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4"/>
  </p:notesMasterIdLst>
  <p:sldIdLst>
    <p:sldId id="256" r:id="rId2"/>
    <p:sldId id="259" r:id="rId3"/>
    <p:sldId id="261" r:id="rId4"/>
    <p:sldId id="310" r:id="rId5"/>
    <p:sldId id="311" r:id="rId6"/>
    <p:sldId id="312" r:id="rId7"/>
    <p:sldId id="260" r:id="rId8"/>
    <p:sldId id="264" r:id="rId9"/>
    <p:sldId id="262" r:id="rId10"/>
    <p:sldId id="313" r:id="rId11"/>
    <p:sldId id="269" r:id="rId12"/>
    <p:sldId id="314" r:id="rId13"/>
    <p:sldId id="315" r:id="rId14"/>
    <p:sldId id="273" r:id="rId15"/>
    <p:sldId id="316" r:id="rId16"/>
    <p:sldId id="275" r:id="rId17"/>
    <p:sldId id="279" r:id="rId18"/>
    <p:sldId id="281" r:id="rId19"/>
    <p:sldId id="289" r:id="rId20"/>
    <p:sldId id="291" r:id="rId21"/>
    <p:sldId id="292" r:id="rId22"/>
    <p:sldId id="290" r:id="rId23"/>
  </p:sldIdLst>
  <p:sldSz cx="9144000" cy="5143500" type="screen16x9"/>
  <p:notesSz cx="6858000" cy="9144000"/>
  <p:embeddedFontLst>
    <p:embeddedFont>
      <p:font typeface="Abril Fatface" panose="020B0604020202020204" charset="0"/>
      <p:regular r:id="rId25"/>
    </p:embeddedFont>
    <p:embeddedFont>
      <p:font typeface="Calibri" panose="020F0502020204030204" pitchFamily="34" charset="0"/>
      <p:regular r:id="rId26"/>
      <p:bold r:id="rId27"/>
      <p:italic r:id="rId28"/>
      <p:boldItalic r:id="rId29"/>
    </p:embeddedFont>
    <p:embeddedFont>
      <p:font typeface="Fredoka One" panose="020B0604020202020204" charset="0"/>
      <p:regular r:id="rId30"/>
    </p:embeddedFont>
    <p:embeddedFont>
      <p:font typeface="Lato" panose="020F0502020204030203" pitchFamily="34" charset="0"/>
      <p:regular r:id="rId31"/>
      <p:bold r:id="rId32"/>
      <p:italic r:id="rId33"/>
      <p:boldItalic r:id="rId34"/>
    </p:embeddedFont>
    <p:embeddedFont>
      <p:font typeface="Roboto" panose="02000000000000000000" pitchFamily="2" charset="0"/>
      <p:regular r:id="rId35"/>
      <p:bold r:id="rId36"/>
      <p:italic r:id="rId37"/>
      <p:boldItalic r:id="rId38"/>
    </p:embeddedFont>
    <p:embeddedFont>
      <p:font typeface="Roboto Condensed Light" panose="02000000000000000000" pitchFamily="2" charset="0"/>
      <p:regular r:id="rId39"/>
      <p:italic r:id="rId40"/>
    </p:embeddedFont>
    <p:embeddedFont>
      <p:font typeface="Source Sans Pro" panose="020B0503030403020204" pitchFamily="34" charset="0"/>
      <p:regular r:id="rId41"/>
      <p:bold r:id="rId42"/>
      <p:italic r:id="rId43"/>
      <p:boldItalic r:id="rId44"/>
    </p:embeddedFont>
    <p:embeddedFont>
      <p:font typeface="Source Sans Pro SemiBold" panose="020B0603030403020204"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B7D3721-01AB-44E7-B23E-F5D3E37EC723}">
  <a:tblStyle styleId="{5B7D3721-01AB-44E7-B23E-F5D3E37EC72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font" Target="fonts/font23.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font" Target="fonts/font24.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font" Target="fonts/font22.fntdata"/><Relationship Id="rId20" Type="http://schemas.openxmlformats.org/officeDocument/2006/relationships/slide" Target="slides/slide19.xml"/><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3"/>
        <p:cNvGrpSpPr/>
        <p:nvPr/>
      </p:nvGrpSpPr>
      <p:grpSpPr>
        <a:xfrm>
          <a:off x="0" y="0"/>
          <a:ext cx="0" cy="0"/>
          <a:chOff x="0" y="0"/>
          <a:chExt cx="0" cy="0"/>
        </a:xfrm>
      </p:grpSpPr>
      <p:sp>
        <p:nvSpPr>
          <p:cNvPr id="1414" name="Google Shape;1414;gb530e3e8ed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5" name="Google Shape;1415;gb530e3e8ed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2"/>
        <p:cNvGrpSpPr/>
        <p:nvPr/>
      </p:nvGrpSpPr>
      <p:grpSpPr>
        <a:xfrm>
          <a:off x="0" y="0"/>
          <a:ext cx="0" cy="0"/>
          <a:chOff x="0" y="0"/>
          <a:chExt cx="0" cy="0"/>
        </a:xfrm>
      </p:grpSpPr>
      <p:sp>
        <p:nvSpPr>
          <p:cNvPr id="1473" name="Google Shape;1473;gad1506d47a_0_27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4" name="Google Shape;1474;gad1506d47a_0_27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p:cNvGrpSpPr/>
        <p:nvPr/>
      </p:nvGrpSpPr>
      <p:grpSpPr>
        <a:xfrm>
          <a:off x="0" y="0"/>
          <a:ext cx="0" cy="0"/>
          <a:chOff x="0" y="0"/>
          <a:chExt cx="0" cy="0"/>
        </a:xfrm>
      </p:grpSpPr>
      <p:sp>
        <p:nvSpPr>
          <p:cNvPr id="1533" name="Google Shape;1533;gaceb6e77c6_1_1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aceb6e77c6_1_1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5"/>
        <p:cNvGrpSpPr/>
        <p:nvPr/>
      </p:nvGrpSpPr>
      <p:grpSpPr>
        <a:xfrm>
          <a:off x="0" y="0"/>
          <a:ext cx="0" cy="0"/>
          <a:chOff x="0" y="0"/>
          <a:chExt cx="0" cy="0"/>
        </a:xfrm>
      </p:grpSpPr>
      <p:sp>
        <p:nvSpPr>
          <p:cNvPr id="1546" name="Google Shape;1546;gaceb6e77c6_1_2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7" name="Google Shape;1547;gaceb6e77c6_1_2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aceb6e77c6_1_3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aceb6e77c6_1_3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5"/>
        <p:cNvGrpSpPr/>
        <p:nvPr/>
      </p:nvGrpSpPr>
      <p:grpSpPr>
        <a:xfrm>
          <a:off x="0" y="0"/>
          <a:ext cx="0" cy="0"/>
          <a:chOff x="0" y="0"/>
          <a:chExt cx="0" cy="0"/>
        </a:xfrm>
      </p:grpSpPr>
      <p:sp>
        <p:nvSpPr>
          <p:cNvPr id="1766" name="Google Shape;1766;gaceb6e77c6_1_4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7" name="Google Shape;1767;gaceb6e77c6_1_4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2"/>
        <p:cNvGrpSpPr/>
        <p:nvPr/>
      </p:nvGrpSpPr>
      <p:grpSpPr>
        <a:xfrm>
          <a:off x="0" y="0"/>
          <a:ext cx="0" cy="0"/>
          <a:chOff x="0" y="0"/>
          <a:chExt cx="0" cy="0"/>
        </a:xfrm>
      </p:grpSpPr>
      <p:sp>
        <p:nvSpPr>
          <p:cNvPr id="1793" name="Google Shape;1793;gaceb6e77c6_1_4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4" name="Google Shape;1794;gaceb6e77c6_1_4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9"/>
        <p:cNvGrpSpPr/>
        <p:nvPr/>
      </p:nvGrpSpPr>
      <p:grpSpPr>
        <a:xfrm>
          <a:off x="0" y="0"/>
          <a:ext cx="0" cy="0"/>
          <a:chOff x="0" y="0"/>
          <a:chExt cx="0" cy="0"/>
        </a:xfrm>
      </p:grpSpPr>
      <p:sp>
        <p:nvSpPr>
          <p:cNvPr id="1740" name="Google Shape;1740;gaceb6e77c6_1_29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1" name="Google Shape;1741;gaceb6e77c6_1_29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a266271319_0_7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a266271319_0_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a266271319_0_1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a266271319_0_1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a266271319_0_5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a266271319_0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1344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a266271319_0_5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a266271319_0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8175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ad1506d47a_0_1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ad1506d47a_0_1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a266271319_6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a266271319_6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abb2158f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abb2158f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3"/>
        <p:cNvGrpSpPr/>
        <p:nvPr/>
      </p:nvGrpSpPr>
      <p:grpSpPr>
        <a:xfrm>
          <a:off x="0" y="0"/>
          <a:ext cx="0" cy="0"/>
          <a:chOff x="0" y="0"/>
          <a:chExt cx="0" cy="0"/>
        </a:xfrm>
      </p:grpSpPr>
      <p:sp>
        <p:nvSpPr>
          <p:cNvPr id="1204" name="Google Shape;1204;gb530e3e8ed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5" name="Google Shape;1205;gb530e3e8ed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sp>
        <p:nvSpPr>
          <p:cNvPr id="9" name="Google Shape;9;p2"/>
          <p:cNvSpPr/>
          <p:nvPr/>
        </p:nvSpPr>
        <p:spPr>
          <a:xfrm rot="142371">
            <a:off x="2974027" y="1179157"/>
            <a:ext cx="3665001" cy="2402035"/>
          </a:xfrm>
          <a:custGeom>
            <a:avLst/>
            <a:gdLst/>
            <a:ahLst/>
            <a:cxnLst/>
            <a:rect l="l" t="t" r="r" b="b"/>
            <a:pathLst>
              <a:path w="25795" h="21114" extrusionOk="0">
                <a:moveTo>
                  <a:pt x="11355" y="0"/>
                </a:moveTo>
                <a:cubicBezTo>
                  <a:pt x="10021" y="0"/>
                  <a:pt x="8644" y="263"/>
                  <a:pt x="7261" y="832"/>
                </a:cubicBezTo>
                <a:cubicBezTo>
                  <a:pt x="2263" y="2882"/>
                  <a:pt x="1" y="7431"/>
                  <a:pt x="88" y="12654"/>
                </a:cubicBezTo>
                <a:cubicBezTo>
                  <a:pt x="126" y="15004"/>
                  <a:pt x="226" y="17815"/>
                  <a:pt x="2188" y="19415"/>
                </a:cubicBezTo>
                <a:cubicBezTo>
                  <a:pt x="3764" y="20716"/>
                  <a:pt x="5986" y="21113"/>
                  <a:pt x="8041" y="21113"/>
                </a:cubicBezTo>
                <a:cubicBezTo>
                  <a:pt x="8413" y="21113"/>
                  <a:pt x="8780" y="21100"/>
                  <a:pt x="9136" y="21077"/>
                </a:cubicBezTo>
                <a:cubicBezTo>
                  <a:pt x="16009" y="20652"/>
                  <a:pt x="25794" y="16166"/>
                  <a:pt x="22170" y="7806"/>
                </a:cubicBezTo>
                <a:cubicBezTo>
                  <a:pt x="20204" y="3251"/>
                  <a:pt x="16048" y="0"/>
                  <a:pt x="113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2526600" y="1340350"/>
            <a:ext cx="4090800" cy="2342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5200"/>
              <a:buNone/>
              <a:defRPr sz="5100">
                <a:solidFill>
                  <a:schemeClr val="dk2"/>
                </a:solidFill>
              </a:defRPr>
            </a:lvl1pPr>
            <a:lvl2pPr lvl="1" algn="ctr" rtl="0">
              <a:spcBef>
                <a:spcPts val="0"/>
              </a:spcBef>
              <a:spcAft>
                <a:spcPts val="0"/>
              </a:spcAft>
              <a:buSzPts val="5200"/>
              <a:buFont typeface="Fredoka One"/>
              <a:buNone/>
              <a:defRPr sz="5200" b="1">
                <a:latin typeface="Fredoka One"/>
                <a:ea typeface="Fredoka One"/>
                <a:cs typeface="Fredoka One"/>
                <a:sym typeface="Fredoka One"/>
              </a:defRPr>
            </a:lvl2pPr>
            <a:lvl3pPr lvl="2" algn="ctr" rtl="0">
              <a:spcBef>
                <a:spcPts val="0"/>
              </a:spcBef>
              <a:spcAft>
                <a:spcPts val="0"/>
              </a:spcAft>
              <a:buSzPts val="5200"/>
              <a:buFont typeface="Fredoka One"/>
              <a:buNone/>
              <a:defRPr sz="5200" b="1">
                <a:latin typeface="Fredoka One"/>
                <a:ea typeface="Fredoka One"/>
                <a:cs typeface="Fredoka One"/>
                <a:sym typeface="Fredoka One"/>
              </a:defRPr>
            </a:lvl3pPr>
            <a:lvl4pPr lvl="3" algn="ctr" rtl="0">
              <a:spcBef>
                <a:spcPts val="0"/>
              </a:spcBef>
              <a:spcAft>
                <a:spcPts val="0"/>
              </a:spcAft>
              <a:buSzPts val="5200"/>
              <a:buFont typeface="Fredoka One"/>
              <a:buNone/>
              <a:defRPr sz="5200" b="1">
                <a:latin typeface="Fredoka One"/>
                <a:ea typeface="Fredoka One"/>
                <a:cs typeface="Fredoka One"/>
                <a:sym typeface="Fredoka One"/>
              </a:defRPr>
            </a:lvl4pPr>
            <a:lvl5pPr lvl="4" algn="ctr" rtl="0">
              <a:spcBef>
                <a:spcPts val="0"/>
              </a:spcBef>
              <a:spcAft>
                <a:spcPts val="0"/>
              </a:spcAft>
              <a:buSzPts val="5200"/>
              <a:buFont typeface="Fredoka One"/>
              <a:buNone/>
              <a:defRPr sz="5200" b="1">
                <a:latin typeface="Fredoka One"/>
                <a:ea typeface="Fredoka One"/>
                <a:cs typeface="Fredoka One"/>
                <a:sym typeface="Fredoka One"/>
              </a:defRPr>
            </a:lvl5pPr>
            <a:lvl6pPr lvl="5" algn="ctr" rtl="0">
              <a:spcBef>
                <a:spcPts val="0"/>
              </a:spcBef>
              <a:spcAft>
                <a:spcPts val="0"/>
              </a:spcAft>
              <a:buSzPts val="5200"/>
              <a:buFont typeface="Fredoka One"/>
              <a:buNone/>
              <a:defRPr sz="5200" b="1">
                <a:latin typeface="Fredoka One"/>
                <a:ea typeface="Fredoka One"/>
                <a:cs typeface="Fredoka One"/>
                <a:sym typeface="Fredoka One"/>
              </a:defRPr>
            </a:lvl6pPr>
            <a:lvl7pPr lvl="6" algn="ctr" rtl="0">
              <a:spcBef>
                <a:spcPts val="0"/>
              </a:spcBef>
              <a:spcAft>
                <a:spcPts val="0"/>
              </a:spcAft>
              <a:buSzPts val="5200"/>
              <a:buFont typeface="Fredoka One"/>
              <a:buNone/>
              <a:defRPr sz="5200" b="1">
                <a:latin typeface="Fredoka One"/>
                <a:ea typeface="Fredoka One"/>
                <a:cs typeface="Fredoka One"/>
                <a:sym typeface="Fredoka One"/>
              </a:defRPr>
            </a:lvl7pPr>
            <a:lvl8pPr lvl="7" algn="ctr" rtl="0">
              <a:spcBef>
                <a:spcPts val="0"/>
              </a:spcBef>
              <a:spcAft>
                <a:spcPts val="0"/>
              </a:spcAft>
              <a:buSzPts val="5200"/>
              <a:buFont typeface="Fredoka One"/>
              <a:buNone/>
              <a:defRPr sz="5200" b="1">
                <a:latin typeface="Fredoka One"/>
                <a:ea typeface="Fredoka One"/>
                <a:cs typeface="Fredoka One"/>
                <a:sym typeface="Fredoka One"/>
              </a:defRPr>
            </a:lvl8pPr>
            <a:lvl9pPr lvl="8" algn="ctr" rtl="0">
              <a:spcBef>
                <a:spcPts val="0"/>
              </a:spcBef>
              <a:spcAft>
                <a:spcPts val="0"/>
              </a:spcAft>
              <a:buSzPts val="5200"/>
              <a:buFont typeface="Fredoka One"/>
              <a:buNone/>
              <a:defRPr sz="5200" b="1">
                <a:latin typeface="Fredoka One"/>
                <a:ea typeface="Fredoka One"/>
                <a:cs typeface="Fredoka One"/>
                <a:sym typeface="Fredoka One"/>
              </a:defRPr>
            </a:lvl9pPr>
          </a:lstStyle>
          <a:p>
            <a:endParaRPr/>
          </a:p>
        </p:txBody>
      </p:sp>
      <p:sp>
        <p:nvSpPr>
          <p:cNvPr id="11" name="Google Shape;11;p2"/>
          <p:cNvSpPr txBox="1">
            <a:spLocks noGrp="1"/>
          </p:cNvSpPr>
          <p:nvPr>
            <p:ph type="subTitle" idx="1"/>
          </p:nvPr>
        </p:nvSpPr>
        <p:spPr>
          <a:xfrm>
            <a:off x="2526600" y="3682575"/>
            <a:ext cx="4090800" cy="50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Font typeface="Lato"/>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2800"/>
              <a:buFont typeface="Lato"/>
              <a:buNone/>
              <a:defRPr sz="2800">
                <a:latin typeface="Lato"/>
                <a:ea typeface="Lato"/>
                <a:cs typeface="Lato"/>
                <a:sym typeface="Lato"/>
              </a:defRPr>
            </a:lvl2pPr>
            <a:lvl3pPr lvl="2" algn="ctr" rtl="0">
              <a:lnSpc>
                <a:spcPct val="100000"/>
              </a:lnSpc>
              <a:spcBef>
                <a:spcPts val="0"/>
              </a:spcBef>
              <a:spcAft>
                <a:spcPts val="0"/>
              </a:spcAft>
              <a:buSzPts val="2800"/>
              <a:buFont typeface="Lato"/>
              <a:buNone/>
              <a:defRPr sz="2800">
                <a:latin typeface="Lato"/>
                <a:ea typeface="Lato"/>
                <a:cs typeface="Lato"/>
                <a:sym typeface="Lato"/>
              </a:defRPr>
            </a:lvl3pPr>
            <a:lvl4pPr lvl="3" algn="ctr" rtl="0">
              <a:lnSpc>
                <a:spcPct val="100000"/>
              </a:lnSpc>
              <a:spcBef>
                <a:spcPts val="0"/>
              </a:spcBef>
              <a:spcAft>
                <a:spcPts val="0"/>
              </a:spcAft>
              <a:buSzPts val="2800"/>
              <a:buFont typeface="Lato"/>
              <a:buNone/>
              <a:defRPr sz="2800">
                <a:latin typeface="Lato"/>
                <a:ea typeface="Lato"/>
                <a:cs typeface="Lato"/>
                <a:sym typeface="Lato"/>
              </a:defRPr>
            </a:lvl4pPr>
            <a:lvl5pPr lvl="4" algn="ctr" rtl="0">
              <a:lnSpc>
                <a:spcPct val="100000"/>
              </a:lnSpc>
              <a:spcBef>
                <a:spcPts val="0"/>
              </a:spcBef>
              <a:spcAft>
                <a:spcPts val="0"/>
              </a:spcAft>
              <a:buSzPts val="2800"/>
              <a:buFont typeface="Lato"/>
              <a:buNone/>
              <a:defRPr sz="2800">
                <a:latin typeface="Lato"/>
                <a:ea typeface="Lato"/>
                <a:cs typeface="Lato"/>
                <a:sym typeface="Lato"/>
              </a:defRPr>
            </a:lvl5pPr>
            <a:lvl6pPr lvl="5" algn="ctr" rtl="0">
              <a:lnSpc>
                <a:spcPct val="100000"/>
              </a:lnSpc>
              <a:spcBef>
                <a:spcPts val="0"/>
              </a:spcBef>
              <a:spcAft>
                <a:spcPts val="0"/>
              </a:spcAft>
              <a:buSzPts val="2800"/>
              <a:buFont typeface="Lato"/>
              <a:buNone/>
              <a:defRPr sz="2800">
                <a:latin typeface="Lato"/>
                <a:ea typeface="Lato"/>
                <a:cs typeface="Lato"/>
                <a:sym typeface="Lato"/>
              </a:defRPr>
            </a:lvl6pPr>
            <a:lvl7pPr lvl="6" algn="ctr" rtl="0">
              <a:lnSpc>
                <a:spcPct val="100000"/>
              </a:lnSpc>
              <a:spcBef>
                <a:spcPts val="0"/>
              </a:spcBef>
              <a:spcAft>
                <a:spcPts val="0"/>
              </a:spcAft>
              <a:buSzPts val="2800"/>
              <a:buFont typeface="Lato"/>
              <a:buNone/>
              <a:defRPr sz="2800">
                <a:latin typeface="Lato"/>
                <a:ea typeface="Lato"/>
                <a:cs typeface="Lato"/>
                <a:sym typeface="Lato"/>
              </a:defRPr>
            </a:lvl7pPr>
            <a:lvl8pPr lvl="7" algn="ctr" rtl="0">
              <a:lnSpc>
                <a:spcPct val="100000"/>
              </a:lnSpc>
              <a:spcBef>
                <a:spcPts val="0"/>
              </a:spcBef>
              <a:spcAft>
                <a:spcPts val="0"/>
              </a:spcAft>
              <a:buSzPts val="2800"/>
              <a:buFont typeface="Lato"/>
              <a:buNone/>
              <a:defRPr sz="2800">
                <a:latin typeface="Lato"/>
                <a:ea typeface="Lato"/>
                <a:cs typeface="Lato"/>
                <a:sym typeface="Lato"/>
              </a:defRPr>
            </a:lvl8pPr>
            <a:lvl9pPr lvl="8" algn="ctr" rtl="0">
              <a:lnSpc>
                <a:spcPct val="100000"/>
              </a:lnSpc>
              <a:spcBef>
                <a:spcPts val="0"/>
              </a:spcBef>
              <a:spcAft>
                <a:spcPts val="0"/>
              </a:spcAft>
              <a:buSzPts val="2800"/>
              <a:buFont typeface="Lato"/>
              <a:buNone/>
              <a:defRPr sz="2800">
                <a:latin typeface="Lato"/>
                <a:ea typeface="Lato"/>
                <a:cs typeface="Lato"/>
                <a:sym typeface="Lato"/>
              </a:defRPr>
            </a:lvl9pPr>
          </a:lstStyle>
          <a:p>
            <a:endParaRPr/>
          </a:p>
        </p:txBody>
      </p:sp>
      <p:sp>
        <p:nvSpPr>
          <p:cNvPr id="12" name="Google Shape;12;p2"/>
          <p:cNvSpPr/>
          <p:nvPr/>
        </p:nvSpPr>
        <p:spPr>
          <a:xfrm>
            <a:off x="7551485" y="3585995"/>
            <a:ext cx="1592465" cy="1557468"/>
          </a:xfrm>
          <a:custGeom>
            <a:avLst/>
            <a:gdLst/>
            <a:ahLst/>
            <a:cxnLst/>
            <a:rect l="l" t="t" r="r" b="b"/>
            <a:pathLst>
              <a:path w="7599" h="7432" extrusionOk="0">
                <a:moveTo>
                  <a:pt x="6186" y="1"/>
                </a:moveTo>
                <a:cubicBezTo>
                  <a:pt x="5856" y="1"/>
                  <a:pt x="5522" y="72"/>
                  <a:pt x="5184" y="213"/>
                </a:cubicBezTo>
                <a:cubicBezTo>
                  <a:pt x="4149" y="644"/>
                  <a:pt x="3528" y="1430"/>
                  <a:pt x="3341" y="2529"/>
                </a:cubicBezTo>
                <a:cubicBezTo>
                  <a:pt x="3266" y="2972"/>
                  <a:pt x="3061" y="3334"/>
                  <a:pt x="2814" y="3687"/>
                </a:cubicBezTo>
                <a:cubicBezTo>
                  <a:pt x="2694" y="3859"/>
                  <a:pt x="2560" y="4022"/>
                  <a:pt x="2441" y="4195"/>
                </a:cubicBezTo>
                <a:cubicBezTo>
                  <a:pt x="2320" y="4370"/>
                  <a:pt x="2165" y="4506"/>
                  <a:pt x="1993" y="4631"/>
                </a:cubicBezTo>
                <a:cubicBezTo>
                  <a:pt x="1542" y="4960"/>
                  <a:pt x="1093" y="5290"/>
                  <a:pt x="717" y="5709"/>
                </a:cubicBezTo>
                <a:cubicBezTo>
                  <a:pt x="251" y="6227"/>
                  <a:pt x="31" y="6833"/>
                  <a:pt x="0" y="7431"/>
                </a:cubicBezTo>
                <a:lnTo>
                  <a:pt x="7598" y="7431"/>
                </a:lnTo>
                <a:lnTo>
                  <a:pt x="7598" y="456"/>
                </a:lnTo>
                <a:cubicBezTo>
                  <a:pt x="7567" y="437"/>
                  <a:pt x="7536" y="417"/>
                  <a:pt x="7504" y="397"/>
                </a:cubicBezTo>
                <a:cubicBezTo>
                  <a:pt x="7072" y="131"/>
                  <a:pt x="6633" y="1"/>
                  <a:pt x="61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10" y="667025"/>
            <a:ext cx="598930" cy="1684254"/>
          </a:xfrm>
          <a:custGeom>
            <a:avLst/>
            <a:gdLst/>
            <a:ahLst/>
            <a:cxnLst/>
            <a:rect l="l" t="t" r="r" b="b"/>
            <a:pathLst>
              <a:path w="2858" h="8037" extrusionOk="0">
                <a:moveTo>
                  <a:pt x="1" y="1"/>
                </a:moveTo>
                <a:lnTo>
                  <a:pt x="1" y="7914"/>
                </a:lnTo>
                <a:cubicBezTo>
                  <a:pt x="191" y="7994"/>
                  <a:pt x="390" y="8037"/>
                  <a:pt x="599" y="8037"/>
                </a:cubicBezTo>
                <a:cubicBezTo>
                  <a:pt x="645" y="8037"/>
                  <a:pt x="692" y="8035"/>
                  <a:pt x="740" y="8030"/>
                </a:cubicBezTo>
                <a:cubicBezTo>
                  <a:pt x="1284" y="7981"/>
                  <a:pt x="1855" y="7668"/>
                  <a:pt x="1919" y="6898"/>
                </a:cubicBezTo>
                <a:cubicBezTo>
                  <a:pt x="1944" y="6597"/>
                  <a:pt x="1913" y="6301"/>
                  <a:pt x="1843" y="6010"/>
                </a:cubicBezTo>
                <a:cubicBezTo>
                  <a:pt x="1805" y="5851"/>
                  <a:pt x="1759" y="5694"/>
                  <a:pt x="1720" y="5535"/>
                </a:cubicBezTo>
                <a:cubicBezTo>
                  <a:pt x="1652" y="5262"/>
                  <a:pt x="1591" y="4989"/>
                  <a:pt x="1590" y="4705"/>
                </a:cubicBezTo>
                <a:cubicBezTo>
                  <a:pt x="1589" y="4433"/>
                  <a:pt x="1665" y="4186"/>
                  <a:pt x="1832" y="3968"/>
                </a:cubicBezTo>
                <a:cubicBezTo>
                  <a:pt x="1921" y="3851"/>
                  <a:pt x="2006" y="3732"/>
                  <a:pt x="2094" y="3614"/>
                </a:cubicBezTo>
                <a:cubicBezTo>
                  <a:pt x="2093" y="3613"/>
                  <a:pt x="2093" y="3612"/>
                  <a:pt x="2092" y="3612"/>
                </a:cubicBezTo>
                <a:cubicBezTo>
                  <a:pt x="2169" y="3508"/>
                  <a:pt x="2247" y="3404"/>
                  <a:pt x="2323" y="3300"/>
                </a:cubicBezTo>
                <a:cubicBezTo>
                  <a:pt x="2739" y="2728"/>
                  <a:pt x="2858" y="2085"/>
                  <a:pt x="2705" y="1413"/>
                </a:cubicBezTo>
                <a:cubicBezTo>
                  <a:pt x="2528" y="631"/>
                  <a:pt x="2022" y="87"/>
                  <a:pt x="1132" y="87"/>
                </a:cubicBezTo>
                <a:cubicBezTo>
                  <a:pt x="1122" y="87"/>
                  <a:pt x="1112" y="87"/>
                  <a:pt x="1102" y="87"/>
                </a:cubicBezTo>
                <a:cubicBezTo>
                  <a:pt x="1046" y="88"/>
                  <a:pt x="990" y="88"/>
                  <a:pt x="934" y="88"/>
                </a:cubicBezTo>
                <a:cubicBezTo>
                  <a:pt x="832" y="88"/>
                  <a:pt x="731" y="87"/>
                  <a:pt x="629" y="86"/>
                </a:cubicBezTo>
                <a:cubicBezTo>
                  <a:pt x="413" y="83"/>
                  <a:pt x="203" y="58"/>
                  <a:pt x="1" y="1"/>
                </a:cubicBezTo>
                <a:close/>
              </a:path>
            </a:pathLst>
          </a:custGeom>
          <a:solidFill>
            <a:srgbClr val="FFE4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60073" y="-6"/>
            <a:ext cx="1833253" cy="473611"/>
          </a:xfrm>
          <a:custGeom>
            <a:avLst/>
            <a:gdLst/>
            <a:ahLst/>
            <a:cxnLst/>
            <a:rect l="l" t="t" r="r" b="b"/>
            <a:pathLst>
              <a:path w="8748" h="2260" extrusionOk="0">
                <a:moveTo>
                  <a:pt x="1" y="0"/>
                </a:moveTo>
                <a:cubicBezTo>
                  <a:pt x="3" y="3"/>
                  <a:pt x="4" y="5"/>
                  <a:pt x="5" y="7"/>
                </a:cubicBezTo>
                <a:cubicBezTo>
                  <a:pt x="129" y="217"/>
                  <a:pt x="325" y="351"/>
                  <a:pt x="548" y="452"/>
                </a:cubicBezTo>
                <a:cubicBezTo>
                  <a:pt x="720" y="530"/>
                  <a:pt x="897" y="598"/>
                  <a:pt x="1075" y="662"/>
                </a:cubicBezTo>
                <a:cubicBezTo>
                  <a:pt x="1551" y="833"/>
                  <a:pt x="1960" y="1094"/>
                  <a:pt x="2311" y="1435"/>
                </a:cubicBezTo>
                <a:cubicBezTo>
                  <a:pt x="2496" y="1615"/>
                  <a:pt x="2671" y="1802"/>
                  <a:pt x="2878" y="1959"/>
                </a:cubicBezTo>
                <a:cubicBezTo>
                  <a:pt x="3094" y="2123"/>
                  <a:pt x="3335" y="2235"/>
                  <a:pt x="3619" y="2256"/>
                </a:cubicBezTo>
                <a:cubicBezTo>
                  <a:pt x="3650" y="2258"/>
                  <a:pt x="3679" y="2259"/>
                  <a:pt x="3709" y="2259"/>
                </a:cubicBezTo>
                <a:cubicBezTo>
                  <a:pt x="4032" y="2259"/>
                  <a:pt x="4287" y="2122"/>
                  <a:pt x="4469" y="1845"/>
                </a:cubicBezTo>
                <a:cubicBezTo>
                  <a:pt x="4537" y="1741"/>
                  <a:pt x="4581" y="1626"/>
                  <a:pt x="4629" y="1514"/>
                </a:cubicBezTo>
                <a:cubicBezTo>
                  <a:pt x="4701" y="1348"/>
                  <a:pt x="4780" y="1184"/>
                  <a:pt x="4900" y="1040"/>
                </a:cubicBezTo>
                <a:cubicBezTo>
                  <a:pt x="5070" y="837"/>
                  <a:pt x="5255" y="736"/>
                  <a:pt x="5470" y="736"/>
                </a:cubicBezTo>
                <a:cubicBezTo>
                  <a:pt x="5569" y="736"/>
                  <a:pt x="5674" y="757"/>
                  <a:pt x="5786" y="799"/>
                </a:cubicBezTo>
                <a:cubicBezTo>
                  <a:pt x="5949" y="860"/>
                  <a:pt x="6105" y="932"/>
                  <a:pt x="6266" y="996"/>
                </a:cubicBezTo>
                <a:cubicBezTo>
                  <a:pt x="6437" y="1064"/>
                  <a:pt x="6612" y="1120"/>
                  <a:pt x="6801" y="1139"/>
                </a:cubicBezTo>
                <a:cubicBezTo>
                  <a:pt x="6860" y="1145"/>
                  <a:pt x="6919" y="1148"/>
                  <a:pt x="6977" y="1148"/>
                </a:cubicBezTo>
                <a:cubicBezTo>
                  <a:pt x="7438" y="1148"/>
                  <a:pt x="7841" y="964"/>
                  <a:pt x="8213" y="689"/>
                </a:cubicBezTo>
                <a:cubicBezTo>
                  <a:pt x="8460" y="506"/>
                  <a:pt x="8644" y="278"/>
                  <a:pt x="8747" y="0"/>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0" y="-6"/>
            <a:ext cx="1406164" cy="1140020"/>
          </a:xfrm>
          <a:custGeom>
            <a:avLst/>
            <a:gdLst/>
            <a:ahLst/>
            <a:cxnLst/>
            <a:rect l="l" t="t" r="r" b="b"/>
            <a:pathLst>
              <a:path w="6710" h="5440" extrusionOk="0">
                <a:moveTo>
                  <a:pt x="1" y="0"/>
                </a:moveTo>
                <a:lnTo>
                  <a:pt x="1" y="5357"/>
                </a:lnTo>
                <a:cubicBezTo>
                  <a:pt x="172" y="5409"/>
                  <a:pt x="355" y="5436"/>
                  <a:pt x="551" y="5439"/>
                </a:cubicBezTo>
                <a:cubicBezTo>
                  <a:pt x="567" y="5439"/>
                  <a:pt x="583" y="5440"/>
                  <a:pt x="599" y="5440"/>
                </a:cubicBezTo>
                <a:cubicBezTo>
                  <a:pt x="1414" y="5440"/>
                  <a:pt x="2058" y="5089"/>
                  <a:pt x="2507" y="4405"/>
                </a:cubicBezTo>
                <a:cubicBezTo>
                  <a:pt x="2691" y="4125"/>
                  <a:pt x="2939" y="3938"/>
                  <a:pt x="3214" y="3771"/>
                </a:cubicBezTo>
                <a:cubicBezTo>
                  <a:pt x="3348" y="3689"/>
                  <a:pt x="3488" y="3618"/>
                  <a:pt x="3621" y="3535"/>
                </a:cubicBezTo>
                <a:cubicBezTo>
                  <a:pt x="3757" y="3451"/>
                  <a:pt x="3904" y="3405"/>
                  <a:pt x="4059" y="3371"/>
                </a:cubicBezTo>
                <a:cubicBezTo>
                  <a:pt x="4466" y="3281"/>
                  <a:pt x="4872" y="3189"/>
                  <a:pt x="5255" y="3015"/>
                </a:cubicBezTo>
                <a:cubicBezTo>
                  <a:pt x="6384" y="2503"/>
                  <a:pt x="6709" y="1234"/>
                  <a:pt x="6356" y="323"/>
                </a:cubicBezTo>
                <a:cubicBezTo>
                  <a:pt x="6313" y="213"/>
                  <a:pt x="6265" y="105"/>
                  <a:pt x="6212" y="0"/>
                </a:cubicBezTo>
                <a:close/>
              </a:path>
            </a:pathLst>
          </a:custGeom>
          <a:solidFill>
            <a:srgbClr val="FFB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2"/>
          <p:cNvGrpSpPr/>
          <p:nvPr/>
        </p:nvGrpSpPr>
        <p:grpSpPr>
          <a:xfrm>
            <a:off x="473825" y="119541"/>
            <a:ext cx="1074206" cy="839921"/>
            <a:chOff x="180850" y="479678"/>
            <a:chExt cx="1074206" cy="839921"/>
          </a:xfrm>
        </p:grpSpPr>
        <p:sp>
          <p:nvSpPr>
            <p:cNvPr id="17" name="Google Shape;17;p2"/>
            <p:cNvSpPr/>
            <p:nvPr/>
          </p:nvSpPr>
          <p:spPr>
            <a:xfrm>
              <a:off x="180850" y="598918"/>
              <a:ext cx="251056" cy="281442"/>
            </a:xfrm>
            <a:custGeom>
              <a:avLst/>
              <a:gdLst/>
              <a:ahLst/>
              <a:cxnLst/>
              <a:rect l="l" t="t" r="r" b="b"/>
              <a:pathLst>
                <a:path w="1198" h="1343" extrusionOk="0">
                  <a:moveTo>
                    <a:pt x="962" y="0"/>
                  </a:moveTo>
                  <a:cubicBezTo>
                    <a:pt x="955" y="0"/>
                    <a:pt x="948" y="1"/>
                    <a:pt x="940" y="1"/>
                  </a:cubicBezTo>
                  <a:cubicBezTo>
                    <a:pt x="780" y="11"/>
                    <a:pt x="657" y="93"/>
                    <a:pt x="552" y="204"/>
                  </a:cubicBezTo>
                  <a:cubicBezTo>
                    <a:pt x="323" y="445"/>
                    <a:pt x="159" y="730"/>
                    <a:pt x="29" y="1035"/>
                  </a:cubicBezTo>
                  <a:cubicBezTo>
                    <a:pt x="12" y="1078"/>
                    <a:pt x="2" y="1127"/>
                    <a:pt x="2" y="1174"/>
                  </a:cubicBezTo>
                  <a:cubicBezTo>
                    <a:pt x="1" y="1278"/>
                    <a:pt x="67" y="1343"/>
                    <a:pt x="161" y="1343"/>
                  </a:cubicBezTo>
                  <a:cubicBezTo>
                    <a:pt x="179" y="1343"/>
                    <a:pt x="197" y="1341"/>
                    <a:pt x="216" y="1336"/>
                  </a:cubicBezTo>
                  <a:cubicBezTo>
                    <a:pt x="281" y="1320"/>
                    <a:pt x="332" y="1283"/>
                    <a:pt x="380" y="1239"/>
                  </a:cubicBezTo>
                  <a:cubicBezTo>
                    <a:pt x="594" y="1040"/>
                    <a:pt x="806" y="838"/>
                    <a:pt x="997" y="616"/>
                  </a:cubicBezTo>
                  <a:cubicBezTo>
                    <a:pt x="1067" y="535"/>
                    <a:pt x="1129" y="449"/>
                    <a:pt x="1165" y="347"/>
                  </a:cubicBezTo>
                  <a:cubicBezTo>
                    <a:pt x="1185" y="292"/>
                    <a:pt x="1198" y="235"/>
                    <a:pt x="1191" y="198"/>
                  </a:cubicBezTo>
                  <a:cubicBezTo>
                    <a:pt x="1168" y="68"/>
                    <a:pt x="1082" y="0"/>
                    <a:pt x="962"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056181" y="994149"/>
              <a:ext cx="198875" cy="245817"/>
            </a:xfrm>
            <a:custGeom>
              <a:avLst/>
              <a:gdLst/>
              <a:ahLst/>
              <a:cxnLst/>
              <a:rect l="l" t="t" r="r" b="b"/>
              <a:pathLst>
                <a:path w="949" h="1173" extrusionOk="0">
                  <a:moveTo>
                    <a:pt x="161" y="0"/>
                  </a:moveTo>
                  <a:cubicBezTo>
                    <a:pt x="138" y="0"/>
                    <a:pt x="114" y="6"/>
                    <a:pt x="89" y="20"/>
                  </a:cubicBezTo>
                  <a:cubicBezTo>
                    <a:pt x="25" y="57"/>
                    <a:pt x="1" y="134"/>
                    <a:pt x="21" y="249"/>
                  </a:cubicBezTo>
                  <a:cubicBezTo>
                    <a:pt x="94" y="476"/>
                    <a:pt x="198" y="707"/>
                    <a:pt x="353" y="913"/>
                  </a:cubicBezTo>
                  <a:cubicBezTo>
                    <a:pt x="401" y="976"/>
                    <a:pt x="457" y="1034"/>
                    <a:pt x="521" y="1083"/>
                  </a:cubicBezTo>
                  <a:cubicBezTo>
                    <a:pt x="599" y="1142"/>
                    <a:pt x="674" y="1172"/>
                    <a:pt x="739" y="1172"/>
                  </a:cubicBezTo>
                  <a:cubicBezTo>
                    <a:pt x="784" y="1172"/>
                    <a:pt x="824" y="1158"/>
                    <a:pt x="857" y="1129"/>
                  </a:cubicBezTo>
                  <a:cubicBezTo>
                    <a:pt x="935" y="1063"/>
                    <a:pt x="948" y="941"/>
                    <a:pt x="873" y="806"/>
                  </a:cubicBezTo>
                  <a:cubicBezTo>
                    <a:pt x="759" y="603"/>
                    <a:pt x="642" y="401"/>
                    <a:pt x="488" y="224"/>
                  </a:cubicBezTo>
                  <a:cubicBezTo>
                    <a:pt x="432" y="159"/>
                    <a:pt x="369" y="101"/>
                    <a:pt x="298" y="54"/>
                  </a:cubicBezTo>
                  <a:cubicBezTo>
                    <a:pt x="254" y="26"/>
                    <a:pt x="209" y="0"/>
                    <a:pt x="161"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83285" y="946789"/>
              <a:ext cx="122175" cy="225699"/>
            </a:xfrm>
            <a:custGeom>
              <a:avLst/>
              <a:gdLst/>
              <a:ahLst/>
              <a:cxnLst/>
              <a:rect l="l" t="t" r="r" b="b"/>
              <a:pathLst>
                <a:path w="583" h="1077" extrusionOk="0">
                  <a:moveTo>
                    <a:pt x="360" y="1"/>
                  </a:moveTo>
                  <a:cubicBezTo>
                    <a:pt x="295" y="1"/>
                    <a:pt x="245" y="29"/>
                    <a:pt x="210" y="96"/>
                  </a:cubicBezTo>
                  <a:cubicBezTo>
                    <a:pt x="87" y="339"/>
                    <a:pt x="0" y="593"/>
                    <a:pt x="7" y="870"/>
                  </a:cubicBezTo>
                  <a:cubicBezTo>
                    <a:pt x="9" y="958"/>
                    <a:pt x="44" y="1036"/>
                    <a:pt x="137" y="1069"/>
                  </a:cubicBezTo>
                  <a:cubicBezTo>
                    <a:pt x="153" y="1074"/>
                    <a:pt x="168" y="1077"/>
                    <a:pt x="185" y="1077"/>
                  </a:cubicBezTo>
                  <a:cubicBezTo>
                    <a:pt x="246" y="1077"/>
                    <a:pt x="311" y="1040"/>
                    <a:pt x="356" y="973"/>
                  </a:cubicBezTo>
                  <a:cubicBezTo>
                    <a:pt x="510" y="742"/>
                    <a:pt x="583" y="485"/>
                    <a:pt x="580" y="222"/>
                  </a:cubicBezTo>
                  <a:cubicBezTo>
                    <a:pt x="568" y="95"/>
                    <a:pt x="519" y="31"/>
                    <a:pt x="429" y="10"/>
                  </a:cubicBezTo>
                  <a:cubicBezTo>
                    <a:pt x="404" y="4"/>
                    <a:pt x="381" y="1"/>
                    <a:pt x="360" y="1"/>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97624" y="1115066"/>
              <a:ext cx="114421" cy="204533"/>
            </a:xfrm>
            <a:custGeom>
              <a:avLst/>
              <a:gdLst/>
              <a:ahLst/>
              <a:cxnLst/>
              <a:rect l="l" t="t" r="r" b="b"/>
              <a:pathLst>
                <a:path w="546" h="976" extrusionOk="0">
                  <a:moveTo>
                    <a:pt x="325" y="1"/>
                  </a:moveTo>
                  <a:cubicBezTo>
                    <a:pt x="268" y="1"/>
                    <a:pt x="207" y="28"/>
                    <a:pt x="150" y="83"/>
                  </a:cubicBezTo>
                  <a:cubicBezTo>
                    <a:pt x="90" y="141"/>
                    <a:pt x="57" y="212"/>
                    <a:pt x="41" y="292"/>
                  </a:cubicBezTo>
                  <a:cubicBezTo>
                    <a:pt x="0" y="490"/>
                    <a:pt x="46" y="681"/>
                    <a:pt x="99" y="869"/>
                  </a:cubicBezTo>
                  <a:cubicBezTo>
                    <a:pt x="119" y="939"/>
                    <a:pt x="173" y="976"/>
                    <a:pt x="235" y="976"/>
                  </a:cubicBezTo>
                  <a:cubicBezTo>
                    <a:pt x="262" y="976"/>
                    <a:pt x="291" y="969"/>
                    <a:pt x="319" y="955"/>
                  </a:cubicBezTo>
                  <a:cubicBezTo>
                    <a:pt x="397" y="916"/>
                    <a:pt x="457" y="859"/>
                    <a:pt x="484" y="771"/>
                  </a:cubicBezTo>
                  <a:cubicBezTo>
                    <a:pt x="536" y="601"/>
                    <a:pt x="545" y="429"/>
                    <a:pt x="536" y="290"/>
                  </a:cubicBezTo>
                  <a:cubicBezTo>
                    <a:pt x="526" y="228"/>
                    <a:pt x="524" y="201"/>
                    <a:pt x="517" y="176"/>
                  </a:cubicBezTo>
                  <a:cubicBezTo>
                    <a:pt x="485" y="62"/>
                    <a:pt x="410" y="1"/>
                    <a:pt x="325" y="1"/>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36683" y="713548"/>
              <a:ext cx="130138" cy="188606"/>
            </a:xfrm>
            <a:custGeom>
              <a:avLst/>
              <a:gdLst/>
              <a:ahLst/>
              <a:cxnLst/>
              <a:rect l="l" t="t" r="r" b="b"/>
              <a:pathLst>
                <a:path w="621" h="900" extrusionOk="0">
                  <a:moveTo>
                    <a:pt x="431" y="0"/>
                  </a:moveTo>
                  <a:cubicBezTo>
                    <a:pt x="422" y="0"/>
                    <a:pt x="412" y="1"/>
                    <a:pt x="403" y="2"/>
                  </a:cubicBezTo>
                  <a:cubicBezTo>
                    <a:pt x="306" y="18"/>
                    <a:pt x="208" y="52"/>
                    <a:pt x="156" y="138"/>
                  </a:cubicBezTo>
                  <a:cubicBezTo>
                    <a:pt x="44" y="325"/>
                    <a:pt x="1" y="532"/>
                    <a:pt x="21" y="748"/>
                  </a:cubicBezTo>
                  <a:cubicBezTo>
                    <a:pt x="30" y="844"/>
                    <a:pt x="100" y="899"/>
                    <a:pt x="183" y="899"/>
                  </a:cubicBezTo>
                  <a:cubicBezTo>
                    <a:pt x="192" y="899"/>
                    <a:pt x="201" y="899"/>
                    <a:pt x="210" y="897"/>
                  </a:cubicBezTo>
                  <a:cubicBezTo>
                    <a:pt x="261" y="891"/>
                    <a:pt x="304" y="868"/>
                    <a:pt x="338" y="834"/>
                  </a:cubicBezTo>
                  <a:cubicBezTo>
                    <a:pt x="498" y="674"/>
                    <a:pt x="599" y="485"/>
                    <a:pt x="616" y="258"/>
                  </a:cubicBezTo>
                  <a:cubicBezTo>
                    <a:pt x="621" y="200"/>
                    <a:pt x="609" y="142"/>
                    <a:pt x="576" y="91"/>
                  </a:cubicBezTo>
                  <a:cubicBezTo>
                    <a:pt x="542" y="35"/>
                    <a:pt x="494" y="0"/>
                    <a:pt x="431"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28929" y="1084051"/>
              <a:ext cx="122385" cy="196989"/>
            </a:xfrm>
            <a:custGeom>
              <a:avLst/>
              <a:gdLst/>
              <a:ahLst/>
              <a:cxnLst/>
              <a:rect l="l" t="t" r="r" b="b"/>
              <a:pathLst>
                <a:path w="584" h="940" extrusionOk="0">
                  <a:moveTo>
                    <a:pt x="362" y="1"/>
                  </a:moveTo>
                  <a:cubicBezTo>
                    <a:pt x="305" y="1"/>
                    <a:pt x="247" y="35"/>
                    <a:pt x="201" y="106"/>
                  </a:cubicBezTo>
                  <a:cubicBezTo>
                    <a:pt x="88" y="280"/>
                    <a:pt x="9" y="472"/>
                    <a:pt x="4" y="684"/>
                  </a:cubicBezTo>
                  <a:cubicBezTo>
                    <a:pt x="0" y="811"/>
                    <a:pt x="53" y="895"/>
                    <a:pt x="145" y="927"/>
                  </a:cubicBezTo>
                  <a:cubicBezTo>
                    <a:pt x="168" y="935"/>
                    <a:pt x="191" y="939"/>
                    <a:pt x="214" y="939"/>
                  </a:cubicBezTo>
                  <a:cubicBezTo>
                    <a:pt x="284" y="939"/>
                    <a:pt x="354" y="902"/>
                    <a:pt x="409" y="826"/>
                  </a:cubicBezTo>
                  <a:cubicBezTo>
                    <a:pt x="534" y="657"/>
                    <a:pt x="584" y="466"/>
                    <a:pt x="571" y="257"/>
                  </a:cubicBezTo>
                  <a:cubicBezTo>
                    <a:pt x="560" y="217"/>
                    <a:pt x="551" y="175"/>
                    <a:pt x="535" y="137"/>
                  </a:cubicBezTo>
                  <a:cubicBezTo>
                    <a:pt x="494" y="48"/>
                    <a:pt x="429" y="1"/>
                    <a:pt x="362" y="1"/>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23391" y="855211"/>
              <a:ext cx="162411" cy="178338"/>
            </a:xfrm>
            <a:custGeom>
              <a:avLst/>
              <a:gdLst/>
              <a:ahLst/>
              <a:cxnLst/>
              <a:rect l="l" t="t" r="r" b="b"/>
              <a:pathLst>
                <a:path w="775" h="851" extrusionOk="0">
                  <a:moveTo>
                    <a:pt x="560" y="1"/>
                  </a:moveTo>
                  <a:cubicBezTo>
                    <a:pt x="509" y="1"/>
                    <a:pt x="462" y="25"/>
                    <a:pt x="422" y="62"/>
                  </a:cubicBezTo>
                  <a:cubicBezTo>
                    <a:pt x="260" y="211"/>
                    <a:pt x="129" y="385"/>
                    <a:pt x="38" y="586"/>
                  </a:cubicBezTo>
                  <a:cubicBezTo>
                    <a:pt x="31" y="601"/>
                    <a:pt x="27" y="617"/>
                    <a:pt x="25" y="633"/>
                  </a:cubicBezTo>
                  <a:cubicBezTo>
                    <a:pt x="0" y="759"/>
                    <a:pt x="75" y="850"/>
                    <a:pt x="198" y="850"/>
                  </a:cubicBezTo>
                  <a:cubicBezTo>
                    <a:pt x="206" y="850"/>
                    <a:pt x="214" y="850"/>
                    <a:pt x="223" y="849"/>
                  </a:cubicBezTo>
                  <a:cubicBezTo>
                    <a:pt x="307" y="841"/>
                    <a:pt x="376" y="799"/>
                    <a:pt x="435" y="744"/>
                  </a:cubicBezTo>
                  <a:cubicBezTo>
                    <a:pt x="558" y="631"/>
                    <a:pt x="653" y="496"/>
                    <a:pt x="735" y="351"/>
                  </a:cubicBezTo>
                  <a:cubicBezTo>
                    <a:pt x="761" y="304"/>
                    <a:pt x="775" y="254"/>
                    <a:pt x="769" y="191"/>
                  </a:cubicBezTo>
                  <a:cubicBezTo>
                    <a:pt x="750" y="117"/>
                    <a:pt x="708" y="50"/>
                    <a:pt x="631" y="16"/>
                  </a:cubicBezTo>
                  <a:cubicBezTo>
                    <a:pt x="607" y="6"/>
                    <a:pt x="583" y="1"/>
                    <a:pt x="560" y="1"/>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1724" y="584039"/>
              <a:ext cx="118403" cy="195731"/>
            </a:xfrm>
            <a:custGeom>
              <a:avLst/>
              <a:gdLst/>
              <a:ahLst/>
              <a:cxnLst/>
              <a:rect l="l" t="t" r="r" b="b"/>
              <a:pathLst>
                <a:path w="565" h="934" extrusionOk="0">
                  <a:moveTo>
                    <a:pt x="366" y="0"/>
                  </a:moveTo>
                  <a:cubicBezTo>
                    <a:pt x="297" y="0"/>
                    <a:pt x="242" y="36"/>
                    <a:pt x="201" y="94"/>
                  </a:cubicBezTo>
                  <a:cubicBezTo>
                    <a:pt x="90" y="248"/>
                    <a:pt x="33" y="423"/>
                    <a:pt x="8" y="609"/>
                  </a:cubicBezTo>
                  <a:cubicBezTo>
                    <a:pt x="1" y="655"/>
                    <a:pt x="1" y="704"/>
                    <a:pt x="8" y="750"/>
                  </a:cubicBezTo>
                  <a:cubicBezTo>
                    <a:pt x="22" y="833"/>
                    <a:pt x="59" y="904"/>
                    <a:pt x="147" y="927"/>
                  </a:cubicBezTo>
                  <a:cubicBezTo>
                    <a:pt x="164" y="931"/>
                    <a:pt x="181" y="933"/>
                    <a:pt x="197" y="933"/>
                  </a:cubicBezTo>
                  <a:cubicBezTo>
                    <a:pt x="263" y="933"/>
                    <a:pt x="320" y="898"/>
                    <a:pt x="358" y="842"/>
                  </a:cubicBezTo>
                  <a:cubicBezTo>
                    <a:pt x="491" y="644"/>
                    <a:pt x="565" y="426"/>
                    <a:pt x="550" y="218"/>
                  </a:cubicBezTo>
                  <a:cubicBezTo>
                    <a:pt x="526" y="85"/>
                    <a:pt x="480" y="21"/>
                    <a:pt x="409" y="5"/>
                  </a:cubicBezTo>
                  <a:cubicBezTo>
                    <a:pt x="394" y="2"/>
                    <a:pt x="380" y="0"/>
                    <a:pt x="366"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1952" y="780188"/>
              <a:ext cx="186511" cy="160944"/>
            </a:xfrm>
            <a:custGeom>
              <a:avLst/>
              <a:gdLst/>
              <a:ahLst/>
              <a:cxnLst/>
              <a:rect l="l" t="t" r="r" b="b"/>
              <a:pathLst>
                <a:path w="890" h="768" extrusionOk="0">
                  <a:moveTo>
                    <a:pt x="677" y="1"/>
                  </a:moveTo>
                  <a:cubicBezTo>
                    <a:pt x="669" y="1"/>
                    <a:pt x="660" y="1"/>
                    <a:pt x="652" y="2"/>
                  </a:cubicBezTo>
                  <a:cubicBezTo>
                    <a:pt x="597" y="8"/>
                    <a:pt x="550" y="34"/>
                    <a:pt x="505" y="62"/>
                  </a:cubicBezTo>
                  <a:cubicBezTo>
                    <a:pt x="320" y="179"/>
                    <a:pt x="186" y="344"/>
                    <a:pt x="67" y="521"/>
                  </a:cubicBezTo>
                  <a:cubicBezTo>
                    <a:pt x="30" y="575"/>
                    <a:pt x="0" y="633"/>
                    <a:pt x="41" y="697"/>
                  </a:cubicBezTo>
                  <a:cubicBezTo>
                    <a:pt x="76" y="751"/>
                    <a:pt x="125" y="768"/>
                    <a:pt x="179" y="768"/>
                  </a:cubicBezTo>
                  <a:cubicBezTo>
                    <a:pt x="199" y="768"/>
                    <a:pt x="219" y="765"/>
                    <a:pt x="240" y="762"/>
                  </a:cubicBezTo>
                  <a:cubicBezTo>
                    <a:pt x="256" y="757"/>
                    <a:pt x="273" y="755"/>
                    <a:pt x="288" y="750"/>
                  </a:cubicBezTo>
                  <a:cubicBezTo>
                    <a:pt x="515" y="661"/>
                    <a:pt x="686" y="505"/>
                    <a:pt x="829" y="316"/>
                  </a:cubicBezTo>
                  <a:cubicBezTo>
                    <a:pt x="848" y="291"/>
                    <a:pt x="858" y="258"/>
                    <a:pt x="864" y="227"/>
                  </a:cubicBezTo>
                  <a:cubicBezTo>
                    <a:pt x="889" y="101"/>
                    <a:pt x="802" y="1"/>
                    <a:pt x="677" y="1"/>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65223" y="566436"/>
              <a:ext cx="193426" cy="114840"/>
            </a:xfrm>
            <a:custGeom>
              <a:avLst/>
              <a:gdLst/>
              <a:ahLst/>
              <a:cxnLst/>
              <a:rect l="l" t="t" r="r" b="b"/>
              <a:pathLst>
                <a:path w="923" h="548" extrusionOk="0">
                  <a:moveTo>
                    <a:pt x="595" y="0"/>
                  </a:moveTo>
                  <a:cubicBezTo>
                    <a:pt x="551" y="0"/>
                    <a:pt x="507" y="6"/>
                    <a:pt x="465" y="14"/>
                  </a:cubicBezTo>
                  <a:cubicBezTo>
                    <a:pt x="282" y="31"/>
                    <a:pt x="156" y="125"/>
                    <a:pt x="74" y="272"/>
                  </a:cubicBezTo>
                  <a:cubicBezTo>
                    <a:pt x="0" y="405"/>
                    <a:pt x="75" y="545"/>
                    <a:pt x="225" y="547"/>
                  </a:cubicBezTo>
                  <a:cubicBezTo>
                    <a:pt x="230" y="547"/>
                    <a:pt x="235" y="547"/>
                    <a:pt x="239" y="547"/>
                  </a:cubicBezTo>
                  <a:cubicBezTo>
                    <a:pt x="450" y="547"/>
                    <a:pt x="643" y="473"/>
                    <a:pt x="800" y="335"/>
                  </a:cubicBezTo>
                  <a:cubicBezTo>
                    <a:pt x="923" y="228"/>
                    <a:pt x="881" y="78"/>
                    <a:pt x="727" y="22"/>
                  </a:cubicBezTo>
                  <a:cubicBezTo>
                    <a:pt x="683" y="6"/>
                    <a:pt x="639" y="0"/>
                    <a:pt x="595"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84253" y="896075"/>
              <a:ext cx="185463" cy="118612"/>
            </a:xfrm>
            <a:custGeom>
              <a:avLst/>
              <a:gdLst/>
              <a:ahLst/>
              <a:cxnLst/>
              <a:rect l="l" t="t" r="r" b="b"/>
              <a:pathLst>
                <a:path w="885" h="566" extrusionOk="0">
                  <a:moveTo>
                    <a:pt x="685" y="0"/>
                  </a:moveTo>
                  <a:cubicBezTo>
                    <a:pt x="666" y="0"/>
                    <a:pt x="645" y="3"/>
                    <a:pt x="623" y="8"/>
                  </a:cubicBezTo>
                  <a:cubicBezTo>
                    <a:pt x="423" y="57"/>
                    <a:pt x="240" y="142"/>
                    <a:pt x="84" y="278"/>
                  </a:cubicBezTo>
                  <a:cubicBezTo>
                    <a:pt x="8" y="344"/>
                    <a:pt x="0" y="399"/>
                    <a:pt x="39" y="475"/>
                  </a:cubicBezTo>
                  <a:cubicBezTo>
                    <a:pt x="71" y="537"/>
                    <a:pt x="113" y="566"/>
                    <a:pt x="187" y="566"/>
                  </a:cubicBezTo>
                  <a:cubicBezTo>
                    <a:pt x="203" y="566"/>
                    <a:pt x="221" y="564"/>
                    <a:pt x="241" y="562"/>
                  </a:cubicBezTo>
                  <a:cubicBezTo>
                    <a:pt x="413" y="507"/>
                    <a:pt x="603" y="448"/>
                    <a:pt x="761" y="323"/>
                  </a:cubicBezTo>
                  <a:cubicBezTo>
                    <a:pt x="857" y="248"/>
                    <a:pt x="885" y="165"/>
                    <a:pt x="847" y="90"/>
                  </a:cubicBezTo>
                  <a:cubicBezTo>
                    <a:pt x="819" y="36"/>
                    <a:pt x="760" y="0"/>
                    <a:pt x="685"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91467" y="959572"/>
              <a:ext cx="101847" cy="170584"/>
            </a:xfrm>
            <a:custGeom>
              <a:avLst/>
              <a:gdLst/>
              <a:ahLst/>
              <a:cxnLst/>
              <a:rect l="l" t="t" r="r" b="b"/>
              <a:pathLst>
                <a:path w="486" h="814" extrusionOk="0">
                  <a:moveTo>
                    <a:pt x="278" y="0"/>
                  </a:moveTo>
                  <a:cubicBezTo>
                    <a:pt x="197" y="0"/>
                    <a:pt x="136" y="46"/>
                    <a:pt x="105" y="115"/>
                  </a:cubicBezTo>
                  <a:cubicBezTo>
                    <a:pt x="25" y="287"/>
                    <a:pt x="0" y="469"/>
                    <a:pt x="52" y="655"/>
                  </a:cubicBezTo>
                  <a:cubicBezTo>
                    <a:pt x="75" y="741"/>
                    <a:pt x="128" y="810"/>
                    <a:pt x="228" y="813"/>
                  </a:cubicBezTo>
                  <a:cubicBezTo>
                    <a:pt x="230" y="813"/>
                    <a:pt x="233" y="813"/>
                    <a:pt x="235" y="813"/>
                  </a:cubicBezTo>
                  <a:cubicBezTo>
                    <a:pt x="330" y="813"/>
                    <a:pt x="383" y="746"/>
                    <a:pt x="416" y="666"/>
                  </a:cubicBezTo>
                  <a:cubicBezTo>
                    <a:pt x="470" y="537"/>
                    <a:pt x="485" y="401"/>
                    <a:pt x="468" y="242"/>
                  </a:cubicBezTo>
                  <a:cubicBezTo>
                    <a:pt x="460" y="216"/>
                    <a:pt x="452" y="168"/>
                    <a:pt x="432" y="126"/>
                  </a:cubicBezTo>
                  <a:cubicBezTo>
                    <a:pt x="403" y="62"/>
                    <a:pt x="365" y="2"/>
                    <a:pt x="283" y="0"/>
                  </a:cubicBezTo>
                  <a:cubicBezTo>
                    <a:pt x="281" y="0"/>
                    <a:pt x="280" y="0"/>
                    <a:pt x="278"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0871" y="569789"/>
              <a:ext cx="153400" cy="143760"/>
            </a:xfrm>
            <a:custGeom>
              <a:avLst/>
              <a:gdLst/>
              <a:ahLst/>
              <a:cxnLst/>
              <a:rect l="l" t="t" r="r" b="b"/>
              <a:pathLst>
                <a:path w="732" h="686" extrusionOk="0">
                  <a:moveTo>
                    <a:pt x="572" y="0"/>
                  </a:moveTo>
                  <a:cubicBezTo>
                    <a:pt x="552" y="0"/>
                    <a:pt x="530" y="3"/>
                    <a:pt x="506" y="8"/>
                  </a:cubicBezTo>
                  <a:cubicBezTo>
                    <a:pt x="491" y="14"/>
                    <a:pt x="459" y="24"/>
                    <a:pt x="432" y="40"/>
                  </a:cubicBezTo>
                  <a:cubicBezTo>
                    <a:pt x="274" y="136"/>
                    <a:pt x="136" y="250"/>
                    <a:pt x="53" y="419"/>
                  </a:cubicBezTo>
                  <a:cubicBezTo>
                    <a:pt x="0" y="529"/>
                    <a:pt x="7" y="602"/>
                    <a:pt x="70" y="652"/>
                  </a:cubicBezTo>
                  <a:cubicBezTo>
                    <a:pt x="98" y="674"/>
                    <a:pt x="128" y="686"/>
                    <a:pt x="161" y="686"/>
                  </a:cubicBezTo>
                  <a:cubicBezTo>
                    <a:pt x="203" y="686"/>
                    <a:pt x="250" y="666"/>
                    <a:pt x="302" y="624"/>
                  </a:cubicBezTo>
                  <a:cubicBezTo>
                    <a:pt x="390" y="554"/>
                    <a:pt x="473" y="478"/>
                    <a:pt x="556" y="403"/>
                  </a:cubicBezTo>
                  <a:cubicBezTo>
                    <a:pt x="611" y="352"/>
                    <a:pt x="659" y="294"/>
                    <a:pt x="693" y="226"/>
                  </a:cubicBezTo>
                  <a:cubicBezTo>
                    <a:pt x="724" y="165"/>
                    <a:pt x="732" y="103"/>
                    <a:pt x="684" y="48"/>
                  </a:cubicBezTo>
                  <a:cubicBezTo>
                    <a:pt x="654" y="15"/>
                    <a:pt x="617" y="0"/>
                    <a:pt x="572"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82237" y="719206"/>
              <a:ext cx="146484" cy="111278"/>
            </a:xfrm>
            <a:custGeom>
              <a:avLst/>
              <a:gdLst/>
              <a:ahLst/>
              <a:cxnLst/>
              <a:rect l="l" t="t" r="r" b="b"/>
              <a:pathLst>
                <a:path w="699" h="531" extrusionOk="0">
                  <a:moveTo>
                    <a:pt x="469" y="0"/>
                  </a:moveTo>
                  <a:cubicBezTo>
                    <a:pt x="442" y="0"/>
                    <a:pt x="412" y="3"/>
                    <a:pt x="380" y="9"/>
                  </a:cubicBezTo>
                  <a:cubicBezTo>
                    <a:pt x="214" y="34"/>
                    <a:pt x="94" y="119"/>
                    <a:pt x="30" y="276"/>
                  </a:cubicBezTo>
                  <a:cubicBezTo>
                    <a:pt x="0" y="346"/>
                    <a:pt x="6" y="411"/>
                    <a:pt x="60" y="466"/>
                  </a:cubicBezTo>
                  <a:cubicBezTo>
                    <a:pt x="99" y="506"/>
                    <a:pt x="144" y="530"/>
                    <a:pt x="195" y="530"/>
                  </a:cubicBezTo>
                  <a:cubicBezTo>
                    <a:pt x="212" y="530"/>
                    <a:pt x="230" y="527"/>
                    <a:pt x="249" y="521"/>
                  </a:cubicBezTo>
                  <a:cubicBezTo>
                    <a:pt x="355" y="484"/>
                    <a:pt x="460" y="444"/>
                    <a:pt x="549" y="374"/>
                  </a:cubicBezTo>
                  <a:cubicBezTo>
                    <a:pt x="660" y="284"/>
                    <a:pt x="699" y="189"/>
                    <a:pt x="659" y="101"/>
                  </a:cubicBezTo>
                  <a:cubicBezTo>
                    <a:pt x="629" y="35"/>
                    <a:pt x="565" y="0"/>
                    <a:pt x="469"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19628" y="971936"/>
              <a:ext cx="147742" cy="98914"/>
            </a:xfrm>
            <a:custGeom>
              <a:avLst/>
              <a:gdLst/>
              <a:ahLst/>
              <a:cxnLst/>
              <a:rect l="l" t="t" r="r" b="b"/>
              <a:pathLst>
                <a:path w="705" h="472" extrusionOk="0">
                  <a:moveTo>
                    <a:pt x="432" y="0"/>
                  </a:moveTo>
                  <a:cubicBezTo>
                    <a:pt x="392" y="0"/>
                    <a:pt x="353" y="8"/>
                    <a:pt x="314" y="25"/>
                  </a:cubicBezTo>
                  <a:cubicBezTo>
                    <a:pt x="245" y="55"/>
                    <a:pt x="181" y="94"/>
                    <a:pt x="122" y="139"/>
                  </a:cubicBezTo>
                  <a:cubicBezTo>
                    <a:pt x="30" y="208"/>
                    <a:pt x="0" y="291"/>
                    <a:pt x="33" y="372"/>
                  </a:cubicBezTo>
                  <a:cubicBezTo>
                    <a:pt x="60" y="436"/>
                    <a:pt x="121" y="471"/>
                    <a:pt x="210" y="471"/>
                  </a:cubicBezTo>
                  <a:cubicBezTo>
                    <a:pt x="230" y="471"/>
                    <a:pt x="251" y="470"/>
                    <a:pt x="274" y="466"/>
                  </a:cubicBezTo>
                  <a:cubicBezTo>
                    <a:pt x="392" y="434"/>
                    <a:pt x="514" y="390"/>
                    <a:pt x="604" y="293"/>
                  </a:cubicBezTo>
                  <a:cubicBezTo>
                    <a:pt x="705" y="185"/>
                    <a:pt x="663" y="49"/>
                    <a:pt x="519" y="12"/>
                  </a:cubicBezTo>
                  <a:cubicBezTo>
                    <a:pt x="490" y="4"/>
                    <a:pt x="461" y="0"/>
                    <a:pt x="432"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026633" y="879939"/>
              <a:ext cx="136425" cy="66431"/>
            </a:xfrm>
            <a:custGeom>
              <a:avLst/>
              <a:gdLst/>
              <a:ahLst/>
              <a:cxnLst/>
              <a:rect l="l" t="t" r="r" b="b"/>
              <a:pathLst>
                <a:path w="651" h="317" extrusionOk="0">
                  <a:moveTo>
                    <a:pt x="364" y="1"/>
                  </a:moveTo>
                  <a:cubicBezTo>
                    <a:pt x="290" y="1"/>
                    <a:pt x="217" y="14"/>
                    <a:pt x="144" y="35"/>
                  </a:cubicBezTo>
                  <a:cubicBezTo>
                    <a:pt x="47" y="64"/>
                    <a:pt x="0" y="121"/>
                    <a:pt x="9" y="187"/>
                  </a:cubicBezTo>
                  <a:cubicBezTo>
                    <a:pt x="18" y="251"/>
                    <a:pt x="78" y="303"/>
                    <a:pt x="173" y="312"/>
                  </a:cubicBezTo>
                  <a:cubicBezTo>
                    <a:pt x="221" y="316"/>
                    <a:pt x="269" y="317"/>
                    <a:pt x="313" y="317"/>
                  </a:cubicBezTo>
                  <a:cubicBezTo>
                    <a:pt x="348" y="317"/>
                    <a:pt x="382" y="316"/>
                    <a:pt x="411" y="316"/>
                  </a:cubicBezTo>
                  <a:cubicBezTo>
                    <a:pt x="419" y="316"/>
                    <a:pt x="426" y="316"/>
                    <a:pt x="432" y="316"/>
                  </a:cubicBezTo>
                  <a:cubicBezTo>
                    <a:pt x="570" y="297"/>
                    <a:pt x="638" y="243"/>
                    <a:pt x="644" y="166"/>
                  </a:cubicBezTo>
                  <a:cubicBezTo>
                    <a:pt x="651" y="89"/>
                    <a:pt x="590" y="33"/>
                    <a:pt x="475" y="11"/>
                  </a:cubicBezTo>
                  <a:cubicBezTo>
                    <a:pt x="438" y="4"/>
                    <a:pt x="401" y="1"/>
                    <a:pt x="364" y="1"/>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64434" y="1168923"/>
              <a:ext cx="117984" cy="66222"/>
            </a:xfrm>
            <a:custGeom>
              <a:avLst/>
              <a:gdLst/>
              <a:ahLst/>
              <a:cxnLst/>
              <a:rect l="l" t="t" r="r" b="b"/>
              <a:pathLst>
                <a:path w="563" h="316" extrusionOk="0">
                  <a:moveTo>
                    <a:pt x="241" y="0"/>
                  </a:moveTo>
                  <a:cubicBezTo>
                    <a:pt x="225" y="0"/>
                    <a:pt x="209" y="1"/>
                    <a:pt x="193" y="3"/>
                  </a:cubicBezTo>
                  <a:cubicBezTo>
                    <a:pt x="149" y="6"/>
                    <a:pt x="112" y="25"/>
                    <a:pt x="81" y="57"/>
                  </a:cubicBezTo>
                  <a:cubicBezTo>
                    <a:pt x="1" y="136"/>
                    <a:pt x="14" y="225"/>
                    <a:pt x="118" y="269"/>
                  </a:cubicBezTo>
                  <a:cubicBezTo>
                    <a:pt x="201" y="303"/>
                    <a:pt x="289" y="316"/>
                    <a:pt x="372" y="316"/>
                  </a:cubicBezTo>
                  <a:cubicBezTo>
                    <a:pt x="382" y="316"/>
                    <a:pt x="393" y="316"/>
                    <a:pt x="403" y="315"/>
                  </a:cubicBezTo>
                  <a:cubicBezTo>
                    <a:pt x="476" y="306"/>
                    <a:pt x="527" y="279"/>
                    <a:pt x="545" y="216"/>
                  </a:cubicBezTo>
                  <a:cubicBezTo>
                    <a:pt x="563" y="145"/>
                    <a:pt x="530" y="92"/>
                    <a:pt x="469" y="58"/>
                  </a:cubicBezTo>
                  <a:cubicBezTo>
                    <a:pt x="397" y="20"/>
                    <a:pt x="321" y="0"/>
                    <a:pt x="241"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981787" y="661367"/>
              <a:ext cx="105619" cy="65803"/>
            </a:xfrm>
            <a:custGeom>
              <a:avLst/>
              <a:gdLst/>
              <a:ahLst/>
              <a:cxnLst/>
              <a:rect l="l" t="t" r="r" b="b"/>
              <a:pathLst>
                <a:path w="504" h="314" extrusionOk="0">
                  <a:moveTo>
                    <a:pt x="281" y="1"/>
                  </a:moveTo>
                  <a:cubicBezTo>
                    <a:pt x="201" y="1"/>
                    <a:pt x="117" y="30"/>
                    <a:pt x="65" y="82"/>
                  </a:cubicBezTo>
                  <a:cubicBezTo>
                    <a:pt x="26" y="122"/>
                    <a:pt x="0" y="168"/>
                    <a:pt x="20" y="224"/>
                  </a:cubicBezTo>
                  <a:cubicBezTo>
                    <a:pt x="40" y="286"/>
                    <a:pt x="93" y="311"/>
                    <a:pt x="156" y="313"/>
                  </a:cubicBezTo>
                  <a:cubicBezTo>
                    <a:pt x="158" y="313"/>
                    <a:pt x="160" y="313"/>
                    <a:pt x="163" y="313"/>
                  </a:cubicBezTo>
                  <a:cubicBezTo>
                    <a:pt x="187" y="313"/>
                    <a:pt x="209" y="310"/>
                    <a:pt x="219" y="309"/>
                  </a:cubicBezTo>
                  <a:cubicBezTo>
                    <a:pt x="303" y="296"/>
                    <a:pt x="371" y="280"/>
                    <a:pt x="426" y="235"/>
                  </a:cubicBezTo>
                  <a:cubicBezTo>
                    <a:pt x="503" y="171"/>
                    <a:pt x="493" y="76"/>
                    <a:pt x="405" y="29"/>
                  </a:cubicBezTo>
                  <a:cubicBezTo>
                    <a:pt x="370" y="10"/>
                    <a:pt x="326" y="1"/>
                    <a:pt x="281" y="1"/>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45025" y="479678"/>
              <a:ext cx="69156" cy="92417"/>
            </a:xfrm>
            <a:custGeom>
              <a:avLst/>
              <a:gdLst/>
              <a:ahLst/>
              <a:cxnLst/>
              <a:rect l="l" t="t" r="r" b="b"/>
              <a:pathLst>
                <a:path w="330" h="441" extrusionOk="0">
                  <a:moveTo>
                    <a:pt x="156" y="0"/>
                  </a:moveTo>
                  <a:cubicBezTo>
                    <a:pt x="115" y="0"/>
                    <a:pt x="76" y="22"/>
                    <a:pt x="49" y="64"/>
                  </a:cubicBezTo>
                  <a:cubicBezTo>
                    <a:pt x="1" y="138"/>
                    <a:pt x="10" y="314"/>
                    <a:pt x="69" y="379"/>
                  </a:cubicBezTo>
                  <a:cubicBezTo>
                    <a:pt x="104" y="417"/>
                    <a:pt x="148" y="440"/>
                    <a:pt x="197" y="440"/>
                  </a:cubicBezTo>
                  <a:cubicBezTo>
                    <a:pt x="211" y="440"/>
                    <a:pt x="226" y="438"/>
                    <a:pt x="242" y="434"/>
                  </a:cubicBezTo>
                  <a:cubicBezTo>
                    <a:pt x="317" y="412"/>
                    <a:pt x="330" y="349"/>
                    <a:pt x="326" y="282"/>
                  </a:cubicBezTo>
                  <a:cubicBezTo>
                    <a:pt x="324" y="256"/>
                    <a:pt x="319" y="230"/>
                    <a:pt x="318" y="213"/>
                  </a:cubicBezTo>
                  <a:cubicBezTo>
                    <a:pt x="305" y="147"/>
                    <a:pt x="296" y="89"/>
                    <a:pt x="252" y="44"/>
                  </a:cubicBezTo>
                  <a:cubicBezTo>
                    <a:pt x="223" y="15"/>
                    <a:pt x="189" y="0"/>
                    <a:pt x="156"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10577" y="499586"/>
              <a:ext cx="75233" cy="85711"/>
            </a:xfrm>
            <a:custGeom>
              <a:avLst/>
              <a:gdLst/>
              <a:ahLst/>
              <a:cxnLst/>
              <a:rect l="l" t="t" r="r" b="b"/>
              <a:pathLst>
                <a:path w="359" h="409" extrusionOk="0">
                  <a:moveTo>
                    <a:pt x="133" y="0"/>
                  </a:moveTo>
                  <a:cubicBezTo>
                    <a:pt x="113" y="0"/>
                    <a:pt x="92" y="6"/>
                    <a:pt x="72" y="18"/>
                  </a:cubicBezTo>
                  <a:cubicBezTo>
                    <a:pt x="21" y="49"/>
                    <a:pt x="0" y="96"/>
                    <a:pt x="5" y="152"/>
                  </a:cubicBezTo>
                  <a:cubicBezTo>
                    <a:pt x="14" y="239"/>
                    <a:pt x="54" y="313"/>
                    <a:pt x="122" y="368"/>
                  </a:cubicBezTo>
                  <a:cubicBezTo>
                    <a:pt x="153" y="392"/>
                    <a:pt x="186" y="409"/>
                    <a:pt x="222" y="409"/>
                  </a:cubicBezTo>
                  <a:cubicBezTo>
                    <a:pt x="242" y="409"/>
                    <a:pt x="263" y="403"/>
                    <a:pt x="285" y="390"/>
                  </a:cubicBezTo>
                  <a:cubicBezTo>
                    <a:pt x="347" y="353"/>
                    <a:pt x="358" y="292"/>
                    <a:pt x="349" y="217"/>
                  </a:cubicBezTo>
                  <a:cubicBezTo>
                    <a:pt x="325" y="149"/>
                    <a:pt x="287" y="80"/>
                    <a:pt x="220" y="32"/>
                  </a:cubicBezTo>
                  <a:cubicBezTo>
                    <a:pt x="193" y="13"/>
                    <a:pt x="163" y="0"/>
                    <a:pt x="133"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025795" y="1193232"/>
              <a:ext cx="62659" cy="79634"/>
            </a:xfrm>
            <a:custGeom>
              <a:avLst/>
              <a:gdLst/>
              <a:ahLst/>
              <a:cxnLst/>
              <a:rect l="l" t="t" r="r" b="b"/>
              <a:pathLst>
                <a:path w="299" h="380" extrusionOk="0">
                  <a:moveTo>
                    <a:pt x="119" y="0"/>
                  </a:moveTo>
                  <a:cubicBezTo>
                    <a:pt x="103" y="0"/>
                    <a:pt x="88" y="3"/>
                    <a:pt x="75" y="10"/>
                  </a:cubicBezTo>
                  <a:cubicBezTo>
                    <a:pt x="3" y="44"/>
                    <a:pt x="1" y="105"/>
                    <a:pt x="14" y="171"/>
                  </a:cubicBezTo>
                  <a:cubicBezTo>
                    <a:pt x="25" y="229"/>
                    <a:pt x="45" y="283"/>
                    <a:pt x="84" y="328"/>
                  </a:cubicBezTo>
                  <a:cubicBezTo>
                    <a:pt x="108" y="359"/>
                    <a:pt x="140" y="380"/>
                    <a:pt x="177" y="380"/>
                  </a:cubicBezTo>
                  <a:cubicBezTo>
                    <a:pt x="187" y="380"/>
                    <a:pt x="198" y="378"/>
                    <a:pt x="209" y="375"/>
                  </a:cubicBezTo>
                  <a:cubicBezTo>
                    <a:pt x="261" y="360"/>
                    <a:pt x="287" y="320"/>
                    <a:pt x="294" y="270"/>
                  </a:cubicBezTo>
                  <a:cubicBezTo>
                    <a:pt x="298" y="239"/>
                    <a:pt x="295" y="208"/>
                    <a:pt x="295" y="190"/>
                  </a:cubicBezTo>
                  <a:cubicBezTo>
                    <a:pt x="286" y="140"/>
                    <a:pt x="279" y="104"/>
                    <a:pt x="257" y="73"/>
                  </a:cubicBezTo>
                  <a:cubicBezTo>
                    <a:pt x="224" y="29"/>
                    <a:pt x="168" y="0"/>
                    <a:pt x="119"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64055" y="791923"/>
              <a:ext cx="69575" cy="68317"/>
            </a:xfrm>
            <a:custGeom>
              <a:avLst/>
              <a:gdLst/>
              <a:ahLst/>
              <a:cxnLst/>
              <a:rect l="l" t="t" r="r" b="b"/>
              <a:pathLst>
                <a:path w="332" h="326" extrusionOk="0">
                  <a:moveTo>
                    <a:pt x="196" y="0"/>
                  </a:moveTo>
                  <a:cubicBezTo>
                    <a:pt x="191" y="0"/>
                    <a:pt x="186" y="1"/>
                    <a:pt x="180" y="1"/>
                  </a:cubicBezTo>
                  <a:cubicBezTo>
                    <a:pt x="88" y="12"/>
                    <a:pt x="0" y="129"/>
                    <a:pt x="13" y="222"/>
                  </a:cubicBezTo>
                  <a:cubicBezTo>
                    <a:pt x="22" y="285"/>
                    <a:pt x="72" y="325"/>
                    <a:pt x="134" y="325"/>
                  </a:cubicBezTo>
                  <a:cubicBezTo>
                    <a:pt x="139" y="325"/>
                    <a:pt x="145" y="325"/>
                    <a:pt x="150" y="324"/>
                  </a:cubicBezTo>
                  <a:cubicBezTo>
                    <a:pt x="242" y="313"/>
                    <a:pt x="331" y="196"/>
                    <a:pt x="318" y="103"/>
                  </a:cubicBezTo>
                  <a:cubicBezTo>
                    <a:pt x="308" y="42"/>
                    <a:pt x="258" y="0"/>
                    <a:pt x="196"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59744" y="777673"/>
              <a:ext cx="61402" cy="55324"/>
            </a:xfrm>
            <a:custGeom>
              <a:avLst/>
              <a:gdLst/>
              <a:ahLst/>
              <a:cxnLst/>
              <a:rect l="l" t="t" r="r" b="b"/>
              <a:pathLst>
                <a:path w="293" h="264" extrusionOk="0">
                  <a:moveTo>
                    <a:pt x="103" y="0"/>
                  </a:moveTo>
                  <a:cubicBezTo>
                    <a:pt x="96" y="0"/>
                    <a:pt x="90" y="1"/>
                    <a:pt x="83" y="2"/>
                  </a:cubicBezTo>
                  <a:cubicBezTo>
                    <a:pt x="31" y="18"/>
                    <a:pt x="0" y="56"/>
                    <a:pt x="6" y="117"/>
                  </a:cubicBezTo>
                  <a:cubicBezTo>
                    <a:pt x="13" y="190"/>
                    <a:pt x="107" y="264"/>
                    <a:pt x="181" y="264"/>
                  </a:cubicBezTo>
                  <a:cubicBezTo>
                    <a:pt x="190" y="264"/>
                    <a:pt x="199" y="263"/>
                    <a:pt x="207" y="260"/>
                  </a:cubicBezTo>
                  <a:cubicBezTo>
                    <a:pt x="268" y="244"/>
                    <a:pt x="293" y="200"/>
                    <a:pt x="282" y="139"/>
                  </a:cubicBezTo>
                  <a:cubicBezTo>
                    <a:pt x="269" y="69"/>
                    <a:pt x="178" y="0"/>
                    <a:pt x="103"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03991" y="921641"/>
              <a:ext cx="61821" cy="52391"/>
            </a:xfrm>
            <a:custGeom>
              <a:avLst/>
              <a:gdLst/>
              <a:ahLst/>
              <a:cxnLst/>
              <a:rect l="l" t="t" r="r" b="b"/>
              <a:pathLst>
                <a:path w="295" h="250" extrusionOk="0">
                  <a:moveTo>
                    <a:pt x="132" y="1"/>
                  </a:moveTo>
                  <a:cubicBezTo>
                    <a:pt x="128" y="1"/>
                    <a:pt x="124" y="1"/>
                    <a:pt x="119" y="1"/>
                  </a:cubicBezTo>
                  <a:cubicBezTo>
                    <a:pt x="52" y="8"/>
                    <a:pt x="1" y="68"/>
                    <a:pt x="9" y="131"/>
                  </a:cubicBezTo>
                  <a:cubicBezTo>
                    <a:pt x="18" y="193"/>
                    <a:pt x="93" y="249"/>
                    <a:pt x="163" y="249"/>
                  </a:cubicBezTo>
                  <a:cubicBezTo>
                    <a:pt x="167" y="249"/>
                    <a:pt x="172" y="249"/>
                    <a:pt x="176" y="248"/>
                  </a:cubicBezTo>
                  <a:cubicBezTo>
                    <a:pt x="243" y="241"/>
                    <a:pt x="295" y="180"/>
                    <a:pt x="286" y="118"/>
                  </a:cubicBezTo>
                  <a:cubicBezTo>
                    <a:pt x="278" y="56"/>
                    <a:pt x="204" y="1"/>
                    <a:pt x="132" y="1"/>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61580" y="1049683"/>
              <a:ext cx="59935" cy="54486"/>
            </a:xfrm>
            <a:custGeom>
              <a:avLst/>
              <a:gdLst/>
              <a:ahLst/>
              <a:cxnLst/>
              <a:rect l="l" t="t" r="r" b="b"/>
              <a:pathLst>
                <a:path w="286" h="260" extrusionOk="0">
                  <a:moveTo>
                    <a:pt x="130" y="0"/>
                  </a:moveTo>
                  <a:cubicBezTo>
                    <a:pt x="122" y="0"/>
                    <a:pt x="114" y="1"/>
                    <a:pt x="106" y="2"/>
                  </a:cubicBezTo>
                  <a:cubicBezTo>
                    <a:pt x="41" y="15"/>
                    <a:pt x="0" y="78"/>
                    <a:pt x="13" y="145"/>
                  </a:cubicBezTo>
                  <a:cubicBezTo>
                    <a:pt x="27" y="210"/>
                    <a:pt x="90" y="260"/>
                    <a:pt x="155" y="260"/>
                  </a:cubicBezTo>
                  <a:cubicBezTo>
                    <a:pt x="163" y="260"/>
                    <a:pt x="171" y="259"/>
                    <a:pt x="179" y="257"/>
                  </a:cubicBezTo>
                  <a:cubicBezTo>
                    <a:pt x="246" y="244"/>
                    <a:pt x="286" y="183"/>
                    <a:pt x="272" y="116"/>
                  </a:cubicBezTo>
                  <a:cubicBezTo>
                    <a:pt x="257" y="50"/>
                    <a:pt x="194" y="0"/>
                    <a:pt x="130"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005049" y="1098091"/>
              <a:ext cx="57420" cy="57630"/>
            </a:xfrm>
            <a:custGeom>
              <a:avLst/>
              <a:gdLst/>
              <a:ahLst/>
              <a:cxnLst/>
              <a:rect l="l" t="t" r="r" b="b"/>
              <a:pathLst>
                <a:path w="274" h="275" extrusionOk="0">
                  <a:moveTo>
                    <a:pt x="110" y="1"/>
                  </a:moveTo>
                  <a:cubicBezTo>
                    <a:pt x="109" y="1"/>
                    <a:pt x="107" y="1"/>
                    <a:pt x="105" y="1"/>
                  </a:cubicBezTo>
                  <a:cubicBezTo>
                    <a:pt x="45" y="4"/>
                    <a:pt x="0" y="60"/>
                    <a:pt x="7" y="123"/>
                  </a:cubicBezTo>
                  <a:cubicBezTo>
                    <a:pt x="17" y="197"/>
                    <a:pt x="98" y="274"/>
                    <a:pt x="164" y="274"/>
                  </a:cubicBezTo>
                  <a:cubicBezTo>
                    <a:pt x="166" y="274"/>
                    <a:pt x="167" y="274"/>
                    <a:pt x="169" y="274"/>
                  </a:cubicBezTo>
                  <a:cubicBezTo>
                    <a:pt x="230" y="272"/>
                    <a:pt x="274" y="217"/>
                    <a:pt x="266" y="153"/>
                  </a:cubicBezTo>
                  <a:cubicBezTo>
                    <a:pt x="255" y="77"/>
                    <a:pt x="177" y="1"/>
                    <a:pt x="110" y="1"/>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34836" y="849343"/>
              <a:ext cx="50714" cy="43589"/>
            </a:xfrm>
            <a:custGeom>
              <a:avLst/>
              <a:gdLst/>
              <a:ahLst/>
              <a:cxnLst/>
              <a:rect l="l" t="t" r="r" b="b"/>
              <a:pathLst>
                <a:path w="242" h="208" extrusionOk="0">
                  <a:moveTo>
                    <a:pt x="125" y="0"/>
                  </a:moveTo>
                  <a:cubicBezTo>
                    <a:pt x="119" y="0"/>
                    <a:pt x="113" y="1"/>
                    <a:pt x="107" y="1"/>
                  </a:cubicBezTo>
                  <a:cubicBezTo>
                    <a:pt x="42" y="11"/>
                    <a:pt x="1" y="67"/>
                    <a:pt x="14" y="125"/>
                  </a:cubicBezTo>
                  <a:cubicBezTo>
                    <a:pt x="24" y="172"/>
                    <a:pt x="72" y="208"/>
                    <a:pt x="124" y="208"/>
                  </a:cubicBezTo>
                  <a:cubicBezTo>
                    <a:pt x="132" y="208"/>
                    <a:pt x="141" y="207"/>
                    <a:pt x="150" y="205"/>
                  </a:cubicBezTo>
                  <a:cubicBezTo>
                    <a:pt x="208" y="190"/>
                    <a:pt x="242" y="152"/>
                    <a:pt x="236" y="90"/>
                  </a:cubicBezTo>
                  <a:cubicBezTo>
                    <a:pt x="232" y="37"/>
                    <a:pt x="181" y="0"/>
                    <a:pt x="125"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2"/>
          <p:cNvSpPr/>
          <p:nvPr/>
        </p:nvSpPr>
        <p:spPr>
          <a:xfrm>
            <a:off x="8506883" y="4461336"/>
            <a:ext cx="936325" cy="948270"/>
          </a:xfrm>
          <a:custGeom>
            <a:avLst/>
            <a:gdLst/>
            <a:ahLst/>
            <a:cxnLst/>
            <a:rect l="l" t="t" r="r" b="b"/>
            <a:pathLst>
              <a:path w="4468" h="4525" extrusionOk="0">
                <a:moveTo>
                  <a:pt x="2225" y="0"/>
                </a:moveTo>
                <a:cubicBezTo>
                  <a:pt x="2189" y="0"/>
                  <a:pt x="2154" y="18"/>
                  <a:pt x="2122" y="52"/>
                </a:cubicBezTo>
                <a:cubicBezTo>
                  <a:pt x="2105" y="71"/>
                  <a:pt x="2091" y="93"/>
                  <a:pt x="2078" y="114"/>
                </a:cubicBezTo>
                <a:cubicBezTo>
                  <a:pt x="2027" y="196"/>
                  <a:pt x="2006" y="287"/>
                  <a:pt x="1986" y="380"/>
                </a:cubicBezTo>
                <a:cubicBezTo>
                  <a:pt x="1940" y="593"/>
                  <a:pt x="1928" y="808"/>
                  <a:pt x="1936" y="1024"/>
                </a:cubicBezTo>
                <a:cubicBezTo>
                  <a:pt x="1940" y="1123"/>
                  <a:pt x="1941" y="1222"/>
                  <a:pt x="1943" y="1332"/>
                </a:cubicBezTo>
                <a:cubicBezTo>
                  <a:pt x="1887" y="1318"/>
                  <a:pt x="1859" y="1284"/>
                  <a:pt x="1826" y="1257"/>
                </a:cubicBezTo>
                <a:cubicBezTo>
                  <a:pt x="1661" y="1125"/>
                  <a:pt x="1506" y="980"/>
                  <a:pt x="1349" y="837"/>
                </a:cubicBezTo>
                <a:cubicBezTo>
                  <a:pt x="1162" y="670"/>
                  <a:pt x="953" y="542"/>
                  <a:pt x="718" y="455"/>
                </a:cubicBezTo>
                <a:cubicBezTo>
                  <a:pt x="654" y="431"/>
                  <a:pt x="588" y="413"/>
                  <a:pt x="520" y="408"/>
                </a:cubicBezTo>
                <a:cubicBezTo>
                  <a:pt x="512" y="407"/>
                  <a:pt x="505" y="407"/>
                  <a:pt x="498" y="407"/>
                </a:cubicBezTo>
                <a:cubicBezTo>
                  <a:pt x="387" y="407"/>
                  <a:pt x="325" y="477"/>
                  <a:pt x="331" y="596"/>
                </a:cubicBezTo>
                <a:cubicBezTo>
                  <a:pt x="334" y="664"/>
                  <a:pt x="360" y="724"/>
                  <a:pt x="391" y="783"/>
                </a:cubicBezTo>
                <a:cubicBezTo>
                  <a:pt x="627" y="1229"/>
                  <a:pt x="971" y="1577"/>
                  <a:pt x="1367" y="1877"/>
                </a:cubicBezTo>
                <a:cubicBezTo>
                  <a:pt x="1433" y="1927"/>
                  <a:pt x="1505" y="1972"/>
                  <a:pt x="1566" y="2027"/>
                </a:cubicBezTo>
                <a:cubicBezTo>
                  <a:pt x="1594" y="2053"/>
                  <a:pt x="1621" y="2080"/>
                  <a:pt x="1646" y="2108"/>
                </a:cubicBezTo>
                <a:cubicBezTo>
                  <a:pt x="1659" y="2122"/>
                  <a:pt x="1676" y="2139"/>
                  <a:pt x="1665" y="2161"/>
                </a:cubicBezTo>
                <a:cubicBezTo>
                  <a:pt x="1656" y="2179"/>
                  <a:pt x="1635" y="2178"/>
                  <a:pt x="1618" y="2179"/>
                </a:cubicBezTo>
                <a:cubicBezTo>
                  <a:pt x="1602" y="2181"/>
                  <a:pt x="1586" y="2181"/>
                  <a:pt x="1571" y="2181"/>
                </a:cubicBezTo>
                <a:cubicBezTo>
                  <a:pt x="1531" y="2181"/>
                  <a:pt x="1491" y="2177"/>
                  <a:pt x="1452" y="2172"/>
                </a:cubicBezTo>
                <a:cubicBezTo>
                  <a:pt x="1299" y="2151"/>
                  <a:pt x="1147" y="2127"/>
                  <a:pt x="994" y="2107"/>
                </a:cubicBezTo>
                <a:cubicBezTo>
                  <a:pt x="887" y="2092"/>
                  <a:pt x="779" y="2085"/>
                  <a:pt x="672" y="2085"/>
                </a:cubicBezTo>
                <a:cubicBezTo>
                  <a:pt x="563" y="2085"/>
                  <a:pt x="454" y="2092"/>
                  <a:pt x="345" y="2109"/>
                </a:cubicBezTo>
                <a:cubicBezTo>
                  <a:pt x="255" y="2122"/>
                  <a:pt x="173" y="2157"/>
                  <a:pt x="103" y="2213"/>
                </a:cubicBezTo>
                <a:cubicBezTo>
                  <a:pt x="7" y="2289"/>
                  <a:pt x="1" y="2396"/>
                  <a:pt x="83" y="2484"/>
                </a:cubicBezTo>
                <a:cubicBezTo>
                  <a:pt x="123" y="2525"/>
                  <a:pt x="170" y="2553"/>
                  <a:pt x="221" y="2577"/>
                </a:cubicBezTo>
                <a:cubicBezTo>
                  <a:pt x="357" y="2639"/>
                  <a:pt x="500" y="2681"/>
                  <a:pt x="644" y="2720"/>
                </a:cubicBezTo>
                <a:cubicBezTo>
                  <a:pt x="930" y="2797"/>
                  <a:pt x="1219" y="2851"/>
                  <a:pt x="1513" y="2884"/>
                </a:cubicBezTo>
                <a:cubicBezTo>
                  <a:pt x="1633" y="2898"/>
                  <a:pt x="1753" y="2921"/>
                  <a:pt x="1864" y="2974"/>
                </a:cubicBezTo>
                <a:cubicBezTo>
                  <a:pt x="1895" y="2989"/>
                  <a:pt x="1936" y="3004"/>
                  <a:pt x="1937" y="3042"/>
                </a:cubicBezTo>
                <a:cubicBezTo>
                  <a:pt x="1938" y="3083"/>
                  <a:pt x="1894" y="3094"/>
                  <a:pt x="1864" y="3110"/>
                </a:cubicBezTo>
                <a:cubicBezTo>
                  <a:pt x="1793" y="3147"/>
                  <a:pt x="1714" y="3157"/>
                  <a:pt x="1637" y="3170"/>
                </a:cubicBezTo>
                <a:cubicBezTo>
                  <a:pt x="1458" y="3201"/>
                  <a:pt x="1278" y="3231"/>
                  <a:pt x="1098" y="3263"/>
                </a:cubicBezTo>
                <a:cubicBezTo>
                  <a:pt x="1020" y="3277"/>
                  <a:pt x="945" y="3300"/>
                  <a:pt x="880" y="3347"/>
                </a:cubicBezTo>
                <a:cubicBezTo>
                  <a:pt x="804" y="3402"/>
                  <a:pt x="765" y="3478"/>
                  <a:pt x="778" y="3571"/>
                </a:cubicBezTo>
                <a:cubicBezTo>
                  <a:pt x="789" y="3665"/>
                  <a:pt x="854" y="3715"/>
                  <a:pt x="938" y="3743"/>
                </a:cubicBezTo>
                <a:cubicBezTo>
                  <a:pt x="1012" y="3767"/>
                  <a:pt x="1088" y="3771"/>
                  <a:pt x="1164" y="3773"/>
                </a:cubicBezTo>
                <a:cubicBezTo>
                  <a:pt x="1178" y="3773"/>
                  <a:pt x="1192" y="3773"/>
                  <a:pt x="1206" y="3773"/>
                </a:cubicBezTo>
                <a:cubicBezTo>
                  <a:pt x="1410" y="3773"/>
                  <a:pt x="1610" y="3745"/>
                  <a:pt x="1812" y="3714"/>
                </a:cubicBezTo>
                <a:cubicBezTo>
                  <a:pt x="1920" y="3699"/>
                  <a:pt x="2026" y="3675"/>
                  <a:pt x="2134" y="3666"/>
                </a:cubicBezTo>
                <a:cubicBezTo>
                  <a:pt x="2161" y="3665"/>
                  <a:pt x="2188" y="3663"/>
                  <a:pt x="2214" y="3663"/>
                </a:cubicBezTo>
                <a:cubicBezTo>
                  <a:pt x="2241" y="3663"/>
                  <a:pt x="2267" y="3665"/>
                  <a:pt x="2293" y="3669"/>
                </a:cubicBezTo>
                <a:cubicBezTo>
                  <a:pt x="2313" y="3672"/>
                  <a:pt x="2337" y="3671"/>
                  <a:pt x="2346" y="3693"/>
                </a:cubicBezTo>
                <a:cubicBezTo>
                  <a:pt x="2356" y="3720"/>
                  <a:pt x="2330" y="3734"/>
                  <a:pt x="2314" y="3748"/>
                </a:cubicBezTo>
                <a:cubicBezTo>
                  <a:pt x="2229" y="3822"/>
                  <a:pt x="2134" y="3878"/>
                  <a:pt x="2030" y="3921"/>
                </a:cubicBezTo>
                <a:cubicBezTo>
                  <a:pt x="1959" y="3949"/>
                  <a:pt x="1888" y="3978"/>
                  <a:pt x="1820" y="4013"/>
                </a:cubicBezTo>
                <a:cubicBezTo>
                  <a:pt x="1746" y="4051"/>
                  <a:pt x="1690" y="4108"/>
                  <a:pt x="1648" y="4181"/>
                </a:cubicBezTo>
                <a:cubicBezTo>
                  <a:pt x="1639" y="4196"/>
                  <a:pt x="1632" y="4212"/>
                  <a:pt x="1632" y="4230"/>
                </a:cubicBezTo>
                <a:cubicBezTo>
                  <a:pt x="1641" y="4326"/>
                  <a:pt x="1676" y="4408"/>
                  <a:pt x="1761" y="4459"/>
                </a:cubicBezTo>
                <a:cubicBezTo>
                  <a:pt x="1823" y="4498"/>
                  <a:pt x="1891" y="4525"/>
                  <a:pt x="1964" y="4525"/>
                </a:cubicBezTo>
                <a:cubicBezTo>
                  <a:pt x="1965" y="4525"/>
                  <a:pt x="1967" y="4525"/>
                  <a:pt x="1968" y="4525"/>
                </a:cubicBezTo>
                <a:cubicBezTo>
                  <a:pt x="2122" y="4525"/>
                  <a:pt x="2276" y="4513"/>
                  <a:pt x="2420" y="4447"/>
                </a:cubicBezTo>
                <a:cubicBezTo>
                  <a:pt x="2591" y="4369"/>
                  <a:pt x="2757" y="4282"/>
                  <a:pt x="2907" y="4166"/>
                </a:cubicBezTo>
                <a:cubicBezTo>
                  <a:pt x="2955" y="4129"/>
                  <a:pt x="3008" y="4097"/>
                  <a:pt x="3057" y="4063"/>
                </a:cubicBezTo>
                <a:cubicBezTo>
                  <a:pt x="3232" y="3945"/>
                  <a:pt x="3400" y="3818"/>
                  <a:pt x="3589" y="3721"/>
                </a:cubicBezTo>
                <a:cubicBezTo>
                  <a:pt x="3607" y="3713"/>
                  <a:pt x="3622" y="3699"/>
                  <a:pt x="3640" y="3688"/>
                </a:cubicBezTo>
                <a:cubicBezTo>
                  <a:pt x="3763" y="3609"/>
                  <a:pt x="3834" y="3499"/>
                  <a:pt x="3850" y="3351"/>
                </a:cubicBezTo>
                <a:cubicBezTo>
                  <a:pt x="3891" y="2994"/>
                  <a:pt x="4006" y="2658"/>
                  <a:pt x="4159" y="2334"/>
                </a:cubicBezTo>
                <a:cubicBezTo>
                  <a:pt x="4247" y="2147"/>
                  <a:pt x="4333" y="1959"/>
                  <a:pt x="4394" y="1762"/>
                </a:cubicBezTo>
                <a:cubicBezTo>
                  <a:pt x="4427" y="1653"/>
                  <a:pt x="4467" y="1544"/>
                  <a:pt x="4465" y="1428"/>
                </a:cubicBezTo>
                <a:cubicBezTo>
                  <a:pt x="4464" y="1322"/>
                  <a:pt x="4409" y="1263"/>
                  <a:pt x="4328" y="1263"/>
                </a:cubicBezTo>
                <a:cubicBezTo>
                  <a:pt x="4301" y="1263"/>
                  <a:pt x="4270" y="1269"/>
                  <a:pt x="4238" y="1284"/>
                </a:cubicBezTo>
                <a:cubicBezTo>
                  <a:pt x="4173" y="1311"/>
                  <a:pt x="4123" y="1358"/>
                  <a:pt x="4076" y="1409"/>
                </a:cubicBezTo>
                <a:cubicBezTo>
                  <a:pt x="3977" y="1519"/>
                  <a:pt x="3904" y="1648"/>
                  <a:pt x="3834" y="1778"/>
                </a:cubicBezTo>
                <a:cubicBezTo>
                  <a:pt x="3746" y="1938"/>
                  <a:pt x="3662" y="2101"/>
                  <a:pt x="3573" y="2261"/>
                </a:cubicBezTo>
                <a:cubicBezTo>
                  <a:pt x="3527" y="2343"/>
                  <a:pt x="3474" y="2419"/>
                  <a:pt x="3399" y="2481"/>
                </a:cubicBezTo>
                <a:cubicBezTo>
                  <a:pt x="3382" y="2463"/>
                  <a:pt x="3386" y="2444"/>
                  <a:pt x="3385" y="2427"/>
                </a:cubicBezTo>
                <a:cubicBezTo>
                  <a:pt x="3384" y="2338"/>
                  <a:pt x="3390" y="2249"/>
                  <a:pt x="3411" y="2163"/>
                </a:cubicBezTo>
                <a:cubicBezTo>
                  <a:pt x="3442" y="2036"/>
                  <a:pt x="3489" y="1915"/>
                  <a:pt x="3538" y="1795"/>
                </a:cubicBezTo>
                <a:cubicBezTo>
                  <a:pt x="3630" y="1577"/>
                  <a:pt x="3720" y="1358"/>
                  <a:pt x="3776" y="1127"/>
                </a:cubicBezTo>
                <a:cubicBezTo>
                  <a:pt x="3817" y="963"/>
                  <a:pt x="3833" y="796"/>
                  <a:pt x="3793" y="630"/>
                </a:cubicBezTo>
                <a:cubicBezTo>
                  <a:pt x="3780" y="580"/>
                  <a:pt x="3762" y="533"/>
                  <a:pt x="3732" y="491"/>
                </a:cubicBezTo>
                <a:cubicBezTo>
                  <a:pt x="3684" y="424"/>
                  <a:pt x="3623" y="389"/>
                  <a:pt x="3557" y="389"/>
                </a:cubicBezTo>
                <a:cubicBezTo>
                  <a:pt x="3517" y="389"/>
                  <a:pt x="3475" y="401"/>
                  <a:pt x="3433" y="426"/>
                </a:cubicBezTo>
                <a:cubicBezTo>
                  <a:pt x="3373" y="461"/>
                  <a:pt x="3325" y="511"/>
                  <a:pt x="3285" y="567"/>
                </a:cubicBezTo>
                <a:cubicBezTo>
                  <a:pt x="3199" y="688"/>
                  <a:pt x="3135" y="821"/>
                  <a:pt x="3087" y="961"/>
                </a:cubicBezTo>
                <a:cubicBezTo>
                  <a:pt x="3018" y="1166"/>
                  <a:pt x="2960" y="1374"/>
                  <a:pt x="2905" y="1584"/>
                </a:cubicBezTo>
                <a:cubicBezTo>
                  <a:pt x="2884" y="1667"/>
                  <a:pt x="2863" y="1752"/>
                  <a:pt x="2821" y="1828"/>
                </a:cubicBezTo>
                <a:cubicBezTo>
                  <a:pt x="2804" y="1858"/>
                  <a:pt x="2787" y="1873"/>
                  <a:pt x="2770" y="1873"/>
                </a:cubicBezTo>
                <a:cubicBezTo>
                  <a:pt x="2754" y="1873"/>
                  <a:pt x="2737" y="1860"/>
                  <a:pt x="2719" y="1834"/>
                </a:cubicBezTo>
                <a:cubicBezTo>
                  <a:pt x="2680" y="1774"/>
                  <a:pt x="2655" y="1708"/>
                  <a:pt x="2643" y="1637"/>
                </a:cubicBezTo>
                <a:cubicBezTo>
                  <a:pt x="2623" y="1525"/>
                  <a:pt x="2611" y="1411"/>
                  <a:pt x="2609" y="1297"/>
                </a:cubicBezTo>
                <a:cubicBezTo>
                  <a:pt x="2607" y="1134"/>
                  <a:pt x="2611" y="971"/>
                  <a:pt x="2601" y="809"/>
                </a:cubicBezTo>
                <a:cubicBezTo>
                  <a:pt x="2593" y="686"/>
                  <a:pt x="2572" y="567"/>
                  <a:pt x="2528" y="451"/>
                </a:cubicBezTo>
                <a:cubicBezTo>
                  <a:pt x="2504" y="385"/>
                  <a:pt x="2475" y="320"/>
                  <a:pt x="2457" y="251"/>
                </a:cubicBezTo>
                <a:cubicBezTo>
                  <a:pt x="2434" y="166"/>
                  <a:pt x="2382" y="103"/>
                  <a:pt x="2321" y="45"/>
                </a:cubicBezTo>
                <a:cubicBezTo>
                  <a:pt x="2290" y="15"/>
                  <a:pt x="2257" y="0"/>
                  <a:pt x="2225"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3779210"/>
            <a:ext cx="1646323" cy="1364252"/>
          </a:xfrm>
          <a:custGeom>
            <a:avLst/>
            <a:gdLst/>
            <a:ahLst/>
            <a:cxnLst/>
            <a:rect l="l" t="t" r="r" b="b"/>
            <a:pathLst>
              <a:path w="7856" h="6510" extrusionOk="0">
                <a:moveTo>
                  <a:pt x="271" y="0"/>
                </a:moveTo>
                <a:cubicBezTo>
                  <a:pt x="181" y="0"/>
                  <a:pt x="91" y="2"/>
                  <a:pt x="1" y="5"/>
                </a:cubicBezTo>
                <a:lnTo>
                  <a:pt x="1" y="6509"/>
                </a:lnTo>
                <a:lnTo>
                  <a:pt x="7856" y="6509"/>
                </a:lnTo>
                <a:cubicBezTo>
                  <a:pt x="7779" y="6009"/>
                  <a:pt x="7637" y="5521"/>
                  <a:pt x="7285" y="5216"/>
                </a:cubicBezTo>
                <a:cubicBezTo>
                  <a:pt x="6975" y="4949"/>
                  <a:pt x="6575" y="4889"/>
                  <a:pt x="6173" y="4889"/>
                </a:cubicBezTo>
                <a:cubicBezTo>
                  <a:pt x="6033" y="4889"/>
                  <a:pt x="5894" y="4896"/>
                  <a:pt x="5758" y="4905"/>
                </a:cubicBezTo>
                <a:cubicBezTo>
                  <a:pt x="5265" y="4935"/>
                  <a:pt x="4773" y="4966"/>
                  <a:pt x="4279" y="4995"/>
                </a:cubicBezTo>
                <a:cubicBezTo>
                  <a:pt x="4159" y="5003"/>
                  <a:pt x="4036" y="5009"/>
                  <a:pt x="3912" y="5009"/>
                </a:cubicBezTo>
                <a:cubicBezTo>
                  <a:pt x="3562" y="5009"/>
                  <a:pt x="3214" y="4957"/>
                  <a:pt x="2943" y="4726"/>
                </a:cubicBezTo>
                <a:cubicBezTo>
                  <a:pt x="2485" y="4337"/>
                  <a:pt x="2431" y="3603"/>
                  <a:pt x="2483" y="2969"/>
                </a:cubicBezTo>
                <a:cubicBezTo>
                  <a:pt x="2536" y="2334"/>
                  <a:pt x="2649" y="1660"/>
                  <a:pt x="2399" y="1086"/>
                </a:cubicBezTo>
                <a:cubicBezTo>
                  <a:pt x="2175" y="574"/>
                  <a:pt x="1693" y="246"/>
                  <a:pt x="1194" y="108"/>
                </a:cubicBezTo>
                <a:cubicBezTo>
                  <a:pt x="892" y="24"/>
                  <a:pt x="582" y="0"/>
                  <a:pt x="2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211370" y="-6"/>
            <a:ext cx="1944321" cy="527888"/>
          </a:xfrm>
          <a:custGeom>
            <a:avLst/>
            <a:gdLst/>
            <a:ahLst/>
            <a:cxnLst/>
            <a:rect l="l" t="t" r="r" b="b"/>
            <a:pathLst>
              <a:path w="9278" h="2519" extrusionOk="0">
                <a:moveTo>
                  <a:pt x="1" y="0"/>
                </a:moveTo>
                <a:cubicBezTo>
                  <a:pt x="93" y="58"/>
                  <a:pt x="186" y="113"/>
                  <a:pt x="279" y="168"/>
                </a:cubicBezTo>
                <a:cubicBezTo>
                  <a:pt x="778" y="458"/>
                  <a:pt x="1183" y="833"/>
                  <a:pt x="1506" y="1288"/>
                </a:cubicBezTo>
                <a:cubicBezTo>
                  <a:pt x="1675" y="1527"/>
                  <a:pt x="1834" y="1773"/>
                  <a:pt x="2033" y="1992"/>
                </a:cubicBezTo>
                <a:cubicBezTo>
                  <a:pt x="2241" y="2220"/>
                  <a:pt x="2488" y="2395"/>
                  <a:pt x="2803" y="2477"/>
                </a:cubicBezTo>
                <a:cubicBezTo>
                  <a:pt x="2910" y="2505"/>
                  <a:pt x="3013" y="2519"/>
                  <a:pt x="3111" y="2519"/>
                </a:cubicBezTo>
                <a:cubicBezTo>
                  <a:pt x="3386" y="2519"/>
                  <a:pt x="3630" y="2410"/>
                  <a:pt x="3838" y="2191"/>
                </a:cubicBezTo>
                <a:cubicBezTo>
                  <a:pt x="3936" y="2088"/>
                  <a:pt x="4009" y="1969"/>
                  <a:pt x="4086" y="1853"/>
                </a:cubicBezTo>
                <a:cubicBezTo>
                  <a:pt x="4201" y="1681"/>
                  <a:pt x="4323" y="1514"/>
                  <a:pt x="4487" y="1377"/>
                </a:cubicBezTo>
                <a:cubicBezTo>
                  <a:pt x="4675" y="1221"/>
                  <a:pt x="4861" y="1142"/>
                  <a:pt x="5054" y="1142"/>
                </a:cubicBezTo>
                <a:cubicBezTo>
                  <a:pt x="5207" y="1142"/>
                  <a:pt x="5364" y="1192"/>
                  <a:pt x="5530" y="1290"/>
                </a:cubicBezTo>
                <a:cubicBezTo>
                  <a:pt x="5699" y="1391"/>
                  <a:pt x="5860" y="1504"/>
                  <a:pt x="6026" y="1609"/>
                </a:cubicBezTo>
                <a:cubicBezTo>
                  <a:pt x="6204" y="1720"/>
                  <a:pt x="6389" y="1819"/>
                  <a:pt x="6597" y="1879"/>
                </a:cubicBezTo>
                <a:cubicBezTo>
                  <a:pt x="6783" y="1933"/>
                  <a:pt x="6965" y="1958"/>
                  <a:pt x="7145" y="1958"/>
                </a:cubicBezTo>
                <a:cubicBezTo>
                  <a:pt x="7533" y="1958"/>
                  <a:pt x="7906" y="1843"/>
                  <a:pt x="8270" y="1665"/>
                </a:cubicBezTo>
                <a:cubicBezTo>
                  <a:pt x="8594" y="1507"/>
                  <a:pt x="8854" y="1280"/>
                  <a:pt x="9026" y="977"/>
                </a:cubicBezTo>
                <a:cubicBezTo>
                  <a:pt x="9192" y="684"/>
                  <a:pt x="9278" y="333"/>
                  <a:pt x="9178" y="0"/>
                </a:cubicBezTo>
                <a:close/>
              </a:path>
            </a:pathLst>
          </a:custGeom>
          <a:solidFill>
            <a:srgbClr val="FFE4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223665" y="4506779"/>
            <a:ext cx="500645" cy="454751"/>
          </a:xfrm>
          <a:custGeom>
            <a:avLst/>
            <a:gdLst/>
            <a:ahLst/>
            <a:cxnLst/>
            <a:rect l="l" t="t" r="r" b="b"/>
            <a:pathLst>
              <a:path w="2389" h="2170" extrusionOk="0">
                <a:moveTo>
                  <a:pt x="1286" y="721"/>
                </a:moveTo>
                <a:cubicBezTo>
                  <a:pt x="1286" y="721"/>
                  <a:pt x="1287" y="721"/>
                  <a:pt x="1288" y="721"/>
                </a:cubicBezTo>
                <a:cubicBezTo>
                  <a:pt x="1438" y="722"/>
                  <a:pt x="1548" y="821"/>
                  <a:pt x="1549" y="956"/>
                </a:cubicBezTo>
                <a:cubicBezTo>
                  <a:pt x="1549" y="1109"/>
                  <a:pt x="1387" y="1254"/>
                  <a:pt x="1221" y="1254"/>
                </a:cubicBezTo>
                <a:cubicBezTo>
                  <a:pt x="1218" y="1254"/>
                  <a:pt x="1216" y="1254"/>
                  <a:pt x="1213" y="1254"/>
                </a:cubicBezTo>
                <a:cubicBezTo>
                  <a:pt x="1067" y="1251"/>
                  <a:pt x="960" y="1147"/>
                  <a:pt x="964" y="1009"/>
                </a:cubicBezTo>
                <a:cubicBezTo>
                  <a:pt x="967" y="852"/>
                  <a:pt x="1113" y="721"/>
                  <a:pt x="1286" y="721"/>
                </a:cubicBezTo>
                <a:close/>
                <a:moveTo>
                  <a:pt x="1115" y="0"/>
                </a:moveTo>
                <a:cubicBezTo>
                  <a:pt x="965" y="68"/>
                  <a:pt x="816" y="134"/>
                  <a:pt x="736" y="296"/>
                </a:cubicBezTo>
                <a:cubicBezTo>
                  <a:pt x="725" y="318"/>
                  <a:pt x="670" y="326"/>
                  <a:pt x="626" y="326"/>
                </a:cubicBezTo>
                <a:cubicBezTo>
                  <a:pt x="617" y="326"/>
                  <a:pt x="609" y="326"/>
                  <a:pt x="601" y="325"/>
                </a:cubicBezTo>
                <a:cubicBezTo>
                  <a:pt x="585" y="323"/>
                  <a:pt x="569" y="323"/>
                  <a:pt x="554" y="323"/>
                </a:cubicBezTo>
                <a:cubicBezTo>
                  <a:pt x="237" y="323"/>
                  <a:pt x="0" y="626"/>
                  <a:pt x="101" y="928"/>
                </a:cubicBezTo>
                <a:cubicBezTo>
                  <a:pt x="145" y="1058"/>
                  <a:pt x="231" y="1141"/>
                  <a:pt x="360" y="1182"/>
                </a:cubicBezTo>
                <a:cubicBezTo>
                  <a:pt x="405" y="1196"/>
                  <a:pt x="450" y="1207"/>
                  <a:pt x="511" y="1223"/>
                </a:cubicBezTo>
                <a:cubicBezTo>
                  <a:pt x="470" y="1286"/>
                  <a:pt x="428" y="1331"/>
                  <a:pt x="409" y="1382"/>
                </a:cubicBezTo>
                <a:cubicBezTo>
                  <a:pt x="359" y="1521"/>
                  <a:pt x="287" y="1662"/>
                  <a:pt x="282" y="1803"/>
                </a:cubicBezTo>
                <a:cubicBezTo>
                  <a:pt x="273" y="2018"/>
                  <a:pt x="448" y="2170"/>
                  <a:pt x="651" y="2170"/>
                </a:cubicBezTo>
                <a:cubicBezTo>
                  <a:pt x="688" y="2170"/>
                  <a:pt x="726" y="2165"/>
                  <a:pt x="764" y="2154"/>
                </a:cubicBezTo>
                <a:cubicBezTo>
                  <a:pt x="940" y="2106"/>
                  <a:pt x="1075" y="2003"/>
                  <a:pt x="1168" y="1845"/>
                </a:cubicBezTo>
                <a:cubicBezTo>
                  <a:pt x="1192" y="1804"/>
                  <a:pt x="1216" y="1763"/>
                  <a:pt x="1248" y="1707"/>
                </a:cubicBezTo>
                <a:cubicBezTo>
                  <a:pt x="1283" y="1739"/>
                  <a:pt x="1314" y="1760"/>
                  <a:pt x="1336" y="1788"/>
                </a:cubicBezTo>
                <a:cubicBezTo>
                  <a:pt x="1454" y="1947"/>
                  <a:pt x="1606" y="2014"/>
                  <a:pt x="1756" y="2014"/>
                </a:cubicBezTo>
                <a:cubicBezTo>
                  <a:pt x="1958" y="2014"/>
                  <a:pt x="2156" y="1891"/>
                  <a:pt x="2263" y="1703"/>
                </a:cubicBezTo>
                <a:cubicBezTo>
                  <a:pt x="2277" y="1678"/>
                  <a:pt x="2293" y="1654"/>
                  <a:pt x="2308" y="1629"/>
                </a:cubicBezTo>
                <a:lnTo>
                  <a:pt x="2308" y="1484"/>
                </a:lnTo>
                <a:cubicBezTo>
                  <a:pt x="2210" y="1351"/>
                  <a:pt x="2110" y="1217"/>
                  <a:pt x="1990" y="1056"/>
                </a:cubicBezTo>
                <a:cubicBezTo>
                  <a:pt x="2029" y="1024"/>
                  <a:pt x="2096" y="982"/>
                  <a:pt x="2146" y="926"/>
                </a:cubicBezTo>
                <a:cubicBezTo>
                  <a:pt x="2389" y="649"/>
                  <a:pt x="2284" y="219"/>
                  <a:pt x="1947" y="145"/>
                </a:cubicBezTo>
                <a:cubicBezTo>
                  <a:pt x="1925" y="140"/>
                  <a:pt x="1902" y="138"/>
                  <a:pt x="1878" y="138"/>
                </a:cubicBezTo>
                <a:cubicBezTo>
                  <a:pt x="1792" y="138"/>
                  <a:pt x="1698" y="167"/>
                  <a:pt x="1615" y="195"/>
                </a:cubicBezTo>
                <a:cubicBezTo>
                  <a:pt x="1583" y="206"/>
                  <a:pt x="1558" y="212"/>
                  <a:pt x="1534" y="212"/>
                </a:cubicBezTo>
                <a:cubicBezTo>
                  <a:pt x="1501" y="212"/>
                  <a:pt x="1472" y="199"/>
                  <a:pt x="1438" y="167"/>
                </a:cubicBezTo>
                <a:cubicBezTo>
                  <a:pt x="1368" y="101"/>
                  <a:pt x="1281" y="54"/>
                  <a:pt x="1202"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446217" y="4678619"/>
            <a:ext cx="83406" cy="69784"/>
          </a:xfrm>
          <a:custGeom>
            <a:avLst/>
            <a:gdLst/>
            <a:ahLst/>
            <a:cxnLst/>
            <a:rect l="l" t="t" r="r" b="b"/>
            <a:pathLst>
              <a:path w="398" h="333" extrusionOk="0">
                <a:moveTo>
                  <a:pt x="273" y="1"/>
                </a:moveTo>
                <a:cubicBezTo>
                  <a:pt x="108" y="5"/>
                  <a:pt x="0" y="98"/>
                  <a:pt x="5" y="194"/>
                </a:cubicBezTo>
                <a:cubicBezTo>
                  <a:pt x="10" y="295"/>
                  <a:pt x="78" y="333"/>
                  <a:pt x="168" y="333"/>
                </a:cubicBezTo>
                <a:cubicBezTo>
                  <a:pt x="169" y="333"/>
                  <a:pt x="170" y="333"/>
                  <a:pt x="171" y="333"/>
                </a:cubicBezTo>
                <a:cubicBezTo>
                  <a:pt x="279" y="332"/>
                  <a:pt x="398" y="223"/>
                  <a:pt x="373" y="134"/>
                </a:cubicBezTo>
                <a:cubicBezTo>
                  <a:pt x="357" y="74"/>
                  <a:pt x="294" y="28"/>
                  <a:pt x="273" y="1"/>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5400000">
            <a:off x="7489170" y="-400440"/>
            <a:ext cx="876272" cy="1616506"/>
          </a:xfrm>
          <a:custGeom>
            <a:avLst/>
            <a:gdLst/>
            <a:ahLst/>
            <a:cxnLst/>
            <a:rect l="l" t="t" r="r" b="b"/>
            <a:pathLst>
              <a:path w="3040" h="5608" extrusionOk="0">
                <a:moveTo>
                  <a:pt x="2954" y="0"/>
                </a:moveTo>
                <a:cubicBezTo>
                  <a:pt x="2700" y="169"/>
                  <a:pt x="2645" y="445"/>
                  <a:pt x="2594" y="712"/>
                </a:cubicBezTo>
                <a:cubicBezTo>
                  <a:pt x="2547" y="956"/>
                  <a:pt x="2533" y="1208"/>
                  <a:pt x="2504" y="1457"/>
                </a:cubicBezTo>
                <a:cubicBezTo>
                  <a:pt x="2499" y="1500"/>
                  <a:pt x="2493" y="1545"/>
                  <a:pt x="2488" y="1589"/>
                </a:cubicBezTo>
                <a:cubicBezTo>
                  <a:pt x="2476" y="1595"/>
                  <a:pt x="2464" y="1601"/>
                  <a:pt x="2451" y="1606"/>
                </a:cubicBezTo>
                <a:cubicBezTo>
                  <a:pt x="2336" y="1491"/>
                  <a:pt x="2218" y="1379"/>
                  <a:pt x="2108" y="1259"/>
                </a:cubicBezTo>
                <a:cubicBezTo>
                  <a:pt x="1848" y="979"/>
                  <a:pt x="1600" y="686"/>
                  <a:pt x="1258" y="500"/>
                </a:cubicBezTo>
                <a:cubicBezTo>
                  <a:pt x="1137" y="434"/>
                  <a:pt x="1009" y="374"/>
                  <a:pt x="877" y="337"/>
                </a:cubicBezTo>
                <a:cubicBezTo>
                  <a:pt x="841" y="326"/>
                  <a:pt x="807" y="321"/>
                  <a:pt x="777" y="321"/>
                </a:cubicBezTo>
                <a:cubicBezTo>
                  <a:pt x="639" y="321"/>
                  <a:pt x="565" y="424"/>
                  <a:pt x="588" y="595"/>
                </a:cubicBezTo>
                <a:cubicBezTo>
                  <a:pt x="600" y="678"/>
                  <a:pt x="629" y="760"/>
                  <a:pt x="662" y="837"/>
                </a:cubicBezTo>
                <a:cubicBezTo>
                  <a:pt x="911" y="1407"/>
                  <a:pt x="1299" y="1871"/>
                  <a:pt x="1759" y="2282"/>
                </a:cubicBezTo>
                <a:cubicBezTo>
                  <a:pt x="1837" y="2351"/>
                  <a:pt x="1911" y="2424"/>
                  <a:pt x="1984" y="2498"/>
                </a:cubicBezTo>
                <a:cubicBezTo>
                  <a:pt x="2012" y="2526"/>
                  <a:pt x="2031" y="2563"/>
                  <a:pt x="2073" y="2623"/>
                </a:cubicBezTo>
                <a:cubicBezTo>
                  <a:pt x="2018" y="2625"/>
                  <a:pt x="1979" y="2630"/>
                  <a:pt x="1944" y="2630"/>
                </a:cubicBezTo>
                <a:cubicBezTo>
                  <a:pt x="1930" y="2630"/>
                  <a:pt x="1917" y="2629"/>
                  <a:pt x="1904" y="2627"/>
                </a:cubicBezTo>
                <a:cubicBezTo>
                  <a:pt x="1640" y="2572"/>
                  <a:pt x="1378" y="2498"/>
                  <a:pt x="1112" y="2460"/>
                </a:cubicBezTo>
                <a:cubicBezTo>
                  <a:pt x="928" y="2433"/>
                  <a:pt x="741" y="2416"/>
                  <a:pt x="555" y="2416"/>
                </a:cubicBezTo>
                <a:cubicBezTo>
                  <a:pt x="499" y="2416"/>
                  <a:pt x="444" y="2417"/>
                  <a:pt x="389" y="2421"/>
                </a:cubicBezTo>
                <a:cubicBezTo>
                  <a:pt x="264" y="2428"/>
                  <a:pt x="145" y="2520"/>
                  <a:pt x="22" y="2574"/>
                </a:cubicBezTo>
                <a:lnTo>
                  <a:pt x="1" y="2758"/>
                </a:lnTo>
                <a:cubicBezTo>
                  <a:pt x="75" y="2900"/>
                  <a:pt x="202" y="2978"/>
                  <a:pt x="340" y="3043"/>
                </a:cubicBezTo>
                <a:cubicBezTo>
                  <a:pt x="778" y="3251"/>
                  <a:pt x="1241" y="3382"/>
                  <a:pt x="1710" y="3497"/>
                </a:cubicBezTo>
                <a:cubicBezTo>
                  <a:pt x="1874" y="3537"/>
                  <a:pt x="2034" y="3596"/>
                  <a:pt x="2192" y="3655"/>
                </a:cubicBezTo>
                <a:cubicBezTo>
                  <a:pt x="2226" y="3668"/>
                  <a:pt x="2246" y="3722"/>
                  <a:pt x="2273" y="3757"/>
                </a:cubicBezTo>
                <a:cubicBezTo>
                  <a:pt x="2239" y="3780"/>
                  <a:pt x="2210" y="3820"/>
                  <a:pt x="2174" y="3825"/>
                </a:cubicBezTo>
                <a:cubicBezTo>
                  <a:pt x="1980" y="3853"/>
                  <a:pt x="1784" y="3871"/>
                  <a:pt x="1589" y="3895"/>
                </a:cubicBezTo>
                <a:cubicBezTo>
                  <a:pt x="1402" y="3917"/>
                  <a:pt x="1214" y="3936"/>
                  <a:pt x="1029" y="3972"/>
                </a:cubicBezTo>
                <a:cubicBezTo>
                  <a:pt x="924" y="3992"/>
                  <a:pt x="842" y="4062"/>
                  <a:pt x="814" y="4177"/>
                </a:cubicBezTo>
                <a:cubicBezTo>
                  <a:pt x="768" y="4364"/>
                  <a:pt x="853" y="4495"/>
                  <a:pt x="1072" y="4535"/>
                </a:cubicBezTo>
                <a:cubicBezTo>
                  <a:pt x="1242" y="4564"/>
                  <a:pt x="1418" y="4585"/>
                  <a:pt x="1590" y="4585"/>
                </a:cubicBezTo>
                <a:cubicBezTo>
                  <a:pt x="1594" y="4585"/>
                  <a:pt x="1598" y="4585"/>
                  <a:pt x="1601" y="4585"/>
                </a:cubicBezTo>
                <a:cubicBezTo>
                  <a:pt x="1897" y="4585"/>
                  <a:pt x="2194" y="4562"/>
                  <a:pt x="2491" y="4553"/>
                </a:cubicBezTo>
                <a:cubicBezTo>
                  <a:pt x="2494" y="4553"/>
                  <a:pt x="2498" y="4553"/>
                  <a:pt x="2501" y="4553"/>
                </a:cubicBezTo>
                <a:cubicBezTo>
                  <a:pt x="2567" y="4553"/>
                  <a:pt x="2633" y="4568"/>
                  <a:pt x="2700" y="4576"/>
                </a:cubicBezTo>
                <a:cubicBezTo>
                  <a:pt x="2703" y="4591"/>
                  <a:pt x="2707" y="4607"/>
                  <a:pt x="2711" y="4623"/>
                </a:cubicBezTo>
                <a:cubicBezTo>
                  <a:pt x="2662" y="4660"/>
                  <a:pt x="2618" y="4708"/>
                  <a:pt x="2563" y="4732"/>
                </a:cubicBezTo>
                <a:cubicBezTo>
                  <a:pt x="2411" y="4797"/>
                  <a:pt x="2253" y="4849"/>
                  <a:pt x="2101" y="4914"/>
                </a:cubicBezTo>
                <a:cubicBezTo>
                  <a:pt x="2021" y="4948"/>
                  <a:pt x="1941" y="4991"/>
                  <a:pt x="1874" y="5047"/>
                </a:cubicBezTo>
                <a:cubicBezTo>
                  <a:pt x="1753" y="5148"/>
                  <a:pt x="1750" y="5321"/>
                  <a:pt x="1860" y="5436"/>
                </a:cubicBezTo>
                <a:cubicBezTo>
                  <a:pt x="1970" y="5550"/>
                  <a:pt x="2108" y="5595"/>
                  <a:pt x="2266" y="5605"/>
                </a:cubicBezTo>
                <a:cubicBezTo>
                  <a:pt x="2292" y="5607"/>
                  <a:pt x="2318" y="5607"/>
                  <a:pt x="2344" y="5607"/>
                </a:cubicBezTo>
                <a:cubicBezTo>
                  <a:pt x="2591" y="5607"/>
                  <a:pt x="2820" y="5534"/>
                  <a:pt x="3039" y="5429"/>
                </a:cubicBezTo>
                <a:lnTo>
                  <a:pt x="3039" y="10"/>
                </a:lnTo>
                <a:cubicBezTo>
                  <a:pt x="3010" y="6"/>
                  <a:pt x="2982" y="3"/>
                  <a:pt x="2954" y="0"/>
                </a:cubicBezTo>
                <a:close/>
              </a:path>
            </a:pathLst>
          </a:custGeom>
          <a:solidFill>
            <a:srgbClr val="FFB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2">
  <p:cSld name="CUSTOM_3">
    <p:bg>
      <p:bgPr>
        <a:solidFill>
          <a:schemeClr val="accent2"/>
        </a:solidFill>
        <a:effectLst/>
      </p:bgPr>
    </p:bg>
    <p:spTree>
      <p:nvGrpSpPr>
        <p:cNvPr id="1" name="Shape 478"/>
        <p:cNvGrpSpPr/>
        <p:nvPr/>
      </p:nvGrpSpPr>
      <p:grpSpPr>
        <a:xfrm>
          <a:off x="0" y="0"/>
          <a:ext cx="0" cy="0"/>
          <a:chOff x="0" y="0"/>
          <a:chExt cx="0" cy="0"/>
        </a:xfrm>
      </p:grpSpPr>
      <p:sp>
        <p:nvSpPr>
          <p:cNvPr id="479" name="Google Shape;479;p22"/>
          <p:cNvSpPr txBox="1">
            <a:spLocks noGrp="1"/>
          </p:cNvSpPr>
          <p:nvPr>
            <p:ph type="title"/>
          </p:nvPr>
        </p:nvSpPr>
        <p:spPr>
          <a:xfrm>
            <a:off x="4740164" y="2303267"/>
            <a:ext cx="3579900" cy="56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480" name="Google Shape;480;p22"/>
          <p:cNvSpPr txBox="1">
            <a:spLocks noGrp="1"/>
          </p:cNvSpPr>
          <p:nvPr>
            <p:ph type="subTitle" idx="1"/>
          </p:nvPr>
        </p:nvSpPr>
        <p:spPr>
          <a:xfrm>
            <a:off x="5088614" y="2901208"/>
            <a:ext cx="2883000" cy="730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481" name="Google Shape;481;p22"/>
          <p:cNvSpPr txBox="1">
            <a:spLocks noGrp="1"/>
          </p:cNvSpPr>
          <p:nvPr>
            <p:ph type="title" idx="2" hasCustomPrompt="1"/>
          </p:nvPr>
        </p:nvSpPr>
        <p:spPr>
          <a:xfrm>
            <a:off x="4740164" y="1188218"/>
            <a:ext cx="3579900" cy="96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96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grpSp>
        <p:nvGrpSpPr>
          <p:cNvPr id="482" name="Google Shape;482;p22"/>
          <p:cNvGrpSpPr/>
          <p:nvPr/>
        </p:nvGrpSpPr>
        <p:grpSpPr>
          <a:xfrm flipH="1">
            <a:off x="-2" y="-74"/>
            <a:ext cx="9143950" cy="5144405"/>
            <a:chOff x="2530675" y="1717675"/>
            <a:chExt cx="1090825" cy="613700"/>
          </a:xfrm>
        </p:grpSpPr>
        <p:sp>
          <p:nvSpPr>
            <p:cNvPr id="483" name="Google Shape;483;p22"/>
            <p:cNvSpPr/>
            <p:nvPr/>
          </p:nvSpPr>
          <p:spPr>
            <a:xfrm>
              <a:off x="3453400" y="2156800"/>
              <a:ext cx="168100" cy="174450"/>
            </a:xfrm>
            <a:custGeom>
              <a:avLst/>
              <a:gdLst/>
              <a:ahLst/>
              <a:cxnLst/>
              <a:rect l="l" t="t" r="r" b="b"/>
              <a:pathLst>
                <a:path w="6724" h="6978" extrusionOk="0">
                  <a:moveTo>
                    <a:pt x="6200" y="0"/>
                  </a:moveTo>
                  <a:cubicBezTo>
                    <a:pt x="6032" y="0"/>
                    <a:pt x="5860" y="20"/>
                    <a:pt x="5682" y="59"/>
                  </a:cubicBezTo>
                  <a:cubicBezTo>
                    <a:pt x="4750" y="267"/>
                    <a:pt x="4112" y="832"/>
                    <a:pt x="3792" y="1725"/>
                  </a:cubicBezTo>
                  <a:cubicBezTo>
                    <a:pt x="3663" y="2086"/>
                    <a:pt x="3438" y="2358"/>
                    <a:pt x="3178" y="2618"/>
                  </a:cubicBezTo>
                  <a:cubicBezTo>
                    <a:pt x="3052" y="2743"/>
                    <a:pt x="2915" y="2860"/>
                    <a:pt x="2791" y="2987"/>
                  </a:cubicBezTo>
                  <a:cubicBezTo>
                    <a:pt x="2662" y="3116"/>
                    <a:pt x="2512" y="3207"/>
                    <a:pt x="2350" y="3286"/>
                  </a:cubicBezTo>
                  <a:cubicBezTo>
                    <a:pt x="1923" y="3494"/>
                    <a:pt x="1497" y="3705"/>
                    <a:pt x="1120" y="3999"/>
                  </a:cubicBezTo>
                  <a:cubicBezTo>
                    <a:pt x="121" y="4779"/>
                    <a:pt x="1" y="6062"/>
                    <a:pt x="446" y="6977"/>
                  </a:cubicBezTo>
                  <a:lnTo>
                    <a:pt x="6723" y="6977"/>
                  </a:lnTo>
                  <a:lnTo>
                    <a:pt x="6723" y="69"/>
                  </a:lnTo>
                  <a:cubicBezTo>
                    <a:pt x="6554" y="23"/>
                    <a:pt x="6380" y="0"/>
                    <a:pt x="6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2"/>
            <p:cNvSpPr/>
            <p:nvPr/>
          </p:nvSpPr>
          <p:spPr>
            <a:xfrm>
              <a:off x="2530675" y="1790225"/>
              <a:ext cx="160825" cy="541150"/>
            </a:xfrm>
            <a:custGeom>
              <a:avLst/>
              <a:gdLst/>
              <a:ahLst/>
              <a:cxnLst/>
              <a:rect l="l" t="t" r="r" b="b"/>
              <a:pathLst>
                <a:path w="6433" h="21646" extrusionOk="0">
                  <a:moveTo>
                    <a:pt x="1" y="0"/>
                  </a:moveTo>
                  <a:lnTo>
                    <a:pt x="1" y="21645"/>
                  </a:lnTo>
                  <a:cubicBezTo>
                    <a:pt x="105" y="21391"/>
                    <a:pt x="235" y="21155"/>
                    <a:pt x="416" y="20949"/>
                  </a:cubicBezTo>
                  <a:cubicBezTo>
                    <a:pt x="1303" y="19945"/>
                    <a:pt x="2849" y="20241"/>
                    <a:pt x="4025" y="19682"/>
                  </a:cubicBezTo>
                  <a:cubicBezTo>
                    <a:pt x="5309" y="19070"/>
                    <a:pt x="5992" y="17450"/>
                    <a:pt x="5958" y="15936"/>
                  </a:cubicBezTo>
                  <a:cubicBezTo>
                    <a:pt x="5924" y="14423"/>
                    <a:pt x="5303" y="13000"/>
                    <a:pt x="4592" y="11699"/>
                  </a:cubicBezTo>
                  <a:cubicBezTo>
                    <a:pt x="4132" y="10860"/>
                    <a:pt x="3612" y="9966"/>
                    <a:pt x="3688" y="8993"/>
                  </a:cubicBezTo>
                  <a:cubicBezTo>
                    <a:pt x="3808" y="7473"/>
                    <a:pt x="5288" y="6520"/>
                    <a:pt x="5851" y="5119"/>
                  </a:cubicBezTo>
                  <a:cubicBezTo>
                    <a:pt x="6432" y="3671"/>
                    <a:pt x="5822" y="1797"/>
                    <a:pt x="4531" y="1068"/>
                  </a:cubicBezTo>
                  <a:cubicBezTo>
                    <a:pt x="4004" y="770"/>
                    <a:pt x="3408" y="654"/>
                    <a:pt x="2822" y="542"/>
                  </a:cubicBezTo>
                  <a:cubicBezTo>
                    <a:pt x="1927" y="370"/>
                    <a:pt x="1032" y="198"/>
                    <a:pt x="138" y="26"/>
                  </a:cubicBezTo>
                  <a:cubicBezTo>
                    <a:pt x="93" y="17"/>
                    <a:pt x="46" y="9"/>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2"/>
            <p:cNvSpPr/>
            <p:nvPr/>
          </p:nvSpPr>
          <p:spPr>
            <a:xfrm>
              <a:off x="2530675" y="1717675"/>
              <a:ext cx="110801" cy="112428"/>
            </a:xfrm>
            <a:custGeom>
              <a:avLst/>
              <a:gdLst/>
              <a:ahLst/>
              <a:cxnLst/>
              <a:rect l="l" t="t" r="r" b="b"/>
              <a:pathLst>
                <a:path w="5721" h="5805" extrusionOk="0">
                  <a:moveTo>
                    <a:pt x="1" y="0"/>
                  </a:moveTo>
                  <a:lnTo>
                    <a:pt x="1" y="4965"/>
                  </a:lnTo>
                  <a:cubicBezTo>
                    <a:pt x="4" y="4972"/>
                    <a:pt x="9" y="4979"/>
                    <a:pt x="13" y="4986"/>
                  </a:cubicBezTo>
                  <a:cubicBezTo>
                    <a:pt x="235" y="5370"/>
                    <a:pt x="561" y="5804"/>
                    <a:pt x="984" y="5804"/>
                  </a:cubicBezTo>
                  <a:cubicBezTo>
                    <a:pt x="1016" y="5804"/>
                    <a:pt x="1049" y="5802"/>
                    <a:pt x="1082" y="5797"/>
                  </a:cubicBezTo>
                  <a:cubicBezTo>
                    <a:pt x="1640" y="5710"/>
                    <a:pt x="1777" y="4931"/>
                    <a:pt x="1562" y="4408"/>
                  </a:cubicBezTo>
                  <a:cubicBezTo>
                    <a:pt x="1347" y="3886"/>
                    <a:pt x="927" y="3443"/>
                    <a:pt x="841" y="2885"/>
                  </a:cubicBezTo>
                  <a:cubicBezTo>
                    <a:pt x="784" y="2524"/>
                    <a:pt x="991" y="2062"/>
                    <a:pt x="1343" y="2062"/>
                  </a:cubicBezTo>
                  <a:cubicBezTo>
                    <a:pt x="1357" y="2062"/>
                    <a:pt x="1371" y="2063"/>
                    <a:pt x="1385" y="2064"/>
                  </a:cubicBezTo>
                  <a:cubicBezTo>
                    <a:pt x="1636" y="2090"/>
                    <a:pt x="1800" y="2330"/>
                    <a:pt x="1942" y="2539"/>
                  </a:cubicBezTo>
                  <a:cubicBezTo>
                    <a:pt x="2343" y="3131"/>
                    <a:pt x="2847" y="3654"/>
                    <a:pt x="3424" y="4078"/>
                  </a:cubicBezTo>
                  <a:cubicBezTo>
                    <a:pt x="3617" y="4220"/>
                    <a:pt x="3852" y="4354"/>
                    <a:pt x="4081" y="4354"/>
                  </a:cubicBezTo>
                  <a:cubicBezTo>
                    <a:pt x="4148" y="4354"/>
                    <a:pt x="4215" y="4343"/>
                    <a:pt x="4281" y="4316"/>
                  </a:cubicBezTo>
                  <a:cubicBezTo>
                    <a:pt x="4725" y="4134"/>
                    <a:pt x="4670" y="3484"/>
                    <a:pt x="4472" y="3046"/>
                  </a:cubicBezTo>
                  <a:cubicBezTo>
                    <a:pt x="4215" y="2475"/>
                    <a:pt x="3847" y="1954"/>
                    <a:pt x="3396" y="1518"/>
                  </a:cubicBezTo>
                  <a:cubicBezTo>
                    <a:pt x="3220" y="1349"/>
                    <a:pt x="3015" y="1146"/>
                    <a:pt x="3056" y="905"/>
                  </a:cubicBezTo>
                  <a:cubicBezTo>
                    <a:pt x="3093" y="689"/>
                    <a:pt x="3290" y="598"/>
                    <a:pt x="3514" y="598"/>
                  </a:cubicBezTo>
                  <a:cubicBezTo>
                    <a:pt x="3691" y="598"/>
                    <a:pt x="3886" y="656"/>
                    <a:pt x="4028" y="756"/>
                  </a:cubicBezTo>
                  <a:cubicBezTo>
                    <a:pt x="4338" y="974"/>
                    <a:pt x="4624" y="1309"/>
                    <a:pt x="4996" y="1309"/>
                  </a:cubicBezTo>
                  <a:cubicBezTo>
                    <a:pt x="5009" y="1309"/>
                    <a:pt x="5023" y="1309"/>
                    <a:pt x="5036" y="1308"/>
                  </a:cubicBezTo>
                  <a:cubicBezTo>
                    <a:pt x="5342" y="1288"/>
                    <a:pt x="5590" y="1019"/>
                    <a:pt x="5663" y="722"/>
                  </a:cubicBezTo>
                  <a:cubicBezTo>
                    <a:pt x="5721" y="484"/>
                    <a:pt x="5686" y="234"/>
                    <a:pt x="5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6" name="Google Shape;486;p22"/>
          <p:cNvSpPr/>
          <p:nvPr/>
        </p:nvSpPr>
        <p:spPr>
          <a:xfrm flipH="1">
            <a:off x="-1" y="-9599"/>
            <a:ext cx="1192588" cy="1157480"/>
          </a:xfrm>
          <a:custGeom>
            <a:avLst/>
            <a:gdLst/>
            <a:ahLst/>
            <a:cxnLst/>
            <a:rect l="l" t="t" r="r" b="b"/>
            <a:pathLst>
              <a:path w="6253" h="6069" extrusionOk="0">
                <a:moveTo>
                  <a:pt x="724" y="0"/>
                </a:moveTo>
                <a:cubicBezTo>
                  <a:pt x="735" y="38"/>
                  <a:pt x="751" y="78"/>
                  <a:pt x="774" y="117"/>
                </a:cubicBezTo>
                <a:cubicBezTo>
                  <a:pt x="835" y="223"/>
                  <a:pt x="921" y="305"/>
                  <a:pt x="1020" y="375"/>
                </a:cubicBezTo>
                <a:cubicBezTo>
                  <a:pt x="1231" y="527"/>
                  <a:pt x="1465" y="637"/>
                  <a:pt x="1709" y="720"/>
                </a:cubicBezTo>
                <a:cubicBezTo>
                  <a:pt x="2067" y="842"/>
                  <a:pt x="2431" y="942"/>
                  <a:pt x="2796" y="1038"/>
                </a:cubicBezTo>
                <a:cubicBezTo>
                  <a:pt x="2942" y="1077"/>
                  <a:pt x="3089" y="1112"/>
                  <a:pt x="3223" y="1187"/>
                </a:cubicBezTo>
                <a:cubicBezTo>
                  <a:pt x="3324" y="1243"/>
                  <a:pt x="3329" y="1300"/>
                  <a:pt x="3234" y="1363"/>
                </a:cubicBezTo>
                <a:cubicBezTo>
                  <a:pt x="3130" y="1432"/>
                  <a:pt x="3014" y="1476"/>
                  <a:pt x="2890" y="1497"/>
                </a:cubicBezTo>
                <a:cubicBezTo>
                  <a:pt x="2693" y="1532"/>
                  <a:pt x="2495" y="1552"/>
                  <a:pt x="2294" y="1556"/>
                </a:cubicBezTo>
                <a:cubicBezTo>
                  <a:pt x="2010" y="1560"/>
                  <a:pt x="1727" y="1552"/>
                  <a:pt x="1443" y="1571"/>
                </a:cubicBezTo>
                <a:cubicBezTo>
                  <a:pt x="1229" y="1585"/>
                  <a:pt x="1020" y="1621"/>
                  <a:pt x="819" y="1697"/>
                </a:cubicBezTo>
                <a:cubicBezTo>
                  <a:pt x="703" y="1740"/>
                  <a:pt x="589" y="1790"/>
                  <a:pt x="469" y="1822"/>
                </a:cubicBezTo>
                <a:cubicBezTo>
                  <a:pt x="321" y="1862"/>
                  <a:pt x="210" y="1951"/>
                  <a:pt x="109" y="2058"/>
                </a:cubicBezTo>
                <a:cubicBezTo>
                  <a:pt x="0" y="2173"/>
                  <a:pt x="6" y="2299"/>
                  <a:pt x="122" y="2407"/>
                </a:cubicBezTo>
                <a:cubicBezTo>
                  <a:pt x="154" y="2437"/>
                  <a:pt x="192" y="2461"/>
                  <a:pt x="230" y="2485"/>
                </a:cubicBezTo>
                <a:cubicBezTo>
                  <a:pt x="372" y="2572"/>
                  <a:pt x="533" y="2610"/>
                  <a:pt x="694" y="2645"/>
                </a:cubicBezTo>
                <a:cubicBezTo>
                  <a:pt x="994" y="2710"/>
                  <a:pt x="1297" y="2735"/>
                  <a:pt x="1603" y="2735"/>
                </a:cubicBezTo>
                <a:cubicBezTo>
                  <a:pt x="1675" y="2735"/>
                  <a:pt x="1747" y="2734"/>
                  <a:pt x="1819" y="2731"/>
                </a:cubicBezTo>
                <a:cubicBezTo>
                  <a:pt x="1991" y="2725"/>
                  <a:pt x="2164" y="2723"/>
                  <a:pt x="2356" y="2719"/>
                </a:cubicBezTo>
                <a:lnTo>
                  <a:pt x="2356" y="2719"/>
                </a:lnTo>
                <a:cubicBezTo>
                  <a:pt x="2332" y="2817"/>
                  <a:pt x="2273" y="2867"/>
                  <a:pt x="2227" y="2923"/>
                </a:cubicBezTo>
                <a:cubicBezTo>
                  <a:pt x="1995" y="3212"/>
                  <a:pt x="1740" y="3483"/>
                  <a:pt x="1493" y="3758"/>
                </a:cubicBezTo>
                <a:cubicBezTo>
                  <a:pt x="1200" y="4084"/>
                  <a:pt x="976" y="4450"/>
                  <a:pt x="825" y="4859"/>
                </a:cubicBezTo>
                <a:cubicBezTo>
                  <a:pt x="783" y="4971"/>
                  <a:pt x="751" y="5086"/>
                  <a:pt x="742" y="5206"/>
                </a:cubicBezTo>
                <a:cubicBezTo>
                  <a:pt x="727" y="5415"/>
                  <a:pt x="840" y="5536"/>
                  <a:pt x="1044" y="5536"/>
                </a:cubicBezTo>
                <a:cubicBezTo>
                  <a:pt x="1053" y="5536"/>
                  <a:pt x="1062" y="5536"/>
                  <a:pt x="1072" y="5536"/>
                </a:cubicBezTo>
                <a:cubicBezTo>
                  <a:pt x="1190" y="5530"/>
                  <a:pt x="1295" y="5485"/>
                  <a:pt x="1397" y="5431"/>
                </a:cubicBezTo>
                <a:cubicBezTo>
                  <a:pt x="2176" y="5020"/>
                  <a:pt x="2785" y="4418"/>
                  <a:pt x="3309" y="3726"/>
                </a:cubicBezTo>
                <a:cubicBezTo>
                  <a:pt x="3397" y="3610"/>
                  <a:pt x="3473" y="3486"/>
                  <a:pt x="3571" y="3377"/>
                </a:cubicBezTo>
                <a:cubicBezTo>
                  <a:pt x="3616" y="3328"/>
                  <a:pt x="3663" y="3282"/>
                  <a:pt x="3712" y="3238"/>
                </a:cubicBezTo>
                <a:cubicBezTo>
                  <a:pt x="3731" y="3220"/>
                  <a:pt x="3753" y="3199"/>
                  <a:pt x="3779" y="3199"/>
                </a:cubicBezTo>
                <a:cubicBezTo>
                  <a:pt x="3788" y="3199"/>
                  <a:pt x="3796" y="3201"/>
                  <a:pt x="3805" y="3205"/>
                </a:cubicBezTo>
                <a:cubicBezTo>
                  <a:pt x="3837" y="3221"/>
                  <a:pt x="3834" y="3258"/>
                  <a:pt x="3837" y="3287"/>
                </a:cubicBezTo>
                <a:cubicBezTo>
                  <a:pt x="3846" y="3385"/>
                  <a:pt x="3837" y="3482"/>
                  <a:pt x="3824" y="3578"/>
                </a:cubicBezTo>
                <a:cubicBezTo>
                  <a:pt x="3786" y="3844"/>
                  <a:pt x="3746" y="4111"/>
                  <a:pt x="3709" y="4377"/>
                </a:cubicBezTo>
                <a:cubicBezTo>
                  <a:pt x="3659" y="4755"/>
                  <a:pt x="3657" y="5133"/>
                  <a:pt x="3713" y="5512"/>
                </a:cubicBezTo>
                <a:cubicBezTo>
                  <a:pt x="3736" y="5668"/>
                  <a:pt x="3797" y="5811"/>
                  <a:pt x="3894" y="5935"/>
                </a:cubicBezTo>
                <a:cubicBezTo>
                  <a:pt x="3966" y="6024"/>
                  <a:pt x="4052" y="6068"/>
                  <a:pt x="4141" y="6068"/>
                </a:cubicBezTo>
                <a:cubicBezTo>
                  <a:pt x="4219" y="6068"/>
                  <a:pt x="4297" y="6035"/>
                  <a:pt x="4369" y="5967"/>
                </a:cubicBezTo>
                <a:cubicBezTo>
                  <a:pt x="4440" y="5900"/>
                  <a:pt x="4490" y="5816"/>
                  <a:pt x="4531" y="5728"/>
                </a:cubicBezTo>
                <a:cubicBezTo>
                  <a:pt x="4639" y="5490"/>
                  <a:pt x="4713" y="5241"/>
                  <a:pt x="4781" y="4989"/>
                </a:cubicBezTo>
                <a:cubicBezTo>
                  <a:pt x="4914" y="4491"/>
                  <a:pt x="5009" y="3984"/>
                  <a:pt x="5068" y="3471"/>
                </a:cubicBezTo>
                <a:cubicBezTo>
                  <a:pt x="5092" y="3260"/>
                  <a:pt x="5132" y="3052"/>
                  <a:pt x="5224" y="2858"/>
                </a:cubicBezTo>
                <a:cubicBezTo>
                  <a:pt x="5250" y="2803"/>
                  <a:pt x="5276" y="2731"/>
                  <a:pt x="5344" y="2729"/>
                </a:cubicBezTo>
                <a:cubicBezTo>
                  <a:pt x="5344" y="2729"/>
                  <a:pt x="5345" y="2729"/>
                  <a:pt x="5345" y="2729"/>
                </a:cubicBezTo>
                <a:cubicBezTo>
                  <a:pt x="5416" y="2729"/>
                  <a:pt x="5436" y="2806"/>
                  <a:pt x="5464" y="2859"/>
                </a:cubicBezTo>
                <a:cubicBezTo>
                  <a:pt x="5527" y="2983"/>
                  <a:pt x="5546" y="3119"/>
                  <a:pt x="5568" y="3254"/>
                </a:cubicBezTo>
                <a:cubicBezTo>
                  <a:pt x="5622" y="3568"/>
                  <a:pt x="5674" y="3882"/>
                  <a:pt x="5730" y="4195"/>
                </a:cubicBezTo>
                <a:cubicBezTo>
                  <a:pt x="5753" y="4331"/>
                  <a:pt x="5794" y="4463"/>
                  <a:pt x="5877" y="4576"/>
                </a:cubicBezTo>
                <a:cubicBezTo>
                  <a:pt x="5960" y="4693"/>
                  <a:pt x="6073" y="4759"/>
                  <a:pt x="6210" y="4759"/>
                </a:cubicBezTo>
                <a:cubicBezTo>
                  <a:pt x="6224" y="4759"/>
                  <a:pt x="6238" y="4758"/>
                  <a:pt x="6253" y="4757"/>
                </a:cubicBezTo>
                <a:lnTo>
                  <a:pt x="6253" y="0"/>
                </a:lnTo>
                <a:lnTo>
                  <a:pt x="4177" y="0"/>
                </a:lnTo>
                <a:cubicBezTo>
                  <a:pt x="4245" y="51"/>
                  <a:pt x="4307" y="108"/>
                  <a:pt x="4363" y="176"/>
                </a:cubicBezTo>
                <a:cubicBezTo>
                  <a:pt x="4338" y="200"/>
                  <a:pt x="4312" y="201"/>
                  <a:pt x="4287" y="201"/>
                </a:cubicBezTo>
                <a:cubicBezTo>
                  <a:pt x="4285" y="201"/>
                  <a:pt x="4283" y="201"/>
                  <a:pt x="4280" y="201"/>
                </a:cubicBezTo>
                <a:cubicBezTo>
                  <a:pt x="4277" y="201"/>
                  <a:pt x="4273" y="201"/>
                  <a:pt x="4270" y="201"/>
                </a:cubicBezTo>
                <a:cubicBezTo>
                  <a:pt x="4264" y="201"/>
                  <a:pt x="4258" y="201"/>
                  <a:pt x="4252" y="201"/>
                </a:cubicBezTo>
                <a:cubicBezTo>
                  <a:pt x="4103" y="201"/>
                  <a:pt x="3954" y="190"/>
                  <a:pt x="3807" y="155"/>
                </a:cubicBezTo>
                <a:cubicBezTo>
                  <a:pt x="3645" y="116"/>
                  <a:pt x="3487" y="61"/>
                  <a:pt x="3331" y="0"/>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5">
    <p:bg>
      <p:bgPr>
        <a:solidFill>
          <a:schemeClr val="lt1"/>
        </a:solidFill>
        <a:effectLst/>
      </p:bgPr>
    </p:bg>
    <p:spTree>
      <p:nvGrpSpPr>
        <p:cNvPr id="1" name="Shape 487"/>
        <p:cNvGrpSpPr/>
        <p:nvPr/>
      </p:nvGrpSpPr>
      <p:grpSpPr>
        <a:xfrm>
          <a:off x="0" y="0"/>
          <a:ext cx="0" cy="0"/>
          <a:chOff x="0" y="0"/>
          <a:chExt cx="0" cy="0"/>
        </a:xfrm>
      </p:grpSpPr>
      <p:sp>
        <p:nvSpPr>
          <p:cNvPr id="488" name="Google Shape;488;p23"/>
          <p:cNvSpPr txBox="1">
            <a:spLocks noGrp="1"/>
          </p:cNvSpPr>
          <p:nvPr>
            <p:ph type="title"/>
          </p:nvPr>
        </p:nvSpPr>
        <p:spPr>
          <a:xfrm>
            <a:off x="1934400" y="3186430"/>
            <a:ext cx="5254800" cy="402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2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89" name="Google Shape;489;p23"/>
          <p:cNvSpPr txBox="1">
            <a:spLocks noGrp="1"/>
          </p:cNvSpPr>
          <p:nvPr>
            <p:ph type="subTitle" idx="1"/>
          </p:nvPr>
        </p:nvSpPr>
        <p:spPr>
          <a:xfrm>
            <a:off x="1612300" y="1596450"/>
            <a:ext cx="5919300" cy="148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600"/>
              <a:buNone/>
              <a:defRPr sz="2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490" name="Google Shape;490;p23"/>
          <p:cNvGrpSpPr/>
          <p:nvPr/>
        </p:nvGrpSpPr>
        <p:grpSpPr>
          <a:xfrm>
            <a:off x="69" y="9973"/>
            <a:ext cx="9144023" cy="5162620"/>
            <a:chOff x="3737800" y="1717675"/>
            <a:chExt cx="1086750" cy="613575"/>
          </a:xfrm>
        </p:grpSpPr>
        <p:sp>
          <p:nvSpPr>
            <p:cNvPr id="491" name="Google Shape;491;p23"/>
            <p:cNvSpPr/>
            <p:nvPr/>
          </p:nvSpPr>
          <p:spPr>
            <a:xfrm>
              <a:off x="3755000" y="2268250"/>
              <a:ext cx="231950" cy="63000"/>
            </a:xfrm>
            <a:custGeom>
              <a:avLst/>
              <a:gdLst/>
              <a:ahLst/>
              <a:cxnLst/>
              <a:rect l="l" t="t" r="r" b="b"/>
              <a:pathLst>
                <a:path w="9278" h="2520" extrusionOk="0">
                  <a:moveTo>
                    <a:pt x="6167" y="1"/>
                  </a:moveTo>
                  <a:cubicBezTo>
                    <a:pt x="5893" y="1"/>
                    <a:pt x="5649" y="109"/>
                    <a:pt x="5441" y="328"/>
                  </a:cubicBezTo>
                  <a:cubicBezTo>
                    <a:pt x="5342" y="431"/>
                    <a:pt x="5269" y="550"/>
                    <a:pt x="5192" y="666"/>
                  </a:cubicBezTo>
                  <a:cubicBezTo>
                    <a:pt x="5077" y="838"/>
                    <a:pt x="4955" y="1006"/>
                    <a:pt x="4792" y="1142"/>
                  </a:cubicBezTo>
                  <a:cubicBezTo>
                    <a:pt x="4603" y="1299"/>
                    <a:pt x="4417" y="1378"/>
                    <a:pt x="4224" y="1378"/>
                  </a:cubicBezTo>
                  <a:cubicBezTo>
                    <a:pt x="4071" y="1378"/>
                    <a:pt x="3915" y="1328"/>
                    <a:pt x="3749" y="1230"/>
                  </a:cubicBezTo>
                  <a:cubicBezTo>
                    <a:pt x="3580" y="1129"/>
                    <a:pt x="3419" y="1016"/>
                    <a:pt x="3253" y="911"/>
                  </a:cubicBezTo>
                  <a:cubicBezTo>
                    <a:pt x="3074" y="800"/>
                    <a:pt x="2889" y="700"/>
                    <a:pt x="2682" y="640"/>
                  </a:cubicBezTo>
                  <a:cubicBezTo>
                    <a:pt x="2496" y="586"/>
                    <a:pt x="2313" y="562"/>
                    <a:pt x="2134" y="562"/>
                  </a:cubicBezTo>
                  <a:cubicBezTo>
                    <a:pt x="1746" y="562"/>
                    <a:pt x="1372" y="676"/>
                    <a:pt x="1009" y="854"/>
                  </a:cubicBezTo>
                  <a:cubicBezTo>
                    <a:pt x="684" y="1013"/>
                    <a:pt x="424" y="1240"/>
                    <a:pt x="252" y="1543"/>
                  </a:cubicBezTo>
                  <a:cubicBezTo>
                    <a:pt x="87" y="1836"/>
                    <a:pt x="0" y="2186"/>
                    <a:pt x="100" y="2519"/>
                  </a:cubicBezTo>
                  <a:lnTo>
                    <a:pt x="9277" y="2519"/>
                  </a:lnTo>
                  <a:cubicBezTo>
                    <a:pt x="9185" y="2462"/>
                    <a:pt x="9093" y="2406"/>
                    <a:pt x="8999" y="2352"/>
                  </a:cubicBezTo>
                  <a:cubicBezTo>
                    <a:pt x="8501" y="2062"/>
                    <a:pt x="8096" y="1686"/>
                    <a:pt x="7773" y="1231"/>
                  </a:cubicBezTo>
                  <a:cubicBezTo>
                    <a:pt x="7603" y="993"/>
                    <a:pt x="7445" y="747"/>
                    <a:pt x="7245" y="528"/>
                  </a:cubicBezTo>
                  <a:cubicBezTo>
                    <a:pt x="7038" y="300"/>
                    <a:pt x="6790" y="125"/>
                    <a:pt x="6476" y="43"/>
                  </a:cubicBezTo>
                  <a:cubicBezTo>
                    <a:pt x="6369" y="15"/>
                    <a:pt x="6266" y="1"/>
                    <a:pt x="6167" y="1"/>
                  </a:cubicBezTo>
                  <a:close/>
                </a:path>
              </a:pathLst>
            </a:custGeom>
            <a:solidFill>
              <a:srgbClr val="FFB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3"/>
            <p:cNvSpPr/>
            <p:nvPr/>
          </p:nvSpPr>
          <p:spPr>
            <a:xfrm>
              <a:off x="4656475" y="2156800"/>
              <a:ext cx="168075" cy="174450"/>
            </a:xfrm>
            <a:custGeom>
              <a:avLst/>
              <a:gdLst/>
              <a:ahLst/>
              <a:cxnLst/>
              <a:rect l="l" t="t" r="r" b="b"/>
              <a:pathLst>
                <a:path w="6723" h="6978" extrusionOk="0">
                  <a:moveTo>
                    <a:pt x="6200" y="0"/>
                  </a:moveTo>
                  <a:cubicBezTo>
                    <a:pt x="6032" y="0"/>
                    <a:pt x="5859" y="20"/>
                    <a:pt x="5681" y="59"/>
                  </a:cubicBezTo>
                  <a:cubicBezTo>
                    <a:pt x="4750" y="267"/>
                    <a:pt x="4112" y="832"/>
                    <a:pt x="3792" y="1725"/>
                  </a:cubicBezTo>
                  <a:cubicBezTo>
                    <a:pt x="3662" y="2086"/>
                    <a:pt x="3437" y="2358"/>
                    <a:pt x="3178" y="2618"/>
                  </a:cubicBezTo>
                  <a:cubicBezTo>
                    <a:pt x="3051" y="2743"/>
                    <a:pt x="2915" y="2860"/>
                    <a:pt x="2789" y="2987"/>
                  </a:cubicBezTo>
                  <a:cubicBezTo>
                    <a:pt x="2662" y="3116"/>
                    <a:pt x="2512" y="3207"/>
                    <a:pt x="2348" y="3286"/>
                  </a:cubicBezTo>
                  <a:cubicBezTo>
                    <a:pt x="1922" y="3494"/>
                    <a:pt x="1497" y="3705"/>
                    <a:pt x="1119" y="3999"/>
                  </a:cubicBezTo>
                  <a:cubicBezTo>
                    <a:pt x="119" y="4779"/>
                    <a:pt x="1" y="6062"/>
                    <a:pt x="445" y="6977"/>
                  </a:cubicBezTo>
                  <a:lnTo>
                    <a:pt x="6723" y="6977"/>
                  </a:lnTo>
                  <a:lnTo>
                    <a:pt x="6723" y="69"/>
                  </a:lnTo>
                  <a:cubicBezTo>
                    <a:pt x="6554" y="23"/>
                    <a:pt x="6379" y="0"/>
                    <a:pt x="6200" y="0"/>
                  </a:cubicBezTo>
                  <a:close/>
                </a:path>
              </a:pathLst>
            </a:custGeom>
            <a:solidFill>
              <a:srgbClr val="FDD0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3"/>
            <p:cNvSpPr/>
            <p:nvPr/>
          </p:nvSpPr>
          <p:spPr>
            <a:xfrm>
              <a:off x="4668225" y="1717675"/>
              <a:ext cx="156325" cy="151725"/>
            </a:xfrm>
            <a:custGeom>
              <a:avLst/>
              <a:gdLst/>
              <a:ahLst/>
              <a:cxnLst/>
              <a:rect l="l" t="t" r="r" b="b"/>
              <a:pathLst>
                <a:path w="6253" h="6069" extrusionOk="0">
                  <a:moveTo>
                    <a:pt x="724" y="0"/>
                  </a:moveTo>
                  <a:cubicBezTo>
                    <a:pt x="735" y="38"/>
                    <a:pt x="751" y="78"/>
                    <a:pt x="774" y="117"/>
                  </a:cubicBezTo>
                  <a:cubicBezTo>
                    <a:pt x="835" y="223"/>
                    <a:pt x="921" y="305"/>
                    <a:pt x="1020" y="375"/>
                  </a:cubicBezTo>
                  <a:cubicBezTo>
                    <a:pt x="1231" y="527"/>
                    <a:pt x="1465" y="637"/>
                    <a:pt x="1709" y="720"/>
                  </a:cubicBezTo>
                  <a:cubicBezTo>
                    <a:pt x="2067" y="842"/>
                    <a:pt x="2431" y="942"/>
                    <a:pt x="2796" y="1038"/>
                  </a:cubicBezTo>
                  <a:cubicBezTo>
                    <a:pt x="2942" y="1077"/>
                    <a:pt x="3089" y="1112"/>
                    <a:pt x="3223" y="1187"/>
                  </a:cubicBezTo>
                  <a:cubicBezTo>
                    <a:pt x="3324" y="1243"/>
                    <a:pt x="3329" y="1300"/>
                    <a:pt x="3234" y="1363"/>
                  </a:cubicBezTo>
                  <a:cubicBezTo>
                    <a:pt x="3130" y="1432"/>
                    <a:pt x="3014" y="1476"/>
                    <a:pt x="2890" y="1497"/>
                  </a:cubicBezTo>
                  <a:cubicBezTo>
                    <a:pt x="2693" y="1532"/>
                    <a:pt x="2495" y="1552"/>
                    <a:pt x="2294" y="1556"/>
                  </a:cubicBezTo>
                  <a:cubicBezTo>
                    <a:pt x="2010" y="1560"/>
                    <a:pt x="1727" y="1552"/>
                    <a:pt x="1443" y="1571"/>
                  </a:cubicBezTo>
                  <a:cubicBezTo>
                    <a:pt x="1229" y="1585"/>
                    <a:pt x="1020" y="1621"/>
                    <a:pt x="819" y="1697"/>
                  </a:cubicBezTo>
                  <a:cubicBezTo>
                    <a:pt x="703" y="1740"/>
                    <a:pt x="589" y="1790"/>
                    <a:pt x="469" y="1822"/>
                  </a:cubicBezTo>
                  <a:cubicBezTo>
                    <a:pt x="321" y="1862"/>
                    <a:pt x="210" y="1951"/>
                    <a:pt x="109" y="2058"/>
                  </a:cubicBezTo>
                  <a:cubicBezTo>
                    <a:pt x="0" y="2173"/>
                    <a:pt x="6" y="2299"/>
                    <a:pt x="122" y="2407"/>
                  </a:cubicBezTo>
                  <a:cubicBezTo>
                    <a:pt x="154" y="2437"/>
                    <a:pt x="192" y="2461"/>
                    <a:pt x="230" y="2485"/>
                  </a:cubicBezTo>
                  <a:cubicBezTo>
                    <a:pt x="372" y="2572"/>
                    <a:pt x="533" y="2610"/>
                    <a:pt x="694" y="2645"/>
                  </a:cubicBezTo>
                  <a:cubicBezTo>
                    <a:pt x="994" y="2710"/>
                    <a:pt x="1297" y="2735"/>
                    <a:pt x="1603" y="2735"/>
                  </a:cubicBezTo>
                  <a:cubicBezTo>
                    <a:pt x="1675" y="2735"/>
                    <a:pt x="1747" y="2734"/>
                    <a:pt x="1819" y="2731"/>
                  </a:cubicBezTo>
                  <a:cubicBezTo>
                    <a:pt x="1991" y="2725"/>
                    <a:pt x="2164" y="2723"/>
                    <a:pt x="2356" y="2719"/>
                  </a:cubicBezTo>
                  <a:lnTo>
                    <a:pt x="2356" y="2719"/>
                  </a:lnTo>
                  <a:cubicBezTo>
                    <a:pt x="2332" y="2817"/>
                    <a:pt x="2273" y="2867"/>
                    <a:pt x="2227" y="2923"/>
                  </a:cubicBezTo>
                  <a:cubicBezTo>
                    <a:pt x="1995" y="3212"/>
                    <a:pt x="1740" y="3483"/>
                    <a:pt x="1493" y="3758"/>
                  </a:cubicBezTo>
                  <a:cubicBezTo>
                    <a:pt x="1200" y="4084"/>
                    <a:pt x="976" y="4450"/>
                    <a:pt x="825" y="4859"/>
                  </a:cubicBezTo>
                  <a:cubicBezTo>
                    <a:pt x="783" y="4971"/>
                    <a:pt x="751" y="5086"/>
                    <a:pt x="742" y="5206"/>
                  </a:cubicBezTo>
                  <a:cubicBezTo>
                    <a:pt x="727" y="5415"/>
                    <a:pt x="840" y="5536"/>
                    <a:pt x="1044" y="5536"/>
                  </a:cubicBezTo>
                  <a:cubicBezTo>
                    <a:pt x="1053" y="5536"/>
                    <a:pt x="1062" y="5536"/>
                    <a:pt x="1072" y="5536"/>
                  </a:cubicBezTo>
                  <a:cubicBezTo>
                    <a:pt x="1190" y="5530"/>
                    <a:pt x="1295" y="5485"/>
                    <a:pt x="1397" y="5431"/>
                  </a:cubicBezTo>
                  <a:cubicBezTo>
                    <a:pt x="2176" y="5020"/>
                    <a:pt x="2785" y="4418"/>
                    <a:pt x="3309" y="3726"/>
                  </a:cubicBezTo>
                  <a:cubicBezTo>
                    <a:pt x="3397" y="3610"/>
                    <a:pt x="3473" y="3486"/>
                    <a:pt x="3571" y="3377"/>
                  </a:cubicBezTo>
                  <a:cubicBezTo>
                    <a:pt x="3616" y="3328"/>
                    <a:pt x="3663" y="3282"/>
                    <a:pt x="3712" y="3238"/>
                  </a:cubicBezTo>
                  <a:cubicBezTo>
                    <a:pt x="3731" y="3220"/>
                    <a:pt x="3753" y="3199"/>
                    <a:pt x="3779" y="3199"/>
                  </a:cubicBezTo>
                  <a:cubicBezTo>
                    <a:pt x="3788" y="3199"/>
                    <a:pt x="3796" y="3201"/>
                    <a:pt x="3805" y="3205"/>
                  </a:cubicBezTo>
                  <a:cubicBezTo>
                    <a:pt x="3837" y="3221"/>
                    <a:pt x="3834" y="3258"/>
                    <a:pt x="3837" y="3287"/>
                  </a:cubicBezTo>
                  <a:cubicBezTo>
                    <a:pt x="3846" y="3385"/>
                    <a:pt x="3837" y="3482"/>
                    <a:pt x="3824" y="3578"/>
                  </a:cubicBezTo>
                  <a:cubicBezTo>
                    <a:pt x="3786" y="3844"/>
                    <a:pt x="3746" y="4111"/>
                    <a:pt x="3709" y="4377"/>
                  </a:cubicBezTo>
                  <a:cubicBezTo>
                    <a:pt x="3659" y="4755"/>
                    <a:pt x="3657" y="5133"/>
                    <a:pt x="3713" y="5512"/>
                  </a:cubicBezTo>
                  <a:cubicBezTo>
                    <a:pt x="3736" y="5668"/>
                    <a:pt x="3797" y="5811"/>
                    <a:pt x="3894" y="5935"/>
                  </a:cubicBezTo>
                  <a:cubicBezTo>
                    <a:pt x="3966" y="6024"/>
                    <a:pt x="4052" y="6068"/>
                    <a:pt x="4141" y="6068"/>
                  </a:cubicBezTo>
                  <a:cubicBezTo>
                    <a:pt x="4219" y="6068"/>
                    <a:pt x="4297" y="6035"/>
                    <a:pt x="4369" y="5967"/>
                  </a:cubicBezTo>
                  <a:cubicBezTo>
                    <a:pt x="4440" y="5900"/>
                    <a:pt x="4490" y="5816"/>
                    <a:pt x="4531" y="5728"/>
                  </a:cubicBezTo>
                  <a:cubicBezTo>
                    <a:pt x="4639" y="5490"/>
                    <a:pt x="4713" y="5241"/>
                    <a:pt x="4781" y="4989"/>
                  </a:cubicBezTo>
                  <a:cubicBezTo>
                    <a:pt x="4914" y="4491"/>
                    <a:pt x="5009" y="3984"/>
                    <a:pt x="5068" y="3471"/>
                  </a:cubicBezTo>
                  <a:cubicBezTo>
                    <a:pt x="5092" y="3260"/>
                    <a:pt x="5132" y="3052"/>
                    <a:pt x="5224" y="2858"/>
                  </a:cubicBezTo>
                  <a:cubicBezTo>
                    <a:pt x="5250" y="2803"/>
                    <a:pt x="5276" y="2731"/>
                    <a:pt x="5344" y="2729"/>
                  </a:cubicBezTo>
                  <a:cubicBezTo>
                    <a:pt x="5344" y="2729"/>
                    <a:pt x="5345" y="2729"/>
                    <a:pt x="5345" y="2729"/>
                  </a:cubicBezTo>
                  <a:cubicBezTo>
                    <a:pt x="5416" y="2729"/>
                    <a:pt x="5436" y="2806"/>
                    <a:pt x="5464" y="2859"/>
                  </a:cubicBezTo>
                  <a:cubicBezTo>
                    <a:pt x="5527" y="2983"/>
                    <a:pt x="5546" y="3119"/>
                    <a:pt x="5568" y="3254"/>
                  </a:cubicBezTo>
                  <a:cubicBezTo>
                    <a:pt x="5622" y="3568"/>
                    <a:pt x="5674" y="3882"/>
                    <a:pt x="5730" y="4195"/>
                  </a:cubicBezTo>
                  <a:cubicBezTo>
                    <a:pt x="5753" y="4331"/>
                    <a:pt x="5794" y="4463"/>
                    <a:pt x="5877" y="4576"/>
                  </a:cubicBezTo>
                  <a:cubicBezTo>
                    <a:pt x="5960" y="4693"/>
                    <a:pt x="6073" y="4759"/>
                    <a:pt x="6210" y="4759"/>
                  </a:cubicBezTo>
                  <a:cubicBezTo>
                    <a:pt x="6224" y="4759"/>
                    <a:pt x="6238" y="4758"/>
                    <a:pt x="6253" y="4757"/>
                  </a:cubicBezTo>
                  <a:lnTo>
                    <a:pt x="6253" y="0"/>
                  </a:lnTo>
                  <a:lnTo>
                    <a:pt x="4177" y="0"/>
                  </a:lnTo>
                  <a:cubicBezTo>
                    <a:pt x="4245" y="51"/>
                    <a:pt x="4307" y="108"/>
                    <a:pt x="4363" y="176"/>
                  </a:cubicBezTo>
                  <a:cubicBezTo>
                    <a:pt x="4338" y="200"/>
                    <a:pt x="4312" y="201"/>
                    <a:pt x="4287" y="201"/>
                  </a:cubicBezTo>
                  <a:cubicBezTo>
                    <a:pt x="4285" y="201"/>
                    <a:pt x="4283" y="201"/>
                    <a:pt x="4280" y="201"/>
                  </a:cubicBezTo>
                  <a:cubicBezTo>
                    <a:pt x="4277" y="201"/>
                    <a:pt x="4273" y="201"/>
                    <a:pt x="4270" y="201"/>
                  </a:cubicBezTo>
                  <a:cubicBezTo>
                    <a:pt x="4264" y="201"/>
                    <a:pt x="4258" y="201"/>
                    <a:pt x="4252" y="201"/>
                  </a:cubicBezTo>
                  <a:cubicBezTo>
                    <a:pt x="4103" y="201"/>
                    <a:pt x="3954" y="190"/>
                    <a:pt x="3807" y="155"/>
                  </a:cubicBezTo>
                  <a:cubicBezTo>
                    <a:pt x="3645" y="116"/>
                    <a:pt x="3487" y="61"/>
                    <a:pt x="3331" y="0"/>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3"/>
            <p:cNvSpPr/>
            <p:nvPr/>
          </p:nvSpPr>
          <p:spPr>
            <a:xfrm>
              <a:off x="3737800" y="1717675"/>
              <a:ext cx="428100" cy="120075"/>
            </a:xfrm>
            <a:custGeom>
              <a:avLst/>
              <a:gdLst/>
              <a:ahLst/>
              <a:cxnLst/>
              <a:rect l="l" t="t" r="r" b="b"/>
              <a:pathLst>
                <a:path w="17124" h="4803" extrusionOk="0">
                  <a:moveTo>
                    <a:pt x="0" y="0"/>
                  </a:moveTo>
                  <a:cubicBezTo>
                    <a:pt x="201" y="82"/>
                    <a:pt x="389" y="185"/>
                    <a:pt x="551" y="328"/>
                  </a:cubicBezTo>
                  <a:cubicBezTo>
                    <a:pt x="1346" y="1029"/>
                    <a:pt x="1111" y="2253"/>
                    <a:pt x="1554" y="3183"/>
                  </a:cubicBezTo>
                  <a:cubicBezTo>
                    <a:pt x="2026" y="4175"/>
                    <a:pt x="3259" y="4713"/>
                    <a:pt x="4431" y="4713"/>
                  </a:cubicBezTo>
                  <a:cubicBezTo>
                    <a:pt x="4460" y="4713"/>
                    <a:pt x="4488" y="4713"/>
                    <a:pt x="4517" y="4712"/>
                  </a:cubicBezTo>
                  <a:cubicBezTo>
                    <a:pt x="5714" y="4685"/>
                    <a:pt x="6838" y="4195"/>
                    <a:pt x="7869" y="3631"/>
                  </a:cubicBezTo>
                  <a:cubicBezTo>
                    <a:pt x="8489" y="3292"/>
                    <a:pt x="9145" y="2910"/>
                    <a:pt x="9857" y="2910"/>
                  </a:cubicBezTo>
                  <a:cubicBezTo>
                    <a:pt x="9907" y="2910"/>
                    <a:pt x="9958" y="2912"/>
                    <a:pt x="10009" y="2916"/>
                  </a:cubicBezTo>
                  <a:cubicBezTo>
                    <a:pt x="11212" y="3011"/>
                    <a:pt x="11965" y="4182"/>
                    <a:pt x="13073" y="4628"/>
                  </a:cubicBezTo>
                  <a:cubicBezTo>
                    <a:pt x="13369" y="4746"/>
                    <a:pt x="13687" y="4802"/>
                    <a:pt x="14007" y="4802"/>
                  </a:cubicBezTo>
                  <a:cubicBezTo>
                    <a:pt x="14924" y="4802"/>
                    <a:pt x="15851" y="4341"/>
                    <a:pt x="16279" y="3583"/>
                  </a:cubicBezTo>
                  <a:cubicBezTo>
                    <a:pt x="16514" y="3167"/>
                    <a:pt x="16606" y="2695"/>
                    <a:pt x="16694" y="2231"/>
                  </a:cubicBezTo>
                  <a:lnTo>
                    <a:pt x="17102" y="108"/>
                  </a:lnTo>
                  <a:cubicBezTo>
                    <a:pt x="17109" y="72"/>
                    <a:pt x="17116" y="36"/>
                    <a:pt x="17123" y="0"/>
                  </a:cubicBezTo>
                  <a:close/>
                </a:path>
              </a:pathLst>
            </a:custGeom>
            <a:solidFill>
              <a:srgbClr val="FDD0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3"/>
            <p:cNvSpPr/>
            <p:nvPr/>
          </p:nvSpPr>
          <p:spPr>
            <a:xfrm>
              <a:off x="4619925" y="2287825"/>
              <a:ext cx="171375" cy="19000"/>
            </a:xfrm>
            <a:custGeom>
              <a:avLst/>
              <a:gdLst/>
              <a:ahLst/>
              <a:cxnLst/>
              <a:rect l="l" t="t" r="r" b="b"/>
              <a:pathLst>
                <a:path w="6855" h="760" extrusionOk="0">
                  <a:moveTo>
                    <a:pt x="3436" y="1"/>
                  </a:moveTo>
                  <a:cubicBezTo>
                    <a:pt x="3205" y="1"/>
                    <a:pt x="2974" y="36"/>
                    <a:pt x="2745" y="104"/>
                  </a:cubicBezTo>
                  <a:cubicBezTo>
                    <a:pt x="2616" y="142"/>
                    <a:pt x="2492" y="189"/>
                    <a:pt x="2366" y="232"/>
                  </a:cubicBezTo>
                  <a:cubicBezTo>
                    <a:pt x="2257" y="269"/>
                    <a:pt x="2148" y="307"/>
                    <a:pt x="2030" y="331"/>
                  </a:cubicBezTo>
                  <a:cubicBezTo>
                    <a:pt x="1944" y="349"/>
                    <a:pt x="1859" y="358"/>
                    <a:pt x="1775" y="358"/>
                  </a:cubicBezTo>
                  <a:cubicBezTo>
                    <a:pt x="1647" y="358"/>
                    <a:pt x="1522" y="337"/>
                    <a:pt x="1400" y="291"/>
                  </a:cubicBezTo>
                  <a:cubicBezTo>
                    <a:pt x="1330" y="265"/>
                    <a:pt x="1257" y="242"/>
                    <a:pt x="1188" y="215"/>
                  </a:cubicBezTo>
                  <a:cubicBezTo>
                    <a:pt x="1024" y="151"/>
                    <a:pt x="853" y="125"/>
                    <a:pt x="677" y="125"/>
                  </a:cubicBezTo>
                  <a:cubicBezTo>
                    <a:pt x="588" y="125"/>
                    <a:pt x="498" y="132"/>
                    <a:pt x="407" y="143"/>
                  </a:cubicBezTo>
                  <a:cubicBezTo>
                    <a:pt x="303" y="156"/>
                    <a:pt x="204" y="175"/>
                    <a:pt x="114" y="213"/>
                  </a:cubicBezTo>
                  <a:cubicBezTo>
                    <a:pt x="1" y="259"/>
                    <a:pt x="0" y="335"/>
                    <a:pt x="8" y="412"/>
                  </a:cubicBezTo>
                  <a:cubicBezTo>
                    <a:pt x="15" y="487"/>
                    <a:pt x="93" y="512"/>
                    <a:pt x="178" y="535"/>
                  </a:cubicBezTo>
                  <a:cubicBezTo>
                    <a:pt x="199" y="540"/>
                    <a:pt x="220" y="542"/>
                    <a:pt x="241" y="542"/>
                  </a:cubicBezTo>
                  <a:cubicBezTo>
                    <a:pt x="262" y="542"/>
                    <a:pt x="283" y="540"/>
                    <a:pt x="305" y="538"/>
                  </a:cubicBezTo>
                  <a:cubicBezTo>
                    <a:pt x="360" y="534"/>
                    <a:pt x="414" y="532"/>
                    <a:pt x="467" y="532"/>
                  </a:cubicBezTo>
                  <a:cubicBezTo>
                    <a:pt x="673" y="532"/>
                    <a:pt x="872" y="563"/>
                    <a:pt x="1066" y="616"/>
                  </a:cubicBezTo>
                  <a:cubicBezTo>
                    <a:pt x="1184" y="648"/>
                    <a:pt x="1303" y="680"/>
                    <a:pt x="1423" y="708"/>
                  </a:cubicBezTo>
                  <a:cubicBezTo>
                    <a:pt x="1567" y="743"/>
                    <a:pt x="1712" y="759"/>
                    <a:pt x="1856" y="759"/>
                  </a:cubicBezTo>
                  <a:cubicBezTo>
                    <a:pt x="2013" y="759"/>
                    <a:pt x="2169" y="740"/>
                    <a:pt x="2325" y="702"/>
                  </a:cubicBezTo>
                  <a:cubicBezTo>
                    <a:pt x="2477" y="666"/>
                    <a:pt x="2619" y="615"/>
                    <a:pt x="2757" y="562"/>
                  </a:cubicBezTo>
                  <a:cubicBezTo>
                    <a:pt x="2962" y="483"/>
                    <a:pt x="3179" y="435"/>
                    <a:pt x="3408" y="435"/>
                  </a:cubicBezTo>
                  <a:cubicBezTo>
                    <a:pt x="3427" y="435"/>
                    <a:pt x="3446" y="435"/>
                    <a:pt x="3465" y="436"/>
                  </a:cubicBezTo>
                  <a:cubicBezTo>
                    <a:pt x="3482" y="436"/>
                    <a:pt x="3498" y="435"/>
                    <a:pt x="3515" y="435"/>
                  </a:cubicBezTo>
                  <a:cubicBezTo>
                    <a:pt x="3677" y="435"/>
                    <a:pt x="3828" y="455"/>
                    <a:pt x="3975" y="490"/>
                  </a:cubicBezTo>
                  <a:cubicBezTo>
                    <a:pt x="4139" y="529"/>
                    <a:pt x="4309" y="556"/>
                    <a:pt x="4479" y="584"/>
                  </a:cubicBezTo>
                  <a:cubicBezTo>
                    <a:pt x="4584" y="601"/>
                    <a:pt x="4687" y="609"/>
                    <a:pt x="4789" y="609"/>
                  </a:cubicBezTo>
                  <a:cubicBezTo>
                    <a:pt x="4971" y="609"/>
                    <a:pt x="5148" y="582"/>
                    <a:pt x="5321" y="525"/>
                  </a:cubicBezTo>
                  <a:cubicBezTo>
                    <a:pt x="5435" y="487"/>
                    <a:pt x="5555" y="458"/>
                    <a:pt x="5678" y="434"/>
                  </a:cubicBezTo>
                  <a:cubicBezTo>
                    <a:pt x="5810" y="409"/>
                    <a:pt x="5941" y="393"/>
                    <a:pt x="6072" y="393"/>
                  </a:cubicBezTo>
                  <a:cubicBezTo>
                    <a:pt x="6208" y="393"/>
                    <a:pt x="6344" y="411"/>
                    <a:pt x="6479" y="453"/>
                  </a:cubicBezTo>
                  <a:cubicBezTo>
                    <a:pt x="6530" y="470"/>
                    <a:pt x="6572" y="478"/>
                    <a:pt x="6609" y="478"/>
                  </a:cubicBezTo>
                  <a:cubicBezTo>
                    <a:pt x="6677" y="478"/>
                    <a:pt x="6728" y="450"/>
                    <a:pt x="6789" y="391"/>
                  </a:cubicBezTo>
                  <a:cubicBezTo>
                    <a:pt x="6854" y="327"/>
                    <a:pt x="6846" y="283"/>
                    <a:pt x="6757" y="235"/>
                  </a:cubicBezTo>
                  <a:cubicBezTo>
                    <a:pt x="6527" y="111"/>
                    <a:pt x="6275" y="46"/>
                    <a:pt x="5995" y="46"/>
                  </a:cubicBezTo>
                  <a:cubicBezTo>
                    <a:pt x="5916" y="46"/>
                    <a:pt x="5834" y="52"/>
                    <a:pt x="5751" y="62"/>
                  </a:cubicBezTo>
                  <a:cubicBezTo>
                    <a:pt x="5490" y="96"/>
                    <a:pt x="5240" y="153"/>
                    <a:pt x="4981" y="189"/>
                  </a:cubicBezTo>
                  <a:cubicBezTo>
                    <a:pt x="4888" y="202"/>
                    <a:pt x="4795" y="209"/>
                    <a:pt x="4703" y="209"/>
                  </a:cubicBezTo>
                  <a:cubicBezTo>
                    <a:pt x="4567" y="209"/>
                    <a:pt x="4432" y="193"/>
                    <a:pt x="4299" y="157"/>
                  </a:cubicBezTo>
                  <a:cubicBezTo>
                    <a:pt x="4221" y="134"/>
                    <a:pt x="4142" y="113"/>
                    <a:pt x="4065" y="90"/>
                  </a:cubicBezTo>
                  <a:cubicBezTo>
                    <a:pt x="3854" y="30"/>
                    <a:pt x="3645" y="1"/>
                    <a:pt x="3436" y="1"/>
                  </a:cubicBezTo>
                  <a:close/>
                </a:path>
              </a:pathLst>
            </a:custGeom>
            <a:solidFill>
              <a:srgbClr val="FFB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3"/>
            <p:cNvSpPr/>
            <p:nvPr/>
          </p:nvSpPr>
          <p:spPr>
            <a:xfrm>
              <a:off x="4623900" y="2268250"/>
              <a:ext cx="170825" cy="16875"/>
            </a:xfrm>
            <a:custGeom>
              <a:avLst/>
              <a:gdLst/>
              <a:ahLst/>
              <a:cxnLst/>
              <a:rect l="l" t="t" r="r" b="b"/>
              <a:pathLst>
                <a:path w="6833" h="675" extrusionOk="0">
                  <a:moveTo>
                    <a:pt x="5758" y="1"/>
                  </a:moveTo>
                  <a:cubicBezTo>
                    <a:pt x="5735" y="1"/>
                    <a:pt x="5712" y="1"/>
                    <a:pt x="5688" y="2"/>
                  </a:cubicBezTo>
                  <a:cubicBezTo>
                    <a:pt x="5378" y="10"/>
                    <a:pt x="5080" y="57"/>
                    <a:pt x="4793" y="133"/>
                  </a:cubicBezTo>
                  <a:cubicBezTo>
                    <a:pt x="4615" y="180"/>
                    <a:pt x="4438" y="205"/>
                    <a:pt x="4261" y="205"/>
                  </a:cubicBezTo>
                  <a:cubicBezTo>
                    <a:pt x="4104" y="205"/>
                    <a:pt x="3946" y="185"/>
                    <a:pt x="3788" y="141"/>
                  </a:cubicBezTo>
                  <a:cubicBezTo>
                    <a:pt x="3744" y="128"/>
                    <a:pt x="3699" y="120"/>
                    <a:pt x="3652" y="112"/>
                  </a:cubicBezTo>
                  <a:cubicBezTo>
                    <a:pt x="3498" y="84"/>
                    <a:pt x="3343" y="67"/>
                    <a:pt x="3185" y="67"/>
                  </a:cubicBezTo>
                  <a:cubicBezTo>
                    <a:pt x="3117" y="67"/>
                    <a:pt x="3049" y="70"/>
                    <a:pt x="2980" y="77"/>
                  </a:cubicBezTo>
                  <a:cubicBezTo>
                    <a:pt x="2692" y="105"/>
                    <a:pt x="2419" y="164"/>
                    <a:pt x="2157" y="244"/>
                  </a:cubicBezTo>
                  <a:cubicBezTo>
                    <a:pt x="1952" y="305"/>
                    <a:pt x="1748" y="341"/>
                    <a:pt x="1544" y="341"/>
                  </a:cubicBezTo>
                  <a:cubicBezTo>
                    <a:pt x="1363" y="341"/>
                    <a:pt x="1181" y="313"/>
                    <a:pt x="999" y="248"/>
                  </a:cubicBezTo>
                  <a:cubicBezTo>
                    <a:pt x="869" y="202"/>
                    <a:pt x="722" y="185"/>
                    <a:pt x="568" y="179"/>
                  </a:cubicBezTo>
                  <a:cubicBezTo>
                    <a:pt x="393" y="192"/>
                    <a:pt x="222" y="223"/>
                    <a:pt x="82" y="307"/>
                  </a:cubicBezTo>
                  <a:cubicBezTo>
                    <a:pt x="38" y="335"/>
                    <a:pt x="10" y="364"/>
                    <a:pt x="7" y="405"/>
                  </a:cubicBezTo>
                  <a:cubicBezTo>
                    <a:pt x="0" y="497"/>
                    <a:pt x="39" y="543"/>
                    <a:pt x="126" y="543"/>
                  </a:cubicBezTo>
                  <a:cubicBezTo>
                    <a:pt x="161" y="543"/>
                    <a:pt x="203" y="536"/>
                    <a:pt x="253" y="521"/>
                  </a:cubicBezTo>
                  <a:cubicBezTo>
                    <a:pt x="334" y="496"/>
                    <a:pt x="416" y="485"/>
                    <a:pt x="499" y="485"/>
                  </a:cubicBezTo>
                  <a:cubicBezTo>
                    <a:pt x="555" y="485"/>
                    <a:pt x="611" y="490"/>
                    <a:pt x="668" y="499"/>
                  </a:cubicBezTo>
                  <a:cubicBezTo>
                    <a:pt x="788" y="518"/>
                    <a:pt x="899" y="553"/>
                    <a:pt x="1013" y="584"/>
                  </a:cubicBezTo>
                  <a:cubicBezTo>
                    <a:pt x="1222" y="641"/>
                    <a:pt x="1434" y="674"/>
                    <a:pt x="1654" y="674"/>
                  </a:cubicBezTo>
                  <a:cubicBezTo>
                    <a:pt x="1735" y="674"/>
                    <a:pt x="1817" y="670"/>
                    <a:pt x="1900" y="660"/>
                  </a:cubicBezTo>
                  <a:cubicBezTo>
                    <a:pt x="2121" y="636"/>
                    <a:pt x="2330" y="588"/>
                    <a:pt x="2536" y="534"/>
                  </a:cubicBezTo>
                  <a:cubicBezTo>
                    <a:pt x="2674" y="499"/>
                    <a:pt x="2811" y="466"/>
                    <a:pt x="2954" y="443"/>
                  </a:cubicBezTo>
                  <a:cubicBezTo>
                    <a:pt x="3041" y="429"/>
                    <a:pt x="3127" y="421"/>
                    <a:pt x="3211" y="421"/>
                  </a:cubicBezTo>
                  <a:cubicBezTo>
                    <a:pt x="3330" y="421"/>
                    <a:pt x="3447" y="436"/>
                    <a:pt x="3562" y="471"/>
                  </a:cubicBezTo>
                  <a:cubicBezTo>
                    <a:pt x="3640" y="494"/>
                    <a:pt x="3720" y="514"/>
                    <a:pt x="3800" y="534"/>
                  </a:cubicBezTo>
                  <a:cubicBezTo>
                    <a:pt x="3992" y="581"/>
                    <a:pt x="4188" y="611"/>
                    <a:pt x="4390" y="611"/>
                  </a:cubicBezTo>
                  <a:cubicBezTo>
                    <a:pt x="4456" y="611"/>
                    <a:pt x="4524" y="608"/>
                    <a:pt x="4592" y="601"/>
                  </a:cubicBezTo>
                  <a:cubicBezTo>
                    <a:pt x="4723" y="587"/>
                    <a:pt x="4849" y="563"/>
                    <a:pt x="4976" y="537"/>
                  </a:cubicBezTo>
                  <a:cubicBezTo>
                    <a:pt x="5170" y="497"/>
                    <a:pt x="5361" y="452"/>
                    <a:pt x="5561" y="424"/>
                  </a:cubicBezTo>
                  <a:cubicBezTo>
                    <a:pt x="5680" y="407"/>
                    <a:pt x="5798" y="398"/>
                    <a:pt x="5914" y="398"/>
                  </a:cubicBezTo>
                  <a:cubicBezTo>
                    <a:pt x="6118" y="398"/>
                    <a:pt x="6316" y="428"/>
                    <a:pt x="6506" y="506"/>
                  </a:cubicBezTo>
                  <a:cubicBezTo>
                    <a:pt x="6529" y="515"/>
                    <a:pt x="6556" y="522"/>
                    <a:pt x="6583" y="527"/>
                  </a:cubicBezTo>
                  <a:cubicBezTo>
                    <a:pt x="6592" y="528"/>
                    <a:pt x="6601" y="528"/>
                    <a:pt x="6610" y="528"/>
                  </a:cubicBezTo>
                  <a:cubicBezTo>
                    <a:pt x="6638" y="528"/>
                    <a:pt x="6665" y="522"/>
                    <a:pt x="6689" y="508"/>
                  </a:cubicBezTo>
                  <a:cubicBezTo>
                    <a:pt x="6832" y="428"/>
                    <a:pt x="6820" y="283"/>
                    <a:pt x="6663" y="219"/>
                  </a:cubicBezTo>
                  <a:cubicBezTo>
                    <a:pt x="6562" y="179"/>
                    <a:pt x="6455" y="144"/>
                    <a:pt x="6355" y="103"/>
                  </a:cubicBezTo>
                  <a:cubicBezTo>
                    <a:pt x="6169" y="28"/>
                    <a:pt x="5969" y="1"/>
                    <a:pt x="5758" y="1"/>
                  </a:cubicBezTo>
                  <a:close/>
                </a:path>
              </a:pathLst>
            </a:custGeom>
            <a:solidFill>
              <a:srgbClr val="FFB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3"/>
            <p:cNvSpPr/>
            <p:nvPr/>
          </p:nvSpPr>
          <p:spPr>
            <a:xfrm>
              <a:off x="4620875" y="2252775"/>
              <a:ext cx="173150" cy="13100"/>
            </a:xfrm>
            <a:custGeom>
              <a:avLst/>
              <a:gdLst/>
              <a:ahLst/>
              <a:cxnLst/>
              <a:rect l="l" t="t" r="r" b="b"/>
              <a:pathLst>
                <a:path w="6926" h="524" extrusionOk="0">
                  <a:moveTo>
                    <a:pt x="5850" y="1"/>
                  </a:moveTo>
                  <a:cubicBezTo>
                    <a:pt x="5771" y="1"/>
                    <a:pt x="5691" y="5"/>
                    <a:pt x="5608" y="14"/>
                  </a:cubicBezTo>
                  <a:cubicBezTo>
                    <a:pt x="5317" y="45"/>
                    <a:pt x="5038" y="100"/>
                    <a:pt x="4763" y="167"/>
                  </a:cubicBezTo>
                  <a:cubicBezTo>
                    <a:pt x="4638" y="197"/>
                    <a:pt x="4512" y="224"/>
                    <a:pt x="4384" y="246"/>
                  </a:cubicBezTo>
                  <a:cubicBezTo>
                    <a:pt x="4329" y="256"/>
                    <a:pt x="4274" y="261"/>
                    <a:pt x="4221" y="261"/>
                  </a:cubicBezTo>
                  <a:cubicBezTo>
                    <a:pt x="4103" y="261"/>
                    <a:pt x="3990" y="238"/>
                    <a:pt x="3882" y="195"/>
                  </a:cubicBezTo>
                  <a:cubicBezTo>
                    <a:pt x="3788" y="158"/>
                    <a:pt x="3694" y="122"/>
                    <a:pt x="3596" y="90"/>
                  </a:cubicBezTo>
                  <a:cubicBezTo>
                    <a:pt x="3478" y="51"/>
                    <a:pt x="3354" y="31"/>
                    <a:pt x="3224" y="31"/>
                  </a:cubicBezTo>
                  <a:cubicBezTo>
                    <a:pt x="3188" y="31"/>
                    <a:pt x="3152" y="33"/>
                    <a:pt x="3115" y="36"/>
                  </a:cubicBezTo>
                  <a:cubicBezTo>
                    <a:pt x="2968" y="48"/>
                    <a:pt x="2828" y="73"/>
                    <a:pt x="2690" y="105"/>
                  </a:cubicBezTo>
                  <a:cubicBezTo>
                    <a:pt x="2466" y="157"/>
                    <a:pt x="2243" y="207"/>
                    <a:pt x="2016" y="251"/>
                  </a:cubicBezTo>
                  <a:cubicBezTo>
                    <a:pt x="1916" y="270"/>
                    <a:pt x="1818" y="281"/>
                    <a:pt x="1721" y="281"/>
                  </a:cubicBezTo>
                  <a:cubicBezTo>
                    <a:pt x="1602" y="281"/>
                    <a:pt x="1484" y="265"/>
                    <a:pt x="1368" y="227"/>
                  </a:cubicBezTo>
                  <a:cubicBezTo>
                    <a:pt x="1270" y="196"/>
                    <a:pt x="1168" y="170"/>
                    <a:pt x="1065" y="148"/>
                  </a:cubicBezTo>
                  <a:cubicBezTo>
                    <a:pt x="939" y="121"/>
                    <a:pt x="812" y="106"/>
                    <a:pt x="684" y="106"/>
                  </a:cubicBezTo>
                  <a:cubicBezTo>
                    <a:pt x="583" y="106"/>
                    <a:pt x="482" y="115"/>
                    <a:pt x="381" y="135"/>
                  </a:cubicBezTo>
                  <a:cubicBezTo>
                    <a:pt x="267" y="159"/>
                    <a:pt x="162" y="195"/>
                    <a:pt x="83" y="256"/>
                  </a:cubicBezTo>
                  <a:cubicBezTo>
                    <a:pt x="1" y="319"/>
                    <a:pt x="26" y="391"/>
                    <a:pt x="138" y="426"/>
                  </a:cubicBezTo>
                  <a:cubicBezTo>
                    <a:pt x="157" y="432"/>
                    <a:pt x="175" y="435"/>
                    <a:pt x="192" y="435"/>
                  </a:cubicBezTo>
                  <a:cubicBezTo>
                    <a:pt x="230" y="435"/>
                    <a:pt x="264" y="423"/>
                    <a:pt x="299" y="410"/>
                  </a:cubicBezTo>
                  <a:cubicBezTo>
                    <a:pt x="402" y="372"/>
                    <a:pt x="508" y="355"/>
                    <a:pt x="619" y="355"/>
                  </a:cubicBezTo>
                  <a:cubicBezTo>
                    <a:pt x="676" y="355"/>
                    <a:pt x="733" y="359"/>
                    <a:pt x="792" y="368"/>
                  </a:cubicBezTo>
                  <a:cubicBezTo>
                    <a:pt x="978" y="394"/>
                    <a:pt x="1155" y="438"/>
                    <a:pt x="1336" y="475"/>
                  </a:cubicBezTo>
                  <a:cubicBezTo>
                    <a:pt x="1453" y="499"/>
                    <a:pt x="1571" y="523"/>
                    <a:pt x="1697" y="523"/>
                  </a:cubicBezTo>
                  <a:cubicBezTo>
                    <a:pt x="1702" y="523"/>
                    <a:pt x="1706" y="523"/>
                    <a:pt x="1710" y="523"/>
                  </a:cubicBezTo>
                  <a:cubicBezTo>
                    <a:pt x="1970" y="512"/>
                    <a:pt x="2225" y="482"/>
                    <a:pt x="2463" y="404"/>
                  </a:cubicBezTo>
                  <a:cubicBezTo>
                    <a:pt x="2594" y="361"/>
                    <a:pt x="2727" y="321"/>
                    <a:pt x="2869" y="293"/>
                  </a:cubicBezTo>
                  <a:cubicBezTo>
                    <a:pt x="2970" y="274"/>
                    <a:pt x="3071" y="262"/>
                    <a:pt x="3172" y="262"/>
                  </a:cubicBezTo>
                  <a:cubicBezTo>
                    <a:pt x="3279" y="262"/>
                    <a:pt x="3385" y="275"/>
                    <a:pt x="3492" y="305"/>
                  </a:cubicBezTo>
                  <a:cubicBezTo>
                    <a:pt x="3592" y="333"/>
                    <a:pt x="3697" y="354"/>
                    <a:pt x="3792" y="390"/>
                  </a:cubicBezTo>
                  <a:cubicBezTo>
                    <a:pt x="3965" y="458"/>
                    <a:pt x="4143" y="487"/>
                    <a:pt x="4323" y="487"/>
                  </a:cubicBezTo>
                  <a:cubicBezTo>
                    <a:pt x="4467" y="487"/>
                    <a:pt x="4614" y="468"/>
                    <a:pt x="4762" y="435"/>
                  </a:cubicBezTo>
                  <a:cubicBezTo>
                    <a:pt x="4949" y="392"/>
                    <a:pt x="5136" y="348"/>
                    <a:pt x="5325" y="307"/>
                  </a:cubicBezTo>
                  <a:cubicBezTo>
                    <a:pt x="5495" y="270"/>
                    <a:pt x="5665" y="252"/>
                    <a:pt x="5836" y="252"/>
                  </a:cubicBezTo>
                  <a:cubicBezTo>
                    <a:pt x="5986" y="252"/>
                    <a:pt x="6136" y="266"/>
                    <a:pt x="6288" y="293"/>
                  </a:cubicBezTo>
                  <a:cubicBezTo>
                    <a:pt x="6445" y="321"/>
                    <a:pt x="6586" y="371"/>
                    <a:pt x="6724" y="427"/>
                  </a:cubicBezTo>
                  <a:cubicBezTo>
                    <a:pt x="6757" y="440"/>
                    <a:pt x="6786" y="446"/>
                    <a:pt x="6812" y="446"/>
                  </a:cubicBezTo>
                  <a:cubicBezTo>
                    <a:pt x="6844" y="446"/>
                    <a:pt x="6870" y="437"/>
                    <a:pt x="6890" y="420"/>
                  </a:cubicBezTo>
                  <a:cubicBezTo>
                    <a:pt x="6925" y="390"/>
                    <a:pt x="6913" y="356"/>
                    <a:pt x="6842" y="317"/>
                  </a:cubicBezTo>
                  <a:cubicBezTo>
                    <a:pt x="6759" y="270"/>
                    <a:pt x="6672" y="227"/>
                    <a:pt x="6589" y="181"/>
                  </a:cubicBezTo>
                  <a:cubicBezTo>
                    <a:pt x="6367" y="55"/>
                    <a:pt x="6121" y="1"/>
                    <a:pt x="5850" y="1"/>
                  </a:cubicBezTo>
                  <a:close/>
                </a:path>
              </a:pathLst>
            </a:custGeom>
            <a:solidFill>
              <a:srgbClr val="FFB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3"/>
            <p:cNvSpPr/>
            <p:nvPr/>
          </p:nvSpPr>
          <p:spPr>
            <a:xfrm>
              <a:off x="3781500" y="2219200"/>
              <a:ext cx="76425" cy="66150"/>
            </a:xfrm>
            <a:custGeom>
              <a:avLst/>
              <a:gdLst/>
              <a:ahLst/>
              <a:cxnLst/>
              <a:rect l="l" t="t" r="r" b="b"/>
              <a:pathLst>
                <a:path w="3057" h="2646" extrusionOk="0">
                  <a:moveTo>
                    <a:pt x="2263" y="1"/>
                  </a:moveTo>
                  <a:cubicBezTo>
                    <a:pt x="2165" y="1"/>
                    <a:pt x="2065" y="32"/>
                    <a:pt x="1972" y="79"/>
                  </a:cubicBezTo>
                  <a:cubicBezTo>
                    <a:pt x="1734" y="198"/>
                    <a:pt x="1536" y="410"/>
                    <a:pt x="1383" y="647"/>
                  </a:cubicBezTo>
                  <a:cubicBezTo>
                    <a:pt x="1169" y="981"/>
                    <a:pt x="1033" y="1360"/>
                    <a:pt x="903" y="1733"/>
                  </a:cubicBezTo>
                  <a:cubicBezTo>
                    <a:pt x="874" y="1437"/>
                    <a:pt x="878" y="1134"/>
                    <a:pt x="916" y="831"/>
                  </a:cubicBezTo>
                  <a:cubicBezTo>
                    <a:pt x="933" y="690"/>
                    <a:pt x="958" y="546"/>
                    <a:pt x="932" y="411"/>
                  </a:cubicBezTo>
                  <a:cubicBezTo>
                    <a:pt x="905" y="278"/>
                    <a:pt x="811" y="157"/>
                    <a:pt x="686" y="157"/>
                  </a:cubicBezTo>
                  <a:cubicBezTo>
                    <a:pt x="685" y="157"/>
                    <a:pt x="683" y="157"/>
                    <a:pt x="682" y="157"/>
                  </a:cubicBezTo>
                  <a:cubicBezTo>
                    <a:pt x="550" y="159"/>
                    <a:pt x="438" y="287"/>
                    <a:pt x="361" y="412"/>
                  </a:cubicBezTo>
                  <a:cubicBezTo>
                    <a:pt x="315" y="487"/>
                    <a:pt x="274" y="570"/>
                    <a:pt x="239" y="659"/>
                  </a:cubicBezTo>
                  <a:cubicBezTo>
                    <a:pt x="0" y="1257"/>
                    <a:pt x="15" y="2109"/>
                    <a:pt x="501" y="2424"/>
                  </a:cubicBezTo>
                  <a:cubicBezTo>
                    <a:pt x="738" y="2578"/>
                    <a:pt x="1030" y="2645"/>
                    <a:pt x="1333" y="2645"/>
                  </a:cubicBezTo>
                  <a:cubicBezTo>
                    <a:pt x="1746" y="2645"/>
                    <a:pt x="2180" y="2520"/>
                    <a:pt x="2526" y="2312"/>
                  </a:cubicBezTo>
                  <a:cubicBezTo>
                    <a:pt x="2624" y="2253"/>
                    <a:pt x="2722" y="2184"/>
                    <a:pt x="2790" y="2084"/>
                  </a:cubicBezTo>
                  <a:cubicBezTo>
                    <a:pt x="3056" y="1715"/>
                    <a:pt x="2740" y="1604"/>
                    <a:pt x="2373" y="1604"/>
                  </a:cubicBezTo>
                  <a:cubicBezTo>
                    <a:pt x="2102" y="1604"/>
                    <a:pt x="1802" y="1665"/>
                    <a:pt x="1690" y="1726"/>
                  </a:cubicBezTo>
                  <a:cubicBezTo>
                    <a:pt x="1865" y="1383"/>
                    <a:pt x="2177" y="1053"/>
                    <a:pt x="2408" y="741"/>
                  </a:cubicBezTo>
                  <a:cubicBezTo>
                    <a:pt x="2475" y="652"/>
                    <a:pt x="2543" y="561"/>
                    <a:pt x="2578" y="455"/>
                  </a:cubicBezTo>
                  <a:cubicBezTo>
                    <a:pt x="2650" y="242"/>
                    <a:pt x="2535" y="50"/>
                    <a:pt x="2350" y="10"/>
                  </a:cubicBezTo>
                  <a:cubicBezTo>
                    <a:pt x="2321" y="4"/>
                    <a:pt x="2292" y="1"/>
                    <a:pt x="2263" y="1"/>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_7">
    <p:bg>
      <p:bgPr>
        <a:solidFill>
          <a:schemeClr val="lt1"/>
        </a:solidFill>
        <a:effectLst/>
      </p:bgPr>
    </p:bg>
    <p:spTree>
      <p:nvGrpSpPr>
        <p:cNvPr id="1" name="Shape 514"/>
        <p:cNvGrpSpPr/>
        <p:nvPr/>
      </p:nvGrpSpPr>
      <p:grpSpPr>
        <a:xfrm>
          <a:off x="0" y="0"/>
          <a:ext cx="0" cy="0"/>
          <a:chOff x="0" y="0"/>
          <a:chExt cx="0" cy="0"/>
        </a:xfrm>
      </p:grpSpPr>
      <p:sp>
        <p:nvSpPr>
          <p:cNvPr id="515" name="Google Shape;515;p25"/>
          <p:cNvSpPr txBox="1">
            <a:spLocks noGrp="1"/>
          </p:cNvSpPr>
          <p:nvPr>
            <p:ph type="title"/>
          </p:nvPr>
        </p:nvSpPr>
        <p:spPr>
          <a:xfrm>
            <a:off x="713225" y="460822"/>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3000"/>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a:endParaRPr/>
          </a:p>
        </p:txBody>
      </p:sp>
      <p:sp>
        <p:nvSpPr>
          <p:cNvPr id="516" name="Google Shape;516;p25"/>
          <p:cNvSpPr txBox="1">
            <a:spLocks noGrp="1"/>
          </p:cNvSpPr>
          <p:nvPr>
            <p:ph type="subTitle" idx="1"/>
          </p:nvPr>
        </p:nvSpPr>
        <p:spPr>
          <a:xfrm>
            <a:off x="713225" y="1652775"/>
            <a:ext cx="4865100" cy="273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b="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517" name="Google Shape;517;p25"/>
          <p:cNvGrpSpPr/>
          <p:nvPr/>
        </p:nvGrpSpPr>
        <p:grpSpPr>
          <a:xfrm>
            <a:off x="5594450" y="4147700"/>
            <a:ext cx="3549548" cy="995797"/>
            <a:chOff x="5594450" y="2211150"/>
            <a:chExt cx="3549548" cy="995797"/>
          </a:xfrm>
        </p:grpSpPr>
        <p:sp>
          <p:nvSpPr>
            <p:cNvPr id="518" name="Google Shape;518;p25"/>
            <p:cNvSpPr/>
            <p:nvPr/>
          </p:nvSpPr>
          <p:spPr>
            <a:xfrm>
              <a:off x="5594450" y="2211150"/>
              <a:ext cx="3549548" cy="995797"/>
            </a:xfrm>
            <a:custGeom>
              <a:avLst/>
              <a:gdLst/>
              <a:ahLst/>
              <a:cxnLst/>
              <a:rect l="l" t="t" r="r" b="b"/>
              <a:pathLst>
                <a:path w="17124" h="4804" extrusionOk="0">
                  <a:moveTo>
                    <a:pt x="3117" y="1"/>
                  </a:moveTo>
                  <a:cubicBezTo>
                    <a:pt x="2200" y="1"/>
                    <a:pt x="1274" y="462"/>
                    <a:pt x="846" y="1220"/>
                  </a:cubicBezTo>
                  <a:cubicBezTo>
                    <a:pt x="610" y="1636"/>
                    <a:pt x="519" y="2109"/>
                    <a:pt x="430" y="2571"/>
                  </a:cubicBezTo>
                  <a:cubicBezTo>
                    <a:pt x="293" y="3280"/>
                    <a:pt x="158" y="3988"/>
                    <a:pt x="22" y="4695"/>
                  </a:cubicBezTo>
                  <a:cubicBezTo>
                    <a:pt x="15" y="4731"/>
                    <a:pt x="8" y="4767"/>
                    <a:pt x="1" y="4803"/>
                  </a:cubicBezTo>
                  <a:lnTo>
                    <a:pt x="17124" y="4803"/>
                  </a:lnTo>
                  <a:cubicBezTo>
                    <a:pt x="16923" y="4721"/>
                    <a:pt x="16735" y="4618"/>
                    <a:pt x="16574" y="4475"/>
                  </a:cubicBezTo>
                  <a:cubicBezTo>
                    <a:pt x="15778" y="3774"/>
                    <a:pt x="16013" y="2550"/>
                    <a:pt x="15571" y="1620"/>
                  </a:cubicBezTo>
                  <a:cubicBezTo>
                    <a:pt x="15098" y="628"/>
                    <a:pt x="13866" y="90"/>
                    <a:pt x="12694" y="90"/>
                  </a:cubicBezTo>
                  <a:cubicBezTo>
                    <a:pt x="12665" y="90"/>
                    <a:pt x="12637" y="90"/>
                    <a:pt x="12608" y="91"/>
                  </a:cubicBezTo>
                  <a:cubicBezTo>
                    <a:pt x="11410" y="118"/>
                    <a:pt x="10286" y="609"/>
                    <a:pt x="9256" y="1172"/>
                  </a:cubicBezTo>
                  <a:cubicBezTo>
                    <a:pt x="8636" y="1511"/>
                    <a:pt x="7980" y="1892"/>
                    <a:pt x="7269" y="1892"/>
                  </a:cubicBezTo>
                  <a:cubicBezTo>
                    <a:pt x="7218" y="1892"/>
                    <a:pt x="7167" y="1890"/>
                    <a:pt x="7115" y="1886"/>
                  </a:cubicBezTo>
                  <a:cubicBezTo>
                    <a:pt x="5913" y="1792"/>
                    <a:pt x="5159" y="621"/>
                    <a:pt x="4051" y="176"/>
                  </a:cubicBezTo>
                  <a:cubicBezTo>
                    <a:pt x="3755" y="57"/>
                    <a:pt x="3436" y="1"/>
                    <a:pt x="31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5"/>
            <p:cNvSpPr/>
            <p:nvPr/>
          </p:nvSpPr>
          <p:spPr>
            <a:xfrm>
              <a:off x="7847639" y="2281834"/>
              <a:ext cx="723425" cy="657508"/>
            </a:xfrm>
            <a:custGeom>
              <a:avLst/>
              <a:gdLst/>
              <a:ahLst/>
              <a:cxnLst/>
              <a:rect l="l" t="t" r="r" b="b"/>
              <a:pathLst>
                <a:path w="3490" h="3172" extrusionOk="0">
                  <a:moveTo>
                    <a:pt x="1880" y="1055"/>
                  </a:moveTo>
                  <a:cubicBezTo>
                    <a:pt x="1880" y="1055"/>
                    <a:pt x="1881" y="1055"/>
                    <a:pt x="1881" y="1055"/>
                  </a:cubicBezTo>
                  <a:cubicBezTo>
                    <a:pt x="2100" y="1056"/>
                    <a:pt x="2261" y="1200"/>
                    <a:pt x="2262" y="1398"/>
                  </a:cubicBezTo>
                  <a:cubicBezTo>
                    <a:pt x="2263" y="1620"/>
                    <a:pt x="2027" y="1833"/>
                    <a:pt x="1782" y="1833"/>
                  </a:cubicBezTo>
                  <a:cubicBezTo>
                    <a:pt x="1779" y="1833"/>
                    <a:pt x="1776" y="1833"/>
                    <a:pt x="1772" y="1833"/>
                  </a:cubicBezTo>
                  <a:cubicBezTo>
                    <a:pt x="1557" y="1828"/>
                    <a:pt x="1403" y="1676"/>
                    <a:pt x="1407" y="1474"/>
                  </a:cubicBezTo>
                  <a:cubicBezTo>
                    <a:pt x="1412" y="1245"/>
                    <a:pt x="1626" y="1055"/>
                    <a:pt x="1880" y="1055"/>
                  </a:cubicBezTo>
                  <a:close/>
                  <a:moveTo>
                    <a:pt x="1629" y="0"/>
                  </a:moveTo>
                  <a:cubicBezTo>
                    <a:pt x="1410" y="100"/>
                    <a:pt x="1192" y="196"/>
                    <a:pt x="1075" y="433"/>
                  </a:cubicBezTo>
                  <a:cubicBezTo>
                    <a:pt x="1060" y="464"/>
                    <a:pt x="984" y="477"/>
                    <a:pt x="920" y="477"/>
                  </a:cubicBezTo>
                  <a:cubicBezTo>
                    <a:pt x="905" y="477"/>
                    <a:pt x="891" y="476"/>
                    <a:pt x="878" y="475"/>
                  </a:cubicBezTo>
                  <a:cubicBezTo>
                    <a:pt x="855" y="472"/>
                    <a:pt x="832" y="471"/>
                    <a:pt x="809" y="471"/>
                  </a:cubicBezTo>
                  <a:cubicBezTo>
                    <a:pt x="347" y="471"/>
                    <a:pt x="1" y="916"/>
                    <a:pt x="148" y="1357"/>
                  </a:cubicBezTo>
                  <a:cubicBezTo>
                    <a:pt x="211" y="1546"/>
                    <a:pt x="338" y="1668"/>
                    <a:pt x="525" y="1727"/>
                  </a:cubicBezTo>
                  <a:cubicBezTo>
                    <a:pt x="591" y="1748"/>
                    <a:pt x="657" y="1764"/>
                    <a:pt x="747" y="1789"/>
                  </a:cubicBezTo>
                  <a:cubicBezTo>
                    <a:pt x="686" y="1880"/>
                    <a:pt x="626" y="1945"/>
                    <a:pt x="598" y="2021"/>
                  </a:cubicBezTo>
                  <a:cubicBezTo>
                    <a:pt x="524" y="2223"/>
                    <a:pt x="420" y="2429"/>
                    <a:pt x="411" y="2636"/>
                  </a:cubicBezTo>
                  <a:cubicBezTo>
                    <a:pt x="398" y="2950"/>
                    <a:pt x="655" y="3171"/>
                    <a:pt x="952" y="3171"/>
                  </a:cubicBezTo>
                  <a:cubicBezTo>
                    <a:pt x="1006" y="3171"/>
                    <a:pt x="1061" y="3164"/>
                    <a:pt x="1116" y="3149"/>
                  </a:cubicBezTo>
                  <a:cubicBezTo>
                    <a:pt x="1373" y="3077"/>
                    <a:pt x="1571" y="2928"/>
                    <a:pt x="1707" y="2697"/>
                  </a:cubicBezTo>
                  <a:cubicBezTo>
                    <a:pt x="1742" y="2636"/>
                    <a:pt x="1777" y="2576"/>
                    <a:pt x="1824" y="2495"/>
                  </a:cubicBezTo>
                  <a:cubicBezTo>
                    <a:pt x="1874" y="2542"/>
                    <a:pt x="1920" y="2573"/>
                    <a:pt x="1951" y="2615"/>
                  </a:cubicBezTo>
                  <a:cubicBezTo>
                    <a:pt x="2125" y="2846"/>
                    <a:pt x="2347" y="2944"/>
                    <a:pt x="2566" y="2944"/>
                  </a:cubicBezTo>
                  <a:cubicBezTo>
                    <a:pt x="2861" y="2944"/>
                    <a:pt x="3150" y="2764"/>
                    <a:pt x="3305" y="2489"/>
                  </a:cubicBezTo>
                  <a:cubicBezTo>
                    <a:pt x="3326" y="2452"/>
                    <a:pt x="3351" y="2417"/>
                    <a:pt x="3373" y="2381"/>
                  </a:cubicBezTo>
                  <a:lnTo>
                    <a:pt x="3373" y="2169"/>
                  </a:lnTo>
                  <a:cubicBezTo>
                    <a:pt x="3229" y="1974"/>
                    <a:pt x="3084" y="1779"/>
                    <a:pt x="2907" y="1543"/>
                  </a:cubicBezTo>
                  <a:cubicBezTo>
                    <a:pt x="2965" y="1496"/>
                    <a:pt x="3063" y="1436"/>
                    <a:pt x="3135" y="1354"/>
                  </a:cubicBezTo>
                  <a:cubicBezTo>
                    <a:pt x="3490" y="949"/>
                    <a:pt x="3337" y="322"/>
                    <a:pt x="2844" y="213"/>
                  </a:cubicBezTo>
                  <a:cubicBezTo>
                    <a:pt x="2812" y="206"/>
                    <a:pt x="2779" y="202"/>
                    <a:pt x="2745" y="202"/>
                  </a:cubicBezTo>
                  <a:cubicBezTo>
                    <a:pt x="2618" y="202"/>
                    <a:pt x="2481" y="245"/>
                    <a:pt x="2360" y="286"/>
                  </a:cubicBezTo>
                  <a:cubicBezTo>
                    <a:pt x="2314" y="301"/>
                    <a:pt x="2277" y="311"/>
                    <a:pt x="2243" y="311"/>
                  </a:cubicBezTo>
                  <a:cubicBezTo>
                    <a:pt x="2194" y="311"/>
                    <a:pt x="2151" y="292"/>
                    <a:pt x="2100" y="244"/>
                  </a:cubicBezTo>
                  <a:cubicBezTo>
                    <a:pt x="1998" y="150"/>
                    <a:pt x="1873" y="81"/>
                    <a:pt x="1756"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5"/>
            <p:cNvSpPr/>
            <p:nvPr/>
          </p:nvSpPr>
          <p:spPr>
            <a:xfrm>
              <a:off x="8169345" y="2530576"/>
              <a:ext cx="120225" cy="100533"/>
            </a:xfrm>
            <a:custGeom>
              <a:avLst/>
              <a:gdLst/>
              <a:ahLst/>
              <a:cxnLst/>
              <a:rect l="l" t="t" r="r" b="b"/>
              <a:pathLst>
                <a:path w="580" h="485" extrusionOk="0">
                  <a:moveTo>
                    <a:pt x="398" y="0"/>
                  </a:moveTo>
                  <a:cubicBezTo>
                    <a:pt x="157" y="6"/>
                    <a:pt x="0" y="142"/>
                    <a:pt x="7" y="282"/>
                  </a:cubicBezTo>
                  <a:cubicBezTo>
                    <a:pt x="14" y="428"/>
                    <a:pt x="113" y="485"/>
                    <a:pt x="244" y="485"/>
                  </a:cubicBezTo>
                  <a:cubicBezTo>
                    <a:pt x="246" y="485"/>
                    <a:pt x="248" y="485"/>
                    <a:pt x="250" y="485"/>
                  </a:cubicBezTo>
                  <a:cubicBezTo>
                    <a:pt x="407" y="483"/>
                    <a:pt x="580" y="325"/>
                    <a:pt x="545" y="194"/>
                  </a:cubicBezTo>
                  <a:cubicBezTo>
                    <a:pt x="522" y="107"/>
                    <a:pt x="430" y="39"/>
                    <a:pt x="398"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1" name="Google Shape;521;p25"/>
          <p:cNvGrpSpPr/>
          <p:nvPr/>
        </p:nvGrpSpPr>
        <p:grpSpPr>
          <a:xfrm>
            <a:off x="6" y="15776"/>
            <a:ext cx="2256143" cy="672654"/>
            <a:chOff x="4933775" y="1717675"/>
            <a:chExt cx="231925" cy="69147"/>
          </a:xfrm>
        </p:grpSpPr>
        <p:sp>
          <p:nvSpPr>
            <p:cNvPr id="522" name="Google Shape;522;p25"/>
            <p:cNvSpPr/>
            <p:nvPr/>
          </p:nvSpPr>
          <p:spPr>
            <a:xfrm>
              <a:off x="4933775" y="1717675"/>
              <a:ext cx="231925" cy="62975"/>
            </a:xfrm>
            <a:custGeom>
              <a:avLst/>
              <a:gdLst/>
              <a:ahLst/>
              <a:cxnLst/>
              <a:rect l="l" t="t" r="r" b="b"/>
              <a:pathLst>
                <a:path w="9277" h="2519" extrusionOk="0">
                  <a:moveTo>
                    <a:pt x="1" y="0"/>
                  </a:moveTo>
                  <a:cubicBezTo>
                    <a:pt x="92" y="57"/>
                    <a:pt x="185" y="113"/>
                    <a:pt x="279" y="167"/>
                  </a:cubicBezTo>
                  <a:cubicBezTo>
                    <a:pt x="777" y="458"/>
                    <a:pt x="1182" y="832"/>
                    <a:pt x="1505" y="1288"/>
                  </a:cubicBezTo>
                  <a:cubicBezTo>
                    <a:pt x="1674" y="1526"/>
                    <a:pt x="1833" y="1772"/>
                    <a:pt x="2033" y="1992"/>
                  </a:cubicBezTo>
                  <a:cubicBezTo>
                    <a:pt x="2240" y="2220"/>
                    <a:pt x="2488" y="2394"/>
                    <a:pt x="2802" y="2476"/>
                  </a:cubicBezTo>
                  <a:cubicBezTo>
                    <a:pt x="2908" y="2504"/>
                    <a:pt x="3011" y="2518"/>
                    <a:pt x="3110" y="2518"/>
                  </a:cubicBezTo>
                  <a:cubicBezTo>
                    <a:pt x="3385" y="2518"/>
                    <a:pt x="3628" y="2409"/>
                    <a:pt x="3837" y="2191"/>
                  </a:cubicBezTo>
                  <a:cubicBezTo>
                    <a:pt x="3935" y="2088"/>
                    <a:pt x="4009" y="1969"/>
                    <a:pt x="4085" y="1853"/>
                  </a:cubicBezTo>
                  <a:cubicBezTo>
                    <a:pt x="4201" y="1681"/>
                    <a:pt x="4322" y="1513"/>
                    <a:pt x="4486" y="1377"/>
                  </a:cubicBezTo>
                  <a:cubicBezTo>
                    <a:pt x="4675" y="1220"/>
                    <a:pt x="4861" y="1142"/>
                    <a:pt x="5053" y="1142"/>
                  </a:cubicBezTo>
                  <a:cubicBezTo>
                    <a:pt x="5206" y="1142"/>
                    <a:pt x="5363" y="1191"/>
                    <a:pt x="5529" y="1290"/>
                  </a:cubicBezTo>
                  <a:cubicBezTo>
                    <a:pt x="5698" y="1390"/>
                    <a:pt x="5859" y="1504"/>
                    <a:pt x="6025" y="1608"/>
                  </a:cubicBezTo>
                  <a:cubicBezTo>
                    <a:pt x="6204" y="1719"/>
                    <a:pt x="6389" y="1819"/>
                    <a:pt x="6596" y="1879"/>
                  </a:cubicBezTo>
                  <a:cubicBezTo>
                    <a:pt x="6782" y="1933"/>
                    <a:pt x="6965" y="1957"/>
                    <a:pt x="7144" y="1957"/>
                  </a:cubicBezTo>
                  <a:cubicBezTo>
                    <a:pt x="7532" y="1957"/>
                    <a:pt x="7906" y="1843"/>
                    <a:pt x="8269" y="1665"/>
                  </a:cubicBezTo>
                  <a:cubicBezTo>
                    <a:pt x="8593" y="1506"/>
                    <a:pt x="8854" y="1279"/>
                    <a:pt x="9026" y="976"/>
                  </a:cubicBezTo>
                  <a:cubicBezTo>
                    <a:pt x="9191" y="683"/>
                    <a:pt x="9277" y="333"/>
                    <a:pt x="9177" y="0"/>
                  </a:cubicBezTo>
                  <a:close/>
                </a:path>
              </a:pathLst>
            </a:custGeom>
            <a:solidFill>
              <a:srgbClr val="FFB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5"/>
            <p:cNvSpPr/>
            <p:nvPr/>
          </p:nvSpPr>
          <p:spPr>
            <a:xfrm>
              <a:off x="4938708" y="1723850"/>
              <a:ext cx="63038" cy="62972"/>
            </a:xfrm>
            <a:custGeom>
              <a:avLst/>
              <a:gdLst/>
              <a:ahLst/>
              <a:cxnLst/>
              <a:rect l="l" t="t" r="r" b="b"/>
              <a:pathLst>
                <a:path w="3817" h="3813" extrusionOk="0">
                  <a:moveTo>
                    <a:pt x="1817" y="0"/>
                  </a:moveTo>
                  <a:cubicBezTo>
                    <a:pt x="1268" y="0"/>
                    <a:pt x="750" y="167"/>
                    <a:pt x="493" y="563"/>
                  </a:cubicBezTo>
                  <a:cubicBezTo>
                    <a:pt x="0" y="1325"/>
                    <a:pt x="156" y="2503"/>
                    <a:pt x="645" y="3319"/>
                  </a:cubicBezTo>
                  <a:cubicBezTo>
                    <a:pt x="726" y="3453"/>
                    <a:pt x="820" y="3586"/>
                    <a:pt x="955" y="3678"/>
                  </a:cubicBezTo>
                  <a:cubicBezTo>
                    <a:pt x="1086" y="3772"/>
                    <a:pt x="1193" y="3813"/>
                    <a:pt x="1279" y="3813"/>
                  </a:cubicBezTo>
                  <a:cubicBezTo>
                    <a:pt x="1773" y="3813"/>
                    <a:pt x="1611" y="2487"/>
                    <a:pt x="1443" y="2181"/>
                  </a:cubicBezTo>
                  <a:lnTo>
                    <a:pt x="1443" y="2181"/>
                  </a:lnTo>
                  <a:cubicBezTo>
                    <a:pt x="1910" y="2420"/>
                    <a:pt x="2359" y="2844"/>
                    <a:pt x="2784" y="3159"/>
                  </a:cubicBezTo>
                  <a:cubicBezTo>
                    <a:pt x="2905" y="3249"/>
                    <a:pt x="3030" y="3342"/>
                    <a:pt x="3174" y="3391"/>
                  </a:cubicBezTo>
                  <a:cubicBezTo>
                    <a:pt x="3233" y="3411"/>
                    <a:pt x="3292" y="3420"/>
                    <a:pt x="3347" y="3420"/>
                  </a:cubicBezTo>
                  <a:cubicBezTo>
                    <a:pt x="3562" y="3420"/>
                    <a:pt x="3735" y="3280"/>
                    <a:pt x="3780" y="3079"/>
                  </a:cubicBezTo>
                  <a:cubicBezTo>
                    <a:pt x="3817" y="2912"/>
                    <a:pt x="3768" y="2731"/>
                    <a:pt x="3686" y="2566"/>
                  </a:cubicBezTo>
                  <a:cubicBezTo>
                    <a:pt x="3524" y="2242"/>
                    <a:pt x="3235" y="1971"/>
                    <a:pt x="2912" y="1764"/>
                  </a:cubicBezTo>
                  <a:cubicBezTo>
                    <a:pt x="2458" y="1472"/>
                    <a:pt x="1942" y="1286"/>
                    <a:pt x="1435" y="1110"/>
                  </a:cubicBezTo>
                  <a:cubicBezTo>
                    <a:pt x="1610" y="1093"/>
                    <a:pt x="1786" y="1084"/>
                    <a:pt x="1964" y="1084"/>
                  </a:cubicBezTo>
                  <a:cubicBezTo>
                    <a:pt x="2196" y="1084"/>
                    <a:pt x="2429" y="1099"/>
                    <a:pt x="2661" y="1127"/>
                  </a:cubicBezTo>
                  <a:cubicBezTo>
                    <a:pt x="2792" y="1144"/>
                    <a:pt x="2925" y="1165"/>
                    <a:pt x="3054" y="1165"/>
                  </a:cubicBezTo>
                  <a:cubicBezTo>
                    <a:pt x="3115" y="1165"/>
                    <a:pt x="3175" y="1160"/>
                    <a:pt x="3233" y="1148"/>
                  </a:cubicBezTo>
                  <a:cubicBezTo>
                    <a:pt x="3416" y="1113"/>
                    <a:pt x="3582" y="983"/>
                    <a:pt x="3579" y="810"/>
                  </a:cubicBezTo>
                  <a:cubicBezTo>
                    <a:pt x="3576" y="630"/>
                    <a:pt x="3404" y="477"/>
                    <a:pt x="3232" y="372"/>
                  </a:cubicBezTo>
                  <a:cubicBezTo>
                    <a:pt x="3129" y="310"/>
                    <a:pt x="3017" y="254"/>
                    <a:pt x="2896" y="206"/>
                  </a:cubicBezTo>
                  <a:cubicBezTo>
                    <a:pt x="2569" y="75"/>
                    <a:pt x="2186" y="0"/>
                    <a:pt x="18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
  <p:cSld name="CUSTOM_4_1_1">
    <p:spTree>
      <p:nvGrpSpPr>
        <p:cNvPr id="1" name="Shape 524"/>
        <p:cNvGrpSpPr/>
        <p:nvPr/>
      </p:nvGrpSpPr>
      <p:grpSpPr>
        <a:xfrm>
          <a:off x="0" y="0"/>
          <a:ext cx="0" cy="0"/>
          <a:chOff x="0" y="0"/>
          <a:chExt cx="0" cy="0"/>
        </a:xfrm>
      </p:grpSpPr>
      <p:sp>
        <p:nvSpPr>
          <p:cNvPr id="525" name="Google Shape;525;p26"/>
          <p:cNvSpPr txBox="1">
            <a:spLocks noGrp="1"/>
          </p:cNvSpPr>
          <p:nvPr>
            <p:ph type="subTitle" idx="1"/>
          </p:nvPr>
        </p:nvSpPr>
        <p:spPr>
          <a:xfrm>
            <a:off x="713225" y="1721238"/>
            <a:ext cx="3207900" cy="35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b="1"/>
            </a:lvl1pPr>
            <a:lvl2pPr lvl="1" algn="ctr" rtl="0">
              <a:spcBef>
                <a:spcPts val="1600"/>
              </a:spcBef>
              <a:spcAft>
                <a:spcPts val="0"/>
              </a:spcAft>
              <a:buClr>
                <a:schemeClr val="dk1"/>
              </a:buClr>
              <a:buSzPts val="1400"/>
              <a:buNone/>
              <a:defRPr>
                <a:solidFill>
                  <a:schemeClr val="dk1"/>
                </a:solidFill>
              </a:defRPr>
            </a:lvl2pPr>
            <a:lvl3pPr lvl="2" algn="ctr" rtl="0">
              <a:spcBef>
                <a:spcPts val="1600"/>
              </a:spcBef>
              <a:spcAft>
                <a:spcPts val="0"/>
              </a:spcAft>
              <a:buClr>
                <a:schemeClr val="dk1"/>
              </a:buClr>
              <a:buSzPts val="1400"/>
              <a:buNone/>
              <a:defRPr>
                <a:solidFill>
                  <a:schemeClr val="dk1"/>
                </a:solidFill>
              </a:defRPr>
            </a:lvl3pPr>
            <a:lvl4pPr lvl="3" algn="ctr" rtl="0">
              <a:spcBef>
                <a:spcPts val="1600"/>
              </a:spcBef>
              <a:spcAft>
                <a:spcPts val="0"/>
              </a:spcAft>
              <a:buClr>
                <a:schemeClr val="dk1"/>
              </a:buClr>
              <a:buSzPts val="1400"/>
              <a:buNone/>
              <a:defRPr>
                <a:solidFill>
                  <a:schemeClr val="dk1"/>
                </a:solidFill>
              </a:defRPr>
            </a:lvl4pPr>
            <a:lvl5pPr lvl="4" algn="ctr" rtl="0">
              <a:spcBef>
                <a:spcPts val="1600"/>
              </a:spcBef>
              <a:spcAft>
                <a:spcPts val="0"/>
              </a:spcAft>
              <a:buClr>
                <a:schemeClr val="dk1"/>
              </a:buClr>
              <a:buSzPts val="1400"/>
              <a:buNone/>
              <a:defRPr>
                <a:solidFill>
                  <a:schemeClr val="dk1"/>
                </a:solidFill>
              </a:defRPr>
            </a:lvl5pPr>
            <a:lvl6pPr lvl="5" algn="ctr" rtl="0">
              <a:spcBef>
                <a:spcPts val="1600"/>
              </a:spcBef>
              <a:spcAft>
                <a:spcPts val="0"/>
              </a:spcAft>
              <a:buClr>
                <a:schemeClr val="dk1"/>
              </a:buClr>
              <a:buSzPts val="1400"/>
              <a:buNone/>
              <a:defRPr>
                <a:solidFill>
                  <a:schemeClr val="dk1"/>
                </a:solidFill>
              </a:defRPr>
            </a:lvl6pPr>
            <a:lvl7pPr lvl="6" algn="ctr" rtl="0">
              <a:spcBef>
                <a:spcPts val="1600"/>
              </a:spcBef>
              <a:spcAft>
                <a:spcPts val="0"/>
              </a:spcAft>
              <a:buClr>
                <a:schemeClr val="dk1"/>
              </a:buClr>
              <a:buSzPts val="1400"/>
              <a:buNone/>
              <a:defRPr>
                <a:solidFill>
                  <a:schemeClr val="dk1"/>
                </a:solidFill>
              </a:defRPr>
            </a:lvl7pPr>
            <a:lvl8pPr lvl="7" algn="ctr" rtl="0">
              <a:spcBef>
                <a:spcPts val="1600"/>
              </a:spcBef>
              <a:spcAft>
                <a:spcPts val="0"/>
              </a:spcAft>
              <a:buClr>
                <a:schemeClr val="dk1"/>
              </a:buClr>
              <a:buSzPts val="1400"/>
              <a:buNone/>
              <a:defRPr>
                <a:solidFill>
                  <a:schemeClr val="dk1"/>
                </a:solidFill>
              </a:defRPr>
            </a:lvl8pPr>
            <a:lvl9pPr lvl="8" algn="ctr" rtl="0">
              <a:spcBef>
                <a:spcPts val="1600"/>
              </a:spcBef>
              <a:spcAft>
                <a:spcPts val="1600"/>
              </a:spcAft>
              <a:buClr>
                <a:schemeClr val="dk1"/>
              </a:buClr>
              <a:buSzPts val="1400"/>
              <a:buNone/>
              <a:defRPr>
                <a:solidFill>
                  <a:schemeClr val="dk1"/>
                </a:solidFill>
              </a:defRPr>
            </a:lvl9pPr>
          </a:lstStyle>
          <a:p>
            <a:endParaRPr/>
          </a:p>
        </p:txBody>
      </p:sp>
      <p:sp>
        <p:nvSpPr>
          <p:cNvPr id="526" name="Google Shape;526;p26"/>
          <p:cNvSpPr txBox="1">
            <a:spLocks noGrp="1"/>
          </p:cNvSpPr>
          <p:nvPr>
            <p:ph type="title"/>
          </p:nvPr>
        </p:nvSpPr>
        <p:spPr>
          <a:xfrm>
            <a:off x="713225" y="909188"/>
            <a:ext cx="3207900" cy="58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4800"/>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527" name="Google Shape;527;p26"/>
          <p:cNvSpPr txBox="1">
            <a:spLocks noGrp="1"/>
          </p:cNvSpPr>
          <p:nvPr>
            <p:ph type="subTitle" idx="2"/>
          </p:nvPr>
        </p:nvSpPr>
        <p:spPr>
          <a:xfrm>
            <a:off x="1098550" y="2297800"/>
            <a:ext cx="2437500" cy="100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atin typeface="Roboto"/>
                <a:ea typeface="Roboto"/>
                <a:cs typeface="Roboto"/>
                <a:sym typeface="Roboto"/>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grpSp>
        <p:nvGrpSpPr>
          <p:cNvPr id="528" name="Google Shape;528;p26"/>
          <p:cNvGrpSpPr/>
          <p:nvPr/>
        </p:nvGrpSpPr>
        <p:grpSpPr>
          <a:xfrm>
            <a:off x="-128" y="-24"/>
            <a:ext cx="9143954" cy="5158652"/>
            <a:chOff x="2530675" y="865825"/>
            <a:chExt cx="1090825" cy="615400"/>
          </a:xfrm>
        </p:grpSpPr>
        <p:sp>
          <p:nvSpPr>
            <p:cNvPr id="529" name="Google Shape;529;p26"/>
            <p:cNvSpPr/>
            <p:nvPr/>
          </p:nvSpPr>
          <p:spPr>
            <a:xfrm>
              <a:off x="3525768" y="1380077"/>
              <a:ext cx="95733" cy="99349"/>
            </a:xfrm>
            <a:custGeom>
              <a:avLst/>
              <a:gdLst/>
              <a:ahLst/>
              <a:cxnLst/>
              <a:rect l="l" t="t" r="r" b="b"/>
              <a:pathLst>
                <a:path w="6724" h="6978" extrusionOk="0">
                  <a:moveTo>
                    <a:pt x="6199" y="0"/>
                  </a:moveTo>
                  <a:cubicBezTo>
                    <a:pt x="6032" y="0"/>
                    <a:pt x="5859" y="20"/>
                    <a:pt x="5682" y="60"/>
                  </a:cubicBezTo>
                  <a:cubicBezTo>
                    <a:pt x="4750" y="267"/>
                    <a:pt x="4112" y="833"/>
                    <a:pt x="3792" y="1726"/>
                  </a:cubicBezTo>
                  <a:cubicBezTo>
                    <a:pt x="3663" y="2086"/>
                    <a:pt x="3438" y="2359"/>
                    <a:pt x="3178" y="2617"/>
                  </a:cubicBezTo>
                  <a:cubicBezTo>
                    <a:pt x="3052" y="2744"/>
                    <a:pt x="2915" y="2860"/>
                    <a:pt x="2791" y="2988"/>
                  </a:cubicBezTo>
                  <a:cubicBezTo>
                    <a:pt x="2662" y="3117"/>
                    <a:pt x="2512" y="3207"/>
                    <a:pt x="2350" y="3286"/>
                  </a:cubicBezTo>
                  <a:cubicBezTo>
                    <a:pt x="1923" y="3495"/>
                    <a:pt x="1497" y="3704"/>
                    <a:pt x="1120" y="3999"/>
                  </a:cubicBezTo>
                  <a:cubicBezTo>
                    <a:pt x="121" y="4779"/>
                    <a:pt x="1" y="6062"/>
                    <a:pt x="446" y="6978"/>
                  </a:cubicBezTo>
                  <a:lnTo>
                    <a:pt x="6723" y="6978"/>
                  </a:lnTo>
                  <a:lnTo>
                    <a:pt x="6723" y="69"/>
                  </a:lnTo>
                  <a:cubicBezTo>
                    <a:pt x="6554" y="23"/>
                    <a:pt x="6379" y="0"/>
                    <a:pt x="6199" y="0"/>
                  </a:cubicBezTo>
                  <a:close/>
                </a:path>
              </a:pathLst>
            </a:custGeom>
            <a:solidFill>
              <a:srgbClr val="FFB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6"/>
            <p:cNvSpPr/>
            <p:nvPr/>
          </p:nvSpPr>
          <p:spPr>
            <a:xfrm>
              <a:off x="3497800" y="886575"/>
              <a:ext cx="102300" cy="99350"/>
            </a:xfrm>
            <a:custGeom>
              <a:avLst/>
              <a:gdLst/>
              <a:ahLst/>
              <a:cxnLst/>
              <a:rect l="l" t="t" r="r" b="b"/>
              <a:pathLst>
                <a:path w="4092" h="3974" extrusionOk="0">
                  <a:moveTo>
                    <a:pt x="1272" y="0"/>
                  </a:moveTo>
                  <a:cubicBezTo>
                    <a:pt x="1192" y="0"/>
                    <a:pt x="1136" y="31"/>
                    <a:pt x="1109" y="84"/>
                  </a:cubicBezTo>
                  <a:cubicBezTo>
                    <a:pt x="1077" y="147"/>
                    <a:pt x="1115" y="256"/>
                    <a:pt x="1214" y="337"/>
                  </a:cubicBezTo>
                  <a:cubicBezTo>
                    <a:pt x="1298" y="405"/>
                    <a:pt x="1390" y="467"/>
                    <a:pt x="1484" y="520"/>
                  </a:cubicBezTo>
                  <a:cubicBezTo>
                    <a:pt x="1657" y="616"/>
                    <a:pt x="1837" y="701"/>
                    <a:pt x="2011" y="795"/>
                  </a:cubicBezTo>
                  <a:cubicBezTo>
                    <a:pt x="2077" y="831"/>
                    <a:pt x="2137" y="878"/>
                    <a:pt x="2199" y="920"/>
                  </a:cubicBezTo>
                  <a:cubicBezTo>
                    <a:pt x="2195" y="934"/>
                    <a:pt x="2191" y="947"/>
                    <a:pt x="2186" y="961"/>
                  </a:cubicBezTo>
                  <a:cubicBezTo>
                    <a:pt x="2089" y="948"/>
                    <a:pt x="1989" y="950"/>
                    <a:pt x="1897" y="922"/>
                  </a:cubicBezTo>
                  <a:cubicBezTo>
                    <a:pt x="1708" y="866"/>
                    <a:pt x="1525" y="786"/>
                    <a:pt x="1335" y="731"/>
                  </a:cubicBezTo>
                  <a:cubicBezTo>
                    <a:pt x="1152" y="677"/>
                    <a:pt x="963" y="632"/>
                    <a:pt x="774" y="604"/>
                  </a:cubicBezTo>
                  <a:cubicBezTo>
                    <a:pt x="757" y="602"/>
                    <a:pt x="739" y="601"/>
                    <a:pt x="720" y="601"/>
                  </a:cubicBezTo>
                  <a:cubicBezTo>
                    <a:pt x="643" y="601"/>
                    <a:pt x="561" y="621"/>
                    <a:pt x="488" y="646"/>
                  </a:cubicBezTo>
                  <a:cubicBezTo>
                    <a:pt x="315" y="705"/>
                    <a:pt x="279" y="871"/>
                    <a:pt x="405" y="1004"/>
                  </a:cubicBezTo>
                  <a:cubicBezTo>
                    <a:pt x="529" y="1136"/>
                    <a:pt x="691" y="1208"/>
                    <a:pt x="861" y="1258"/>
                  </a:cubicBezTo>
                  <a:cubicBezTo>
                    <a:pt x="1059" y="1315"/>
                    <a:pt x="1260" y="1363"/>
                    <a:pt x="1459" y="1417"/>
                  </a:cubicBezTo>
                  <a:cubicBezTo>
                    <a:pt x="1510" y="1430"/>
                    <a:pt x="1562" y="1445"/>
                    <a:pt x="1610" y="1466"/>
                  </a:cubicBezTo>
                  <a:cubicBezTo>
                    <a:pt x="1633" y="1476"/>
                    <a:pt x="1662" y="1503"/>
                    <a:pt x="1662" y="1522"/>
                  </a:cubicBezTo>
                  <a:cubicBezTo>
                    <a:pt x="1662" y="1542"/>
                    <a:pt x="1634" y="1571"/>
                    <a:pt x="1613" y="1581"/>
                  </a:cubicBezTo>
                  <a:cubicBezTo>
                    <a:pt x="1557" y="1605"/>
                    <a:pt x="1498" y="1630"/>
                    <a:pt x="1439" y="1638"/>
                  </a:cubicBezTo>
                  <a:cubicBezTo>
                    <a:pt x="1309" y="1656"/>
                    <a:pt x="1178" y="1675"/>
                    <a:pt x="1048" y="1675"/>
                  </a:cubicBezTo>
                  <a:cubicBezTo>
                    <a:pt x="1042" y="1675"/>
                    <a:pt x="1037" y="1675"/>
                    <a:pt x="1031" y="1675"/>
                  </a:cubicBezTo>
                  <a:cubicBezTo>
                    <a:pt x="1019" y="1675"/>
                    <a:pt x="1007" y="1675"/>
                    <a:pt x="994" y="1675"/>
                  </a:cubicBezTo>
                  <a:cubicBezTo>
                    <a:pt x="718" y="1675"/>
                    <a:pt x="452" y="1722"/>
                    <a:pt x="203" y="1846"/>
                  </a:cubicBezTo>
                  <a:cubicBezTo>
                    <a:pt x="127" y="1884"/>
                    <a:pt x="68" y="1957"/>
                    <a:pt x="1" y="2015"/>
                  </a:cubicBezTo>
                  <a:lnTo>
                    <a:pt x="1" y="2081"/>
                  </a:lnTo>
                  <a:cubicBezTo>
                    <a:pt x="143" y="2249"/>
                    <a:pt x="346" y="2266"/>
                    <a:pt x="542" y="2281"/>
                  </a:cubicBezTo>
                  <a:cubicBezTo>
                    <a:pt x="611" y="2286"/>
                    <a:pt x="679" y="2288"/>
                    <a:pt x="748" y="2288"/>
                  </a:cubicBezTo>
                  <a:cubicBezTo>
                    <a:pt x="860" y="2288"/>
                    <a:pt x="973" y="2284"/>
                    <a:pt x="1084" y="2284"/>
                  </a:cubicBezTo>
                  <a:lnTo>
                    <a:pt x="1181" y="2284"/>
                  </a:lnTo>
                  <a:cubicBezTo>
                    <a:pt x="1187" y="2292"/>
                    <a:pt x="1191" y="2300"/>
                    <a:pt x="1196" y="2309"/>
                  </a:cubicBezTo>
                  <a:cubicBezTo>
                    <a:pt x="1123" y="2401"/>
                    <a:pt x="1053" y="2496"/>
                    <a:pt x="976" y="2585"/>
                  </a:cubicBezTo>
                  <a:cubicBezTo>
                    <a:pt x="796" y="2794"/>
                    <a:pt x="606" y="2997"/>
                    <a:pt x="501" y="3258"/>
                  </a:cubicBezTo>
                  <a:cubicBezTo>
                    <a:pt x="464" y="3350"/>
                    <a:pt x="431" y="3447"/>
                    <a:pt x="415" y="3545"/>
                  </a:cubicBezTo>
                  <a:cubicBezTo>
                    <a:pt x="394" y="3669"/>
                    <a:pt x="451" y="3741"/>
                    <a:pt x="554" y="3741"/>
                  </a:cubicBezTo>
                  <a:cubicBezTo>
                    <a:pt x="576" y="3741"/>
                    <a:pt x="600" y="3738"/>
                    <a:pt x="625" y="3731"/>
                  </a:cubicBezTo>
                  <a:cubicBezTo>
                    <a:pt x="684" y="3716"/>
                    <a:pt x="740" y="3688"/>
                    <a:pt x="793" y="3658"/>
                  </a:cubicBezTo>
                  <a:cubicBezTo>
                    <a:pt x="1181" y="3432"/>
                    <a:pt x="1483" y="3115"/>
                    <a:pt x="1739" y="2750"/>
                  </a:cubicBezTo>
                  <a:cubicBezTo>
                    <a:pt x="1783" y="2689"/>
                    <a:pt x="1829" y="2628"/>
                    <a:pt x="1876" y="2570"/>
                  </a:cubicBezTo>
                  <a:cubicBezTo>
                    <a:pt x="1895" y="2548"/>
                    <a:pt x="1919" y="2531"/>
                    <a:pt x="1958" y="2497"/>
                  </a:cubicBezTo>
                  <a:cubicBezTo>
                    <a:pt x="1966" y="2551"/>
                    <a:pt x="1978" y="2585"/>
                    <a:pt x="1975" y="2617"/>
                  </a:cubicBezTo>
                  <a:cubicBezTo>
                    <a:pt x="1958" y="2812"/>
                    <a:pt x="1927" y="3005"/>
                    <a:pt x="1921" y="3199"/>
                  </a:cubicBezTo>
                  <a:cubicBezTo>
                    <a:pt x="1916" y="3374"/>
                    <a:pt x="1923" y="3551"/>
                    <a:pt x="1953" y="3722"/>
                  </a:cubicBezTo>
                  <a:cubicBezTo>
                    <a:pt x="1969" y="3811"/>
                    <a:pt x="2045" y="3890"/>
                    <a:pt x="2094" y="3973"/>
                  </a:cubicBezTo>
                  <a:lnTo>
                    <a:pt x="2228" y="3973"/>
                  </a:lnTo>
                  <a:cubicBezTo>
                    <a:pt x="2323" y="3908"/>
                    <a:pt x="2369" y="3811"/>
                    <a:pt x="2405" y="3706"/>
                  </a:cubicBezTo>
                  <a:cubicBezTo>
                    <a:pt x="2518" y="3374"/>
                    <a:pt x="2573" y="3030"/>
                    <a:pt x="2617" y="2683"/>
                  </a:cubicBezTo>
                  <a:cubicBezTo>
                    <a:pt x="2632" y="2563"/>
                    <a:pt x="2661" y="2443"/>
                    <a:pt x="2691" y="2325"/>
                  </a:cubicBezTo>
                  <a:cubicBezTo>
                    <a:pt x="2697" y="2298"/>
                    <a:pt x="2734" y="2280"/>
                    <a:pt x="2756" y="2258"/>
                  </a:cubicBezTo>
                  <a:cubicBezTo>
                    <a:pt x="2776" y="2280"/>
                    <a:pt x="2807" y="2298"/>
                    <a:pt x="2814" y="2324"/>
                  </a:cubicBezTo>
                  <a:cubicBezTo>
                    <a:pt x="2850" y="2461"/>
                    <a:pt x="2879" y="2600"/>
                    <a:pt x="2913" y="2738"/>
                  </a:cubicBezTo>
                  <a:cubicBezTo>
                    <a:pt x="2944" y="2870"/>
                    <a:pt x="2973" y="3004"/>
                    <a:pt x="3015" y="3133"/>
                  </a:cubicBezTo>
                  <a:cubicBezTo>
                    <a:pt x="3038" y="3207"/>
                    <a:pt x="3095" y="3261"/>
                    <a:pt x="3179" y="3271"/>
                  </a:cubicBezTo>
                  <a:cubicBezTo>
                    <a:pt x="3193" y="3273"/>
                    <a:pt x="3206" y="3274"/>
                    <a:pt x="3218" y="3274"/>
                  </a:cubicBezTo>
                  <a:cubicBezTo>
                    <a:pt x="3334" y="3274"/>
                    <a:pt x="3406" y="3201"/>
                    <a:pt x="3415" y="3056"/>
                  </a:cubicBezTo>
                  <a:cubicBezTo>
                    <a:pt x="3423" y="2929"/>
                    <a:pt x="3423" y="2799"/>
                    <a:pt x="3408" y="2672"/>
                  </a:cubicBezTo>
                  <a:cubicBezTo>
                    <a:pt x="3382" y="2459"/>
                    <a:pt x="3341" y="2248"/>
                    <a:pt x="3311" y="2036"/>
                  </a:cubicBezTo>
                  <a:cubicBezTo>
                    <a:pt x="3303" y="1986"/>
                    <a:pt x="3309" y="1934"/>
                    <a:pt x="3309" y="1884"/>
                  </a:cubicBezTo>
                  <a:lnTo>
                    <a:pt x="3342" y="1871"/>
                  </a:lnTo>
                  <a:cubicBezTo>
                    <a:pt x="3373" y="1903"/>
                    <a:pt x="3411" y="1931"/>
                    <a:pt x="3433" y="1968"/>
                  </a:cubicBezTo>
                  <a:cubicBezTo>
                    <a:pt x="3492" y="2072"/>
                    <a:pt x="3543" y="2181"/>
                    <a:pt x="3603" y="2285"/>
                  </a:cubicBezTo>
                  <a:cubicBezTo>
                    <a:pt x="3634" y="2339"/>
                    <a:pt x="3671" y="2394"/>
                    <a:pt x="3717" y="2437"/>
                  </a:cubicBezTo>
                  <a:cubicBezTo>
                    <a:pt x="3754" y="2472"/>
                    <a:pt x="3799" y="2489"/>
                    <a:pt x="3845" y="2489"/>
                  </a:cubicBezTo>
                  <a:cubicBezTo>
                    <a:pt x="3901" y="2489"/>
                    <a:pt x="3957" y="2464"/>
                    <a:pt x="3997" y="2414"/>
                  </a:cubicBezTo>
                  <a:cubicBezTo>
                    <a:pt x="4071" y="2326"/>
                    <a:pt x="4091" y="2223"/>
                    <a:pt x="4085" y="2109"/>
                  </a:cubicBezTo>
                  <a:cubicBezTo>
                    <a:pt x="4073" y="1895"/>
                    <a:pt x="3987" y="1708"/>
                    <a:pt x="3872" y="1535"/>
                  </a:cubicBezTo>
                  <a:cubicBezTo>
                    <a:pt x="3748" y="1347"/>
                    <a:pt x="3610" y="1167"/>
                    <a:pt x="3482" y="982"/>
                  </a:cubicBezTo>
                  <a:cubicBezTo>
                    <a:pt x="3415" y="886"/>
                    <a:pt x="3352" y="786"/>
                    <a:pt x="3290" y="687"/>
                  </a:cubicBezTo>
                  <a:cubicBezTo>
                    <a:pt x="3230" y="589"/>
                    <a:pt x="3137" y="534"/>
                    <a:pt x="3030" y="522"/>
                  </a:cubicBezTo>
                  <a:cubicBezTo>
                    <a:pt x="2621" y="480"/>
                    <a:pt x="2245" y="338"/>
                    <a:pt x="1872" y="176"/>
                  </a:cubicBezTo>
                  <a:cubicBezTo>
                    <a:pt x="1715" y="108"/>
                    <a:pt x="1546" y="61"/>
                    <a:pt x="1380" y="16"/>
                  </a:cubicBezTo>
                  <a:cubicBezTo>
                    <a:pt x="1340" y="5"/>
                    <a:pt x="1304" y="0"/>
                    <a:pt x="12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6"/>
            <p:cNvSpPr/>
            <p:nvPr/>
          </p:nvSpPr>
          <p:spPr>
            <a:xfrm>
              <a:off x="3497800" y="1046006"/>
              <a:ext cx="59725" cy="54275"/>
            </a:xfrm>
            <a:custGeom>
              <a:avLst/>
              <a:gdLst/>
              <a:ahLst/>
              <a:cxnLst/>
              <a:rect l="l" t="t" r="r" b="b"/>
              <a:pathLst>
                <a:path w="2389" h="2171" extrusionOk="0">
                  <a:moveTo>
                    <a:pt x="1287" y="722"/>
                  </a:moveTo>
                  <a:cubicBezTo>
                    <a:pt x="1438" y="723"/>
                    <a:pt x="1547" y="822"/>
                    <a:pt x="1548" y="958"/>
                  </a:cubicBezTo>
                  <a:cubicBezTo>
                    <a:pt x="1548" y="1109"/>
                    <a:pt x="1386" y="1256"/>
                    <a:pt x="1220" y="1256"/>
                  </a:cubicBezTo>
                  <a:cubicBezTo>
                    <a:pt x="1218" y="1256"/>
                    <a:pt x="1216" y="1256"/>
                    <a:pt x="1213" y="1256"/>
                  </a:cubicBezTo>
                  <a:cubicBezTo>
                    <a:pt x="1066" y="1251"/>
                    <a:pt x="960" y="1147"/>
                    <a:pt x="963" y="1009"/>
                  </a:cubicBezTo>
                  <a:cubicBezTo>
                    <a:pt x="966" y="852"/>
                    <a:pt x="1114" y="722"/>
                    <a:pt x="1287" y="722"/>
                  </a:cubicBezTo>
                  <a:close/>
                  <a:moveTo>
                    <a:pt x="1114" y="1"/>
                  </a:moveTo>
                  <a:cubicBezTo>
                    <a:pt x="964" y="69"/>
                    <a:pt x="815" y="135"/>
                    <a:pt x="735" y="297"/>
                  </a:cubicBezTo>
                  <a:cubicBezTo>
                    <a:pt x="725" y="318"/>
                    <a:pt x="671" y="327"/>
                    <a:pt x="628" y="327"/>
                  </a:cubicBezTo>
                  <a:cubicBezTo>
                    <a:pt x="618" y="327"/>
                    <a:pt x="609" y="327"/>
                    <a:pt x="601" y="326"/>
                  </a:cubicBezTo>
                  <a:cubicBezTo>
                    <a:pt x="585" y="324"/>
                    <a:pt x="569" y="323"/>
                    <a:pt x="554" y="323"/>
                  </a:cubicBezTo>
                  <a:cubicBezTo>
                    <a:pt x="237" y="323"/>
                    <a:pt x="0" y="628"/>
                    <a:pt x="101" y="930"/>
                  </a:cubicBezTo>
                  <a:cubicBezTo>
                    <a:pt x="144" y="1058"/>
                    <a:pt x="231" y="1142"/>
                    <a:pt x="359" y="1183"/>
                  </a:cubicBezTo>
                  <a:cubicBezTo>
                    <a:pt x="404" y="1197"/>
                    <a:pt x="449" y="1208"/>
                    <a:pt x="511" y="1225"/>
                  </a:cubicBezTo>
                  <a:cubicBezTo>
                    <a:pt x="469" y="1288"/>
                    <a:pt x="427" y="1332"/>
                    <a:pt x="409" y="1383"/>
                  </a:cubicBezTo>
                  <a:cubicBezTo>
                    <a:pt x="358" y="1522"/>
                    <a:pt x="287" y="1663"/>
                    <a:pt x="281" y="1805"/>
                  </a:cubicBezTo>
                  <a:cubicBezTo>
                    <a:pt x="272" y="2020"/>
                    <a:pt x="448" y="2171"/>
                    <a:pt x="652" y="2171"/>
                  </a:cubicBezTo>
                  <a:cubicBezTo>
                    <a:pt x="688" y="2171"/>
                    <a:pt x="726" y="2166"/>
                    <a:pt x="763" y="2156"/>
                  </a:cubicBezTo>
                  <a:cubicBezTo>
                    <a:pt x="940" y="2107"/>
                    <a:pt x="1075" y="2005"/>
                    <a:pt x="1168" y="1847"/>
                  </a:cubicBezTo>
                  <a:cubicBezTo>
                    <a:pt x="1191" y="1805"/>
                    <a:pt x="1216" y="1764"/>
                    <a:pt x="1247" y="1708"/>
                  </a:cubicBezTo>
                  <a:cubicBezTo>
                    <a:pt x="1282" y="1740"/>
                    <a:pt x="1314" y="1761"/>
                    <a:pt x="1335" y="1790"/>
                  </a:cubicBezTo>
                  <a:cubicBezTo>
                    <a:pt x="1454" y="1948"/>
                    <a:pt x="1606" y="2016"/>
                    <a:pt x="1755" y="2016"/>
                  </a:cubicBezTo>
                  <a:cubicBezTo>
                    <a:pt x="1957" y="2016"/>
                    <a:pt x="2155" y="1892"/>
                    <a:pt x="2262" y="1704"/>
                  </a:cubicBezTo>
                  <a:cubicBezTo>
                    <a:pt x="2276" y="1679"/>
                    <a:pt x="2292" y="1655"/>
                    <a:pt x="2308" y="1630"/>
                  </a:cubicBezTo>
                  <a:lnTo>
                    <a:pt x="2308" y="1485"/>
                  </a:lnTo>
                  <a:cubicBezTo>
                    <a:pt x="2209" y="1352"/>
                    <a:pt x="2110" y="1218"/>
                    <a:pt x="1989" y="1057"/>
                  </a:cubicBezTo>
                  <a:cubicBezTo>
                    <a:pt x="2029" y="1024"/>
                    <a:pt x="2096" y="983"/>
                    <a:pt x="2145" y="927"/>
                  </a:cubicBezTo>
                  <a:cubicBezTo>
                    <a:pt x="2388" y="650"/>
                    <a:pt x="2284" y="221"/>
                    <a:pt x="1947" y="146"/>
                  </a:cubicBezTo>
                  <a:cubicBezTo>
                    <a:pt x="1925" y="141"/>
                    <a:pt x="1902" y="139"/>
                    <a:pt x="1879" y="139"/>
                  </a:cubicBezTo>
                  <a:cubicBezTo>
                    <a:pt x="1792" y="139"/>
                    <a:pt x="1697" y="168"/>
                    <a:pt x="1615" y="197"/>
                  </a:cubicBezTo>
                  <a:cubicBezTo>
                    <a:pt x="1584" y="207"/>
                    <a:pt x="1558" y="213"/>
                    <a:pt x="1535" y="213"/>
                  </a:cubicBezTo>
                  <a:cubicBezTo>
                    <a:pt x="1501" y="213"/>
                    <a:pt x="1472" y="200"/>
                    <a:pt x="1437" y="168"/>
                  </a:cubicBezTo>
                  <a:cubicBezTo>
                    <a:pt x="1367" y="103"/>
                    <a:pt x="1281" y="56"/>
                    <a:pt x="1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6"/>
            <p:cNvSpPr/>
            <p:nvPr/>
          </p:nvSpPr>
          <p:spPr>
            <a:xfrm>
              <a:off x="3524350" y="1066531"/>
              <a:ext cx="9925" cy="8325"/>
            </a:xfrm>
            <a:custGeom>
              <a:avLst/>
              <a:gdLst/>
              <a:ahLst/>
              <a:cxnLst/>
              <a:rect l="l" t="t" r="r" b="b"/>
              <a:pathLst>
                <a:path w="397" h="333" extrusionOk="0">
                  <a:moveTo>
                    <a:pt x="273" y="1"/>
                  </a:moveTo>
                  <a:cubicBezTo>
                    <a:pt x="107" y="5"/>
                    <a:pt x="0" y="98"/>
                    <a:pt x="4" y="194"/>
                  </a:cubicBezTo>
                  <a:cubicBezTo>
                    <a:pt x="10" y="295"/>
                    <a:pt x="78" y="332"/>
                    <a:pt x="167" y="332"/>
                  </a:cubicBezTo>
                  <a:cubicBezTo>
                    <a:pt x="168" y="332"/>
                    <a:pt x="169" y="332"/>
                    <a:pt x="170" y="332"/>
                  </a:cubicBezTo>
                  <a:cubicBezTo>
                    <a:pt x="279" y="332"/>
                    <a:pt x="397" y="223"/>
                    <a:pt x="373" y="133"/>
                  </a:cubicBezTo>
                  <a:cubicBezTo>
                    <a:pt x="357" y="74"/>
                    <a:pt x="293" y="28"/>
                    <a:pt x="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6"/>
            <p:cNvSpPr/>
            <p:nvPr/>
          </p:nvSpPr>
          <p:spPr>
            <a:xfrm>
              <a:off x="2530675" y="865825"/>
              <a:ext cx="143025" cy="145150"/>
            </a:xfrm>
            <a:custGeom>
              <a:avLst/>
              <a:gdLst/>
              <a:ahLst/>
              <a:cxnLst/>
              <a:rect l="l" t="t" r="r" b="b"/>
              <a:pathLst>
                <a:path w="5721" h="5806" extrusionOk="0">
                  <a:moveTo>
                    <a:pt x="1" y="1"/>
                  </a:moveTo>
                  <a:lnTo>
                    <a:pt x="1" y="4966"/>
                  </a:lnTo>
                  <a:cubicBezTo>
                    <a:pt x="4" y="4973"/>
                    <a:pt x="9" y="4980"/>
                    <a:pt x="13" y="4987"/>
                  </a:cubicBezTo>
                  <a:cubicBezTo>
                    <a:pt x="235" y="5371"/>
                    <a:pt x="561" y="5806"/>
                    <a:pt x="984" y="5806"/>
                  </a:cubicBezTo>
                  <a:cubicBezTo>
                    <a:pt x="1016" y="5806"/>
                    <a:pt x="1049" y="5804"/>
                    <a:pt x="1082" y="5798"/>
                  </a:cubicBezTo>
                  <a:cubicBezTo>
                    <a:pt x="1640" y="5712"/>
                    <a:pt x="1777" y="4932"/>
                    <a:pt x="1562" y="4410"/>
                  </a:cubicBezTo>
                  <a:cubicBezTo>
                    <a:pt x="1347" y="3887"/>
                    <a:pt x="927" y="3444"/>
                    <a:pt x="841" y="2886"/>
                  </a:cubicBezTo>
                  <a:cubicBezTo>
                    <a:pt x="784" y="2525"/>
                    <a:pt x="991" y="2064"/>
                    <a:pt x="1343" y="2064"/>
                  </a:cubicBezTo>
                  <a:cubicBezTo>
                    <a:pt x="1357" y="2064"/>
                    <a:pt x="1371" y="2064"/>
                    <a:pt x="1385" y="2066"/>
                  </a:cubicBezTo>
                  <a:cubicBezTo>
                    <a:pt x="1636" y="2091"/>
                    <a:pt x="1800" y="2332"/>
                    <a:pt x="1942" y="2541"/>
                  </a:cubicBezTo>
                  <a:cubicBezTo>
                    <a:pt x="2343" y="3133"/>
                    <a:pt x="2847" y="3656"/>
                    <a:pt x="3424" y="4079"/>
                  </a:cubicBezTo>
                  <a:cubicBezTo>
                    <a:pt x="3617" y="4221"/>
                    <a:pt x="3852" y="4356"/>
                    <a:pt x="4081" y="4356"/>
                  </a:cubicBezTo>
                  <a:cubicBezTo>
                    <a:pt x="4149" y="4356"/>
                    <a:pt x="4216" y="4344"/>
                    <a:pt x="4281" y="4318"/>
                  </a:cubicBezTo>
                  <a:cubicBezTo>
                    <a:pt x="4725" y="4136"/>
                    <a:pt x="4670" y="3485"/>
                    <a:pt x="4472" y="3048"/>
                  </a:cubicBezTo>
                  <a:cubicBezTo>
                    <a:pt x="4215" y="2477"/>
                    <a:pt x="3847" y="1955"/>
                    <a:pt x="3396" y="1520"/>
                  </a:cubicBezTo>
                  <a:cubicBezTo>
                    <a:pt x="3220" y="1350"/>
                    <a:pt x="3015" y="1147"/>
                    <a:pt x="3056" y="906"/>
                  </a:cubicBezTo>
                  <a:cubicBezTo>
                    <a:pt x="3093" y="691"/>
                    <a:pt x="3291" y="599"/>
                    <a:pt x="3514" y="599"/>
                  </a:cubicBezTo>
                  <a:cubicBezTo>
                    <a:pt x="3692" y="599"/>
                    <a:pt x="3886" y="657"/>
                    <a:pt x="4028" y="757"/>
                  </a:cubicBezTo>
                  <a:cubicBezTo>
                    <a:pt x="4338" y="975"/>
                    <a:pt x="4624" y="1310"/>
                    <a:pt x="4996" y="1310"/>
                  </a:cubicBezTo>
                  <a:cubicBezTo>
                    <a:pt x="5009" y="1310"/>
                    <a:pt x="5023" y="1310"/>
                    <a:pt x="5036" y="1309"/>
                  </a:cubicBezTo>
                  <a:cubicBezTo>
                    <a:pt x="5342" y="1290"/>
                    <a:pt x="5590" y="1021"/>
                    <a:pt x="5663" y="723"/>
                  </a:cubicBezTo>
                  <a:cubicBezTo>
                    <a:pt x="5721" y="485"/>
                    <a:pt x="5686" y="236"/>
                    <a:pt x="5608" y="1"/>
                  </a:cubicBezTo>
                  <a:close/>
                </a:path>
              </a:pathLst>
            </a:custGeom>
            <a:solidFill>
              <a:srgbClr val="FFB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6"/>
            <p:cNvSpPr/>
            <p:nvPr/>
          </p:nvSpPr>
          <p:spPr>
            <a:xfrm>
              <a:off x="2531025" y="1318475"/>
              <a:ext cx="196375" cy="162750"/>
            </a:xfrm>
            <a:custGeom>
              <a:avLst/>
              <a:gdLst/>
              <a:ahLst/>
              <a:cxnLst/>
              <a:rect l="l" t="t" r="r" b="b"/>
              <a:pathLst>
                <a:path w="7855" h="6510" extrusionOk="0">
                  <a:moveTo>
                    <a:pt x="271" y="0"/>
                  </a:moveTo>
                  <a:cubicBezTo>
                    <a:pt x="181" y="0"/>
                    <a:pt x="91" y="2"/>
                    <a:pt x="1" y="5"/>
                  </a:cubicBezTo>
                  <a:lnTo>
                    <a:pt x="1" y="6509"/>
                  </a:lnTo>
                  <a:lnTo>
                    <a:pt x="7855" y="6509"/>
                  </a:lnTo>
                  <a:cubicBezTo>
                    <a:pt x="7778" y="6009"/>
                    <a:pt x="7636" y="5520"/>
                    <a:pt x="7284" y="5216"/>
                  </a:cubicBezTo>
                  <a:cubicBezTo>
                    <a:pt x="6974" y="4949"/>
                    <a:pt x="6574" y="4889"/>
                    <a:pt x="6172" y="4889"/>
                  </a:cubicBezTo>
                  <a:cubicBezTo>
                    <a:pt x="6033" y="4889"/>
                    <a:pt x="5893" y="4896"/>
                    <a:pt x="5757" y="4905"/>
                  </a:cubicBezTo>
                  <a:cubicBezTo>
                    <a:pt x="5264" y="4935"/>
                    <a:pt x="4772" y="4965"/>
                    <a:pt x="4279" y="4995"/>
                  </a:cubicBezTo>
                  <a:cubicBezTo>
                    <a:pt x="4159" y="5003"/>
                    <a:pt x="4035" y="5009"/>
                    <a:pt x="3912" y="5009"/>
                  </a:cubicBezTo>
                  <a:cubicBezTo>
                    <a:pt x="3561" y="5009"/>
                    <a:pt x="3213" y="4957"/>
                    <a:pt x="2942" y="4726"/>
                  </a:cubicBezTo>
                  <a:cubicBezTo>
                    <a:pt x="2484" y="4336"/>
                    <a:pt x="2430" y="3603"/>
                    <a:pt x="2482" y="2968"/>
                  </a:cubicBezTo>
                  <a:cubicBezTo>
                    <a:pt x="2535" y="2334"/>
                    <a:pt x="2648" y="1660"/>
                    <a:pt x="2398" y="1085"/>
                  </a:cubicBezTo>
                  <a:cubicBezTo>
                    <a:pt x="2175" y="574"/>
                    <a:pt x="1692" y="245"/>
                    <a:pt x="1193" y="107"/>
                  </a:cubicBezTo>
                  <a:cubicBezTo>
                    <a:pt x="891" y="24"/>
                    <a:pt x="582" y="0"/>
                    <a:pt x="2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6"/>
            <p:cNvSpPr/>
            <p:nvPr/>
          </p:nvSpPr>
          <p:spPr>
            <a:xfrm>
              <a:off x="2586150" y="1421350"/>
              <a:ext cx="33500" cy="35825"/>
            </a:xfrm>
            <a:custGeom>
              <a:avLst/>
              <a:gdLst/>
              <a:ahLst/>
              <a:cxnLst/>
              <a:rect l="l" t="t" r="r" b="b"/>
              <a:pathLst>
                <a:path w="1340" h="1433" extrusionOk="0">
                  <a:moveTo>
                    <a:pt x="269" y="0"/>
                  </a:moveTo>
                  <a:cubicBezTo>
                    <a:pt x="268" y="0"/>
                    <a:pt x="268" y="0"/>
                    <a:pt x="267" y="0"/>
                  </a:cubicBezTo>
                  <a:cubicBezTo>
                    <a:pt x="115" y="5"/>
                    <a:pt x="28" y="95"/>
                    <a:pt x="15" y="238"/>
                  </a:cubicBezTo>
                  <a:cubicBezTo>
                    <a:pt x="0" y="410"/>
                    <a:pt x="69" y="556"/>
                    <a:pt x="170" y="685"/>
                  </a:cubicBezTo>
                  <a:cubicBezTo>
                    <a:pt x="393" y="969"/>
                    <a:pt x="670" y="1191"/>
                    <a:pt x="976" y="1377"/>
                  </a:cubicBezTo>
                  <a:cubicBezTo>
                    <a:pt x="1019" y="1403"/>
                    <a:pt x="1071" y="1422"/>
                    <a:pt x="1121" y="1430"/>
                  </a:cubicBezTo>
                  <a:cubicBezTo>
                    <a:pt x="1134" y="1432"/>
                    <a:pt x="1146" y="1433"/>
                    <a:pt x="1158" y="1433"/>
                  </a:cubicBezTo>
                  <a:cubicBezTo>
                    <a:pt x="1270" y="1433"/>
                    <a:pt x="1340" y="1348"/>
                    <a:pt x="1329" y="1225"/>
                  </a:cubicBezTo>
                  <a:cubicBezTo>
                    <a:pt x="1322" y="1154"/>
                    <a:pt x="1291" y="1093"/>
                    <a:pt x="1251" y="1035"/>
                  </a:cubicBezTo>
                  <a:cubicBezTo>
                    <a:pt x="1073" y="773"/>
                    <a:pt x="889" y="514"/>
                    <a:pt x="682" y="274"/>
                  </a:cubicBezTo>
                  <a:cubicBezTo>
                    <a:pt x="606" y="187"/>
                    <a:pt x="524" y="107"/>
                    <a:pt x="421" y="52"/>
                  </a:cubicBezTo>
                  <a:cubicBezTo>
                    <a:pt x="366" y="23"/>
                    <a:pt x="309" y="0"/>
                    <a:pt x="269" y="0"/>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6"/>
            <p:cNvSpPr/>
            <p:nvPr/>
          </p:nvSpPr>
          <p:spPr>
            <a:xfrm>
              <a:off x="2649900" y="1327250"/>
              <a:ext cx="35250" cy="21350"/>
            </a:xfrm>
            <a:custGeom>
              <a:avLst/>
              <a:gdLst/>
              <a:ahLst/>
              <a:cxnLst/>
              <a:rect l="l" t="t" r="r" b="b"/>
              <a:pathLst>
                <a:path w="1410" h="854" extrusionOk="0">
                  <a:moveTo>
                    <a:pt x="1149" y="0"/>
                  </a:moveTo>
                  <a:cubicBezTo>
                    <a:pt x="1105" y="0"/>
                    <a:pt x="1056" y="9"/>
                    <a:pt x="1003" y="29"/>
                  </a:cubicBezTo>
                  <a:cubicBezTo>
                    <a:pt x="767" y="119"/>
                    <a:pt x="532" y="212"/>
                    <a:pt x="317" y="348"/>
                  </a:cubicBezTo>
                  <a:cubicBezTo>
                    <a:pt x="239" y="398"/>
                    <a:pt x="168" y="456"/>
                    <a:pt x="106" y="526"/>
                  </a:cubicBezTo>
                  <a:cubicBezTo>
                    <a:pt x="52" y="588"/>
                    <a:pt x="1" y="652"/>
                    <a:pt x="37" y="743"/>
                  </a:cubicBezTo>
                  <a:cubicBezTo>
                    <a:pt x="63" y="814"/>
                    <a:pt x="138" y="853"/>
                    <a:pt x="255" y="853"/>
                  </a:cubicBezTo>
                  <a:cubicBezTo>
                    <a:pt x="260" y="853"/>
                    <a:pt x="265" y="853"/>
                    <a:pt x="271" y="853"/>
                  </a:cubicBezTo>
                  <a:cubicBezTo>
                    <a:pt x="526" y="811"/>
                    <a:pt x="789" y="737"/>
                    <a:pt x="1034" y="603"/>
                  </a:cubicBezTo>
                  <a:cubicBezTo>
                    <a:pt x="1110" y="562"/>
                    <a:pt x="1180" y="511"/>
                    <a:pt x="1242" y="451"/>
                  </a:cubicBezTo>
                  <a:cubicBezTo>
                    <a:pt x="1371" y="326"/>
                    <a:pt x="1409" y="197"/>
                    <a:pt x="1346" y="98"/>
                  </a:cubicBezTo>
                  <a:cubicBezTo>
                    <a:pt x="1307" y="36"/>
                    <a:pt x="1237" y="0"/>
                    <a:pt x="1149" y="0"/>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6"/>
            <p:cNvSpPr/>
            <p:nvPr/>
          </p:nvSpPr>
          <p:spPr>
            <a:xfrm>
              <a:off x="2631975" y="1418525"/>
              <a:ext cx="29175" cy="18050"/>
            </a:xfrm>
            <a:custGeom>
              <a:avLst/>
              <a:gdLst/>
              <a:ahLst/>
              <a:cxnLst/>
              <a:rect l="l" t="t" r="r" b="b"/>
              <a:pathLst>
                <a:path w="1167" h="722" extrusionOk="0">
                  <a:moveTo>
                    <a:pt x="267" y="1"/>
                  </a:moveTo>
                  <a:cubicBezTo>
                    <a:pt x="146" y="1"/>
                    <a:pt x="76" y="42"/>
                    <a:pt x="41" y="130"/>
                  </a:cubicBezTo>
                  <a:cubicBezTo>
                    <a:pt x="0" y="230"/>
                    <a:pt x="10" y="314"/>
                    <a:pt x="99" y="378"/>
                  </a:cubicBezTo>
                  <a:cubicBezTo>
                    <a:pt x="339" y="549"/>
                    <a:pt x="597" y="682"/>
                    <a:pt x="894" y="719"/>
                  </a:cubicBezTo>
                  <a:cubicBezTo>
                    <a:pt x="908" y="721"/>
                    <a:pt x="922" y="722"/>
                    <a:pt x="935" y="722"/>
                  </a:cubicBezTo>
                  <a:cubicBezTo>
                    <a:pt x="1015" y="722"/>
                    <a:pt x="1086" y="691"/>
                    <a:pt x="1128" y="611"/>
                  </a:cubicBezTo>
                  <a:cubicBezTo>
                    <a:pt x="1167" y="538"/>
                    <a:pt x="1143" y="436"/>
                    <a:pt x="1061" y="362"/>
                  </a:cubicBezTo>
                  <a:cubicBezTo>
                    <a:pt x="838" y="159"/>
                    <a:pt x="576" y="41"/>
                    <a:pt x="293" y="1"/>
                  </a:cubicBezTo>
                  <a:cubicBezTo>
                    <a:pt x="284" y="1"/>
                    <a:pt x="275" y="1"/>
                    <a:pt x="267" y="1"/>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6"/>
            <p:cNvSpPr/>
            <p:nvPr/>
          </p:nvSpPr>
          <p:spPr>
            <a:xfrm>
              <a:off x="2658175" y="1383050"/>
              <a:ext cx="28075" cy="14625"/>
            </a:xfrm>
            <a:custGeom>
              <a:avLst/>
              <a:gdLst/>
              <a:ahLst/>
              <a:cxnLst/>
              <a:rect l="l" t="t" r="r" b="b"/>
              <a:pathLst>
                <a:path w="1123" h="585" extrusionOk="0">
                  <a:moveTo>
                    <a:pt x="325" y="1"/>
                  </a:moveTo>
                  <a:cubicBezTo>
                    <a:pt x="309" y="1"/>
                    <a:pt x="297" y="1"/>
                    <a:pt x="285" y="2"/>
                  </a:cubicBezTo>
                  <a:cubicBezTo>
                    <a:pt x="73" y="30"/>
                    <a:pt x="1" y="206"/>
                    <a:pt x="127" y="381"/>
                  </a:cubicBezTo>
                  <a:cubicBezTo>
                    <a:pt x="180" y="454"/>
                    <a:pt x="251" y="501"/>
                    <a:pt x="333" y="532"/>
                  </a:cubicBezTo>
                  <a:cubicBezTo>
                    <a:pt x="441" y="571"/>
                    <a:pt x="552" y="584"/>
                    <a:pt x="663" y="584"/>
                  </a:cubicBezTo>
                  <a:cubicBezTo>
                    <a:pt x="761" y="584"/>
                    <a:pt x="861" y="574"/>
                    <a:pt x="960" y="560"/>
                  </a:cubicBezTo>
                  <a:cubicBezTo>
                    <a:pt x="1071" y="546"/>
                    <a:pt x="1123" y="448"/>
                    <a:pt x="1087" y="340"/>
                  </a:cubicBezTo>
                  <a:cubicBezTo>
                    <a:pt x="1058" y="250"/>
                    <a:pt x="1008" y="175"/>
                    <a:pt x="917" y="133"/>
                  </a:cubicBezTo>
                  <a:cubicBezTo>
                    <a:pt x="743" y="50"/>
                    <a:pt x="560" y="12"/>
                    <a:pt x="410" y="1"/>
                  </a:cubicBezTo>
                  <a:cubicBezTo>
                    <a:pt x="399" y="1"/>
                    <a:pt x="389" y="1"/>
                    <a:pt x="380" y="1"/>
                  </a:cubicBezTo>
                  <a:cubicBezTo>
                    <a:pt x="357" y="1"/>
                    <a:pt x="340" y="1"/>
                    <a:pt x="325" y="1"/>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6"/>
            <p:cNvSpPr/>
            <p:nvPr/>
          </p:nvSpPr>
          <p:spPr>
            <a:xfrm>
              <a:off x="2605825" y="1393475"/>
              <a:ext cx="23275" cy="18150"/>
            </a:xfrm>
            <a:custGeom>
              <a:avLst/>
              <a:gdLst/>
              <a:ahLst/>
              <a:cxnLst/>
              <a:rect l="l" t="t" r="r" b="b"/>
              <a:pathLst>
                <a:path w="931" h="726" extrusionOk="0">
                  <a:moveTo>
                    <a:pt x="238" y="0"/>
                  </a:moveTo>
                  <a:cubicBezTo>
                    <a:pt x="199" y="0"/>
                    <a:pt x="161" y="8"/>
                    <a:pt x="123" y="25"/>
                  </a:cubicBezTo>
                  <a:cubicBezTo>
                    <a:pt x="48" y="57"/>
                    <a:pt x="0" y="113"/>
                    <a:pt x="1" y="198"/>
                  </a:cubicBezTo>
                  <a:cubicBezTo>
                    <a:pt x="2" y="304"/>
                    <a:pt x="23" y="413"/>
                    <a:pt x="106" y="482"/>
                  </a:cubicBezTo>
                  <a:cubicBezTo>
                    <a:pt x="288" y="633"/>
                    <a:pt x="504" y="712"/>
                    <a:pt x="738" y="725"/>
                  </a:cubicBezTo>
                  <a:cubicBezTo>
                    <a:pt x="742" y="725"/>
                    <a:pt x="746" y="725"/>
                    <a:pt x="750" y="725"/>
                  </a:cubicBezTo>
                  <a:cubicBezTo>
                    <a:pt x="858" y="725"/>
                    <a:pt x="927" y="646"/>
                    <a:pt x="928" y="545"/>
                  </a:cubicBezTo>
                  <a:cubicBezTo>
                    <a:pt x="930" y="491"/>
                    <a:pt x="911" y="441"/>
                    <a:pt x="879" y="399"/>
                  </a:cubicBezTo>
                  <a:cubicBezTo>
                    <a:pt x="734" y="203"/>
                    <a:pt x="548" y="64"/>
                    <a:pt x="309" y="9"/>
                  </a:cubicBezTo>
                  <a:cubicBezTo>
                    <a:pt x="286" y="3"/>
                    <a:pt x="262" y="0"/>
                    <a:pt x="238" y="0"/>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6"/>
            <p:cNvSpPr/>
            <p:nvPr/>
          </p:nvSpPr>
          <p:spPr>
            <a:xfrm>
              <a:off x="2651275" y="1402925"/>
              <a:ext cx="26700" cy="17100"/>
            </a:xfrm>
            <a:custGeom>
              <a:avLst/>
              <a:gdLst/>
              <a:ahLst/>
              <a:cxnLst/>
              <a:rect l="l" t="t" r="r" b="b"/>
              <a:pathLst>
                <a:path w="1068" h="684" extrusionOk="0">
                  <a:moveTo>
                    <a:pt x="368" y="0"/>
                  </a:moveTo>
                  <a:cubicBezTo>
                    <a:pt x="325" y="7"/>
                    <a:pt x="279" y="9"/>
                    <a:pt x="235" y="21"/>
                  </a:cubicBezTo>
                  <a:cubicBezTo>
                    <a:pt x="45" y="76"/>
                    <a:pt x="0" y="243"/>
                    <a:pt x="148" y="373"/>
                  </a:cubicBezTo>
                  <a:cubicBezTo>
                    <a:pt x="317" y="523"/>
                    <a:pt x="510" y="638"/>
                    <a:pt x="736" y="677"/>
                  </a:cubicBezTo>
                  <a:cubicBezTo>
                    <a:pt x="760" y="681"/>
                    <a:pt x="784" y="683"/>
                    <a:pt x="806" y="683"/>
                  </a:cubicBezTo>
                  <a:cubicBezTo>
                    <a:pt x="905" y="683"/>
                    <a:pt x="978" y="641"/>
                    <a:pt x="1018" y="564"/>
                  </a:cubicBezTo>
                  <a:cubicBezTo>
                    <a:pt x="1068" y="472"/>
                    <a:pt x="1049" y="361"/>
                    <a:pt x="953" y="265"/>
                  </a:cubicBezTo>
                  <a:cubicBezTo>
                    <a:pt x="792" y="105"/>
                    <a:pt x="595" y="21"/>
                    <a:pt x="368" y="0"/>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6"/>
            <p:cNvSpPr/>
            <p:nvPr/>
          </p:nvSpPr>
          <p:spPr>
            <a:xfrm>
              <a:off x="2618025" y="1432050"/>
              <a:ext cx="22025" cy="22100"/>
            </a:xfrm>
            <a:custGeom>
              <a:avLst/>
              <a:gdLst/>
              <a:ahLst/>
              <a:cxnLst/>
              <a:rect l="l" t="t" r="r" b="b"/>
              <a:pathLst>
                <a:path w="881" h="884" extrusionOk="0">
                  <a:moveTo>
                    <a:pt x="258" y="0"/>
                  </a:moveTo>
                  <a:cubicBezTo>
                    <a:pt x="177" y="9"/>
                    <a:pt x="98" y="43"/>
                    <a:pt x="48" y="121"/>
                  </a:cubicBezTo>
                  <a:cubicBezTo>
                    <a:pt x="0" y="199"/>
                    <a:pt x="17" y="282"/>
                    <a:pt x="64" y="352"/>
                  </a:cubicBezTo>
                  <a:cubicBezTo>
                    <a:pt x="198" y="549"/>
                    <a:pt x="363" y="718"/>
                    <a:pt x="564" y="847"/>
                  </a:cubicBezTo>
                  <a:cubicBezTo>
                    <a:pt x="579" y="857"/>
                    <a:pt x="596" y="863"/>
                    <a:pt x="611" y="869"/>
                  </a:cubicBezTo>
                  <a:cubicBezTo>
                    <a:pt x="640" y="879"/>
                    <a:pt x="667" y="883"/>
                    <a:pt x="693" y="883"/>
                  </a:cubicBezTo>
                  <a:cubicBezTo>
                    <a:pt x="794" y="883"/>
                    <a:pt x="870" y="810"/>
                    <a:pt x="876" y="691"/>
                  </a:cubicBezTo>
                  <a:cubicBezTo>
                    <a:pt x="880" y="599"/>
                    <a:pt x="846" y="520"/>
                    <a:pt x="797" y="447"/>
                  </a:cubicBezTo>
                  <a:cubicBezTo>
                    <a:pt x="694" y="297"/>
                    <a:pt x="566" y="173"/>
                    <a:pt x="424" y="64"/>
                  </a:cubicBezTo>
                  <a:cubicBezTo>
                    <a:pt x="377" y="28"/>
                    <a:pt x="326" y="4"/>
                    <a:pt x="258" y="0"/>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6"/>
            <p:cNvSpPr/>
            <p:nvPr/>
          </p:nvSpPr>
          <p:spPr>
            <a:xfrm>
              <a:off x="2592050" y="1369200"/>
              <a:ext cx="25450" cy="16650"/>
            </a:xfrm>
            <a:custGeom>
              <a:avLst/>
              <a:gdLst/>
              <a:ahLst/>
              <a:cxnLst/>
              <a:rect l="l" t="t" r="r" b="b"/>
              <a:pathLst>
                <a:path w="1018" h="666" extrusionOk="0">
                  <a:moveTo>
                    <a:pt x="285" y="0"/>
                  </a:moveTo>
                  <a:cubicBezTo>
                    <a:pt x="139" y="5"/>
                    <a:pt x="62" y="44"/>
                    <a:pt x="35" y="117"/>
                  </a:cubicBezTo>
                  <a:cubicBezTo>
                    <a:pt x="0" y="210"/>
                    <a:pt x="32" y="290"/>
                    <a:pt x="96" y="355"/>
                  </a:cubicBezTo>
                  <a:cubicBezTo>
                    <a:pt x="244" y="498"/>
                    <a:pt x="423" y="587"/>
                    <a:pt x="618" y="643"/>
                  </a:cubicBezTo>
                  <a:cubicBezTo>
                    <a:pt x="664" y="656"/>
                    <a:pt x="714" y="666"/>
                    <a:pt x="763" y="666"/>
                  </a:cubicBezTo>
                  <a:cubicBezTo>
                    <a:pt x="765" y="666"/>
                    <a:pt x="767" y="666"/>
                    <a:pt x="769" y="666"/>
                  </a:cubicBezTo>
                  <a:cubicBezTo>
                    <a:pt x="859" y="664"/>
                    <a:pt x="941" y="636"/>
                    <a:pt x="980" y="544"/>
                  </a:cubicBezTo>
                  <a:cubicBezTo>
                    <a:pt x="1017" y="453"/>
                    <a:pt x="989" y="367"/>
                    <a:pt x="923" y="306"/>
                  </a:cubicBezTo>
                  <a:cubicBezTo>
                    <a:pt x="732" y="131"/>
                    <a:pt x="510" y="18"/>
                    <a:pt x="285" y="0"/>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6"/>
            <p:cNvSpPr/>
            <p:nvPr/>
          </p:nvSpPr>
          <p:spPr>
            <a:xfrm>
              <a:off x="2620900" y="1350125"/>
              <a:ext cx="18825" cy="24575"/>
            </a:xfrm>
            <a:custGeom>
              <a:avLst/>
              <a:gdLst/>
              <a:ahLst/>
              <a:cxnLst/>
              <a:rect l="l" t="t" r="r" b="b"/>
              <a:pathLst>
                <a:path w="753" h="983" extrusionOk="0">
                  <a:moveTo>
                    <a:pt x="202" y="1"/>
                  </a:moveTo>
                  <a:cubicBezTo>
                    <a:pt x="94" y="1"/>
                    <a:pt x="7" y="84"/>
                    <a:pt x="2" y="206"/>
                  </a:cubicBezTo>
                  <a:cubicBezTo>
                    <a:pt x="0" y="266"/>
                    <a:pt x="20" y="320"/>
                    <a:pt x="43" y="373"/>
                  </a:cubicBezTo>
                  <a:cubicBezTo>
                    <a:pt x="138" y="590"/>
                    <a:pt x="294" y="759"/>
                    <a:pt x="464" y="915"/>
                  </a:cubicBezTo>
                  <a:cubicBezTo>
                    <a:pt x="503" y="951"/>
                    <a:pt x="545" y="983"/>
                    <a:pt x="595" y="983"/>
                  </a:cubicBezTo>
                  <a:cubicBezTo>
                    <a:pt x="612" y="983"/>
                    <a:pt x="630" y="979"/>
                    <a:pt x="649" y="970"/>
                  </a:cubicBezTo>
                  <a:cubicBezTo>
                    <a:pt x="735" y="931"/>
                    <a:pt x="752" y="853"/>
                    <a:pt x="751" y="768"/>
                  </a:cubicBezTo>
                  <a:cubicBezTo>
                    <a:pt x="749" y="750"/>
                    <a:pt x="748" y="732"/>
                    <a:pt x="744" y="715"/>
                  </a:cubicBezTo>
                  <a:cubicBezTo>
                    <a:pt x="687" y="459"/>
                    <a:pt x="547" y="250"/>
                    <a:pt x="367" y="66"/>
                  </a:cubicBezTo>
                  <a:cubicBezTo>
                    <a:pt x="344" y="42"/>
                    <a:pt x="310" y="26"/>
                    <a:pt x="278" y="14"/>
                  </a:cubicBezTo>
                  <a:cubicBezTo>
                    <a:pt x="252" y="5"/>
                    <a:pt x="226" y="1"/>
                    <a:pt x="202" y="1"/>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6"/>
            <p:cNvSpPr/>
            <p:nvPr/>
          </p:nvSpPr>
          <p:spPr>
            <a:xfrm>
              <a:off x="2585950" y="1392875"/>
              <a:ext cx="14575" cy="22975"/>
            </a:xfrm>
            <a:custGeom>
              <a:avLst/>
              <a:gdLst/>
              <a:ahLst/>
              <a:cxnLst/>
              <a:rect l="l" t="t" r="r" b="b"/>
              <a:pathLst>
                <a:path w="583" h="919" extrusionOk="0">
                  <a:moveTo>
                    <a:pt x="247" y="0"/>
                  </a:moveTo>
                  <a:cubicBezTo>
                    <a:pt x="178" y="0"/>
                    <a:pt x="108" y="45"/>
                    <a:pt x="63" y="130"/>
                  </a:cubicBezTo>
                  <a:cubicBezTo>
                    <a:pt x="14" y="220"/>
                    <a:pt x="8" y="318"/>
                    <a:pt x="12" y="409"/>
                  </a:cubicBezTo>
                  <a:cubicBezTo>
                    <a:pt x="1" y="608"/>
                    <a:pt x="82" y="758"/>
                    <a:pt x="226" y="869"/>
                  </a:cubicBezTo>
                  <a:cubicBezTo>
                    <a:pt x="270" y="903"/>
                    <a:pt x="318" y="919"/>
                    <a:pt x="362" y="919"/>
                  </a:cubicBezTo>
                  <a:cubicBezTo>
                    <a:pt x="450" y="919"/>
                    <a:pt x="527" y="857"/>
                    <a:pt x="545" y="751"/>
                  </a:cubicBezTo>
                  <a:cubicBezTo>
                    <a:pt x="583" y="519"/>
                    <a:pt x="535" y="296"/>
                    <a:pt x="409" y="101"/>
                  </a:cubicBezTo>
                  <a:cubicBezTo>
                    <a:pt x="365" y="33"/>
                    <a:pt x="306" y="0"/>
                    <a:pt x="247" y="0"/>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6"/>
            <p:cNvSpPr/>
            <p:nvPr/>
          </p:nvSpPr>
          <p:spPr>
            <a:xfrm>
              <a:off x="2630825" y="1384050"/>
              <a:ext cx="13575" cy="23700"/>
            </a:xfrm>
            <a:custGeom>
              <a:avLst/>
              <a:gdLst/>
              <a:ahLst/>
              <a:cxnLst/>
              <a:rect l="l" t="t" r="r" b="b"/>
              <a:pathLst>
                <a:path w="543" h="948" extrusionOk="0">
                  <a:moveTo>
                    <a:pt x="186" y="0"/>
                  </a:moveTo>
                  <a:cubicBezTo>
                    <a:pt x="169" y="0"/>
                    <a:pt x="152" y="3"/>
                    <a:pt x="134" y="9"/>
                  </a:cubicBezTo>
                  <a:cubicBezTo>
                    <a:pt x="56" y="34"/>
                    <a:pt x="1" y="120"/>
                    <a:pt x="11" y="234"/>
                  </a:cubicBezTo>
                  <a:cubicBezTo>
                    <a:pt x="31" y="456"/>
                    <a:pt x="93" y="667"/>
                    <a:pt x="213" y="855"/>
                  </a:cubicBezTo>
                  <a:cubicBezTo>
                    <a:pt x="254" y="920"/>
                    <a:pt x="296" y="948"/>
                    <a:pt x="347" y="948"/>
                  </a:cubicBezTo>
                  <a:cubicBezTo>
                    <a:pt x="369" y="948"/>
                    <a:pt x="392" y="943"/>
                    <a:pt x="417" y="934"/>
                  </a:cubicBezTo>
                  <a:cubicBezTo>
                    <a:pt x="505" y="905"/>
                    <a:pt x="541" y="851"/>
                    <a:pt x="542" y="732"/>
                  </a:cubicBezTo>
                  <a:cubicBezTo>
                    <a:pt x="511" y="539"/>
                    <a:pt x="479" y="327"/>
                    <a:pt x="370" y="137"/>
                  </a:cubicBezTo>
                  <a:cubicBezTo>
                    <a:pt x="318" y="46"/>
                    <a:pt x="254" y="0"/>
                    <a:pt x="186" y="0"/>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6"/>
            <p:cNvSpPr/>
            <p:nvPr/>
          </p:nvSpPr>
          <p:spPr>
            <a:xfrm>
              <a:off x="2643100" y="1356925"/>
              <a:ext cx="22425" cy="13000"/>
            </a:xfrm>
            <a:custGeom>
              <a:avLst/>
              <a:gdLst/>
              <a:ahLst/>
              <a:cxnLst/>
              <a:rect l="l" t="t" r="r" b="b"/>
              <a:pathLst>
                <a:path w="897" h="520" extrusionOk="0">
                  <a:moveTo>
                    <a:pt x="303" y="1"/>
                  </a:moveTo>
                  <a:cubicBezTo>
                    <a:pt x="275" y="5"/>
                    <a:pt x="222" y="7"/>
                    <a:pt x="173" y="21"/>
                  </a:cubicBezTo>
                  <a:cubicBezTo>
                    <a:pt x="102" y="42"/>
                    <a:pt x="30" y="73"/>
                    <a:pt x="15" y="161"/>
                  </a:cubicBezTo>
                  <a:cubicBezTo>
                    <a:pt x="0" y="250"/>
                    <a:pt x="40" y="325"/>
                    <a:pt x="110" y="370"/>
                  </a:cubicBezTo>
                  <a:cubicBezTo>
                    <a:pt x="254" y="465"/>
                    <a:pt x="413" y="520"/>
                    <a:pt x="582" y="520"/>
                  </a:cubicBezTo>
                  <a:cubicBezTo>
                    <a:pt x="614" y="520"/>
                    <a:pt x="646" y="518"/>
                    <a:pt x="679" y="514"/>
                  </a:cubicBezTo>
                  <a:cubicBezTo>
                    <a:pt x="776" y="502"/>
                    <a:pt x="857" y="455"/>
                    <a:pt x="877" y="350"/>
                  </a:cubicBezTo>
                  <a:cubicBezTo>
                    <a:pt x="896" y="243"/>
                    <a:pt x="833" y="173"/>
                    <a:pt x="750" y="125"/>
                  </a:cubicBezTo>
                  <a:cubicBezTo>
                    <a:pt x="620" y="46"/>
                    <a:pt x="477" y="8"/>
                    <a:pt x="303" y="1"/>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6"/>
            <p:cNvSpPr/>
            <p:nvPr/>
          </p:nvSpPr>
          <p:spPr>
            <a:xfrm>
              <a:off x="2594100" y="1346275"/>
              <a:ext cx="17425" cy="20500"/>
            </a:xfrm>
            <a:custGeom>
              <a:avLst/>
              <a:gdLst/>
              <a:ahLst/>
              <a:cxnLst/>
              <a:rect l="l" t="t" r="r" b="b"/>
              <a:pathLst>
                <a:path w="697" h="820" extrusionOk="0">
                  <a:moveTo>
                    <a:pt x="155" y="1"/>
                  </a:moveTo>
                  <a:cubicBezTo>
                    <a:pt x="129" y="1"/>
                    <a:pt x="103" y="8"/>
                    <a:pt x="76" y="25"/>
                  </a:cubicBezTo>
                  <a:cubicBezTo>
                    <a:pt x="17" y="62"/>
                    <a:pt x="0" y="124"/>
                    <a:pt x="5" y="209"/>
                  </a:cubicBezTo>
                  <a:cubicBezTo>
                    <a:pt x="9" y="226"/>
                    <a:pt x="14" y="261"/>
                    <a:pt x="27" y="292"/>
                  </a:cubicBezTo>
                  <a:cubicBezTo>
                    <a:pt x="104" y="477"/>
                    <a:pt x="205" y="644"/>
                    <a:pt x="373" y="759"/>
                  </a:cubicBezTo>
                  <a:cubicBezTo>
                    <a:pt x="433" y="800"/>
                    <a:pt x="483" y="819"/>
                    <a:pt x="527" y="819"/>
                  </a:cubicBezTo>
                  <a:cubicBezTo>
                    <a:pt x="563" y="819"/>
                    <a:pt x="596" y="806"/>
                    <a:pt x="625" y="778"/>
                  </a:cubicBezTo>
                  <a:cubicBezTo>
                    <a:pt x="690" y="716"/>
                    <a:pt x="696" y="636"/>
                    <a:pt x="632" y="524"/>
                  </a:cubicBezTo>
                  <a:cubicBezTo>
                    <a:pt x="570" y="420"/>
                    <a:pt x="502" y="319"/>
                    <a:pt x="435" y="218"/>
                  </a:cubicBezTo>
                  <a:cubicBezTo>
                    <a:pt x="390" y="151"/>
                    <a:pt x="335" y="91"/>
                    <a:pt x="268" y="43"/>
                  </a:cubicBezTo>
                  <a:cubicBezTo>
                    <a:pt x="232" y="17"/>
                    <a:pt x="194" y="1"/>
                    <a:pt x="155" y="1"/>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6"/>
            <p:cNvSpPr/>
            <p:nvPr/>
          </p:nvSpPr>
          <p:spPr>
            <a:xfrm>
              <a:off x="2603600" y="1411575"/>
              <a:ext cx="13675" cy="18575"/>
            </a:xfrm>
            <a:custGeom>
              <a:avLst/>
              <a:gdLst/>
              <a:ahLst/>
              <a:cxnLst/>
              <a:rect l="l" t="t" r="r" b="b"/>
              <a:pathLst>
                <a:path w="547" h="743" extrusionOk="0">
                  <a:moveTo>
                    <a:pt x="198" y="0"/>
                  </a:moveTo>
                  <a:cubicBezTo>
                    <a:pt x="181" y="0"/>
                    <a:pt x="164" y="2"/>
                    <a:pt x="148" y="7"/>
                  </a:cubicBezTo>
                  <a:cubicBezTo>
                    <a:pt x="50" y="34"/>
                    <a:pt x="0" y="133"/>
                    <a:pt x="4" y="292"/>
                  </a:cubicBezTo>
                  <a:cubicBezTo>
                    <a:pt x="4" y="474"/>
                    <a:pt x="77" y="616"/>
                    <a:pt x="233" y="710"/>
                  </a:cubicBezTo>
                  <a:cubicBezTo>
                    <a:pt x="269" y="731"/>
                    <a:pt x="305" y="743"/>
                    <a:pt x="340" y="743"/>
                  </a:cubicBezTo>
                  <a:cubicBezTo>
                    <a:pt x="375" y="743"/>
                    <a:pt x="409" y="731"/>
                    <a:pt x="443" y="707"/>
                  </a:cubicBezTo>
                  <a:cubicBezTo>
                    <a:pt x="507" y="660"/>
                    <a:pt x="547" y="596"/>
                    <a:pt x="531" y="513"/>
                  </a:cubicBezTo>
                  <a:cubicBezTo>
                    <a:pt x="509" y="395"/>
                    <a:pt x="483" y="276"/>
                    <a:pt x="421" y="169"/>
                  </a:cubicBezTo>
                  <a:cubicBezTo>
                    <a:pt x="357" y="58"/>
                    <a:pt x="280" y="0"/>
                    <a:pt x="198" y="0"/>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6"/>
            <p:cNvSpPr/>
            <p:nvPr/>
          </p:nvSpPr>
          <p:spPr>
            <a:xfrm>
              <a:off x="2642050" y="1373675"/>
              <a:ext cx="12225" cy="17775"/>
            </a:xfrm>
            <a:custGeom>
              <a:avLst/>
              <a:gdLst/>
              <a:ahLst/>
              <a:cxnLst/>
              <a:rect l="l" t="t" r="r" b="b"/>
              <a:pathLst>
                <a:path w="489" h="711" extrusionOk="0">
                  <a:moveTo>
                    <a:pt x="205" y="0"/>
                  </a:moveTo>
                  <a:cubicBezTo>
                    <a:pt x="139" y="0"/>
                    <a:pt x="75" y="44"/>
                    <a:pt x="40" y="128"/>
                  </a:cubicBezTo>
                  <a:cubicBezTo>
                    <a:pt x="10" y="198"/>
                    <a:pt x="1" y="272"/>
                    <a:pt x="21" y="350"/>
                  </a:cubicBezTo>
                  <a:cubicBezTo>
                    <a:pt x="42" y="429"/>
                    <a:pt x="74" y="503"/>
                    <a:pt x="113" y="574"/>
                  </a:cubicBezTo>
                  <a:cubicBezTo>
                    <a:pt x="162" y="664"/>
                    <a:pt x="227" y="711"/>
                    <a:pt x="301" y="711"/>
                  </a:cubicBezTo>
                  <a:cubicBezTo>
                    <a:pt x="316" y="711"/>
                    <a:pt x="332" y="709"/>
                    <a:pt x="348" y="705"/>
                  </a:cubicBezTo>
                  <a:cubicBezTo>
                    <a:pt x="437" y="683"/>
                    <a:pt x="489" y="597"/>
                    <a:pt x="487" y="463"/>
                  </a:cubicBezTo>
                  <a:cubicBezTo>
                    <a:pt x="472" y="331"/>
                    <a:pt x="444" y="194"/>
                    <a:pt x="354" y="81"/>
                  </a:cubicBezTo>
                  <a:cubicBezTo>
                    <a:pt x="311" y="27"/>
                    <a:pt x="257" y="0"/>
                    <a:pt x="205" y="0"/>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6"/>
            <p:cNvSpPr/>
            <p:nvPr/>
          </p:nvSpPr>
          <p:spPr>
            <a:xfrm>
              <a:off x="2635825" y="1333050"/>
              <a:ext cx="9175" cy="17200"/>
            </a:xfrm>
            <a:custGeom>
              <a:avLst/>
              <a:gdLst/>
              <a:ahLst/>
              <a:cxnLst/>
              <a:rect l="l" t="t" r="r" b="b"/>
              <a:pathLst>
                <a:path w="367" h="688" extrusionOk="0">
                  <a:moveTo>
                    <a:pt x="207" y="0"/>
                  </a:moveTo>
                  <a:cubicBezTo>
                    <a:pt x="139" y="0"/>
                    <a:pt x="81" y="56"/>
                    <a:pt x="44" y="160"/>
                  </a:cubicBezTo>
                  <a:cubicBezTo>
                    <a:pt x="4" y="277"/>
                    <a:pt x="1" y="398"/>
                    <a:pt x="18" y="519"/>
                  </a:cubicBezTo>
                  <a:cubicBezTo>
                    <a:pt x="34" y="628"/>
                    <a:pt x="86" y="687"/>
                    <a:pt x="159" y="688"/>
                  </a:cubicBezTo>
                  <a:cubicBezTo>
                    <a:pt x="159" y="688"/>
                    <a:pt x="160" y="688"/>
                    <a:pt x="160" y="688"/>
                  </a:cubicBezTo>
                  <a:cubicBezTo>
                    <a:pt x="230" y="688"/>
                    <a:pt x="295" y="632"/>
                    <a:pt x="319" y="532"/>
                  </a:cubicBezTo>
                  <a:cubicBezTo>
                    <a:pt x="342" y="432"/>
                    <a:pt x="353" y="328"/>
                    <a:pt x="365" y="254"/>
                  </a:cubicBezTo>
                  <a:cubicBezTo>
                    <a:pt x="367" y="105"/>
                    <a:pt x="319" y="23"/>
                    <a:pt x="238" y="4"/>
                  </a:cubicBezTo>
                  <a:cubicBezTo>
                    <a:pt x="228" y="1"/>
                    <a:pt x="217" y="0"/>
                    <a:pt x="207" y="0"/>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6"/>
            <p:cNvSpPr/>
            <p:nvPr/>
          </p:nvSpPr>
          <p:spPr>
            <a:xfrm>
              <a:off x="2669325" y="1361925"/>
              <a:ext cx="9325" cy="13950"/>
            </a:xfrm>
            <a:custGeom>
              <a:avLst/>
              <a:gdLst/>
              <a:ahLst/>
              <a:cxnLst/>
              <a:rect l="l" t="t" r="r" b="b"/>
              <a:pathLst>
                <a:path w="373" h="558" extrusionOk="0">
                  <a:moveTo>
                    <a:pt x="227" y="0"/>
                  </a:moveTo>
                  <a:cubicBezTo>
                    <a:pt x="180" y="0"/>
                    <a:pt x="140" y="26"/>
                    <a:pt x="107" y="69"/>
                  </a:cubicBezTo>
                  <a:cubicBezTo>
                    <a:pt x="45" y="153"/>
                    <a:pt x="10" y="249"/>
                    <a:pt x="4" y="356"/>
                  </a:cubicBezTo>
                  <a:cubicBezTo>
                    <a:pt x="1" y="403"/>
                    <a:pt x="15" y="446"/>
                    <a:pt x="43" y="484"/>
                  </a:cubicBezTo>
                  <a:cubicBezTo>
                    <a:pt x="79" y="533"/>
                    <a:pt x="121" y="557"/>
                    <a:pt x="162" y="557"/>
                  </a:cubicBezTo>
                  <a:cubicBezTo>
                    <a:pt x="204" y="557"/>
                    <a:pt x="245" y="532"/>
                    <a:pt x="277" y="479"/>
                  </a:cubicBezTo>
                  <a:cubicBezTo>
                    <a:pt x="333" y="385"/>
                    <a:pt x="362" y="279"/>
                    <a:pt x="372" y="180"/>
                  </a:cubicBezTo>
                  <a:cubicBezTo>
                    <a:pt x="373" y="101"/>
                    <a:pt x="354" y="42"/>
                    <a:pt x="288" y="14"/>
                  </a:cubicBezTo>
                  <a:cubicBezTo>
                    <a:pt x="267" y="5"/>
                    <a:pt x="247" y="0"/>
                    <a:pt x="227" y="0"/>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6"/>
            <p:cNvSpPr/>
            <p:nvPr/>
          </p:nvSpPr>
          <p:spPr>
            <a:xfrm>
              <a:off x="2606525" y="1339000"/>
              <a:ext cx="8625" cy="12750"/>
            </a:xfrm>
            <a:custGeom>
              <a:avLst/>
              <a:gdLst/>
              <a:ahLst/>
              <a:cxnLst/>
              <a:rect l="l" t="t" r="r" b="b"/>
              <a:pathLst>
                <a:path w="345" h="510" extrusionOk="0">
                  <a:moveTo>
                    <a:pt x="184" y="1"/>
                  </a:moveTo>
                  <a:cubicBezTo>
                    <a:pt x="144" y="1"/>
                    <a:pt x="105" y="21"/>
                    <a:pt x="74" y="63"/>
                  </a:cubicBezTo>
                  <a:cubicBezTo>
                    <a:pt x="1" y="161"/>
                    <a:pt x="3" y="337"/>
                    <a:pt x="77" y="436"/>
                  </a:cubicBezTo>
                  <a:cubicBezTo>
                    <a:pt x="109" y="478"/>
                    <a:pt x="147" y="509"/>
                    <a:pt x="198" y="509"/>
                  </a:cubicBezTo>
                  <a:cubicBezTo>
                    <a:pt x="206" y="509"/>
                    <a:pt x="214" y="509"/>
                    <a:pt x="222" y="507"/>
                  </a:cubicBezTo>
                  <a:cubicBezTo>
                    <a:pt x="292" y="495"/>
                    <a:pt x="326" y="443"/>
                    <a:pt x="339" y="375"/>
                  </a:cubicBezTo>
                  <a:cubicBezTo>
                    <a:pt x="344" y="348"/>
                    <a:pt x="343" y="319"/>
                    <a:pt x="344" y="307"/>
                  </a:cubicBezTo>
                  <a:cubicBezTo>
                    <a:pt x="343" y="215"/>
                    <a:pt x="338" y="140"/>
                    <a:pt x="298" y="74"/>
                  </a:cubicBezTo>
                  <a:cubicBezTo>
                    <a:pt x="269" y="25"/>
                    <a:pt x="226" y="1"/>
                    <a:pt x="184" y="1"/>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6"/>
            <p:cNvSpPr/>
            <p:nvPr/>
          </p:nvSpPr>
          <p:spPr>
            <a:xfrm>
              <a:off x="2576425" y="1383200"/>
              <a:ext cx="12775" cy="8125"/>
            </a:xfrm>
            <a:custGeom>
              <a:avLst/>
              <a:gdLst/>
              <a:ahLst/>
              <a:cxnLst/>
              <a:rect l="l" t="t" r="r" b="b"/>
              <a:pathLst>
                <a:path w="511" h="325" extrusionOk="0">
                  <a:moveTo>
                    <a:pt x="276" y="1"/>
                  </a:moveTo>
                  <a:cubicBezTo>
                    <a:pt x="203" y="3"/>
                    <a:pt x="140" y="4"/>
                    <a:pt x="86" y="44"/>
                  </a:cubicBezTo>
                  <a:cubicBezTo>
                    <a:pt x="5" y="103"/>
                    <a:pt x="0" y="200"/>
                    <a:pt x="73" y="265"/>
                  </a:cubicBezTo>
                  <a:cubicBezTo>
                    <a:pt x="116" y="303"/>
                    <a:pt x="202" y="324"/>
                    <a:pt x="280" y="324"/>
                  </a:cubicBezTo>
                  <a:cubicBezTo>
                    <a:pt x="333" y="324"/>
                    <a:pt x="383" y="314"/>
                    <a:pt x="414" y="293"/>
                  </a:cubicBezTo>
                  <a:cubicBezTo>
                    <a:pt x="475" y="252"/>
                    <a:pt x="511" y="192"/>
                    <a:pt x="500" y="117"/>
                  </a:cubicBezTo>
                  <a:cubicBezTo>
                    <a:pt x="489" y="33"/>
                    <a:pt x="424" y="9"/>
                    <a:pt x="351" y="3"/>
                  </a:cubicBezTo>
                  <a:cubicBezTo>
                    <a:pt x="323" y="1"/>
                    <a:pt x="294" y="1"/>
                    <a:pt x="276" y="1"/>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6"/>
            <p:cNvSpPr/>
            <p:nvPr/>
          </p:nvSpPr>
          <p:spPr>
            <a:xfrm>
              <a:off x="2582175" y="1361600"/>
              <a:ext cx="12175" cy="8975"/>
            </a:xfrm>
            <a:custGeom>
              <a:avLst/>
              <a:gdLst/>
              <a:ahLst/>
              <a:cxnLst/>
              <a:rect l="l" t="t" r="r" b="b"/>
              <a:pathLst>
                <a:path w="487" h="359" extrusionOk="0">
                  <a:moveTo>
                    <a:pt x="283" y="0"/>
                  </a:moveTo>
                  <a:cubicBezTo>
                    <a:pt x="207" y="16"/>
                    <a:pt x="126" y="45"/>
                    <a:pt x="65" y="110"/>
                  </a:cubicBezTo>
                  <a:cubicBezTo>
                    <a:pt x="23" y="153"/>
                    <a:pt x="1" y="205"/>
                    <a:pt x="26" y="267"/>
                  </a:cubicBezTo>
                  <a:cubicBezTo>
                    <a:pt x="51" y="325"/>
                    <a:pt x="98" y="355"/>
                    <a:pt x="159" y="358"/>
                  </a:cubicBezTo>
                  <a:cubicBezTo>
                    <a:pt x="165" y="359"/>
                    <a:pt x="171" y="359"/>
                    <a:pt x="177" y="359"/>
                  </a:cubicBezTo>
                  <a:cubicBezTo>
                    <a:pt x="265" y="359"/>
                    <a:pt x="344" y="328"/>
                    <a:pt x="409" y="268"/>
                  </a:cubicBezTo>
                  <a:cubicBezTo>
                    <a:pt x="458" y="222"/>
                    <a:pt x="487" y="165"/>
                    <a:pt x="459" y="97"/>
                  </a:cubicBezTo>
                  <a:cubicBezTo>
                    <a:pt x="428" y="25"/>
                    <a:pt x="365" y="2"/>
                    <a:pt x="283" y="0"/>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6"/>
            <p:cNvSpPr/>
            <p:nvPr/>
          </p:nvSpPr>
          <p:spPr>
            <a:xfrm>
              <a:off x="2674825" y="1348650"/>
              <a:ext cx="11025" cy="7500"/>
            </a:xfrm>
            <a:custGeom>
              <a:avLst/>
              <a:gdLst/>
              <a:ahLst/>
              <a:cxnLst/>
              <a:rect l="l" t="t" r="r" b="b"/>
              <a:pathLst>
                <a:path w="441" h="300" extrusionOk="0">
                  <a:moveTo>
                    <a:pt x="247" y="1"/>
                  </a:moveTo>
                  <a:cubicBezTo>
                    <a:pt x="193" y="2"/>
                    <a:pt x="153" y="4"/>
                    <a:pt x="116" y="23"/>
                  </a:cubicBezTo>
                  <a:cubicBezTo>
                    <a:pt x="47" y="60"/>
                    <a:pt x="0" y="146"/>
                    <a:pt x="19" y="208"/>
                  </a:cubicBezTo>
                  <a:cubicBezTo>
                    <a:pt x="42" y="282"/>
                    <a:pt x="98" y="300"/>
                    <a:pt x="163" y="300"/>
                  </a:cubicBezTo>
                  <a:cubicBezTo>
                    <a:pt x="170" y="300"/>
                    <a:pt x="177" y="300"/>
                    <a:pt x="183" y="299"/>
                  </a:cubicBezTo>
                  <a:cubicBezTo>
                    <a:pt x="246" y="297"/>
                    <a:pt x="307" y="283"/>
                    <a:pt x="362" y="250"/>
                  </a:cubicBezTo>
                  <a:cubicBezTo>
                    <a:pt x="409" y="222"/>
                    <a:pt x="440" y="181"/>
                    <a:pt x="432" y="122"/>
                  </a:cubicBezTo>
                  <a:cubicBezTo>
                    <a:pt x="424" y="64"/>
                    <a:pt x="386" y="30"/>
                    <a:pt x="334" y="15"/>
                  </a:cubicBezTo>
                  <a:cubicBezTo>
                    <a:pt x="301" y="5"/>
                    <a:pt x="266" y="3"/>
                    <a:pt x="247" y="1"/>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6"/>
            <p:cNvSpPr/>
            <p:nvPr/>
          </p:nvSpPr>
          <p:spPr>
            <a:xfrm>
              <a:off x="2619150" y="1373500"/>
              <a:ext cx="8750" cy="8650"/>
            </a:xfrm>
            <a:custGeom>
              <a:avLst/>
              <a:gdLst/>
              <a:ahLst/>
              <a:cxnLst/>
              <a:rect l="l" t="t" r="r" b="b"/>
              <a:pathLst>
                <a:path w="350" h="346" extrusionOk="0">
                  <a:moveTo>
                    <a:pt x="136" y="0"/>
                  </a:moveTo>
                  <a:cubicBezTo>
                    <a:pt x="64" y="0"/>
                    <a:pt x="8" y="56"/>
                    <a:pt x="5" y="132"/>
                  </a:cubicBezTo>
                  <a:cubicBezTo>
                    <a:pt x="1" y="232"/>
                    <a:pt x="112" y="344"/>
                    <a:pt x="215" y="345"/>
                  </a:cubicBezTo>
                  <a:cubicBezTo>
                    <a:pt x="215" y="345"/>
                    <a:pt x="216" y="345"/>
                    <a:pt x="216" y="345"/>
                  </a:cubicBezTo>
                  <a:cubicBezTo>
                    <a:pt x="290" y="345"/>
                    <a:pt x="343" y="290"/>
                    <a:pt x="346" y="215"/>
                  </a:cubicBezTo>
                  <a:cubicBezTo>
                    <a:pt x="349" y="115"/>
                    <a:pt x="236" y="1"/>
                    <a:pt x="136" y="0"/>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6"/>
            <p:cNvSpPr/>
            <p:nvPr/>
          </p:nvSpPr>
          <p:spPr>
            <a:xfrm>
              <a:off x="2622625" y="1336550"/>
              <a:ext cx="7775" cy="7325"/>
            </a:xfrm>
            <a:custGeom>
              <a:avLst/>
              <a:gdLst/>
              <a:ahLst/>
              <a:cxnLst/>
              <a:rect l="l" t="t" r="r" b="b"/>
              <a:pathLst>
                <a:path w="311" h="293" extrusionOk="0">
                  <a:moveTo>
                    <a:pt x="189" y="1"/>
                  </a:moveTo>
                  <a:cubicBezTo>
                    <a:pt x="187" y="1"/>
                    <a:pt x="185" y="1"/>
                    <a:pt x="182" y="1"/>
                  </a:cubicBezTo>
                  <a:cubicBezTo>
                    <a:pt x="98" y="4"/>
                    <a:pt x="0" y="105"/>
                    <a:pt x="4" y="191"/>
                  </a:cubicBezTo>
                  <a:cubicBezTo>
                    <a:pt x="12" y="250"/>
                    <a:pt x="48" y="289"/>
                    <a:pt x="115" y="293"/>
                  </a:cubicBezTo>
                  <a:cubicBezTo>
                    <a:pt x="117" y="293"/>
                    <a:pt x="118" y="293"/>
                    <a:pt x="120" y="293"/>
                  </a:cubicBezTo>
                  <a:cubicBezTo>
                    <a:pt x="206" y="293"/>
                    <a:pt x="310" y="184"/>
                    <a:pt x="300" y="100"/>
                  </a:cubicBezTo>
                  <a:cubicBezTo>
                    <a:pt x="292" y="34"/>
                    <a:pt x="252" y="1"/>
                    <a:pt x="189" y="1"/>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6"/>
            <p:cNvSpPr/>
            <p:nvPr/>
          </p:nvSpPr>
          <p:spPr>
            <a:xfrm>
              <a:off x="2630525" y="1410100"/>
              <a:ext cx="7025" cy="7500"/>
            </a:xfrm>
            <a:custGeom>
              <a:avLst/>
              <a:gdLst/>
              <a:ahLst/>
              <a:cxnLst/>
              <a:rect l="l" t="t" r="r" b="b"/>
              <a:pathLst>
                <a:path w="281" h="300" extrusionOk="0">
                  <a:moveTo>
                    <a:pt x="155" y="1"/>
                  </a:moveTo>
                  <a:cubicBezTo>
                    <a:pt x="83" y="1"/>
                    <a:pt x="9" y="80"/>
                    <a:pt x="5" y="160"/>
                  </a:cubicBezTo>
                  <a:cubicBezTo>
                    <a:pt x="1" y="234"/>
                    <a:pt x="57" y="299"/>
                    <a:pt x="126" y="299"/>
                  </a:cubicBezTo>
                  <a:cubicBezTo>
                    <a:pt x="127" y="299"/>
                    <a:pt x="127" y="299"/>
                    <a:pt x="127" y="299"/>
                  </a:cubicBezTo>
                  <a:cubicBezTo>
                    <a:pt x="199" y="299"/>
                    <a:pt x="275" y="219"/>
                    <a:pt x="278" y="139"/>
                  </a:cubicBezTo>
                  <a:cubicBezTo>
                    <a:pt x="281" y="67"/>
                    <a:pt x="224" y="1"/>
                    <a:pt x="156" y="1"/>
                  </a:cubicBezTo>
                  <a:cubicBezTo>
                    <a:pt x="156" y="1"/>
                    <a:pt x="155" y="1"/>
                    <a:pt x="155" y="1"/>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6"/>
            <p:cNvSpPr/>
            <p:nvPr/>
          </p:nvSpPr>
          <p:spPr>
            <a:xfrm>
              <a:off x="2649875" y="1392775"/>
              <a:ext cx="7325" cy="7075"/>
            </a:xfrm>
            <a:custGeom>
              <a:avLst/>
              <a:gdLst/>
              <a:ahLst/>
              <a:cxnLst/>
              <a:rect l="l" t="t" r="r" b="b"/>
              <a:pathLst>
                <a:path w="293" h="283" extrusionOk="0">
                  <a:moveTo>
                    <a:pt x="161" y="1"/>
                  </a:moveTo>
                  <a:cubicBezTo>
                    <a:pt x="158" y="1"/>
                    <a:pt x="155" y="1"/>
                    <a:pt x="152" y="1"/>
                  </a:cubicBezTo>
                  <a:cubicBezTo>
                    <a:pt x="70" y="6"/>
                    <a:pt x="0" y="81"/>
                    <a:pt x="4" y="160"/>
                  </a:cubicBezTo>
                  <a:cubicBezTo>
                    <a:pt x="7" y="229"/>
                    <a:pt x="64" y="282"/>
                    <a:pt x="134" y="282"/>
                  </a:cubicBezTo>
                  <a:cubicBezTo>
                    <a:pt x="136" y="282"/>
                    <a:pt x="138" y="282"/>
                    <a:pt x="141" y="282"/>
                  </a:cubicBezTo>
                  <a:cubicBezTo>
                    <a:pt x="222" y="279"/>
                    <a:pt x="293" y="203"/>
                    <a:pt x="288" y="123"/>
                  </a:cubicBezTo>
                  <a:cubicBezTo>
                    <a:pt x="285" y="52"/>
                    <a:pt x="231" y="1"/>
                    <a:pt x="161" y="1"/>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6"/>
            <p:cNvSpPr/>
            <p:nvPr/>
          </p:nvSpPr>
          <p:spPr>
            <a:xfrm>
              <a:off x="2662475" y="1350150"/>
              <a:ext cx="7925" cy="6800"/>
            </a:xfrm>
            <a:custGeom>
              <a:avLst/>
              <a:gdLst/>
              <a:ahLst/>
              <a:cxnLst/>
              <a:rect l="l" t="t" r="r" b="b"/>
              <a:pathLst>
                <a:path w="317" h="272" extrusionOk="0">
                  <a:moveTo>
                    <a:pt x="193" y="0"/>
                  </a:moveTo>
                  <a:cubicBezTo>
                    <a:pt x="109" y="0"/>
                    <a:pt x="13" y="76"/>
                    <a:pt x="7" y="148"/>
                  </a:cubicBezTo>
                  <a:cubicBezTo>
                    <a:pt x="1" y="213"/>
                    <a:pt x="54" y="270"/>
                    <a:pt x="122" y="272"/>
                  </a:cubicBezTo>
                  <a:cubicBezTo>
                    <a:pt x="124" y="272"/>
                    <a:pt x="125" y="272"/>
                    <a:pt x="126" y="272"/>
                  </a:cubicBezTo>
                  <a:cubicBezTo>
                    <a:pt x="208" y="272"/>
                    <a:pt x="303" y="194"/>
                    <a:pt x="311" y="123"/>
                  </a:cubicBezTo>
                  <a:cubicBezTo>
                    <a:pt x="317" y="58"/>
                    <a:pt x="264" y="2"/>
                    <a:pt x="196" y="0"/>
                  </a:cubicBezTo>
                  <a:cubicBezTo>
                    <a:pt x="195" y="0"/>
                    <a:pt x="194" y="0"/>
                    <a:pt x="193" y="0"/>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6"/>
            <p:cNvSpPr/>
            <p:nvPr/>
          </p:nvSpPr>
          <p:spPr>
            <a:xfrm>
              <a:off x="2620025" y="1418775"/>
              <a:ext cx="5800" cy="6150"/>
            </a:xfrm>
            <a:custGeom>
              <a:avLst/>
              <a:gdLst/>
              <a:ahLst/>
              <a:cxnLst/>
              <a:rect l="l" t="t" r="r" b="b"/>
              <a:pathLst>
                <a:path w="232" h="246" extrusionOk="0">
                  <a:moveTo>
                    <a:pt x="110" y="1"/>
                  </a:moveTo>
                  <a:cubicBezTo>
                    <a:pt x="50" y="1"/>
                    <a:pt x="1" y="58"/>
                    <a:pt x="1" y="126"/>
                  </a:cubicBezTo>
                  <a:cubicBezTo>
                    <a:pt x="1" y="194"/>
                    <a:pt x="49" y="246"/>
                    <a:pt x="110" y="246"/>
                  </a:cubicBezTo>
                  <a:cubicBezTo>
                    <a:pt x="113" y="246"/>
                    <a:pt x="115" y="246"/>
                    <a:pt x="118" y="246"/>
                  </a:cubicBezTo>
                  <a:cubicBezTo>
                    <a:pt x="180" y="240"/>
                    <a:pt x="231" y="178"/>
                    <a:pt x="225" y="112"/>
                  </a:cubicBezTo>
                  <a:cubicBezTo>
                    <a:pt x="218" y="46"/>
                    <a:pt x="183" y="5"/>
                    <a:pt x="116" y="1"/>
                  </a:cubicBezTo>
                  <a:cubicBezTo>
                    <a:pt x="114" y="1"/>
                    <a:pt x="112" y="1"/>
                    <a:pt x="110" y="1"/>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2" name="Google Shape;562;p26"/>
          <p:cNvSpPr txBox="1"/>
          <p:nvPr/>
        </p:nvSpPr>
        <p:spPr>
          <a:xfrm>
            <a:off x="3699875" y="4125475"/>
            <a:ext cx="4772700" cy="443400"/>
          </a:xfrm>
          <a:prstGeom prst="rect">
            <a:avLst/>
          </a:prstGeom>
          <a:noFill/>
          <a:ln>
            <a:noFill/>
          </a:ln>
        </p:spPr>
        <p:txBody>
          <a:bodyPr spcFirstLastPara="1" wrap="square" lIns="91425" tIns="91425" rIns="91425" bIns="91425" anchor="t" anchorCtr="0">
            <a:noAutofit/>
          </a:bodyPr>
          <a:lstStyle/>
          <a:p>
            <a:pPr marL="0" lvl="0" indent="0" algn="r" rtl="0">
              <a:spcBef>
                <a:spcPts val="300"/>
              </a:spcBef>
              <a:spcAft>
                <a:spcPts val="0"/>
              </a:spcAft>
              <a:buNone/>
            </a:pPr>
            <a:r>
              <a:rPr lang="en" sz="1200">
                <a:solidFill>
                  <a:schemeClr val="lt2"/>
                </a:solidFill>
                <a:latin typeface="Lato"/>
                <a:ea typeface="Lato"/>
                <a:cs typeface="Lato"/>
                <a:sym typeface="Lato"/>
              </a:rPr>
              <a:t>CREDITS: This presentation template was created by </a:t>
            </a:r>
            <a:r>
              <a:rPr lang="en" sz="1200" b="1">
                <a:solidFill>
                  <a:schemeClr val="lt2"/>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200">
                <a:solidFill>
                  <a:schemeClr val="lt2"/>
                </a:solidFill>
                <a:latin typeface="Lato"/>
                <a:ea typeface="Lato"/>
                <a:cs typeface="Lato"/>
                <a:sym typeface="Lato"/>
              </a:rPr>
              <a:t>, including icons by </a:t>
            </a:r>
            <a:r>
              <a:rPr lang="en" sz="1200" b="1">
                <a:solidFill>
                  <a:schemeClr val="lt2"/>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200">
                <a:solidFill>
                  <a:schemeClr val="lt2"/>
                </a:solidFill>
                <a:latin typeface="Lato"/>
                <a:ea typeface="Lato"/>
                <a:cs typeface="Lato"/>
                <a:sym typeface="Lato"/>
              </a:rPr>
              <a:t>, and infographics &amp; images by </a:t>
            </a:r>
            <a:r>
              <a:rPr lang="en" sz="1200" b="1">
                <a:solidFill>
                  <a:schemeClr val="lt2"/>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r>
              <a:rPr lang="en" sz="1200">
                <a:solidFill>
                  <a:schemeClr val="lt2"/>
                </a:solidFill>
                <a:latin typeface="Lato"/>
                <a:ea typeface="Lato"/>
                <a:cs typeface="Lato"/>
                <a:sym typeface="Lato"/>
              </a:rPr>
              <a:t>. </a:t>
            </a:r>
            <a:endParaRPr sz="1200">
              <a:solidFill>
                <a:schemeClr val="lt2"/>
              </a:solidFill>
              <a:latin typeface="Lato"/>
              <a:ea typeface="Lato"/>
              <a:cs typeface="Lato"/>
              <a:sym typeface="Lato"/>
            </a:endParaRPr>
          </a:p>
          <a:p>
            <a:pPr marL="0" lvl="0" indent="0" algn="r" rtl="0">
              <a:spcBef>
                <a:spcPts val="300"/>
              </a:spcBef>
              <a:spcAft>
                <a:spcPts val="0"/>
              </a:spcAft>
              <a:buNone/>
            </a:pPr>
            <a:endParaRPr sz="1200">
              <a:solidFill>
                <a:schemeClr val="lt2"/>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563"/>
        <p:cNvGrpSpPr/>
        <p:nvPr/>
      </p:nvGrpSpPr>
      <p:grpSpPr>
        <a:xfrm>
          <a:off x="0" y="0"/>
          <a:ext cx="0" cy="0"/>
          <a:chOff x="0" y="0"/>
          <a:chExt cx="0" cy="0"/>
        </a:xfrm>
      </p:grpSpPr>
      <p:grpSp>
        <p:nvGrpSpPr>
          <p:cNvPr id="564" name="Google Shape;564;p27"/>
          <p:cNvGrpSpPr/>
          <p:nvPr/>
        </p:nvGrpSpPr>
        <p:grpSpPr>
          <a:xfrm flipH="1">
            <a:off x="-39692" y="-14274"/>
            <a:ext cx="9221742" cy="5194948"/>
            <a:chOff x="5" y="-14280"/>
            <a:chExt cx="9144017" cy="5151163"/>
          </a:xfrm>
        </p:grpSpPr>
        <p:sp>
          <p:nvSpPr>
            <p:cNvPr id="565" name="Google Shape;565;p27"/>
            <p:cNvSpPr/>
            <p:nvPr/>
          </p:nvSpPr>
          <p:spPr>
            <a:xfrm>
              <a:off x="7092572" y="3142004"/>
              <a:ext cx="2039743" cy="1994879"/>
            </a:xfrm>
            <a:custGeom>
              <a:avLst/>
              <a:gdLst/>
              <a:ahLst/>
              <a:cxnLst/>
              <a:rect l="l" t="t" r="r" b="b"/>
              <a:pathLst>
                <a:path w="7599" h="7432" extrusionOk="0">
                  <a:moveTo>
                    <a:pt x="6186" y="1"/>
                  </a:moveTo>
                  <a:cubicBezTo>
                    <a:pt x="5856" y="1"/>
                    <a:pt x="5522" y="72"/>
                    <a:pt x="5184" y="213"/>
                  </a:cubicBezTo>
                  <a:cubicBezTo>
                    <a:pt x="4149" y="644"/>
                    <a:pt x="3528" y="1430"/>
                    <a:pt x="3341" y="2529"/>
                  </a:cubicBezTo>
                  <a:cubicBezTo>
                    <a:pt x="3266" y="2972"/>
                    <a:pt x="3061" y="3334"/>
                    <a:pt x="2814" y="3687"/>
                  </a:cubicBezTo>
                  <a:cubicBezTo>
                    <a:pt x="2694" y="3859"/>
                    <a:pt x="2560" y="4022"/>
                    <a:pt x="2441" y="4195"/>
                  </a:cubicBezTo>
                  <a:cubicBezTo>
                    <a:pt x="2320" y="4370"/>
                    <a:pt x="2165" y="4506"/>
                    <a:pt x="1993" y="4631"/>
                  </a:cubicBezTo>
                  <a:cubicBezTo>
                    <a:pt x="1542" y="4960"/>
                    <a:pt x="1093" y="5290"/>
                    <a:pt x="717" y="5709"/>
                  </a:cubicBezTo>
                  <a:cubicBezTo>
                    <a:pt x="251" y="6227"/>
                    <a:pt x="31" y="6833"/>
                    <a:pt x="0" y="7431"/>
                  </a:cubicBezTo>
                  <a:lnTo>
                    <a:pt x="7598" y="7431"/>
                  </a:lnTo>
                  <a:lnTo>
                    <a:pt x="7598" y="456"/>
                  </a:lnTo>
                  <a:cubicBezTo>
                    <a:pt x="7567" y="437"/>
                    <a:pt x="7536" y="417"/>
                    <a:pt x="7504" y="397"/>
                  </a:cubicBezTo>
                  <a:cubicBezTo>
                    <a:pt x="7072" y="131"/>
                    <a:pt x="6633" y="1"/>
                    <a:pt x="61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 y="0"/>
              <a:ext cx="1404353" cy="1138551"/>
            </a:xfrm>
            <a:custGeom>
              <a:avLst/>
              <a:gdLst/>
              <a:ahLst/>
              <a:cxnLst/>
              <a:rect l="l" t="t" r="r" b="b"/>
              <a:pathLst>
                <a:path w="6710" h="5440" extrusionOk="0">
                  <a:moveTo>
                    <a:pt x="1" y="0"/>
                  </a:moveTo>
                  <a:lnTo>
                    <a:pt x="1" y="5357"/>
                  </a:lnTo>
                  <a:cubicBezTo>
                    <a:pt x="172" y="5409"/>
                    <a:pt x="355" y="5436"/>
                    <a:pt x="551" y="5439"/>
                  </a:cubicBezTo>
                  <a:cubicBezTo>
                    <a:pt x="567" y="5439"/>
                    <a:pt x="583" y="5440"/>
                    <a:pt x="599" y="5440"/>
                  </a:cubicBezTo>
                  <a:cubicBezTo>
                    <a:pt x="1414" y="5440"/>
                    <a:pt x="2058" y="5089"/>
                    <a:pt x="2507" y="4405"/>
                  </a:cubicBezTo>
                  <a:cubicBezTo>
                    <a:pt x="2691" y="4125"/>
                    <a:pt x="2939" y="3938"/>
                    <a:pt x="3214" y="3771"/>
                  </a:cubicBezTo>
                  <a:cubicBezTo>
                    <a:pt x="3348" y="3689"/>
                    <a:pt x="3488" y="3618"/>
                    <a:pt x="3621" y="3535"/>
                  </a:cubicBezTo>
                  <a:cubicBezTo>
                    <a:pt x="3757" y="3451"/>
                    <a:pt x="3904" y="3405"/>
                    <a:pt x="4059" y="3371"/>
                  </a:cubicBezTo>
                  <a:cubicBezTo>
                    <a:pt x="4466" y="3281"/>
                    <a:pt x="4872" y="3189"/>
                    <a:pt x="5255" y="3015"/>
                  </a:cubicBezTo>
                  <a:cubicBezTo>
                    <a:pt x="6384" y="2503"/>
                    <a:pt x="6709" y="1234"/>
                    <a:pt x="6356" y="323"/>
                  </a:cubicBezTo>
                  <a:cubicBezTo>
                    <a:pt x="6313" y="213"/>
                    <a:pt x="6265" y="105"/>
                    <a:pt x="6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8062247" y="4055266"/>
              <a:ext cx="935119" cy="947049"/>
            </a:xfrm>
            <a:custGeom>
              <a:avLst/>
              <a:gdLst/>
              <a:ahLst/>
              <a:cxnLst/>
              <a:rect l="l" t="t" r="r" b="b"/>
              <a:pathLst>
                <a:path w="4468" h="4525" extrusionOk="0">
                  <a:moveTo>
                    <a:pt x="2225" y="0"/>
                  </a:moveTo>
                  <a:cubicBezTo>
                    <a:pt x="2189" y="0"/>
                    <a:pt x="2154" y="18"/>
                    <a:pt x="2122" y="52"/>
                  </a:cubicBezTo>
                  <a:cubicBezTo>
                    <a:pt x="2105" y="71"/>
                    <a:pt x="2091" y="93"/>
                    <a:pt x="2078" y="114"/>
                  </a:cubicBezTo>
                  <a:cubicBezTo>
                    <a:pt x="2027" y="196"/>
                    <a:pt x="2006" y="287"/>
                    <a:pt x="1986" y="380"/>
                  </a:cubicBezTo>
                  <a:cubicBezTo>
                    <a:pt x="1940" y="593"/>
                    <a:pt x="1928" y="808"/>
                    <a:pt x="1936" y="1024"/>
                  </a:cubicBezTo>
                  <a:cubicBezTo>
                    <a:pt x="1940" y="1123"/>
                    <a:pt x="1941" y="1222"/>
                    <a:pt x="1943" y="1332"/>
                  </a:cubicBezTo>
                  <a:cubicBezTo>
                    <a:pt x="1887" y="1318"/>
                    <a:pt x="1859" y="1284"/>
                    <a:pt x="1826" y="1257"/>
                  </a:cubicBezTo>
                  <a:cubicBezTo>
                    <a:pt x="1661" y="1125"/>
                    <a:pt x="1506" y="980"/>
                    <a:pt x="1349" y="837"/>
                  </a:cubicBezTo>
                  <a:cubicBezTo>
                    <a:pt x="1162" y="670"/>
                    <a:pt x="953" y="542"/>
                    <a:pt x="718" y="455"/>
                  </a:cubicBezTo>
                  <a:cubicBezTo>
                    <a:pt x="654" y="431"/>
                    <a:pt x="588" y="413"/>
                    <a:pt x="520" y="408"/>
                  </a:cubicBezTo>
                  <a:cubicBezTo>
                    <a:pt x="512" y="407"/>
                    <a:pt x="505" y="407"/>
                    <a:pt x="498" y="407"/>
                  </a:cubicBezTo>
                  <a:cubicBezTo>
                    <a:pt x="387" y="407"/>
                    <a:pt x="325" y="477"/>
                    <a:pt x="331" y="596"/>
                  </a:cubicBezTo>
                  <a:cubicBezTo>
                    <a:pt x="334" y="664"/>
                    <a:pt x="360" y="724"/>
                    <a:pt x="391" y="783"/>
                  </a:cubicBezTo>
                  <a:cubicBezTo>
                    <a:pt x="627" y="1229"/>
                    <a:pt x="971" y="1577"/>
                    <a:pt x="1367" y="1877"/>
                  </a:cubicBezTo>
                  <a:cubicBezTo>
                    <a:pt x="1433" y="1927"/>
                    <a:pt x="1505" y="1972"/>
                    <a:pt x="1566" y="2027"/>
                  </a:cubicBezTo>
                  <a:cubicBezTo>
                    <a:pt x="1594" y="2053"/>
                    <a:pt x="1621" y="2080"/>
                    <a:pt x="1646" y="2108"/>
                  </a:cubicBezTo>
                  <a:cubicBezTo>
                    <a:pt x="1659" y="2122"/>
                    <a:pt x="1676" y="2139"/>
                    <a:pt x="1665" y="2161"/>
                  </a:cubicBezTo>
                  <a:cubicBezTo>
                    <a:pt x="1656" y="2179"/>
                    <a:pt x="1635" y="2178"/>
                    <a:pt x="1618" y="2179"/>
                  </a:cubicBezTo>
                  <a:cubicBezTo>
                    <a:pt x="1602" y="2181"/>
                    <a:pt x="1586" y="2181"/>
                    <a:pt x="1571" y="2181"/>
                  </a:cubicBezTo>
                  <a:cubicBezTo>
                    <a:pt x="1531" y="2181"/>
                    <a:pt x="1491" y="2177"/>
                    <a:pt x="1452" y="2172"/>
                  </a:cubicBezTo>
                  <a:cubicBezTo>
                    <a:pt x="1299" y="2151"/>
                    <a:pt x="1147" y="2127"/>
                    <a:pt x="994" y="2107"/>
                  </a:cubicBezTo>
                  <a:cubicBezTo>
                    <a:pt x="887" y="2092"/>
                    <a:pt x="779" y="2085"/>
                    <a:pt x="672" y="2085"/>
                  </a:cubicBezTo>
                  <a:cubicBezTo>
                    <a:pt x="563" y="2085"/>
                    <a:pt x="454" y="2092"/>
                    <a:pt x="345" y="2109"/>
                  </a:cubicBezTo>
                  <a:cubicBezTo>
                    <a:pt x="255" y="2122"/>
                    <a:pt x="173" y="2157"/>
                    <a:pt x="103" y="2213"/>
                  </a:cubicBezTo>
                  <a:cubicBezTo>
                    <a:pt x="7" y="2289"/>
                    <a:pt x="1" y="2396"/>
                    <a:pt x="83" y="2484"/>
                  </a:cubicBezTo>
                  <a:cubicBezTo>
                    <a:pt x="123" y="2525"/>
                    <a:pt x="170" y="2553"/>
                    <a:pt x="221" y="2577"/>
                  </a:cubicBezTo>
                  <a:cubicBezTo>
                    <a:pt x="357" y="2639"/>
                    <a:pt x="500" y="2681"/>
                    <a:pt x="644" y="2720"/>
                  </a:cubicBezTo>
                  <a:cubicBezTo>
                    <a:pt x="930" y="2797"/>
                    <a:pt x="1219" y="2851"/>
                    <a:pt x="1513" y="2884"/>
                  </a:cubicBezTo>
                  <a:cubicBezTo>
                    <a:pt x="1633" y="2898"/>
                    <a:pt x="1753" y="2921"/>
                    <a:pt x="1864" y="2974"/>
                  </a:cubicBezTo>
                  <a:cubicBezTo>
                    <a:pt x="1895" y="2989"/>
                    <a:pt x="1936" y="3004"/>
                    <a:pt x="1937" y="3042"/>
                  </a:cubicBezTo>
                  <a:cubicBezTo>
                    <a:pt x="1938" y="3083"/>
                    <a:pt x="1894" y="3094"/>
                    <a:pt x="1864" y="3110"/>
                  </a:cubicBezTo>
                  <a:cubicBezTo>
                    <a:pt x="1793" y="3147"/>
                    <a:pt x="1714" y="3157"/>
                    <a:pt x="1637" y="3170"/>
                  </a:cubicBezTo>
                  <a:cubicBezTo>
                    <a:pt x="1458" y="3201"/>
                    <a:pt x="1278" y="3231"/>
                    <a:pt x="1098" y="3263"/>
                  </a:cubicBezTo>
                  <a:cubicBezTo>
                    <a:pt x="1020" y="3277"/>
                    <a:pt x="945" y="3300"/>
                    <a:pt x="880" y="3347"/>
                  </a:cubicBezTo>
                  <a:cubicBezTo>
                    <a:pt x="804" y="3402"/>
                    <a:pt x="765" y="3478"/>
                    <a:pt x="778" y="3571"/>
                  </a:cubicBezTo>
                  <a:cubicBezTo>
                    <a:pt x="789" y="3665"/>
                    <a:pt x="854" y="3715"/>
                    <a:pt x="938" y="3743"/>
                  </a:cubicBezTo>
                  <a:cubicBezTo>
                    <a:pt x="1012" y="3767"/>
                    <a:pt x="1088" y="3771"/>
                    <a:pt x="1164" y="3773"/>
                  </a:cubicBezTo>
                  <a:cubicBezTo>
                    <a:pt x="1178" y="3773"/>
                    <a:pt x="1192" y="3773"/>
                    <a:pt x="1206" y="3773"/>
                  </a:cubicBezTo>
                  <a:cubicBezTo>
                    <a:pt x="1410" y="3773"/>
                    <a:pt x="1610" y="3745"/>
                    <a:pt x="1812" y="3714"/>
                  </a:cubicBezTo>
                  <a:cubicBezTo>
                    <a:pt x="1920" y="3699"/>
                    <a:pt x="2026" y="3675"/>
                    <a:pt x="2134" y="3666"/>
                  </a:cubicBezTo>
                  <a:cubicBezTo>
                    <a:pt x="2161" y="3665"/>
                    <a:pt x="2188" y="3663"/>
                    <a:pt x="2214" y="3663"/>
                  </a:cubicBezTo>
                  <a:cubicBezTo>
                    <a:pt x="2241" y="3663"/>
                    <a:pt x="2267" y="3665"/>
                    <a:pt x="2293" y="3669"/>
                  </a:cubicBezTo>
                  <a:cubicBezTo>
                    <a:pt x="2313" y="3672"/>
                    <a:pt x="2337" y="3671"/>
                    <a:pt x="2346" y="3693"/>
                  </a:cubicBezTo>
                  <a:cubicBezTo>
                    <a:pt x="2356" y="3720"/>
                    <a:pt x="2330" y="3734"/>
                    <a:pt x="2314" y="3748"/>
                  </a:cubicBezTo>
                  <a:cubicBezTo>
                    <a:pt x="2229" y="3822"/>
                    <a:pt x="2134" y="3878"/>
                    <a:pt x="2030" y="3921"/>
                  </a:cubicBezTo>
                  <a:cubicBezTo>
                    <a:pt x="1959" y="3949"/>
                    <a:pt x="1888" y="3978"/>
                    <a:pt x="1820" y="4013"/>
                  </a:cubicBezTo>
                  <a:cubicBezTo>
                    <a:pt x="1746" y="4051"/>
                    <a:pt x="1690" y="4108"/>
                    <a:pt x="1648" y="4181"/>
                  </a:cubicBezTo>
                  <a:cubicBezTo>
                    <a:pt x="1639" y="4196"/>
                    <a:pt x="1632" y="4212"/>
                    <a:pt x="1632" y="4230"/>
                  </a:cubicBezTo>
                  <a:cubicBezTo>
                    <a:pt x="1641" y="4326"/>
                    <a:pt x="1676" y="4408"/>
                    <a:pt x="1761" y="4459"/>
                  </a:cubicBezTo>
                  <a:cubicBezTo>
                    <a:pt x="1823" y="4498"/>
                    <a:pt x="1891" y="4525"/>
                    <a:pt x="1964" y="4525"/>
                  </a:cubicBezTo>
                  <a:cubicBezTo>
                    <a:pt x="1965" y="4525"/>
                    <a:pt x="1967" y="4525"/>
                    <a:pt x="1968" y="4525"/>
                  </a:cubicBezTo>
                  <a:cubicBezTo>
                    <a:pt x="2122" y="4525"/>
                    <a:pt x="2276" y="4513"/>
                    <a:pt x="2420" y="4447"/>
                  </a:cubicBezTo>
                  <a:cubicBezTo>
                    <a:pt x="2591" y="4369"/>
                    <a:pt x="2757" y="4282"/>
                    <a:pt x="2907" y="4166"/>
                  </a:cubicBezTo>
                  <a:cubicBezTo>
                    <a:pt x="2955" y="4129"/>
                    <a:pt x="3008" y="4097"/>
                    <a:pt x="3057" y="4063"/>
                  </a:cubicBezTo>
                  <a:cubicBezTo>
                    <a:pt x="3232" y="3945"/>
                    <a:pt x="3400" y="3818"/>
                    <a:pt x="3589" y="3721"/>
                  </a:cubicBezTo>
                  <a:cubicBezTo>
                    <a:pt x="3607" y="3713"/>
                    <a:pt x="3622" y="3699"/>
                    <a:pt x="3640" y="3688"/>
                  </a:cubicBezTo>
                  <a:cubicBezTo>
                    <a:pt x="3763" y="3609"/>
                    <a:pt x="3834" y="3499"/>
                    <a:pt x="3850" y="3351"/>
                  </a:cubicBezTo>
                  <a:cubicBezTo>
                    <a:pt x="3891" y="2994"/>
                    <a:pt x="4006" y="2658"/>
                    <a:pt x="4159" y="2334"/>
                  </a:cubicBezTo>
                  <a:cubicBezTo>
                    <a:pt x="4247" y="2147"/>
                    <a:pt x="4333" y="1959"/>
                    <a:pt x="4394" y="1762"/>
                  </a:cubicBezTo>
                  <a:cubicBezTo>
                    <a:pt x="4427" y="1653"/>
                    <a:pt x="4467" y="1544"/>
                    <a:pt x="4465" y="1428"/>
                  </a:cubicBezTo>
                  <a:cubicBezTo>
                    <a:pt x="4464" y="1322"/>
                    <a:pt x="4409" y="1263"/>
                    <a:pt x="4328" y="1263"/>
                  </a:cubicBezTo>
                  <a:cubicBezTo>
                    <a:pt x="4301" y="1263"/>
                    <a:pt x="4270" y="1269"/>
                    <a:pt x="4238" y="1284"/>
                  </a:cubicBezTo>
                  <a:cubicBezTo>
                    <a:pt x="4173" y="1311"/>
                    <a:pt x="4123" y="1358"/>
                    <a:pt x="4076" y="1409"/>
                  </a:cubicBezTo>
                  <a:cubicBezTo>
                    <a:pt x="3977" y="1519"/>
                    <a:pt x="3904" y="1648"/>
                    <a:pt x="3834" y="1778"/>
                  </a:cubicBezTo>
                  <a:cubicBezTo>
                    <a:pt x="3746" y="1938"/>
                    <a:pt x="3662" y="2101"/>
                    <a:pt x="3573" y="2261"/>
                  </a:cubicBezTo>
                  <a:cubicBezTo>
                    <a:pt x="3527" y="2343"/>
                    <a:pt x="3474" y="2419"/>
                    <a:pt x="3399" y="2481"/>
                  </a:cubicBezTo>
                  <a:cubicBezTo>
                    <a:pt x="3382" y="2463"/>
                    <a:pt x="3386" y="2444"/>
                    <a:pt x="3385" y="2427"/>
                  </a:cubicBezTo>
                  <a:cubicBezTo>
                    <a:pt x="3384" y="2338"/>
                    <a:pt x="3390" y="2249"/>
                    <a:pt x="3411" y="2163"/>
                  </a:cubicBezTo>
                  <a:cubicBezTo>
                    <a:pt x="3442" y="2036"/>
                    <a:pt x="3489" y="1915"/>
                    <a:pt x="3538" y="1795"/>
                  </a:cubicBezTo>
                  <a:cubicBezTo>
                    <a:pt x="3630" y="1577"/>
                    <a:pt x="3720" y="1358"/>
                    <a:pt x="3776" y="1127"/>
                  </a:cubicBezTo>
                  <a:cubicBezTo>
                    <a:pt x="3817" y="963"/>
                    <a:pt x="3833" y="796"/>
                    <a:pt x="3793" y="630"/>
                  </a:cubicBezTo>
                  <a:cubicBezTo>
                    <a:pt x="3780" y="580"/>
                    <a:pt x="3762" y="533"/>
                    <a:pt x="3732" y="491"/>
                  </a:cubicBezTo>
                  <a:cubicBezTo>
                    <a:pt x="3684" y="424"/>
                    <a:pt x="3623" y="389"/>
                    <a:pt x="3557" y="389"/>
                  </a:cubicBezTo>
                  <a:cubicBezTo>
                    <a:pt x="3517" y="389"/>
                    <a:pt x="3475" y="401"/>
                    <a:pt x="3433" y="426"/>
                  </a:cubicBezTo>
                  <a:cubicBezTo>
                    <a:pt x="3373" y="461"/>
                    <a:pt x="3325" y="511"/>
                    <a:pt x="3285" y="567"/>
                  </a:cubicBezTo>
                  <a:cubicBezTo>
                    <a:pt x="3199" y="688"/>
                    <a:pt x="3135" y="821"/>
                    <a:pt x="3087" y="961"/>
                  </a:cubicBezTo>
                  <a:cubicBezTo>
                    <a:pt x="3018" y="1166"/>
                    <a:pt x="2960" y="1374"/>
                    <a:pt x="2905" y="1584"/>
                  </a:cubicBezTo>
                  <a:cubicBezTo>
                    <a:pt x="2884" y="1667"/>
                    <a:pt x="2863" y="1752"/>
                    <a:pt x="2821" y="1828"/>
                  </a:cubicBezTo>
                  <a:cubicBezTo>
                    <a:pt x="2804" y="1858"/>
                    <a:pt x="2787" y="1873"/>
                    <a:pt x="2770" y="1873"/>
                  </a:cubicBezTo>
                  <a:cubicBezTo>
                    <a:pt x="2754" y="1873"/>
                    <a:pt x="2737" y="1860"/>
                    <a:pt x="2719" y="1834"/>
                  </a:cubicBezTo>
                  <a:cubicBezTo>
                    <a:pt x="2680" y="1774"/>
                    <a:pt x="2655" y="1708"/>
                    <a:pt x="2643" y="1637"/>
                  </a:cubicBezTo>
                  <a:cubicBezTo>
                    <a:pt x="2623" y="1525"/>
                    <a:pt x="2611" y="1411"/>
                    <a:pt x="2609" y="1297"/>
                  </a:cubicBezTo>
                  <a:cubicBezTo>
                    <a:pt x="2607" y="1134"/>
                    <a:pt x="2611" y="971"/>
                    <a:pt x="2601" y="809"/>
                  </a:cubicBezTo>
                  <a:cubicBezTo>
                    <a:pt x="2593" y="686"/>
                    <a:pt x="2572" y="567"/>
                    <a:pt x="2528" y="451"/>
                  </a:cubicBezTo>
                  <a:cubicBezTo>
                    <a:pt x="2504" y="385"/>
                    <a:pt x="2475" y="320"/>
                    <a:pt x="2457" y="251"/>
                  </a:cubicBezTo>
                  <a:cubicBezTo>
                    <a:pt x="2434" y="166"/>
                    <a:pt x="2382" y="103"/>
                    <a:pt x="2321" y="45"/>
                  </a:cubicBezTo>
                  <a:cubicBezTo>
                    <a:pt x="2290" y="15"/>
                    <a:pt x="2257" y="0"/>
                    <a:pt x="2225"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flipH="1">
              <a:off x="37736" y="3142019"/>
              <a:ext cx="704778" cy="1300131"/>
            </a:xfrm>
            <a:custGeom>
              <a:avLst/>
              <a:gdLst/>
              <a:ahLst/>
              <a:cxnLst/>
              <a:rect l="l" t="t" r="r" b="b"/>
              <a:pathLst>
                <a:path w="3040" h="5608" extrusionOk="0">
                  <a:moveTo>
                    <a:pt x="2954" y="0"/>
                  </a:moveTo>
                  <a:cubicBezTo>
                    <a:pt x="2700" y="169"/>
                    <a:pt x="2645" y="445"/>
                    <a:pt x="2594" y="712"/>
                  </a:cubicBezTo>
                  <a:cubicBezTo>
                    <a:pt x="2547" y="956"/>
                    <a:pt x="2533" y="1208"/>
                    <a:pt x="2504" y="1457"/>
                  </a:cubicBezTo>
                  <a:cubicBezTo>
                    <a:pt x="2499" y="1500"/>
                    <a:pt x="2493" y="1545"/>
                    <a:pt x="2488" y="1589"/>
                  </a:cubicBezTo>
                  <a:cubicBezTo>
                    <a:pt x="2476" y="1595"/>
                    <a:pt x="2464" y="1601"/>
                    <a:pt x="2451" y="1606"/>
                  </a:cubicBezTo>
                  <a:cubicBezTo>
                    <a:pt x="2336" y="1491"/>
                    <a:pt x="2218" y="1379"/>
                    <a:pt x="2108" y="1259"/>
                  </a:cubicBezTo>
                  <a:cubicBezTo>
                    <a:pt x="1848" y="979"/>
                    <a:pt x="1600" y="686"/>
                    <a:pt x="1258" y="500"/>
                  </a:cubicBezTo>
                  <a:cubicBezTo>
                    <a:pt x="1137" y="434"/>
                    <a:pt x="1009" y="374"/>
                    <a:pt x="877" y="337"/>
                  </a:cubicBezTo>
                  <a:cubicBezTo>
                    <a:pt x="841" y="326"/>
                    <a:pt x="807" y="321"/>
                    <a:pt x="777" y="321"/>
                  </a:cubicBezTo>
                  <a:cubicBezTo>
                    <a:pt x="639" y="321"/>
                    <a:pt x="565" y="424"/>
                    <a:pt x="588" y="595"/>
                  </a:cubicBezTo>
                  <a:cubicBezTo>
                    <a:pt x="600" y="678"/>
                    <a:pt x="629" y="760"/>
                    <a:pt x="662" y="837"/>
                  </a:cubicBezTo>
                  <a:cubicBezTo>
                    <a:pt x="911" y="1407"/>
                    <a:pt x="1299" y="1871"/>
                    <a:pt x="1759" y="2282"/>
                  </a:cubicBezTo>
                  <a:cubicBezTo>
                    <a:pt x="1837" y="2351"/>
                    <a:pt x="1911" y="2424"/>
                    <a:pt x="1984" y="2498"/>
                  </a:cubicBezTo>
                  <a:cubicBezTo>
                    <a:pt x="2012" y="2526"/>
                    <a:pt x="2031" y="2563"/>
                    <a:pt x="2073" y="2623"/>
                  </a:cubicBezTo>
                  <a:cubicBezTo>
                    <a:pt x="2018" y="2625"/>
                    <a:pt x="1979" y="2630"/>
                    <a:pt x="1944" y="2630"/>
                  </a:cubicBezTo>
                  <a:cubicBezTo>
                    <a:pt x="1930" y="2630"/>
                    <a:pt x="1917" y="2629"/>
                    <a:pt x="1904" y="2627"/>
                  </a:cubicBezTo>
                  <a:cubicBezTo>
                    <a:pt x="1640" y="2572"/>
                    <a:pt x="1378" y="2498"/>
                    <a:pt x="1112" y="2460"/>
                  </a:cubicBezTo>
                  <a:cubicBezTo>
                    <a:pt x="928" y="2433"/>
                    <a:pt x="741" y="2416"/>
                    <a:pt x="555" y="2416"/>
                  </a:cubicBezTo>
                  <a:cubicBezTo>
                    <a:pt x="499" y="2416"/>
                    <a:pt x="444" y="2417"/>
                    <a:pt x="389" y="2421"/>
                  </a:cubicBezTo>
                  <a:cubicBezTo>
                    <a:pt x="264" y="2428"/>
                    <a:pt x="145" y="2520"/>
                    <a:pt x="22" y="2574"/>
                  </a:cubicBezTo>
                  <a:lnTo>
                    <a:pt x="1" y="2758"/>
                  </a:lnTo>
                  <a:cubicBezTo>
                    <a:pt x="75" y="2900"/>
                    <a:pt x="202" y="2978"/>
                    <a:pt x="340" y="3043"/>
                  </a:cubicBezTo>
                  <a:cubicBezTo>
                    <a:pt x="778" y="3251"/>
                    <a:pt x="1241" y="3382"/>
                    <a:pt x="1710" y="3497"/>
                  </a:cubicBezTo>
                  <a:cubicBezTo>
                    <a:pt x="1874" y="3537"/>
                    <a:pt x="2034" y="3596"/>
                    <a:pt x="2192" y="3655"/>
                  </a:cubicBezTo>
                  <a:cubicBezTo>
                    <a:pt x="2226" y="3668"/>
                    <a:pt x="2246" y="3722"/>
                    <a:pt x="2273" y="3757"/>
                  </a:cubicBezTo>
                  <a:cubicBezTo>
                    <a:pt x="2239" y="3780"/>
                    <a:pt x="2210" y="3820"/>
                    <a:pt x="2174" y="3825"/>
                  </a:cubicBezTo>
                  <a:cubicBezTo>
                    <a:pt x="1980" y="3853"/>
                    <a:pt x="1784" y="3871"/>
                    <a:pt x="1589" y="3895"/>
                  </a:cubicBezTo>
                  <a:cubicBezTo>
                    <a:pt x="1402" y="3917"/>
                    <a:pt x="1214" y="3936"/>
                    <a:pt x="1029" y="3972"/>
                  </a:cubicBezTo>
                  <a:cubicBezTo>
                    <a:pt x="924" y="3992"/>
                    <a:pt x="842" y="4062"/>
                    <a:pt x="814" y="4177"/>
                  </a:cubicBezTo>
                  <a:cubicBezTo>
                    <a:pt x="768" y="4364"/>
                    <a:pt x="853" y="4495"/>
                    <a:pt x="1072" y="4535"/>
                  </a:cubicBezTo>
                  <a:cubicBezTo>
                    <a:pt x="1242" y="4564"/>
                    <a:pt x="1418" y="4585"/>
                    <a:pt x="1590" y="4585"/>
                  </a:cubicBezTo>
                  <a:cubicBezTo>
                    <a:pt x="1594" y="4585"/>
                    <a:pt x="1598" y="4585"/>
                    <a:pt x="1601" y="4585"/>
                  </a:cubicBezTo>
                  <a:cubicBezTo>
                    <a:pt x="1897" y="4585"/>
                    <a:pt x="2194" y="4562"/>
                    <a:pt x="2491" y="4553"/>
                  </a:cubicBezTo>
                  <a:cubicBezTo>
                    <a:pt x="2494" y="4553"/>
                    <a:pt x="2498" y="4553"/>
                    <a:pt x="2501" y="4553"/>
                  </a:cubicBezTo>
                  <a:cubicBezTo>
                    <a:pt x="2567" y="4553"/>
                    <a:pt x="2633" y="4568"/>
                    <a:pt x="2700" y="4576"/>
                  </a:cubicBezTo>
                  <a:cubicBezTo>
                    <a:pt x="2703" y="4591"/>
                    <a:pt x="2707" y="4607"/>
                    <a:pt x="2711" y="4623"/>
                  </a:cubicBezTo>
                  <a:cubicBezTo>
                    <a:pt x="2662" y="4660"/>
                    <a:pt x="2618" y="4708"/>
                    <a:pt x="2563" y="4732"/>
                  </a:cubicBezTo>
                  <a:cubicBezTo>
                    <a:pt x="2411" y="4797"/>
                    <a:pt x="2253" y="4849"/>
                    <a:pt x="2101" y="4914"/>
                  </a:cubicBezTo>
                  <a:cubicBezTo>
                    <a:pt x="2021" y="4948"/>
                    <a:pt x="1941" y="4991"/>
                    <a:pt x="1874" y="5047"/>
                  </a:cubicBezTo>
                  <a:cubicBezTo>
                    <a:pt x="1753" y="5148"/>
                    <a:pt x="1750" y="5321"/>
                    <a:pt x="1860" y="5436"/>
                  </a:cubicBezTo>
                  <a:cubicBezTo>
                    <a:pt x="1970" y="5550"/>
                    <a:pt x="2108" y="5595"/>
                    <a:pt x="2266" y="5605"/>
                  </a:cubicBezTo>
                  <a:cubicBezTo>
                    <a:pt x="2292" y="5607"/>
                    <a:pt x="2318" y="5607"/>
                    <a:pt x="2344" y="5607"/>
                  </a:cubicBezTo>
                  <a:cubicBezTo>
                    <a:pt x="2591" y="5607"/>
                    <a:pt x="2820" y="5534"/>
                    <a:pt x="3039" y="5429"/>
                  </a:cubicBezTo>
                  <a:lnTo>
                    <a:pt x="3039" y="10"/>
                  </a:lnTo>
                  <a:cubicBezTo>
                    <a:pt x="3010" y="6"/>
                    <a:pt x="2982" y="3"/>
                    <a:pt x="2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7104301" y="-14280"/>
              <a:ext cx="2039722" cy="553777"/>
            </a:xfrm>
            <a:custGeom>
              <a:avLst/>
              <a:gdLst/>
              <a:ahLst/>
              <a:cxnLst/>
              <a:rect l="l" t="t" r="r" b="b"/>
              <a:pathLst>
                <a:path w="9278" h="2519" extrusionOk="0">
                  <a:moveTo>
                    <a:pt x="1" y="0"/>
                  </a:moveTo>
                  <a:cubicBezTo>
                    <a:pt x="93" y="58"/>
                    <a:pt x="186" y="113"/>
                    <a:pt x="279" y="168"/>
                  </a:cubicBezTo>
                  <a:cubicBezTo>
                    <a:pt x="778" y="458"/>
                    <a:pt x="1183" y="833"/>
                    <a:pt x="1506" y="1288"/>
                  </a:cubicBezTo>
                  <a:cubicBezTo>
                    <a:pt x="1675" y="1527"/>
                    <a:pt x="1834" y="1773"/>
                    <a:pt x="2033" y="1992"/>
                  </a:cubicBezTo>
                  <a:cubicBezTo>
                    <a:pt x="2241" y="2220"/>
                    <a:pt x="2488" y="2395"/>
                    <a:pt x="2803" y="2477"/>
                  </a:cubicBezTo>
                  <a:cubicBezTo>
                    <a:pt x="2910" y="2505"/>
                    <a:pt x="3013" y="2519"/>
                    <a:pt x="3111" y="2519"/>
                  </a:cubicBezTo>
                  <a:cubicBezTo>
                    <a:pt x="3386" y="2519"/>
                    <a:pt x="3630" y="2410"/>
                    <a:pt x="3838" y="2191"/>
                  </a:cubicBezTo>
                  <a:cubicBezTo>
                    <a:pt x="3936" y="2088"/>
                    <a:pt x="4009" y="1969"/>
                    <a:pt x="4086" y="1853"/>
                  </a:cubicBezTo>
                  <a:cubicBezTo>
                    <a:pt x="4201" y="1681"/>
                    <a:pt x="4323" y="1514"/>
                    <a:pt x="4487" y="1377"/>
                  </a:cubicBezTo>
                  <a:cubicBezTo>
                    <a:pt x="4675" y="1221"/>
                    <a:pt x="4861" y="1142"/>
                    <a:pt x="5054" y="1142"/>
                  </a:cubicBezTo>
                  <a:cubicBezTo>
                    <a:pt x="5207" y="1142"/>
                    <a:pt x="5364" y="1192"/>
                    <a:pt x="5530" y="1290"/>
                  </a:cubicBezTo>
                  <a:cubicBezTo>
                    <a:pt x="5699" y="1391"/>
                    <a:pt x="5860" y="1504"/>
                    <a:pt x="6026" y="1609"/>
                  </a:cubicBezTo>
                  <a:cubicBezTo>
                    <a:pt x="6204" y="1720"/>
                    <a:pt x="6389" y="1819"/>
                    <a:pt x="6597" y="1879"/>
                  </a:cubicBezTo>
                  <a:cubicBezTo>
                    <a:pt x="6783" y="1933"/>
                    <a:pt x="6965" y="1958"/>
                    <a:pt x="7145" y="1958"/>
                  </a:cubicBezTo>
                  <a:cubicBezTo>
                    <a:pt x="7533" y="1958"/>
                    <a:pt x="7906" y="1843"/>
                    <a:pt x="8270" y="1665"/>
                  </a:cubicBezTo>
                  <a:cubicBezTo>
                    <a:pt x="8594" y="1507"/>
                    <a:pt x="8854" y="1280"/>
                    <a:pt x="9026" y="977"/>
                  </a:cubicBezTo>
                  <a:cubicBezTo>
                    <a:pt x="9192" y="684"/>
                    <a:pt x="9278" y="333"/>
                    <a:pt x="91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473217" y="4455650"/>
              <a:ext cx="500000" cy="454165"/>
            </a:xfrm>
            <a:custGeom>
              <a:avLst/>
              <a:gdLst/>
              <a:ahLst/>
              <a:cxnLst/>
              <a:rect l="l" t="t" r="r" b="b"/>
              <a:pathLst>
                <a:path w="2389" h="2170" extrusionOk="0">
                  <a:moveTo>
                    <a:pt x="1286" y="721"/>
                  </a:moveTo>
                  <a:cubicBezTo>
                    <a:pt x="1286" y="721"/>
                    <a:pt x="1287" y="721"/>
                    <a:pt x="1288" y="721"/>
                  </a:cubicBezTo>
                  <a:cubicBezTo>
                    <a:pt x="1438" y="722"/>
                    <a:pt x="1548" y="821"/>
                    <a:pt x="1549" y="956"/>
                  </a:cubicBezTo>
                  <a:cubicBezTo>
                    <a:pt x="1549" y="1109"/>
                    <a:pt x="1387" y="1254"/>
                    <a:pt x="1221" y="1254"/>
                  </a:cubicBezTo>
                  <a:cubicBezTo>
                    <a:pt x="1218" y="1254"/>
                    <a:pt x="1216" y="1254"/>
                    <a:pt x="1213" y="1254"/>
                  </a:cubicBezTo>
                  <a:cubicBezTo>
                    <a:pt x="1067" y="1251"/>
                    <a:pt x="960" y="1147"/>
                    <a:pt x="964" y="1009"/>
                  </a:cubicBezTo>
                  <a:cubicBezTo>
                    <a:pt x="967" y="852"/>
                    <a:pt x="1113" y="721"/>
                    <a:pt x="1286" y="721"/>
                  </a:cubicBezTo>
                  <a:close/>
                  <a:moveTo>
                    <a:pt x="1115" y="0"/>
                  </a:moveTo>
                  <a:cubicBezTo>
                    <a:pt x="965" y="68"/>
                    <a:pt x="816" y="134"/>
                    <a:pt x="736" y="296"/>
                  </a:cubicBezTo>
                  <a:cubicBezTo>
                    <a:pt x="725" y="318"/>
                    <a:pt x="670" y="326"/>
                    <a:pt x="626" y="326"/>
                  </a:cubicBezTo>
                  <a:cubicBezTo>
                    <a:pt x="617" y="326"/>
                    <a:pt x="609" y="326"/>
                    <a:pt x="601" y="325"/>
                  </a:cubicBezTo>
                  <a:cubicBezTo>
                    <a:pt x="585" y="323"/>
                    <a:pt x="569" y="323"/>
                    <a:pt x="554" y="323"/>
                  </a:cubicBezTo>
                  <a:cubicBezTo>
                    <a:pt x="237" y="323"/>
                    <a:pt x="0" y="626"/>
                    <a:pt x="101" y="928"/>
                  </a:cubicBezTo>
                  <a:cubicBezTo>
                    <a:pt x="145" y="1058"/>
                    <a:pt x="231" y="1141"/>
                    <a:pt x="360" y="1182"/>
                  </a:cubicBezTo>
                  <a:cubicBezTo>
                    <a:pt x="405" y="1196"/>
                    <a:pt x="450" y="1207"/>
                    <a:pt x="511" y="1223"/>
                  </a:cubicBezTo>
                  <a:cubicBezTo>
                    <a:pt x="470" y="1286"/>
                    <a:pt x="428" y="1331"/>
                    <a:pt x="409" y="1382"/>
                  </a:cubicBezTo>
                  <a:cubicBezTo>
                    <a:pt x="359" y="1521"/>
                    <a:pt x="287" y="1662"/>
                    <a:pt x="282" y="1803"/>
                  </a:cubicBezTo>
                  <a:cubicBezTo>
                    <a:pt x="273" y="2018"/>
                    <a:pt x="448" y="2170"/>
                    <a:pt x="651" y="2170"/>
                  </a:cubicBezTo>
                  <a:cubicBezTo>
                    <a:pt x="688" y="2170"/>
                    <a:pt x="726" y="2165"/>
                    <a:pt x="764" y="2154"/>
                  </a:cubicBezTo>
                  <a:cubicBezTo>
                    <a:pt x="940" y="2106"/>
                    <a:pt x="1075" y="2003"/>
                    <a:pt x="1168" y="1845"/>
                  </a:cubicBezTo>
                  <a:cubicBezTo>
                    <a:pt x="1192" y="1804"/>
                    <a:pt x="1216" y="1763"/>
                    <a:pt x="1248" y="1707"/>
                  </a:cubicBezTo>
                  <a:cubicBezTo>
                    <a:pt x="1283" y="1739"/>
                    <a:pt x="1314" y="1760"/>
                    <a:pt x="1336" y="1788"/>
                  </a:cubicBezTo>
                  <a:cubicBezTo>
                    <a:pt x="1454" y="1947"/>
                    <a:pt x="1606" y="2014"/>
                    <a:pt x="1756" y="2014"/>
                  </a:cubicBezTo>
                  <a:cubicBezTo>
                    <a:pt x="1958" y="2014"/>
                    <a:pt x="2156" y="1891"/>
                    <a:pt x="2263" y="1703"/>
                  </a:cubicBezTo>
                  <a:cubicBezTo>
                    <a:pt x="2277" y="1678"/>
                    <a:pt x="2293" y="1654"/>
                    <a:pt x="2308" y="1629"/>
                  </a:cubicBezTo>
                  <a:lnTo>
                    <a:pt x="2308" y="1484"/>
                  </a:lnTo>
                  <a:cubicBezTo>
                    <a:pt x="2210" y="1351"/>
                    <a:pt x="2110" y="1217"/>
                    <a:pt x="1990" y="1056"/>
                  </a:cubicBezTo>
                  <a:cubicBezTo>
                    <a:pt x="2029" y="1024"/>
                    <a:pt x="2096" y="982"/>
                    <a:pt x="2146" y="926"/>
                  </a:cubicBezTo>
                  <a:cubicBezTo>
                    <a:pt x="2389" y="649"/>
                    <a:pt x="2284" y="219"/>
                    <a:pt x="1947" y="145"/>
                  </a:cubicBezTo>
                  <a:cubicBezTo>
                    <a:pt x="1925" y="140"/>
                    <a:pt x="1902" y="138"/>
                    <a:pt x="1878" y="138"/>
                  </a:cubicBezTo>
                  <a:cubicBezTo>
                    <a:pt x="1792" y="138"/>
                    <a:pt x="1698" y="167"/>
                    <a:pt x="1615" y="195"/>
                  </a:cubicBezTo>
                  <a:cubicBezTo>
                    <a:pt x="1583" y="206"/>
                    <a:pt x="1558" y="212"/>
                    <a:pt x="1534" y="212"/>
                  </a:cubicBezTo>
                  <a:cubicBezTo>
                    <a:pt x="1501" y="212"/>
                    <a:pt x="1472" y="199"/>
                    <a:pt x="1438" y="167"/>
                  </a:cubicBezTo>
                  <a:cubicBezTo>
                    <a:pt x="1368" y="101"/>
                    <a:pt x="1281" y="54"/>
                    <a:pt x="1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CUSTOM_8_1">
    <p:spTree>
      <p:nvGrpSpPr>
        <p:cNvPr id="1" name="Shape 571"/>
        <p:cNvGrpSpPr/>
        <p:nvPr/>
      </p:nvGrpSpPr>
      <p:grpSpPr>
        <a:xfrm>
          <a:off x="0" y="0"/>
          <a:ext cx="0" cy="0"/>
          <a:chOff x="0" y="0"/>
          <a:chExt cx="0" cy="0"/>
        </a:xfrm>
      </p:grpSpPr>
      <p:grpSp>
        <p:nvGrpSpPr>
          <p:cNvPr id="572" name="Google Shape;572;p28"/>
          <p:cNvGrpSpPr/>
          <p:nvPr/>
        </p:nvGrpSpPr>
        <p:grpSpPr>
          <a:xfrm>
            <a:off x="-2" y="-74"/>
            <a:ext cx="9143950" cy="5144405"/>
            <a:chOff x="2530675" y="1717675"/>
            <a:chExt cx="1090825" cy="613700"/>
          </a:xfrm>
        </p:grpSpPr>
        <p:sp>
          <p:nvSpPr>
            <p:cNvPr id="573" name="Google Shape;573;p28"/>
            <p:cNvSpPr/>
            <p:nvPr/>
          </p:nvSpPr>
          <p:spPr>
            <a:xfrm>
              <a:off x="3453400" y="2156800"/>
              <a:ext cx="168100" cy="174450"/>
            </a:xfrm>
            <a:custGeom>
              <a:avLst/>
              <a:gdLst/>
              <a:ahLst/>
              <a:cxnLst/>
              <a:rect l="l" t="t" r="r" b="b"/>
              <a:pathLst>
                <a:path w="6724" h="6978" extrusionOk="0">
                  <a:moveTo>
                    <a:pt x="6200" y="0"/>
                  </a:moveTo>
                  <a:cubicBezTo>
                    <a:pt x="6032" y="0"/>
                    <a:pt x="5860" y="20"/>
                    <a:pt x="5682" y="59"/>
                  </a:cubicBezTo>
                  <a:cubicBezTo>
                    <a:pt x="4750" y="267"/>
                    <a:pt x="4112" y="832"/>
                    <a:pt x="3792" y="1725"/>
                  </a:cubicBezTo>
                  <a:cubicBezTo>
                    <a:pt x="3663" y="2086"/>
                    <a:pt x="3438" y="2358"/>
                    <a:pt x="3178" y="2618"/>
                  </a:cubicBezTo>
                  <a:cubicBezTo>
                    <a:pt x="3052" y="2743"/>
                    <a:pt x="2915" y="2860"/>
                    <a:pt x="2791" y="2987"/>
                  </a:cubicBezTo>
                  <a:cubicBezTo>
                    <a:pt x="2662" y="3116"/>
                    <a:pt x="2512" y="3207"/>
                    <a:pt x="2350" y="3286"/>
                  </a:cubicBezTo>
                  <a:cubicBezTo>
                    <a:pt x="1923" y="3494"/>
                    <a:pt x="1497" y="3705"/>
                    <a:pt x="1120" y="3999"/>
                  </a:cubicBezTo>
                  <a:cubicBezTo>
                    <a:pt x="121" y="4779"/>
                    <a:pt x="1" y="6062"/>
                    <a:pt x="446" y="6977"/>
                  </a:cubicBezTo>
                  <a:lnTo>
                    <a:pt x="6723" y="6977"/>
                  </a:lnTo>
                  <a:lnTo>
                    <a:pt x="6723" y="69"/>
                  </a:lnTo>
                  <a:cubicBezTo>
                    <a:pt x="6554" y="23"/>
                    <a:pt x="6380" y="0"/>
                    <a:pt x="62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8"/>
            <p:cNvSpPr/>
            <p:nvPr/>
          </p:nvSpPr>
          <p:spPr>
            <a:xfrm>
              <a:off x="2530675" y="1790225"/>
              <a:ext cx="160825" cy="541150"/>
            </a:xfrm>
            <a:custGeom>
              <a:avLst/>
              <a:gdLst/>
              <a:ahLst/>
              <a:cxnLst/>
              <a:rect l="l" t="t" r="r" b="b"/>
              <a:pathLst>
                <a:path w="6433" h="21646" extrusionOk="0">
                  <a:moveTo>
                    <a:pt x="1" y="0"/>
                  </a:moveTo>
                  <a:lnTo>
                    <a:pt x="1" y="21645"/>
                  </a:lnTo>
                  <a:cubicBezTo>
                    <a:pt x="105" y="21391"/>
                    <a:pt x="235" y="21155"/>
                    <a:pt x="416" y="20949"/>
                  </a:cubicBezTo>
                  <a:cubicBezTo>
                    <a:pt x="1303" y="19945"/>
                    <a:pt x="2849" y="20241"/>
                    <a:pt x="4025" y="19682"/>
                  </a:cubicBezTo>
                  <a:cubicBezTo>
                    <a:pt x="5309" y="19070"/>
                    <a:pt x="5992" y="17450"/>
                    <a:pt x="5958" y="15936"/>
                  </a:cubicBezTo>
                  <a:cubicBezTo>
                    <a:pt x="5924" y="14423"/>
                    <a:pt x="5303" y="13000"/>
                    <a:pt x="4592" y="11699"/>
                  </a:cubicBezTo>
                  <a:cubicBezTo>
                    <a:pt x="4132" y="10860"/>
                    <a:pt x="3612" y="9966"/>
                    <a:pt x="3688" y="8993"/>
                  </a:cubicBezTo>
                  <a:cubicBezTo>
                    <a:pt x="3808" y="7473"/>
                    <a:pt x="5288" y="6520"/>
                    <a:pt x="5851" y="5119"/>
                  </a:cubicBezTo>
                  <a:cubicBezTo>
                    <a:pt x="6432" y="3671"/>
                    <a:pt x="5822" y="1797"/>
                    <a:pt x="4531" y="1068"/>
                  </a:cubicBezTo>
                  <a:cubicBezTo>
                    <a:pt x="4004" y="770"/>
                    <a:pt x="3408" y="654"/>
                    <a:pt x="2822" y="542"/>
                  </a:cubicBezTo>
                  <a:cubicBezTo>
                    <a:pt x="1927" y="370"/>
                    <a:pt x="1032" y="198"/>
                    <a:pt x="138" y="26"/>
                  </a:cubicBezTo>
                  <a:cubicBezTo>
                    <a:pt x="93" y="17"/>
                    <a:pt x="46" y="9"/>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8"/>
            <p:cNvSpPr/>
            <p:nvPr/>
          </p:nvSpPr>
          <p:spPr>
            <a:xfrm>
              <a:off x="2530675" y="1717675"/>
              <a:ext cx="110801" cy="112428"/>
            </a:xfrm>
            <a:custGeom>
              <a:avLst/>
              <a:gdLst/>
              <a:ahLst/>
              <a:cxnLst/>
              <a:rect l="l" t="t" r="r" b="b"/>
              <a:pathLst>
                <a:path w="5721" h="5805" extrusionOk="0">
                  <a:moveTo>
                    <a:pt x="1" y="0"/>
                  </a:moveTo>
                  <a:lnTo>
                    <a:pt x="1" y="4965"/>
                  </a:lnTo>
                  <a:cubicBezTo>
                    <a:pt x="4" y="4972"/>
                    <a:pt x="9" y="4979"/>
                    <a:pt x="13" y="4986"/>
                  </a:cubicBezTo>
                  <a:cubicBezTo>
                    <a:pt x="235" y="5370"/>
                    <a:pt x="561" y="5804"/>
                    <a:pt x="984" y="5804"/>
                  </a:cubicBezTo>
                  <a:cubicBezTo>
                    <a:pt x="1016" y="5804"/>
                    <a:pt x="1049" y="5802"/>
                    <a:pt x="1082" y="5797"/>
                  </a:cubicBezTo>
                  <a:cubicBezTo>
                    <a:pt x="1640" y="5710"/>
                    <a:pt x="1777" y="4931"/>
                    <a:pt x="1562" y="4408"/>
                  </a:cubicBezTo>
                  <a:cubicBezTo>
                    <a:pt x="1347" y="3886"/>
                    <a:pt x="927" y="3443"/>
                    <a:pt x="841" y="2885"/>
                  </a:cubicBezTo>
                  <a:cubicBezTo>
                    <a:pt x="784" y="2524"/>
                    <a:pt x="991" y="2062"/>
                    <a:pt x="1343" y="2062"/>
                  </a:cubicBezTo>
                  <a:cubicBezTo>
                    <a:pt x="1357" y="2062"/>
                    <a:pt x="1371" y="2063"/>
                    <a:pt x="1385" y="2064"/>
                  </a:cubicBezTo>
                  <a:cubicBezTo>
                    <a:pt x="1636" y="2090"/>
                    <a:pt x="1800" y="2330"/>
                    <a:pt x="1942" y="2539"/>
                  </a:cubicBezTo>
                  <a:cubicBezTo>
                    <a:pt x="2343" y="3131"/>
                    <a:pt x="2847" y="3654"/>
                    <a:pt x="3424" y="4078"/>
                  </a:cubicBezTo>
                  <a:cubicBezTo>
                    <a:pt x="3617" y="4220"/>
                    <a:pt x="3852" y="4354"/>
                    <a:pt x="4081" y="4354"/>
                  </a:cubicBezTo>
                  <a:cubicBezTo>
                    <a:pt x="4148" y="4354"/>
                    <a:pt x="4215" y="4343"/>
                    <a:pt x="4281" y="4316"/>
                  </a:cubicBezTo>
                  <a:cubicBezTo>
                    <a:pt x="4725" y="4134"/>
                    <a:pt x="4670" y="3484"/>
                    <a:pt x="4472" y="3046"/>
                  </a:cubicBezTo>
                  <a:cubicBezTo>
                    <a:pt x="4215" y="2475"/>
                    <a:pt x="3847" y="1954"/>
                    <a:pt x="3396" y="1518"/>
                  </a:cubicBezTo>
                  <a:cubicBezTo>
                    <a:pt x="3220" y="1349"/>
                    <a:pt x="3015" y="1146"/>
                    <a:pt x="3056" y="905"/>
                  </a:cubicBezTo>
                  <a:cubicBezTo>
                    <a:pt x="3093" y="689"/>
                    <a:pt x="3290" y="598"/>
                    <a:pt x="3514" y="598"/>
                  </a:cubicBezTo>
                  <a:cubicBezTo>
                    <a:pt x="3691" y="598"/>
                    <a:pt x="3886" y="656"/>
                    <a:pt x="4028" y="756"/>
                  </a:cubicBezTo>
                  <a:cubicBezTo>
                    <a:pt x="4338" y="974"/>
                    <a:pt x="4624" y="1309"/>
                    <a:pt x="4996" y="1309"/>
                  </a:cubicBezTo>
                  <a:cubicBezTo>
                    <a:pt x="5009" y="1309"/>
                    <a:pt x="5023" y="1309"/>
                    <a:pt x="5036" y="1308"/>
                  </a:cubicBezTo>
                  <a:cubicBezTo>
                    <a:pt x="5342" y="1288"/>
                    <a:pt x="5590" y="1019"/>
                    <a:pt x="5663" y="722"/>
                  </a:cubicBezTo>
                  <a:cubicBezTo>
                    <a:pt x="5721" y="484"/>
                    <a:pt x="5686" y="234"/>
                    <a:pt x="5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6" name="Google Shape;576;p28"/>
          <p:cNvSpPr/>
          <p:nvPr/>
        </p:nvSpPr>
        <p:spPr>
          <a:xfrm>
            <a:off x="7951359" y="-9599"/>
            <a:ext cx="1192588" cy="1157480"/>
          </a:xfrm>
          <a:custGeom>
            <a:avLst/>
            <a:gdLst/>
            <a:ahLst/>
            <a:cxnLst/>
            <a:rect l="l" t="t" r="r" b="b"/>
            <a:pathLst>
              <a:path w="6253" h="6069" extrusionOk="0">
                <a:moveTo>
                  <a:pt x="724" y="0"/>
                </a:moveTo>
                <a:cubicBezTo>
                  <a:pt x="735" y="38"/>
                  <a:pt x="751" y="78"/>
                  <a:pt x="774" y="117"/>
                </a:cubicBezTo>
                <a:cubicBezTo>
                  <a:pt x="835" y="223"/>
                  <a:pt x="921" y="305"/>
                  <a:pt x="1020" y="375"/>
                </a:cubicBezTo>
                <a:cubicBezTo>
                  <a:pt x="1231" y="527"/>
                  <a:pt x="1465" y="637"/>
                  <a:pt x="1709" y="720"/>
                </a:cubicBezTo>
                <a:cubicBezTo>
                  <a:pt x="2067" y="842"/>
                  <a:pt x="2431" y="942"/>
                  <a:pt x="2796" y="1038"/>
                </a:cubicBezTo>
                <a:cubicBezTo>
                  <a:pt x="2942" y="1077"/>
                  <a:pt x="3089" y="1112"/>
                  <a:pt x="3223" y="1187"/>
                </a:cubicBezTo>
                <a:cubicBezTo>
                  <a:pt x="3324" y="1243"/>
                  <a:pt x="3329" y="1300"/>
                  <a:pt x="3234" y="1363"/>
                </a:cubicBezTo>
                <a:cubicBezTo>
                  <a:pt x="3130" y="1432"/>
                  <a:pt x="3014" y="1476"/>
                  <a:pt x="2890" y="1497"/>
                </a:cubicBezTo>
                <a:cubicBezTo>
                  <a:pt x="2693" y="1532"/>
                  <a:pt x="2495" y="1552"/>
                  <a:pt x="2294" y="1556"/>
                </a:cubicBezTo>
                <a:cubicBezTo>
                  <a:pt x="2010" y="1560"/>
                  <a:pt x="1727" y="1552"/>
                  <a:pt x="1443" y="1571"/>
                </a:cubicBezTo>
                <a:cubicBezTo>
                  <a:pt x="1229" y="1585"/>
                  <a:pt x="1020" y="1621"/>
                  <a:pt x="819" y="1697"/>
                </a:cubicBezTo>
                <a:cubicBezTo>
                  <a:pt x="703" y="1740"/>
                  <a:pt x="589" y="1790"/>
                  <a:pt x="469" y="1822"/>
                </a:cubicBezTo>
                <a:cubicBezTo>
                  <a:pt x="321" y="1862"/>
                  <a:pt x="210" y="1951"/>
                  <a:pt x="109" y="2058"/>
                </a:cubicBezTo>
                <a:cubicBezTo>
                  <a:pt x="0" y="2173"/>
                  <a:pt x="6" y="2299"/>
                  <a:pt x="122" y="2407"/>
                </a:cubicBezTo>
                <a:cubicBezTo>
                  <a:pt x="154" y="2437"/>
                  <a:pt x="192" y="2461"/>
                  <a:pt x="230" y="2485"/>
                </a:cubicBezTo>
                <a:cubicBezTo>
                  <a:pt x="372" y="2572"/>
                  <a:pt x="533" y="2610"/>
                  <a:pt x="694" y="2645"/>
                </a:cubicBezTo>
                <a:cubicBezTo>
                  <a:pt x="994" y="2710"/>
                  <a:pt x="1297" y="2735"/>
                  <a:pt x="1603" y="2735"/>
                </a:cubicBezTo>
                <a:cubicBezTo>
                  <a:pt x="1675" y="2735"/>
                  <a:pt x="1747" y="2734"/>
                  <a:pt x="1819" y="2731"/>
                </a:cubicBezTo>
                <a:cubicBezTo>
                  <a:pt x="1991" y="2725"/>
                  <a:pt x="2164" y="2723"/>
                  <a:pt x="2356" y="2719"/>
                </a:cubicBezTo>
                <a:lnTo>
                  <a:pt x="2356" y="2719"/>
                </a:lnTo>
                <a:cubicBezTo>
                  <a:pt x="2332" y="2817"/>
                  <a:pt x="2273" y="2867"/>
                  <a:pt x="2227" y="2923"/>
                </a:cubicBezTo>
                <a:cubicBezTo>
                  <a:pt x="1995" y="3212"/>
                  <a:pt x="1740" y="3483"/>
                  <a:pt x="1493" y="3758"/>
                </a:cubicBezTo>
                <a:cubicBezTo>
                  <a:pt x="1200" y="4084"/>
                  <a:pt x="976" y="4450"/>
                  <a:pt x="825" y="4859"/>
                </a:cubicBezTo>
                <a:cubicBezTo>
                  <a:pt x="783" y="4971"/>
                  <a:pt x="751" y="5086"/>
                  <a:pt x="742" y="5206"/>
                </a:cubicBezTo>
                <a:cubicBezTo>
                  <a:pt x="727" y="5415"/>
                  <a:pt x="840" y="5536"/>
                  <a:pt x="1044" y="5536"/>
                </a:cubicBezTo>
                <a:cubicBezTo>
                  <a:pt x="1053" y="5536"/>
                  <a:pt x="1062" y="5536"/>
                  <a:pt x="1072" y="5536"/>
                </a:cubicBezTo>
                <a:cubicBezTo>
                  <a:pt x="1190" y="5530"/>
                  <a:pt x="1295" y="5485"/>
                  <a:pt x="1397" y="5431"/>
                </a:cubicBezTo>
                <a:cubicBezTo>
                  <a:pt x="2176" y="5020"/>
                  <a:pt x="2785" y="4418"/>
                  <a:pt x="3309" y="3726"/>
                </a:cubicBezTo>
                <a:cubicBezTo>
                  <a:pt x="3397" y="3610"/>
                  <a:pt x="3473" y="3486"/>
                  <a:pt x="3571" y="3377"/>
                </a:cubicBezTo>
                <a:cubicBezTo>
                  <a:pt x="3616" y="3328"/>
                  <a:pt x="3663" y="3282"/>
                  <a:pt x="3712" y="3238"/>
                </a:cubicBezTo>
                <a:cubicBezTo>
                  <a:pt x="3731" y="3220"/>
                  <a:pt x="3753" y="3199"/>
                  <a:pt x="3779" y="3199"/>
                </a:cubicBezTo>
                <a:cubicBezTo>
                  <a:pt x="3788" y="3199"/>
                  <a:pt x="3796" y="3201"/>
                  <a:pt x="3805" y="3205"/>
                </a:cubicBezTo>
                <a:cubicBezTo>
                  <a:pt x="3837" y="3221"/>
                  <a:pt x="3834" y="3258"/>
                  <a:pt x="3837" y="3287"/>
                </a:cubicBezTo>
                <a:cubicBezTo>
                  <a:pt x="3846" y="3385"/>
                  <a:pt x="3837" y="3482"/>
                  <a:pt x="3824" y="3578"/>
                </a:cubicBezTo>
                <a:cubicBezTo>
                  <a:pt x="3786" y="3844"/>
                  <a:pt x="3746" y="4111"/>
                  <a:pt x="3709" y="4377"/>
                </a:cubicBezTo>
                <a:cubicBezTo>
                  <a:pt x="3659" y="4755"/>
                  <a:pt x="3657" y="5133"/>
                  <a:pt x="3713" y="5512"/>
                </a:cubicBezTo>
                <a:cubicBezTo>
                  <a:pt x="3736" y="5668"/>
                  <a:pt x="3797" y="5811"/>
                  <a:pt x="3894" y="5935"/>
                </a:cubicBezTo>
                <a:cubicBezTo>
                  <a:pt x="3966" y="6024"/>
                  <a:pt x="4052" y="6068"/>
                  <a:pt x="4141" y="6068"/>
                </a:cubicBezTo>
                <a:cubicBezTo>
                  <a:pt x="4219" y="6068"/>
                  <a:pt x="4297" y="6035"/>
                  <a:pt x="4369" y="5967"/>
                </a:cubicBezTo>
                <a:cubicBezTo>
                  <a:pt x="4440" y="5900"/>
                  <a:pt x="4490" y="5816"/>
                  <a:pt x="4531" y="5728"/>
                </a:cubicBezTo>
                <a:cubicBezTo>
                  <a:pt x="4639" y="5490"/>
                  <a:pt x="4713" y="5241"/>
                  <a:pt x="4781" y="4989"/>
                </a:cubicBezTo>
                <a:cubicBezTo>
                  <a:pt x="4914" y="4491"/>
                  <a:pt x="5009" y="3984"/>
                  <a:pt x="5068" y="3471"/>
                </a:cubicBezTo>
                <a:cubicBezTo>
                  <a:pt x="5092" y="3260"/>
                  <a:pt x="5132" y="3052"/>
                  <a:pt x="5224" y="2858"/>
                </a:cubicBezTo>
                <a:cubicBezTo>
                  <a:pt x="5250" y="2803"/>
                  <a:pt x="5276" y="2731"/>
                  <a:pt x="5344" y="2729"/>
                </a:cubicBezTo>
                <a:cubicBezTo>
                  <a:pt x="5344" y="2729"/>
                  <a:pt x="5345" y="2729"/>
                  <a:pt x="5345" y="2729"/>
                </a:cubicBezTo>
                <a:cubicBezTo>
                  <a:pt x="5416" y="2729"/>
                  <a:pt x="5436" y="2806"/>
                  <a:pt x="5464" y="2859"/>
                </a:cubicBezTo>
                <a:cubicBezTo>
                  <a:pt x="5527" y="2983"/>
                  <a:pt x="5546" y="3119"/>
                  <a:pt x="5568" y="3254"/>
                </a:cubicBezTo>
                <a:cubicBezTo>
                  <a:pt x="5622" y="3568"/>
                  <a:pt x="5674" y="3882"/>
                  <a:pt x="5730" y="4195"/>
                </a:cubicBezTo>
                <a:cubicBezTo>
                  <a:pt x="5753" y="4331"/>
                  <a:pt x="5794" y="4463"/>
                  <a:pt x="5877" y="4576"/>
                </a:cubicBezTo>
                <a:cubicBezTo>
                  <a:pt x="5960" y="4693"/>
                  <a:pt x="6073" y="4759"/>
                  <a:pt x="6210" y="4759"/>
                </a:cubicBezTo>
                <a:cubicBezTo>
                  <a:pt x="6224" y="4759"/>
                  <a:pt x="6238" y="4758"/>
                  <a:pt x="6253" y="4757"/>
                </a:cubicBezTo>
                <a:lnTo>
                  <a:pt x="6253" y="0"/>
                </a:lnTo>
                <a:lnTo>
                  <a:pt x="4177" y="0"/>
                </a:lnTo>
                <a:cubicBezTo>
                  <a:pt x="4245" y="51"/>
                  <a:pt x="4307" y="108"/>
                  <a:pt x="4363" y="176"/>
                </a:cubicBezTo>
                <a:cubicBezTo>
                  <a:pt x="4338" y="200"/>
                  <a:pt x="4312" y="201"/>
                  <a:pt x="4287" y="201"/>
                </a:cubicBezTo>
                <a:cubicBezTo>
                  <a:pt x="4285" y="201"/>
                  <a:pt x="4283" y="201"/>
                  <a:pt x="4280" y="201"/>
                </a:cubicBezTo>
                <a:cubicBezTo>
                  <a:pt x="4277" y="201"/>
                  <a:pt x="4273" y="201"/>
                  <a:pt x="4270" y="201"/>
                </a:cubicBezTo>
                <a:cubicBezTo>
                  <a:pt x="4264" y="201"/>
                  <a:pt x="4258" y="201"/>
                  <a:pt x="4252" y="201"/>
                </a:cubicBezTo>
                <a:cubicBezTo>
                  <a:pt x="4103" y="201"/>
                  <a:pt x="3954" y="190"/>
                  <a:pt x="3807" y="155"/>
                </a:cubicBezTo>
                <a:cubicBezTo>
                  <a:pt x="3645" y="116"/>
                  <a:pt x="3487" y="61"/>
                  <a:pt x="33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7" name="Google Shape;577;p28"/>
          <p:cNvGrpSpPr/>
          <p:nvPr/>
        </p:nvGrpSpPr>
        <p:grpSpPr>
          <a:xfrm>
            <a:off x="234117" y="3885522"/>
            <a:ext cx="877548" cy="1037906"/>
            <a:chOff x="4957775" y="2179050"/>
            <a:chExt cx="109850" cy="129925"/>
          </a:xfrm>
        </p:grpSpPr>
        <p:sp>
          <p:nvSpPr>
            <p:cNvPr id="578" name="Google Shape;578;p28"/>
            <p:cNvSpPr/>
            <p:nvPr/>
          </p:nvSpPr>
          <p:spPr>
            <a:xfrm>
              <a:off x="4967500" y="2273175"/>
              <a:ext cx="33525" cy="35800"/>
            </a:xfrm>
            <a:custGeom>
              <a:avLst/>
              <a:gdLst/>
              <a:ahLst/>
              <a:cxnLst/>
              <a:rect l="l" t="t" r="r" b="b"/>
              <a:pathLst>
                <a:path w="1341" h="1432" extrusionOk="0">
                  <a:moveTo>
                    <a:pt x="272" y="0"/>
                  </a:moveTo>
                  <a:cubicBezTo>
                    <a:pt x="271" y="0"/>
                    <a:pt x="269" y="0"/>
                    <a:pt x="268" y="0"/>
                  </a:cubicBezTo>
                  <a:cubicBezTo>
                    <a:pt x="116" y="5"/>
                    <a:pt x="28" y="96"/>
                    <a:pt x="16" y="237"/>
                  </a:cubicBezTo>
                  <a:cubicBezTo>
                    <a:pt x="1" y="410"/>
                    <a:pt x="69" y="555"/>
                    <a:pt x="170" y="685"/>
                  </a:cubicBezTo>
                  <a:cubicBezTo>
                    <a:pt x="394" y="970"/>
                    <a:pt x="671" y="1191"/>
                    <a:pt x="977" y="1377"/>
                  </a:cubicBezTo>
                  <a:cubicBezTo>
                    <a:pt x="1020" y="1404"/>
                    <a:pt x="1071" y="1421"/>
                    <a:pt x="1121" y="1429"/>
                  </a:cubicBezTo>
                  <a:cubicBezTo>
                    <a:pt x="1134" y="1431"/>
                    <a:pt x="1147" y="1432"/>
                    <a:pt x="1159" y="1432"/>
                  </a:cubicBezTo>
                  <a:cubicBezTo>
                    <a:pt x="1270" y="1432"/>
                    <a:pt x="1341" y="1348"/>
                    <a:pt x="1330" y="1225"/>
                  </a:cubicBezTo>
                  <a:cubicBezTo>
                    <a:pt x="1323" y="1154"/>
                    <a:pt x="1291" y="1093"/>
                    <a:pt x="1252" y="1035"/>
                  </a:cubicBezTo>
                  <a:cubicBezTo>
                    <a:pt x="1073" y="773"/>
                    <a:pt x="891" y="514"/>
                    <a:pt x="683" y="274"/>
                  </a:cubicBezTo>
                  <a:cubicBezTo>
                    <a:pt x="608" y="186"/>
                    <a:pt x="526" y="106"/>
                    <a:pt x="423" y="51"/>
                  </a:cubicBezTo>
                  <a:cubicBezTo>
                    <a:pt x="368" y="22"/>
                    <a:pt x="312" y="0"/>
                    <a:pt x="272"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8"/>
            <p:cNvSpPr/>
            <p:nvPr/>
          </p:nvSpPr>
          <p:spPr>
            <a:xfrm>
              <a:off x="5031300" y="2179050"/>
              <a:ext cx="35200" cy="21375"/>
            </a:xfrm>
            <a:custGeom>
              <a:avLst/>
              <a:gdLst/>
              <a:ahLst/>
              <a:cxnLst/>
              <a:rect l="l" t="t" r="r" b="b"/>
              <a:pathLst>
                <a:path w="1408" h="855" extrusionOk="0">
                  <a:moveTo>
                    <a:pt x="1148" y="0"/>
                  </a:moveTo>
                  <a:cubicBezTo>
                    <a:pt x="1103" y="0"/>
                    <a:pt x="1054" y="10"/>
                    <a:pt x="1002" y="29"/>
                  </a:cubicBezTo>
                  <a:cubicBezTo>
                    <a:pt x="766" y="119"/>
                    <a:pt x="531" y="213"/>
                    <a:pt x="316" y="350"/>
                  </a:cubicBezTo>
                  <a:cubicBezTo>
                    <a:pt x="239" y="400"/>
                    <a:pt x="166" y="456"/>
                    <a:pt x="105" y="526"/>
                  </a:cubicBezTo>
                  <a:cubicBezTo>
                    <a:pt x="51" y="588"/>
                    <a:pt x="0" y="654"/>
                    <a:pt x="35" y="744"/>
                  </a:cubicBezTo>
                  <a:cubicBezTo>
                    <a:pt x="63" y="815"/>
                    <a:pt x="138" y="855"/>
                    <a:pt x="257" y="855"/>
                  </a:cubicBezTo>
                  <a:cubicBezTo>
                    <a:pt x="261" y="855"/>
                    <a:pt x="265" y="855"/>
                    <a:pt x="269" y="854"/>
                  </a:cubicBezTo>
                  <a:cubicBezTo>
                    <a:pt x="524" y="812"/>
                    <a:pt x="789" y="737"/>
                    <a:pt x="1033" y="603"/>
                  </a:cubicBezTo>
                  <a:cubicBezTo>
                    <a:pt x="1109" y="562"/>
                    <a:pt x="1180" y="511"/>
                    <a:pt x="1242" y="451"/>
                  </a:cubicBezTo>
                  <a:cubicBezTo>
                    <a:pt x="1370" y="326"/>
                    <a:pt x="1408" y="197"/>
                    <a:pt x="1346" y="98"/>
                  </a:cubicBezTo>
                  <a:cubicBezTo>
                    <a:pt x="1306" y="36"/>
                    <a:pt x="1236" y="0"/>
                    <a:pt x="1148"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8"/>
            <p:cNvSpPr/>
            <p:nvPr/>
          </p:nvSpPr>
          <p:spPr>
            <a:xfrm>
              <a:off x="5013325" y="2270350"/>
              <a:ext cx="29200" cy="18050"/>
            </a:xfrm>
            <a:custGeom>
              <a:avLst/>
              <a:gdLst/>
              <a:ahLst/>
              <a:cxnLst/>
              <a:rect l="l" t="t" r="r" b="b"/>
              <a:pathLst>
                <a:path w="1168" h="722" extrusionOk="0">
                  <a:moveTo>
                    <a:pt x="267" y="0"/>
                  </a:moveTo>
                  <a:cubicBezTo>
                    <a:pt x="146" y="0"/>
                    <a:pt x="78" y="42"/>
                    <a:pt x="42" y="129"/>
                  </a:cubicBezTo>
                  <a:cubicBezTo>
                    <a:pt x="1" y="230"/>
                    <a:pt x="11" y="314"/>
                    <a:pt x="99" y="377"/>
                  </a:cubicBezTo>
                  <a:cubicBezTo>
                    <a:pt x="339" y="548"/>
                    <a:pt x="599" y="682"/>
                    <a:pt x="896" y="719"/>
                  </a:cubicBezTo>
                  <a:cubicBezTo>
                    <a:pt x="910" y="720"/>
                    <a:pt x="924" y="721"/>
                    <a:pt x="937" y="721"/>
                  </a:cubicBezTo>
                  <a:cubicBezTo>
                    <a:pt x="1016" y="721"/>
                    <a:pt x="1087" y="691"/>
                    <a:pt x="1130" y="611"/>
                  </a:cubicBezTo>
                  <a:cubicBezTo>
                    <a:pt x="1168" y="538"/>
                    <a:pt x="1143" y="437"/>
                    <a:pt x="1061" y="361"/>
                  </a:cubicBezTo>
                  <a:cubicBezTo>
                    <a:pt x="839" y="159"/>
                    <a:pt x="577" y="41"/>
                    <a:pt x="293" y="1"/>
                  </a:cubicBezTo>
                  <a:cubicBezTo>
                    <a:pt x="284" y="0"/>
                    <a:pt x="276" y="0"/>
                    <a:pt x="267"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8"/>
            <p:cNvSpPr/>
            <p:nvPr/>
          </p:nvSpPr>
          <p:spPr>
            <a:xfrm>
              <a:off x="5039550" y="2234875"/>
              <a:ext cx="28075" cy="14600"/>
            </a:xfrm>
            <a:custGeom>
              <a:avLst/>
              <a:gdLst/>
              <a:ahLst/>
              <a:cxnLst/>
              <a:rect l="l" t="t" r="r" b="b"/>
              <a:pathLst>
                <a:path w="1123" h="584" extrusionOk="0">
                  <a:moveTo>
                    <a:pt x="332" y="0"/>
                  </a:moveTo>
                  <a:cubicBezTo>
                    <a:pt x="313" y="0"/>
                    <a:pt x="299" y="1"/>
                    <a:pt x="285" y="3"/>
                  </a:cubicBezTo>
                  <a:cubicBezTo>
                    <a:pt x="74" y="30"/>
                    <a:pt x="0" y="205"/>
                    <a:pt x="127" y="381"/>
                  </a:cubicBezTo>
                  <a:cubicBezTo>
                    <a:pt x="179" y="453"/>
                    <a:pt x="250" y="501"/>
                    <a:pt x="333" y="531"/>
                  </a:cubicBezTo>
                  <a:cubicBezTo>
                    <a:pt x="442" y="570"/>
                    <a:pt x="553" y="584"/>
                    <a:pt x="664" y="584"/>
                  </a:cubicBezTo>
                  <a:cubicBezTo>
                    <a:pt x="763" y="584"/>
                    <a:pt x="861" y="573"/>
                    <a:pt x="960" y="561"/>
                  </a:cubicBezTo>
                  <a:cubicBezTo>
                    <a:pt x="1072" y="546"/>
                    <a:pt x="1122" y="447"/>
                    <a:pt x="1087" y="339"/>
                  </a:cubicBezTo>
                  <a:cubicBezTo>
                    <a:pt x="1058" y="249"/>
                    <a:pt x="1007" y="176"/>
                    <a:pt x="917" y="132"/>
                  </a:cubicBezTo>
                  <a:cubicBezTo>
                    <a:pt x="743" y="49"/>
                    <a:pt x="560" y="12"/>
                    <a:pt x="411" y="0"/>
                  </a:cubicBezTo>
                  <a:cubicBezTo>
                    <a:pt x="399" y="0"/>
                    <a:pt x="389" y="0"/>
                    <a:pt x="379" y="0"/>
                  </a:cubicBezTo>
                  <a:cubicBezTo>
                    <a:pt x="360" y="0"/>
                    <a:pt x="345" y="0"/>
                    <a:pt x="332"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8"/>
            <p:cNvSpPr/>
            <p:nvPr/>
          </p:nvSpPr>
          <p:spPr>
            <a:xfrm>
              <a:off x="4987175" y="2245300"/>
              <a:ext cx="23275" cy="18150"/>
            </a:xfrm>
            <a:custGeom>
              <a:avLst/>
              <a:gdLst/>
              <a:ahLst/>
              <a:cxnLst/>
              <a:rect l="l" t="t" r="r" b="b"/>
              <a:pathLst>
                <a:path w="931" h="726" extrusionOk="0">
                  <a:moveTo>
                    <a:pt x="240" y="0"/>
                  </a:moveTo>
                  <a:cubicBezTo>
                    <a:pt x="201" y="0"/>
                    <a:pt x="162" y="8"/>
                    <a:pt x="125" y="24"/>
                  </a:cubicBezTo>
                  <a:cubicBezTo>
                    <a:pt x="49" y="57"/>
                    <a:pt x="1" y="113"/>
                    <a:pt x="1" y="197"/>
                  </a:cubicBezTo>
                  <a:cubicBezTo>
                    <a:pt x="2" y="303"/>
                    <a:pt x="24" y="413"/>
                    <a:pt x="107" y="482"/>
                  </a:cubicBezTo>
                  <a:cubicBezTo>
                    <a:pt x="289" y="633"/>
                    <a:pt x="504" y="712"/>
                    <a:pt x="738" y="725"/>
                  </a:cubicBezTo>
                  <a:cubicBezTo>
                    <a:pt x="742" y="725"/>
                    <a:pt x="747" y="725"/>
                    <a:pt x="751" y="725"/>
                  </a:cubicBezTo>
                  <a:cubicBezTo>
                    <a:pt x="860" y="725"/>
                    <a:pt x="928" y="646"/>
                    <a:pt x="929" y="545"/>
                  </a:cubicBezTo>
                  <a:cubicBezTo>
                    <a:pt x="930" y="490"/>
                    <a:pt x="912" y="441"/>
                    <a:pt x="881" y="399"/>
                  </a:cubicBezTo>
                  <a:cubicBezTo>
                    <a:pt x="735" y="202"/>
                    <a:pt x="550" y="64"/>
                    <a:pt x="310" y="8"/>
                  </a:cubicBezTo>
                  <a:cubicBezTo>
                    <a:pt x="287" y="3"/>
                    <a:pt x="263" y="0"/>
                    <a:pt x="240"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8"/>
            <p:cNvSpPr/>
            <p:nvPr/>
          </p:nvSpPr>
          <p:spPr>
            <a:xfrm>
              <a:off x="5032625" y="2254750"/>
              <a:ext cx="26725" cy="17100"/>
            </a:xfrm>
            <a:custGeom>
              <a:avLst/>
              <a:gdLst/>
              <a:ahLst/>
              <a:cxnLst/>
              <a:rect l="l" t="t" r="r" b="b"/>
              <a:pathLst>
                <a:path w="1069" h="684" extrusionOk="0">
                  <a:moveTo>
                    <a:pt x="370" y="1"/>
                  </a:moveTo>
                  <a:cubicBezTo>
                    <a:pt x="325" y="7"/>
                    <a:pt x="279" y="8"/>
                    <a:pt x="236" y="21"/>
                  </a:cubicBezTo>
                  <a:cubicBezTo>
                    <a:pt x="46" y="76"/>
                    <a:pt x="0" y="242"/>
                    <a:pt x="149" y="373"/>
                  </a:cubicBezTo>
                  <a:cubicBezTo>
                    <a:pt x="317" y="523"/>
                    <a:pt x="510" y="637"/>
                    <a:pt x="737" y="677"/>
                  </a:cubicBezTo>
                  <a:cubicBezTo>
                    <a:pt x="761" y="681"/>
                    <a:pt x="784" y="684"/>
                    <a:pt x="806" y="684"/>
                  </a:cubicBezTo>
                  <a:cubicBezTo>
                    <a:pt x="905" y="684"/>
                    <a:pt x="979" y="641"/>
                    <a:pt x="1019" y="565"/>
                  </a:cubicBezTo>
                  <a:cubicBezTo>
                    <a:pt x="1068" y="471"/>
                    <a:pt x="1049" y="360"/>
                    <a:pt x="954" y="265"/>
                  </a:cubicBezTo>
                  <a:cubicBezTo>
                    <a:pt x="793" y="104"/>
                    <a:pt x="596" y="21"/>
                    <a:pt x="370" y="1"/>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8"/>
            <p:cNvSpPr/>
            <p:nvPr/>
          </p:nvSpPr>
          <p:spPr>
            <a:xfrm>
              <a:off x="4999375" y="2283850"/>
              <a:ext cx="22050" cy="22125"/>
            </a:xfrm>
            <a:custGeom>
              <a:avLst/>
              <a:gdLst/>
              <a:ahLst/>
              <a:cxnLst/>
              <a:rect l="l" t="t" r="r" b="b"/>
              <a:pathLst>
                <a:path w="882" h="885" extrusionOk="0">
                  <a:moveTo>
                    <a:pt x="258" y="0"/>
                  </a:moveTo>
                  <a:cubicBezTo>
                    <a:pt x="177" y="10"/>
                    <a:pt x="98" y="44"/>
                    <a:pt x="50" y="122"/>
                  </a:cubicBezTo>
                  <a:cubicBezTo>
                    <a:pt x="1" y="200"/>
                    <a:pt x="17" y="282"/>
                    <a:pt x="64" y="352"/>
                  </a:cubicBezTo>
                  <a:cubicBezTo>
                    <a:pt x="200" y="551"/>
                    <a:pt x="365" y="718"/>
                    <a:pt x="566" y="848"/>
                  </a:cubicBezTo>
                  <a:cubicBezTo>
                    <a:pt x="580" y="857"/>
                    <a:pt x="596" y="863"/>
                    <a:pt x="613" y="869"/>
                  </a:cubicBezTo>
                  <a:cubicBezTo>
                    <a:pt x="641" y="879"/>
                    <a:pt x="668" y="884"/>
                    <a:pt x="694" y="884"/>
                  </a:cubicBezTo>
                  <a:cubicBezTo>
                    <a:pt x="795" y="884"/>
                    <a:pt x="870" y="810"/>
                    <a:pt x="876" y="691"/>
                  </a:cubicBezTo>
                  <a:cubicBezTo>
                    <a:pt x="882" y="600"/>
                    <a:pt x="848" y="520"/>
                    <a:pt x="798" y="447"/>
                  </a:cubicBezTo>
                  <a:cubicBezTo>
                    <a:pt x="696" y="298"/>
                    <a:pt x="567" y="174"/>
                    <a:pt x="425" y="64"/>
                  </a:cubicBezTo>
                  <a:cubicBezTo>
                    <a:pt x="379" y="28"/>
                    <a:pt x="326" y="5"/>
                    <a:pt x="258"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8"/>
            <p:cNvSpPr/>
            <p:nvPr/>
          </p:nvSpPr>
          <p:spPr>
            <a:xfrm>
              <a:off x="4973425" y="2221000"/>
              <a:ext cx="25450" cy="16675"/>
            </a:xfrm>
            <a:custGeom>
              <a:avLst/>
              <a:gdLst/>
              <a:ahLst/>
              <a:cxnLst/>
              <a:rect l="l" t="t" r="r" b="b"/>
              <a:pathLst>
                <a:path w="1018" h="667" extrusionOk="0">
                  <a:moveTo>
                    <a:pt x="285" y="1"/>
                  </a:moveTo>
                  <a:cubicBezTo>
                    <a:pt x="139" y="5"/>
                    <a:pt x="62" y="44"/>
                    <a:pt x="35" y="118"/>
                  </a:cubicBezTo>
                  <a:cubicBezTo>
                    <a:pt x="0" y="210"/>
                    <a:pt x="31" y="291"/>
                    <a:pt x="97" y="355"/>
                  </a:cubicBezTo>
                  <a:cubicBezTo>
                    <a:pt x="243" y="499"/>
                    <a:pt x="422" y="587"/>
                    <a:pt x="617" y="644"/>
                  </a:cubicBezTo>
                  <a:cubicBezTo>
                    <a:pt x="664" y="657"/>
                    <a:pt x="713" y="666"/>
                    <a:pt x="762" y="666"/>
                  </a:cubicBezTo>
                  <a:cubicBezTo>
                    <a:pt x="764" y="666"/>
                    <a:pt x="766" y="666"/>
                    <a:pt x="769" y="666"/>
                  </a:cubicBezTo>
                  <a:cubicBezTo>
                    <a:pt x="859" y="664"/>
                    <a:pt x="942" y="636"/>
                    <a:pt x="980" y="545"/>
                  </a:cubicBezTo>
                  <a:cubicBezTo>
                    <a:pt x="1018" y="455"/>
                    <a:pt x="990" y="367"/>
                    <a:pt x="922" y="306"/>
                  </a:cubicBezTo>
                  <a:cubicBezTo>
                    <a:pt x="731" y="132"/>
                    <a:pt x="510" y="18"/>
                    <a:pt x="285" y="1"/>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8"/>
            <p:cNvSpPr/>
            <p:nvPr/>
          </p:nvSpPr>
          <p:spPr>
            <a:xfrm>
              <a:off x="5002250" y="2201950"/>
              <a:ext cx="18825" cy="24600"/>
            </a:xfrm>
            <a:custGeom>
              <a:avLst/>
              <a:gdLst/>
              <a:ahLst/>
              <a:cxnLst/>
              <a:rect l="l" t="t" r="r" b="b"/>
              <a:pathLst>
                <a:path w="753" h="984" extrusionOk="0">
                  <a:moveTo>
                    <a:pt x="202" y="0"/>
                  </a:moveTo>
                  <a:cubicBezTo>
                    <a:pt x="95" y="0"/>
                    <a:pt x="8" y="84"/>
                    <a:pt x="3" y="206"/>
                  </a:cubicBezTo>
                  <a:cubicBezTo>
                    <a:pt x="1" y="266"/>
                    <a:pt x="21" y="319"/>
                    <a:pt x="45" y="372"/>
                  </a:cubicBezTo>
                  <a:cubicBezTo>
                    <a:pt x="140" y="589"/>
                    <a:pt x="294" y="758"/>
                    <a:pt x="465" y="915"/>
                  </a:cubicBezTo>
                  <a:cubicBezTo>
                    <a:pt x="504" y="951"/>
                    <a:pt x="546" y="983"/>
                    <a:pt x="596" y="983"/>
                  </a:cubicBezTo>
                  <a:cubicBezTo>
                    <a:pt x="613" y="983"/>
                    <a:pt x="631" y="979"/>
                    <a:pt x="650" y="970"/>
                  </a:cubicBezTo>
                  <a:cubicBezTo>
                    <a:pt x="736" y="931"/>
                    <a:pt x="753" y="853"/>
                    <a:pt x="751" y="767"/>
                  </a:cubicBezTo>
                  <a:cubicBezTo>
                    <a:pt x="749" y="750"/>
                    <a:pt x="749" y="732"/>
                    <a:pt x="746" y="716"/>
                  </a:cubicBezTo>
                  <a:cubicBezTo>
                    <a:pt x="688" y="458"/>
                    <a:pt x="547" y="249"/>
                    <a:pt x="368" y="66"/>
                  </a:cubicBezTo>
                  <a:cubicBezTo>
                    <a:pt x="345" y="41"/>
                    <a:pt x="311" y="26"/>
                    <a:pt x="279" y="14"/>
                  </a:cubicBezTo>
                  <a:cubicBezTo>
                    <a:pt x="253" y="5"/>
                    <a:pt x="227" y="0"/>
                    <a:pt x="202"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8"/>
            <p:cNvSpPr/>
            <p:nvPr/>
          </p:nvSpPr>
          <p:spPr>
            <a:xfrm>
              <a:off x="4967325" y="2244700"/>
              <a:ext cx="14600" cy="22975"/>
            </a:xfrm>
            <a:custGeom>
              <a:avLst/>
              <a:gdLst/>
              <a:ahLst/>
              <a:cxnLst/>
              <a:rect l="l" t="t" r="r" b="b"/>
              <a:pathLst>
                <a:path w="584" h="919" extrusionOk="0">
                  <a:moveTo>
                    <a:pt x="247" y="0"/>
                  </a:moveTo>
                  <a:cubicBezTo>
                    <a:pt x="178" y="0"/>
                    <a:pt x="109" y="45"/>
                    <a:pt x="63" y="129"/>
                  </a:cubicBezTo>
                  <a:cubicBezTo>
                    <a:pt x="13" y="219"/>
                    <a:pt x="9" y="318"/>
                    <a:pt x="12" y="410"/>
                  </a:cubicBezTo>
                  <a:cubicBezTo>
                    <a:pt x="1" y="608"/>
                    <a:pt x="81" y="757"/>
                    <a:pt x="226" y="869"/>
                  </a:cubicBezTo>
                  <a:cubicBezTo>
                    <a:pt x="270" y="903"/>
                    <a:pt x="318" y="919"/>
                    <a:pt x="362" y="919"/>
                  </a:cubicBezTo>
                  <a:cubicBezTo>
                    <a:pt x="450" y="919"/>
                    <a:pt x="527" y="857"/>
                    <a:pt x="544" y="751"/>
                  </a:cubicBezTo>
                  <a:cubicBezTo>
                    <a:pt x="583" y="520"/>
                    <a:pt x="534" y="296"/>
                    <a:pt x="409" y="100"/>
                  </a:cubicBezTo>
                  <a:cubicBezTo>
                    <a:pt x="365" y="33"/>
                    <a:pt x="306" y="0"/>
                    <a:pt x="247"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8"/>
            <p:cNvSpPr/>
            <p:nvPr/>
          </p:nvSpPr>
          <p:spPr>
            <a:xfrm>
              <a:off x="5012200" y="2235850"/>
              <a:ext cx="13575" cy="23725"/>
            </a:xfrm>
            <a:custGeom>
              <a:avLst/>
              <a:gdLst/>
              <a:ahLst/>
              <a:cxnLst/>
              <a:rect l="l" t="t" r="r" b="b"/>
              <a:pathLst>
                <a:path w="543" h="949" extrusionOk="0">
                  <a:moveTo>
                    <a:pt x="185" y="1"/>
                  </a:moveTo>
                  <a:cubicBezTo>
                    <a:pt x="169" y="1"/>
                    <a:pt x="152" y="4"/>
                    <a:pt x="135" y="9"/>
                  </a:cubicBezTo>
                  <a:cubicBezTo>
                    <a:pt x="56" y="35"/>
                    <a:pt x="0" y="120"/>
                    <a:pt x="11" y="235"/>
                  </a:cubicBezTo>
                  <a:cubicBezTo>
                    <a:pt x="31" y="456"/>
                    <a:pt x="93" y="667"/>
                    <a:pt x="213" y="856"/>
                  </a:cubicBezTo>
                  <a:cubicBezTo>
                    <a:pt x="255" y="921"/>
                    <a:pt x="296" y="948"/>
                    <a:pt x="347" y="948"/>
                  </a:cubicBezTo>
                  <a:cubicBezTo>
                    <a:pt x="369" y="948"/>
                    <a:pt x="391" y="944"/>
                    <a:pt x="417" y="936"/>
                  </a:cubicBezTo>
                  <a:cubicBezTo>
                    <a:pt x="504" y="906"/>
                    <a:pt x="541" y="852"/>
                    <a:pt x="542" y="733"/>
                  </a:cubicBezTo>
                  <a:cubicBezTo>
                    <a:pt x="511" y="539"/>
                    <a:pt x="479" y="327"/>
                    <a:pt x="370" y="137"/>
                  </a:cubicBezTo>
                  <a:cubicBezTo>
                    <a:pt x="318" y="46"/>
                    <a:pt x="253" y="1"/>
                    <a:pt x="185" y="1"/>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8"/>
            <p:cNvSpPr/>
            <p:nvPr/>
          </p:nvSpPr>
          <p:spPr>
            <a:xfrm>
              <a:off x="5024450" y="2208750"/>
              <a:ext cx="22425" cy="13000"/>
            </a:xfrm>
            <a:custGeom>
              <a:avLst/>
              <a:gdLst/>
              <a:ahLst/>
              <a:cxnLst/>
              <a:rect l="l" t="t" r="r" b="b"/>
              <a:pathLst>
                <a:path w="897" h="520" extrusionOk="0">
                  <a:moveTo>
                    <a:pt x="305" y="1"/>
                  </a:moveTo>
                  <a:cubicBezTo>
                    <a:pt x="276" y="5"/>
                    <a:pt x="223" y="6"/>
                    <a:pt x="175" y="21"/>
                  </a:cubicBezTo>
                  <a:cubicBezTo>
                    <a:pt x="102" y="42"/>
                    <a:pt x="31" y="73"/>
                    <a:pt x="17" y="161"/>
                  </a:cubicBezTo>
                  <a:cubicBezTo>
                    <a:pt x="1" y="251"/>
                    <a:pt x="41" y="324"/>
                    <a:pt x="111" y="370"/>
                  </a:cubicBezTo>
                  <a:cubicBezTo>
                    <a:pt x="255" y="465"/>
                    <a:pt x="413" y="519"/>
                    <a:pt x="582" y="519"/>
                  </a:cubicBezTo>
                  <a:cubicBezTo>
                    <a:pt x="614" y="519"/>
                    <a:pt x="647" y="517"/>
                    <a:pt x="680" y="513"/>
                  </a:cubicBezTo>
                  <a:cubicBezTo>
                    <a:pt x="777" y="501"/>
                    <a:pt x="858" y="455"/>
                    <a:pt x="877" y="349"/>
                  </a:cubicBezTo>
                  <a:cubicBezTo>
                    <a:pt x="897" y="243"/>
                    <a:pt x="833" y="174"/>
                    <a:pt x="751" y="124"/>
                  </a:cubicBezTo>
                  <a:cubicBezTo>
                    <a:pt x="621" y="46"/>
                    <a:pt x="478" y="8"/>
                    <a:pt x="305" y="1"/>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8"/>
            <p:cNvSpPr/>
            <p:nvPr/>
          </p:nvSpPr>
          <p:spPr>
            <a:xfrm>
              <a:off x="4975450" y="2198100"/>
              <a:ext cx="17425" cy="20475"/>
            </a:xfrm>
            <a:custGeom>
              <a:avLst/>
              <a:gdLst/>
              <a:ahLst/>
              <a:cxnLst/>
              <a:rect l="l" t="t" r="r" b="b"/>
              <a:pathLst>
                <a:path w="697" h="819" extrusionOk="0">
                  <a:moveTo>
                    <a:pt x="155" y="0"/>
                  </a:moveTo>
                  <a:cubicBezTo>
                    <a:pt x="130" y="0"/>
                    <a:pt x="103" y="7"/>
                    <a:pt x="77" y="24"/>
                  </a:cubicBezTo>
                  <a:cubicBezTo>
                    <a:pt x="18" y="63"/>
                    <a:pt x="1" y="123"/>
                    <a:pt x="6" y="209"/>
                  </a:cubicBezTo>
                  <a:cubicBezTo>
                    <a:pt x="10" y="225"/>
                    <a:pt x="16" y="261"/>
                    <a:pt x="29" y="292"/>
                  </a:cubicBezTo>
                  <a:cubicBezTo>
                    <a:pt x="105" y="477"/>
                    <a:pt x="206" y="644"/>
                    <a:pt x="374" y="759"/>
                  </a:cubicBezTo>
                  <a:cubicBezTo>
                    <a:pt x="433" y="799"/>
                    <a:pt x="484" y="819"/>
                    <a:pt x="527" y="819"/>
                  </a:cubicBezTo>
                  <a:cubicBezTo>
                    <a:pt x="564" y="819"/>
                    <a:pt x="596" y="805"/>
                    <a:pt x="625" y="778"/>
                  </a:cubicBezTo>
                  <a:cubicBezTo>
                    <a:pt x="691" y="717"/>
                    <a:pt x="697" y="636"/>
                    <a:pt x="632" y="525"/>
                  </a:cubicBezTo>
                  <a:cubicBezTo>
                    <a:pt x="572" y="420"/>
                    <a:pt x="504" y="319"/>
                    <a:pt x="436" y="217"/>
                  </a:cubicBezTo>
                  <a:cubicBezTo>
                    <a:pt x="391" y="150"/>
                    <a:pt x="336" y="91"/>
                    <a:pt x="270" y="44"/>
                  </a:cubicBezTo>
                  <a:cubicBezTo>
                    <a:pt x="233" y="17"/>
                    <a:pt x="195" y="0"/>
                    <a:pt x="155"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8"/>
            <p:cNvSpPr/>
            <p:nvPr/>
          </p:nvSpPr>
          <p:spPr>
            <a:xfrm>
              <a:off x="4984975" y="2263400"/>
              <a:ext cx="13675" cy="18575"/>
            </a:xfrm>
            <a:custGeom>
              <a:avLst/>
              <a:gdLst/>
              <a:ahLst/>
              <a:cxnLst/>
              <a:rect l="l" t="t" r="r" b="b"/>
              <a:pathLst>
                <a:path w="547" h="743" extrusionOk="0">
                  <a:moveTo>
                    <a:pt x="197" y="0"/>
                  </a:moveTo>
                  <a:cubicBezTo>
                    <a:pt x="181" y="0"/>
                    <a:pt x="164" y="3"/>
                    <a:pt x="147" y="7"/>
                  </a:cubicBezTo>
                  <a:cubicBezTo>
                    <a:pt x="50" y="34"/>
                    <a:pt x="0" y="133"/>
                    <a:pt x="4" y="292"/>
                  </a:cubicBezTo>
                  <a:cubicBezTo>
                    <a:pt x="5" y="474"/>
                    <a:pt x="77" y="615"/>
                    <a:pt x="233" y="709"/>
                  </a:cubicBezTo>
                  <a:cubicBezTo>
                    <a:pt x="269" y="731"/>
                    <a:pt x="304" y="742"/>
                    <a:pt x="339" y="742"/>
                  </a:cubicBezTo>
                  <a:cubicBezTo>
                    <a:pt x="374" y="742"/>
                    <a:pt x="409" y="731"/>
                    <a:pt x="442" y="707"/>
                  </a:cubicBezTo>
                  <a:cubicBezTo>
                    <a:pt x="508" y="660"/>
                    <a:pt x="546" y="595"/>
                    <a:pt x="531" y="514"/>
                  </a:cubicBezTo>
                  <a:cubicBezTo>
                    <a:pt x="509" y="394"/>
                    <a:pt x="483" y="275"/>
                    <a:pt x="421" y="169"/>
                  </a:cubicBezTo>
                  <a:cubicBezTo>
                    <a:pt x="357" y="58"/>
                    <a:pt x="280" y="0"/>
                    <a:pt x="197"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8"/>
            <p:cNvSpPr/>
            <p:nvPr/>
          </p:nvSpPr>
          <p:spPr>
            <a:xfrm>
              <a:off x="5023400" y="2225475"/>
              <a:ext cx="12250" cy="17800"/>
            </a:xfrm>
            <a:custGeom>
              <a:avLst/>
              <a:gdLst/>
              <a:ahLst/>
              <a:cxnLst/>
              <a:rect l="l" t="t" r="r" b="b"/>
              <a:pathLst>
                <a:path w="490" h="712" extrusionOk="0">
                  <a:moveTo>
                    <a:pt x="206" y="1"/>
                  </a:moveTo>
                  <a:cubicBezTo>
                    <a:pt x="139" y="1"/>
                    <a:pt x="76" y="45"/>
                    <a:pt x="40" y="129"/>
                  </a:cubicBezTo>
                  <a:cubicBezTo>
                    <a:pt x="11" y="199"/>
                    <a:pt x="1" y="273"/>
                    <a:pt x="22" y="350"/>
                  </a:cubicBezTo>
                  <a:cubicBezTo>
                    <a:pt x="43" y="429"/>
                    <a:pt x="75" y="504"/>
                    <a:pt x="114" y="574"/>
                  </a:cubicBezTo>
                  <a:cubicBezTo>
                    <a:pt x="163" y="665"/>
                    <a:pt x="229" y="712"/>
                    <a:pt x="304" y="712"/>
                  </a:cubicBezTo>
                  <a:cubicBezTo>
                    <a:pt x="319" y="712"/>
                    <a:pt x="334" y="710"/>
                    <a:pt x="349" y="706"/>
                  </a:cubicBezTo>
                  <a:cubicBezTo>
                    <a:pt x="438" y="684"/>
                    <a:pt x="490" y="598"/>
                    <a:pt x="488" y="463"/>
                  </a:cubicBezTo>
                  <a:cubicBezTo>
                    <a:pt x="472" y="332"/>
                    <a:pt x="444" y="194"/>
                    <a:pt x="355" y="82"/>
                  </a:cubicBezTo>
                  <a:cubicBezTo>
                    <a:pt x="312" y="27"/>
                    <a:pt x="258" y="1"/>
                    <a:pt x="206" y="1"/>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8"/>
            <p:cNvSpPr/>
            <p:nvPr/>
          </p:nvSpPr>
          <p:spPr>
            <a:xfrm>
              <a:off x="5017200" y="2184875"/>
              <a:ext cx="9150" cy="17200"/>
            </a:xfrm>
            <a:custGeom>
              <a:avLst/>
              <a:gdLst/>
              <a:ahLst/>
              <a:cxnLst/>
              <a:rect l="l" t="t" r="r" b="b"/>
              <a:pathLst>
                <a:path w="366" h="688" extrusionOk="0">
                  <a:moveTo>
                    <a:pt x="207" y="0"/>
                  </a:moveTo>
                  <a:cubicBezTo>
                    <a:pt x="139" y="0"/>
                    <a:pt x="81" y="56"/>
                    <a:pt x="45" y="160"/>
                  </a:cubicBezTo>
                  <a:cubicBezTo>
                    <a:pt x="4" y="277"/>
                    <a:pt x="1" y="398"/>
                    <a:pt x="18" y="518"/>
                  </a:cubicBezTo>
                  <a:cubicBezTo>
                    <a:pt x="33" y="628"/>
                    <a:pt x="87" y="687"/>
                    <a:pt x="159" y="688"/>
                  </a:cubicBezTo>
                  <a:cubicBezTo>
                    <a:pt x="160" y="688"/>
                    <a:pt x="160" y="688"/>
                    <a:pt x="161" y="688"/>
                  </a:cubicBezTo>
                  <a:cubicBezTo>
                    <a:pt x="230" y="688"/>
                    <a:pt x="295" y="631"/>
                    <a:pt x="319" y="531"/>
                  </a:cubicBezTo>
                  <a:cubicBezTo>
                    <a:pt x="342" y="431"/>
                    <a:pt x="353" y="327"/>
                    <a:pt x="365" y="254"/>
                  </a:cubicBezTo>
                  <a:cubicBezTo>
                    <a:pt x="366" y="105"/>
                    <a:pt x="320" y="23"/>
                    <a:pt x="238" y="4"/>
                  </a:cubicBezTo>
                  <a:cubicBezTo>
                    <a:pt x="228" y="2"/>
                    <a:pt x="217" y="0"/>
                    <a:pt x="207"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8"/>
            <p:cNvSpPr/>
            <p:nvPr/>
          </p:nvSpPr>
          <p:spPr>
            <a:xfrm>
              <a:off x="5050700" y="2213725"/>
              <a:ext cx="9350" cy="13975"/>
            </a:xfrm>
            <a:custGeom>
              <a:avLst/>
              <a:gdLst/>
              <a:ahLst/>
              <a:cxnLst/>
              <a:rect l="l" t="t" r="r" b="b"/>
              <a:pathLst>
                <a:path w="374" h="559" extrusionOk="0">
                  <a:moveTo>
                    <a:pt x="228" y="1"/>
                  </a:moveTo>
                  <a:cubicBezTo>
                    <a:pt x="181" y="1"/>
                    <a:pt x="140" y="27"/>
                    <a:pt x="108" y="70"/>
                  </a:cubicBezTo>
                  <a:cubicBezTo>
                    <a:pt x="45" y="154"/>
                    <a:pt x="9" y="250"/>
                    <a:pt x="3" y="356"/>
                  </a:cubicBezTo>
                  <a:cubicBezTo>
                    <a:pt x="0" y="403"/>
                    <a:pt x="14" y="446"/>
                    <a:pt x="43" y="485"/>
                  </a:cubicBezTo>
                  <a:cubicBezTo>
                    <a:pt x="79" y="533"/>
                    <a:pt x="121" y="558"/>
                    <a:pt x="162" y="558"/>
                  </a:cubicBezTo>
                  <a:cubicBezTo>
                    <a:pt x="204" y="558"/>
                    <a:pt x="244" y="532"/>
                    <a:pt x="276" y="479"/>
                  </a:cubicBezTo>
                  <a:cubicBezTo>
                    <a:pt x="333" y="385"/>
                    <a:pt x="361" y="279"/>
                    <a:pt x="371" y="181"/>
                  </a:cubicBezTo>
                  <a:cubicBezTo>
                    <a:pt x="373" y="101"/>
                    <a:pt x="354" y="42"/>
                    <a:pt x="288" y="14"/>
                  </a:cubicBezTo>
                  <a:cubicBezTo>
                    <a:pt x="267" y="5"/>
                    <a:pt x="247" y="1"/>
                    <a:pt x="228" y="1"/>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8"/>
            <p:cNvSpPr/>
            <p:nvPr/>
          </p:nvSpPr>
          <p:spPr>
            <a:xfrm>
              <a:off x="4987925" y="2190825"/>
              <a:ext cx="8600" cy="12725"/>
            </a:xfrm>
            <a:custGeom>
              <a:avLst/>
              <a:gdLst/>
              <a:ahLst/>
              <a:cxnLst/>
              <a:rect l="l" t="t" r="r" b="b"/>
              <a:pathLst>
                <a:path w="344" h="509" extrusionOk="0">
                  <a:moveTo>
                    <a:pt x="183" y="0"/>
                  </a:moveTo>
                  <a:cubicBezTo>
                    <a:pt x="144" y="0"/>
                    <a:pt x="104" y="21"/>
                    <a:pt x="74" y="62"/>
                  </a:cubicBezTo>
                  <a:cubicBezTo>
                    <a:pt x="0" y="161"/>
                    <a:pt x="1" y="337"/>
                    <a:pt x="75" y="436"/>
                  </a:cubicBezTo>
                  <a:cubicBezTo>
                    <a:pt x="107" y="478"/>
                    <a:pt x="146" y="509"/>
                    <a:pt x="197" y="509"/>
                  </a:cubicBezTo>
                  <a:cubicBezTo>
                    <a:pt x="204" y="509"/>
                    <a:pt x="212" y="508"/>
                    <a:pt x="220" y="507"/>
                  </a:cubicBezTo>
                  <a:cubicBezTo>
                    <a:pt x="291" y="494"/>
                    <a:pt x="324" y="442"/>
                    <a:pt x="337" y="376"/>
                  </a:cubicBezTo>
                  <a:cubicBezTo>
                    <a:pt x="342" y="348"/>
                    <a:pt x="342" y="319"/>
                    <a:pt x="343" y="307"/>
                  </a:cubicBezTo>
                  <a:cubicBezTo>
                    <a:pt x="342" y="215"/>
                    <a:pt x="336" y="140"/>
                    <a:pt x="297" y="73"/>
                  </a:cubicBezTo>
                  <a:cubicBezTo>
                    <a:pt x="268" y="25"/>
                    <a:pt x="226" y="0"/>
                    <a:pt x="183"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8"/>
            <p:cNvSpPr/>
            <p:nvPr/>
          </p:nvSpPr>
          <p:spPr>
            <a:xfrm>
              <a:off x="4957775" y="2235025"/>
              <a:ext cx="12800" cy="8125"/>
            </a:xfrm>
            <a:custGeom>
              <a:avLst/>
              <a:gdLst/>
              <a:ahLst/>
              <a:cxnLst/>
              <a:rect l="l" t="t" r="r" b="b"/>
              <a:pathLst>
                <a:path w="512" h="325" extrusionOk="0">
                  <a:moveTo>
                    <a:pt x="277" y="0"/>
                  </a:moveTo>
                  <a:cubicBezTo>
                    <a:pt x="204" y="3"/>
                    <a:pt x="141" y="4"/>
                    <a:pt x="87" y="44"/>
                  </a:cubicBezTo>
                  <a:cubicBezTo>
                    <a:pt x="7" y="102"/>
                    <a:pt x="0" y="200"/>
                    <a:pt x="74" y="265"/>
                  </a:cubicBezTo>
                  <a:cubicBezTo>
                    <a:pt x="117" y="303"/>
                    <a:pt x="202" y="324"/>
                    <a:pt x="280" y="324"/>
                  </a:cubicBezTo>
                  <a:cubicBezTo>
                    <a:pt x="333" y="324"/>
                    <a:pt x="383" y="314"/>
                    <a:pt x="415" y="293"/>
                  </a:cubicBezTo>
                  <a:cubicBezTo>
                    <a:pt x="476" y="252"/>
                    <a:pt x="511" y="191"/>
                    <a:pt x="502" y="116"/>
                  </a:cubicBezTo>
                  <a:cubicBezTo>
                    <a:pt x="490" y="33"/>
                    <a:pt x="426" y="9"/>
                    <a:pt x="352" y="3"/>
                  </a:cubicBezTo>
                  <a:cubicBezTo>
                    <a:pt x="323" y="1"/>
                    <a:pt x="295" y="1"/>
                    <a:pt x="277"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8"/>
            <p:cNvSpPr/>
            <p:nvPr/>
          </p:nvSpPr>
          <p:spPr>
            <a:xfrm>
              <a:off x="4963525" y="2213425"/>
              <a:ext cx="12225" cy="8975"/>
            </a:xfrm>
            <a:custGeom>
              <a:avLst/>
              <a:gdLst/>
              <a:ahLst/>
              <a:cxnLst/>
              <a:rect l="l" t="t" r="r" b="b"/>
              <a:pathLst>
                <a:path w="489" h="359" extrusionOk="0">
                  <a:moveTo>
                    <a:pt x="284" y="1"/>
                  </a:moveTo>
                  <a:cubicBezTo>
                    <a:pt x="207" y="16"/>
                    <a:pt x="128" y="44"/>
                    <a:pt x="66" y="109"/>
                  </a:cubicBezTo>
                  <a:cubicBezTo>
                    <a:pt x="25" y="153"/>
                    <a:pt x="1" y="205"/>
                    <a:pt x="27" y="266"/>
                  </a:cubicBezTo>
                  <a:cubicBezTo>
                    <a:pt x="52" y="325"/>
                    <a:pt x="99" y="355"/>
                    <a:pt x="160" y="358"/>
                  </a:cubicBezTo>
                  <a:cubicBezTo>
                    <a:pt x="167" y="358"/>
                    <a:pt x="173" y="358"/>
                    <a:pt x="180" y="358"/>
                  </a:cubicBezTo>
                  <a:cubicBezTo>
                    <a:pt x="267" y="358"/>
                    <a:pt x="345" y="327"/>
                    <a:pt x="410" y="267"/>
                  </a:cubicBezTo>
                  <a:cubicBezTo>
                    <a:pt x="458" y="222"/>
                    <a:pt x="488" y="164"/>
                    <a:pt x="460" y="97"/>
                  </a:cubicBezTo>
                  <a:cubicBezTo>
                    <a:pt x="430" y="25"/>
                    <a:pt x="366" y="2"/>
                    <a:pt x="284" y="1"/>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8"/>
            <p:cNvSpPr/>
            <p:nvPr/>
          </p:nvSpPr>
          <p:spPr>
            <a:xfrm>
              <a:off x="5056200" y="2200475"/>
              <a:ext cx="11025" cy="7500"/>
            </a:xfrm>
            <a:custGeom>
              <a:avLst/>
              <a:gdLst/>
              <a:ahLst/>
              <a:cxnLst/>
              <a:rect l="l" t="t" r="r" b="b"/>
              <a:pathLst>
                <a:path w="441" h="300" extrusionOk="0">
                  <a:moveTo>
                    <a:pt x="247" y="1"/>
                  </a:moveTo>
                  <a:cubicBezTo>
                    <a:pt x="192" y="2"/>
                    <a:pt x="153" y="4"/>
                    <a:pt x="117" y="24"/>
                  </a:cubicBezTo>
                  <a:cubicBezTo>
                    <a:pt x="48" y="60"/>
                    <a:pt x="0" y="145"/>
                    <a:pt x="20" y="208"/>
                  </a:cubicBezTo>
                  <a:cubicBezTo>
                    <a:pt x="42" y="284"/>
                    <a:pt x="100" y="300"/>
                    <a:pt x="166" y="300"/>
                  </a:cubicBezTo>
                  <a:cubicBezTo>
                    <a:pt x="172" y="300"/>
                    <a:pt x="177" y="300"/>
                    <a:pt x="183" y="300"/>
                  </a:cubicBezTo>
                  <a:cubicBezTo>
                    <a:pt x="247" y="296"/>
                    <a:pt x="308" y="283"/>
                    <a:pt x="362" y="250"/>
                  </a:cubicBezTo>
                  <a:cubicBezTo>
                    <a:pt x="408" y="221"/>
                    <a:pt x="440" y="180"/>
                    <a:pt x="432" y="121"/>
                  </a:cubicBezTo>
                  <a:cubicBezTo>
                    <a:pt x="424" y="65"/>
                    <a:pt x="385" y="30"/>
                    <a:pt x="334" y="14"/>
                  </a:cubicBezTo>
                  <a:cubicBezTo>
                    <a:pt x="302" y="4"/>
                    <a:pt x="267" y="4"/>
                    <a:pt x="247" y="1"/>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8"/>
            <p:cNvSpPr/>
            <p:nvPr/>
          </p:nvSpPr>
          <p:spPr>
            <a:xfrm>
              <a:off x="5000525" y="2225325"/>
              <a:ext cx="8725" cy="8650"/>
            </a:xfrm>
            <a:custGeom>
              <a:avLst/>
              <a:gdLst/>
              <a:ahLst/>
              <a:cxnLst/>
              <a:rect l="l" t="t" r="r" b="b"/>
              <a:pathLst>
                <a:path w="349" h="346" extrusionOk="0">
                  <a:moveTo>
                    <a:pt x="136" y="1"/>
                  </a:moveTo>
                  <a:cubicBezTo>
                    <a:pt x="63" y="1"/>
                    <a:pt x="8" y="56"/>
                    <a:pt x="4" y="132"/>
                  </a:cubicBezTo>
                  <a:cubicBezTo>
                    <a:pt x="1" y="231"/>
                    <a:pt x="112" y="345"/>
                    <a:pt x="215" y="345"/>
                  </a:cubicBezTo>
                  <a:cubicBezTo>
                    <a:pt x="288" y="345"/>
                    <a:pt x="343" y="291"/>
                    <a:pt x="346" y="214"/>
                  </a:cubicBezTo>
                  <a:cubicBezTo>
                    <a:pt x="348" y="115"/>
                    <a:pt x="237" y="1"/>
                    <a:pt x="136" y="1"/>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8"/>
            <p:cNvSpPr/>
            <p:nvPr/>
          </p:nvSpPr>
          <p:spPr>
            <a:xfrm>
              <a:off x="5004000" y="2188375"/>
              <a:ext cx="7775" cy="7325"/>
            </a:xfrm>
            <a:custGeom>
              <a:avLst/>
              <a:gdLst/>
              <a:ahLst/>
              <a:cxnLst/>
              <a:rect l="l" t="t" r="r" b="b"/>
              <a:pathLst>
                <a:path w="311" h="293" extrusionOk="0">
                  <a:moveTo>
                    <a:pt x="189" y="0"/>
                  </a:moveTo>
                  <a:cubicBezTo>
                    <a:pt x="187" y="0"/>
                    <a:pt x="185" y="0"/>
                    <a:pt x="182" y="0"/>
                  </a:cubicBezTo>
                  <a:cubicBezTo>
                    <a:pt x="99" y="3"/>
                    <a:pt x="1" y="105"/>
                    <a:pt x="3" y="192"/>
                  </a:cubicBezTo>
                  <a:cubicBezTo>
                    <a:pt x="12" y="250"/>
                    <a:pt x="48" y="289"/>
                    <a:pt x="115" y="292"/>
                  </a:cubicBezTo>
                  <a:cubicBezTo>
                    <a:pt x="117" y="292"/>
                    <a:pt x="118" y="292"/>
                    <a:pt x="120" y="292"/>
                  </a:cubicBezTo>
                  <a:cubicBezTo>
                    <a:pt x="206" y="292"/>
                    <a:pt x="310" y="183"/>
                    <a:pt x="300" y="100"/>
                  </a:cubicBezTo>
                  <a:cubicBezTo>
                    <a:pt x="293" y="34"/>
                    <a:pt x="252" y="0"/>
                    <a:pt x="189"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8"/>
            <p:cNvSpPr/>
            <p:nvPr/>
          </p:nvSpPr>
          <p:spPr>
            <a:xfrm>
              <a:off x="5011900" y="2261900"/>
              <a:ext cx="7050" cy="7525"/>
            </a:xfrm>
            <a:custGeom>
              <a:avLst/>
              <a:gdLst/>
              <a:ahLst/>
              <a:cxnLst/>
              <a:rect l="l" t="t" r="r" b="b"/>
              <a:pathLst>
                <a:path w="282" h="301" extrusionOk="0">
                  <a:moveTo>
                    <a:pt x="156" y="1"/>
                  </a:moveTo>
                  <a:cubicBezTo>
                    <a:pt x="84" y="1"/>
                    <a:pt x="10" y="80"/>
                    <a:pt x="5" y="162"/>
                  </a:cubicBezTo>
                  <a:cubicBezTo>
                    <a:pt x="1" y="235"/>
                    <a:pt x="58" y="300"/>
                    <a:pt x="126" y="300"/>
                  </a:cubicBezTo>
                  <a:cubicBezTo>
                    <a:pt x="198" y="300"/>
                    <a:pt x="274" y="220"/>
                    <a:pt x="278" y="141"/>
                  </a:cubicBezTo>
                  <a:cubicBezTo>
                    <a:pt x="281" y="67"/>
                    <a:pt x="223" y="2"/>
                    <a:pt x="156" y="1"/>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8"/>
            <p:cNvSpPr/>
            <p:nvPr/>
          </p:nvSpPr>
          <p:spPr>
            <a:xfrm>
              <a:off x="5031250" y="2244600"/>
              <a:ext cx="7300" cy="7050"/>
            </a:xfrm>
            <a:custGeom>
              <a:avLst/>
              <a:gdLst/>
              <a:ahLst/>
              <a:cxnLst/>
              <a:rect l="l" t="t" r="r" b="b"/>
              <a:pathLst>
                <a:path w="292" h="282" extrusionOk="0">
                  <a:moveTo>
                    <a:pt x="161" y="0"/>
                  </a:moveTo>
                  <a:cubicBezTo>
                    <a:pt x="158" y="0"/>
                    <a:pt x="155" y="0"/>
                    <a:pt x="152" y="1"/>
                  </a:cubicBezTo>
                  <a:cubicBezTo>
                    <a:pt x="70" y="6"/>
                    <a:pt x="0" y="81"/>
                    <a:pt x="4" y="159"/>
                  </a:cubicBezTo>
                  <a:cubicBezTo>
                    <a:pt x="6" y="229"/>
                    <a:pt x="63" y="282"/>
                    <a:pt x="133" y="282"/>
                  </a:cubicBezTo>
                  <a:cubicBezTo>
                    <a:pt x="135" y="282"/>
                    <a:pt x="138" y="282"/>
                    <a:pt x="141" y="282"/>
                  </a:cubicBezTo>
                  <a:cubicBezTo>
                    <a:pt x="222" y="278"/>
                    <a:pt x="292" y="202"/>
                    <a:pt x="289" y="123"/>
                  </a:cubicBezTo>
                  <a:cubicBezTo>
                    <a:pt x="285" y="51"/>
                    <a:pt x="230" y="0"/>
                    <a:pt x="161"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8"/>
            <p:cNvSpPr/>
            <p:nvPr/>
          </p:nvSpPr>
          <p:spPr>
            <a:xfrm>
              <a:off x="5043875" y="2201975"/>
              <a:ext cx="7925" cy="6800"/>
            </a:xfrm>
            <a:custGeom>
              <a:avLst/>
              <a:gdLst/>
              <a:ahLst/>
              <a:cxnLst/>
              <a:rect l="l" t="t" r="r" b="b"/>
              <a:pathLst>
                <a:path w="317" h="272" extrusionOk="0">
                  <a:moveTo>
                    <a:pt x="192" y="0"/>
                  </a:moveTo>
                  <a:cubicBezTo>
                    <a:pt x="107" y="0"/>
                    <a:pt x="12" y="75"/>
                    <a:pt x="5" y="148"/>
                  </a:cubicBezTo>
                  <a:cubicBezTo>
                    <a:pt x="0" y="212"/>
                    <a:pt x="53" y="269"/>
                    <a:pt x="121" y="271"/>
                  </a:cubicBezTo>
                  <a:cubicBezTo>
                    <a:pt x="123" y="271"/>
                    <a:pt x="124" y="271"/>
                    <a:pt x="125" y="271"/>
                  </a:cubicBezTo>
                  <a:cubicBezTo>
                    <a:pt x="207" y="271"/>
                    <a:pt x="302" y="195"/>
                    <a:pt x="309" y="123"/>
                  </a:cubicBezTo>
                  <a:cubicBezTo>
                    <a:pt x="316" y="57"/>
                    <a:pt x="264" y="1"/>
                    <a:pt x="195" y="0"/>
                  </a:cubicBezTo>
                  <a:cubicBezTo>
                    <a:pt x="194" y="0"/>
                    <a:pt x="193" y="0"/>
                    <a:pt x="192"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8"/>
            <p:cNvSpPr/>
            <p:nvPr/>
          </p:nvSpPr>
          <p:spPr>
            <a:xfrm>
              <a:off x="5001400" y="2270625"/>
              <a:ext cx="5800" cy="6125"/>
            </a:xfrm>
            <a:custGeom>
              <a:avLst/>
              <a:gdLst/>
              <a:ahLst/>
              <a:cxnLst/>
              <a:rect l="l" t="t" r="r" b="b"/>
              <a:pathLst>
                <a:path w="232" h="245" extrusionOk="0">
                  <a:moveTo>
                    <a:pt x="111" y="0"/>
                  </a:moveTo>
                  <a:cubicBezTo>
                    <a:pt x="49" y="0"/>
                    <a:pt x="1" y="57"/>
                    <a:pt x="1" y="124"/>
                  </a:cubicBezTo>
                  <a:cubicBezTo>
                    <a:pt x="1" y="192"/>
                    <a:pt x="49" y="244"/>
                    <a:pt x="109" y="244"/>
                  </a:cubicBezTo>
                  <a:cubicBezTo>
                    <a:pt x="112" y="244"/>
                    <a:pt x="115" y="244"/>
                    <a:pt x="118" y="244"/>
                  </a:cubicBezTo>
                  <a:cubicBezTo>
                    <a:pt x="179" y="240"/>
                    <a:pt x="231" y="178"/>
                    <a:pt x="224" y="111"/>
                  </a:cubicBezTo>
                  <a:cubicBezTo>
                    <a:pt x="218" y="46"/>
                    <a:pt x="182" y="4"/>
                    <a:pt x="116" y="0"/>
                  </a:cubicBezTo>
                  <a:cubicBezTo>
                    <a:pt x="114" y="0"/>
                    <a:pt x="112" y="0"/>
                    <a:pt x="111"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50"/>
        <p:cNvGrpSpPr/>
        <p:nvPr/>
      </p:nvGrpSpPr>
      <p:grpSpPr>
        <a:xfrm>
          <a:off x="0" y="0"/>
          <a:ext cx="0" cy="0"/>
          <a:chOff x="0" y="0"/>
          <a:chExt cx="0" cy="0"/>
        </a:xfrm>
      </p:grpSpPr>
      <p:sp>
        <p:nvSpPr>
          <p:cNvPr id="51" name="Google Shape;51;p3"/>
          <p:cNvSpPr txBox="1">
            <a:spLocks noGrp="1"/>
          </p:cNvSpPr>
          <p:nvPr>
            <p:ph type="title"/>
          </p:nvPr>
        </p:nvSpPr>
        <p:spPr>
          <a:xfrm>
            <a:off x="713225" y="2302475"/>
            <a:ext cx="4041000" cy="5610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713225" y="2899850"/>
            <a:ext cx="2827200" cy="700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600"/>
              <a:buNone/>
              <a:defRPr>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3" name="Google Shape;53;p3"/>
          <p:cNvSpPr txBox="1">
            <a:spLocks noGrp="1"/>
          </p:cNvSpPr>
          <p:nvPr>
            <p:ph type="title" idx="2" hasCustomPrompt="1"/>
          </p:nvPr>
        </p:nvSpPr>
        <p:spPr>
          <a:xfrm>
            <a:off x="725972" y="1194350"/>
            <a:ext cx="4041300" cy="9618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96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grpSp>
        <p:nvGrpSpPr>
          <p:cNvPr id="54" name="Google Shape;54;p3"/>
          <p:cNvGrpSpPr/>
          <p:nvPr/>
        </p:nvGrpSpPr>
        <p:grpSpPr>
          <a:xfrm>
            <a:off x="-137" y="45"/>
            <a:ext cx="9143950" cy="5158652"/>
            <a:chOff x="2530675" y="865825"/>
            <a:chExt cx="1090825" cy="615400"/>
          </a:xfrm>
        </p:grpSpPr>
        <p:sp>
          <p:nvSpPr>
            <p:cNvPr id="55" name="Google Shape;55;p3"/>
            <p:cNvSpPr/>
            <p:nvPr/>
          </p:nvSpPr>
          <p:spPr>
            <a:xfrm>
              <a:off x="3453400" y="1304975"/>
              <a:ext cx="168100" cy="174450"/>
            </a:xfrm>
            <a:custGeom>
              <a:avLst/>
              <a:gdLst/>
              <a:ahLst/>
              <a:cxnLst/>
              <a:rect l="l" t="t" r="r" b="b"/>
              <a:pathLst>
                <a:path w="6724" h="6978" extrusionOk="0">
                  <a:moveTo>
                    <a:pt x="6199" y="0"/>
                  </a:moveTo>
                  <a:cubicBezTo>
                    <a:pt x="6032" y="0"/>
                    <a:pt x="5859" y="20"/>
                    <a:pt x="5682" y="60"/>
                  </a:cubicBezTo>
                  <a:cubicBezTo>
                    <a:pt x="4750" y="267"/>
                    <a:pt x="4112" y="833"/>
                    <a:pt x="3792" y="1726"/>
                  </a:cubicBezTo>
                  <a:cubicBezTo>
                    <a:pt x="3663" y="2086"/>
                    <a:pt x="3438" y="2359"/>
                    <a:pt x="3178" y="2617"/>
                  </a:cubicBezTo>
                  <a:cubicBezTo>
                    <a:pt x="3052" y="2744"/>
                    <a:pt x="2915" y="2860"/>
                    <a:pt x="2791" y="2988"/>
                  </a:cubicBezTo>
                  <a:cubicBezTo>
                    <a:pt x="2662" y="3117"/>
                    <a:pt x="2512" y="3207"/>
                    <a:pt x="2350" y="3286"/>
                  </a:cubicBezTo>
                  <a:cubicBezTo>
                    <a:pt x="1923" y="3495"/>
                    <a:pt x="1497" y="3704"/>
                    <a:pt x="1120" y="3999"/>
                  </a:cubicBezTo>
                  <a:cubicBezTo>
                    <a:pt x="121" y="4779"/>
                    <a:pt x="1" y="6062"/>
                    <a:pt x="446" y="6978"/>
                  </a:cubicBezTo>
                  <a:lnTo>
                    <a:pt x="6723" y="6978"/>
                  </a:lnTo>
                  <a:lnTo>
                    <a:pt x="6723" y="69"/>
                  </a:lnTo>
                  <a:cubicBezTo>
                    <a:pt x="6554" y="23"/>
                    <a:pt x="6379" y="0"/>
                    <a:pt x="6199" y="0"/>
                  </a:cubicBezTo>
                  <a:close/>
                </a:path>
              </a:pathLst>
            </a:custGeom>
            <a:solidFill>
              <a:srgbClr val="FFB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3497800" y="886575"/>
              <a:ext cx="102300" cy="99350"/>
            </a:xfrm>
            <a:custGeom>
              <a:avLst/>
              <a:gdLst/>
              <a:ahLst/>
              <a:cxnLst/>
              <a:rect l="l" t="t" r="r" b="b"/>
              <a:pathLst>
                <a:path w="4092" h="3974" extrusionOk="0">
                  <a:moveTo>
                    <a:pt x="1272" y="0"/>
                  </a:moveTo>
                  <a:cubicBezTo>
                    <a:pt x="1192" y="0"/>
                    <a:pt x="1136" y="31"/>
                    <a:pt x="1109" y="84"/>
                  </a:cubicBezTo>
                  <a:cubicBezTo>
                    <a:pt x="1077" y="147"/>
                    <a:pt x="1115" y="256"/>
                    <a:pt x="1214" y="337"/>
                  </a:cubicBezTo>
                  <a:cubicBezTo>
                    <a:pt x="1298" y="405"/>
                    <a:pt x="1390" y="467"/>
                    <a:pt x="1484" y="520"/>
                  </a:cubicBezTo>
                  <a:cubicBezTo>
                    <a:pt x="1657" y="616"/>
                    <a:pt x="1837" y="701"/>
                    <a:pt x="2011" y="795"/>
                  </a:cubicBezTo>
                  <a:cubicBezTo>
                    <a:pt x="2077" y="831"/>
                    <a:pt x="2137" y="878"/>
                    <a:pt x="2199" y="920"/>
                  </a:cubicBezTo>
                  <a:cubicBezTo>
                    <a:pt x="2195" y="934"/>
                    <a:pt x="2191" y="947"/>
                    <a:pt x="2186" y="961"/>
                  </a:cubicBezTo>
                  <a:cubicBezTo>
                    <a:pt x="2089" y="948"/>
                    <a:pt x="1989" y="950"/>
                    <a:pt x="1897" y="922"/>
                  </a:cubicBezTo>
                  <a:cubicBezTo>
                    <a:pt x="1708" y="866"/>
                    <a:pt x="1525" y="786"/>
                    <a:pt x="1335" y="731"/>
                  </a:cubicBezTo>
                  <a:cubicBezTo>
                    <a:pt x="1152" y="677"/>
                    <a:pt x="963" y="632"/>
                    <a:pt x="774" y="604"/>
                  </a:cubicBezTo>
                  <a:cubicBezTo>
                    <a:pt x="757" y="602"/>
                    <a:pt x="739" y="601"/>
                    <a:pt x="720" y="601"/>
                  </a:cubicBezTo>
                  <a:cubicBezTo>
                    <a:pt x="643" y="601"/>
                    <a:pt x="561" y="621"/>
                    <a:pt x="488" y="646"/>
                  </a:cubicBezTo>
                  <a:cubicBezTo>
                    <a:pt x="315" y="705"/>
                    <a:pt x="279" y="871"/>
                    <a:pt x="405" y="1004"/>
                  </a:cubicBezTo>
                  <a:cubicBezTo>
                    <a:pt x="529" y="1136"/>
                    <a:pt x="691" y="1208"/>
                    <a:pt x="861" y="1258"/>
                  </a:cubicBezTo>
                  <a:cubicBezTo>
                    <a:pt x="1059" y="1315"/>
                    <a:pt x="1260" y="1363"/>
                    <a:pt x="1459" y="1417"/>
                  </a:cubicBezTo>
                  <a:cubicBezTo>
                    <a:pt x="1510" y="1430"/>
                    <a:pt x="1562" y="1445"/>
                    <a:pt x="1610" y="1466"/>
                  </a:cubicBezTo>
                  <a:cubicBezTo>
                    <a:pt x="1633" y="1476"/>
                    <a:pt x="1662" y="1503"/>
                    <a:pt x="1662" y="1522"/>
                  </a:cubicBezTo>
                  <a:cubicBezTo>
                    <a:pt x="1662" y="1542"/>
                    <a:pt x="1634" y="1571"/>
                    <a:pt x="1613" y="1581"/>
                  </a:cubicBezTo>
                  <a:cubicBezTo>
                    <a:pt x="1557" y="1605"/>
                    <a:pt x="1498" y="1630"/>
                    <a:pt x="1439" y="1638"/>
                  </a:cubicBezTo>
                  <a:cubicBezTo>
                    <a:pt x="1309" y="1656"/>
                    <a:pt x="1178" y="1675"/>
                    <a:pt x="1048" y="1675"/>
                  </a:cubicBezTo>
                  <a:cubicBezTo>
                    <a:pt x="1042" y="1675"/>
                    <a:pt x="1037" y="1675"/>
                    <a:pt x="1031" y="1675"/>
                  </a:cubicBezTo>
                  <a:cubicBezTo>
                    <a:pt x="1019" y="1675"/>
                    <a:pt x="1007" y="1675"/>
                    <a:pt x="994" y="1675"/>
                  </a:cubicBezTo>
                  <a:cubicBezTo>
                    <a:pt x="718" y="1675"/>
                    <a:pt x="452" y="1722"/>
                    <a:pt x="203" y="1846"/>
                  </a:cubicBezTo>
                  <a:cubicBezTo>
                    <a:pt x="127" y="1884"/>
                    <a:pt x="68" y="1957"/>
                    <a:pt x="1" y="2015"/>
                  </a:cubicBezTo>
                  <a:lnTo>
                    <a:pt x="1" y="2081"/>
                  </a:lnTo>
                  <a:cubicBezTo>
                    <a:pt x="143" y="2249"/>
                    <a:pt x="346" y="2266"/>
                    <a:pt x="542" y="2281"/>
                  </a:cubicBezTo>
                  <a:cubicBezTo>
                    <a:pt x="611" y="2286"/>
                    <a:pt x="679" y="2288"/>
                    <a:pt x="748" y="2288"/>
                  </a:cubicBezTo>
                  <a:cubicBezTo>
                    <a:pt x="860" y="2288"/>
                    <a:pt x="973" y="2284"/>
                    <a:pt x="1084" y="2284"/>
                  </a:cubicBezTo>
                  <a:lnTo>
                    <a:pt x="1181" y="2284"/>
                  </a:lnTo>
                  <a:cubicBezTo>
                    <a:pt x="1187" y="2292"/>
                    <a:pt x="1191" y="2300"/>
                    <a:pt x="1196" y="2309"/>
                  </a:cubicBezTo>
                  <a:cubicBezTo>
                    <a:pt x="1123" y="2401"/>
                    <a:pt x="1053" y="2496"/>
                    <a:pt x="976" y="2585"/>
                  </a:cubicBezTo>
                  <a:cubicBezTo>
                    <a:pt x="796" y="2794"/>
                    <a:pt x="606" y="2997"/>
                    <a:pt x="501" y="3258"/>
                  </a:cubicBezTo>
                  <a:cubicBezTo>
                    <a:pt x="464" y="3350"/>
                    <a:pt x="431" y="3447"/>
                    <a:pt x="415" y="3545"/>
                  </a:cubicBezTo>
                  <a:cubicBezTo>
                    <a:pt x="394" y="3669"/>
                    <a:pt x="451" y="3741"/>
                    <a:pt x="554" y="3741"/>
                  </a:cubicBezTo>
                  <a:cubicBezTo>
                    <a:pt x="576" y="3741"/>
                    <a:pt x="600" y="3738"/>
                    <a:pt x="625" y="3731"/>
                  </a:cubicBezTo>
                  <a:cubicBezTo>
                    <a:pt x="684" y="3716"/>
                    <a:pt x="740" y="3688"/>
                    <a:pt x="793" y="3658"/>
                  </a:cubicBezTo>
                  <a:cubicBezTo>
                    <a:pt x="1181" y="3432"/>
                    <a:pt x="1483" y="3115"/>
                    <a:pt x="1739" y="2750"/>
                  </a:cubicBezTo>
                  <a:cubicBezTo>
                    <a:pt x="1783" y="2689"/>
                    <a:pt x="1829" y="2628"/>
                    <a:pt x="1876" y="2570"/>
                  </a:cubicBezTo>
                  <a:cubicBezTo>
                    <a:pt x="1895" y="2548"/>
                    <a:pt x="1919" y="2531"/>
                    <a:pt x="1958" y="2497"/>
                  </a:cubicBezTo>
                  <a:cubicBezTo>
                    <a:pt x="1966" y="2551"/>
                    <a:pt x="1978" y="2585"/>
                    <a:pt x="1975" y="2617"/>
                  </a:cubicBezTo>
                  <a:cubicBezTo>
                    <a:pt x="1958" y="2812"/>
                    <a:pt x="1927" y="3005"/>
                    <a:pt x="1921" y="3199"/>
                  </a:cubicBezTo>
                  <a:cubicBezTo>
                    <a:pt x="1916" y="3374"/>
                    <a:pt x="1923" y="3551"/>
                    <a:pt x="1953" y="3722"/>
                  </a:cubicBezTo>
                  <a:cubicBezTo>
                    <a:pt x="1969" y="3811"/>
                    <a:pt x="2045" y="3890"/>
                    <a:pt x="2094" y="3973"/>
                  </a:cubicBezTo>
                  <a:lnTo>
                    <a:pt x="2228" y="3973"/>
                  </a:lnTo>
                  <a:cubicBezTo>
                    <a:pt x="2323" y="3908"/>
                    <a:pt x="2369" y="3811"/>
                    <a:pt x="2405" y="3706"/>
                  </a:cubicBezTo>
                  <a:cubicBezTo>
                    <a:pt x="2518" y="3374"/>
                    <a:pt x="2573" y="3030"/>
                    <a:pt x="2617" y="2683"/>
                  </a:cubicBezTo>
                  <a:cubicBezTo>
                    <a:pt x="2632" y="2563"/>
                    <a:pt x="2661" y="2443"/>
                    <a:pt x="2691" y="2325"/>
                  </a:cubicBezTo>
                  <a:cubicBezTo>
                    <a:pt x="2697" y="2298"/>
                    <a:pt x="2734" y="2280"/>
                    <a:pt x="2756" y="2258"/>
                  </a:cubicBezTo>
                  <a:cubicBezTo>
                    <a:pt x="2776" y="2280"/>
                    <a:pt x="2807" y="2298"/>
                    <a:pt x="2814" y="2324"/>
                  </a:cubicBezTo>
                  <a:cubicBezTo>
                    <a:pt x="2850" y="2461"/>
                    <a:pt x="2879" y="2600"/>
                    <a:pt x="2913" y="2738"/>
                  </a:cubicBezTo>
                  <a:cubicBezTo>
                    <a:pt x="2944" y="2870"/>
                    <a:pt x="2973" y="3004"/>
                    <a:pt x="3015" y="3133"/>
                  </a:cubicBezTo>
                  <a:cubicBezTo>
                    <a:pt x="3038" y="3207"/>
                    <a:pt x="3095" y="3261"/>
                    <a:pt x="3179" y="3271"/>
                  </a:cubicBezTo>
                  <a:cubicBezTo>
                    <a:pt x="3193" y="3273"/>
                    <a:pt x="3206" y="3274"/>
                    <a:pt x="3218" y="3274"/>
                  </a:cubicBezTo>
                  <a:cubicBezTo>
                    <a:pt x="3334" y="3274"/>
                    <a:pt x="3406" y="3201"/>
                    <a:pt x="3415" y="3056"/>
                  </a:cubicBezTo>
                  <a:cubicBezTo>
                    <a:pt x="3423" y="2929"/>
                    <a:pt x="3423" y="2799"/>
                    <a:pt x="3408" y="2672"/>
                  </a:cubicBezTo>
                  <a:cubicBezTo>
                    <a:pt x="3382" y="2459"/>
                    <a:pt x="3341" y="2248"/>
                    <a:pt x="3311" y="2036"/>
                  </a:cubicBezTo>
                  <a:cubicBezTo>
                    <a:pt x="3303" y="1986"/>
                    <a:pt x="3309" y="1934"/>
                    <a:pt x="3309" y="1884"/>
                  </a:cubicBezTo>
                  <a:lnTo>
                    <a:pt x="3342" y="1871"/>
                  </a:lnTo>
                  <a:cubicBezTo>
                    <a:pt x="3373" y="1903"/>
                    <a:pt x="3411" y="1931"/>
                    <a:pt x="3433" y="1968"/>
                  </a:cubicBezTo>
                  <a:cubicBezTo>
                    <a:pt x="3492" y="2072"/>
                    <a:pt x="3543" y="2181"/>
                    <a:pt x="3603" y="2285"/>
                  </a:cubicBezTo>
                  <a:cubicBezTo>
                    <a:pt x="3634" y="2339"/>
                    <a:pt x="3671" y="2394"/>
                    <a:pt x="3717" y="2437"/>
                  </a:cubicBezTo>
                  <a:cubicBezTo>
                    <a:pt x="3754" y="2472"/>
                    <a:pt x="3799" y="2489"/>
                    <a:pt x="3845" y="2489"/>
                  </a:cubicBezTo>
                  <a:cubicBezTo>
                    <a:pt x="3901" y="2489"/>
                    <a:pt x="3957" y="2464"/>
                    <a:pt x="3997" y="2414"/>
                  </a:cubicBezTo>
                  <a:cubicBezTo>
                    <a:pt x="4071" y="2326"/>
                    <a:pt x="4091" y="2223"/>
                    <a:pt x="4085" y="2109"/>
                  </a:cubicBezTo>
                  <a:cubicBezTo>
                    <a:pt x="4073" y="1895"/>
                    <a:pt x="3987" y="1708"/>
                    <a:pt x="3872" y="1535"/>
                  </a:cubicBezTo>
                  <a:cubicBezTo>
                    <a:pt x="3748" y="1347"/>
                    <a:pt x="3610" y="1167"/>
                    <a:pt x="3482" y="982"/>
                  </a:cubicBezTo>
                  <a:cubicBezTo>
                    <a:pt x="3415" y="886"/>
                    <a:pt x="3352" y="786"/>
                    <a:pt x="3290" y="687"/>
                  </a:cubicBezTo>
                  <a:cubicBezTo>
                    <a:pt x="3230" y="589"/>
                    <a:pt x="3137" y="534"/>
                    <a:pt x="3030" y="522"/>
                  </a:cubicBezTo>
                  <a:cubicBezTo>
                    <a:pt x="2621" y="480"/>
                    <a:pt x="2245" y="338"/>
                    <a:pt x="1872" y="176"/>
                  </a:cubicBezTo>
                  <a:cubicBezTo>
                    <a:pt x="1715" y="108"/>
                    <a:pt x="1546" y="61"/>
                    <a:pt x="1380" y="16"/>
                  </a:cubicBezTo>
                  <a:cubicBezTo>
                    <a:pt x="1340" y="5"/>
                    <a:pt x="1304" y="0"/>
                    <a:pt x="1272" y="0"/>
                  </a:cubicBezTo>
                  <a:close/>
                </a:path>
              </a:pathLst>
            </a:custGeom>
            <a:solidFill>
              <a:srgbClr val="FDD0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3436125" y="983825"/>
              <a:ext cx="59725" cy="54275"/>
            </a:xfrm>
            <a:custGeom>
              <a:avLst/>
              <a:gdLst/>
              <a:ahLst/>
              <a:cxnLst/>
              <a:rect l="l" t="t" r="r" b="b"/>
              <a:pathLst>
                <a:path w="2389" h="2171" extrusionOk="0">
                  <a:moveTo>
                    <a:pt x="1287" y="722"/>
                  </a:moveTo>
                  <a:cubicBezTo>
                    <a:pt x="1438" y="723"/>
                    <a:pt x="1547" y="822"/>
                    <a:pt x="1548" y="958"/>
                  </a:cubicBezTo>
                  <a:cubicBezTo>
                    <a:pt x="1548" y="1109"/>
                    <a:pt x="1386" y="1256"/>
                    <a:pt x="1220" y="1256"/>
                  </a:cubicBezTo>
                  <a:cubicBezTo>
                    <a:pt x="1218" y="1256"/>
                    <a:pt x="1216" y="1256"/>
                    <a:pt x="1213" y="1256"/>
                  </a:cubicBezTo>
                  <a:cubicBezTo>
                    <a:pt x="1066" y="1251"/>
                    <a:pt x="960" y="1147"/>
                    <a:pt x="963" y="1009"/>
                  </a:cubicBezTo>
                  <a:cubicBezTo>
                    <a:pt x="966" y="852"/>
                    <a:pt x="1114" y="722"/>
                    <a:pt x="1287" y="722"/>
                  </a:cubicBezTo>
                  <a:close/>
                  <a:moveTo>
                    <a:pt x="1114" y="1"/>
                  </a:moveTo>
                  <a:cubicBezTo>
                    <a:pt x="964" y="69"/>
                    <a:pt x="815" y="135"/>
                    <a:pt x="735" y="297"/>
                  </a:cubicBezTo>
                  <a:cubicBezTo>
                    <a:pt x="725" y="318"/>
                    <a:pt x="671" y="327"/>
                    <a:pt x="628" y="327"/>
                  </a:cubicBezTo>
                  <a:cubicBezTo>
                    <a:pt x="618" y="327"/>
                    <a:pt x="609" y="327"/>
                    <a:pt x="601" y="326"/>
                  </a:cubicBezTo>
                  <a:cubicBezTo>
                    <a:pt x="585" y="324"/>
                    <a:pt x="569" y="323"/>
                    <a:pt x="554" y="323"/>
                  </a:cubicBezTo>
                  <a:cubicBezTo>
                    <a:pt x="237" y="323"/>
                    <a:pt x="0" y="628"/>
                    <a:pt x="101" y="930"/>
                  </a:cubicBezTo>
                  <a:cubicBezTo>
                    <a:pt x="144" y="1058"/>
                    <a:pt x="231" y="1142"/>
                    <a:pt x="359" y="1183"/>
                  </a:cubicBezTo>
                  <a:cubicBezTo>
                    <a:pt x="404" y="1197"/>
                    <a:pt x="449" y="1208"/>
                    <a:pt x="511" y="1225"/>
                  </a:cubicBezTo>
                  <a:cubicBezTo>
                    <a:pt x="469" y="1288"/>
                    <a:pt x="427" y="1332"/>
                    <a:pt x="409" y="1383"/>
                  </a:cubicBezTo>
                  <a:cubicBezTo>
                    <a:pt x="358" y="1522"/>
                    <a:pt x="287" y="1663"/>
                    <a:pt x="281" y="1805"/>
                  </a:cubicBezTo>
                  <a:cubicBezTo>
                    <a:pt x="272" y="2020"/>
                    <a:pt x="448" y="2171"/>
                    <a:pt x="652" y="2171"/>
                  </a:cubicBezTo>
                  <a:cubicBezTo>
                    <a:pt x="688" y="2171"/>
                    <a:pt x="726" y="2166"/>
                    <a:pt x="763" y="2156"/>
                  </a:cubicBezTo>
                  <a:cubicBezTo>
                    <a:pt x="940" y="2107"/>
                    <a:pt x="1075" y="2005"/>
                    <a:pt x="1168" y="1847"/>
                  </a:cubicBezTo>
                  <a:cubicBezTo>
                    <a:pt x="1191" y="1805"/>
                    <a:pt x="1216" y="1764"/>
                    <a:pt x="1247" y="1708"/>
                  </a:cubicBezTo>
                  <a:cubicBezTo>
                    <a:pt x="1282" y="1740"/>
                    <a:pt x="1314" y="1761"/>
                    <a:pt x="1335" y="1790"/>
                  </a:cubicBezTo>
                  <a:cubicBezTo>
                    <a:pt x="1454" y="1948"/>
                    <a:pt x="1606" y="2016"/>
                    <a:pt x="1755" y="2016"/>
                  </a:cubicBezTo>
                  <a:cubicBezTo>
                    <a:pt x="1957" y="2016"/>
                    <a:pt x="2155" y="1892"/>
                    <a:pt x="2262" y="1704"/>
                  </a:cubicBezTo>
                  <a:cubicBezTo>
                    <a:pt x="2276" y="1679"/>
                    <a:pt x="2292" y="1655"/>
                    <a:pt x="2308" y="1630"/>
                  </a:cubicBezTo>
                  <a:lnTo>
                    <a:pt x="2308" y="1485"/>
                  </a:lnTo>
                  <a:cubicBezTo>
                    <a:pt x="2209" y="1352"/>
                    <a:pt x="2110" y="1218"/>
                    <a:pt x="1989" y="1057"/>
                  </a:cubicBezTo>
                  <a:cubicBezTo>
                    <a:pt x="2029" y="1024"/>
                    <a:pt x="2096" y="983"/>
                    <a:pt x="2145" y="927"/>
                  </a:cubicBezTo>
                  <a:cubicBezTo>
                    <a:pt x="2388" y="650"/>
                    <a:pt x="2284" y="221"/>
                    <a:pt x="1947" y="146"/>
                  </a:cubicBezTo>
                  <a:cubicBezTo>
                    <a:pt x="1925" y="141"/>
                    <a:pt x="1902" y="139"/>
                    <a:pt x="1879" y="139"/>
                  </a:cubicBezTo>
                  <a:cubicBezTo>
                    <a:pt x="1792" y="139"/>
                    <a:pt x="1697" y="168"/>
                    <a:pt x="1615" y="197"/>
                  </a:cubicBezTo>
                  <a:cubicBezTo>
                    <a:pt x="1584" y="207"/>
                    <a:pt x="1558" y="213"/>
                    <a:pt x="1535" y="213"/>
                  </a:cubicBezTo>
                  <a:cubicBezTo>
                    <a:pt x="1501" y="213"/>
                    <a:pt x="1472" y="200"/>
                    <a:pt x="1437" y="168"/>
                  </a:cubicBezTo>
                  <a:cubicBezTo>
                    <a:pt x="1367" y="103"/>
                    <a:pt x="1281" y="56"/>
                    <a:pt x="1202" y="1"/>
                  </a:cubicBezTo>
                  <a:close/>
                </a:path>
              </a:pathLst>
            </a:custGeom>
            <a:solidFill>
              <a:srgbClr val="FFB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3462675" y="1004350"/>
              <a:ext cx="9925" cy="8325"/>
            </a:xfrm>
            <a:custGeom>
              <a:avLst/>
              <a:gdLst/>
              <a:ahLst/>
              <a:cxnLst/>
              <a:rect l="l" t="t" r="r" b="b"/>
              <a:pathLst>
                <a:path w="397" h="333" extrusionOk="0">
                  <a:moveTo>
                    <a:pt x="273" y="1"/>
                  </a:moveTo>
                  <a:cubicBezTo>
                    <a:pt x="107" y="5"/>
                    <a:pt x="0" y="98"/>
                    <a:pt x="4" y="194"/>
                  </a:cubicBezTo>
                  <a:cubicBezTo>
                    <a:pt x="10" y="295"/>
                    <a:pt x="78" y="332"/>
                    <a:pt x="167" y="332"/>
                  </a:cubicBezTo>
                  <a:cubicBezTo>
                    <a:pt x="168" y="332"/>
                    <a:pt x="169" y="332"/>
                    <a:pt x="170" y="332"/>
                  </a:cubicBezTo>
                  <a:cubicBezTo>
                    <a:pt x="279" y="332"/>
                    <a:pt x="397" y="223"/>
                    <a:pt x="373" y="133"/>
                  </a:cubicBezTo>
                  <a:cubicBezTo>
                    <a:pt x="357" y="74"/>
                    <a:pt x="293" y="28"/>
                    <a:pt x="273" y="1"/>
                  </a:cubicBezTo>
                  <a:close/>
                </a:path>
              </a:pathLst>
            </a:custGeom>
            <a:solidFill>
              <a:srgbClr val="FFB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2530675" y="865825"/>
              <a:ext cx="143025" cy="145150"/>
            </a:xfrm>
            <a:custGeom>
              <a:avLst/>
              <a:gdLst/>
              <a:ahLst/>
              <a:cxnLst/>
              <a:rect l="l" t="t" r="r" b="b"/>
              <a:pathLst>
                <a:path w="5721" h="5806" extrusionOk="0">
                  <a:moveTo>
                    <a:pt x="1" y="1"/>
                  </a:moveTo>
                  <a:lnTo>
                    <a:pt x="1" y="4966"/>
                  </a:lnTo>
                  <a:cubicBezTo>
                    <a:pt x="4" y="4973"/>
                    <a:pt x="9" y="4980"/>
                    <a:pt x="13" y="4987"/>
                  </a:cubicBezTo>
                  <a:cubicBezTo>
                    <a:pt x="235" y="5371"/>
                    <a:pt x="561" y="5806"/>
                    <a:pt x="984" y="5806"/>
                  </a:cubicBezTo>
                  <a:cubicBezTo>
                    <a:pt x="1016" y="5806"/>
                    <a:pt x="1049" y="5804"/>
                    <a:pt x="1082" y="5798"/>
                  </a:cubicBezTo>
                  <a:cubicBezTo>
                    <a:pt x="1640" y="5712"/>
                    <a:pt x="1777" y="4932"/>
                    <a:pt x="1562" y="4410"/>
                  </a:cubicBezTo>
                  <a:cubicBezTo>
                    <a:pt x="1347" y="3887"/>
                    <a:pt x="927" y="3444"/>
                    <a:pt x="841" y="2886"/>
                  </a:cubicBezTo>
                  <a:cubicBezTo>
                    <a:pt x="784" y="2525"/>
                    <a:pt x="991" y="2064"/>
                    <a:pt x="1343" y="2064"/>
                  </a:cubicBezTo>
                  <a:cubicBezTo>
                    <a:pt x="1357" y="2064"/>
                    <a:pt x="1371" y="2064"/>
                    <a:pt x="1385" y="2066"/>
                  </a:cubicBezTo>
                  <a:cubicBezTo>
                    <a:pt x="1636" y="2091"/>
                    <a:pt x="1800" y="2332"/>
                    <a:pt x="1942" y="2541"/>
                  </a:cubicBezTo>
                  <a:cubicBezTo>
                    <a:pt x="2343" y="3133"/>
                    <a:pt x="2847" y="3656"/>
                    <a:pt x="3424" y="4079"/>
                  </a:cubicBezTo>
                  <a:cubicBezTo>
                    <a:pt x="3617" y="4221"/>
                    <a:pt x="3852" y="4356"/>
                    <a:pt x="4081" y="4356"/>
                  </a:cubicBezTo>
                  <a:cubicBezTo>
                    <a:pt x="4149" y="4356"/>
                    <a:pt x="4216" y="4344"/>
                    <a:pt x="4281" y="4318"/>
                  </a:cubicBezTo>
                  <a:cubicBezTo>
                    <a:pt x="4725" y="4136"/>
                    <a:pt x="4670" y="3485"/>
                    <a:pt x="4472" y="3048"/>
                  </a:cubicBezTo>
                  <a:cubicBezTo>
                    <a:pt x="4215" y="2477"/>
                    <a:pt x="3847" y="1955"/>
                    <a:pt x="3396" y="1520"/>
                  </a:cubicBezTo>
                  <a:cubicBezTo>
                    <a:pt x="3220" y="1350"/>
                    <a:pt x="3015" y="1147"/>
                    <a:pt x="3056" y="906"/>
                  </a:cubicBezTo>
                  <a:cubicBezTo>
                    <a:pt x="3093" y="691"/>
                    <a:pt x="3291" y="599"/>
                    <a:pt x="3514" y="599"/>
                  </a:cubicBezTo>
                  <a:cubicBezTo>
                    <a:pt x="3692" y="599"/>
                    <a:pt x="3886" y="657"/>
                    <a:pt x="4028" y="757"/>
                  </a:cubicBezTo>
                  <a:cubicBezTo>
                    <a:pt x="4338" y="975"/>
                    <a:pt x="4624" y="1310"/>
                    <a:pt x="4996" y="1310"/>
                  </a:cubicBezTo>
                  <a:cubicBezTo>
                    <a:pt x="5009" y="1310"/>
                    <a:pt x="5023" y="1310"/>
                    <a:pt x="5036" y="1309"/>
                  </a:cubicBezTo>
                  <a:cubicBezTo>
                    <a:pt x="5342" y="1290"/>
                    <a:pt x="5590" y="1021"/>
                    <a:pt x="5663" y="723"/>
                  </a:cubicBezTo>
                  <a:cubicBezTo>
                    <a:pt x="5721" y="485"/>
                    <a:pt x="5686" y="236"/>
                    <a:pt x="5608" y="1"/>
                  </a:cubicBezTo>
                  <a:close/>
                </a:path>
              </a:pathLst>
            </a:custGeom>
            <a:solidFill>
              <a:srgbClr val="FFB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2531025" y="1318475"/>
              <a:ext cx="196375" cy="162750"/>
            </a:xfrm>
            <a:custGeom>
              <a:avLst/>
              <a:gdLst/>
              <a:ahLst/>
              <a:cxnLst/>
              <a:rect l="l" t="t" r="r" b="b"/>
              <a:pathLst>
                <a:path w="7855" h="6510" extrusionOk="0">
                  <a:moveTo>
                    <a:pt x="271" y="0"/>
                  </a:moveTo>
                  <a:cubicBezTo>
                    <a:pt x="181" y="0"/>
                    <a:pt x="91" y="2"/>
                    <a:pt x="1" y="5"/>
                  </a:cubicBezTo>
                  <a:lnTo>
                    <a:pt x="1" y="6509"/>
                  </a:lnTo>
                  <a:lnTo>
                    <a:pt x="7855" y="6509"/>
                  </a:lnTo>
                  <a:cubicBezTo>
                    <a:pt x="7778" y="6009"/>
                    <a:pt x="7636" y="5520"/>
                    <a:pt x="7284" y="5216"/>
                  </a:cubicBezTo>
                  <a:cubicBezTo>
                    <a:pt x="6974" y="4949"/>
                    <a:pt x="6574" y="4889"/>
                    <a:pt x="6172" y="4889"/>
                  </a:cubicBezTo>
                  <a:cubicBezTo>
                    <a:pt x="6033" y="4889"/>
                    <a:pt x="5893" y="4896"/>
                    <a:pt x="5757" y="4905"/>
                  </a:cubicBezTo>
                  <a:cubicBezTo>
                    <a:pt x="5264" y="4935"/>
                    <a:pt x="4772" y="4965"/>
                    <a:pt x="4279" y="4995"/>
                  </a:cubicBezTo>
                  <a:cubicBezTo>
                    <a:pt x="4159" y="5003"/>
                    <a:pt x="4035" y="5009"/>
                    <a:pt x="3912" y="5009"/>
                  </a:cubicBezTo>
                  <a:cubicBezTo>
                    <a:pt x="3561" y="5009"/>
                    <a:pt x="3213" y="4957"/>
                    <a:pt x="2942" y="4726"/>
                  </a:cubicBezTo>
                  <a:cubicBezTo>
                    <a:pt x="2484" y="4336"/>
                    <a:pt x="2430" y="3603"/>
                    <a:pt x="2482" y="2968"/>
                  </a:cubicBezTo>
                  <a:cubicBezTo>
                    <a:pt x="2535" y="2334"/>
                    <a:pt x="2648" y="1660"/>
                    <a:pt x="2398" y="1085"/>
                  </a:cubicBezTo>
                  <a:cubicBezTo>
                    <a:pt x="2175" y="574"/>
                    <a:pt x="1692" y="245"/>
                    <a:pt x="1193" y="107"/>
                  </a:cubicBezTo>
                  <a:cubicBezTo>
                    <a:pt x="891" y="24"/>
                    <a:pt x="582" y="0"/>
                    <a:pt x="271" y="0"/>
                  </a:cubicBezTo>
                  <a:close/>
                </a:path>
              </a:pathLst>
            </a:custGeom>
            <a:solidFill>
              <a:srgbClr val="FFE4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2586150" y="1421350"/>
              <a:ext cx="33500" cy="35825"/>
            </a:xfrm>
            <a:custGeom>
              <a:avLst/>
              <a:gdLst/>
              <a:ahLst/>
              <a:cxnLst/>
              <a:rect l="l" t="t" r="r" b="b"/>
              <a:pathLst>
                <a:path w="1340" h="1433" extrusionOk="0">
                  <a:moveTo>
                    <a:pt x="269" y="0"/>
                  </a:moveTo>
                  <a:cubicBezTo>
                    <a:pt x="268" y="0"/>
                    <a:pt x="268" y="0"/>
                    <a:pt x="267" y="0"/>
                  </a:cubicBezTo>
                  <a:cubicBezTo>
                    <a:pt x="115" y="5"/>
                    <a:pt x="28" y="95"/>
                    <a:pt x="15" y="238"/>
                  </a:cubicBezTo>
                  <a:cubicBezTo>
                    <a:pt x="0" y="410"/>
                    <a:pt x="69" y="556"/>
                    <a:pt x="170" y="685"/>
                  </a:cubicBezTo>
                  <a:cubicBezTo>
                    <a:pt x="393" y="969"/>
                    <a:pt x="670" y="1191"/>
                    <a:pt x="976" y="1377"/>
                  </a:cubicBezTo>
                  <a:cubicBezTo>
                    <a:pt x="1019" y="1403"/>
                    <a:pt x="1071" y="1422"/>
                    <a:pt x="1121" y="1430"/>
                  </a:cubicBezTo>
                  <a:cubicBezTo>
                    <a:pt x="1134" y="1432"/>
                    <a:pt x="1146" y="1433"/>
                    <a:pt x="1158" y="1433"/>
                  </a:cubicBezTo>
                  <a:cubicBezTo>
                    <a:pt x="1270" y="1433"/>
                    <a:pt x="1340" y="1348"/>
                    <a:pt x="1329" y="1225"/>
                  </a:cubicBezTo>
                  <a:cubicBezTo>
                    <a:pt x="1322" y="1154"/>
                    <a:pt x="1291" y="1093"/>
                    <a:pt x="1251" y="1035"/>
                  </a:cubicBezTo>
                  <a:cubicBezTo>
                    <a:pt x="1073" y="773"/>
                    <a:pt x="889" y="514"/>
                    <a:pt x="682" y="274"/>
                  </a:cubicBezTo>
                  <a:cubicBezTo>
                    <a:pt x="606" y="187"/>
                    <a:pt x="524" y="107"/>
                    <a:pt x="421" y="52"/>
                  </a:cubicBezTo>
                  <a:cubicBezTo>
                    <a:pt x="366" y="23"/>
                    <a:pt x="309" y="0"/>
                    <a:pt x="269" y="0"/>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2649900" y="1327250"/>
              <a:ext cx="35250" cy="21350"/>
            </a:xfrm>
            <a:custGeom>
              <a:avLst/>
              <a:gdLst/>
              <a:ahLst/>
              <a:cxnLst/>
              <a:rect l="l" t="t" r="r" b="b"/>
              <a:pathLst>
                <a:path w="1410" h="854" extrusionOk="0">
                  <a:moveTo>
                    <a:pt x="1149" y="0"/>
                  </a:moveTo>
                  <a:cubicBezTo>
                    <a:pt x="1105" y="0"/>
                    <a:pt x="1056" y="9"/>
                    <a:pt x="1003" y="29"/>
                  </a:cubicBezTo>
                  <a:cubicBezTo>
                    <a:pt x="767" y="119"/>
                    <a:pt x="532" y="212"/>
                    <a:pt x="317" y="348"/>
                  </a:cubicBezTo>
                  <a:cubicBezTo>
                    <a:pt x="239" y="398"/>
                    <a:pt x="168" y="456"/>
                    <a:pt x="106" y="526"/>
                  </a:cubicBezTo>
                  <a:cubicBezTo>
                    <a:pt x="52" y="588"/>
                    <a:pt x="1" y="652"/>
                    <a:pt x="37" y="743"/>
                  </a:cubicBezTo>
                  <a:cubicBezTo>
                    <a:pt x="63" y="814"/>
                    <a:pt x="138" y="853"/>
                    <a:pt x="255" y="853"/>
                  </a:cubicBezTo>
                  <a:cubicBezTo>
                    <a:pt x="260" y="853"/>
                    <a:pt x="265" y="853"/>
                    <a:pt x="271" y="853"/>
                  </a:cubicBezTo>
                  <a:cubicBezTo>
                    <a:pt x="526" y="811"/>
                    <a:pt x="789" y="737"/>
                    <a:pt x="1034" y="603"/>
                  </a:cubicBezTo>
                  <a:cubicBezTo>
                    <a:pt x="1110" y="562"/>
                    <a:pt x="1180" y="511"/>
                    <a:pt x="1242" y="451"/>
                  </a:cubicBezTo>
                  <a:cubicBezTo>
                    <a:pt x="1371" y="326"/>
                    <a:pt x="1409" y="197"/>
                    <a:pt x="1346" y="98"/>
                  </a:cubicBezTo>
                  <a:cubicBezTo>
                    <a:pt x="1307" y="36"/>
                    <a:pt x="1237" y="0"/>
                    <a:pt x="1149" y="0"/>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2631975" y="1418525"/>
              <a:ext cx="29175" cy="18050"/>
            </a:xfrm>
            <a:custGeom>
              <a:avLst/>
              <a:gdLst/>
              <a:ahLst/>
              <a:cxnLst/>
              <a:rect l="l" t="t" r="r" b="b"/>
              <a:pathLst>
                <a:path w="1167" h="722" extrusionOk="0">
                  <a:moveTo>
                    <a:pt x="267" y="1"/>
                  </a:moveTo>
                  <a:cubicBezTo>
                    <a:pt x="146" y="1"/>
                    <a:pt x="76" y="42"/>
                    <a:pt x="41" y="130"/>
                  </a:cubicBezTo>
                  <a:cubicBezTo>
                    <a:pt x="0" y="230"/>
                    <a:pt x="10" y="314"/>
                    <a:pt x="99" y="378"/>
                  </a:cubicBezTo>
                  <a:cubicBezTo>
                    <a:pt x="339" y="549"/>
                    <a:pt x="597" y="682"/>
                    <a:pt x="894" y="719"/>
                  </a:cubicBezTo>
                  <a:cubicBezTo>
                    <a:pt x="908" y="721"/>
                    <a:pt x="922" y="722"/>
                    <a:pt x="935" y="722"/>
                  </a:cubicBezTo>
                  <a:cubicBezTo>
                    <a:pt x="1015" y="722"/>
                    <a:pt x="1086" y="691"/>
                    <a:pt x="1128" y="611"/>
                  </a:cubicBezTo>
                  <a:cubicBezTo>
                    <a:pt x="1167" y="538"/>
                    <a:pt x="1143" y="436"/>
                    <a:pt x="1061" y="362"/>
                  </a:cubicBezTo>
                  <a:cubicBezTo>
                    <a:pt x="838" y="159"/>
                    <a:pt x="576" y="41"/>
                    <a:pt x="293" y="1"/>
                  </a:cubicBezTo>
                  <a:cubicBezTo>
                    <a:pt x="284" y="1"/>
                    <a:pt x="275" y="1"/>
                    <a:pt x="267" y="1"/>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2658175" y="1383050"/>
              <a:ext cx="28075" cy="14625"/>
            </a:xfrm>
            <a:custGeom>
              <a:avLst/>
              <a:gdLst/>
              <a:ahLst/>
              <a:cxnLst/>
              <a:rect l="l" t="t" r="r" b="b"/>
              <a:pathLst>
                <a:path w="1123" h="585" extrusionOk="0">
                  <a:moveTo>
                    <a:pt x="325" y="1"/>
                  </a:moveTo>
                  <a:cubicBezTo>
                    <a:pt x="309" y="1"/>
                    <a:pt x="297" y="1"/>
                    <a:pt x="285" y="2"/>
                  </a:cubicBezTo>
                  <a:cubicBezTo>
                    <a:pt x="73" y="30"/>
                    <a:pt x="1" y="206"/>
                    <a:pt x="127" y="381"/>
                  </a:cubicBezTo>
                  <a:cubicBezTo>
                    <a:pt x="180" y="454"/>
                    <a:pt x="251" y="501"/>
                    <a:pt x="333" y="532"/>
                  </a:cubicBezTo>
                  <a:cubicBezTo>
                    <a:pt x="441" y="571"/>
                    <a:pt x="552" y="584"/>
                    <a:pt x="663" y="584"/>
                  </a:cubicBezTo>
                  <a:cubicBezTo>
                    <a:pt x="761" y="584"/>
                    <a:pt x="861" y="574"/>
                    <a:pt x="960" y="560"/>
                  </a:cubicBezTo>
                  <a:cubicBezTo>
                    <a:pt x="1071" y="546"/>
                    <a:pt x="1123" y="448"/>
                    <a:pt x="1087" y="340"/>
                  </a:cubicBezTo>
                  <a:cubicBezTo>
                    <a:pt x="1058" y="250"/>
                    <a:pt x="1008" y="175"/>
                    <a:pt x="917" y="133"/>
                  </a:cubicBezTo>
                  <a:cubicBezTo>
                    <a:pt x="743" y="50"/>
                    <a:pt x="560" y="12"/>
                    <a:pt x="410" y="1"/>
                  </a:cubicBezTo>
                  <a:cubicBezTo>
                    <a:pt x="399" y="1"/>
                    <a:pt x="389" y="1"/>
                    <a:pt x="380" y="1"/>
                  </a:cubicBezTo>
                  <a:cubicBezTo>
                    <a:pt x="357" y="1"/>
                    <a:pt x="340" y="1"/>
                    <a:pt x="325" y="1"/>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2605825" y="1393475"/>
              <a:ext cx="23275" cy="18150"/>
            </a:xfrm>
            <a:custGeom>
              <a:avLst/>
              <a:gdLst/>
              <a:ahLst/>
              <a:cxnLst/>
              <a:rect l="l" t="t" r="r" b="b"/>
              <a:pathLst>
                <a:path w="931" h="726" extrusionOk="0">
                  <a:moveTo>
                    <a:pt x="238" y="0"/>
                  </a:moveTo>
                  <a:cubicBezTo>
                    <a:pt x="199" y="0"/>
                    <a:pt x="161" y="8"/>
                    <a:pt x="123" y="25"/>
                  </a:cubicBezTo>
                  <a:cubicBezTo>
                    <a:pt x="48" y="57"/>
                    <a:pt x="0" y="113"/>
                    <a:pt x="1" y="198"/>
                  </a:cubicBezTo>
                  <a:cubicBezTo>
                    <a:pt x="2" y="304"/>
                    <a:pt x="23" y="413"/>
                    <a:pt x="106" y="482"/>
                  </a:cubicBezTo>
                  <a:cubicBezTo>
                    <a:pt x="288" y="633"/>
                    <a:pt x="504" y="712"/>
                    <a:pt x="738" y="725"/>
                  </a:cubicBezTo>
                  <a:cubicBezTo>
                    <a:pt x="742" y="725"/>
                    <a:pt x="746" y="725"/>
                    <a:pt x="750" y="725"/>
                  </a:cubicBezTo>
                  <a:cubicBezTo>
                    <a:pt x="858" y="725"/>
                    <a:pt x="927" y="646"/>
                    <a:pt x="928" y="545"/>
                  </a:cubicBezTo>
                  <a:cubicBezTo>
                    <a:pt x="930" y="491"/>
                    <a:pt x="911" y="441"/>
                    <a:pt x="879" y="399"/>
                  </a:cubicBezTo>
                  <a:cubicBezTo>
                    <a:pt x="734" y="203"/>
                    <a:pt x="548" y="64"/>
                    <a:pt x="309" y="9"/>
                  </a:cubicBezTo>
                  <a:cubicBezTo>
                    <a:pt x="286" y="3"/>
                    <a:pt x="262" y="0"/>
                    <a:pt x="238" y="0"/>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2651275" y="1402925"/>
              <a:ext cx="26700" cy="17100"/>
            </a:xfrm>
            <a:custGeom>
              <a:avLst/>
              <a:gdLst/>
              <a:ahLst/>
              <a:cxnLst/>
              <a:rect l="l" t="t" r="r" b="b"/>
              <a:pathLst>
                <a:path w="1068" h="684" extrusionOk="0">
                  <a:moveTo>
                    <a:pt x="368" y="0"/>
                  </a:moveTo>
                  <a:cubicBezTo>
                    <a:pt x="325" y="7"/>
                    <a:pt x="279" y="9"/>
                    <a:pt x="235" y="21"/>
                  </a:cubicBezTo>
                  <a:cubicBezTo>
                    <a:pt x="45" y="76"/>
                    <a:pt x="0" y="243"/>
                    <a:pt x="148" y="373"/>
                  </a:cubicBezTo>
                  <a:cubicBezTo>
                    <a:pt x="317" y="523"/>
                    <a:pt x="510" y="638"/>
                    <a:pt x="736" y="677"/>
                  </a:cubicBezTo>
                  <a:cubicBezTo>
                    <a:pt x="760" y="681"/>
                    <a:pt x="784" y="683"/>
                    <a:pt x="806" y="683"/>
                  </a:cubicBezTo>
                  <a:cubicBezTo>
                    <a:pt x="905" y="683"/>
                    <a:pt x="978" y="641"/>
                    <a:pt x="1018" y="564"/>
                  </a:cubicBezTo>
                  <a:cubicBezTo>
                    <a:pt x="1068" y="472"/>
                    <a:pt x="1049" y="361"/>
                    <a:pt x="953" y="265"/>
                  </a:cubicBezTo>
                  <a:cubicBezTo>
                    <a:pt x="792" y="105"/>
                    <a:pt x="595" y="21"/>
                    <a:pt x="368" y="0"/>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2618025" y="1432050"/>
              <a:ext cx="22025" cy="22100"/>
            </a:xfrm>
            <a:custGeom>
              <a:avLst/>
              <a:gdLst/>
              <a:ahLst/>
              <a:cxnLst/>
              <a:rect l="l" t="t" r="r" b="b"/>
              <a:pathLst>
                <a:path w="881" h="884" extrusionOk="0">
                  <a:moveTo>
                    <a:pt x="258" y="0"/>
                  </a:moveTo>
                  <a:cubicBezTo>
                    <a:pt x="177" y="9"/>
                    <a:pt x="98" y="43"/>
                    <a:pt x="48" y="121"/>
                  </a:cubicBezTo>
                  <a:cubicBezTo>
                    <a:pt x="0" y="199"/>
                    <a:pt x="17" y="282"/>
                    <a:pt x="64" y="352"/>
                  </a:cubicBezTo>
                  <a:cubicBezTo>
                    <a:pt x="198" y="549"/>
                    <a:pt x="363" y="718"/>
                    <a:pt x="564" y="847"/>
                  </a:cubicBezTo>
                  <a:cubicBezTo>
                    <a:pt x="579" y="857"/>
                    <a:pt x="596" y="863"/>
                    <a:pt x="611" y="869"/>
                  </a:cubicBezTo>
                  <a:cubicBezTo>
                    <a:pt x="640" y="879"/>
                    <a:pt x="667" y="883"/>
                    <a:pt x="693" y="883"/>
                  </a:cubicBezTo>
                  <a:cubicBezTo>
                    <a:pt x="794" y="883"/>
                    <a:pt x="870" y="810"/>
                    <a:pt x="876" y="691"/>
                  </a:cubicBezTo>
                  <a:cubicBezTo>
                    <a:pt x="880" y="599"/>
                    <a:pt x="846" y="520"/>
                    <a:pt x="797" y="447"/>
                  </a:cubicBezTo>
                  <a:cubicBezTo>
                    <a:pt x="694" y="297"/>
                    <a:pt x="566" y="173"/>
                    <a:pt x="424" y="64"/>
                  </a:cubicBezTo>
                  <a:cubicBezTo>
                    <a:pt x="377" y="28"/>
                    <a:pt x="326" y="4"/>
                    <a:pt x="258" y="0"/>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2592050" y="1369200"/>
              <a:ext cx="25450" cy="16650"/>
            </a:xfrm>
            <a:custGeom>
              <a:avLst/>
              <a:gdLst/>
              <a:ahLst/>
              <a:cxnLst/>
              <a:rect l="l" t="t" r="r" b="b"/>
              <a:pathLst>
                <a:path w="1018" h="666" extrusionOk="0">
                  <a:moveTo>
                    <a:pt x="285" y="0"/>
                  </a:moveTo>
                  <a:cubicBezTo>
                    <a:pt x="139" y="5"/>
                    <a:pt x="62" y="44"/>
                    <a:pt x="35" y="117"/>
                  </a:cubicBezTo>
                  <a:cubicBezTo>
                    <a:pt x="0" y="210"/>
                    <a:pt x="32" y="290"/>
                    <a:pt x="96" y="355"/>
                  </a:cubicBezTo>
                  <a:cubicBezTo>
                    <a:pt x="244" y="498"/>
                    <a:pt x="423" y="587"/>
                    <a:pt x="618" y="643"/>
                  </a:cubicBezTo>
                  <a:cubicBezTo>
                    <a:pt x="664" y="656"/>
                    <a:pt x="714" y="666"/>
                    <a:pt x="763" y="666"/>
                  </a:cubicBezTo>
                  <a:cubicBezTo>
                    <a:pt x="765" y="666"/>
                    <a:pt x="767" y="666"/>
                    <a:pt x="769" y="666"/>
                  </a:cubicBezTo>
                  <a:cubicBezTo>
                    <a:pt x="859" y="664"/>
                    <a:pt x="941" y="636"/>
                    <a:pt x="980" y="544"/>
                  </a:cubicBezTo>
                  <a:cubicBezTo>
                    <a:pt x="1017" y="453"/>
                    <a:pt x="989" y="367"/>
                    <a:pt x="923" y="306"/>
                  </a:cubicBezTo>
                  <a:cubicBezTo>
                    <a:pt x="732" y="131"/>
                    <a:pt x="510" y="18"/>
                    <a:pt x="285" y="0"/>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2620900" y="1350125"/>
              <a:ext cx="18825" cy="24575"/>
            </a:xfrm>
            <a:custGeom>
              <a:avLst/>
              <a:gdLst/>
              <a:ahLst/>
              <a:cxnLst/>
              <a:rect l="l" t="t" r="r" b="b"/>
              <a:pathLst>
                <a:path w="753" h="983" extrusionOk="0">
                  <a:moveTo>
                    <a:pt x="202" y="1"/>
                  </a:moveTo>
                  <a:cubicBezTo>
                    <a:pt x="94" y="1"/>
                    <a:pt x="7" y="84"/>
                    <a:pt x="2" y="206"/>
                  </a:cubicBezTo>
                  <a:cubicBezTo>
                    <a:pt x="0" y="266"/>
                    <a:pt x="20" y="320"/>
                    <a:pt x="43" y="373"/>
                  </a:cubicBezTo>
                  <a:cubicBezTo>
                    <a:pt x="138" y="590"/>
                    <a:pt x="294" y="759"/>
                    <a:pt x="464" y="915"/>
                  </a:cubicBezTo>
                  <a:cubicBezTo>
                    <a:pt x="503" y="951"/>
                    <a:pt x="545" y="983"/>
                    <a:pt x="595" y="983"/>
                  </a:cubicBezTo>
                  <a:cubicBezTo>
                    <a:pt x="612" y="983"/>
                    <a:pt x="630" y="979"/>
                    <a:pt x="649" y="970"/>
                  </a:cubicBezTo>
                  <a:cubicBezTo>
                    <a:pt x="735" y="931"/>
                    <a:pt x="752" y="853"/>
                    <a:pt x="751" y="768"/>
                  </a:cubicBezTo>
                  <a:cubicBezTo>
                    <a:pt x="749" y="750"/>
                    <a:pt x="748" y="732"/>
                    <a:pt x="744" y="715"/>
                  </a:cubicBezTo>
                  <a:cubicBezTo>
                    <a:pt x="687" y="459"/>
                    <a:pt x="547" y="250"/>
                    <a:pt x="367" y="66"/>
                  </a:cubicBezTo>
                  <a:cubicBezTo>
                    <a:pt x="344" y="42"/>
                    <a:pt x="310" y="26"/>
                    <a:pt x="278" y="14"/>
                  </a:cubicBezTo>
                  <a:cubicBezTo>
                    <a:pt x="252" y="5"/>
                    <a:pt x="226" y="1"/>
                    <a:pt x="202" y="1"/>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2585950" y="1392875"/>
              <a:ext cx="14575" cy="22975"/>
            </a:xfrm>
            <a:custGeom>
              <a:avLst/>
              <a:gdLst/>
              <a:ahLst/>
              <a:cxnLst/>
              <a:rect l="l" t="t" r="r" b="b"/>
              <a:pathLst>
                <a:path w="583" h="919" extrusionOk="0">
                  <a:moveTo>
                    <a:pt x="247" y="0"/>
                  </a:moveTo>
                  <a:cubicBezTo>
                    <a:pt x="178" y="0"/>
                    <a:pt x="108" y="45"/>
                    <a:pt x="63" y="130"/>
                  </a:cubicBezTo>
                  <a:cubicBezTo>
                    <a:pt x="14" y="220"/>
                    <a:pt x="8" y="318"/>
                    <a:pt x="12" y="409"/>
                  </a:cubicBezTo>
                  <a:cubicBezTo>
                    <a:pt x="1" y="608"/>
                    <a:pt x="82" y="758"/>
                    <a:pt x="226" y="869"/>
                  </a:cubicBezTo>
                  <a:cubicBezTo>
                    <a:pt x="270" y="903"/>
                    <a:pt x="318" y="919"/>
                    <a:pt x="362" y="919"/>
                  </a:cubicBezTo>
                  <a:cubicBezTo>
                    <a:pt x="450" y="919"/>
                    <a:pt x="527" y="857"/>
                    <a:pt x="545" y="751"/>
                  </a:cubicBezTo>
                  <a:cubicBezTo>
                    <a:pt x="583" y="519"/>
                    <a:pt x="535" y="296"/>
                    <a:pt x="409" y="101"/>
                  </a:cubicBezTo>
                  <a:cubicBezTo>
                    <a:pt x="365" y="33"/>
                    <a:pt x="306" y="0"/>
                    <a:pt x="247" y="0"/>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2630825" y="1384050"/>
              <a:ext cx="13575" cy="23700"/>
            </a:xfrm>
            <a:custGeom>
              <a:avLst/>
              <a:gdLst/>
              <a:ahLst/>
              <a:cxnLst/>
              <a:rect l="l" t="t" r="r" b="b"/>
              <a:pathLst>
                <a:path w="543" h="948" extrusionOk="0">
                  <a:moveTo>
                    <a:pt x="186" y="0"/>
                  </a:moveTo>
                  <a:cubicBezTo>
                    <a:pt x="169" y="0"/>
                    <a:pt x="152" y="3"/>
                    <a:pt x="134" y="9"/>
                  </a:cubicBezTo>
                  <a:cubicBezTo>
                    <a:pt x="56" y="34"/>
                    <a:pt x="1" y="120"/>
                    <a:pt x="11" y="234"/>
                  </a:cubicBezTo>
                  <a:cubicBezTo>
                    <a:pt x="31" y="456"/>
                    <a:pt x="93" y="667"/>
                    <a:pt x="213" y="855"/>
                  </a:cubicBezTo>
                  <a:cubicBezTo>
                    <a:pt x="254" y="920"/>
                    <a:pt x="296" y="948"/>
                    <a:pt x="347" y="948"/>
                  </a:cubicBezTo>
                  <a:cubicBezTo>
                    <a:pt x="369" y="948"/>
                    <a:pt x="392" y="943"/>
                    <a:pt x="417" y="934"/>
                  </a:cubicBezTo>
                  <a:cubicBezTo>
                    <a:pt x="505" y="905"/>
                    <a:pt x="541" y="851"/>
                    <a:pt x="542" y="732"/>
                  </a:cubicBezTo>
                  <a:cubicBezTo>
                    <a:pt x="511" y="539"/>
                    <a:pt x="479" y="327"/>
                    <a:pt x="370" y="137"/>
                  </a:cubicBezTo>
                  <a:cubicBezTo>
                    <a:pt x="318" y="46"/>
                    <a:pt x="254" y="0"/>
                    <a:pt x="186" y="0"/>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2643100" y="1356925"/>
              <a:ext cx="22425" cy="13000"/>
            </a:xfrm>
            <a:custGeom>
              <a:avLst/>
              <a:gdLst/>
              <a:ahLst/>
              <a:cxnLst/>
              <a:rect l="l" t="t" r="r" b="b"/>
              <a:pathLst>
                <a:path w="897" h="520" extrusionOk="0">
                  <a:moveTo>
                    <a:pt x="303" y="1"/>
                  </a:moveTo>
                  <a:cubicBezTo>
                    <a:pt x="275" y="5"/>
                    <a:pt x="222" y="7"/>
                    <a:pt x="173" y="21"/>
                  </a:cubicBezTo>
                  <a:cubicBezTo>
                    <a:pt x="102" y="42"/>
                    <a:pt x="30" y="73"/>
                    <a:pt x="15" y="161"/>
                  </a:cubicBezTo>
                  <a:cubicBezTo>
                    <a:pt x="0" y="250"/>
                    <a:pt x="40" y="325"/>
                    <a:pt x="110" y="370"/>
                  </a:cubicBezTo>
                  <a:cubicBezTo>
                    <a:pt x="254" y="465"/>
                    <a:pt x="413" y="520"/>
                    <a:pt x="582" y="520"/>
                  </a:cubicBezTo>
                  <a:cubicBezTo>
                    <a:pt x="614" y="520"/>
                    <a:pt x="646" y="518"/>
                    <a:pt x="679" y="514"/>
                  </a:cubicBezTo>
                  <a:cubicBezTo>
                    <a:pt x="776" y="502"/>
                    <a:pt x="857" y="455"/>
                    <a:pt x="877" y="350"/>
                  </a:cubicBezTo>
                  <a:cubicBezTo>
                    <a:pt x="896" y="243"/>
                    <a:pt x="833" y="173"/>
                    <a:pt x="750" y="125"/>
                  </a:cubicBezTo>
                  <a:cubicBezTo>
                    <a:pt x="620" y="46"/>
                    <a:pt x="477" y="8"/>
                    <a:pt x="303" y="1"/>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2594100" y="1346275"/>
              <a:ext cx="17425" cy="20500"/>
            </a:xfrm>
            <a:custGeom>
              <a:avLst/>
              <a:gdLst/>
              <a:ahLst/>
              <a:cxnLst/>
              <a:rect l="l" t="t" r="r" b="b"/>
              <a:pathLst>
                <a:path w="697" h="820" extrusionOk="0">
                  <a:moveTo>
                    <a:pt x="155" y="1"/>
                  </a:moveTo>
                  <a:cubicBezTo>
                    <a:pt x="129" y="1"/>
                    <a:pt x="103" y="8"/>
                    <a:pt x="76" y="25"/>
                  </a:cubicBezTo>
                  <a:cubicBezTo>
                    <a:pt x="17" y="62"/>
                    <a:pt x="0" y="124"/>
                    <a:pt x="5" y="209"/>
                  </a:cubicBezTo>
                  <a:cubicBezTo>
                    <a:pt x="9" y="226"/>
                    <a:pt x="14" y="261"/>
                    <a:pt x="27" y="292"/>
                  </a:cubicBezTo>
                  <a:cubicBezTo>
                    <a:pt x="104" y="477"/>
                    <a:pt x="205" y="644"/>
                    <a:pt x="373" y="759"/>
                  </a:cubicBezTo>
                  <a:cubicBezTo>
                    <a:pt x="433" y="800"/>
                    <a:pt x="483" y="819"/>
                    <a:pt x="527" y="819"/>
                  </a:cubicBezTo>
                  <a:cubicBezTo>
                    <a:pt x="563" y="819"/>
                    <a:pt x="596" y="806"/>
                    <a:pt x="625" y="778"/>
                  </a:cubicBezTo>
                  <a:cubicBezTo>
                    <a:pt x="690" y="716"/>
                    <a:pt x="696" y="636"/>
                    <a:pt x="632" y="524"/>
                  </a:cubicBezTo>
                  <a:cubicBezTo>
                    <a:pt x="570" y="420"/>
                    <a:pt x="502" y="319"/>
                    <a:pt x="435" y="218"/>
                  </a:cubicBezTo>
                  <a:cubicBezTo>
                    <a:pt x="390" y="151"/>
                    <a:pt x="335" y="91"/>
                    <a:pt x="268" y="43"/>
                  </a:cubicBezTo>
                  <a:cubicBezTo>
                    <a:pt x="232" y="17"/>
                    <a:pt x="194" y="1"/>
                    <a:pt x="155" y="1"/>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2603600" y="1411575"/>
              <a:ext cx="13675" cy="18575"/>
            </a:xfrm>
            <a:custGeom>
              <a:avLst/>
              <a:gdLst/>
              <a:ahLst/>
              <a:cxnLst/>
              <a:rect l="l" t="t" r="r" b="b"/>
              <a:pathLst>
                <a:path w="547" h="743" extrusionOk="0">
                  <a:moveTo>
                    <a:pt x="198" y="0"/>
                  </a:moveTo>
                  <a:cubicBezTo>
                    <a:pt x="181" y="0"/>
                    <a:pt x="164" y="2"/>
                    <a:pt x="148" y="7"/>
                  </a:cubicBezTo>
                  <a:cubicBezTo>
                    <a:pt x="50" y="34"/>
                    <a:pt x="0" y="133"/>
                    <a:pt x="4" y="292"/>
                  </a:cubicBezTo>
                  <a:cubicBezTo>
                    <a:pt x="4" y="474"/>
                    <a:pt x="77" y="616"/>
                    <a:pt x="233" y="710"/>
                  </a:cubicBezTo>
                  <a:cubicBezTo>
                    <a:pt x="269" y="731"/>
                    <a:pt x="305" y="743"/>
                    <a:pt x="340" y="743"/>
                  </a:cubicBezTo>
                  <a:cubicBezTo>
                    <a:pt x="375" y="743"/>
                    <a:pt x="409" y="731"/>
                    <a:pt x="443" y="707"/>
                  </a:cubicBezTo>
                  <a:cubicBezTo>
                    <a:pt x="507" y="660"/>
                    <a:pt x="547" y="596"/>
                    <a:pt x="531" y="513"/>
                  </a:cubicBezTo>
                  <a:cubicBezTo>
                    <a:pt x="509" y="395"/>
                    <a:pt x="483" y="276"/>
                    <a:pt x="421" y="169"/>
                  </a:cubicBezTo>
                  <a:cubicBezTo>
                    <a:pt x="357" y="58"/>
                    <a:pt x="280" y="0"/>
                    <a:pt x="198" y="0"/>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2642050" y="1373675"/>
              <a:ext cx="12225" cy="17775"/>
            </a:xfrm>
            <a:custGeom>
              <a:avLst/>
              <a:gdLst/>
              <a:ahLst/>
              <a:cxnLst/>
              <a:rect l="l" t="t" r="r" b="b"/>
              <a:pathLst>
                <a:path w="489" h="711" extrusionOk="0">
                  <a:moveTo>
                    <a:pt x="205" y="0"/>
                  </a:moveTo>
                  <a:cubicBezTo>
                    <a:pt x="139" y="0"/>
                    <a:pt x="75" y="44"/>
                    <a:pt x="40" y="128"/>
                  </a:cubicBezTo>
                  <a:cubicBezTo>
                    <a:pt x="10" y="198"/>
                    <a:pt x="1" y="272"/>
                    <a:pt x="21" y="350"/>
                  </a:cubicBezTo>
                  <a:cubicBezTo>
                    <a:pt x="42" y="429"/>
                    <a:pt x="74" y="503"/>
                    <a:pt x="113" y="574"/>
                  </a:cubicBezTo>
                  <a:cubicBezTo>
                    <a:pt x="162" y="664"/>
                    <a:pt x="227" y="711"/>
                    <a:pt x="301" y="711"/>
                  </a:cubicBezTo>
                  <a:cubicBezTo>
                    <a:pt x="316" y="711"/>
                    <a:pt x="332" y="709"/>
                    <a:pt x="348" y="705"/>
                  </a:cubicBezTo>
                  <a:cubicBezTo>
                    <a:pt x="437" y="683"/>
                    <a:pt x="489" y="597"/>
                    <a:pt x="487" y="463"/>
                  </a:cubicBezTo>
                  <a:cubicBezTo>
                    <a:pt x="472" y="331"/>
                    <a:pt x="444" y="194"/>
                    <a:pt x="354" y="81"/>
                  </a:cubicBezTo>
                  <a:cubicBezTo>
                    <a:pt x="311" y="27"/>
                    <a:pt x="257" y="0"/>
                    <a:pt x="205" y="0"/>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2635825" y="1333050"/>
              <a:ext cx="9175" cy="17200"/>
            </a:xfrm>
            <a:custGeom>
              <a:avLst/>
              <a:gdLst/>
              <a:ahLst/>
              <a:cxnLst/>
              <a:rect l="l" t="t" r="r" b="b"/>
              <a:pathLst>
                <a:path w="367" h="688" extrusionOk="0">
                  <a:moveTo>
                    <a:pt x="207" y="0"/>
                  </a:moveTo>
                  <a:cubicBezTo>
                    <a:pt x="139" y="0"/>
                    <a:pt x="81" y="56"/>
                    <a:pt x="44" y="160"/>
                  </a:cubicBezTo>
                  <a:cubicBezTo>
                    <a:pt x="4" y="277"/>
                    <a:pt x="1" y="398"/>
                    <a:pt x="18" y="519"/>
                  </a:cubicBezTo>
                  <a:cubicBezTo>
                    <a:pt x="34" y="628"/>
                    <a:pt x="86" y="687"/>
                    <a:pt x="159" y="688"/>
                  </a:cubicBezTo>
                  <a:cubicBezTo>
                    <a:pt x="159" y="688"/>
                    <a:pt x="160" y="688"/>
                    <a:pt x="160" y="688"/>
                  </a:cubicBezTo>
                  <a:cubicBezTo>
                    <a:pt x="230" y="688"/>
                    <a:pt x="295" y="632"/>
                    <a:pt x="319" y="532"/>
                  </a:cubicBezTo>
                  <a:cubicBezTo>
                    <a:pt x="342" y="432"/>
                    <a:pt x="353" y="328"/>
                    <a:pt x="365" y="254"/>
                  </a:cubicBezTo>
                  <a:cubicBezTo>
                    <a:pt x="367" y="105"/>
                    <a:pt x="319" y="23"/>
                    <a:pt x="238" y="4"/>
                  </a:cubicBezTo>
                  <a:cubicBezTo>
                    <a:pt x="228" y="1"/>
                    <a:pt x="217" y="0"/>
                    <a:pt x="207" y="0"/>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2669325" y="1361925"/>
              <a:ext cx="9325" cy="13950"/>
            </a:xfrm>
            <a:custGeom>
              <a:avLst/>
              <a:gdLst/>
              <a:ahLst/>
              <a:cxnLst/>
              <a:rect l="l" t="t" r="r" b="b"/>
              <a:pathLst>
                <a:path w="373" h="558" extrusionOk="0">
                  <a:moveTo>
                    <a:pt x="227" y="0"/>
                  </a:moveTo>
                  <a:cubicBezTo>
                    <a:pt x="180" y="0"/>
                    <a:pt x="140" y="26"/>
                    <a:pt x="107" y="69"/>
                  </a:cubicBezTo>
                  <a:cubicBezTo>
                    <a:pt x="45" y="153"/>
                    <a:pt x="10" y="249"/>
                    <a:pt x="4" y="356"/>
                  </a:cubicBezTo>
                  <a:cubicBezTo>
                    <a:pt x="1" y="403"/>
                    <a:pt x="15" y="446"/>
                    <a:pt x="43" y="484"/>
                  </a:cubicBezTo>
                  <a:cubicBezTo>
                    <a:pt x="79" y="533"/>
                    <a:pt x="121" y="557"/>
                    <a:pt x="162" y="557"/>
                  </a:cubicBezTo>
                  <a:cubicBezTo>
                    <a:pt x="204" y="557"/>
                    <a:pt x="245" y="532"/>
                    <a:pt x="277" y="479"/>
                  </a:cubicBezTo>
                  <a:cubicBezTo>
                    <a:pt x="333" y="385"/>
                    <a:pt x="362" y="279"/>
                    <a:pt x="372" y="180"/>
                  </a:cubicBezTo>
                  <a:cubicBezTo>
                    <a:pt x="373" y="101"/>
                    <a:pt x="354" y="42"/>
                    <a:pt x="288" y="14"/>
                  </a:cubicBezTo>
                  <a:cubicBezTo>
                    <a:pt x="267" y="5"/>
                    <a:pt x="247" y="0"/>
                    <a:pt x="227" y="0"/>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2606525" y="1339000"/>
              <a:ext cx="8625" cy="12750"/>
            </a:xfrm>
            <a:custGeom>
              <a:avLst/>
              <a:gdLst/>
              <a:ahLst/>
              <a:cxnLst/>
              <a:rect l="l" t="t" r="r" b="b"/>
              <a:pathLst>
                <a:path w="345" h="510" extrusionOk="0">
                  <a:moveTo>
                    <a:pt x="184" y="1"/>
                  </a:moveTo>
                  <a:cubicBezTo>
                    <a:pt x="144" y="1"/>
                    <a:pt x="105" y="21"/>
                    <a:pt x="74" y="63"/>
                  </a:cubicBezTo>
                  <a:cubicBezTo>
                    <a:pt x="1" y="161"/>
                    <a:pt x="3" y="337"/>
                    <a:pt x="77" y="436"/>
                  </a:cubicBezTo>
                  <a:cubicBezTo>
                    <a:pt x="109" y="478"/>
                    <a:pt x="147" y="509"/>
                    <a:pt x="198" y="509"/>
                  </a:cubicBezTo>
                  <a:cubicBezTo>
                    <a:pt x="206" y="509"/>
                    <a:pt x="214" y="509"/>
                    <a:pt x="222" y="507"/>
                  </a:cubicBezTo>
                  <a:cubicBezTo>
                    <a:pt x="292" y="495"/>
                    <a:pt x="326" y="443"/>
                    <a:pt x="339" y="375"/>
                  </a:cubicBezTo>
                  <a:cubicBezTo>
                    <a:pt x="344" y="348"/>
                    <a:pt x="343" y="319"/>
                    <a:pt x="344" y="307"/>
                  </a:cubicBezTo>
                  <a:cubicBezTo>
                    <a:pt x="343" y="215"/>
                    <a:pt x="338" y="140"/>
                    <a:pt x="298" y="74"/>
                  </a:cubicBezTo>
                  <a:cubicBezTo>
                    <a:pt x="269" y="25"/>
                    <a:pt x="226" y="1"/>
                    <a:pt x="184" y="1"/>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2576425" y="1383200"/>
              <a:ext cx="12775" cy="8125"/>
            </a:xfrm>
            <a:custGeom>
              <a:avLst/>
              <a:gdLst/>
              <a:ahLst/>
              <a:cxnLst/>
              <a:rect l="l" t="t" r="r" b="b"/>
              <a:pathLst>
                <a:path w="511" h="325" extrusionOk="0">
                  <a:moveTo>
                    <a:pt x="276" y="1"/>
                  </a:moveTo>
                  <a:cubicBezTo>
                    <a:pt x="203" y="3"/>
                    <a:pt x="140" y="4"/>
                    <a:pt x="86" y="44"/>
                  </a:cubicBezTo>
                  <a:cubicBezTo>
                    <a:pt x="5" y="103"/>
                    <a:pt x="0" y="200"/>
                    <a:pt x="73" y="265"/>
                  </a:cubicBezTo>
                  <a:cubicBezTo>
                    <a:pt x="116" y="303"/>
                    <a:pt x="202" y="324"/>
                    <a:pt x="280" y="324"/>
                  </a:cubicBezTo>
                  <a:cubicBezTo>
                    <a:pt x="333" y="324"/>
                    <a:pt x="383" y="314"/>
                    <a:pt x="414" y="293"/>
                  </a:cubicBezTo>
                  <a:cubicBezTo>
                    <a:pt x="475" y="252"/>
                    <a:pt x="511" y="192"/>
                    <a:pt x="500" y="117"/>
                  </a:cubicBezTo>
                  <a:cubicBezTo>
                    <a:pt x="489" y="33"/>
                    <a:pt x="424" y="9"/>
                    <a:pt x="351" y="3"/>
                  </a:cubicBezTo>
                  <a:cubicBezTo>
                    <a:pt x="323" y="1"/>
                    <a:pt x="294" y="1"/>
                    <a:pt x="276" y="1"/>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2582175" y="1361600"/>
              <a:ext cx="12175" cy="8975"/>
            </a:xfrm>
            <a:custGeom>
              <a:avLst/>
              <a:gdLst/>
              <a:ahLst/>
              <a:cxnLst/>
              <a:rect l="l" t="t" r="r" b="b"/>
              <a:pathLst>
                <a:path w="487" h="359" extrusionOk="0">
                  <a:moveTo>
                    <a:pt x="283" y="0"/>
                  </a:moveTo>
                  <a:cubicBezTo>
                    <a:pt x="207" y="16"/>
                    <a:pt x="126" y="45"/>
                    <a:pt x="65" y="110"/>
                  </a:cubicBezTo>
                  <a:cubicBezTo>
                    <a:pt x="23" y="153"/>
                    <a:pt x="1" y="205"/>
                    <a:pt x="26" y="267"/>
                  </a:cubicBezTo>
                  <a:cubicBezTo>
                    <a:pt x="51" y="325"/>
                    <a:pt x="98" y="355"/>
                    <a:pt x="159" y="358"/>
                  </a:cubicBezTo>
                  <a:cubicBezTo>
                    <a:pt x="165" y="359"/>
                    <a:pt x="171" y="359"/>
                    <a:pt x="177" y="359"/>
                  </a:cubicBezTo>
                  <a:cubicBezTo>
                    <a:pt x="265" y="359"/>
                    <a:pt x="344" y="328"/>
                    <a:pt x="409" y="268"/>
                  </a:cubicBezTo>
                  <a:cubicBezTo>
                    <a:pt x="458" y="222"/>
                    <a:pt x="487" y="165"/>
                    <a:pt x="459" y="97"/>
                  </a:cubicBezTo>
                  <a:cubicBezTo>
                    <a:pt x="428" y="25"/>
                    <a:pt x="365" y="2"/>
                    <a:pt x="283" y="0"/>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2674825" y="1348650"/>
              <a:ext cx="11025" cy="7500"/>
            </a:xfrm>
            <a:custGeom>
              <a:avLst/>
              <a:gdLst/>
              <a:ahLst/>
              <a:cxnLst/>
              <a:rect l="l" t="t" r="r" b="b"/>
              <a:pathLst>
                <a:path w="441" h="300" extrusionOk="0">
                  <a:moveTo>
                    <a:pt x="247" y="1"/>
                  </a:moveTo>
                  <a:cubicBezTo>
                    <a:pt x="193" y="2"/>
                    <a:pt x="153" y="4"/>
                    <a:pt x="116" y="23"/>
                  </a:cubicBezTo>
                  <a:cubicBezTo>
                    <a:pt x="47" y="60"/>
                    <a:pt x="0" y="146"/>
                    <a:pt x="19" y="208"/>
                  </a:cubicBezTo>
                  <a:cubicBezTo>
                    <a:pt x="42" y="282"/>
                    <a:pt x="98" y="300"/>
                    <a:pt x="163" y="300"/>
                  </a:cubicBezTo>
                  <a:cubicBezTo>
                    <a:pt x="170" y="300"/>
                    <a:pt x="177" y="300"/>
                    <a:pt x="183" y="299"/>
                  </a:cubicBezTo>
                  <a:cubicBezTo>
                    <a:pt x="246" y="297"/>
                    <a:pt x="307" y="283"/>
                    <a:pt x="362" y="250"/>
                  </a:cubicBezTo>
                  <a:cubicBezTo>
                    <a:pt x="409" y="222"/>
                    <a:pt x="440" y="181"/>
                    <a:pt x="432" y="122"/>
                  </a:cubicBezTo>
                  <a:cubicBezTo>
                    <a:pt x="424" y="64"/>
                    <a:pt x="386" y="30"/>
                    <a:pt x="334" y="15"/>
                  </a:cubicBezTo>
                  <a:cubicBezTo>
                    <a:pt x="301" y="5"/>
                    <a:pt x="266" y="3"/>
                    <a:pt x="247" y="1"/>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2619150" y="1373500"/>
              <a:ext cx="8750" cy="8650"/>
            </a:xfrm>
            <a:custGeom>
              <a:avLst/>
              <a:gdLst/>
              <a:ahLst/>
              <a:cxnLst/>
              <a:rect l="l" t="t" r="r" b="b"/>
              <a:pathLst>
                <a:path w="350" h="346" extrusionOk="0">
                  <a:moveTo>
                    <a:pt x="136" y="0"/>
                  </a:moveTo>
                  <a:cubicBezTo>
                    <a:pt x="64" y="0"/>
                    <a:pt x="8" y="56"/>
                    <a:pt x="5" y="132"/>
                  </a:cubicBezTo>
                  <a:cubicBezTo>
                    <a:pt x="1" y="232"/>
                    <a:pt x="112" y="344"/>
                    <a:pt x="215" y="345"/>
                  </a:cubicBezTo>
                  <a:cubicBezTo>
                    <a:pt x="215" y="345"/>
                    <a:pt x="216" y="345"/>
                    <a:pt x="216" y="345"/>
                  </a:cubicBezTo>
                  <a:cubicBezTo>
                    <a:pt x="290" y="345"/>
                    <a:pt x="343" y="290"/>
                    <a:pt x="346" y="215"/>
                  </a:cubicBezTo>
                  <a:cubicBezTo>
                    <a:pt x="349" y="115"/>
                    <a:pt x="236" y="1"/>
                    <a:pt x="136" y="0"/>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2622625" y="1336550"/>
              <a:ext cx="7775" cy="7325"/>
            </a:xfrm>
            <a:custGeom>
              <a:avLst/>
              <a:gdLst/>
              <a:ahLst/>
              <a:cxnLst/>
              <a:rect l="l" t="t" r="r" b="b"/>
              <a:pathLst>
                <a:path w="311" h="293" extrusionOk="0">
                  <a:moveTo>
                    <a:pt x="189" y="1"/>
                  </a:moveTo>
                  <a:cubicBezTo>
                    <a:pt x="187" y="1"/>
                    <a:pt x="185" y="1"/>
                    <a:pt x="182" y="1"/>
                  </a:cubicBezTo>
                  <a:cubicBezTo>
                    <a:pt x="98" y="4"/>
                    <a:pt x="0" y="105"/>
                    <a:pt x="4" y="191"/>
                  </a:cubicBezTo>
                  <a:cubicBezTo>
                    <a:pt x="12" y="250"/>
                    <a:pt x="48" y="289"/>
                    <a:pt x="115" y="293"/>
                  </a:cubicBezTo>
                  <a:cubicBezTo>
                    <a:pt x="117" y="293"/>
                    <a:pt x="118" y="293"/>
                    <a:pt x="120" y="293"/>
                  </a:cubicBezTo>
                  <a:cubicBezTo>
                    <a:pt x="206" y="293"/>
                    <a:pt x="310" y="184"/>
                    <a:pt x="300" y="100"/>
                  </a:cubicBezTo>
                  <a:cubicBezTo>
                    <a:pt x="292" y="34"/>
                    <a:pt x="252" y="1"/>
                    <a:pt x="189" y="1"/>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2630525" y="1410100"/>
              <a:ext cx="7025" cy="7500"/>
            </a:xfrm>
            <a:custGeom>
              <a:avLst/>
              <a:gdLst/>
              <a:ahLst/>
              <a:cxnLst/>
              <a:rect l="l" t="t" r="r" b="b"/>
              <a:pathLst>
                <a:path w="281" h="300" extrusionOk="0">
                  <a:moveTo>
                    <a:pt x="155" y="1"/>
                  </a:moveTo>
                  <a:cubicBezTo>
                    <a:pt x="83" y="1"/>
                    <a:pt x="9" y="80"/>
                    <a:pt x="5" y="160"/>
                  </a:cubicBezTo>
                  <a:cubicBezTo>
                    <a:pt x="1" y="234"/>
                    <a:pt x="57" y="299"/>
                    <a:pt x="126" y="299"/>
                  </a:cubicBezTo>
                  <a:cubicBezTo>
                    <a:pt x="127" y="299"/>
                    <a:pt x="127" y="299"/>
                    <a:pt x="127" y="299"/>
                  </a:cubicBezTo>
                  <a:cubicBezTo>
                    <a:pt x="199" y="299"/>
                    <a:pt x="275" y="219"/>
                    <a:pt x="278" y="139"/>
                  </a:cubicBezTo>
                  <a:cubicBezTo>
                    <a:pt x="281" y="67"/>
                    <a:pt x="224" y="1"/>
                    <a:pt x="156" y="1"/>
                  </a:cubicBezTo>
                  <a:cubicBezTo>
                    <a:pt x="156" y="1"/>
                    <a:pt x="155" y="1"/>
                    <a:pt x="155" y="1"/>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2649875" y="1392775"/>
              <a:ext cx="7325" cy="7075"/>
            </a:xfrm>
            <a:custGeom>
              <a:avLst/>
              <a:gdLst/>
              <a:ahLst/>
              <a:cxnLst/>
              <a:rect l="l" t="t" r="r" b="b"/>
              <a:pathLst>
                <a:path w="293" h="283" extrusionOk="0">
                  <a:moveTo>
                    <a:pt x="161" y="1"/>
                  </a:moveTo>
                  <a:cubicBezTo>
                    <a:pt x="158" y="1"/>
                    <a:pt x="155" y="1"/>
                    <a:pt x="152" y="1"/>
                  </a:cubicBezTo>
                  <a:cubicBezTo>
                    <a:pt x="70" y="6"/>
                    <a:pt x="0" y="81"/>
                    <a:pt x="4" y="160"/>
                  </a:cubicBezTo>
                  <a:cubicBezTo>
                    <a:pt x="7" y="229"/>
                    <a:pt x="64" y="282"/>
                    <a:pt x="134" y="282"/>
                  </a:cubicBezTo>
                  <a:cubicBezTo>
                    <a:pt x="136" y="282"/>
                    <a:pt x="138" y="282"/>
                    <a:pt x="141" y="282"/>
                  </a:cubicBezTo>
                  <a:cubicBezTo>
                    <a:pt x="222" y="279"/>
                    <a:pt x="293" y="203"/>
                    <a:pt x="288" y="123"/>
                  </a:cubicBezTo>
                  <a:cubicBezTo>
                    <a:pt x="285" y="52"/>
                    <a:pt x="231" y="1"/>
                    <a:pt x="161" y="1"/>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662475" y="1350150"/>
              <a:ext cx="7925" cy="6800"/>
            </a:xfrm>
            <a:custGeom>
              <a:avLst/>
              <a:gdLst/>
              <a:ahLst/>
              <a:cxnLst/>
              <a:rect l="l" t="t" r="r" b="b"/>
              <a:pathLst>
                <a:path w="317" h="272" extrusionOk="0">
                  <a:moveTo>
                    <a:pt x="193" y="0"/>
                  </a:moveTo>
                  <a:cubicBezTo>
                    <a:pt x="109" y="0"/>
                    <a:pt x="13" y="76"/>
                    <a:pt x="7" y="148"/>
                  </a:cubicBezTo>
                  <a:cubicBezTo>
                    <a:pt x="1" y="213"/>
                    <a:pt x="54" y="270"/>
                    <a:pt x="122" y="272"/>
                  </a:cubicBezTo>
                  <a:cubicBezTo>
                    <a:pt x="124" y="272"/>
                    <a:pt x="125" y="272"/>
                    <a:pt x="126" y="272"/>
                  </a:cubicBezTo>
                  <a:cubicBezTo>
                    <a:pt x="208" y="272"/>
                    <a:pt x="303" y="194"/>
                    <a:pt x="311" y="123"/>
                  </a:cubicBezTo>
                  <a:cubicBezTo>
                    <a:pt x="317" y="58"/>
                    <a:pt x="264" y="2"/>
                    <a:pt x="196" y="0"/>
                  </a:cubicBezTo>
                  <a:cubicBezTo>
                    <a:pt x="195" y="0"/>
                    <a:pt x="194" y="0"/>
                    <a:pt x="193" y="0"/>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2620025" y="1418775"/>
              <a:ext cx="5800" cy="6150"/>
            </a:xfrm>
            <a:custGeom>
              <a:avLst/>
              <a:gdLst/>
              <a:ahLst/>
              <a:cxnLst/>
              <a:rect l="l" t="t" r="r" b="b"/>
              <a:pathLst>
                <a:path w="232" h="246" extrusionOk="0">
                  <a:moveTo>
                    <a:pt x="110" y="1"/>
                  </a:moveTo>
                  <a:cubicBezTo>
                    <a:pt x="50" y="1"/>
                    <a:pt x="1" y="58"/>
                    <a:pt x="1" y="126"/>
                  </a:cubicBezTo>
                  <a:cubicBezTo>
                    <a:pt x="1" y="194"/>
                    <a:pt x="49" y="246"/>
                    <a:pt x="110" y="246"/>
                  </a:cubicBezTo>
                  <a:cubicBezTo>
                    <a:pt x="113" y="246"/>
                    <a:pt x="115" y="246"/>
                    <a:pt x="118" y="246"/>
                  </a:cubicBezTo>
                  <a:cubicBezTo>
                    <a:pt x="180" y="240"/>
                    <a:pt x="231" y="178"/>
                    <a:pt x="225" y="112"/>
                  </a:cubicBezTo>
                  <a:cubicBezTo>
                    <a:pt x="218" y="46"/>
                    <a:pt x="183" y="5"/>
                    <a:pt x="116" y="1"/>
                  </a:cubicBezTo>
                  <a:cubicBezTo>
                    <a:pt x="114" y="1"/>
                    <a:pt x="112" y="1"/>
                    <a:pt x="110" y="1"/>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4"/>
          <p:cNvSpPr txBox="1">
            <a:spLocks noGrp="1"/>
          </p:cNvSpPr>
          <p:nvPr>
            <p:ph type="title"/>
          </p:nvPr>
        </p:nvSpPr>
        <p:spPr>
          <a:xfrm>
            <a:off x="713225" y="460651"/>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33678A"/>
              </a:buClr>
              <a:buSzPts val="1200"/>
              <a:buChar char="●"/>
              <a:defRPr sz="1200"/>
            </a:lvl1pPr>
            <a:lvl2pPr marL="914400" lvl="1" indent="-304800">
              <a:spcBef>
                <a:spcPts val="0"/>
              </a:spcBef>
              <a:spcAft>
                <a:spcPts val="0"/>
              </a:spcAft>
              <a:buClr>
                <a:srgbClr val="33678A"/>
              </a:buClr>
              <a:buSzPts val="1200"/>
              <a:buFont typeface="Roboto Condensed Light"/>
              <a:buChar char="○"/>
              <a:defRPr/>
            </a:lvl2pPr>
            <a:lvl3pPr marL="1371600" lvl="2" indent="-304800">
              <a:spcBef>
                <a:spcPts val="1600"/>
              </a:spcBef>
              <a:spcAft>
                <a:spcPts val="0"/>
              </a:spcAft>
              <a:buClr>
                <a:srgbClr val="33678A"/>
              </a:buClr>
              <a:buSzPts val="1200"/>
              <a:buFont typeface="Roboto Condensed Light"/>
              <a:buChar char="■"/>
              <a:defRPr/>
            </a:lvl3pPr>
            <a:lvl4pPr marL="1828800" lvl="3" indent="-304800">
              <a:spcBef>
                <a:spcPts val="1600"/>
              </a:spcBef>
              <a:spcAft>
                <a:spcPts val="0"/>
              </a:spcAft>
              <a:buClr>
                <a:srgbClr val="33678A"/>
              </a:buClr>
              <a:buSzPts val="1200"/>
              <a:buFont typeface="Roboto Condensed Light"/>
              <a:buChar char="●"/>
              <a:defRPr/>
            </a:lvl4pPr>
            <a:lvl5pPr marL="2286000" lvl="4" indent="-304800">
              <a:spcBef>
                <a:spcPts val="1600"/>
              </a:spcBef>
              <a:spcAft>
                <a:spcPts val="0"/>
              </a:spcAft>
              <a:buClr>
                <a:srgbClr val="33678A"/>
              </a:buClr>
              <a:buSzPts val="1200"/>
              <a:buFont typeface="Roboto Condensed Light"/>
              <a:buChar char="○"/>
              <a:defRPr/>
            </a:lvl5pPr>
            <a:lvl6pPr marL="2743200" lvl="5" indent="-304800">
              <a:spcBef>
                <a:spcPts val="1600"/>
              </a:spcBef>
              <a:spcAft>
                <a:spcPts val="0"/>
              </a:spcAft>
              <a:buClr>
                <a:srgbClr val="33678A"/>
              </a:buClr>
              <a:buSzPts val="1200"/>
              <a:buFont typeface="Roboto Condensed Light"/>
              <a:buChar char="■"/>
              <a:defRPr/>
            </a:lvl6pPr>
            <a:lvl7pPr marL="3200400" lvl="6" indent="-304800">
              <a:spcBef>
                <a:spcPts val="1600"/>
              </a:spcBef>
              <a:spcAft>
                <a:spcPts val="0"/>
              </a:spcAft>
              <a:buClr>
                <a:srgbClr val="33678A"/>
              </a:buClr>
              <a:buSzPts val="1200"/>
              <a:buFont typeface="Roboto Condensed Light"/>
              <a:buChar char="●"/>
              <a:defRPr/>
            </a:lvl7pPr>
            <a:lvl8pPr marL="3657600" lvl="7" indent="-304800">
              <a:spcBef>
                <a:spcPts val="1600"/>
              </a:spcBef>
              <a:spcAft>
                <a:spcPts val="0"/>
              </a:spcAft>
              <a:buClr>
                <a:srgbClr val="33678A"/>
              </a:buClr>
              <a:buSzPts val="1200"/>
              <a:buFont typeface="Roboto Condensed Light"/>
              <a:buChar char="○"/>
              <a:defRPr/>
            </a:lvl8pPr>
            <a:lvl9pPr marL="4114800" lvl="8" indent="-304800">
              <a:spcBef>
                <a:spcPts val="1600"/>
              </a:spcBef>
              <a:spcAft>
                <a:spcPts val="1600"/>
              </a:spcAft>
              <a:buClr>
                <a:srgbClr val="33678A"/>
              </a:buClr>
              <a:buSzPts val="1200"/>
              <a:buFont typeface="Roboto Condensed Light"/>
              <a:buChar char="■"/>
              <a:defRPr/>
            </a:lvl9pPr>
          </a:lstStyle>
          <a:p>
            <a:endParaRPr/>
          </a:p>
        </p:txBody>
      </p:sp>
      <p:grpSp>
        <p:nvGrpSpPr>
          <p:cNvPr id="91" name="Google Shape;91;p4"/>
          <p:cNvGrpSpPr/>
          <p:nvPr/>
        </p:nvGrpSpPr>
        <p:grpSpPr>
          <a:xfrm>
            <a:off x="-147" y="-38"/>
            <a:ext cx="9143968" cy="5153048"/>
            <a:chOff x="4933775" y="1717675"/>
            <a:chExt cx="1088775" cy="613575"/>
          </a:xfrm>
        </p:grpSpPr>
        <p:sp>
          <p:nvSpPr>
            <p:cNvPr id="92" name="Google Shape;92;p4"/>
            <p:cNvSpPr/>
            <p:nvPr/>
          </p:nvSpPr>
          <p:spPr>
            <a:xfrm>
              <a:off x="4933775" y="1717675"/>
              <a:ext cx="231925" cy="62975"/>
            </a:xfrm>
            <a:custGeom>
              <a:avLst/>
              <a:gdLst/>
              <a:ahLst/>
              <a:cxnLst/>
              <a:rect l="l" t="t" r="r" b="b"/>
              <a:pathLst>
                <a:path w="9277" h="2519" extrusionOk="0">
                  <a:moveTo>
                    <a:pt x="1" y="0"/>
                  </a:moveTo>
                  <a:cubicBezTo>
                    <a:pt x="92" y="57"/>
                    <a:pt x="185" y="113"/>
                    <a:pt x="279" y="167"/>
                  </a:cubicBezTo>
                  <a:cubicBezTo>
                    <a:pt x="777" y="458"/>
                    <a:pt x="1182" y="832"/>
                    <a:pt x="1505" y="1288"/>
                  </a:cubicBezTo>
                  <a:cubicBezTo>
                    <a:pt x="1674" y="1526"/>
                    <a:pt x="1833" y="1772"/>
                    <a:pt x="2033" y="1992"/>
                  </a:cubicBezTo>
                  <a:cubicBezTo>
                    <a:pt x="2240" y="2220"/>
                    <a:pt x="2488" y="2394"/>
                    <a:pt x="2802" y="2476"/>
                  </a:cubicBezTo>
                  <a:cubicBezTo>
                    <a:pt x="2908" y="2504"/>
                    <a:pt x="3011" y="2518"/>
                    <a:pt x="3110" y="2518"/>
                  </a:cubicBezTo>
                  <a:cubicBezTo>
                    <a:pt x="3385" y="2518"/>
                    <a:pt x="3628" y="2409"/>
                    <a:pt x="3837" y="2191"/>
                  </a:cubicBezTo>
                  <a:cubicBezTo>
                    <a:pt x="3935" y="2088"/>
                    <a:pt x="4009" y="1969"/>
                    <a:pt x="4085" y="1853"/>
                  </a:cubicBezTo>
                  <a:cubicBezTo>
                    <a:pt x="4201" y="1681"/>
                    <a:pt x="4322" y="1513"/>
                    <a:pt x="4486" y="1377"/>
                  </a:cubicBezTo>
                  <a:cubicBezTo>
                    <a:pt x="4675" y="1220"/>
                    <a:pt x="4861" y="1142"/>
                    <a:pt x="5053" y="1142"/>
                  </a:cubicBezTo>
                  <a:cubicBezTo>
                    <a:pt x="5206" y="1142"/>
                    <a:pt x="5363" y="1191"/>
                    <a:pt x="5529" y="1290"/>
                  </a:cubicBezTo>
                  <a:cubicBezTo>
                    <a:pt x="5698" y="1390"/>
                    <a:pt x="5859" y="1504"/>
                    <a:pt x="6025" y="1608"/>
                  </a:cubicBezTo>
                  <a:cubicBezTo>
                    <a:pt x="6204" y="1719"/>
                    <a:pt x="6389" y="1819"/>
                    <a:pt x="6596" y="1879"/>
                  </a:cubicBezTo>
                  <a:cubicBezTo>
                    <a:pt x="6782" y="1933"/>
                    <a:pt x="6965" y="1957"/>
                    <a:pt x="7144" y="1957"/>
                  </a:cubicBezTo>
                  <a:cubicBezTo>
                    <a:pt x="7532" y="1957"/>
                    <a:pt x="7906" y="1843"/>
                    <a:pt x="8269" y="1665"/>
                  </a:cubicBezTo>
                  <a:cubicBezTo>
                    <a:pt x="8593" y="1506"/>
                    <a:pt x="8854" y="1279"/>
                    <a:pt x="9026" y="976"/>
                  </a:cubicBezTo>
                  <a:cubicBezTo>
                    <a:pt x="9191" y="683"/>
                    <a:pt x="9277" y="333"/>
                    <a:pt x="9177" y="0"/>
                  </a:cubicBezTo>
                  <a:close/>
                </a:path>
              </a:pathLst>
            </a:custGeom>
            <a:solidFill>
              <a:srgbClr val="FFB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5594450" y="2211150"/>
              <a:ext cx="428100" cy="120100"/>
            </a:xfrm>
            <a:custGeom>
              <a:avLst/>
              <a:gdLst/>
              <a:ahLst/>
              <a:cxnLst/>
              <a:rect l="l" t="t" r="r" b="b"/>
              <a:pathLst>
                <a:path w="17124" h="4804" extrusionOk="0">
                  <a:moveTo>
                    <a:pt x="3117" y="1"/>
                  </a:moveTo>
                  <a:cubicBezTo>
                    <a:pt x="2200" y="1"/>
                    <a:pt x="1274" y="462"/>
                    <a:pt x="846" y="1220"/>
                  </a:cubicBezTo>
                  <a:cubicBezTo>
                    <a:pt x="610" y="1636"/>
                    <a:pt x="519" y="2109"/>
                    <a:pt x="430" y="2571"/>
                  </a:cubicBezTo>
                  <a:cubicBezTo>
                    <a:pt x="293" y="3280"/>
                    <a:pt x="158" y="3988"/>
                    <a:pt x="22" y="4695"/>
                  </a:cubicBezTo>
                  <a:cubicBezTo>
                    <a:pt x="15" y="4731"/>
                    <a:pt x="8" y="4767"/>
                    <a:pt x="1" y="4803"/>
                  </a:cubicBezTo>
                  <a:lnTo>
                    <a:pt x="17124" y="4803"/>
                  </a:lnTo>
                  <a:cubicBezTo>
                    <a:pt x="16923" y="4721"/>
                    <a:pt x="16735" y="4618"/>
                    <a:pt x="16574" y="4475"/>
                  </a:cubicBezTo>
                  <a:cubicBezTo>
                    <a:pt x="15778" y="3774"/>
                    <a:pt x="16013" y="2550"/>
                    <a:pt x="15571" y="1620"/>
                  </a:cubicBezTo>
                  <a:cubicBezTo>
                    <a:pt x="15098" y="628"/>
                    <a:pt x="13866" y="90"/>
                    <a:pt x="12694" y="90"/>
                  </a:cubicBezTo>
                  <a:cubicBezTo>
                    <a:pt x="12665" y="90"/>
                    <a:pt x="12637" y="90"/>
                    <a:pt x="12608" y="91"/>
                  </a:cubicBezTo>
                  <a:cubicBezTo>
                    <a:pt x="11410" y="118"/>
                    <a:pt x="10286" y="609"/>
                    <a:pt x="9256" y="1172"/>
                  </a:cubicBezTo>
                  <a:cubicBezTo>
                    <a:pt x="8636" y="1511"/>
                    <a:pt x="7980" y="1892"/>
                    <a:pt x="7269" y="1892"/>
                  </a:cubicBezTo>
                  <a:cubicBezTo>
                    <a:pt x="7218" y="1892"/>
                    <a:pt x="7167" y="1890"/>
                    <a:pt x="7115" y="1886"/>
                  </a:cubicBezTo>
                  <a:cubicBezTo>
                    <a:pt x="5913" y="1792"/>
                    <a:pt x="5159" y="621"/>
                    <a:pt x="4051" y="176"/>
                  </a:cubicBezTo>
                  <a:cubicBezTo>
                    <a:pt x="3755" y="57"/>
                    <a:pt x="3436" y="1"/>
                    <a:pt x="3117" y="1"/>
                  </a:cubicBezTo>
                  <a:close/>
                </a:path>
              </a:pathLst>
            </a:custGeom>
            <a:solidFill>
              <a:srgbClr val="FDD0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1"/>
        </a:solidFill>
        <a:effectLst/>
      </p:bgPr>
    </p:bg>
    <p:spTree>
      <p:nvGrpSpPr>
        <p:cNvPr id="1" name="Shape 145"/>
        <p:cNvGrpSpPr/>
        <p:nvPr/>
      </p:nvGrpSpPr>
      <p:grpSpPr>
        <a:xfrm>
          <a:off x="0" y="0"/>
          <a:ext cx="0" cy="0"/>
          <a:chOff x="0" y="0"/>
          <a:chExt cx="0" cy="0"/>
        </a:xfrm>
      </p:grpSpPr>
      <p:sp>
        <p:nvSpPr>
          <p:cNvPr id="146" name="Google Shape;146;p7"/>
          <p:cNvSpPr txBox="1">
            <a:spLocks noGrp="1"/>
          </p:cNvSpPr>
          <p:nvPr>
            <p:ph type="title"/>
          </p:nvPr>
        </p:nvSpPr>
        <p:spPr>
          <a:xfrm>
            <a:off x="4940713" y="1186288"/>
            <a:ext cx="2703600" cy="13035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2400"/>
              <a:buNone/>
              <a:defRPr sz="3600">
                <a:solidFill>
                  <a:schemeClr val="lt2"/>
                </a:solidFill>
              </a:defRPr>
            </a:lvl1pPr>
            <a:lvl2pPr lvl="1">
              <a:spcBef>
                <a:spcPts val="0"/>
              </a:spcBef>
              <a:spcAft>
                <a:spcPts val="0"/>
              </a:spcAft>
              <a:buClr>
                <a:srgbClr val="FFFFFF"/>
              </a:buClr>
              <a:buSzPts val="2400"/>
              <a:buNone/>
              <a:defRPr sz="2400">
                <a:solidFill>
                  <a:srgbClr val="FFFFFF"/>
                </a:solidFill>
              </a:defRPr>
            </a:lvl2pPr>
            <a:lvl3pPr lvl="2">
              <a:spcBef>
                <a:spcPts val="0"/>
              </a:spcBef>
              <a:spcAft>
                <a:spcPts val="0"/>
              </a:spcAft>
              <a:buClr>
                <a:srgbClr val="FFFFFF"/>
              </a:buClr>
              <a:buSzPts val="2400"/>
              <a:buNone/>
              <a:defRPr sz="2400">
                <a:solidFill>
                  <a:srgbClr val="FFFFFF"/>
                </a:solidFill>
              </a:defRPr>
            </a:lvl3pPr>
            <a:lvl4pPr lvl="3">
              <a:spcBef>
                <a:spcPts val="0"/>
              </a:spcBef>
              <a:spcAft>
                <a:spcPts val="0"/>
              </a:spcAft>
              <a:buClr>
                <a:srgbClr val="FFFFFF"/>
              </a:buClr>
              <a:buSzPts val="2400"/>
              <a:buNone/>
              <a:defRPr sz="2400">
                <a:solidFill>
                  <a:srgbClr val="FFFFFF"/>
                </a:solidFill>
              </a:defRPr>
            </a:lvl4pPr>
            <a:lvl5pPr lvl="4">
              <a:spcBef>
                <a:spcPts val="0"/>
              </a:spcBef>
              <a:spcAft>
                <a:spcPts val="0"/>
              </a:spcAft>
              <a:buClr>
                <a:srgbClr val="FFFFFF"/>
              </a:buClr>
              <a:buSzPts val="2400"/>
              <a:buNone/>
              <a:defRPr sz="2400">
                <a:solidFill>
                  <a:srgbClr val="FFFFFF"/>
                </a:solidFill>
              </a:defRPr>
            </a:lvl5pPr>
            <a:lvl6pPr lvl="5">
              <a:spcBef>
                <a:spcPts val="0"/>
              </a:spcBef>
              <a:spcAft>
                <a:spcPts val="0"/>
              </a:spcAft>
              <a:buClr>
                <a:srgbClr val="FFFFFF"/>
              </a:buClr>
              <a:buSzPts val="2400"/>
              <a:buNone/>
              <a:defRPr sz="2400">
                <a:solidFill>
                  <a:srgbClr val="FFFFFF"/>
                </a:solidFill>
              </a:defRPr>
            </a:lvl6pPr>
            <a:lvl7pPr lvl="6">
              <a:spcBef>
                <a:spcPts val="0"/>
              </a:spcBef>
              <a:spcAft>
                <a:spcPts val="0"/>
              </a:spcAft>
              <a:buClr>
                <a:srgbClr val="FFFFFF"/>
              </a:buClr>
              <a:buSzPts val="2400"/>
              <a:buNone/>
              <a:defRPr sz="2400">
                <a:solidFill>
                  <a:srgbClr val="FFFFFF"/>
                </a:solidFill>
              </a:defRPr>
            </a:lvl7pPr>
            <a:lvl8pPr lvl="7">
              <a:spcBef>
                <a:spcPts val="0"/>
              </a:spcBef>
              <a:spcAft>
                <a:spcPts val="0"/>
              </a:spcAft>
              <a:buClr>
                <a:srgbClr val="FFFFFF"/>
              </a:buClr>
              <a:buSzPts val="2400"/>
              <a:buNone/>
              <a:defRPr sz="2400">
                <a:solidFill>
                  <a:srgbClr val="FFFFFF"/>
                </a:solidFill>
              </a:defRPr>
            </a:lvl8pPr>
            <a:lvl9pPr lvl="8">
              <a:spcBef>
                <a:spcPts val="0"/>
              </a:spcBef>
              <a:spcAft>
                <a:spcPts val="0"/>
              </a:spcAft>
              <a:buClr>
                <a:srgbClr val="FFFFFF"/>
              </a:buClr>
              <a:buSzPts val="2400"/>
              <a:buNone/>
              <a:defRPr sz="2400">
                <a:solidFill>
                  <a:srgbClr val="FFFFFF"/>
                </a:solidFill>
              </a:defRPr>
            </a:lvl9pPr>
          </a:lstStyle>
          <a:p>
            <a:endParaRPr/>
          </a:p>
        </p:txBody>
      </p:sp>
      <p:sp>
        <p:nvSpPr>
          <p:cNvPr id="147" name="Google Shape;147;p7"/>
          <p:cNvSpPr txBox="1">
            <a:spLocks noGrp="1"/>
          </p:cNvSpPr>
          <p:nvPr>
            <p:ph type="subTitle" idx="1"/>
          </p:nvPr>
        </p:nvSpPr>
        <p:spPr>
          <a:xfrm>
            <a:off x="4922713" y="2489851"/>
            <a:ext cx="2721600" cy="1339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a:solidFill>
                  <a:srgbClr val="FFFFFF"/>
                </a:solidFill>
              </a:defRPr>
            </a:lvl1pPr>
            <a:lvl2pPr lvl="1">
              <a:spcBef>
                <a:spcPts val="1600"/>
              </a:spcBef>
              <a:spcAft>
                <a:spcPts val="0"/>
              </a:spcAft>
              <a:buClr>
                <a:schemeClr val="lt1"/>
              </a:buClr>
              <a:buSzPts val="1400"/>
              <a:buNone/>
              <a:defRPr>
                <a:solidFill>
                  <a:schemeClr val="lt1"/>
                </a:solidFill>
              </a:defRPr>
            </a:lvl2pPr>
            <a:lvl3pPr lvl="2">
              <a:spcBef>
                <a:spcPts val="1600"/>
              </a:spcBef>
              <a:spcAft>
                <a:spcPts val="0"/>
              </a:spcAft>
              <a:buClr>
                <a:schemeClr val="lt1"/>
              </a:buClr>
              <a:buSzPts val="1400"/>
              <a:buNone/>
              <a:defRPr>
                <a:solidFill>
                  <a:schemeClr val="lt1"/>
                </a:solidFill>
              </a:defRPr>
            </a:lvl3pPr>
            <a:lvl4pPr lvl="3">
              <a:spcBef>
                <a:spcPts val="1600"/>
              </a:spcBef>
              <a:spcAft>
                <a:spcPts val="0"/>
              </a:spcAft>
              <a:buClr>
                <a:schemeClr val="lt1"/>
              </a:buClr>
              <a:buSzPts val="1400"/>
              <a:buNone/>
              <a:defRPr>
                <a:solidFill>
                  <a:schemeClr val="lt1"/>
                </a:solidFill>
              </a:defRPr>
            </a:lvl4pPr>
            <a:lvl5pPr lvl="4">
              <a:spcBef>
                <a:spcPts val="1600"/>
              </a:spcBef>
              <a:spcAft>
                <a:spcPts val="0"/>
              </a:spcAft>
              <a:buClr>
                <a:schemeClr val="lt1"/>
              </a:buClr>
              <a:buSzPts val="1400"/>
              <a:buNone/>
              <a:defRPr>
                <a:solidFill>
                  <a:schemeClr val="lt1"/>
                </a:solidFill>
              </a:defRPr>
            </a:lvl5pPr>
            <a:lvl6pPr lvl="5">
              <a:spcBef>
                <a:spcPts val="1600"/>
              </a:spcBef>
              <a:spcAft>
                <a:spcPts val="0"/>
              </a:spcAft>
              <a:buClr>
                <a:schemeClr val="lt1"/>
              </a:buClr>
              <a:buSzPts val="1400"/>
              <a:buNone/>
              <a:defRPr>
                <a:solidFill>
                  <a:schemeClr val="lt1"/>
                </a:solidFill>
              </a:defRPr>
            </a:lvl6pPr>
            <a:lvl7pPr lvl="6">
              <a:spcBef>
                <a:spcPts val="1600"/>
              </a:spcBef>
              <a:spcAft>
                <a:spcPts val="0"/>
              </a:spcAft>
              <a:buClr>
                <a:schemeClr val="lt1"/>
              </a:buClr>
              <a:buSzPts val="1400"/>
              <a:buNone/>
              <a:defRPr>
                <a:solidFill>
                  <a:schemeClr val="lt1"/>
                </a:solidFill>
              </a:defRPr>
            </a:lvl7pPr>
            <a:lvl8pPr lvl="7">
              <a:spcBef>
                <a:spcPts val="1600"/>
              </a:spcBef>
              <a:spcAft>
                <a:spcPts val="0"/>
              </a:spcAft>
              <a:buClr>
                <a:schemeClr val="lt1"/>
              </a:buClr>
              <a:buSzPts val="1400"/>
              <a:buNone/>
              <a:defRPr>
                <a:solidFill>
                  <a:schemeClr val="lt1"/>
                </a:solidFill>
              </a:defRPr>
            </a:lvl8pPr>
            <a:lvl9pPr lvl="8">
              <a:spcBef>
                <a:spcPts val="1600"/>
              </a:spcBef>
              <a:spcAft>
                <a:spcPts val="1600"/>
              </a:spcAft>
              <a:buClr>
                <a:schemeClr val="lt1"/>
              </a:buClr>
              <a:buSzPts val="1400"/>
              <a:buNone/>
              <a:defRPr>
                <a:solidFill>
                  <a:schemeClr val="lt1"/>
                </a:solidFill>
              </a:defRPr>
            </a:lvl9pPr>
          </a:lstStyle>
          <a:p>
            <a:endParaRPr/>
          </a:p>
        </p:txBody>
      </p:sp>
      <p:grpSp>
        <p:nvGrpSpPr>
          <p:cNvPr id="148" name="Google Shape;148;p7"/>
          <p:cNvGrpSpPr/>
          <p:nvPr/>
        </p:nvGrpSpPr>
        <p:grpSpPr>
          <a:xfrm>
            <a:off x="-9" y="900"/>
            <a:ext cx="9144008" cy="5143507"/>
            <a:chOff x="-9" y="900"/>
            <a:chExt cx="9144008" cy="5143507"/>
          </a:xfrm>
        </p:grpSpPr>
        <p:grpSp>
          <p:nvGrpSpPr>
            <p:cNvPr id="149" name="Google Shape;149;p7"/>
            <p:cNvGrpSpPr/>
            <p:nvPr/>
          </p:nvGrpSpPr>
          <p:grpSpPr>
            <a:xfrm>
              <a:off x="-9" y="900"/>
              <a:ext cx="3588719" cy="5143502"/>
              <a:chOff x="-9" y="900"/>
              <a:chExt cx="3588719" cy="5143502"/>
            </a:xfrm>
          </p:grpSpPr>
          <p:sp>
            <p:nvSpPr>
              <p:cNvPr id="150" name="Google Shape;150;p7"/>
              <p:cNvSpPr/>
              <p:nvPr/>
            </p:nvSpPr>
            <p:spPr>
              <a:xfrm>
                <a:off x="144176" y="4616279"/>
                <a:ext cx="1944414" cy="528123"/>
              </a:xfrm>
              <a:custGeom>
                <a:avLst/>
                <a:gdLst/>
                <a:ahLst/>
                <a:cxnLst/>
                <a:rect l="l" t="t" r="r" b="b"/>
                <a:pathLst>
                  <a:path w="9278" h="2520" extrusionOk="0">
                    <a:moveTo>
                      <a:pt x="6167" y="1"/>
                    </a:moveTo>
                    <a:cubicBezTo>
                      <a:pt x="5893" y="1"/>
                      <a:pt x="5649" y="109"/>
                      <a:pt x="5441" y="328"/>
                    </a:cubicBezTo>
                    <a:cubicBezTo>
                      <a:pt x="5342" y="431"/>
                      <a:pt x="5269" y="550"/>
                      <a:pt x="5192" y="666"/>
                    </a:cubicBezTo>
                    <a:cubicBezTo>
                      <a:pt x="5077" y="838"/>
                      <a:pt x="4955" y="1006"/>
                      <a:pt x="4792" y="1142"/>
                    </a:cubicBezTo>
                    <a:cubicBezTo>
                      <a:pt x="4603" y="1299"/>
                      <a:pt x="4417" y="1378"/>
                      <a:pt x="4224" y="1378"/>
                    </a:cubicBezTo>
                    <a:cubicBezTo>
                      <a:pt x="4071" y="1378"/>
                      <a:pt x="3915" y="1328"/>
                      <a:pt x="3749" y="1230"/>
                    </a:cubicBezTo>
                    <a:cubicBezTo>
                      <a:pt x="3580" y="1129"/>
                      <a:pt x="3419" y="1016"/>
                      <a:pt x="3253" y="911"/>
                    </a:cubicBezTo>
                    <a:cubicBezTo>
                      <a:pt x="3074" y="800"/>
                      <a:pt x="2889" y="700"/>
                      <a:pt x="2682" y="640"/>
                    </a:cubicBezTo>
                    <a:cubicBezTo>
                      <a:pt x="2496" y="586"/>
                      <a:pt x="2313" y="562"/>
                      <a:pt x="2134" y="562"/>
                    </a:cubicBezTo>
                    <a:cubicBezTo>
                      <a:pt x="1746" y="562"/>
                      <a:pt x="1372" y="676"/>
                      <a:pt x="1009" y="854"/>
                    </a:cubicBezTo>
                    <a:cubicBezTo>
                      <a:pt x="684" y="1013"/>
                      <a:pt x="424" y="1240"/>
                      <a:pt x="252" y="1543"/>
                    </a:cubicBezTo>
                    <a:cubicBezTo>
                      <a:pt x="87" y="1836"/>
                      <a:pt x="0" y="2186"/>
                      <a:pt x="100" y="2519"/>
                    </a:cubicBezTo>
                    <a:lnTo>
                      <a:pt x="9277" y="2519"/>
                    </a:lnTo>
                    <a:cubicBezTo>
                      <a:pt x="9185" y="2462"/>
                      <a:pt x="9093" y="2406"/>
                      <a:pt x="8999" y="2352"/>
                    </a:cubicBezTo>
                    <a:cubicBezTo>
                      <a:pt x="8501" y="2062"/>
                      <a:pt x="8096" y="1686"/>
                      <a:pt x="7773" y="1231"/>
                    </a:cubicBezTo>
                    <a:cubicBezTo>
                      <a:pt x="7603" y="993"/>
                      <a:pt x="7445" y="747"/>
                      <a:pt x="7245" y="528"/>
                    </a:cubicBezTo>
                    <a:cubicBezTo>
                      <a:pt x="7038" y="300"/>
                      <a:pt x="6790" y="125"/>
                      <a:pt x="6476" y="43"/>
                    </a:cubicBezTo>
                    <a:cubicBezTo>
                      <a:pt x="6369" y="15"/>
                      <a:pt x="6266" y="1"/>
                      <a:pt x="6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p:nvPr/>
            </p:nvSpPr>
            <p:spPr>
              <a:xfrm>
                <a:off x="-9" y="900"/>
                <a:ext cx="3588719" cy="1006577"/>
              </a:xfrm>
              <a:custGeom>
                <a:avLst/>
                <a:gdLst/>
                <a:ahLst/>
                <a:cxnLst/>
                <a:rect l="l" t="t" r="r" b="b"/>
                <a:pathLst>
                  <a:path w="17124" h="4803" extrusionOk="0">
                    <a:moveTo>
                      <a:pt x="0" y="0"/>
                    </a:moveTo>
                    <a:cubicBezTo>
                      <a:pt x="201" y="82"/>
                      <a:pt x="389" y="185"/>
                      <a:pt x="551" y="328"/>
                    </a:cubicBezTo>
                    <a:cubicBezTo>
                      <a:pt x="1346" y="1029"/>
                      <a:pt x="1111" y="2253"/>
                      <a:pt x="1554" y="3183"/>
                    </a:cubicBezTo>
                    <a:cubicBezTo>
                      <a:pt x="2026" y="4175"/>
                      <a:pt x="3259" y="4713"/>
                      <a:pt x="4431" y="4713"/>
                    </a:cubicBezTo>
                    <a:cubicBezTo>
                      <a:pt x="4460" y="4713"/>
                      <a:pt x="4488" y="4713"/>
                      <a:pt x="4517" y="4712"/>
                    </a:cubicBezTo>
                    <a:cubicBezTo>
                      <a:pt x="5714" y="4685"/>
                      <a:pt x="6838" y="4195"/>
                      <a:pt x="7869" y="3631"/>
                    </a:cubicBezTo>
                    <a:cubicBezTo>
                      <a:pt x="8489" y="3292"/>
                      <a:pt x="9145" y="2910"/>
                      <a:pt x="9857" y="2910"/>
                    </a:cubicBezTo>
                    <a:cubicBezTo>
                      <a:pt x="9907" y="2910"/>
                      <a:pt x="9958" y="2912"/>
                      <a:pt x="10009" y="2916"/>
                    </a:cubicBezTo>
                    <a:cubicBezTo>
                      <a:pt x="11212" y="3011"/>
                      <a:pt x="11965" y="4182"/>
                      <a:pt x="13073" y="4628"/>
                    </a:cubicBezTo>
                    <a:cubicBezTo>
                      <a:pt x="13369" y="4746"/>
                      <a:pt x="13687" y="4802"/>
                      <a:pt x="14007" y="4802"/>
                    </a:cubicBezTo>
                    <a:cubicBezTo>
                      <a:pt x="14924" y="4802"/>
                      <a:pt x="15851" y="4341"/>
                      <a:pt x="16279" y="3583"/>
                    </a:cubicBezTo>
                    <a:cubicBezTo>
                      <a:pt x="16514" y="3167"/>
                      <a:pt x="16606" y="2695"/>
                      <a:pt x="16694" y="2231"/>
                    </a:cubicBezTo>
                    <a:lnTo>
                      <a:pt x="17102" y="108"/>
                    </a:lnTo>
                    <a:cubicBezTo>
                      <a:pt x="17109" y="72"/>
                      <a:pt x="17116" y="36"/>
                      <a:pt x="17123" y="0"/>
                    </a:cubicBezTo>
                    <a:close/>
                  </a:path>
                </a:pathLst>
              </a:custGeom>
              <a:solidFill>
                <a:srgbClr val="FDD0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7"/>
              <p:cNvSpPr/>
              <p:nvPr/>
            </p:nvSpPr>
            <p:spPr>
              <a:xfrm>
                <a:off x="366323" y="4205101"/>
                <a:ext cx="640663" cy="554529"/>
              </a:xfrm>
              <a:custGeom>
                <a:avLst/>
                <a:gdLst/>
                <a:ahLst/>
                <a:cxnLst/>
                <a:rect l="l" t="t" r="r" b="b"/>
                <a:pathLst>
                  <a:path w="3057" h="2646" extrusionOk="0">
                    <a:moveTo>
                      <a:pt x="2263" y="1"/>
                    </a:moveTo>
                    <a:cubicBezTo>
                      <a:pt x="2165" y="1"/>
                      <a:pt x="2065" y="32"/>
                      <a:pt x="1972" y="79"/>
                    </a:cubicBezTo>
                    <a:cubicBezTo>
                      <a:pt x="1734" y="198"/>
                      <a:pt x="1536" y="410"/>
                      <a:pt x="1383" y="647"/>
                    </a:cubicBezTo>
                    <a:cubicBezTo>
                      <a:pt x="1169" y="981"/>
                      <a:pt x="1033" y="1360"/>
                      <a:pt x="903" y="1733"/>
                    </a:cubicBezTo>
                    <a:cubicBezTo>
                      <a:pt x="874" y="1437"/>
                      <a:pt x="878" y="1134"/>
                      <a:pt x="916" y="831"/>
                    </a:cubicBezTo>
                    <a:cubicBezTo>
                      <a:pt x="933" y="690"/>
                      <a:pt x="958" y="546"/>
                      <a:pt x="932" y="411"/>
                    </a:cubicBezTo>
                    <a:cubicBezTo>
                      <a:pt x="905" y="278"/>
                      <a:pt x="811" y="157"/>
                      <a:pt x="686" y="157"/>
                    </a:cubicBezTo>
                    <a:cubicBezTo>
                      <a:pt x="685" y="157"/>
                      <a:pt x="683" y="157"/>
                      <a:pt x="682" y="157"/>
                    </a:cubicBezTo>
                    <a:cubicBezTo>
                      <a:pt x="550" y="159"/>
                      <a:pt x="438" y="287"/>
                      <a:pt x="361" y="412"/>
                    </a:cubicBezTo>
                    <a:cubicBezTo>
                      <a:pt x="315" y="487"/>
                      <a:pt x="274" y="570"/>
                      <a:pt x="239" y="659"/>
                    </a:cubicBezTo>
                    <a:cubicBezTo>
                      <a:pt x="0" y="1257"/>
                      <a:pt x="15" y="2109"/>
                      <a:pt x="501" y="2424"/>
                    </a:cubicBezTo>
                    <a:cubicBezTo>
                      <a:pt x="738" y="2578"/>
                      <a:pt x="1030" y="2645"/>
                      <a:pt x="1333" y="2645"/>
                    </a:cubicBezTo>
                    <a:cubicBezTo>
                      <a:pt x="1746" y="2645"/>
                      <a:pt x="2180" y="2520"/>
                      <a:pt x="2526" y="2312"/>
                    </a:cubicBezTo>
                    <a:cubicBezTo>
                      <a:pt x="2624" y="2253"/>
                      <a:pt x="2722" y="2184"/>
                      <a:pt x="2790" y="2084"/>
                    </a:cubicBezTo>
                    <a:cubicBezTo>
                      <a:pt x="3056" y="1715"/>
                      <a:pt x="2740" y="1604"/>
                      <a:pt x="2373" y="1604"/>
                    </a:cubicBezTo>
                    <a:cubicBezTo>
                      <a:pt x="2102" y="1604"/>
                      <a:pt x="1802" y="1665"/>
                      <a:pt x="1690" y="1726"/>
                    </a:cubicBezTo>
                    <a:cubicBezTo>
                      <a:pt x="1865" y="1383"/>
                      <a:pt x="2177" y="1053"/>
                      <a:pt x="2408" y="741"/>
                    </a:cubicBezTo>
                    <a:cubicBezTo>
                      <a:pt x="2475" y="652"/>
                      <a:pt x="2543" y="561"/>
                      <a:pt x="2578" y="455"/>
                    </a:cubicBezTo>
                    <a:cubicBezTo>
                      <a:pt x="2650" y="242"/>
                      <a:pt x="2535" y="50"/>
                      <a:pt x="2350" y="10"/>
                    </a:cubicBezTo>
                    <a:cubicBezTo>
                      <a:pt x="2321" y="4"/>
                      <a:pt x="2292" y="1"/>
                      <a:pt x="2263" y="1"/>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7"/>
            <p:cNvGrpSpPr/>
            <p:nvPr/>
          </p:nvGrpSpPr>
          <p:grpSpPr>
            <a:xfrm>
              <a:off x="7953007" y="2255514"/>
              <a:ext cx="1190991" cy="2888893"/>
              <a:chOff x="5834625" y="2845300"/>
              <a:chExt cx="189975" cy="460800"/>
            </a:xfrm>
          </p:grpSpPr>
          <p:sp>
            <p:nvSpPr>
              <p:cNvPr id="154" name="Google Shape;154;p7"/>
              <p:cNvSpPr/>
              <p:nvPr/>
            </p:nvSpPr>
            <p:spPr>
              <a:xfrm>
                <a:off x="5834625" y="3120300"/>
                <a:ext cx="189975" cy="185800"/>
              </a:xfrm>
              <a:custGeom>
                <a:avLst/>
                <a:gdLst/>
                <a:ahLst/>
                <a:cxnLst/>
                <a:rect l="l" t="t" r="r" b="b"/>
                <a:pathLst>
                  <a:path w="7599" h="7432" extrusionOk="0">
                    <a:moveTo>
                      <a:pt x="6186" y="1"/>
                    </a:moveTo>
                    <a:cubicBezTo>
                      <a:pt x="5856" y="1"/>
                      <a:pt x="5522" y="72"/>
                      <a:pt x="5184" y="213"/>
                    </a:cubicBezTo>
                    <a:cubicBezTo>
                      <a:pt x="4149" y="644"/>
                      <a:pt x="3528" y="1430"/>
                      <a:pt x="3341" y="2529"/>
                    </a:cubicBezTo>
                    <a:cubicBezTo>
                      <a:pt x="3266" y="2972"/>
                      <a:pt x="3061" y="3334"/>
                      <a:pt x="2814" y="3687"/>
                    </a:cubicBezTo>
                    <a:cubicBezTo>
                      <a:pt x="2694" y="3859"/>
                      <a:pt x="2560" y="4022"/>
                      <a:pt x="2441" y="4195"/>
                    </a:cubicBezTo>
                    <a:cubicBezTo>
                      <a:pt x="2320" y="4370"/>
                      <a:pt x="2165" y="4506"/>
                      <a:pt x="1993" y="4631"/>
                    </a:cubicBezTo>
                    <a:cubicBezTo>
                      <a:pt x="1542" y="4960"/>
                      <a:pt x="1093" y="5290"/>
                      <a:pt x="717" y="5709"/>
                    </a:cubicBezTo>
                    <a:cubicBezTo>
                      <a:pt x="251" y="6227"/>
                      <a:pt x="31" y="6833"/>
                      <a:pt x="0" y="7431"/>
                    </a:cubicBezTo>
                    <a:lnTo>
                      <a:pt x="7598" y="7431"/>
                    </a:lnTo>
                    <a:lnTo>
                      <a:pt x="7598" y="456"/>
                    </a:lnTo>
                    <a:cubicBezTo>
                      <a:pt x="7567" y="437"/>
                      <a:pt x="7536" y="417"/>
                      <a:pt x="7504" y="397"/>
                    </a:cubicBezTo>
                    <a:cubicBezTo>
                      <a:pt x="7072" y="131"/>
                      <a:pt x="6633" y="1"/>
                      <a:pt x="6186" y="1"/>
                    </a:cubicBezTo>
                    <a:close/>
                  </a:path>
                </a:pathLst>
              </a:custGeom>
              <a:solidFill>
                <a:srgbClr val="FFE4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7"/>
              <p:cNvSpPr/>
              <p:nvPr/>
            </p:nvSpPr>
            <p:spPr>
              <a:xfrm>
                <a:off x="5862600" y="3156625"/>
                <a:ext cx="111700" cy="113125"/>
              </a:xfrm>
              <a:custGeom>
                <a:avLst/>
                <a:gdLst/>
                <a:ahLst/>
                <a:cxnLst/>
                <a:rect l="l" t="t" r="r" b="b"/>
                <a:pathLst>
                  <a:path w="4468" h="4525" extrusionOk="0">
                    <a:moveTo>
                      <a:pt x="2225" y="0"/>
                    </a:moveTo>
                    <a:cubicBezTo>
                      <a:pt x="2189" y="0"/>
                      <a:pt x="2154" y="18"/>
                      <a:pt x="2122" y="52"/>
                    </a:cubicBezTo>
                    <a:cubicBezTo>
                      <a:pt x="2105" y="71"/>
                      <a:pt x="2091" y="93"/>
                      <a:pt x="2078" y="114"/>
                    </a:cubicBezTo>
                    <a:cubicBezTo>
                      <a:pt x="2027" y="196"/>
                      <a:pt x="2006" y="287"/>
                      <a:pt x="1986" y="380"/>
                    </a:cubicBezTo>
                    <a:cubicBezTo>
                      <a:pt x="1940" y="593"/>
                      <a:pt x="1928" y="808"/>
                      <a:pt x="1936" y="1024"/>
                    </a:cubicBezTo>
                    <a:cubicBezTo>
                      <a:pt x="1940" y="1123"/>
                      <a:pt x="1941" y="1222"/>
                      <a:pt x="1943" y="1332"/>
                    </a:cubicBezTo>
                    <a:cubicBezTo>
                      <a:pt x="1887" y="1318"/>
                      <a:pt x="1859" y="1284"/>
                      <a:pt x="1826" y="1257"/>
                    </a:cubicBezTo>
                    <a:cubicBezTo>
                      <a:pt x="1661" y="1125"/>
                      <a:pt x="1506" y="980"/>
                      <a:pt x="1349" y="837"/>
                    </a:cubicBezTo>
                    <a:cubicBezTo>
                      <a:pt x="1162" y="670"/>
                      <a:pt x="953" y="542"/>
                      <a:pt x="718" y="455"/>
                    </a:cubicBezTo>
                    <a:cubicBezTo>
                      <a:pt x="654" y="431"/>
                      <a:pt x="588" y="413"/>
                      <a:pt x="520" y="408"/>
                    </a:cubicBezTo>
                    <a:cubicBezTo>
                      <a:pt x="512" y="407"/>
                      <a:pt x="505" y="407"/>
                      <a:pt x="498" y="407"/>
                    </a:cubicBezTo>
                    <a:cubicBezTo>
                      <a:pt x="387" y="407"/>
                      <a:pt x="325" y="477"/>
                      <a:pt x="331" y="596"/>
                    </a:cubicBezTo>
                    <a:cubicBezTo>
                      <a:pt x="334" y="664"/>
                      <a:pt x="360" y="724"/>
                      <a:pt x="391" y="783"/>
                    </a:cubicBezTo>
                    <a:cubicBezTo>
                      <a:pt x="627" y="1229"/>
                      <a:pt x="971" y="1577"/>
                      <a:pt x="1367" y="1877"/>
                    </a:cubicBezTo>
                    <a:cubicBezTo>
                      <a:pt x="1433" y="1927"/>
                      <a:pt x="1505" y="1972"/>
                      <a:pt x="1566" y="2027"/>
                    </a:cubicBezTo>
                    <a:cubicBezTo>
                      <a:pt x="1594" y="2053"/>
                      <a:pt x="1621" y="2080"/>
                      <a:pt x="1646" y="2108"/>
                    </a:cubicBezTo>
                    <a:cubicBezTo>
                      <a:pt x="1659" y="2122"/>
                      <a:pt x="1676" y="2139"/>
                      <a:pt x="1665" y="2161"/>
                    </a:cubicBezTo>
                    <a:cubicBezTo>
                      <a:pt x="1656" y="2179"/>
                      <a:pt x="1635" y="2178"/>
                      <a:pt x="1618" y="2179"/>
                    </a:cubicBezTo>
                    <a:cubicBezTo>
                      <a:pt x="1602" y="2181"/>
                      <a:pt x="1586" y="2181"/>
                      <a:pt x="1571" y="2181"/>
                    </a:cubicBezTo>
                    <a:cubicBezTo>
                      <a:pt x="1531" y="2181"/>
                      <a:pt x="1491" y="2177"/>
                      <a:pt x="1452" y="2172"/>
                    </a:cubicBezTo>
                    <a:cubicBezTo>
                      <a:pt x="1299" y="2151"/>
                      <a:pt x="1147" y="2127"/>
                      <a:pt x="994" y="2107"/>
                    </a:cubicBezTo>
                    <a:cubicBezTo>
                      <a:pt x="887" y="2092"/>
                      <a:pt x="779" y="2085"/>
                      <a:pt x="672" y="2085"/>
                    </a:cubicBezTo>
                    <a:cubicBezTo>
                      <a:pt x="563" y="2085"/>
                      <a:pt x="454" y="2092"/>
                      <a:pt x="345" y="2109"/>
                    </a:cubicBezTo>
                    <a:cubicBezTo>
                      <a:pt x="255" y="2122"/>
                      <a:pt x="173" y="2157"/>
                      <a:pt x="103" y="2213"/>
                    </a:cubicBezTo>
                    <a:cubicBezTo>
                      <a:pt x="7" y="2289"/>
                      <a:pt x="1" y="2396"/>
                      <a:pt x="83" y="2484"/>
                    </a:cubicBezTo>
                    <a:cubicBezTo>
                      <a:pt x="123" y="2525"/>
                      <a:pt x="170" y="2553"/>
                      <a:pt x="221" y="2577"/>
                    </a:cubicBezTo>
                    <a:cubicBezTo>
                      <a:pt x="357" y="2639"/>
                      <a:pt x="500" y="2681"/>
                      <a:pt x="644" y="2720"/>
                    </a:cubicBezTo>
                    <a:cubicBezTo>
                      <a:pt x="930" y="2797"/>
                      <a:pt x="1219" y="2851"/>
                      <a:pt x="1513" y="2884"/>
                    </a:cubicBezTo>
                    <a:cubicBezTo>
                      <a:pt x="1633" y="2898"/>
                      <a:pt x="1753" y="2921"/>
                      <a:pt x="1864" y="2974"/>
                    </a:cubicBezTo>
                    <a:cubicBezTo>
                      <a:pt x="1895" y="2989"/>
                      <a:pt x="1936" y="3004"/>
                      <a:pt x="1937" y="3042"/>
                    </a:cubicBezTo>
                    <a:cubicBezTo>
                      <a:pt x="1938" y="3083"/>
                      <a:pt x="1894" y="3094"/>
                      <a:pt x="1864" y="3110"/>
                    </a:cubicBezTo>
                    <a:cubicBezTo>
                      <a:pt x="1793" y="3147"/>
                      <a:pt x="1714" y="3157"/>
                      <a:pt x="1637" y="3170"/>
                    </a:cubicBezTo>
                    <a:cubicBezTo>
                      <a:pt x="1458" y="3201"/>
                      <a:pt x="1278" y="3231"/>
                      <a:pt x="1098" y="3263"/>
                    </a:cubicBezTo>
                    <a:cubicBezTo>
                      <a:pt x="1020" y="3277"/>
                      <a:pt x="945" y="3300"/>
                      <a:pt x="880" y="3347"/>
                    </a:cubicBezTo>
                    <a:cubicBezTo>
                      <a:pt x="804" y="3402"/>
                      <a:pt x="765" y="3478"/>
                      <a:pt x="778" y="3571"/>
                    </a:cubicBezTo>
                    <a:cubicBezTo>
                      <a:pt x="789" y="3665"/>
                      <a:pt x="854" y="3715"/>
                      <a:pt x="938" y="3743"/>
                    </a:cubicBezTo>
                    <a:cubicBezTo>
                      <a:pt x="1012" y="3767"/>
                      <a:pt x="1088" y="3771"/>
                      <a:pt x="1164" y="3773"/>
                    </a:cubicBezTo>
                    <a:cubicBezTo>
                      <a:pt x="1178" y="3773"/>
                      <a:pt x="1192" y="3773"/>
                      <a:pt x="1206" y="3773"/>
                    </a:cubicBezTo>
                    <a:cubicBezTo>
                      <a:pt x="1410" y="3773"/>
                      <a:pt x="1610" y="3745"/>
                      <a:pt x="1812" y="3714"/>
                    </a:cubicBezTo>
                    <a:cubicBezTo>
                      <a:pt x="1920" y="3699"/>
                      <a:pt x="2026" y="3675"/>
                      <a:pt x="2134" y="3666"/>
                    </a:cubicBezTo>
                    <a:cubicBezTo>
                      <a:pt x="2161" y="3665"/>
                      <a:pt x="2188" y="3663"/>
                      <a:pt x="2214" y="3663"/>
                    </a:cubicBezTo>
                    <a:cubicBezTo>
                      <a:pt x="2241" y="3663"/>
                      <a:pt x="2267" y="3665"/>
                      <a:pt x="2293" y="3669"/>
                    </a:cubicBezTo>
                    <a:cubicBezTo>
                      <a:pt x="2313" y="3672"/>
                      <a:pt x="2337" y="3671"/>
                      <a:pt x="2346" y="3693"/>
                    </a:cubicBezTo>
                    <a:cubicBezTo>
                      <a:pt x="2356" y="3720"/>
                      <a:pt x="2330" y="3734"/>
                      <a:pt x="2314" y="3748"/>
                    </a:cubicBezTo>
                    <a:cubicBezTo>
                      <a:pt x="2229" y="3822"/>
                      <a:pt x="2134" y="3878"/>
                      <a:pt x="2030" y="3921"/>
                    </a:cubicBezTo>
                    <a:cubicBezTo>
                      <a:pt x="1959" y="3949"/>
                      <a:pt x="1888" y="3978"/>
                      <a:pt x="1820" y="4013"/>
                    </a:cubicBezTo>
                    <a:cubicBezTo>
                      <a:pt x="1746" y="4051"/>
                      <a:pt x="1690" y="4108"/>
                      <a:pt x="1648" y="4181"/>
                    </a:cubicBezTo>
                    <a:cubicBezTo>
                      <a:pt x="1639" y="4196"/>
                      <a:pt x="1632" y="4212"/>
                      <a:pt x="1632" y="4230"/>
                    </a:cubicBezTo>
                    <a:cubicBezTo>
                      <a:pt x="1641" y="4326"/>
                      <a:pt x="1676" y="4408"/>
                      <a:pt x="1761" y="4459"/>
                    </a:cubicBezTo>
                    <a:cubicBezTo>
                      <a:pt x="1823" y="4498"/>
                      <a:pt x="1891" y="4525"/>
                      <a:pt x="1964" y="4525"/>
                    </a:cubicBezTo>
                    <a:cubicBezTo>
                      <a:pt x="1965" y="4525"/>
                      <a:pt x="1967" y="4525"/>
                      <a:pt x="1968" y="4525"/>
                    </a:cubicBezTo>
                    <a:cubicBezTo>
                      <a:pt x="2122" y="4525"/>
                      <a:pt x="2276" y="4513"/>
                      <a:pt x="2420" y="4447"/>
                    </a:cubicBezTo>
                    <a:cubicBezTo>
                      <a:pt x="2591" y="4369"/>
                      <a:pt x="2757" y="4282"/>
                      <a:pt x="2907" y="4166"/>
                    </a:cubicBezTo>
                    <a:cubicBezTo>
                      <a:pt x="2955" y="4129"/>
                      <a:pt x="3008" y="4097"/>
                      <a:pt x="3057" y="4063"/>
                    </a:cubicBezTo>
                    <a:cubicBezTo>
                      <a:pt x="3232" y="3945"/>
                      <a:pt x="3400" y="3818"/>
                      <a:pt x="3589" y="3721"/>
                    </a:cubicBezTo>
                    <a:cubicBezTo>
                      <a:pt x="3607" y="3713"/>
                      <a:pt x="3622" y="3699"/>
                      <a:pt x="3640" y="3688"/>
                    </a:cubicBezTo>
                    <a:cubicBezTo>
                      <a:pt x="3763" y="3609"/>
                      <a:pt x="3834" y="3499"/>
                      <a:pt x="3850" y="3351"/>
                    </a:cubicBezTo>
                    <a:cubicBezTo>
                      <a:pt x="3891" y="2994"/>
                      <a:pt x="4006" y="2658"/>
                      <a:pt x="4159" y="2334"/>
                    </a:cubicBezTo>
                    <a:cubicBezTo>
                      <a:pt x="4247" y="2147"/>
                      <a:pt x="4333" y="1959"/>
                      <a:pt x="4394" y="1762"/>
                    </a:cubicBezTo>
                    <a:cubicBezTo>
                      <a:pt x="4427" y="1653"/>
                      <a:pt x="4467" y="1544"/>
                      <a:pt x="4465" y="1428"/>
                    </a:cubicBezTo>
                    <a:cubicBezTo>
                      <a:pt x="4464" y="1322"/>
                      <a:pt x="4409" y="1263"/>
                      <a:pt x="4328" y="1263"/>
                    </a:cubicBezTo>
                    <a:cubicBezTo>
                      <a:pt x="4301" y="1263"/>
                      <a:pt x="4270" y="1269"/>
                      <a:pt x="4238" y="1284"/>
                    </a:cubicBezTo>
                    <a:cubicBezTo>
                      <a:pt x="4173" y="1311"/>
                      <a:pt x="4123" y="1358"/>
                      <a:pt x="4076" y="1409"/>
                    </a:cubicBezTo>
                    <a:cubicBezTo>
                      <a:pt x="3977" y="1519"/>
                      <a:pt x="3904" y="1648"/>
                      <a:pt x="3834" y="1778"/>
                    </a:cubicBezTo>
                    <a:cubicBezTo>
                      <a:pt x="3746" y="1938"/>
                      <a:pt x="3662" y="2101"/>
                      <a:pt x="3573" y="2261"/>
                    </a:cubicBezTo>
                    <a:cubicBezTo>
                      <a:pt x="3527" y="2343"/>
                      <a:pt x="3474" y="2419"/>
                      <a:pt x="3399" y="2481"/>
                    </a:cubicBezTo>
                    <a:cubicBezTo>
                      <a:pt x="3382" y="2463"/>
                      <a:pt x="3386" y="2444"/>
                      <a:pt x="3385" y="2427"/>
                    </a:cubicBezTo>
                    <a:cubicBezTo>
                      <a:pt x="3384" y="2338"/>
                      <a:pt x="3390" y="2249"/>
                      <a:pt x="3411" y="2163"/>
                    </a:cubicBezTo>
                    <a:cubicBezTo>
                      <a:pt x="3442" y="2036"/>
                      <a:pt x="3489" y="1915"/>
                      <a:pt x="3538" y="1795"/>
                    </a:cubicBezTo>
                    <a:cubicBezTo>
                      <a:pt x="3630" y="1577"/>
                      <a:pt x="3720" y="1358"/>
                      <a:pt x="3776" y="1127"/>
                    </a:cubicBezTo>
                    <a:cubicBezTo>
                      <a:pt x="3817" y="963"/>
                      <a:pt x="3833" y="796"/>
                      <a:pt x="3793" y="630"/>
                    </a:cubicBezTo>
                    <a:cubicBezTo>
                      <a:pt x="3780" y="580"/>
                      <a:pt x="3762" y="533"/>
                      <a:pt x="3732" y="491"/>
                    </a:cubicBezTo>
                    <a:cubicBezTo>
                      <a:pt x="3684" y="424"/>
                      <a:pt x="3623" y="389"/>
                      <a:pt x="3557" y="389"/>
                    </a:cubicBezTo>
                    <a:cubicBezTo>
                      <a:pt x="3517" y="389"/>
                      <a:pt x="3475" y="401"/>
                      <a:pt x="3433" y="426"/>
                    </a:cubicBezTo>
                    <a:cubicBezTo>
                      <a:pt x="3373" y="461"/>
                      <a:pt x="3325" y="511"/>
                      <a:pt x="3285" y="567"/>
                    </a:cubicBezTo>
                    <a:cubicBezTo>
                      <a:pt x="3199" y="688"/>
                      <a:pt x="3135" y="821"/>
                      <a:pt x="3087" y="961"/>
                    </a:cubicBezTo>
                    <a:cubicBezTo>
                      <a:pt x="3018" y="1166"/>
                      <a:pt x="2960" y="1374"/>
                      <a:pt x="2905" y="1584"/>
                    </a:cubicBezTo>
                    <a:cubicBezTo>
                      <a:pt x="2884" y="1667"/>
                      <a:pt x="2863" y="1752"/>
                      <a:pt x="2821" y="1828"/>
                    </a:cubicBezTo>
                    <a:cubicBezTo>
                      <a:pt x="2804" y="1858"/>
                      <a:pt x="2787" y="1873"/>
                      <a:pt x="2770" y="1873"/>
                    </a:cubicBezTo>
                    <a:cubicBezTo>
                      <a:pt x="2754" y="1873"/>
                      <a:pt x="2737" y="1860"/>
                      <a:pt x="2719" y="1834"/>
                    </a:cubicBezTo>
                    <a:cubicBezTo>
                      <a:pt x="2680" y="1774"/>
                      <a:pt x="2655" y="1708"/>
                      <a:pt x="2643" y="1637"/>
                    </a:cubicBezTo>
                    <a:cubicBezTo>
                      <a:pt x="2623" y="1525"/>
                      <a:pt x="2611" y="1411"/>
                      <a:pt x="2609" y="1297"/>
                    </a:cubicBezTo>
                    <a:cubicBezTo>
                      <a:pt x="2607" y="1134"/>
                      <a:pt x="2611" y="971"/>
                      <a:pt x="2601" y="809"/>
                    </a:cubicBezTo>
                    <a:cubicBezTo>
                      <a:pt x="2593" y="686"/>
                      <a:pt x="2572" y="567"/>
                      <a:pt x="2528" y="451"/>
                    </a:cubicBezTo>
                    <a:cubicBezTo>
                      <a:pt x="2504" y="385"/>
                      <a:pt x="2475" y="320"/>
                      <a:pt x="2457" y="251"/>
                    </a:cubicBezTo>
                    <a:cubicBezTo>
                      <a:pt x="2434" y="166"/>
                      <a:pt x="2382" y="103"/>
                      <a:pt x="2321" y="45"/>
                    </a:cubicBezTo>
                    <a:cubicBezTo>
                      <a:pt x="2290" y="15"/>
                      <a:pt x="2257" y="0"/>
                      <a:pt x="2225"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7"/>
              <p:cNvSpPr/>
              <p:nvPr/>
            </p:nvSpPr>
            <p:spPr>
              <a:xfrm>
                <a:off x="5948600" y="2845300"/>
                <a:ext cx="76000" cy="140200"/>
              </a:xfrm>
              <a:custGeom>
                <a:avLst/>
                <a:gdLst/>
                <a:ahLst/>
                <a:cxnLst/>
                <a:rect l="l" t="t" r="r" b="b"/>
                <a:pathLst>
                  <a:path w="3040" h="5608" extrusionOk="0">
                    <a:moveTo>
                      <a:pt x="2954" y="0"/>
                    </a:moveTo>
                    <a:cubicBezTo>
                      <a:pt x="2700" y="169"/>
                      <a:pt x="2645" y="445"/>
                      <a:pt x="2594" y="712"/>
                    </a:cubicBezTo>
                    <a:cubicBezTo>
                      <a:pt x="2547" y="956"/>
                      <a:pt x="2533" y="1208"/>
                      <a:pt x="2504" y="1457"/>
                    </a:cubicBezTo>
                    <a:cubicBezTo>
                      <a:pt x="2499" y="1500"/>
                      <a:pt x="2493" y="1545"/>
                      <a:pt x="2488" y="1589"/>
                    </a:cubicBezTo>
                    <a:cubicBezTo>
                      <a:pt x="2476" y="1595"/>
                      <a:pt x="2464" y="1601"/>
                      <a:pt x="2451" y="1606"/>
                    </a:cubicBezTo>
                    <a:cubicBezTo>
                      <a:pt x="2336" y="1491"/>
                      <a:pt x="2218" y="1379"/>
                      <a:pt x="2108" y="1259"/>
                    </a:cubicBezTo>
                    <a:cubicBezTo>
                      <a:pt x="1848" y="979"/>
                      <a:pt x="1600" y="686"/>
                      <a:pt x="1258" y="500"/>
                    </a:cubicBezTo>
                    <a:cubicBezTo>
                      <a:pt x="1137" y="434"/>
                      <a:pt x="1009" y="374"/>
                      <a:pt x="877" y="337"/>
                    </a:cubicBezTo>
                    <a:cubicBezTo>
                      <a:pt x="841" y="326"/>
                      <a:pt x="807" y="321"/>
                      <a:pt x="777" y="321"/>
                    </a:cubicBezTo>
                    <a:cubicBezTo>
                      <a:pt x="639" y="321"/>
                      <a:pt x="565" y="424"/>
                      <a:pt x="588" y="595"/>
                    </a:cubicBezTo>
                    <a:cubicBezTo>
                      <a:pt x="600" y="678"/>
                      <a:pt x="629" y="760"/>
                      <a:pt x="662" y="837"/>
                    </a:cubicBezTo>
                    <a:cubicBezTo>
                      <a:pt x="911" y="1407"/>
                      <a:pt x="1299" y="1871"/>
                      <a:pt x="1759" y="2282"/>
                    </a:cubicBezTo>
                    <a:cubicBezTo>
                      <a:pt x="1837" y="2351"/>
                      <a:pt x="1911" y="2424"/>
                      <a:pt x="1984" y="2498"/>
                    </a:cubicBezTo>
                    <a:cubicBezTo>
                      <a:pt x="2012" y="2526"/>
                      <a:pt x="2031" y="2563"/>
                      <a:pt x="2073" y="2623"/>
                    </a:cubicBezTo>
                    <a:cubicBezTo>
                      <a:pt x="2018" y="2625"/>
                      <a:pt x="1979" y="2630"/>
                      <a:pt x="1944" y="2630"/>
                    </a:cubicBezTo>
                    <a:cubicBezTo>
                      <a:pt x="1930" y="2630"/>
                      <a:pt x="1917" y="2629"/>
                      <a:pt x="1904" y="2627"/>
                    </a:cubicBezTo>
                    <a:cubicBezTo>
                      <a:pt x="1640" y="2572"/>
                      <a:pt x="1378" y="2498"/>
                      <a:pt x="1112" y="2460"/>
                    </a:cubicBezTo>
                    <a:cubicBezTo>
                      <a:pt x="928" y="2433"/>
                      <a:pt x="741" y="2416"/>
                      <a:pt x="555" y="2416"/>
                    </a:cubicBezTo>
                    <a:cubicBezTo>
                      <a:pt x="499" y="2416"/>
                      <a:pt x="444" y="2417"/>
                      <a:pt x="389" y="2421"/>
                    </a:cubicBezTo>
                    <a:cubicBezTo>
                      <a:pt x="264" y="2428"/>
                      <a:pt x="145" y="2520"/>
                      <a:pt x="22" y="2574"/>
                    </a:cubicBezTo>
                    <a:lnTo>
                      <a:pt x="1" y="2758"/>
                    </a:lnTo>
                    <a:cubicBezTo>
                      <a:pt x="75" y="2900"/>
                      <a:pt x="202" y="2978"/>
                      <a:pt x="340" y="3043"/>
                    </a:cubicBezTo>
                    <a:cubicBezTo>
                      <a:pt x="778" y="3251"/>
                      <a:pt x="1241" y="3382"/>
                      <a:pt x="1710" y="3497"/>
                    </a:cubicBezTo>
                    <a:cubicBezTo>
                      <a:pt x="1874" y="3537"/>
                      <a:pt x="2034" y="3596"/>
                      <a:pt x="2192" y="3655"/>
                    </a:cubicBezTo>
                    <a:cubicBezTo>
                      <a:pt x="2226" y="3668"/>
                      <a:pt x="2246" y="3722"/>
                      <a:pt x="2273" y="3757"/>
                    </a:cubicBezTo>
                    <a:cubicBezTo>
                      <a:pt x="2239" y="3780"/>
                      <a:pt x="2210" y="3820"/>
                      <a:pt x="2174" y="3825"/>
                    </a:cubicBezTo>
                    <a:cubicBezTo>
                      <a:pt x="1980" y="3853"/>
                      <a:pt x="1784" y="3871"/>
                      <a:pt x="1589" y="3895"/>
                    </a:cubicBezTo>
                    <a:cubicBezTo>
                      <a:pt x="1402" y="3917"/>
                      <a:pt x="1214" y="3936"/>
                      <a:pt x="1029" y="3972"/>
                    </a:cubicBezTo>
                    <a:cubicBezTo>
                      <a:pt x="924" y="3992"/>
                      <a:pt x="842" y="4062"/>
                      <a:pt x="814" y="4177"/>
                    </a:cubicBezTo>
                    <a:cubicBezTo>
                      <a:pt x="768" y="4364"/>
                      <a:pt x="853" y="4495"/>
                      <a:pt x="1072" y="4535"/>
                    </a:cubicBezTo>
                    <a:cubicBezTo>
                      <a:pt x="1242" y="4564"/>
                      <a:pt x="1418" y="4585"/>
                      <a:pt x="1590" y="4585"/>
                    </a:cubicBezTo>
                    <a:cubicBezTo>
                      <a:pt x="1594" y="4585"/>
                      <a:pt x="1598" y="4585"/>
                      <a:pt x="1601" y="4585"/>
                    </a:cubicBezTo>
                    <a:cubicBezTo>
                      <a:pt x="1897" y="4585"/>
                      <a:pt x="2194" y="4562"/>
                      <a:pt x="2491" y="4553"/>
                    </a:cubicBezTo>
                    <a:cubicBezTo>
                      <a:pt x="2494" y="4553"/>
                      <a:pt x="2498" y="4553"/>
                      <a:pt x="2501" y="4553"/>
                    </a:cubicBezTo>
                    <a:cubicBezTo>
                      <a:pt x="2567" y="4553"/>
                      <a:pt x="2633" y="4568"/>
                      <a:pt x="2700" y="4576"/>
                    </a:cubicBezTo>
                    <a:cubicBezTo>
                      <a:pt x="2703" y="4591"/>
                      <a:pt x="2707" y="4607"/>
                      <a:pt x="2711" y="4623"/>
                    </a:cubicBezTo>
                    <a:cubicBezTo>
                      <a:pt x="2662" y="4660"/>
                      <a:pt x="2618" y="4708"/>
                      <a:pt x="2563" y="4732"/>
                    </a:cubicBezTo>
                    <a:cubicBezTo>
                      <a:pt x="2411" y="4797"/>
                      <a:pt x="2253" y="4849"/>
                      <a:pt x="2101" y="4914"/>
                    </a:cubicBezTo>
                    <a:cubicBezTo>
                      <a:pt x="2021" y="4948"/>
                      <a:pt x="1941" y="4991"/>
                      <a:pt x="1874" y="5047"/>
                    </a:cubicBezTo>
                    <a:cubicBezTo>
                      <a:pt x="1753" y="5148"/>
                      <a:pt x="1750" y="5321"/>
                      <a:pt x="1860" y="5436"/>
                    </a:cubicBezTo>
                    <a:cubicBezTo>
                      <a:pt x="1970" y="5550"/>
                      <a:pt x="2108" y="5595"/>
                      <a:pt x="2266" y="5605"/>
                    </a:cubicBezTo>
                    <a:cubicBezTo>
                      <a:pt x="2292" y="5607"/>
                      <a:pt x="2318" y="5607"/>
                      <a:pt x="2344" y="5607"/>
                    </a:cubicBezTo>
                    <a:cubicBezTo>
                      <a:pt x="2591" y="5607"/>
                      <a:pt x="2820" y="5534"/>
                      <a:pt x="3039" y="5429"/>
                    </a:cubicBezTo>
                    <a:lnTo>
                      <a:pt x="3039" y="10"/>
                    </a:lnTo>
                    <a:cubicBezTo>
                      <a:pt x="3010" y="6"/>
                      <a:pt x="2982" y="3"/>
                      <a:pt x="29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7"/>
        <p:cNvGrpSpPr/>
        <p:nvPr/>
      </p:nvGrpSpPr>
      <p:grpSpPr>
        <a:xfrm>
          <a:off x="0" y="0"/>
          <a:ext cx="0" cy="0"/>
          <a:chOff x="0" y="0"/>
          <a:chExt cx="0" cy="0"/>
        </a:xfrm>
      </p:grpSpPr>
      <p:sp>
        <p:nvSpPr>
          <p:cNvPr id="158" name="Google Shape;158;p8"/>
          <p:cNvSpPr txBox="1">
            <a:spLocks noGrp="1"/>
          </p:cNvSpPr>
          <p:nvPr>
            <p:ph type="title"/>
          </p:nvPr>
        </p:nvSpPr>
        <p:spPr>
          <a:xfrm>
            <a:off x="1856700" y="1275900"/>
            <a:ext cx="5430600" cy="2332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59" name="Google Shape;159;p8"/>
          <p:cNvGrpSpPr/>
          <p:nvPr/>
        </p:nvGrpSpPr>
        <p:grpSpPr>
          <a:xfrm>
            <a:off x="-200" y="3697625"/>
            <a:ext cx="1393246" cy="1445876"/>
            <a:chOff x="-200" y="3697625"/>
            <a:chExt cx="1393246" cy="1445876"/>
          </a:xfrm>
        </p:grpSpPr>
        <p:sp>
          <p:nvSpPr>
            <p:cNvPr id="160" name="Google Shape;160;p8"/>
            <p:cNvSpPr/>
            <p:nvPr/>
          </p:nvSpPr>
          <p:spPr>
            <a:xfrm flipH="1">
              <a:off x="-200" y="3697625"/>
              <a:ext cx="1393246" cy="1445876"/>
            </a:xfrm>
            <a:custGeom>
              <a:avLst/>
              <a:gdLst/>
              <a:ahLst/>
              <a:cxnLst/>
              <a:rect l="l" t="t" r="r" b="b"/>
              <a:pathLst>
                <a:path w="6724" h="6978" extrusionOk="0">
                  <a:moveTo>
                    <a:pt x="6200" y="0"/>
                  </a:moveTo>
                  <a:cubicBezTo>
                    <a:pt x="6032" y="0"/>
                    <a:pt x="5860" y="20"/>
                    <a:pt x="5682" y="59"/>
                  </a:cubicBezTo>
                  <a:cubicBezTo>
                    <a:pt x="4750" y="267"/>
                    <a:pt x="4112" y="832"/>
                    <a:pt x="3792" y="1725"/>
                  </a:cubicBezTo>
                  <a:cubicBezTo>
                    <a:pt x="3663" y="2086"/>
                    <a:pt x="3438" y="2358"/>
                    <a:pt x="3178" y="2618"/>
                  </a:cubicBezTo>
                  <a:cubicBezTo>
                    <a:pt x="3052" y="2743"/>
                    <a:pt x="2915" y="2860"/>
                    <a:pt x="2791" y="2987"/>
                  </a:cubicBezTo>
                  <a:cubicBezTo>
                    <a:pt x="2662" y="3116"/>
                    <a:pt x="2512" y="3207"/>
                    <a:pt x="2350" y="3286"/>
                  </a:cubicBezTo>
                  <a:cubicBezTo>
                    <a:pt x="1923" y="3494"/>
                    <a:pt x="1497" y="3705"/>
                    <a:pt x="1120" y="3999"/>
                  </a:cubicBezTo>
                  <a:cubicBezTo>
                    <a:pt x="121" y="4779"/>
                    <a:pt x="1" y="6062"/>
                    <a:pt x="446" y="6977"/>
                  </a:cubicBezTo>
                  <a:lnTo>
                    <a:pt x="6723" y="6977"/>
                  </a:lnTo>
                  <a:lnTo>
                    <a:pt x="6723" y="69"/>
                  </a:lnTo>
                  <a:cubicBezTo>
                    <a:pt x="6554" y="23"/>
                    <a:pt x="6380" y="0"/>
                    <a:pt x="6200" y="0"/>
                  </a:cubicBezTo>
                  <a:close/>
                </a:path>
              </a:pathLst>
            </a:custGeom>
            <a:solidFill>
              <a:srgbClr val="FFB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8"/>
            <p:cNvSpPr/>
            <p:nvPr/>
          </p:nvSpPr>
          <p:spPr>
            <a:xfrm flipH="1">
              <a:off x="927871" y="4684127"/>
              <a:ext cx="277655" cy="296925"/>
            </a:xfrm>
            <a:custGeom>
              <a:avLst/>
              <a:gdLst/>
              <a:ahLst/>
              <a:cxnLst/>
              <a:rect l="l" t="t" r="r" b="b"/>
              <a:pathLst>
                <a:path w="1340" h="1433" extrusionOk="0">
                  <a:moveTo>
                    <a:pt x="271" y="1"/>
                  </a:moveTo>
                  <a:cubicBezTo>
                    <a:pt x="270" y="1"/>
                    <a:pt x="268" y="1"/>
                    <a:pt x="267" y="1"/>
                  </a:cubicBezTo>
                  <a:cubicBezTo>
                    <a:pt x="115" y="4"/>
                    <a:pt x="28" y="95"/>
                    <a:pt x="15" y="238"/>
                  </a:cubicBezTo>
                  <a:cubicBezTo>
                    <a:pt x="0" y="410"/>
                    <a:pt x="69" y="555"/>
                    <a:pt x="170" y="686"/>
                  </a:cubicBezTo>
                  <a:cubicBezTo>
                    <a:pt x="392" y="970"/>
                    <a:pt x="671" y="1191"/>
                    <a:pt x="977" y="1377"/>
                  </a:cubicBezTo>
                  <a:cubicBezTo>
                    <a:pt x="1019" y="1403"/>
                    <a:pt x="1071" y="1422"/>
                    <a:pt x="1121" y="1429"/>
                  </a:cubicBezTo>
                  <a:cubicBezTo>
                    <a:pt x="1134" y="1431"/>
                    <a:pt x="1146" y="1432"/>
                    <a:pt x="1158" y="1432"/>
                  </a:cubicBezTo>
                  <a:cubicBezTo>
                    <a:pt x="1270" y="1432"/>
                    <a:pt x="1340" y="1348"/>
                    <a:pt x="1328" y="1225"/>
                  </a:cubicBezTo>
                  <a:cubicBezTo>
                    <a:pt x="1322" y="1154"/>
                    <a:pt x="1291" y="1093"/>
                    <a:pt x="1252" y="1035"/>
                  </a:cubicBezTo>
                  <a:cubicBezTo>
                    <a:pt x="1073" y="773"/>
                    <a:pt x="889" y="514"/>
                    <a:pt x="682" y="274"/>
                  </a:cubicBezTo>
                  <a:cubicBezTo>
                    <a:pt x="606" y="187"/>
                    <a:pt x="524" y="107"/>
                    <a:pt x="421" y="52"/>
                  </a:cubicBezTo>
                  <a:cubicBezTo>
                    <a:pt x="367" y="23"/>
                    <a:pt x="311" y="1"/>
                    <a:pt x="271" y="1"/>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8"/>
            <p:cNvSpPr/>
            <p:nvPr/>
          </p:nvSpPr>
          <p:spPr>
            <a:xfrm flipH="1">
              <a:off x="384992" y="3904001"/>
              <a:ext cx="292159" cy="177160"/>
            </a:xfrm>
            <a:custGeom>
              <a:avLst/>
              <a:gdLst/>
              <a:ahLst/>
              <a:cxnLst/>
              <a:rect l="l" t="t" r="r" b="b"/>
              <a:pathLst>
                <a:path w="1410" h="855" extrusionOk="0">
                  <a:moveTo>
                    <a:pt x="1149" y="1"/>
                  </a:moveTo>
                  <a:cubicBezTo>
                    <a:pt x="1105" y="1"/>
                    <a:pt x="1056" y="10"/>
                    <a:pt x="1003" y="30"/>
                  </a:cubicBezTo>
                  <a:cubicBezTo>
                    <a:pt x="767" y="120"/>
                    <a:pt x="533" y="213"/>
                    <a:pt x="318" y="350"/>
                  </a:cubicBezTo>
                  <a:cubicBezTo>
                    <a:pt x="239" y="400"/>
                    <a:pt x="168" y="457"/>
                    <a:pt x="106" y="527"/>
                  </a:cubicBezTo>
                  <a:cubicBezTo>
                    <a:pt x="52" y="589"/>
                    <a:pt x="1" y="653"/>
                    <a:pt x="37" y="745"/>
                  </a:cubicBezTo>
                  <a:cubicBezTo>
                    <a:pt x="64" y="815"/>
                    <a:pt x="138" y="854"/>
                    <a:pt x="255" y="854"/>
                  </a:cubicBezTo>
                  <a:cubicBezTo>
                    <a:pt x="260" y="854"/>
                    <a:pt x="265" y="854"/>
                    <a:pt x="271" y="854"/>
                  </a:cubicBezTo>
                  <a:cubicBezTo>
                    <a:pt x="526" y="812"/>
                    <a:pt x="789" y="738"/>
                    <a:pt x="1035" y="603"/>
                  </a:cubicBezTo>
                  <a:cubicBezTo>
                    <a:pt x="1110" y="562"/>
                    <a:pt x="1180" y="512"/>
                    <a:pt x="1243" y="452"/>
                  </a:cubicBezTo>
                  <a:cubicBezTo>
                    <a:pt x="1371" y="327"/>
                    <a:pt x="1409" y="197"/>
                    <a:pt x="1346" y="99"/>
                  </a:cubicBezTo>
                  <a:cubicBezTo>
                    <a:pt x="1307" y="37"/>
                    <a:pt x="1237" y="1"/>
                    <a:pt x="1149" y="1"/>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flipH="1">
              <a:off x="583909" y="4660713"/>
              <a:ext cx="241808" cy="149602"/>
            </a:xfrm>
            <a:custGeom>
              <a:avLst/>
              <a:gdLst/>
              <a:ahLst/>
              <a:cxnLst/>
              <a:rect l="l" t="t" r="r" b="b"/>
              <a:pathLst>
                <a:path w="1167" h="722" extrusionOk="0">
                  <a:moveTo>
                    <a:pt x="267" y="1"/>
                  </a:moveTo>
                  <a:cubicBezTo>
                    <a:pt x="146" y="1"/>
                    <a:pt x="76" y="42"/>
                    <a:pt x="41" y="130"/>
                  </a:cubicBezTo>
                  <a:cubicBezTo>
                    <a:pt x="0" y="230"/>
                    <a:pt x="11" y="314"/>
                    <a:pt x="99" y="378"/>
                  </a:cubicBezTo>
                  <a:cubicBezTo>
                    <a:pt x="339" y="549"/>
                    <a:pt x="597" y="682"/>
                    <a:pt x="894" y="719"/>
                  </a:cubicBezTo>
                  <a:cubicBezTo>
                    <a:pt x="908" y="721"/>
                    <a:pt x="922" y="722"/>
                    <a:pt x="936" y="722"/>
                  </a:cubicBezTo>
                  <a:cubicBezTo>
                    <a:pt x="1015" y="722"/>
                    <a:pt x="1086" y="691"/>
                    <a:pt x="1128" y="611"/>
                  </a:cubicBezTo>
                  <a:cubicBezTo>
                    <a:pt x="1167" y="538"/>
                    <a:pt x="1143" y="436"/>
                    <a:pt x="1061" y="362"/>
                  </a:cubicBezTo>
                  <a:cubicBezTo>
                    <a:pt x="838" y="159"/>
                    <a:pt x="576" y="41"/>
                    <a:pt x="293" y="1"/>
                  </a:cubicBezTo>
                  <a:cubicBezTo>
                    <a:pt x="284" y="1"/>
                    <a:pt x="275" y="1"/>
                    <a:pt x="267" y="1"/>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flipH="1">
              <a:off x="375875" y="4366689"/>
              <a:ext cx="232691" cy="121215"/>
            </a:xfrm>
            <a:custGeom>
              <a:avLst/>
              <a:gdLst/>
              <a:ahLst/>
              <a:cxnLst/>
              <a:rect l="l" t="t" r="r" b="b"/>
              <a:pathLst>
                <a:path w="1123" h="585" extrusionOk="0">
                  <a:moveTo>
                    <a:pt x="325" y="1"/>
                  </a:moveTo>
                  <a:cubicBezTo>
                    <a:pt x="310" y="1"/>
                    <a:pt x="297" y="1"/>
                    <a:pt x="285" y="2"/>
                  </a:cubicBezTo>
                  <a:cubicBezTo>
                    <a:pt x="73" y="30"/>
                    <a:pt x="1" y="206"/>
                    <a:pt x="127" y="381"/>
                  </a:cubicBezTo>
                  <a:cubicBezTo>
                    <a:pt x="180" y="454"/>
                    <a:pt x="251" y="501"/>
                    <a:pt x="333" y="532"/>
                  </a:cubicBezTo>
                  <a:cubicBezTo>
                    <a:pt x="441" y="571"/>
                    <a:pt x="552" y="584"/>
                    <a:pt x="663" y="584"/>
                  </a:cubicBezTo>
                  <a:cubicBezTo>
                    <a:pt x="761" y="584"/>
                    <a:pt x="861" y="573"/>
                    <a:pt x="959" y="560"/>
                  </a:cubicBezTo>
                  <a:cubicBezTo>
                    <a:pt x="1072" y="545"/>
                    <a:pt x="1123" y="448"/>
                    <a:pt x="1087" y="339"/>
                  </a:cubicBezTo>
                  <a:cubicBezTo>
                    <a:pt x="1058" y="249"/>
                    <a:pt x="1008" y="175"/>
                    <a:pt x="917" y="132"/>
                  </a:cubicBezTo>
                  <a:cubicBezTo>
                    <a:pt x="744" y="50"/>
                    <a:pt x="560" y="12"/>
                    <a:pt x="410" y="1"/>
                  </a:cubicBezTo>
                  <a:cubicBezTo>
                    <a:pt x="399" y="1"/>
                    <a:pt x="389" y="1"/>
                    <a:pt x="380" y="1"/>
                  </a:cubicBezTo>
                  <a:cubicBezTo>
                    <a:pt x="357" y="1"/>
                    <a:pt x="340" y="1"/>
                    <a:pt x="325" y="1"/>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8"/>
            <p:cNvSpPr/>
            <p:nvPr/>
          </p:nvSpPr>
          <p:spPr>
            <a:xfrm flipH="1">
              <a:off x="849547" y="4453094"/>
              <a:ext cx="192908" cy="150431"/>
            </a:xfrm>
            <a:custGeom>
              <a:avLst/>
              <a:gdLst/>
              <a:ahLst/>
              <a:cxnLst/>
              <a:rect l="l" t="t" r="r" b="b"/>
              <a:pathLst>
                <a:path w="931" h="726" extrusionOk="0">
                  <a:moveTo>
                    <a:pt x="238" y="1"/>
                  </a:moveTo>
                  <a:cubicBezTo>
                    <a:pt x="199" y="1"/>
                    <a:pt x="161" y="8"/>
                    <a:pt x="123" y="25"/>
                  </a:cubicBezTo>
                  <a:cubicBezTo>
                    <a:pt x="48" y="57"/>
                    <a:pt x="0" y="114"/>
                    <a:pt x="1" y="197"/>
                  </a:cubicBezTo>
                  <a:cubicBezTo>
                    <a:pt x="2" y="304"/>
                    <a:pt x="23" y="413"/>
                    <a:pt x="107" y="482"/>
                  </a:cubicBezTo>
                  <a:cubicBezTo>
                    <a:pt x="288" y="633"/>
                    <a:pt x="504" y="713"/>
                    <a:pt x="738" y="725"/>
                  </a:cubicBezTo>
                  <a:cubicBezTo>
                    <a:pt x="743" y="725"/>
                    <a:pt x="747" y="725"/>
                    <a:pt x="752" y="725"/>
                  </a:cubicBezTo>
                  <a:cubicBezTo>
                    <a:pt x="859" y="725"/>
                    <a:pt x="927" y="646"/>
                    <a:pt x="928" y="545"/>
                  </a:cubicBezTo>
                  <a:cubicBezTo>
                    <a:pt x="930" y="491"/>
                    <a:pt x="911" y="441"/>
                    <a:pt x="880" y="399"/>
                  </a:cubicBezTo>
                  <a:cubicBezTo>
                    <a:pt x="734" y="203"/>
                    <a:pt x="548" y="64"/>
                    <a:pt x="309" y="9"/>
                  </a:cubicBezTo>
                  <a:cubicBezTo>
                    <a:pt x="285" y="4"/>
                    <a:pt x="262" y="1"/>
                    <a:pt x="238" y="1"/>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flipH="1">
              <a:off x="444460" y="4531417"/>
              <a:ext cx="221295" cy="141728"/>
            </a:xfrm>
            <a:custGeom>
              <a:avLst/>
              <a:gdLst/>
              <a:ahLst/>
              <a:cxnLst/>
              <a:rect l="l" t="t" r="r" b="b"/>
              <a:pathLst>
                <a:path w="1068" h="684" extrusionOk="0">
                  <a:moveTo>
                    <a:pt x="369" y="0"/>
                  </a:moveTo>
                  <a:cubicBezTo>
                    <a:pt x="325" y="7"/>
                    <a:pt x="279" y="9"/>
                    <a:pt x="235" y="21"/>
                  </a:cubicBezTo>
                  <a:cubicBezTo>
                    <a:pt x="45" y="76"/>
                    <a:pt x="0" y="243"/>
                    <a:pt x="148" y="373"/>
                  </a:cubicBezTo>
                  <a:cubicBezTo>
                    <a:pt x="317" y="523"/>
                    <a:pt x="510" y="638"/>
                    <a:pt x="736" y="677"/>
                  </a:cubicBezTo>
                  <a:cubicBezTo>
                    <a:pt x="760" y="681"/>
                    <a:pt x="784" y="683"/>
                    <a:pt x="806" y="683"/>
                  </a:cubicBezTo>
                  <a:cubicBezTo>
                    <a:pt x="905" y="683"/>
                    <a:pt x="978" y="641"/>
                    <a:pt x="1018" y="564"/>
                  </a:cubicBezTo>
                  <a:cubicBezTo>
                    <a:pt x="1068" y="472"/>
                    <a:pt x="1049" y="361"/>
                    <a:pt x="953" y="266"/>
                  </a:cubicBezTo>
                  <a:cubicBezTo>
                    <a:pt x="792" y="105"/>
                    <a:pt x="595" y="21"/>
                    <a:pt x="369"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p:nvPr/>
          </p:nvSpPr>
          <p:spPr>
            <a:xfrm flipH="1">
              <a:off x="758791" y="4772603"/>
              <a:ext cx="182548" cy="183376"/>
            </a:xfrm>
            <a:custGeom>
              <a:avLst/>
              <a:gdLst/>
              <a:ahLst/>
              <a:cxnLst/>
              <a:rect l="l" t="t" r="r" b="b"/>
              <a:pathLst>
                <a:path w="881" h="885" extrusionOk="0">
                  <a:moveTo>
                    <a:pt x="258" y="1"/>
                  </a:moveTo>
                  <a:cubicBezTo>
                    <a:pt x="177" y="10"/>
                    <a:pt x="98" y="44"/>
                    <a:pt x="48" y="122"/>
                  </a:cubicBezTo>
                  <a:cubicBezTo>
                    <a:pt x="0" y="200"/>
                    <a:pt x="17" y="283"/>
                    <a:pt x="64" y="353"/>
                  </a:cubicBezTo>
                  <a:cubicBezTo>
                    <a:pt x="198" y="550"/>
                    <a:pt x="363" y="719"/>
                    <a:pt x="564" y="848"/>
                  </a:cubicBezTo>
                  <a:cubicBezTo>
                    <a:pt x="579" y="857"/>
                    <a:pt x="596" y="864"/>
                    <a:pt x="611" y="870"/>
                  </a:cubicBezTo>
                  <a:cubicBezTo>
                    <a:pt x="640" y="880"/>
                    <a:pt x="668" y="885"/>
                    <a:pt x="693" y="885"/>
                  </a:cubicBezTo>
                  <a:cubicBezTo>
                    <a:pt x="795" y="885"/>
                    <a:pt x="870" y="811"/>
                    <a:pt x="876" y="692"/>
                  </a:cubicBezTo>
                  <a:cubicBezTo>
                    <a:pt x="880" y="601"/>
                    <a:pt x="846" y="520"/>
                    <a:pt x="797" y="448"/>
                  </a:cubicBezTo>
                  <a:cubicBezTo>
                    <a:pt x="695" y="298"/>
                    <a:pt x="567" y="174"/>
                    <a:pt x="425" y="65"/>
                  </a:cubicBezTo>
                  <a:cubicBezTo>
                    <a:pt x="378" y="29"/>
                    <a:pt x="326" y="5"/>
                    <a:pt x="258" y="1"/>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flipH="1">
              <a:off x="945690" y="4251898"/>
              <a:ext cx="210935" cy="137999"/>
            </a:xfrm>
            <a:custGeom>
              <a:avLst/>
              <a:gdLst/>
              <a:ahLst/>
              <a:cxnLst/>
              <a:rect l="l" t="t" r="r" b="b"/>
              <a:pathLst>
                <a:path w="1018" h="666" extrusionOk="0">
                  <a:moveTo>
                    <a:pt x="285" y="0"/>
                  </a:moveTo>
                  <a:cubicBezTo>
                    <a:pt x="139" y="5"/>
                    <a:pt x="62" y="44"/>
                    <a:pt x="35" y="117"/>
                  </a:cubicBezTo>
                  <a:cubicBezTo>
                    <a:pt x="0" y="210"/>
                    <a:pt x="32" y="291"/>
                    <a:pt x="97" y="355"/>
                  </a:cubicBezTo>
                  <a:cubicBezTo>
                    <a:pt x="244" y="498"/>
                    <a:pt x="423" y="587"/>
                    <a:pt x="618" y="643"/>
                  </a:cubicBezTo>
                  <a:cubicBezTo>
                    <a:pt x="664" y="656"/>
                    <a:pt x="714" y="666"/>
                    <a:pt x="763" y="666"/>
                  </a:cubicBezTo>
                  <a:cubicBezTo>
                    <a:pt x="765" y="666"/>
                    <a:pt x="767" y="666"/>
                    <a:pt x="769" y="666"/>
                  </a:cubicBezTo>
                  <a:cubicBezTo>
                    <a:pt x="858" y="664"/>
                    <a:pt x="941" y="636"/>
                    <a:pt x="980" y="544"/>
                  </a:cubicBezTo>
                  <a:cubicBezTo>
                    <a:pt x="1017" y="453"/>
                    <a:pt x="989" y="367"/>
                    <a:pt x="923" y="306"/>
                  </a:cubicBezTo>
                  <a:cubicBezTo>
                    <a:pt x="732" y="131"/>
                    <a:pt x="511" y="18"/>
                    <a:pt x="285"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8"/>
            <p:cNvSpPr/>
            <p:nvPr/>
          </p:nvSpPr>
          <p:spPr>
            <a:xfrm flipH="1">
              <a:off x="761484" y="4093801"/>
              <a:ext cx="156025" cy="203890"/>
            </a:xfrm>
            <a:custGeom>
              <a:avLst/>
              <a:gdLst/>
              <a:ahLst/>
              <a:cxnLst/>
              <a:rect l="l" t="t" r="r" b="b"/>
              <a:pathLst>
                <a:path w="753" h="984" extrusionOk="0">
                  <a:moveTo>
                    <a:pt x="201" y="1"/>
                  </a:moveTo>
                  <a:cubicBezTo>
                    <a:pt x="94" y="1"/>
                    <a:pt x="7" y="84"/>
                    <a:pt x="2" y="206"/>
                  </a:cubicBezTo>
                  <a:cubicBezTo>
                    <a:pt x="0" y="266"/>
                    <a:pt x="20" y="320"/>
                    <a:pt x="43" y="373"/>
                  </a:cubicBezTo>
                  <a:cubicBezTo>
                    <a:pt x="138" y="589"/>
                    <a:pt x="294" y="759"/>
                    <a:pt x="464" y="915"/>
                  </a:cubicBezTo>
                  <a:cubicBezTo>
                    <a:pt x="504" y="951"/>
                    <a:pt x="545" y="983"/>
                    <a:pt x="594" y="983"/>
                  </a:cubicBezTo>
                  <a:cubicBezTo>
                    <a:pt x="612" y="983"/>
                    <a:pt x="630" y="979"/>
                    <a:pt x="649" y="970"/>
                  </a:cubicBezTo>
                  <a:cubicBezTo>
                    <a:pt x="735" y="932"/>
                    <a:pt x="752" y="853"/>
                    <a:pt x="751" y="768"/>
                  </a:cubicBezTo>
                  <a:cubicBezTo>
                    <a:pt x="749" y="750"/>
                    <a:pt x="748" y="733"/>
                    <a:pt x="744" y="715"/>
                  </a:cubicBezTo>
                  <a:cubicBezTo>
                    <a:pt x="687" y="458"/>
                    <a:pt x="547" y="250"/>
                    <a:pt x="367" y="66"/>
                  </a:cubicBezTo>
                  <a:cubicBezTo>
                    <a:pt x="344" y="42"/>
                    <a:pt x="310" y="26"/>
                    <a:pt x="278" y="15"/>
                  </a:cubicBezTo>
                  <a:cubicBezTo>
                    <a:pt x="252" y="5"/>
                    <a:pt x="226" y="1"/>
                    <a:pt x="201" y="1"/>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8"/>
            <p:cNvSpPr/>
            <p:nvPr/>
          </p:nvSpPr>
          <p:spPr>
            <a:xfrm flipH="1">
              <a:off x="1086383" y="4448121"/>
              <a:ext cx="120801" cy="190421"/>
            </a:xfrm>
            <a:custGeom>
              <a:avLst/>
              <a:gdLst/>
              <a:ahLst/>
              <a:cxnLst/>
              <a:rect l="l" t="t" r="r" b="b"/>
              <a:pathLst>
                <a:path w="583" h="919" extrusionOk="0">
                  <a:moveTo>
                    <a:pt x="248" y="0"/>
                  </a:moveTo>
                  <a:cubicBezTo>
                    <a:pt x="178" y="0"/>
                    <a:pt x="109" y="45"/>
                    <a:pt x="63" y="130"/>
                  </a:cubicBezTo>
                  <a:cubicBezTo>
                    <a:pt x="14" y="220"/>
                    <a:pt x="8" y="317"/>
                    <a:pt x="12" y="409"/>
                  </a:cubicBezTo>
                  <a:cubicBezTo>
                    <a:pt x="1" y="608"/>
                    <a:pt x="82" y="758"/>
                    <a:pt x="226" y="869"/>
                  </a:cubicBezTo>
                  <a:cubicBezTo>
                    <a:pt x="270" y="903"/>
                    <a:pt x="317" y="919"/>
                    <a:pt x="362" y="919"/>
                  </a:cubicBezTo>
                  <a:cubicBezTo>
                    <a:pt x="450" y="919"/>
                    <a:pt x="527" y="857"/>
                    <a:pt x="545" y="751"/>
                  </a:cubicBezTo>
                  <a:cubicBezTo>
                    <a:pt x="583" y="520"/>
                    <a:pt x="535" y="296"/>
                    <a:pt x="409" y="101"/>
                  </a:cubicBezTo>
                  <a:cubicBezTo>
                    <a:pt x="365" y="33"/>
                    <a:pt x="306" y="0"/>
                    <a:pt x="248"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p:nvPr/>
          </p:nvSpPr>
          <p:spPr>
            <a:xfrm flipH="1">
              <a:off x="722737" y="4374977"/>
              <a:ext cx="112512" cy="196430"/>
            </a:xfrm>
            <a:custGeom>
              <a:avLst/>
              <a:gdLst/>
              <a:ahLst/>
              <a:cxnLst/>
              <a:rect l="l" t="t" r="r" b="b"/>
              <a:pathLst>
                <a:path w="543" h="948" extrusionOk="0">
                  <a:moveTo>
                    <a:pt x="186" y="0"/>
                  </a:moveTo>
                  <a:cubicBezTo>
                    <a:pt x="169" y="0"/>
                    <a:pt x="152" y="3"/>
                    <a:pt x="134" y="9"/>
                  </a:cubicBezTo>
                  <a:cubicBezTo>
                    <a:pt x="56" y="34"/>
                    <a:pt x="1" y="120"/>
                    <a:pt x="11" y="235"/>
                  </a:cubicBezTo>
                  <a:cubicBezTo>
                    <a:pt x="31" y="456"/>
                    <a:pt x="93" y="667"/>
                    <a:pt x="213" y="855"/>
                  </a:cubicBezTo>
                  <a:cubicBezTo>
                    <a:pt x="255" y="921"/>
                    <a:pt x="296" y="948"/>
                    <a:pt x="348" y="948"/>
                  </a:cubicBezTo>
                  <a:cubicBezTo>
                    <a:pt x="369" y="948"/>
                    <a:pt x="392" y="943"/>
                    <a:pt x="417" y="935"/>
                  </a:cubicBezTo>
                  <a:cubicBezTo>
                    <a:pt x="505" y="905"/>
                    <a:pt x="541" y="851"/>
                    <a:pt x="543" y="732"/>
                  </a:cubicBezTo>
                  <a:cubicBezTo>
                    <a:pt x="511" y="539"/>
                    <a:pt x="479" y="326"/>
                    <a:pt x="370" y="137"/>
                  </a:cubicBezTo>
                  <a:cubicBezTo>
                    <a:pt x="318" y="46"/>
                    <a:pt x="254" y="0"/>
                    <a:pt x="186"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8"/>
            <p:cNvSpPr/>
            <p:nvPr/>
          </p:nvSpPr>
          <p:spPr>
            <a:xfrm flipH="1">
              <a:off x="547648" y="4150367"/>
              <a:ext cx="185863" cy="107539"/>
            </a:xfrm>
            <a:custGeom>
              <a:avLst/>
              <a:gdLst/>
              <a:ahLst/>
              <a:cxnLst/>
              <a:rect l="l" t="t" r="r" b="b"/>
              <a:pathLst>
                <a:path w="897" h="519" extrusionOk="0">
                  <a:moveTo>
                    <a:pt x="303" y="0"/>
                  </a:moveTo>
                  <a:cubicBezTo>
                    <a:pt x="275" y="4"/>
                    <a:pt x="222" y="6"/>
                    <a:pt x="173" y="20"/>
                  </a:cubicBezTo>
                  <a:cubicBezTo>
                    <a:pt x="102" y="41"/>
                    <a:pt x="30" y="72"/>
                    <a:pt x="15" y="160"/>
                  </a:cubicBezTo>
                  <a:cubicBezTo>
                    <a:pt x="0" y="249"/>
                    <a:pt x="41" y="323"/>
                    <a:pt x="110" y="369"/>
                  </a:cubicBezTo>
                  <a:cubicBezTo>
                    <a:pt x="255" y="464"/>
                    <a:pt x="413" y="519"/>
                    <a:pt x="581" y="519"/>
                  </a:cubicBezTo>
                  <a:cubicBezTo>
                    <a:pt x="614" y="519"/>
                    <a:pt x="646" y="517"/>
                    <a:pt x="679" y="513"/>
                  </a:cubicBezTo>
                  <a:cubicBezTo>
                    <a:pt x="776" y="501"/>
                    <a:pt x="857" y="454"/>
                    <a:pt x="877" y="349"/>
                  </a:cubicBezTo>
                  <a:cubicBezTo>
                    <a:pt x="896" y="242"/>
                    <a:pt x="833" y="173"/>
                    <a:pt x="750" y="123"/>
                  </a:cubicBezTo>
                  <a:cubicBezTo>
                    <a:pt x="620" y="45"/>
                    <a:pt x="477" y="7"/>
                    <a:pt x="303"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flipH="1">
              <a:off x="995212" y="4061891"/>
              <a:ext cx="144422" cy="169908"/>
            </a:xfrm>
            <a:custGeom>
              <a:avLst/>
              <a:gdLst/>
              <a:ahLst/>
              <a:cxnLst/>
              <a:rect l="l" t="t" r="r" b="b"/>
              <a:pathLst>
                <a:path w="697" h="820" extrusionOk="0">
                  <a:moveTo>
                    <a:pt x="155" y="0"/>
                  </a:moveTo>
                  <a:cubicBezTo>
                    <a:pt x="129" y="0"/>
                    <a:pt x="103" y="8"/>
                    <a:pt x="76" y="25"/>
                  </a:cubicBezTo>
                  <a:cubicBezTo>
                    <a:pt x="17" y="62"/>
                    <a:pt x="0" y="124"/>
                    <a:pt x="5" y="209"/>
                  </a:cubicBezTo>
                  <a:cubicBezTo>
                    <a:pt x="10" y="226"/>
                    <a:pt x="14" y="261"/>
                    <a:pt x="27" y="292"/>
                  </a:cubicBezTo>
                  <a:cubicBezTo>
                    <a:pt x="104" y="477"/>
                    <a:pt x="205" y="644"/>
                    <a:pt x="373" y="759"/>
                  </a:cubicBezTo>
                  <a:cubicBezTo>
                    <a:pt x="432" y="800"/>
                    <a:pt x="483" y="819"/>
                    <a:pt x="527" y="819"/>
                  </a:cubicBezTo>
                  <a:cubicBezTo>
                    <a:pt x="563" y="819"/>
                    <a:pt x="596" y="805"/>
                    <a:pt x="625" y="778"/>
                  </a:cubicBezTo>
                  <a:cubicBezTo>
                    <a:pt x="690" y="717"/>
                    <a:pt x="696" y="636"/>
                    <a:pt x="632" y="525"/>
                  </a:cubicBezTo>
                  <a:cubicBezTo>
                    <a:pt x="570" y="420"/>
                    <a:pt x="503" y="319"/>
                    <a:pt x="435" y="218"/>
                  </a:cubicBezTo>
                  <a:cubicBezTo>
                    <a:pt x="390" y="151"/>
                    <a:pt x="335" y="91"/>
                    <a:pt x="268" y="43"/>
                  </a:cubicBezTo>
                  <a:cubicBezTo>
                    <a:pt x="233" y="17"/>
                    <a:pt x="195" y="0"/>
                    <a:pt x="155"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p:nvPr/>
          </p:nvSpPr>
          <p:spPr>
            <a:xfrm flipH="1">
              <a:off x="947555" y="4603110"/>
              <a:ext cx="113341" cy="153953"/>
            </a:xfrm>
            <a:custGeom>
              <a:avLst/>
              <a:gdLst/>
              <a:ahLst/>
              <a:cxnLst/>
              <a:rect l="l" t="t" r="r" b="b"/>
              <a:pathLst>
                <a:path w="547" h="743" extrusionOk="0">
                  <a:moveTo>
                    <a:pt x="199" y="0"/>
                  </a:moveTo>
                  <a:cubicBezTo>
                    <a:pt x="182" y="0"/>
                    <a:pt x="165" y="3"/>
                    <a:pt x="148" y="8"/>
                  </a:cubicBezTo>
                  <a:cubicBezTo>
                    <a:pt x="50" y="35"/>
                    <a:pt x="0" y="133"/>
                    <a:pt x="4" y="292"/>
                  </a:cubicBezTo>
                  <a:cubicBezTo>
                    <a:pt x="4" y="474"/>
                    <a:pt x="78" y="616"/>
                    <a:pt x="234" y="710"/>
                  </a:cubicBezTo>
                  <a:cubicBezTo>
                    <a:pt x="269" y="731"/>
                    <a:pt x="305" y="743"/>
                    <a:pt x="340" y="743"/>
                  </a:cubicBezTo>
                  <a:cubicBezTo>
                    <a:pt x="375" y="743"/>
                    <a:pt x="409" y="731"/>
                    <a:pt x="443" y="707"/>
                  </a:cubicBezTo>
                  <a:cubicBezTo>
                    <a:pt x="507" y="660"/>
                    <a:pt x="547" y="595"/>
                    <a:pt x="531" y="513"/>
                  </a:cubicBezTo>
                  <a:cubicBezTo>
                    <a:pt x="509" y="395"/>
                    <a:pt x="483" y="276"/>
                    <a:pt x="421" y="169"/>
                  </a:cubicBezTo>
                  <a:cubicBezTo>
                    <a:pt x="357" y="58"/>
                    <a:pt x="281" y="0"/>
                    <a:pt x="199"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8"/>
            <p:cNvSpPr/>
            <p:nvPr/>
          </p:nvSpPr>
          <p:spPr>
            <a:xfrm flipH="1">
              <a:off x="640891" y="4288987"/>
              <a:ext cx="101323" cy="147530"/>
            </a:xfrm>
            <a:custGeom>
              <a:avLst/>
              <a:gdLst/>
              <a:ahLst/>
              <a:cxnLst/>
              <a:rect l="l" t="t" r="r" b="b"/>
              <a:pathLst>
                <a:path w="489" h="712" extrusionOk="0">
                  <a:moveTo>
                    <a:pt x="205" y="0"/>
                  </a:moveTo>
                  <a:cubicBezTo>
                    <a:pt x="139" y="0"/>
                    <a:pt x="75" y="44"/>
                    <a:pt x="40" y="128"/>
                  </a:cubicBezTo>
                  <a:cubicBezTo>
                    <a:pt x="10" y="198"/>
                    <a:pt x="1" y="272"/>
                    <a:pt x="21" y="349"/>
                  </a:cubicBezTo>
                  <a:cubicBezTo>
                    <a:pt x="42" y="429"/>
                    <a:pt x="75" y="503"/>
                    <a:pt x="113" y="574"/>
                  </a:cubicBezTo>
                  <a:cubicBezTo>
                    <a:pt x="162" y="665"/>
                    <a:pt x="229" y="711"/>
                    <a:pt x="303" y="711"/>
                  </a:cubicBezTo>
                  <a:cubicBezTo>
                    <a:pt x="318" y="711"/>
                    <a:pt x="333" y="709"/>
                    <a:pt x="349" y="706"/>
                  </a:cubicBezTo>
                  <a:cubicBezTo>
                    <a:pt x="437" y="684"/>
                    <a:pt x="489" y="597"/>
                    <a:pt x="487" y="463"/>
                  </a:cubicBezTo>
                  <a:cubicBezTo>
                    <a:pt x="472" y="331"/>
                    <a:pt x="444" y="194"/>
                    <a:pt x="354" y="81"/>
                  </a:cubicBezTo>
                  <a:cubicBezTo>
                    <a:pt x="311" y="26"/>
                    <a:pt x="257" y="0"/>
                    <a:pt x="205"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8"/>
            <p:cNvSpPr/>
            <p:nvPr/>
          </p:nvSpPr>
          <p:spPr>
            <a:xfrm flipH="1">
              <a:off x="717764" y="3952280"/>
              <a:ext cx="76044" cy="142557"/>
            </a:xfrm>
            <a:custGeom>
              <a:avLst/>
              <a:gdLst/>
              <a:ahLst/>
              <a:cxnLst/>
              <a:rect l="l" t="t" r="r" b="b"/>
              <a:pathLst>
                <a:path w="367" h="688" extrusionOk="0">
                  <a:moveTo>
                    <a:pt x="207" y="1"/>
                  </a:moveTo>
                  <a:cubicBezTo>
                    <a:pt x="139" y="1"/>
                    <a:pt x="81" y="56"/>
                    <a:pt x="45" y="160"/>
                  </a:cubicBezTo>
                  <a:cubicBezTo>
                    <a:pt x="4" y="277"/>
                    <a:pt x="1" y="398"/>
                    <a:pt x="18" y="519"/>
                  </a:cubicBezTo>
                  <a:cubicBezTo>
                    <a:pt x="34" y="628"/>
                    <a:pt x="86" y="687"/>
                    <a:pt x="159" y="687"/>
                  </a:cubicBezTo>
                  <a:cubicBezTo>
                    <a:pt x="159" y="687"/>
                    <a:pt x="160" y="687"/>
                    <a:pt x="160" y="687"/>
                  </a:cubicBezTo>
                  <a:cubicBezTo>
                    <a:pt x="230" y="687"/>
                    <a:pt x="295" y="632"/>
                    <a:pt x="319" y="532"/>
                  </a:cubicBezTo>
                  <a:cubicBezTo>
                    <a:pt x="343" y="432"/>
                    <a:pt x="353" y="328"/>
                    <a:pt x="365" y="254"/>
                  </a:cubicBezTo>
                  <a:cubicBezTo>
                    <a:pt x="367" y="105"/>
                    <a:pt x="319" y="23"/>
                    <a:pt x="238" y="5"/>
                  </a:cubicBezTo>
                  <a:cubicBezTo>
                    <a:pt x="228" y="2"/>
                    <a:pt x="217" y="1"/>
                    <a:pt x="207" y="1"/>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8"/>
            <p:cNvSpPr/>
            <p:nvPr/>
          </p:nvSpPr>
          <p:spPr>
            <a:xfrm flipH="1">
              <a:off x="438865" y="4191601"/>
              <a:ext cx="77287" cy="115620"/>
            </a:xfrm>
            <a:custGeom>
              <a:avLst/>
              <a:gdLst/>
              <a:ahLst/>
              <a:cxnLst/>
              <a:rect l="l" t="t" r="r" b="b"/>
              <a:pathLst>
                <a:path w="373" h="558" extrusionOk="0">
                  <a:moveTo>
                    <a:pt x="227" y="0"/>
                  </a:moveTo>
                  <a:cubicBezTo>
                    <a:pt x="180" y="0"/>
                    <a:pt x="140" y="26"/>
                    <a:pt x="107" y="69"/>
                  </a:cubicBezTo>
                  <a:cubicBezTo>
                    <a:pt x="45" y="153"/>
                    <a:pt x="10" y="249"/>
                    <a:pt x="4" y="356"/>
                  </a:cubicBezTo>
                  <a:cubicBezTo>
                    <a:pt x="1" y="403"/>
                    <a:pt x="15" y="446"/>
                    <a:pt x="44" y="484"/>
                  </a:cubicBezTo>
                  <a:cubicBezTo>
                    <a:pt x="80" y="533"/>
                    <a:pt x="121" y="558"/>
                    <a:pt x="162" y="558"/>
                  </a:cubicBezTo>
                  <a:cubicBezTo>
                    <a:pt x="204" y="558"/>
                    <a:pt x="245" y="532"/>
                    <a:pt x="277" y="479"/>
                  </a:cubicBezTo>
                  <a:cubicBezTo>
                    <a:pt x="334" y="385"/>
                    <a:pt x="362" y="279"/>
                    <a:pt x="372" y="180"/>
                  </a:cubicBezTo>
                  <a:cubicBezTo>
                    <a:pt x="373" y="101"/>
                    <a:pt x="354" y="41"/>
                    <a:pt x="288" y="14"/>
                  </a:cubicBezTo>
                  <a:cubicBezTo>
                    <a:pt x="267" y="4"/>
                    <a:pt x="247" y="0"/>
                    <a:pt x="227"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8"/>
            <p:cNvSpPr/>
            <p:nvPr/>
          </p:nvSpPr>
          <p:spPr>
            <a:xfrm flipH="1">
              <a:off x="965167" y="4001594"/>
              <a:ext cx="71279" cy="105675"/>
            </a:xfrm>
            <a:custGeom>
              <a:avLst/>
              <a:gdLst/>
              <a:ahLst/>
              <a:cxnLst/>
              <a:rect l="l" t="t" r="r" b="b"/>
              <a:pathLst>
                <a:path w="344" h="510" extrusionOk="0">
                  <a:moveTo>
                    <a:pt x="183" y="1"/>
                  </a:moveTo>
                  <a:cubicBezTo>
                    <a:pt x="143" y="1"/>
                    <a:pt x="104" y="21"/>
                    <a:pt x="73" y="63"/>
                  </a:cubicBezTo>
                  <a:cubicBezTo>
                    <a:pt x="1" y="161"/>
                    <a:pt x="2" y="337"/>
                    <a:pt x="76" y="436"/>
                  </a:cubicBezTo>
                  <a:cubicBezTo>
                    <a:pt x="108" y="478"/>
                    <a:pt x="146" y="509"/>
                    <a:pt x="197" y="509"/>
                  </a:cubicBezTo>
                  <a:cubicBezTo>
                    <a:pt x="205" y="509"/>
                    <a:pt x="213" y="509"/>
                    <a:pt x="221" y="507"/>
                  </a:cubicBezTo>
                  <a:cubicBezTo>
                    <a:pt x="291" y="495"/>
                    <a:pt x="325" y="442"/>
                    <a:pt x="338" y="376"/>
                  </a:cubicBezTo>
                  <a:cubicBezTo>
                    <a:pt x="343" y="348"/>
                    <a:pt x="343" y="318"/>
                    <a:pt x="344" y="307"/>
                  </a:cubicBezTo>
                  <a:cubicBezTo>
                    <a:pt x="342" y="215"/>
                    <a:pt x="337" y="139"/>
                    <a:pt x="298" y="74"/>
                  </a:cubicBezTo>
                  <a:cubicBezTo>
                    <a:pt x="268" y="25"/>
                    <a:pt x="226" y="1"/>
                    <a:pt x="183" y="1"/>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8"/>
            <p:cNvSpPr/>
            <p:nvPr/>
          </p:nvSpPr>
          <p:spPr>
            <a:xfrm flipH="1">
              <a:off x="1180247" y="4367932"/>
              <a:ext cx="105882" cy="67342"/>
            </a:xfrm>
            <a:custGeom>
              <a:avLst/>
              <a:gdLst/>
              <a:ahLst/>
              <a:cxnLst/>
              <a:rect l="l" t="t" r="r" b="b"/>
              <a:pathLst>
                <a:path w="511" h="325" extrusionOk="0">
                  <a:moveTo>
                    <a:pt x="276" y="1"/>
                  </a:moveTo>
                  <a:cubicBezTo>
                    <a:pt x="203" y="3"/>
                    <a:pt x="140" y="4"/>
                    <a:pt x="86" y="44"/>
                  </a:cubicBezTo>
                  <a:cubicBezTo>
                    <a:pt x="5" y="103"/>
                    <a:pt x="0" y="200"/>
                    <a:pt x="73" y="264"/>
                  </a:cubicBezTo>
                  <a:cubicBezTo>
                    <a:pt x="116" y="303"/>
                    <a:pt x="202" y="324"/>
                    <a:pt x="280" y="324"/>
                  </a:cubicBezTo>
                  <a:cubicBezTo>
                    <a:pt x="333" y="324"/>
                    <a:pt x="383" y="314"/>
                    <a:pt x="415" y="293"/>
                  </a:cubicBezTo>
                  <a:cubicBezTo>
                    <a:pt x="475" y="252"/>
                    <a:pt x="511" y="192"/>
                    <a:pt x="500" y="117"/>
                  </a:cubicBezTo>
                  <a:cubicBezTo>
                    <a:pt x="489" y="33"/>
                    <a:pt x="424" y="9"/>
                    <a:pt x="351" y="3"/>
                  </a:cubicBezTo>
                  <a:cubicBezTo>
                    <a:pt x="323" y="1"/>
                    <a:pt x="294" y="2"/>
                    <a:pt x="276" y="1"/>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8"/>
            <p:cNvSpPr/>
            <p:nvPr/>
          </p:nvSpPr>
          <p:spPr>
            <a:xfrm flipH="1">
              <a:off x="1137562" y="4188908"/>
              <a:ext cx="100909" cy="74387"/>
            </a:xfrm>
            <a:custGeom>
              <a:avLst/>
              <a:gdLst/>
              <a:ahLst/>
              <a:cxnLst/>
              <a:rect l="l" t="t" r="r" b="b"/>
              <a:pathLst>
                <a:path w="487" h="359" extrusionOk="0">
                  <a:moveTo>
                    <a:pt x="283" y="0"/>
                  </a:moveTo>
                  <a:cubicBezTo>
                    <a:pt x="207" y="16"/>
                    <a:pt x="126" y="45"/>
                    <a:pt x="65" y="109"/>
                  </a:cubicBezTo>
                  <a:cubicBezTo>
                    <a:pt x="23" y="153"/>
                    <a:pt x="1" y="205"/>
                    <a:pt x="26" y="267"/>
                  </a:cubicBezTo>
                  <a:cubicBezTo>
                    <a:pt x="51" y="325"/>
                    <a:pt x="98" y="355"/>
                    <a:pt x="159" y="358"/>
                  </a:cubicBezTo>
                  <a:cubicBezTo>
                    <a:pt x="165" y="359"/>
                    <a:pt x="171" y="359"/>
                    <a:pt x="177" y="359"/>
                  </a:cubicBezTo>
                  <a:cubicBezTo>
                    <a:pt x="265" y="359"/>
                    <a:pt x="344" y="328"/>
                    <a:pt x="409" y="268"/>
                  </a:cubicBezTo>
                  <a:cubicBezTo>
                    <a:pt x="458" y="222"/>
                    <a:pt x="487" y="164"/>
                    <a:pt x="459" y="97"/>
                  </a:cubicBezTo>
                  <a:cubicBezTo>
                    <a:pt x="429" y="26"/>
                    <a:pt x="366" y="3"/>
                    <a:pt x="283"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8"/>
            <p:cNvSpPr/>
            <p:nvPr/>
          </p:nvSpPr>
          <p:spPr>
            <a:xfrm flipH="1">
              <a:off x="379190" y="4081575"/>
              <a:ext cx="91377" cy="62161"/>
            </a:xfrm>
            <a:custGeom>
              <a:avLst/>
              <a:gdLst/>
              <a:ahLst/>
              <a:cxnLst/>
              <a:rect l="l" t="t" r="r" b="b"/>
              <a:pathLst>
                <a:path w="441" h="300" extrusionOk="0">
                  <a:moveTo>
                    <a:pt x="247" y="1"/>
                  </a:moveTo>
                  <a:cubicBezTo>
                    <a:pt x="193" y="2"/>
                    <a:pt x="153" y="4"/>
                    <a:pt x="117" y="23"/>
                  </a:cubicBezTo>
                  <a:cubicBezTo>
                    <a:pt x="47" y="60"/>
                    <a:pt x="1" y="146"/>
                    <a:pt x="19" y="208"/>
                  </a:cubicBezTo>
                  <a:cubicBezTo>
                    <a:pt x="42" y="283"/>
                    <a:pt x="98" y="300"/>
                    <a:pt x="163" y="300"/>
                  </a:cubicBezTo>
                  <a:cubicBezTo>
                    <a:pt x="170" y="300"/>
                    <a:pt x="176" y="300"/>
                    <a:pt x="183" y="299"/>
                  </a:cubicBezTo>
                  <a:cubicBezTo>
                    <a:pt x="246" y="297"/>
                    <a:pt x="307" y="283"/>
                    <a:pt x="362" y="249"/>
                  </a:cubicBezTo>
                  <a:cubicBezTo>
                    <a:pt x="409" y="221"/>
                    <a:pt x="440" y="180"/>
                    <a:pt x="432" y="122"/>
                  </a:cubicBezTo>
                  <a:cubicBezTo>
                    <a:pt x="424" y="65"/>
                    <a:pt x="386" y="30"/>
                    <a:pt x="334" y="15"/>
                  </a:cubicBezTo>
                  <a:cubicBezTo>
                    <a:pt x="301" y="5"/>
                    <a:pt x="266" y="4"/>
                    <a:pt x="247" y="1"/>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8"/>
            <p:cNvSpPr/>
            <p:nvPr/>
          </p:nvSpPr>
          <p:spPr>
            <a:xfrm flipH="1">
              <a:off x="859700" y="4287744"/>
              <a:ext cx="72107" cy="71486"/>
            </a:xfrm>
            <a:custGeom>
              <a:avLst/>
              <a:gdLst/>
              <a:ahLst/>
              <a:cxnLst/>
              <a:rect l="l" t="t" r="r" b="b"/>
              <a:pathLst>
                <a:path w="348" h="345" extrusionOk="0">
                  <a:moveTo>
                    <a:pt x="133" y="0"/>
                  </a:moveTo>
                  <a:cubicBezTo>
                    <a:pt x="62" y="0"/>
                    <a:pt x="7" y="56"/>
                    <a:pt x="4" y="131"/>
                  </a:cubicBezTo>
                  <a:cubicBezTo>
                    <a:pt x="1" y="231"/>
                    <a:pt x="111" y="343"/>
                    <a:pt x="214" y="344"/>
                  </a:cubicBezTo>
                  <a:cubicBezTo>
                    <a:pt x="215" y="344"/>
                    <a:pt x="216" y="344"/>
                    <a:pt x="216" y="344"/>
                  </a:cubicBezTo>
                  <a:cubicBezTo>
                    <a:pt x="289" y="344"/>
                    <a:pt x="343" y="289"/>
                    <a:pt x="345" y="214"/>
                  </a:cubicBezTo>
                  <a:cubicBezTo>
                    <a:pt x="348" y="114"/>
                    <a:pt x="236" y="0"/>
                    <a:pt x="135" y="0"/>
                  </a:cubicBezTo>
                  <a:cubicBezTo>
                    <a:pt x="134" y="0"/>
                    <a:pt x="134" y="0"/>
                    <a:pt x="133"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8"/>
            <p:cNvSpPr/>
            <p:nvPr/>
          </p:nvSpPr>
          <p:spPr>
            <a:xfrm flipH="1">
              <a:off x="838772" y="3981288"/>
              <a:ext cx="64234" cy="60711"/>
            </a:xfrm>
            <a:custGeom>
              <a:avLst/>
              <a:gdLst/>
              <a:ahLst/>
              <a:cxnLst/>
              <a:rect l="l" t="t" r="r" b="b"/>
              <a:pathLst>
                <a:path w="310" h="293" extrusionOk="0">
                  <a:moveTo>
                    <a:pt x="188" y="1"/>
                  </a:moveTo>
                  <a:cubicBezTo>
                    <a:pt x="186" y="1"/>
                    <a:pt x="184" y="1"/>
                    <a:pt x="181" y="1"/>
                  </a:cubicBezTo>
                  <a:cubicBezTo>
                    <a:pt x="97" y="3"/>
                    <a:pt x="0" y="105"/>
                    <a:pt x="3" y="192"/>
                  </a:cubicBezTo>
                  <a:cubicBezTo>
                    <a:pt x="11" y="250"/>
                    <a:pt x="47" y="290"/>
                    <a:pt x="114" y="292"/>
                  </a:cubicBezTo>
                  <a:cubicBezTo>
                    <a:pt x="116" y="293"/>
                    <a:pt x="117" y="293"/>
                    <a:pt x="119" y="293"/>
                  </a:cubicBezTo>
                  <a:cubicBezTo>
                    <a:pt x="205" y="293"/>
                    <a:pt x="309" y="183"/>
                    <a:pt x="299" y="100"/>
                  </a:cubicBezTo>
                  <a:cubicBezTo>
                    <a:pt x="291" y="34"/>
                    <a:pt x="251" y="1"/>
                    <a:pt x="188" y="1"/>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8"/>
            <p:cNvSpPr/>
            <p:nvPr/>
          </p:nvSpPr>
          <p:spPr>
            <a:xfrm flipH="1">
              <a:off x="779304" y="4590885"/>
              <a:ext cx="58432" cy="62161"/>
            </a:xfrm>
            <a:custGeom>
              <a:avLst/>
              <a:gdLst/>
              <a:ahLst/>
              <a:cxnLst/>
              <a:rect l="l" t="t" r="r" b="b"/>
              <a:pathLst>
                <a:path w="282" h="300" extrusionOk="0">
                  <a:moveTo>
                    <a:pt x="155" y="0"/>
                  </a:moveTo>
                  <a:cubicBezTo>
                    <a:pt x="84" y="0"/>
                    <a:pt x="9" y="79"/>
                    <a:pt x="5" y="160"/>
                  </a:cubicBezTo>
                  <a:cubicBezTo>
                    <a:pt x="1" y="234"/>
                    <a:pt x="57" y="299"/>
                    <a:pt x="126" y="299"/>
                  </a:cubicBezTo>
                  <a:cubicBezTo>
                    <a:pt x="127" y="299"/>
                    <a:pt x="127" y="299"/>
                    <a:pt x="127" y="299"/>
                  </a:cubicBezTo>
                  <a:cubicBezTo>
                    <a:pt x="199" y="299"/>
                    <a:pt x="275" y="219"/>
                    <a:pt x="278" y="139"/>
                  </a:cubicBezTo>
                  <a:cubicBezTo>
                    <a:pt x="282" y="67"/>
                    <a:pt x="224" y="1"/>
                    <a:pt x="156" y="0"/>
                  </a:cubicBezTo>
                  <a:cubicBezTo>
                    <a:pt x="156" y="0"/>
                    <a:pt x="155" y="0"/>
                    <a:pt x="155"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flipH="1">
              <a:off x="616647" y="4447292"/>
              <a:ext cx="60711" cy="58639"/>
            </a:xfrm>
            <a:custGeom>
              <a:avLst/>
              <a:gdLst/>
              <a:ahLst/>
              <a:cxnLst/>
              <a:rect l="l" t="t" r="r" b="b"/>
              <a:pathLst>
                <a:path w="293" h="283" extrusionOk="0">
                  <a:moveTo>
                    <a:pt x="161" y="1"/>
                  </a:moveTo>
                  <a:cubicBezTo>
                    <a:pt x="158" y="1"/>
                    <a:pt x="155" y="1"/>
                    <a:pt x="152" y="1"/>
                  </a:cubicBezTo>
                  <a:cubicBezTo>
                    <a:pt x="70" y="6"/>
                    <a:pt x="0" y="81"/>
                    <a:pt x="4" y="160"/>
                  </a:cubicBezTo>
                  <a:cubicBezTo>
                    <a:pt x="7" y="229"/>
                    <a:pt x="64" y="282"/>
                    <a:pt x="134" y="282"/>
                  </a:cubicBezTo>
                  <a:cubicBezTo>
                    <a:pt x="136" y="282"/>
                    <a:pt x="138" y="282"/>
                    <a:pt x="141" y="282"/>
                  </a:cubicBezTo>
                  <a:cubicBezTo>
                    <a:pt x="222" y="279"/>
                    <a:pt x="293" y="203"/>
                    <a:pt x="289" y="123"/>
                  </a:cubicBezTo>
                  <a:cubicBezTo>
                    <a:pt x="286" y="52"/>
                    <a:pt x="231" y="1"/>
                    <a:pt x="161" y="1"/>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p:nvPr/>
          </p:nvSpPr>
          <p:spPr>
            <a:xfrm flipH="1">
              <a:off x="507243" y="4093801"/>
              <a:ext cx="65477" cy="56567"/>
            </a:xfrm>
            <a:custGeom>
              <a:avLst/>
              <a:gdLst/>
              <a:ahLst/>
              <a:cxnLst/>
              <a:rect l="l" t="t" r="r" b="b"/>
              <a:pathLst>
                <a:path w="316" h="273" extrusionOk="0">
                  <a:moveTo>
                    <a:pt x="192" y="1"/>
                  </a:moveTo>
                  <a:cubicBezTo>
                    <a:pt x="108" y="1"/>
                    <a:pt x="12" y="77"/>
                    <a:pt x="6" y="149"/>
                  </a:cubicBezTo>
                  <a:cubicBezTo>
                    <a:pt x="1" y="214"/>
                    <a:pt x="54" y="271"/>
                    <a:pt x="121" y="272"/>
                  </a:cubicBezTo>
                  <a:cubicBezTo>
                    <a:pt x="123" y="273"/>
                    <a:pt x="124" y="273"/>
                    <a:pt x="125" y="273"/>
                  </a:cubicBezTo>
                  <a:cubicBezTo>
                    <a:pt x="207" y="273"/>
                    <a:pt x="303" y="196"/>
                    <a:pt x="310" y="124"/>
                  </a:cubicBezTo>
                  <a:cubicBezTo>
                    <a:pt x="316" y="59"/>
                    <a:pt x="264" y="3"/>
                    <a:pt x="195" y="1"/>
                  </a:cubicBezTo>
                  <a:cubicBezTo>
                    <a:pt x="194" y="1"/>
                    <a:pt x="193" y="1"/>
                    <a:pt x="192" y="1"/>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8"/>
            <p:cNvSpPr/>
            <p:nvPr/>
          </p:nvSpPr>
          <p:spPr>
            <a:xfrm flipH="1">
              <a:off x="876690" y="4662785"/>
              <a:ext cx="48072" cy="50972"/>
            </a:xfrm>
            <a:custGeom>
              <a:avLst/>
              <a:gdLst/>
              <a:ahLst/>
              <a:cxnLst/>
              <a:rect l="l" t="t" r="r" b="b"/>
              <a:pathLst>
                <a:path w="232" h="246" extrusionOk="0">
                  <a:moveTo>
                    <a:pt x="110" y="1"/>
                  </a:moveTo>
                  <a:cubicBezTo>
                    <a:pt x="50" y="1"/>
                    <a:pt x="1" y="58"/>
                    <a:pt x="1" y="126"/>
                  </a:cubicBezTo>
                  <a:cubicBezTo>
                    <a:pt x="1" y="193"/>
                    <a:pt x="49" y="246"/>
                    <a:pt x="109" y="246"/>
                  </a:cubicBezTo>
                  <a:cubicBezTo>
                    <a:pt x="112" y="246"/>
                    <a:pt x="115" y="246"/>
                    <a:pt x="118" y="245"/>
                  </a:cubicBezTo>
                  <a:cubicBezTo>
                    <a:pt x="180" y="241"/>
                    <a:pt x="231" y="178"/>
                    <a:pt x="225" y="112"/>
                  </a:cubicBezTo>
                  <a:cubicBezTo>
                    <a:pt x="219" y="47"/>
                    <a:pt x="183" y="5"/>
                    <a:pt x="116" y="1"/>
                  </a:cubicBezTo>
                  <a:cubicBezTo>
                    <a:pt x="114" y="1"/>
                    <a:pt x="112" y="1"/>
                    <a:pt x="110" y="1"/>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8"/>
          <p:cNvGrpSpPr/>
          <p:nvPr/>
        </p:nvGrpSpPr>
        <p:grpSpPr>
          <a:xfrm>
            <a:off x="-197" y="12"/>
            <a:ext cx="9143841" cy="5143502"/>
            <a:chOff x="2530675" y="2692500"/>
            <a:chExt cx="1090825" cy="613600"/>
          </a:xfrm>
        </p:grpSpPr>
        <p:sp>
          <p:nvSpPr>
            <p:cNvPr id="189" name="Google Shape;189;p8"/>
            <p:cNvSpPr/>
            <p:nvPr/>
          </p:nvSpPr>
          <p:spPr>
            <a:xfrm>
              <a:off x="3453400" y="3131650"/>
              <a:ext cx="168100" cy="174450"/>
            </a:xfrm>
            <a:custGeom>
              <a:avLst/>
              <a:gdLst/>
              <a:ahLst/>
              <a:cxnLst/>
              <a:rect l="l" t="t" r="r" b="b"/>
              <a:pathLst>
                <a:path w="6724" h="6978" extrusionOk="0">
                  <a:moveTo>
                    <a:pt x="6199" y="0"/>
                  </a:moveTo>
                  <a:cubicBezTo>
                    <a:pt x="6032" y="0"/>
                    <a:pt x="5859" y="20"/>
                    <a:pt x="5682" y="60"/>
                  </a:cubicBezTo>
                  <a:cubicBezTo>
                    <a:pt x="4750" y="266"/>
                    <a:pt x="4112" y="832"/>
                    <a:pt x="3792" y="1725"/>
                  </a:cubicBezTo>
                  <a:cubicBezTo>
                    <a:pt x="3663" y="2085"/>
                    <a:pt x="3438" y="2358"/>
                    <a:pt x="3178" y="2617"/>
                  </a:cubicBezTo>
                  <a:cubicBezTo>
                    <a:pt x="3052" y="2743"/>
                    <a:pt x="2915" y="2860"/>
                    <a:pt x="2791" y="2987"/>
                  </a:cubicBezTo>
                  <a:cubicBezTo>
                    <a:pt x="2662" y="3116"/>
                    <a:pt x="2512" y="3206"/>
                    <a:pt x="2350" y="3286"/>
                  </a:cubicBezTo>
                  <a:cubicBezTo>
                    <a:pt x="1923" y="3494"/>
                    <a:pt x="1497" y="3704"/>
                    <a:pt x="1120" y="3999"/>
                  </a:cubicBezTo>
                  <a:cubicBezTo>
                    <a:pt x="121" y="4779"/>
                    <a:pt x="1" y="6061"/>
                    <a:pt x="446" y="6977"/>
                  </a:cubicBezTo>
                  <a:lnTo>
                    <a:pt x="6723" y="6977"/>
                  </a:lnTo>
                  <a:lnTo>
                    <a:pt x="6723" y="69"/>
                  </a:lnTo>
                  <a:cubicBezTo>
                    <a:pt x="6554" y="23"/>
                    <a:pt x="6379" y="0"/>
                    <a:pt x="6199" y="0"/>
                  </a:cubicBezTo>
                  <a:close/>
                </a:path>
              </a:pathLst>
            </a:custGeom>
            <a:solidFill>
              <a:srgbClr val="FFB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8"/>
            <p:cNvSpPr/>
            <p:nvPr/>
          </p:nvSpPr>
          <p:spPr>
            <a:xfrm>
              <a:off x="3465150" y="2692500"/>
              <a:ext cx="156350" cy="151750"/>
            </a:xfrm>
            <a:custGeom>
              <a:avLst/>
              <a:gdLst/>
              <a:ahLst/>
              <a:cxnLst/>
              <a:rect l="l" t="t" r="r" b="b"/>
              <a:pathLst>
                <a:path w="6254" h="6070" extrusionOk="0">
                  <a:moveTo>
                    <a:pt x="724" y="0"/>
                  </a:moveTo>
                  <a:cubicBezTo>
                    <a:pt x="735" y="39"/>
                    <a:pt x="752" y="78"/>
                    <a:pt x="774" y="117"/>
                  </a:cubicBezTo>
                  <a:cubicBezTo>
                    <a:pt x="835" y="223"/>
                    <a:pt x="923" y="306"/>
                    <a:pt x="1020" y="376"/>
                  </a:cubicBezTo>
                  <a:cubicBezTo>
                    <a:pt x="1232" y="528"/>
                    <a:pt x="1465" y="638"/>
                    <a:pt x="1709" y="722"/>
                  </a:cubicBezTo>
                  <a:cubicBezTo>
                    <a:pt x="2067" y="843"/>
                    <a:pt x="2431" y="943"/>
                    <a:pt x="2796" y="1039"/>
                  </a:cubicBezTo>
                  <a:cubicBezTo>
                    <a:pt x="2942" y="1077"/>
                    <a:pt x="3090" y="1114"/>
                    <a:pt x="3224" y="1187"/>
                  </a:cubicBezTo>
                  <a:cubicBezTo>
                    <a:pt x="3325" y="1243"/>
                    <a:pt x="3330" y="1301"/>
                    <a:pt x="3235" y="1364"/>
                  </a:cubicBezTo>
                  <a:cubicBezTo>
                    <a:pt x="3131" y="1433"/>
                    <a:pt x="3014" y="1476"/>
                    <a:pt x="2891" y="1498"/>
                  </a:cubicBezTo>
                  <a:cubicBezTo>
                    <a:pt x="2693" y="1533"/>
                    <a:pt x="2495" y="1554"/>
                    <a:pt x="2295" y="1556"/>
                  </a:cubicBezTo>
                  <a:cubicBezTo>
                    <a:pt x="2011" y="1561"/>
                    <a:pt x="1727" y="1554"/>
                    <a:pt x="1443" y="1572"/>
                  </a:cubicBezTo>
                  <a:cubicBezTo>
                    <a:pt x="1229" y="1585"/>
                    <a:pt x="1020" y="1622"/>
                    <a:pt x="820" y="1698"/>
                  </a:cubicBezTo>
                  <a:cubicBezTo>
                    <a:pt x="704" y="1741"/>
                    <a:pt x="589" y="1791"/>
                    <a:pt x="470" y="1823"/>
                  </a:cubicBezTo>
                  <a:cubicBezTo>
                    <a:pt x="321" y="1863"/>
                    <a:pt x="210" y="1953"/>
                    <a:pt x="110" y="2059"/>
                  </a:cubicBezTo>
                  <a:cubicBezTo>
                    <a:pt x="1" y="2174"/>
                    <a:pt x="7" y="2299"/>
                    <a:pt x="123" y="2408"/>
                  </a:cubicBezTo>
                  <a:cubicBezTo>
                    <a:pt x="154" y="2438"/>
                    <a:pt x="193" y="2463"/>
                    <a:pt x="230" y="2485"/>
                  </a:cubicBezTo>
                  <a:cubicBezTo>
                    <a:pt x="373" y="2573"/>
                    <a:pt x="533" y="2610"/>
                    <a:pt x="694" y="2645"/>
                  </a:cubicBezTo>
                  <a:cubicBezTo>
                    <a:pt x="998" y="2711"/>
                    <a:pt x="1304" y="2736"/>
                    <a:pt x="1612" y="2736"/>
                  </a:cubicBezTo>
                  <a:cubicBezTo>
                    <a:pt x="1681" y="2736"/>
                    <a:pt x="1751" y="2735"/>
                    <a:pt x="1820" y="2732"/>
                  </a:cubicBezTo>
                  <a:cubicBezTo>
                    <a:pt x="1992" y="2726"/>
                    <a:pt x="2164" y="2724"/>
                    <a:pt x="2356" y="2719"/>
                  </a:cubicBezTo>
                  <a:lnTo>
                    <a:pt x="2356" y="2719"/>
                  </a:lnTo>
                  <a:cubicBezTo>
                    <a:pt x="2332" y="2817"/>
                    <a:pt x="2273" y="2868"/>
                    <a:pt x="2228" y="2925"/>
                  </a:cubicBezTo>
                  <a:cubicBezTo>
                    <a:pt x="1995" y="3213"/>
                    <a:pt x="1742" y="3483"/>
                    <a:pt x="1494" y="3759"/>
                  </a:cubicBezTo>
                  <a:cubicBezTo>
                    <a:pt x="1201" y="4084"/>
                    <a:pt x="977" y="4450"/>
                    <a:pt x="825" y="4859"/>
                  </a:cubicBezTo>
                  <a:cubicBezTo>
                    <a:pt x="784" y="4972"/>
                    <a:pt x="752" y="5086"/>
                    <a:pt x="743" y="5206"/>
                  </a:cubicBezTo>
                  <a:cubicBezTo>
                    <a:pt x="727" y="5416"/>
                    <a:pt x="841" y="5538"/>
                    <a:pt x="1047" y="5538"/>
                  </a:cubicBezTo>
                  <a:cubicBezTo>
                    <a:pt x="1055" y="5538"/>
                    <a:pt x="1064" y="5537"/>
                    <a:pt x="1073" y="5537"/>
                  </a:cubicBezTo>
                  <a:cubicBezTo>
                    <a:pt x="1191" y="5531"/>
                    <a:pt x="1295" y="5485"/>
                    <a:pt x="1399" y="5431"/>
                  </a:cubicBezTo>
                  <a:cubicBezTo>
                    <a:pt x="2177" y="5020"/>
                    <a:pt x="2785" y="4419"/>
                    <a:pt x="3310" y="3726"/>
                  </a:cubicBezTo>
                  <a:cubicBezTo>
                    <a:pt x="3397" y="3611"/>
                    <a:pt x="3474" y="3486"/>
                    <a:pt x="3572" y="3378"/>
                  </a:cubicBezTo>
                  <a:cubicBezTo>
                    <a:pt x="3616" y="3330"/>
                    <a:pt x="3663" y="3283"/>
                    <a:pt x="3712" y="3238"/>
                  </a:cubicBezTo>
                  <a:cubicBezTo>
                    <a:pt x="3732" y="3221"/>
                    <a:pt x="3754" y="3199"/>
                    <a:pt x="3781" y="3199"/>
                  </a:cubicBezTo>
                  <a:cubicBezTo>
                    <a:pt x="3789" y="3199"/>
                    <a:pt x="3797" y="3201"/>
                    <a:pt x="3806" y="3206"/>
                  </a:cubicBezTo>
                  <a:cubicBezTo>
                    <a:pt x="3837" y="3221"/>
                    <a:pt x="3835" y="3258"/>
                    <a:pt x="3837" y="3289"/>
                  </a:cubicBezTo>
                  <a:cubicBezTo>
                    <a:pt x="3847" y="3386"/>
                    <a:pt x="3838" y="3482"/>
                    <a:pt x="3824" y="3579"/>
                  </a:cubicBezTo>
                  <a:cubicBezTo>
                    <a:pt x="3787" y="3846"/>
                    <a:pt x="3746" y="4111"/>
                    <a:pt x="3711" y="4377"/>
                  </a:cubicBezTo>
                  <a:cubicBezTo>
                    <a:pt x="3659" y="4756"/>
                    <a:pt x="3657" y="5134"/>
                    <a:pt x="3713" y="5513"/>
                  </a:cubicBezTo>
                  <a:cubicBezTo>
                    <a:pt x="3736" y="5669"/>
                    <a:pt x="3797" y="5811"/>
                    <a:pt x="3896" y="5935"/>
                  </a:cubicBezTo>
                  <a:cubicBezTo>
                    <a:pt x="3966" y="6024"/>
                    <a:pt x="4053" y="6069"/>
                    <a:pt x="4142" y="6069"/>
                  </a:cubicBezTo>
                  <a:cubicBezTo>
                    <a:pt x="4219" y="6069"/>
                    <a:pt x="4298" y="6035"/>
                    <a:pt x="4370" y="5967"/>
                  </a:cubicBezTo>
                  <a:cubicBezTo>
                    <a:pt x="4441" y="5900"/>
                    <a:pt x="4491" y="5817"/>
                    <a:pt x="4531" y="5728"/>
                  </a:cubicBezTo>
                  <a:cubicBezTo>
                    <a:pt x="4640" y="5491"/>
                    <a:pt x="4714" y="5241"/>
                    <a:pt x="4781" y="4990"/>
                  </a:cubicBezTo>
                  <a:cubicBezTo>
                    <a:pt x="4915" y="4491"/>
                    <a:pt x="5010" y="3985"/>
                    <a:pt x="5068" y="3471"/>
                  </a:cubicBezTo>
                  <a:cubicBezTo>
                    <a:pt x="5093" y="3261"/>
                    <a:pt x="5133" y="3052"/>
                    <a:pt x="5225" y="2858"/>
                  </a:cubicBezTo>
                  <a:cubicBezTo>
                    <a:pt x="5252" y="2803"/>
                    <a:pt x="5277" y="2732"/>
                    <a:pt x="5345" y="2731"/>
                  </a:cubicBezTo>
                  <a:cubicBezTo>
                    <a:pt x="5346" y="2731"/>
                    <a:pt x="5347" y="2731"/>
                    <a:pt x="5347" y="2731"/>
                  </a:cubicBezTo>
                  <a:cubicBezTo>
                    <a:pt x="5416" y="2731"/>
                    <a:pt x="5437" y="2806"/>
                    <a:pt x="5464" y="2859"/>
                  </a:cubicBezTo>
                  <a:cubicBezTo>
                    <a:pt x="5528" y="2983"/>
                    <a:pt x="5547" y="3119"/>
                    <a:pt x="5569" y="3255"/>
                  </a:cubicBezTo>
                  <a:cubicBezTo>
                    <a:pt x="5622" y="3569"/>
                    <a:pt x="5674" y="3882"/>
                    <a:pt x="5730" y="4196"/>
                  </a:cubicBezTo>
                  <a:cubicBezTo>
                    <a:pt x="5755" y="4331"/>
                    <a:pt x="5796" y="4463"/>
                    <a:pt x="5877" y="4577"/>
                  </a:cubicBezTo>
                  <a:cubicBezTo>
                    <a:pt x="5961" y="4694"/>
                    <a:pt x="6075" y="4760"/>
                    <a:pt x="6213" y="4760"/>
                  </a:cubicBezTo>
                  <a:cubicBezTo>
                    <a:pt x="6226" y="4760"/>
                    <a:pt x="6239" y="4759"/>
                    <a:pt x="6253" y="4758"/>
                  </a:cubicBezTo>
                  <a:lnTo>
                    <a:pt x="6253" y="0"/>
                  </a:lnTo>
                  <a:lnTo>
                    <a:pt x="4178" y="0"/>
                  </a:lnTo>
                  <a:cubicBezTo>
                    <a:pt x="4245" y="52"/>
                    <a:pt x="4309" y="110"/>
                    <a:pt x="4364" y="178"/>
                  </a:cubicBezTo>
                  <a:cubicBezTo>
                    <a:pt x="4341" y="199"/>
                    <a:pt x="4317" y="202"/>
                    <a:pt x="4295" y="202"/>
                  </a:cubicBezTo>
                  <a:cubicBezTo>
                    <a:pt x="4287" y="202"/>
                    <a:pt x="4279" y="201"/>
                    <a:pt x="4271" y="201"/>
                  </a:cubicBezTo>
                  <a:cubicBezTo>
                    <a:pt x="4260" y="201"/>
                    <a:pt x="4250" y="201"/>
                    <a:pt x="4239" y="201"/>
                  </a:cubicBezTo>
                  <a:cubicBezTo>
                    <a:pt x="4094" y="201"/>
                    <a:pt x="3950" y="190"/>
                    <a:pt x="3808" y="156"/>
                  </a:cubicBezTo>
                  <a:cubicBezTo>
                    <a:pt x="3645" y="117"/>
                    <a:pt x="3487" y="62"/>
                    <a:pt x="3332"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8"/>
            <p:cNvSpPr/>
            <p:nvPr/>
          </p:nvSpPr>
          <p:spPr>
            <a:xfrm>
              <a:off x="2530675" y="2692500"/>
              <a:ext cx="143025" cy="145150"/>
            </a:xfrm>
            <a:custGeom>
              <a:avLst/>
              <a:gdLst/>
              <a:ahLst/>
              <a:cxnLst/>
              <a:rect l="l" t="t" r="r" b="b"/>
              <a:pathLst>
                <a:path w="5721" h="5806" extrusionOk="0">
                  <a:moveTo>
                    <a:pt x="1" y="0"/>
                  </a:moveTo>
                  <a:lnTo>
                    <a:pt x="1" y="4966"/>
                  </a:lnTo>
                  <a:cubicBezTo>
                    <a:pt x="4" y="4973"/>
                    <a:pt x="9" y="4980"/>
                    <a:pt x="13" y="4987"/>
                  </a:cubicBezTo>
                  <a:cubicBezTo>
                    <a:pt x="235" y="5371"/>
                    <a:pt x="561" y="5805"/>
                    <a:pt x="985" y="5805"/>
                  </a:cubicBezTo>
                  <a:cubicBezTo>
                    <a:pt x="1017" y="5805"/>
                    <a:pt x="1049" y="5803"/>
                    <a:pt x="1082" y="5798"/>
                  </a:cubicBezTo>
                  <a:cubicBezTo>
                    <a:pt x="1640" y="5711"/>
                    <a:pt x="1777" y="4932"/>
                    <a:pt x="1562" y="4409"/>
                  </a:cubicBezTo>
                  <a:cubicBezTo>
                    <a:pt x="1347" y="3887"/>
                    <a:pt x="927" y="3444"/>
                    <a:pt x="841" y="2885"/>
                  </a:cubicBezTo>
                  <a:cubicBezTo>
                    <a:pt x="784" y="2525"/>
                    <a:pt x="991" y="2063"/>
                    <a:pt x="1343" y="2063"/>
                  </a:cubicBezTo>
                  <a:cubicBezTo>
                    <a:pt x="1357" y="2063"/>
                    <a:pt x="1371" y="2064"/>
                    <a:pt x="1385" y="2065"/>
                  </a:cubicBezTo>
                  <a:cubicBezTo>
                    <a:pt x="1636" y="2091"/>
                    <a:pt x="1800" y="2331"/>
                    <a:pt x="1942" y="2540"/>
                  </a:cubicBezTo>
                  <a:cubicBezTo>
                    <a:pt x="2343" y="3132"/>
                    <a:pt x="2847" y="3654"/>
                    <a:pt x="3424" y="4078"/>
                  </a:cubicBezTo>
                  <a:cubicBezTo>
                    <a:pt x="3617" y="4220"/>
                    <a:pt x="3851" y="4355"/>
                    <a:pt x="4080" y="4355"/>
                  </a:cubicBezTo>
                  <a:cubicBezTo>
                    <a:pt x="4148" y="4355"/>
                    <a:pt x="4215" y="4343"/>
                    <a:pt x="4281" y="4316"/>
                  </a:cubicBezTo>
                  <a:cubicBezTo>
                    <a:pt x="4725" y="4136"/>
                    <a:pt x="4670" y="3485"/>
                    <a:pt x="4472" y="3048"/>
                  </a:cubicBezTo>
                  <a:cubicBezTo>
                    <a:pt x="4215" y="2477"/>
                    <a:pt x="3847" y="1954"/>
                    <a:pt x="3396" y="1519"/>
                  </a:cubicBezTo>
                  <a:cubicBezTo>
                    <a:pt x="3220" y="1349"/>
                    <a:pt x="3015" y="1146"/>
                    <a:pt x="3056" y="906"/>
                  </a:cubicBezTo>
                  <a:cubicBezTo>
                    <a:pt x="3093" y="690"/>
                    <a:pt x="3291" y="598"/>
                    <a:pt x="3514" y="598"/>
                  </a:cubicBezTo>
                  <a:cubicBezTo>
                    <a:pt x="3692" y="598"/>
                    <a:pt x="3886" y="656"/>
                    <a:pt x="4028" y="757"/>
                  </a:cubicBezTo>
                  <a:cubicBezTo>
                    <a:pt x="4338" y="975"/>
                    <a:pt x="4624" y="1310"/>
                    <a:pt x="4996" y="1310"/>
                  </a:cubicBezTo>
                  <a:cubicBezTo>
                    <a:pt x="5009" y="1310"/>
                    <a:pt x="5023" y="1309"/>
                    <a:pt x="5036" y="1308"/>
                  </a:cubicBezTo>
                  <a:cubicBezTo>
                    <a:pt x="5342" y="1288"/>
                    <a:pt x="5590" y="1020"/>
                    <a:pt x="5663" y="722"/>
                  </a:cubicBezTo>
                  <a:cubicBezTo>
                    <a:pt x="5721" y="485"/>
                    <a:pt x="5686" y="235"/>
                    <a:pt x="5608" y="0"/>
                  </a:cubicBezTo>
                  <a:close/>
                </a:path>
              </a:pathLst>
            </a:custGeom>
            <a:solidFill>
              <a:srgbClr val="FFB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2530675" y="2904325"/>
              <a:ext cx="48100" cy="161825"/>
            </a:xfrm>
            <a:custGeom>
              <a:avLst/>
              <a:gdLst/>
              <a:ahLst/>
              <a:cxnLst/>
              <a:rect l="l" t="t" r="r" b="b"/>
              <a:pathLst>
                <a:path w="1924" h="6473" extrusionOk="0">
                  <a:moveTo>
                    <a:pt x="1" y="0"/>
                  </a:moveTo>
                  <a:lnTo>
                    <a:pt x="1" y="6473"/>
                  </a:lnTo>
                  <a:cubicBezTo>
                    <a:pt x="31" y="6397"/>
                    <a:pt x="71" y="6326"/>
                    <a:pt x="125" y="6265"/>
                  </a:cubicBezTo>
                  <a:cubicBezTo>
                    <a:pt x="390" y="5964"/>
                    <a:pt x="852" y="6053"/>
                    <a:pt x="1204" y="5885"/>
                  </a:cubicBezTo>
                  <a:cubicBezTo>
                    <a:pt x="1588" y="5703"/>
                    <a:pt x="1793" y="5218"/>
                    <a:pt x="1782" y="4766"/>
                  </a:cubicBezTo>
                  <a:cubicBezTo>
                    <a:pt x="1772" y="4314"/>
                    <a:pt x="1586" y="3888"/>
                    <a:pt x="1373" y="3499"/>
                  </a:cubicBezTo>
                  <a:cubicBezTo>
                    <a:pt x="1236" y="3248"/>
                    <a:pt x="1080" y="2980"/>
                    <a:pt x="1104" y="2690"/>
                  </a:cubicBezTo>
                  <a:cubicBezTo>
                    <a:pt x="1139" y="2235"/>
                    <a:pt x="1581" y="1950"/>
                    <a:pt x="1750" y="1531"/>
                  </a:cubicBezTo>
                  <a:cubicBezTo>
                    <a:pt x="1923" y="1098"/>
                    <a:pt x="1741" y="538"/>
                    <a:pt x="1355" y="320"/>
                  </a:cubicBezTo>
                  <a:cubicBezTo>
                    <a:pt x="1198" y="231"/>
                    <a:pt x="1020" y="196"/>
                    <a:pt x="844" y="163"/>
                  </a:cubicBezTo>
                  <a:cubicBezTo>
                    <a:pt x="577" y="111"/>
                    <a:pt x="309" y="60"/>
                    <a:pt x="42" y="8"/>
                  </a:cubicBezTo>
                  <a:cubicBezTo>
                    <a:pt x="28" y="6"/>
                    <a:pt x="14" y="3"/>
                    <a:pt x="1" y="0"/>
                  </a:cubicBezTo>
                  <a:close/>
                </a:path>
              </a:pathLst>
            </a:custGeom>
            <a:solidFill>
              <a:srgbClr val="FDD0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3"/>
        <p:cNvGrpSpPr/>
        <p:nvPr/>
      </p:nvGrpSpPr>
      <p:grpSpPr>
        <a:xfrm>
          <a:off x="0" y="0"/>
          <a:ext cx="0" cy="0"/>
          <a:chOff x="0" y="0"/>
          <a:chExt cx="0" cy="0"/>
        </a:xfrm>
      </p:grpSpPr>
      <p:sp>
        <p:nvSpPr>
          <p:cNvPr id="194" name="Google Shape;194;p9"/>
          <p:cNvSpPr txBox="1">
            <a:spLocks noGrp="1"/>
          </p:cNvSpPr>
          <p:nvPr>
            <p:ph type="title"/>
          </p:nvPr>
        </p:nvSpPr>
        <p:spPr>
          <a:xfrm>
            <a:off x="2826925" y="1160000"/>
            <a:ext cx="3490200" cy="943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3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95" name="Google Shape;195;p9"/>
          <p:cNvSpPr txBox="1">
            <a:spLocks noGrp="1"/>
          </p:cNvSpPr>
          <p:nvPr>
            <p:ph type="subTitle" idx="1"/>
          </p:nvPr>
        </p:nvSpPr>
        <p:spPr>
          <a:xfrm>
            <a:off x="2826850" y="2160100"/>
            <a:ext cx="3490200" cy="1823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196" name="Google Shape;196;p9"/>
          <p:cNvGrpSpPr/>
          <p:nvPr/>
        </p:nvGrpSpPr>
        <p:grpSpPr>
          <a:xfrm>
            <a:off x="11" y="-196201"/>
            <a:ext cx="9368623" cy="5386230"/>
            <a:chOff x="11" y="-196201"/>
            <a:chExt cx="9368623" cy="5386230"/>
          </a:xfrm>
        </p:grpSpPr>
        <p:sp>
          <p:nvSpPr>
            <p:cNvPr id="197" name="Google Shape;197;p9"/>
            <p:cNvSpPr/>
            <p:nvPr/>
          </p:nvSpPr>
          <p:spPr>
            <a:xfrm>
              <a:off x="8228863" y="-196201"/>
              <a:ext cx="1139772" cy="1113696"/>
            </a:xfrm>
            <a:custGeom>
              <a:avLst/>
              <a:gdLst/>
              <a:ahLst/>
              <a:cxnLst/>
              <a:rect l="l" t="t" r="r" b="b"/>
              <a:pathLst>
                <a:path w="4544" h="4440" extrusionOk="0">
                  <a:moveTo>
                    <a:pt x="1457" y="0"/>
                  </a:moveTo>
                  <a:cubicBezTo>
                    <a:pt x="1453" y="0"/>
                    <a:pt x="1449" y="0"/>
                    <a:pt x="1446" y="0"/>
                  </a:cubicBezTo>
                  <a:cubicBezTo>
                    <a:pt x="1305" y="3"/>
                    <a:pt x="1246" y="98"/>
                    <a:pt x="1302" y="227"/>
                  </a:cubicBezTo>
                  <a:cubicBezTo>
                    <a:pt x="1329" y="292"/>
                    <a:pt x="1376" y="342"/>
                    <a:pt x="1427" y="389"/>
                  </a:cubicBezTo>
                  <a:cubicBezTo>
                    <a:pt x="1537" y="488"/>
                    <a:pt x="1666" y="561"/>
                    <a:pt x="1796" y="631"/>
                  </a:cubicBezTo>
                  <a:cubicBezTo>
                    <a:pt x="1956" y="719"/>
                    <a:pt x="2119" y="803"/>
                    <a:pt x="2279" y="893"/>
                  </a:cubicBezTo>
                  <a:cubicBezTo>
                    <a:pt x="2361" y="938"/>
                    <a:pt x="2438" y="991"/>
                    <a:pt x="2499" y="1066"/>
                  </a:cubicBezTo>
                  <a:cubicBezTo>
                    <a:pt x="2485" y="1079"/>
                    <a:pt x="2472" y="1080"/>
                    <a:pt x="2458" y="1080"/>
                  </a:cubicBezTo>
                  <a:cubicBezTo>
                    <a:pt x="2454" y="1080"/>
                    <a:pt x="2450" y="1080"/>
                    <a:pt x="2445" y="1080"/>
                  </a:cubicBezTo>
                  <a:cubicBezTo>
                    <a:pt x="2440" y="1080"/>
                    <a:pt x="2435" y="1080"/>
                    <a:pt x="2429" y="1080"/>
                  </a:cubicBezTo>
                  <a:cubicBezTo>
                    <a:pt x="2346" y="1080"/>
                    <a:pt x="2263" y="1074"/>
                    <a:pt x="2181" y="1054"/>
                  </a:cubicBezTo>
                  <a:cubicBezTo>
                    <a:pt x="2054" y="1023"/>
                    <a:pt x="1933" y="976"/>
                    <a:pt x="1813" y="927"/>
                  </a:cubicBezTo>
                  <a:cubicBezTo>
                    <a:pt x="1595" y="835"/>
                    <a:pt x="1376" y="745"/>
                    <a:pt x="1145" y="689"/>
                  </a:cubicBezTo>
                  <a:cubicBezTo>
                    <a:pt x="1047" y="665"/>
                    <a:pt x="948" y="649"/>
                    <a:pt x="848" y="649"/>
                  </a:cubicBezTo>
                  <a:cubicBezTo>
                    <a:pt x="781" y="649"/>
                    <a:pt x="714" y="656"/>
                    <a:pt x="648" y="672"/>
                  </a:cubicBezTo>
                  <a:cubicBezTo>
                    <a:pt x="598" y="685"/>
                    <a:pt x="551" y="703"/>
                    <a:pt x="509" y="734"/>
                  </a:cubicBezTo>
                  <a:cubicBezTo>
                    <a:pt x="402" y="810"/>
                    <a:pt x="378" y="918"/>
                    <a:pt x="444" y="1032"/>
                  </a:cubicBezTo>
                  <a:cubicBezTo>
                    <a:pt x="479" y="1092"/>
                    <a:pt x="529" y="1140"/>
                    <a:pt x="585" y="1180"/>
                  </a:cubicBezTo>
                  <a:cubicBezTo>
                    <a:pt x="706" y="1267"/>
                    <a:pt x="839" y="1330"/>
                    <a:pt x="979" y="1378"/>
                  </a:cubicBezTo>
                  <a:cubicBezTo>
                    <a:pt x="1185" y="1447"/>
                    <a:pt x="1392" y="1505"/>
                    <a:pt x="1602" y="1560"/>
                  </a:cubicBezTo>
                  <a:cubicBezTo>
                    <a:pt x="1685" y="1581"/>
                    <a:pt x="1770" y="1602"/>
                    <a:pt x="1846" y="1644"/>
                  </a:cubicBezTo>
                  <a:cubicBezTo>
                    <a:pt x="1904" y="1677"/>
                    <a:pt x="1907" y="1710"/>
                    <a:pt x="1853" y="1746"/>
                  </a:cubicBezTo>
                  <a:cubicBezTo>
                    <a:pt x="1793" y="1786"/>
                    <a:pt x="1726" y="1810"/>
                    <a:pt x="1655" y="1822"/>
                  </a:cubicBezTo>
                  <a:cubicBezTo>
                    <a:pt x="1543" y="1842"/>
                    <a:pt x="1429" y="1854"/>
                    <a:pt x="1315" y="1856"/>
                  </a:cubicBezTo>
                  <a:cubicBezTo>
                    <a:pt x="1152" y="1858"/>
                    <a:pt x="989" y="1855"/>
                    <a:pt x="827" y="1864"/>
                  </a:cubicBezTo>
                  <a:cubicBezTo>
                    <a:pt x="704" y="1872"/>
                    <a:pt x="585" y="1893"/>
                    <a:pt x="470" y="1937"/>
                  </a:cubicBezTo>
                  <a:cubicBezTo>
                    <a:pt x="404" y="1962"/>
                    <a:pt x="338" y="1990"/>
                    <a:pt x="270" y="2008"/>
                  </a:cubicBezTo>
                  <a:cubicBezTo>
                    <a:pt x="185" y="2031"/>
                    <a:pt x="121" y="2083"/>
                    <a:pt x="63" y="2144"/>
                  </a:cubicBezTo>
                  <a:cubicBezTo>
                    <a:pt x="1" y="2209"/>
                    <a:pt x="4" y="2282"/>
                    <a:pt x="70" y="2344"/>
                  </a:cubicBezTo>
                  <a:cubicBezTo>
                    <a:pt x="89" y="2360"/>
                    <a:pt x="111" y="2374"/>
                    <a:pt x="132" y="2387"/>
                  </a:cubicBezTo>
                  <a:cubicBezTo>
                    <a:pt x="214" y="2438"/>
                    <a:pt x="306" y="2459"/>
                    <a:pt x="398" y="2479"/>
                  </a:cubicBezTo>
                  <a:cubicBezTo>
                    <a:pt x="570" y="2516"/>
                    <a:pt x="744" y="2531"/>
                    <a:pt x="919" y="2531"/>
                  </a:cubicBezTo>
                  <a:cubicBezTo>
                    <a:pt x="960" y="2531"/>
                    <a:pt x="1001" y="2530"/>
                    <a:pt x="1042" y="2529"/>
                  </a:cubicBezTo>
                  <a:cubicBezTo>
                    <a:pt x="1141" y="2525"/>
                    <a:pt x="1240" y="2524"/>
                    <a:pt x="1350" y="2522"/>
                  </a:cubicBezTo>
                  <a:lnTo>
                    <a:pt x="1350" y="2522"/>
                  </a:lnTo>
                  <a:cubicBezTo>
                    <a:pt x="1336" y="2578"/>
                    <a:pt x="1302" y="2606"/>
                    <a:pt x="1276" y="2639"/>
                  </a:cubicBezTo>
                  <a:cubicBezTo>
                    <a:pt x="1143" y="2804"/>
                    <a:pt x="998" y="2959"/>
                    <a:pt x="855" y="3116"/>
                  </a:cubicBezTo>
                  <a:cubicBezTo>
                    <a:pt x="688" y="3303"/>
                    <a:pt x="560" y="3512"/>
                    <a:pt x="473" y="3747"/>
                  </a:cubicBezTo>
                  <a:cubicBezTo>
                    <a:pt x="449" y="3811"/>
                    <a:pt x="431" y="3877"/>
                    <a:pt x="426" y="3945"/>
                  </a:cubicBezTo>
                  <a:cubicBezTo>
                    <a:pt x="417" y="4066"/>
                    <a:pt x="482" y="4135"/>
                    <a:pt x="599" y="4135"/>
                  </a:cubicBezTo>
                  <a:cubicBezTo>
                    <a:pt x="604" y="4135"/>
                    <a:pt x="609" y="4135"/>
                    <a:pt x="614" y="4134"/>
                  </a:cubicBezTo>
                  <a:cubicBezTo>
                    <a:pt x="683" y="4131"/>
                    <a:pt x="742" y="4106"/>
                    <a:pt x="801" y="4074"/>
                  </a:cubicBezTo>
                  <a:cubicBezTo>
                    <a:pt x="1247" y="3838"/>
                    <a:pt x="1595" y="3494"/>
                    <a:pt x="1895" y="3098"/>
                  </a:cubicBezTo>
                  <a:cubicBezTo>
                    <a:pt x="1945" y="3032"/>
                    <a:pt x="1990" y="2961"/>
                    <a:pt x="2045" y="2899"/>
                  </a:cubicBezTo>
                  <a:cubicBezTo>
                    <a:pt x="2071" y="2871"/>
                    <a:pt x="2098" y="2844"/>
                    <a:pt x="2126" y="2819"/>
                  </a:cubicBezTo>
                  <a:cubicBezTo>
                    <a:pt x="2137" y="2809"/>
                    <a:pt x="2150" y="2797"/>
                    <a:pt x="2165" y="2797"/>
                  </a:cubicBezTo>
                  <a:cubicBezTo>
                    <a:pt x="2170" y="2797"/>
                    <a:pt x="2175" y="2798"/>
                    <a:pt x="2180" y="2800"/>
                  </a:cubicBezTo>
                  <a:cubicBezTo>
                    <a:pt x="2197" y="2809"/>
                    <a:pt x="2196" y="2830"/>
                    <a:pt x="2197" y="2847"/>
                  </a:cubicBezTo>
                  <a:cubicBezTo>
                    <a:pt x="2203" y="2903"/>
                    <a:pt x="2197" y="2958"/>
                    <a:pt x="2190" y="3013"/>
                  </a:cubicBezTo>
                  <a:cubicBezTo>
                    <a:pt x="2169" y="3166"/>
                    <a:pt x="2145" y="3318"/>
                    <a:pt x="2125" y="3471"/>
                  </a:cubicBezTo>
                  <a:cubicBezTo>
                    <a:pt x="2095" y="3687"/>
                    <a:pt x="2094" y="3904"/>
                    <a:pt x="2127" y="4120"/>
                  </a:cubicBezTo>
                  <a:cubicBezTo>
                    <a:pt x="2140" y="4210"/>
                    <a:pt x="2175" y="4292"/>
                    <a:pt x="2231" y="4362"/>
                  </a:cubicBezTo>
                  <a:cubicBezTo>
                    <a:pt x="2271" y="4414"/>
                    <a:pt x="2321" y="4439"/>
                    <a:pt x="2372" y="4439"/>
                  </a:cubicBezTo>
                  <a:cubicBezTo>
                    <a:pt x="2416" y="4439"/>
                    <a:pt x="2461" y="4420"/>
                    <a:pt x="2502" y="4382"/>
                  </a:cubicBezTo>
                  <a:cubicBezTo>
                    <a:pt x="2543" y="4342"/>
                    <a:pt x="2571" y="4295"/>
                    <a:pt x="2595" y="4244"/>
                  </a:cubicBezTo>
                  <a:cubicBezTo>
                    <a:pt x="2657" y="4108"/>
                    <a:pt x="2699" y="3965"/>
                    <a:pt x="2738" y="3822"/>
                  </a:cubicBezTo>
                  <a:cubicBezTo>
                    <a:pt x="2815" y="3536"/>
                    <a:pt x="2869" y="3246"/>
                    <a:pt x="2902" y="2952"/>
                  </a:cubicBezTo>
                  <a:cubicBezTo>
                    <a:pt x="2916" y="2832"/>
                    <a:pt x="2939" y="2712"/>
                    <a:pt x="2992" y="2601"/>
                  </a:cubicBezTo>
                  <a:cubicBezTo>
                    <a:pt x="3007" y="2570"/>
                    <a:pt x="3022" y="2529"/>
                    <a:pt x="3060" y="2528"/>
                  </a:cubicBezTo>
                  <a:cubicBezTo>
                    <a:pt x="3060" y="2528"/>
                    <a:pt x="3061" y="2528"/>
                    <a:pt x="3061" y="2528"/>
                  </a:cubicBezTo>
                  <a:cubicBezTo>
                    <a:pt x="3101" y="2528"/>
                    <a:pt x="3113" y="2572"/>
                    <a:pt x="3129" y="2601"/>
                  </a:cubicBezTo>
                  <a:cubicBezTo>
                    <a:pt x="3165" y="2673"/>
                    <a:pt x="3176" y="2751"/>
                    <a:pt x="3188" y="2828"/>
                  </a:cubicBezTo>
                  <a:cubicBezTo>
                    <a:pt x="3219" y="3008"/>
                    <a:pt x="3249" y="3187"/>
                    <a:pt x="3281" y="3367"/>
                  </a:cubicBezTo>
                  <a:cubicBezTo>
                    <a:pt x="3295" y="3445"/>
                    <a:pt x="3318" y="3520"/>
                    <a:pt x="3365" y="3585"/>
                  </a:cubicBezTo>
                  <a:cubicBezTo>
                    <a:pt x="3413" y="3652"/>
                    <a:pt x="3477" y="3690"/>
                    <a:pt x="3556" y="3690"/>
                  </a:cubicBezTo>
                  <a:cubicBezTo>
                    <a:pt x="3567" y="3690"/>
                    <a:pt x="3578" y="3689"/>
                    <a:pt x="3589" y="3687"/>
                  </a:cubicBezTo>
                  <a:cubicBezTo>
                    <a:pt x="3683" y="3676"/>
                    <a:pt x="3733" y="3611"/>
                    <a:pt x="3761" y="3527"/>
                  </a:cubicBezTo>
                  <a:cubicBezTo>
                    <a:pt x="3785" y="3453"/>
                    <a:pt x="3789" y="3378"/>
                    <a:pt x="3791" y="3302"/>
                  </a:cubicBezTo>
                  <a:cubicBezTo>
                    <a:pt x="3795" y="3084"/>
                    <a:pt x="3765" y="2868"/>
                    <a:pt x="3732" y="2653"/>
                  </a:cubicBezTo>
                  <a:cubicBezTo>
                    <a:pt x="3717" y="2545"/>
                    <a:pt x="3693" y="2439"/>
                    <a:pt x="3684" y="2331"/>
                  </a:cubicBezTo>
                  <a:cubicBezTo>
                    <a:pt x="3681" y="2277"/>
                    <a:pt x="3678" y="2225"/>
                    <a:pt x="3687" y="2172"/>
                  </a:cubicBezTo>
                  <a:cubicBezTo>
                    <a:pt x="3690" y="2152"/>
                    <a:pt x="3689" y="2128"/>
                    <a:pt x="3711" y="2119"/>
                  </a:cubicBezTo>
                  <a:cubicBezTo>
                    <a:pt x="3715" y="2118"/>
                    <a:pt x="3719" y="2117"/>
                    <a:pt x="3723" y="2117"/>
                  </a:cubicBezTo>
                  <a:cubicBezTo>
                    <a:pt x="3743" y="2117"/>
                    <a:pt x="3754" y="2138"/>
                    <a:pt x="3766" y="2152"/>
                  </a:cubicBezTo>
                  <a:cubicBezTo>
                    <a:pt x="3840" y="2236"/>
                    <a:pt x="3897" y="2331"/>
                    <a:pt x="3939" y="2436"/>
                  </a:cubicBezTo>
                  <a:cubicBezTo>
                    <a:pt x="3968" y="2506"/>
                    <a:pt x="3997" y="2577"/>
                    <a:pt x="4031" y="2645"/>
                  </a:cubicBezTo>
                  <a:cubicBezTo>
                    <a:pt x="4069" y="2720"/>
                    <a:pt x="4126" y="2775"/>
                    <a:pt x="4199" y="2817"/>
                  </a:cubicBezTo>
                  <a:cubicBezTo>
                    <a:pt x="4213" y="2826"/>
                    <a:pt x="4227" y="2833"/>
                    <a:pt x="4243" y="2833"/>
                  </a:cubicBezTo>
                  <a:cubicBezTo>
                    <a:pt x="4245" y="2833"/>
                    <a:pt x="4247" y="2833"/>
                    <a:pt x="4248" y="2833"/>
                  </a:cubicBezTo>
                  <a:cubicBezTo>
                    <a:pt x="4344" y="2824"/>
                    <a:pt x="4426" y="2790"/>
                    <a:pt x="4478" y="2704"/>
                  </a:cubicBezTo>
                  <a:cubicBezTo>
                    <a:pt x="4516" y="2641"/>
                    <a:pt x="4543" y="2572"/>
                    <a:pt x="4543" y="2497"/>
                  </a:cubicBezTo>
                  <a:cubicBezTo>
                    <a:pt x="4543" y="2343"/>
                    <a:pt x="4531" y="2190"/>
                    <a:pt x="4465" y="2045"/>
                  </a:cubicBezTo>
                  <a:cubicBezTo>
                    <a:pt x="4387" y="1874"/>
                    <a:pt x="4300" y="1708"/>
                    <a:pt x="4185" y="1558"/>
                  </a:cubicBezTo>
                  <a:cubicBezTo>
                    <a:pt x="4147" y="1510"/>
                    <a:pt x="4116" y="1457"/>
                    <a:pt x="4081" y="1408"/>
                  </a:cubicBezTo>
                  <a:cubicBezTo>
                    <a:pt x="3963" y="1233"/>
                    <a:pt x="3836" y="1065"/>
                    <a:pt x="3739" y="877"/>
                  </a:cubicBezTo>
                  <a:cubicBezTo>
                    <a:pt x="3731" y="858"/>
                    <a:pt x="3717" y="843"/>
                    <a:pt x="3706" y="826"/>
                  </a:cubicBezTo>
                  <a:cubicBezTo>
                    <a:pt x="3627" y="702"/>
                    <a:pt x="3517" y="631"/>
                    <a:pt x="3369" y="615"/>
                  </a:cubicBezTo>
                  <a:cubicBezTo>
                    <a:pt x="3012" y="574"/>
                    <a:pt x="2677" y="459"/>
                    <a:pt x="2352" y="306"/>
                  </a:cubicBezTo>
                  <a:cubicBezTo>
                    <a:pt x="2165" y="218"/>
                    <a:pt x="1977" y="132"/>
                    <a:pt x="1780" y="72"/>
                  </a:cubicBezTo>
                  <a:cubicBezTo>
                    <a:pt x="1674" y="39"/>
                    <a:pt x="1569" y="0"/>
                    <a:pt x="1457"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198;p9"/>
            <p:cNvGrpSpPr/>
            <p:nvPr/>
          </p:nvGrpSpPr>
          <p:grpSpPr>
            <a:xfrm>
              <a:off x="11" y="12"/>
              <a:ext cx="9226321" cy="5190016"/>
              <a:chOff x="550067" y="888850"/>
              <a:chExt cx="7503514" cy="4220898"/>
            </a:xfrm>
          </p:grpSpPr>
          <p:sp>
            <p:nvSpPr>
              <p:cNvPr id="199" name="Google Shape;199;p9"/>
              <p:cNvSpPr/>
              <p:nvPr/>
            </p:nvSpPr>
            <p:spPr>
              <a:xfrm>
                <a:off x="550067" y="888850"/>
                <a:ext cx="1094261" cy="1305615"/>
              </a:xfrm>
              <a:custGeom>
                <a:avLst/>
                <a:gdLst/>
                <a:ahLst/>
                <a:cxnLst/>
                <a:rect l="l" t="t" r="r" b="b"/>
                <a:pathLst>
                  <a:path w="6363" h="7592" extrusionOk="0">
                    <a:moveTo>
                      <a:pt x="1" y="0"/>
                    </a:moveTo>
                    <a:lnTo>
                      <a:pt x="1" y="5336"/>
                    </a:lnTo>
                    <a:lnTo>
                      <a:pt x="45" y="7591"/>
                    </a:lnTo>
                    <a:cubicBezTo>
                      <a:pt x="636" y="7518"/>
                      <a:pt x="1293" y="7412"/>
                      <a:pt x="1652" y="6977"/>
                    </a:cubicBezTo>
                    <a:cubicBezTo>
                      <a:pt x="1977" y="6583"/>
                      <a:pt x="1950" y="6045"/>
                      <a:pt x="1910" y="5556"/>
                    </a:cubicBezTo>
                    <a:cubicBezTo>
                      <a:pt x="1874" y="5100"/>
                      <a:pt x="1836" y="4644"/>
                      <a:pt x="1798" y="4188"/>
                    </a:cubicBezTo>
                    <a:cubicBezTo>
                      <a:pt x="1764" y="3759"/>
                      <a:pt x="1741" y="3290"/>
                      <a:pt x="2022" y="2944"/>
                    </a:cubicBezTo>
                    <a:cubicBezTo>
                      <a:pt x="2321" y="2578"/>
                      <a:pt x="2853" y="2476"/>
                      <a:pt x="3368" y="2476"/>
                    </a:cubicBezTo>
                    <a:cubicBezTo>
                      <a:pt x="3459" y="2476"/>
                      <a:pt x="3550" y="2479"/>
                      <a:pt x="3639" y="2484"/>
                    </a:cubicBezTo>
                    <a:cubicBezTo>
                      <a:pt x="3921" y="2502"/>
                      <a:pt x="4211" y="2532"/>
                      <a:pt x="4494" y="2532"/>
                    </a:cubicBezTo>
                    <a:cubicBezTo>
                      <a:pt x="4803" y="2532"/>
                      <a:pt x="5104" y="2497"/>
                      <a:pt x="5378" y="2370"/>
                    </a:cubicBezTo>
                    <a:cubicBezTo>
                      <a:pt x="5848" y="2154"/>
                      <a:pt x="6142" y="1700"/>
                      <a:pt x="6260" y="1234"/>
                    </a:cubicBezTo>
                    <a:cubicBezTo>
                      <a:pt x="6362" y="832"/>
                      <a:pt x="6351" y="414"/>
                      <a:pt x="6324" y="0"/>
                    </a:cubicBezTo>
                    <a:close/>
                  </a:path>
                </a:pathLst>
              </a:custGeom>
              <a:solidFill>
                <a:srgbClr val="FDD0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p:nvPr/>
            </p:nvSpPr>
            <p:spPr>
              <a:xfrm>
                <a:off x="6746934" y="3831648"/>
                <a:ext cx="1306647" cy="1278100"/>
              </a:xfrm>
              <a:custGeom>
                <a:avLst/>
                <a:gdLst/>
                <a:ahLst/>
                <a:cxnLst/>
                <a:rect l="l" t="t" r="r" b="b"/>
                <a:pathLst>
                  <a:path w="7598" h="7432" extrusionOk="0">
                    <a:moveTo>
                      <a:pt x="6187" y="1"/>
                    </a:moveTo>
                    <a:cubicBezTo>
                      <a:pt x="5857" y="1"/>
                      <a:pt x="5523" y="72"/>
                      <a:pt x="5185" y="213"/>
                    </a:cubicBezTo>
                    <a:cubicBezTo>
                      <a:pt x="4149" y="644"/>
                      <a:pt x="3527" y="1430"/>
                      <a:pt x="3341" y="2529"/>
                    </a:cubicBezTo>
                    <a:cubicBezTo>
                      <a:pt x="3266" y="2972"/>
                      <a:pt x="3062" y="3334"/>
                      <a:pt x="2814" y="3687"/>
                    </a:cubicBezTo>
                    <a:cubicBezTo>
                      <a:pt x="2694" y="3859"/>
                      <a:pt x="2560" y="4022"/>
                      <a:pt x="2441" y="4195"/>
                    </a:cubicBezTo>
                    <a:cubicBezTo>
                      <a:pt x="2320" y="4370"/>
                      <a:pt x="2165" y="4506"/>
                      <a:pt x="1993" y="4631"/>
                    </a:cubicBezTo>
                    <a:cubicBezTo>
                      <a:pt x="1543" y="4960"/>
                      <a:pt x="1094" y="5290"/>
                      <a:pt x="718" y="5709"/>
                    </a:cubicBezTo>
                    <a:cubicBezTo>
                      <a:pt x="251" y="6227"/>
                      <a:pt x="31" y="6833"/>
                      <a:pt x="0" y="7431"/>
                    </a:cubicBezTo>
                    <a:lnTo>
                      <a:pt x="7598" y="7431"/>
                    </a:lnTo>
                    <a:lnTo>
                      <a:pt x="7598" y="456"/>
                    </a:lnTo>
                    <a:cubicBezTo>
                      <a:pt x="7567" y="437"/>
                      <a:pt x="7536" y="417"/>
                      <a:pt x="7505" y="397"/>
                    </a:cubicBezTo>
                    <a:cubicBezTo>
                      <a:pt x="7072" y="131"/>
                      <a:pt x="6633" y="1"/>
                      <a:pt x="61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9"/>
            <p:cNvGrpSpPr/>
            <p:nvPr/>
          </p:nvGrpSpPr>
          <p:grpSpPr>
            <a:xfrm>
              <a:off x="6859623" y="4499468"/>
              <a:ext cx="478326" cy="434477"/>
              <a:chOff x="4990275" y="3224725"/>
              <a:chExt cx="59725" cy="54250"/>
            </a:xfrm>
          </p:grpSpPr>
          <p:sp>
            <p:nvSpPr>
              <p:cNvPr id="202" name="Google Shape;202;p9"/>
              <p:cNvSpPr/>
              <p:nvPr/>
            </p:nvSpPr>
            <p:spPr>
              <a:xfrm>
                <a:off x="4990275" y="3224725"/>
                <a:ext cx="59725" cy="54250"/>
              </a:xfrm>
              <a:custGeom>
                <a:avLst/>
                <a:gdLst/>
                <a:ahLst/>
                <a:cxnLst/>
                <a:rect l="l" t="t" r="r" b="b"/>
                <a:pathLst>
                  <a:path w="2389" h="2170" extrusionOk="0">
                    <a:moveTo>
                      <a:pt x="1286" y="721"/>
                    </a:moveTo>
                    <a:cubicBezTo>
                      <a:pt x="1286" y="721"/>
                      <a:pt x="1287" y="721"/>
                      <a:pt x="1288" y="721"/>
                    </a:cubicBezTo>
                    <a:cubicBezTo>
                      <a:pt x="1438" y="722"/>
                      <a:pt x="1548" y="821"/>
                      <a:pt x="1549" y="956"/>
                    </a:cubicBezTo>
                    <a:cubicBezTo>
                      <a:pt x="1549" y="1109"/>
                      <a:pt x="1387" y="1254"/>
                      <a:pt x="1221" y="1254"/>
                    </a:cubicBezTo>
                    <a:cubicBezTo>
                      <a:pt x="1218" y="1254"/>
                      <a:pt x="1216" y="1254"/>
                      <a:pt x="1213" y="1254"/>
                    </a:cubicBezTo>
                    <a:cubicBezTo>
                      <a:pt x="1067" y="1251"/>
                      <a:pt x="960" y="1147"/>
                      <a:pt x="964" y="1009"/>
                    </a:cubicBezTo>
                    <a:cubicBezTo>
                      <a:pt x="967" y="852"/>
                      <a:pt x="1113" y="721"/>
                      <a:pt x="1286" y="721"/>
                    </a:cubicBezTo>
                    <a:close/>
                    <a:moveTo>
                      <a:pt x="1115" y="0"/>
                    </a:moveTo>
                    <a:cubicBezTo>
                      <a:pt x="965" y="68"/>
                      <a:pt x="816" y="134"/>
                      <a:pt x="736" y="296"/>
                    </a:cubicBezTo>
                    <a:cubicBezTo>
                      <a:pt x="725" y="318"/>
                      <a:pt x="670" y="326"/>
                      <a:pt x="626" y="326"/>
                    </a:cubicBezTo>
                    <a:cubicBezTo>
                      <a:pt x="617" y="326"/>
                      <a:pt x="609" y="326"/>
                      <a:pt x="601" y="325"/>
                    </a:cubicBezTo>
                    <a:cubicBezTo>
                      <a:pt x="585" y="323"/>
                      <a:pt x="569" y="323"/>
                      <a:pt x="554" y="323"/>
                    </a:cubicBezTo>
                    <a:cubicBezTo>
                      <a:pt x="237" y="323"/>
                      <a:pt x="0" y="626"/>
                      <a:pt x="101" y="928"/>
                    </a:cubicBezTo>
                    <a:cubicBezTo>
                      <a:pt x="145" y="1058"/>
                      <a:pt x="231" y="1141"/>
                      <a:pt x="360" y="1182"/>
                    </a:cubicBezTo>
                    <a:cubicBezTo>
                      <a:pt x="405" y="1196"/>
                      <a:pt x="450" y="1207"/>
                      <a:pt x="511" y="1223"/>
                    </a:cubicBezTo>
                    <a:cubicBezTo>
                      <a:pt x="470" y="1286"/>
                      <a:pt x="428" y="1331"/>
                      <a:pt x="409" y="1382"/>
                    </a:cubicBezTo>
                    <a:cubicBezTo>
                      <a:pt x="359" y="1521"/>
                      <a:pt x="287" y="1662"/>
                      <a:pt x="282" y="1803"/>
                    </a:cubicBezTo>
                    <a:cubicBezTo>
                      <a:pt x="273" y="2018"/>
                      <a:pt x="448" y="2170"/>
                      <a:pt x="651" y="2170"/>
                    </a:cubicBezTo>
                    <a:cubicBezTo>
                      <a:pt x="688" y="2170"/>
                      <a:pt x="726" y="2165"/>
                      <a:pt x="764" y="2154"/>
                    </a:cubicBezTo>
                    <a:cubicBezTo>
                      <a:pt x="940" y="2106"/>
                      <a:pt x="1075" y="2003"/>
                      <a:pt x="1168" y="1845"/>
                    </a:cubicBezTo>
                    <a:cubicBezTo>
                      <a:pt x="1192" y="1804"/>
                      <a:pt x="1216" y="1763"/>
                      <a:pt x="1248" y="1707"/>
                    </a:cubicBezTo>
                    <a:cubicBezTo>
                      <a:pt x="1283" y="1739"/>
                      <a:pt x="1314" y="1760"/>
                      <a:pt x="1336" y="1788"/>
                    </a:cubicBezTo>
                    <a:cubicBezTo>
                      <a:pt x="1454" y="1947"/>
                      <a:pt x="1606" y="2014"/>
                      <a:pt x="1756" y="2014"/>
                    </a:cubicBezTo>
                    <a:cubicBezTo>
                      <a:pt x="1958" y="2014"/>
                      <a:pt x="2156" y="1891"/>
                      <a:pt x="2263" y="1703"/>
                    </a:cubicBezTo>
                    <a:cubicBezTo>
                      <a:pt x="2277" y="1678"/>
                      <a:pt x="2293" y="1654"/>
                      <a:pt x="2308" y="1629"/>
                    </a:cubicBezTo>
                    <a:lnTo>
                      <a:pt x="2308" y="1484"/>
                    </a:lnTo>
                    <a:cubicBezTo>
                      <a:pt x="2210" y="1351"/>
                      <a:pt x="2110" y="1217"/>
                      <a:pt x="1990" y="1056"/>
                    </a:cubicBezTo>
                    <a:cubicBezTo>
                      <a:pt x="2029" y="1024"/>
                      <a:pt x="2096" y="982"/>
                      <a:pt x="2146" y="926"/>
                    </a:cubicBezTo>
                    <a:cubicBezTo>
                      <a:pt x="2389" y="649"/>
                      <a:pt x="2284" y="219"/>
                      <a:pt x="1947" y="145"/>
                    </a:cubicBezTo>
                    <a:cubicBezTo>
                      <a:pt x="1925" y="140"/>
                      <a:pt x="1902" y="138"/>
                      <a:pt x="1878" y="138"/>
                    </a:cubicBezTo>
                    <a:cubicBezTo>
                      <a:pt x="1792" y="138"/>
                      <a:pt x="1698" y="167"/>
                      <a:pt x="1615" y="195"/>
                    </a:cubicBezTo>
                    <a:cubicBezTo>
                      <a:pt x="1583" y="206"/>
                      <a:pt x="1558" y="212"/>
                      <a:pt x="1534" y="212"/>
                    </a:cubicBezTo>
                    <a:cubicBezTo>
                      <a:pt x="1501" y="212"/>
                      <a:pt x="1472" y="199"/>
                      <a:pt x="1438" y="167"/>
                    </a:cubicBezTo>
                    <a:cubicBezTo>
                      <a:pt x="1368" y="101"/>
                      <a:pt x="1281" y="54"/>
                      <a:pt x="1202"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9"/>
              <p:cNvSpPr/>
              <p:nvPr/>
            </p:nvSpPr>
            <p:spPr>
              <a:xfrm>
                <a:off x="5016825" y="3245225"/>
                <a:ext cx="9950" cy="8325"/>
              </a:xfrm>
              <a:custGeom>
                <a:avLst/>
                <a:gdLst/>
                <a:ahLst/>
                <a:cxnLst/>
                <a:rect l="l" t="t" r="r" b="b"/>
                <a:pathLst>
                  <a:path w="398" h="333" extrusionOk="0">
                    <a:moveTo>
                      <a:pt x="273" y="1"/>
                    </a:moveTo>
                    <a:cubicBezTo>
                      <a:pt x="108" y="5"/>
                      <a:pt x="0" y="98"/>
                      <a:pt x="5" y="194"/>
                    </a:cubicBezTo>
                    <a:cubicBezTo>
                      <a:pt x="10" y="295"/>
                      <a:pt x="78" y="333"/>
                      <a:pt x="168" y="333"/>
                    </a:cubicBezTo>
                    <a:cubicBezTo>
                      <a:pt x="169" y="333"/>
                      <a:pt x="170" y="333"/>
                      <a:pt x="171" y="333"/>
                    </a:cubicBezTo>
                    <a:cubicBezTo>
                      <a:pt x="279" y="332"/>
                      <a:pt x="398" y="223"/>
                      <a:pt x="373" y="134"/>
                    </a:cubicBezTo>
                    <a:cubicBezTo>
                      <a:pt x="357" y="74"/>
                      <a:pt x="294" y="28"/>
                      <a:pt x="273" y="1"/>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noFill/>
        <a:effectLst/>
      </p:bgPr>
    </p:bg>
    <p:spTree>
      <p:nvGrpSpPr>
        <p:cNvPr id="1" name="Shape 204"/>
        <p:cNvGrpSpPr/>
        <p:nvPr/>
      </p:nvGrpSpPr>
      <p:grpSpPr>
        <a:xfrm>
          <a:off x="0" y="0"/>
          <a:ext cx="0" cy="0"/>
          <a:chOff x="0" y="0"/>
          <a:chExt cx="0" cy="0"/>
        </a:xfrm>
      </p:grpSpPr>
      <p:sp>
        <p:nvSpPr>
          <p:cNvPr id="205" name="Google Shape;205;p10"/>
          <p:cNvSpPr/>
          <p:nvPr/>
        </p:nvSpPr>
        <p:spPr>
          <a:xfrm rot="10800000">
            <a:off x="6750" y="0"/>
            <a:ext cx="9130500" cy="5143500"/>
          </a:xfrm>
          <a:prstGeom prst="rect">
            <a:avLst/>
          </a:prstGeom>
          <a:gradFill>
            <a:gsLst>
              <a:gs pos="0">
                <a:srgbClr val="FFFFFF">
                  <a:alpha val="0"/>
                </a:srgbClr>
              </a:gs>
              <a:gs pos="100000">
                <a:srgbClr val="737373">
                  <a:alpha val="2078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0"/>
          <p:cNvSpPr/>
          <p:nvPr/>
        </p:nvSpPr>
        <p:spPr>
          <a:xfrm>
            <a:off x="5400729" y="1259062"/>
            <a:ext cx="3743217" cy="3884670"/>
          </a:xfrm>
          <a:custGeom>
            <a:avLst/>
            <a:gdLst/>
            <a:ahLst/>
            <a:cxnLst/>
            <a:rect l="l" t="t" r="r" b="b"/>
            <a:pathLst>
              <a:path w="6724" h="6978" extrusionOk="0">
                <a:moveTo>
                  <a:pt x="6199" y="0"/>
                </a:moveTo>
                <a:cubicBezTo>
                  <a:pt x="6032" y="0"/>
                  <a:pt x="5859" y="20"/>
                  <a:pt x="5682" y="60"/>
                </a:cubicBezTo>
                <a:cubicBezTo>
                  <a:pt x="4750" y="266"/>
                  <a:pt x="4112" y="832"/>
                  <a:pt x="3792" y="1725"/>
                </a:cubicBezTo>
                <a:cubicBezTo>
                  <a:pt x="3663" y="2085"/>
                  <a:pt x="3438" y="2358"/>
                  <a:pt x="3178" y="2617"/>
                </a:cubicBezTo>
                <a:cubicBezTo>
                  <a:pt x="3052" y="2743"/>
                  <a:pt x="2915" y="2860"/>
                  <a:pt x="2791" y="2987"/>
                </a:cubicBezTo>
                <a:cubicBezTo>
                  <a:pt x="2662" y="3116"/>
                  <a:pt x="2512" y="3206"/>
                  <a:pt x="2350" y="3286"/>
                </a:cubicBezTo>
                <a:cubicBezTo>
                  <a:pt x="1923" y="3494"/>
                  <a:pt x="1497" y="3704"/>
                  <a:pt x="1120" y="3999"/>
                </a:cubicBezTo>
                <a:cubicBezTo>
                  <a:pt x="121" y="4779"/>
                  <a:pt x="1" y="6061"/>
                  <a:pt x="446" y="6977"/>
                </a:cubicBezTo>
                <a:lnTo>
                  <a:pt x="6723" y="6977"/>
                </a:lnTo>
                <a:lnTo>
                  <a:pt x="6723" y="69"/>
                </a:lnTo>
                <a:cubicBezTo>
                  <a:pt x="6554" y="23"/>
                  <a:pt x="6379" y="0"/>
                  <a:pt x="6199" y="0"/>
                </a:cubicBezTo>
                <a:close/>
              </a:path>
            </a:pathLst>
          </a:custGeom>
          <a:solidFill>
            <a:srgbClr val="FFB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0"/>
          <p:cNvSpPr/>
          <p:nvPr/>
        </p:nvSpPr>
        <p:spPr>
          <a:xfrm>
            <a:off x="-117" y="-40"/>
            <a:ext cx="1198921" cy="1216734"/>
          </a:xfrm>
          <a:custGeom>
            <a:avLst/>
            <a:gdLst/>
            <a:ahLst/>
            <a:cxnLst/>
            <a:rect l="l" t="t" r="r" b="b"/>
            <a:pathLst>
              <a:path w="5721" h="5806" extrusionOk="0">
                <a:moveTo>
                  <a:pt x="1" y="1"/>
                </a:moveTo>
                <a:lnTo>
                  <a:pt x="1" y="4966"/>
                </a:lnTo>
                <a:cubicBezTo>
                  <a:pt x="4" y="4973"/>
                  <a:pt x="9" y="4980"/>
                  <a:pt x="13" y="4987"/>
                </a:cubicBezTo>
                <a:cubicBezTo>
                  <a:pt x="235" y="5371"/>
                  <a:pt x="561" y="5806"/>
                  <a:pt x="984" y="5806"/>
                </a:cubicBezTo>
                <a:cubicBezTo>
                  <a:pt x="1016" y="5806"/>
                  <a:pt x="1049" y="5804"/>
                  <a:pt x="1082" y="5798"/>
                </a:cubicBezTo>
                <a:cubicBezTo>
                  <a:pt x="1640" y="5712"/>
                  <a:pt x="1777" y="4932"/>
                  <a:pt x="1562" y="4410"/>
                </a:cubicBezTo>
                <a:cubicBezTo>
                  <a:pt x="1347" y="3887"/>
                  <a:pt x="927" y="3444"/>
                  <a:pt x="841" y="2886"/>
                </a:cubicBezTo>
                <a:cubicBezTo>
                  <a:pt x="784" y="2525"/>
                  <a:pt x="991" y="2064"/>
                  <a:pt x="1343" y="2064"/>
                </a:cubicBezTo>
                <a:cubicBezTo>
                  <a:pt x="1357" y="2064"/>
                  <a:pt x="1371" y="2064"/>
                  <a:pt x="1385" y="2066"/>
                </a:cubicBezTo>
                <a:cubicBezTo>
                  <a:pt x="1636" y="2091"/>
                  <a:pt x="1800" y="2332"/>
                  <a:pt x="1942" y="2541"/>
                </a:cubicBezTo>
                <a:cubicBezTo>
                  <a:pt x="2343" y="3133"/>
                  <a:pt x="2847" y="3656"/>
                  <a:pt x="3424" y="4079"/>
                </a:cubicBezTo>
                <a:cubicBezTo>
                  <a:pt x="3617" y="4221"/>
                  <a:pt x="3852" y="4356"/>
                  <a:pt x="4081" y="4356"/>
                </a:cubicBezTo>
                <a:cubicBezTo>
                  <a:pt x="4149" y="4356"/>
                  <a:pt x="4216" y="4344"/>
                  <a:pt x="4281" y="4318"/>
                </a:cubicBezTo>
                <a:cubicBezTo>
                  <a:pt x="4725" y="4136"/>
                  <a:pt x="4670" y="3485"/>
                  <a:pt x="4472" y="3048"/>
                </a:cubicBezTo>
                <a:cubicBezTo>
                  <a:pt x="4215" y="2477"/>
                  <a:pt x="3847" y="1955"/>
                  <a:pt x="3396" y="1520"/>
                </a:cubicBezTo>
                <a:cubicBezTo>
                  <a:pt x="3220" y="1350"/>
                  <a:pt x="3015" y="1147"/>
                  <a:pt x="3056" y="906"/>
                </a:cubicBezTo>
                <a:cubicBezTo>
                  <a:pt x="3093" y="691"/>
                  <a:pt x="3291" y="599"/>
                  <a:pt x="3514" y="599"/>
                </a:cubicBezTo>
                <a:cubicBezTo>
                  <a:pt x="3692" y="599"/>
                  <a:pt x="3886" y="657"/>
                  <a:pt x="4028" y="757"/>
                </a:cubicBezTo>
                <a:cubicBezTo>
                  <a:pt x="4338" y="975"/>
                  <a:pt x="4624" y="1310"/>
                  <a:pt x="4996" y="1310"/>
                </a:cubicBezTo>
                <a:cubicBezTo>
                  <a:pt x="5009" y="1310"/>
                  <a:pt x="5023" y="1310"/>
                  <a:pt x="5036" y="1309"/>
                </a:cubicBezTo>
                <a:cubicBezTo>
                  <a:pt x="5342" y="1290"/>
                  <a:pt x="5590" y="1021"/>
                  <a:pt x="5663" y="723"/>
                </a:cubicBezTo>
                <a:cubicBezTo>
                  <a:pt x="5721" y="485"/>
                  <a:pt x="5686" y="236"/>
                  <a:pt x="56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0"/>
          <p:cNvSpPr txBox="1">
            <a:spLocks noGrp="1"/>
          </p:cNvSpPr>
          <p:nvPr>
            <p:ph type="body" idx="1"/>
          </p:nvPr>
        </p:nvSpPr>
        <p:spPr>
          <a:xfrm>
            <a:off x="4572000" y="539500"/>
            <a:ext cx="3858600" cy="19026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Clr>
                <a:schemeClr val="lt1"/>
              </a:buClr>
              <a:buSzPts val="1600"/>
              <a:buFont typeface="Abril Fatface"/>
              <a:buNone/>
              <a:defRPr sz="3600">
                <a:solidFill>
                  <a:schemeClr val="lt1"/>
                </a:solidFill>
                <a:latin typeface="Abril Fatface"/>
                <a:ea typeface="Abril Fatface"/>
                <a:cs typeface="Abril Fatface"/>
                <a:sym typeface="Abril Fatface"/>
              </a:defRPr>
            </a:lvl1pPr>
          </a:lstStyle>
          <a:p>
            <a:endParaRPr/>
          </a:p>
        </p:txBody>
      </p:sp>
      <p:sp>
        <p:nvSpPr>
          <p:cNvPr id="209" name="Google Shape;209;p10"/>
          <p:cNvSpPr/>
          <p:nvPr/>
        </p:nvSpPr>
        <p:spPr>
          <a:xfrm rot="-3742770">
            <a:off x="8363862" y="4318421"/>
            <a:ext cx="1044649" cy="904210"/>
          </a:xfrm>
          <a:custGeom>
            <a:avLst/>
            <a:gdLst/>
            <a:ahLst/>
            <a:cxnLst/>
            <a:rect l="l" t="t" r="r" b="b"/>
            <a:pathLst>
              <a:path w="3057" h="2646" extrusionOk="0">
                <a:moveTo>
                  <a:pt x="2263" y="1"/>
                </a:moveTo>
                <a:cubicBezTo>
                  <a:pt x="2165" y="1"/>
                  <a:pt x="2065" y="32"/>
                  <a:pt x="1972" y="79"/>
                </a:cubicBezTo>
                <a:cubicBezTo>
                  <a:pt x="1734" y="198"/>
                  <a:pt x="1536" y="410"/>
                  <a:pt x="1383" y="647"/>
                </a:cubicBezTo>
                <a:cubicBezTo>
                  <a:pt x="1169" y="981"/>
                  <a:pt x="1033" y="1360"/>
                  <a:pt x="903" y="1733"/>
                </a:cubicBezTo>
                <a:cubicBezTo>
                  <a:pt x="874" y="1437"/>
                  <a:pt x="878" y="1134"/>
                  <a:pt x="916" y="831"/>
                </a:cubicBezTo>
                <a:cubicBezTo>
                  <a:pt x="933" y="690"/>
                  <a:pt x="958" y="546"/>
                  <a:pt x="932" y="411"/>
                </a:cubicBezTo>
                <a:cubicBezTo>
                  <a:pt x="905" y="278"/>
                  <a:pt x="811" y="157"/>
                  <a:pt x="686" y="157"/>
                </a:cubicBezTo>
                <a:cubicBezTo>
                  <a:pt x="685" y="157"/>
                  <a:pt x="683" y="157"/>
                  <a:pt x="682" y="157"/>
                </a:cubicBezTo>
                <a:cubicBezTo>
                  <a:pt x="550" y="159"/>
                  <a:pt x="438" y="287"/>
                  <a:pt x="361" y="412"/>
                </a:cubicBezTo>
                <a:cubicBezTo>
                  <a:pt x="315" y="487"/>
                  <a:pt x="274" y="570"/>
                  <a:pt x="239" y="659"/>
                </a:cubicBezTo>
                <a:cubicBezTo>
                  <a:pt x="0" y="1257"/>
                  <a:pt x="15" y="2109"/>
                  <a:pt x="501" y="2424"/>
                </a:cubicBezTo>
                <a:cubicBezTo>
                  <a:pt x="738" y="2578"/>
                  <a:pt x="1030" y="2645"/>
                  <a:pt x="1333" y="2645"/>
                </a:cubicBezTo>
                <a:cubicBezTo>
                  <a:pt x="1746" y="2645"/>
                  <a:pt x="2180" y="2520"/>
                  <a:pt x="2526" y="2312"/>
                </a:cubicBezTo>
                <a:cubicBezTo>
                  <a:pt x="2624" y="2253"/>
                  <a:pt x="2722" y="2184"/>
                  <a:pt x="2790" y="2084"/>
                </a:cubicBezTo>
                <a:cubicBezTo>
                  <a:pt x="3056" y="1715"/>
                  <a:pt x="2740" y="1604"/>
                  <a:pt x="2373" y="1604"/>
                </a:cubicBezTo>
                <a:cubicBezTo>
                  <a:pt x="2102" y="1604"/>
                  <a:pt x="1802" y="1665"/>
                  <a:pt x="1690" y="1726"/>
                </a:cubicBezTo>
                <a:cubicBezTo>
                  <a:pt x="1865" y="1383"/>
                  <a:pt x="2177" y="1053"/>
                  <a:pt x="2408" y="741"/>
                </a:cubicBezTo>
                <a:cubicBezTo>
                  <a:pt x="2475" y="652"/>
                  <a:pt x="2543" y="561"/>
                  <a:pt x="2578" y="455"/>
                </a:cubicBezTo>
                <a:cubicBezTo>
                  <a:pt x="2650" y="242"/>
                  <a:pt x="2535" y="50"/>
                  <a:pt x="2350" y="10"/>
                </a:cubicBezTo>
                <a:cubicBezTo>
                  <a:pt x="2321" y="4"/>
                  <a:pt x="2292" y="1"/>
                  <a:pt x="2263" y="1"/>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47"/>
        <p:cNvGrpSpPr/>
        <p:nvPr/>
      </p:nvGrpSpPr>
      <p:grpSpPr>
        <a:xfrm>
          <a:off x="0" y="0"/>
          <a:ext cx="0" cy="0"/>
          <a:chOff x="0" y="0"/>
          <a:chExt cx="0" cy="0"/>
        </a:xfrm>
      </p:grpSpPr>
      <p:sp>
        <p:nvSpPr>
          <p:cNvPr id="248" name="Google Shape;24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2">
    <p:spTree>
      <p:nvGrpSpPr>
        <p:cNvPr id="1" name="Shape 324"/>
        <p:cNvGrpSpPr/>
        <p:nvPr/>
      </p:nvGrpSpPr>
      <p:grpSpPr>
        <a:xfrm>
          <a:off x="0" y="0"/>
          <a:ext cx="0" cy="0"/>
          <a:chOff x="0" y="0"/>
          <a:chExt cx="0" cy="0"/>
        </a:xfrm>
      </p:grpSpPr>
      <p:sp>
        <p:nvSpPr>
          <p:cNvPr id="325" name="Google Shape;325;p17"/>
          <p:cNvSpPr/>
          <p:nvPr/>
        </p:nvSpPr>
        <p:spPr>
          <a:xfrm>
            <a:off x="7522486" y="3435689"/>
            <a:ext cx="1645353" cy="1707761"/>
          </a:xfrm>
          <a:custGeom>
            <a:avLst/>
            <a:gdLst/>
            <a:ahLst/>
            <a:cxnLst/>
            <a:rect l="l" t="t" r="r" b="b"/>
            <a:pathLst>
              <a:path w="6723" h="6978" extrusionOk="0">
                <a:moveTo>
                  <a:pt x="6200" y="0"/>
                </a:moveTo>
                <a:cubicBezTo>
                  <a:pt x="6032" y="0"/>
                  <a:pt x="5859" y="20"/>
                  <a:pt x="5681" y="59"/>
                </a:cubicBezTo>
                <a:cubicBezTo>
                  <a:pt x="4750" y="267"/>
                  <a:pt x="4112" y="832"/>
                  <a:pt x="3792" y="1725"/>
                </a:cubicBezTo>
                <a:cubicBezTo>
                  <a:pt x="3662" y="2086"/>
                  <a:pt x="3437" y="2358"/>
                  <a:pt x="3178" y="2618"/>
                </a:cubicBezTo>
                <a:cubicBezTo>
                  <a:pt x="3051" y="2743"/>
                  <a:pt x="2915" y="2860"/>
                  <a:pt x="2789" y="2987"/>
                </a:cubicBezTo>
                <a:cubicBezTo>
                  <a:pt x="2662" y="3116"/>
                  <a:pt x="2512" y="3207"/>
                  <a:pt x="2348" y="3286"/>
                </a:cubicBezTo>
                <a:cubicBezTo>
                  <a:pt x="1922" y="3494"/>
                  <a:pt x="1497" y="3705"/>
                  <a:pt x="1119" y="3999"/>
                </a:cubicBezTo>
                <a:cubicBezTo>
                  <a:pt x="119" y="4779"/>
                  <a:pt x="1" y="6062"/>
                  <a:pt x="445" y="6977"/>
                </a:cubicBezTo>
                <a:lnTo>
                  <a:pt x="6723" y="6977"/>
                </a:lnTo>
                <a:lnTo>
                  <a:pt x="6723" y="69"/>
                </a:lnTo>
                <a:cubicBezTo>
                  <a:pt x="6554" y="23"/>
                  <a:pt x="6379" y="0"/>
                  <a:pt x="6200" y="0"/>
                </a:cubicBezTo>
                <a:close/>
              </a:path>
            </a:pathLst>
          </a:custGeom>
          <a:solidFill>
            <a:srgbClr val="FDD0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17"/>
          <p:cNvGrpSpPr/>
          <p:nvPr/>
        </p:nvGrpSpPr>
        <p:grpSpPr>
          <a:xfrm>
            <a:off x="-6" y="-9592"/>
            <a:ext cx="9144023" cy="5162681"/>
            <a:chOff x="3737800" y="1717675"/>
            <a:chExt cx="1086750" cy="613575"/>
          </a:xfrm>
        </p:grpSpPr>
        <p:sp>
          <p:nvSpPr>
            <p:cNvPr id="327" name="Google Shape;327;p17"/>
            <p:cNvSpPr/>
            <p:nvPr/>
          </p:nvSpPr>
          <p:spPr>
            <a:xfrm>
              <a:off x="3755000" y="2268250"/>
              <a:ext cx="231950" cy="63000"/>
            </a:xfrm>
            <a:custGeom>
              <a:avLst/>
              <a:gdLst/>
              <a:ahLst/>
              <a:cxnLst/>
              <a:rect l="l" t="t" r="r" b="b"/>
              <a:pathLst>
                <a:path w="9278" h="2520" extrusionOk="0">
                  <a:moveTo>
                    <a:pt x="6167" y="1"/>
                  </a:moveTo>
                  <a:cubicBezTo>
                    <a:pt x="5893" y="1"/>
                    <a:pt x="5649" y="109"/>
                    <a:pt x="5441" y="328"/>
                  </a:cubicBezTo>
                  <a:cubicBezTo>
                    <a:pt x="5342" y="431"/>
                    <a:pt x="5269" y="550"/>
                    <a:pt x="5192" y="666"/>
                  </a:cubicBezTo>
                  <a:cubicBezTo>
                    <a:pt x="5077" y="838"/>
                    <a:pt x="4955" y="1006"/>
                    <a:pt x="4792" y="1142"/>
                  </a:cubicBezTo>
                  <a:cubicBezTo>
                    <a:pt x="4603" y="1299"/>
                    <a:pt x="4417" y="1378"/>
                    <a:pt x="4224" y="1378"/>
                  </a:cubicBezTo>
                  <a:cubicBezTo>
                    <a:pt x="4071" y="1378"/>
                    <a:pt x="3915" y="1328"/>
                    <a:pt x="3749" y="1230"/>
                  </a:cubicBezTo>
                  <a:cubicBezTo>
                    <a:pt x="3580" y="1129"/>
                    <a:pt x="3419" y="1016"/>
                    <a:pt x="3253" y="911"/>
                  </a:cubicBezTo>
                  <a:cubicBezTo>
                    <a:pt x="3074" y="800"/>
                    <a:pt x="2889" y="700"/>
                    <a:pt x="2682" y="640"/>
                  </a:cubicBezTo>
                  <a:cubicBezTo>
                    <a:pt x="2496" y="586"/>
                    <a:pt x="2313" y="562"/>
                    <a:pt x="2134" y="562"/>
                  </a:cubicBezTo>
                  <a:cubicBezTo>
                    <a:pt x="1746" y="562"/>
                    <a:pt x="1372" y="676"/>
                    <a:pt x="1009" y="854"/>
                  </a:cubicBezTo>
                  <a:cubicBezTo>
                    <a:pt x="684" y="1013"/>
                    <a:pt x="424" y="1240"/>
                    <a:pt x="252" y="1543"/>
                  </a:cubicBezTo>
                  <a:cubicBezTo>
                    <a:pt x="87" y="1836"/>
                    <a:pt x="0" y="2186"/>
                    <a:pt x="100" y="2519"/>
                  </a:cubicBezTo>
                  <a:lnTo>
                    <a:pt x="9277" y="2519"/>
                  </a:lnTo>
                  <a:cubicBezTo>
                    <a:pt x="9185" y="2462"/>
                    <a:pt x="9093" y="2406"/>
                    <a:pt x="8999" y="2352"/>
                  </a:cubicBezTo>
                  <a:cubicBezTo>
                    <a:pt x="8501" y="2062"/>
                    <a:pt x="8096" y="1686"/>
                    <a:pt x="7773" y="1231"/>
                  </a:cubicBezTo>
                  <a:cubicBezTo>
                    <a:pt x="7603" y="993"/>
                    <a:pt x="7445" y="747"/>
                    <a:pt x="7245" y="528"/>
                  </a:cubicBezTo>
                  <a:cubicBezTo>
                    <a:pt x="7038" y="300"/>
                    <a:pt x="6790" y="125"/>
                    <a:pt x="6476" y="43"/>
                  </a:cubicBezTo>
                  <a:cubicBezTo>
                    <a:pt x="6369" y="15"/>
                    <a:pt x="6266" y="1"/>
                    <a:pt x="6167" y="1"/>
                  </a:cubicBezTo>
                  <a:close/>
                </a:path>
              </a:pathLst>
            </a:custGeom>
            <a:solidFill>
              <a:srgbClr val="FFB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7"/>
            <p:cNvSpPr/>
            <p:nvPr/>
          </p:nvSpPr>
          <p:spPr>
            <a:xfrm>
              <a:off x="4668225" y="1717675"/>
              <a:ext cx="156325" cy="151725"/>
            </a:xfrm>
            <a:custGeom>
              <a:avLst/>
              <a:gdLst/>
              <a:ahLst/>
              <a:cxnLst/>
              <a:rect l="l" t="t" r="r" b="b"/>
              <a:pathLst>
                <a:path w="6253" h="6069" extrusionOk="0">
                  <a:moveTo>
                    <a:pt x="724" y="0"/>
                  </a:moveTo>
                  <a:cubicBezTo>
                    <a:pt x="735" y="38"/>
                    <a:pt x="751" y="78"/>
                    <a:pt x="774" y="117"/>
                  </a:cubicBezTo>
                  <a:cubicBezTo>
                    <a:pt x="835" y="223"/>
                    <a:pt x="921" y="305"/>
                    <a:pt x="1020" y="375"/>
                  </a:cubicBezTo>
                  <a:cubicBezTo>
                    <a:pt x="1231" y="527"/>
                    <a:pt x="1465" y="637"/>
                    <a:pt x="1709" y="720"/>
                  </a:cubicBezTo>
                  <a:cubicBezTo>
                    <a:pt x="2067" y="842"/>
                    <a:pt x="2431" y="942"/>
                    <a:pt x="2796" y="1038"/>
                  </a:cubicBezTo>
                  <a:cubicBezTo>
                    <a:pt x="2942" y="1077"/>
                    <a:pt x="3089" y="1112"/>
                    <a:pt x="3223" y="1187"/>
                  </a:cubicBezTo>
                  <a:cubicBezTo>
                    <a:pt x="3324" y="1243"/>
                    <a:pt x="3329" y="1300"/>
                    <a:pt x="3234" y="1363"/>
                  </a:cubicBezTo>
                  <a:cubicBezTo>
                    <a:pt x="3130" y="1432"/>
                    <a:pt x="3014" y="1476"/>
                    <a:pt x="2890" y="1497"/>
                  </a:cubicBezTo>
                  <a:cubicBezTo>
                    <a:pt x="2693" y="1532"/>
                    <a:pt x="2495" y="1552"/>
                    <a:pt x="2294" y="1556"/>
                  </a:cubicBezTo>
                  <a:cubicBezTo>
                    <a:pt x="2010" y="1560"/>
                    <a:pt x="1727" y="1552"/>
                    <a:pt x="1443" y="1571"/>
                  </a:cubicBezTo>
                  <a:cubicBezTo>
                    <a:pt x="1229" y="1585"/>
                    <a:pt x="1020" y="1621"/>
                    <a:pt x="819" y="1697"/>
                  </a:cubicBezTo>
                  <a:cubicBezTo>
                    <a:pt x="703" y="1740"/>
                    <a:pt x="589" y="1790"/>
                    <a:pt x="469" y="1822"/>
                  </a:cubicBezTo>
                  <a:cubicBezTo>
                    <a:pt x="321" y="1862"/>
                    <a:pt x="210" y="1951"/>
                    <a:pt x="109" y="2058"/>
                  </a:cubicBezTo>
                  <a:cubicBezTo>
                    <a:pt x="0" y="2173"/>
                    <a:pt x="6" y="2299"/>
                    <a:pt x="122" y="2407"/>
                  </a:cubicBezTo>
                  <a:cubicBezTo>
                    <a:pt x="154" y="2437"/>
                    <a:pt x="192" y="2461"/>
                    <a:pt x="230" y="2485"/>
                  </a:cubicBezTo>
                  <a:cubicBezTo>
                    <a:pt x="372" y="2572"/>
                    <a:pt x="533" y="2610"/>
                    <a:pt x="694" y="2645"/>
                  </a:cubicBezTo>
                  <a:cubicBezTo>
                    <a:pt x="994" y="2710"/>
                    <a:pt x="1297" y="2735"/>
                    <a:pt x="1603" y="2735"/>
                  </a:cubicBezTo>
                  <a:cubicBezTo>
                    <a:pt x="1675" y="2735"/>
                    <a:pt x="1747" y="2734"/>
                    <a:pt x="1819" y="2731"/>
                  </a:cubicBezTo>
                  <a:cubicBezTo>
                    <a:pt x="1991" y="2725"/>
                    <a:pt x="2164" y="2723"/>
                    <a:pt x="2356" y="2719"/>
                  </a:cubicBezTo>
                  <a:lnTo>
                    <a:pt x="2356" y="2719"/>
                  </a:lnTo>
                  <a:cubicBezTo>
                    <a:pt x="2332" y="2817"/>
                    <a:pt x="2273" y="2867"/>
                    <a:pt x="2227" y="2923"/>
                  </a:cubicBezTo>
                  <a:cubicBezTo>
                    <a:pt x="1995" y="3212"/>
                    <a:pt x="1740" y="3483"/>
                    <a:pt x="1493" y="3758"/>
                  </a:cubicBezTo>
                  <a:cubicBezTo>
                    <a:pt x="1200" y="4084"/>
                    <a:pt x="976" y="4450"/>
                    <a:pt x="825" y="4859"/>
                  </a:cubicBezTo>
                  <a:cubicBezTo>
                    <a:pt x="783" y="4971"/>
                    <a:pt x="751" y="5086"/>
                    <a:pt x="742" y="5206"/>
                  </a:cubicBezTo>
                  <a:cubicBezTo>
                    <a:pt x="727" y="5415"/>
                    <a:pt x="840" y="5536"/>
                    <a:pt x="1044" y="5536"/>
                  </a:cubicBezTo>
                  <a:cubicBezTo>
                    <a:pt x="1053" y="5536"/>
                    <a:pt x="1062" y="5536"/>
                    <a:pt x="1072" y="5536"/>
                  </a:cubicBezTo>
                  <a:cubicBezTo>
                    <a:pt x="1190" y="5530"/>
                    <a:pt x="1295" y="5485"/>
                    <a:pt x="1397" y="5431"/>
                  </a:cubicBezTo>
                  <a:cubicBezTo>
                    <a:pt x="2176" y="5020"/>
                    <a:pt x="2785" y="4418"/>
                    <a:pt x="3309" y="3726"/>
                  </a:cubicBezTo>
                  <a:cubicBezTo>
                    <a:pt x="3397" y="3610"/>
                    <a:pt x="3473" y="3486"/>
                    <a:pt x="3571" y="3377"/>
                  </a:cubicBezTo>
                  <a:cubicBezTo>
                    <a:pt x="3616" y="3328"/>
                    <a:pt x="3663" y="3282"/>
                    <a:pt x="3712" y="3238"/>
                  </a:cubicBezTo>
                  <a:cubicBezTo>
                    <a:pt x="3731" y="3220"/>
                    <a:pt x="3753" y="3199"/>
                    <a:pt x="3779" y="3199"/>
                  </a:cubicBezTo>
                  <a:cubicBezTo>
                    <a:pt x="3788" y="3199"/>
                    <a:pt x="3796" y="3201"/>
                    <a:pt x="3805" y="3205"/>
                  </a:cubicBezTo>
                  <a:cubicBezTo>
                    <a:pt x="3837" y="3221"/>
                    <a:pt x="3834" y="3258"/>
                    <a:pt x="3837" y="3287"/>
                  </a:cubicBezTo>
                  <a:cubicBezTo>
                    <a:pt x="3846" y="3385"/>
                    <a:pt x="3837" y="3482"/>
                    <a:pt x="3824" y="3578"/>
                  </a:cubicBezTo>
                  <a:cubicBezTo>
                    <a:pt x="3786" y="3844"/>
                    <a:pt x="3746" y="4111"/>
                    <a:pt x="3709" y="4377"/>
                  </a:cubicBezTo>
                  <a:cubicBezTo>
                    <a:pt x="3659" y="4755"/>
                    <a:pt x="3657" y="5133"/>
                    <a:pt x="3713" y="5512"/>
                  </a:cubicBezTo>
                  <a:cubicBezTo>
                    <a:pt x="3736" y="5668"/>
                    <a:pt x="3797" y="5811"/>
                    <a:pt x="3894" y="5935"/>
                  </a:cubicBezTo>
                  <a:cubicBezTo>
                    <a:pt x="3966" y="6024"/>
                    <a:pt x="4052" y="6068"/>
                    <a:pt x="4141" y="6068"/>
                  </a:cubicBezTo>
                  <a:cubicBezTo>
                    <a:pt x="4219" y="6068"/>
                    <a:pt x="4297" y="6035"/>
                    <a:pt x="4369" y="5967"/>
                  </a:cubicBezTo>
                  <a:cubicBezTo>
                    <a:pt x="4440" y="5900"/>
                    <a:pt x="4490" y="5816"/>
                    <a:pt x="4531" y="5728"/>
                  </a:cubicBezTo>
                  <a:cubicBezTo>
                    <a:pt x="4639" y="5490"/>
                    <a:pt x="4713" y="5241"/>
                    <a:pt x="4781" y="4989"/>
                  </a:cubicBezTo>
                  <a:cubicBezTo>
                    <a:pt x="4914" y="4491"/>
                    <a:pt x="5009" y="3984"/>
                    <a:pt x="5068" y="3471"/>
                  </a:cubicBezTo>
                  <a:cubicBezTo>
                    <a:pt x="5092" y="3260"/>
                    <a:pt x="5132" y="3052"/>
                    <a:pt x="5224" y="2858"/>
                  </a:cubicBezTo>
                  <a:cubicBezTo>
                    <a:pt x="5250" y="2803"/>
                    <a:pt x="5276" y="2731"/>
                    <a:pt x="5344" y="2729"/>
                  </a:cubicBezTo>
                  <a:cubicBezTo>
                    <a:pt x="5344" y="2729"/>
                    <a:pt x="5345" y="2729"/>
                    <a:pt x="5345" y="2729"/>
                  </a:cubicBezTo>
                  <a:cubicBezTo>
                    <a:pt x="5416" y="2729"/>
                    <a:pt x="5436" y="2806"/>
                    <a:pt x="5464" y="2859"/>
                  </a:cubicBezTo>
                  <a:cubicBezTo>
                    <a:pt x="5527" y="2983"/>
                    <a:pt x="5546" y="3119"/>
                    <a:pt x="5568" y="3254"/>
                  </a:cubicBezTo>
                  <a:cubicBezTo>
                    <a:pt x="5622" y="3568"/>
                    <a:pt x="5674" y="3882"/>
                    <a:pt x="5730" y="4195"/>
                  </a:cubicBezTo>
                  <a:cubicBezTo>
                    <a:pt x="5753" y="4331"/>
                    <a:pt x="5794" y="4463"/>
                    <a:pt x="5877" y="4576"/>
                  </a:cubicBezTo>
                  <a:cubicBezTo>
                    <a:pt x="5960" y="4693"/>
                    <a:pt x="6073" y="4759"/>
                    <a:pt x="6210" y="4759"/>
                  </a:cubicBezTo>
                  <a:cubicBezTo>
                    <a:pt x="6224" y="4759"/>
                    <a:pt x="6238" y="4758"/>
                    <a:pt x="6253" y="4757"/>
                  </a:cubicBezTo>
                  <a:lnTo>
                    <a:pt x="6253" y="0"/>
                  </a:lnTo>
                  <a:lnTo>
                    <a:pt x="4177" y="0"/>
                  </a:lnTo>
                  <a:cubicBezTo>
                    <a:pt x="4245" y="51"/>
                    <a:pt x="4307" y="108"/>
                    <a:pt x="4363" y="176"/>
                  </a:cubicBezTo>
                  <a:cubicBezTo>
                    <a:pt x="4338" y="200"/>
                    <a:pt x="4312" y="201"/>
                    <a:pt x="4287" y="201"/>
                  </a:cubicBezTo>
                  <a:cubicBezTo>
                    <a:pt x="4285" y="201"/>
                    <a:pt x="4283" y="201"/>
                    <a:pt x="4280" y="201"/>
                  </a:cubicBezTo>
                  <a:cubicBezTo>
                    <a:pt x="4277" y="201"/>
                    <a:pt x="4273" y="201"/>
                    <a:pt x="4270" y="201"/>
                  </a:cubicBezTo>
                  <a:cubicBezTo>
                    <a:pt x="4264" y="201"/>
                    <a:pt x="4258" y="201"/>
                    <a:pt x="4252" y="201"/>
                  </a:cubicBezTo>
                  <a:cubicBezTo>
                    <a:pt x="4103" y="201"/>
                    <a:pt x="3954" y="190"/>
                    <a:pt x="3807" y="155"/>
                  </a:cubicBezTo>
                  <a:cubicBezTo>
                    <a:pt x="3645" y="116"/>
                    <a:pt x="3487" y="61"/>
                    <a:pt x="3331" y="0"/>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7"/>
            <p:cNvSpPr/>
            <p:nvPr/>
          </p:nvSpPr>
          <p:spPr>
            <a:xfrm>
              <a:off x="3737800" y="1717675"/>
              <a:ext cx="428100" cy="120075"/>
            </a:xfrm>
            <a:custGeom>
              <a:avLst/>
              <a:gdLst/>
              <a:ahLst/>
              <a:cxnLst/>
              <a:rect l="l" t="t" r="r" b="b"/>
              <a:pathLst>
                <a:path w="17124" h="4803" extrusionOk="0">
                  <a:moveTo>
                    <a:pt x="0" y="0"/>
                  </a:moveTo>
                  <a:cubicBezTo>
                    <a:pt x="201" y="82"/>
                    <a:pt x="389" y="185"/>
                    <a:pt x="551" y="328"/>
                  </a:cubicBezTo>
                  <a:cubicBezTo>
                    <a:pt x="1346" y="1029"/>
                    <a:pt x="1111" y="2253"/>
                    <a:pt x="1554" y="3183"/>
                  </a:cubicBezTo>
                  <a:cubicBezTo>
                    <a:pt x="2026" y="4175"/>
                    <a:pt x="3259" y="4713"/>
                    <a:pt x="4431" y="4713"/>
                  </a:cubicBezTo>
                  <a:cubicBezTo>
                    <a:pt x="4460" y="4713"/>
                    <a:pt x="4488" y="4713"/>
                    <a:pt x="4517" y="4712"/>
                  </a:cubicBezTo>
                  <a:cubicBezTo>
                    <a:pt x="5714" y="4685"/>
                    <a:pt x="6838" y="4195"/>
                    <a:pt x="7869" y="3631"/>
                  </a:cubicBezTo>
                  <a:cubicBezTo>
                    <a:pt x="8489" y="3292"/>
                    <a:pt x="9145" y="2910"/>
                    <a:pt x="9857" y="2910"/>
                  </a:cubicBezTo>
                  <a:cubicBezTo>
                    <a:pt x="9907" y="2910"/>
                    <a:pt x="9958" y="2912"/>
                    <a:pt x="10009" y="2916"/>
                  </a:cubicBezTo>
                  <a:cubicBezTo>
                    <a:pt x="11212" y="3011"/>
                    <a:pt x="11965" y="4182"/>
                    <a:pt x="13073" y="4628"/>
                  </a:cubicBezTo>
                  <a:cubicBezTo>
                    <a:pt x="13369" y="4746"/>
                    <a:pt x="13687" y="4802"/>
                    <a:pt x="14007" y="4802"/>
                  </a:cubicBezTo>
                  <a:cubicBezTo>
                    <a:pt x="14924" y="4802"/>
                    <a:pt x="15851" y="4341"/>
                    <a:pt x="16279" y="3583"/>
                  </a:cubicBezTo>
                  <a:cubicBezTo>
                    <a:pt x="16514" y="3167"/>
                    <a:pt x="16606" y="2695"/>
                    <a:pt x="16694" y="2231"/>
                  </a:cubicBezTo>
                  <a:lnTo>
                    <a:pt x="17102" y="108"/>
                  </a:lnTo>
                  <a:cubicBezTo>
                    <a:pt x="17109" y="72"/>
                    <a:pt x="17116" y="36"/>
                    <a:pt x="17123" y="0"/>
                  </a:cubicBezTo>
                  <a:close/>
                </a:path>
              </a:pathLst>
            </a:custGeom>
            <a:solidFill>
              <a:srgbClr val="FDD0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0" name="Google Shape;330;p17"/>
          <p:cNvSpPr txBox="1">
            <a:spLocks noGrp="1"/>
          </p:cNvSpPr>
          <p:nvPr>
            <p:ph type="title"/>
          </p:nvPr>
        </p:nvSpPr>
        <p:spPr>
          <a:xfrm>
            <a:off x="713225" y="468457"/>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31" name="Google Shape;331;p17"/>
          <p:cNvGrpSpPr/>
          <p:nvPr/>
        </p:nvGrpSpPr>
        <p:grpSpPr>
          <a:xfrm>
            <a:off x="7525494" y="3063084"/>
            <a:ext cx="1215791" cy="1841170"/>
            <a:chOff x="7525494" y="3063084"/>
            <a:chExt cx="1215791" cy="1841170"/>
          </a:xfrm>
        </p:grpSpPr>
        <p:sp>
          <p:nvSpPr>
            <p:cNvPr id="332" name="Google Shape;332;p17"/>
            <p:cNvSpPr/>
            <p:nvPr/>
          </p:nvSpPr>
          <p:spPr>
            <a:xfrm>
              <a:off x="7864137" y="4026682"/>
              <a:ext cx="877147" cy="859031"/>
            </a:xfrm>
            <a:custGeom>
              <a:avLst/>
              <a:gdLst/>
              <a:ahLst/>
              <a:cxnLst/>
              <a:rect l="l" t="t" r="r" b="b"/>
              <a:pathLst>
                <a:path w="6434" h="6301" extrusionOk="0">
                  <a:moveTo>
                    <a:pt x="4631" y="1"/>
                  </a:moveTo>
                  <a:lnTo>
                    <a:pt x="1" y="833"/>
                  </a:lnTo>
                  <a:cubicBezTo>
                    <a:pt x="1" y="833"/>
                    <a:pt x="235" y="4593"/>
                    <a:pt x="88" y="5550"/>
                  </a:cubicBezTo>
                  <a:cubicBezTo>
                    <a:pt x="31" y="5923"/>
                    <a:pt x="1040" y="6300"/>
                    <a:pt x="2244" y="6300"/>
                  </a:cubicBezTo>
                  <a:cubicBezTo>
                    <a:pt x="2547" y="6300"/>
                    <a:pt x="2862" y="6277"/>
                    <a:pt x="3176" y="6223"/>
                  </a:cubicBezTo>
                  <a:cubicBezTo>
                    <a:pt x="4824" y="5939"/>
                    <a:pt x="6433" y="4889"/>
                    <a:pt x="6191" y="4455"/>
                  </a:cubicBezTo>
                  <a:cubicBezTo>
                    <a:pt x="5721" y="3607"/>
                    <a:pt x="4631" y="1"/>
                    <a:pt x="46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a:off x="7860593" y="4026273"/>
              <a:ext cx="855743" cy="865575"/>
            </a:xfrm>
            <a:custGeom>
              <a:avLst/>
              <a:gdLst/>
              <a:ahLst/>
              <a:cxnLst/>
              <a:rect l="l" t="t" r="r" b="b"/>
              <a:pathLst>
                <a:path w="6277" h="6349" extrusionOk="0">
                  <a:moveTo>
                    <a:pt x="4887" y="628"/>
                  </a:moveTo>
                  <a:lnTo>
                    <a:pt x="4887" y="628"/>
                  </a:lnTo>
                  <a:cubicBezTo>
                    <a:pt x="4886" y="628"/>
                    <a:pt x="4886" y="628"/>
                    <a:pt x="4886" y="628"/>
                  </a:cubicBezTo>
                  <a:lnTo>
                    <a:pt x="4886" y="628"/>
                  </a:lnTo>
                  <a:cubicBezTo>
                    <a:pt x="4886" y="628"/>
                    <a:pt x="4886" y="628"/>
                    <a:pt x="4887" y="628"/>
                  </a:cubicBezTo>
                  <a:close/>
                  <a:moveTo>
                    <a:pt x="4846" y="658"/>
                  </a:moveTo>
                  <a:cubicBezTo>
                    <a:pt x="4846" y="658"/>
                    <a:pt x="4846" y="659"/>
                    <a:pt x="4846" y="659"/>
                  </a:cubicBezTo>
                  <a:cubicBezTo>
                    <a:pt x="4846" y="659"/>
                    <a:pt x="4846" y="659"/>
                    <a:pt x="4846" y="658"/>
                  </a:cubicBezTo>
                  <a:close/>
                  <a:moveTo>
                    <a:pt x="41" y="1300"/>
                  </a:moveTo>
                  <a:cubicBezTo>
                    <a:pt x="45" y="1300"/>
                    <a:pt x="50" y="1301"/>
                    <a:pt x="50" y="1314"/>
                  </a:cubicBezTo>
                  <a:cubicBezTo>
                    <a:pt x="51" y="1325"/>
                    <a:pt x="51" y="1338"/>
                    <a:pt x="47" y="1338"/>
                  </a:cubicBezTo>
                  <a:cubicBezTo>
                    <a:pt x="46" y="1338"/>
                    <a:pt x="45" y="1337"/>
                    <a:pt x="43" y="1334"/>
                  </a:cubicBezTo>
                  <a:cubicBezTo>
                    <a:pt x="38" y="1327"/>
                    <a:pt x="39" y="1313"/>
                    <a:pt x="39" y="1300"/>
                  </a:cubicBezTo>
                  <a:cubicBezTo>
                    <a:pt x="40" y="1300"/>
                    <a:pt x="40" y="1300"/>
                    <a:pt x="41" y="1300"/>
                  </a:cubicBezTo>
                  <a:close/>
                  <a:moveTo>
                    <a:pt x="38" y="1573"/>
                  </a:moveTo>
                  <a:cubicBezTo>
                    <a:pt x="36" y="1573"/>
                    <a:pt x="35" y="1577"/>
                    <a:pt x="35" y="1587"/>
                  </a:cubicBezTo>
                  <a:cubicBezTo>
                    <a:pt x="35" y="1591"/>
                    <a:pt x="35" y="1596"/>
                    <a:pt x="36" y="1601"/>
                  </a:cubicBezTo>
                  <a:cubicBezTo>
                    <a:pt x="54" y="1601"/>
                    <a:pt x="44" y="1573"/>
                    <a:pt x="38" y="1573"/>
                  </a:cubicBezTo>
                  <a:close/>
                  <a:moveTo>
                    <a:pt x="76" y="1715"/>
                  </a:moveTo>
                  <a:cubicBezTo>
                    <a:pt x="80" y="1715"/>
                    <a:pt x="86" y="1716"/>
                    <a:pt x="87" y="1729"/>
                  </a:cubicBezTo>
                  <a:cubicBezTo>
                    <a:pt x="88" y="1739"/>
                    <a:pt x="87" y="1752"/>
                    <a:pt x="83" y="1752"/>
                  </a:cubicBezTo>
                  <a:cubicBezTo>
                    <a:pt x="82" y="1752"/>
                    <a:pt x="81" y="1751"/>
                    <a:pt x="79" y="1749"/>
                  </a:cubicBezTo>
                  <a:cubicBezTo>
                    <a:pt x="75" y="1742"/>
                    <a:pt x="76" y="1727"/>
                    <a:pt x="75" y="1715"/>
                  </a:cubicBezTo>
                  <a:cubicBezTo>
                    <a:pt x="75" y="1715"/>
                    <a:pt x="76" y="1715"/>
                    <a:pt x="76" y="1715"/>
                  </a:cubicBezTo>
                  <a:close/>
                  <a:moveTo>
                    <a:pt x="5283" y="1989"/>
                  </a:moveTo>
                  <a:cubicBezTo>
                    <a:pt x="5281" y="2008"/>
                    <a:pt x="5287" y="2017"/>
                    <a:pt x="5291" y="2017"/>
                  </a:cubicBezTo>
                  <a:cubicBezTo>
                    <a:pt x="5294" y="2017"/>
                    <a:pt x="5296" y="2011"/>
                    <a:pt x="5293" y="2001"/>
                  </a:cubicBezTo>
                  <a:lnTo>
                    <a:pt x="5283" y="1989"/>
                  </a:lnTo>
                  <a:close/>
                  <a:moveTo>
                    <a:pt x="5424" y="2423"/>
                  </a:moveTo>
                  <a:lnTo>
                    <a:pt x="5424" y="2423"/>
                  </a:lnTo>
                  <a:cubicBezTo>
                    <a:pt x="5425" y="2424"/>
                    <a:pt x="5425" y="2425"/>
                    <a:pt x="5425" y="2425"/>
                  </a:cubicBezTo>
                  <a:cubicBezTo>
                    <a:pt x="5425" y="2424"/>
                    <a:pt x="5425" y="2423"/>
                    <a:pt x="5424" y="2423"/>
                  </a:cubicBezTo>
                  <a:close/>
                  <a:moveTo>
                    <a:pt x="5443" y="2442"/>
                  </a:moveTo>
                  <a:cubicBezTo>
                    <a:pt x="5443" y="2442"/>
                    <a:pt x="5443" y="2442"/>
                    <a:pt x="5443" y="2442"/>
                  </a:cubicBezTo>
                  <a:lnTo>
                    <a:pt x="5443" y="2442"/>
                  </a:lnTo>
                  <a:cubicBezTo>
                    <a:pt x="5443" y="2442"/>
                    <a:pt x="5443" y="2442"/>
                    <a:pt x="5443" y="2442"/>
                  </a:cubicBezTo>
                  <a:close/>
                  <a:moveTo>
                    <a:pt x="5516" y="2641"/>
                  </a:moveTo>
                  <a:cubicBezTo>
                    <a:pt x="5519" y="2641"/>
                    <a:pt x="5524" y="2648"/>
                    <a:pt x="5529" y="2663"/>
                  </a:cubicBezTo>
                  <a:cubicBezTo>
                    <a:pt x="5532" y="2674"/>
                    <a:pt x="5531" y="2679"/>
                    <a:pt x="5528" y="2679"/>
                  </a:cubicBezTo>
                  <a:cubicBezTo>
                    <a:pt x="5525" y="2679"/>
                    <a:pt x="5521" y="2675"/>
                    <a:pt x="5518" y="2667"/>
                  </a:cubicBezTo>
                  <a:cubicBezTo>
                    <a:pt x="5512" y="2650"/>
                    <a:pt x="5513" y="2641"/>
                    <a:pt x="5516" y="2641"/>
                  </a:cubicBezTo>
                  <a:close/>
                  <a:moveTo>
                    <a:pt x="5573" y="2844"/>
                  </a:moveTo>
                  <a:cubicBezTo>
                    <a:pt x="5573" y="2844"/>
                    <a:pt x="5573" y="2845"/>
                    <a:pt x="5573" y="2845"/>
                  </a:cubicBezTo>
                  <a:cubicBezTo>
                    <a:pt x="5573" y="2846"/>
                    <a:pt x="5574" y="2847"/>
                    <a:pt x="5574" y="2848"/>
                  </a:cubicBezTo>
                  <a:lnTo>
                    <a:pt x="5574" y="2848"/>
                  </a:lnTo>
                  <a:cubicBezTo>
                    <a:pt x="5574" y="2847"/>
                    <a:pt x="5573" y="2846"/>
                    <a:pt x="5573" y="2844"/>
                  </a:cubicBezTo>
                  <a:close/>
                  <a:moveTo>
                    <a:pt x="5696" y="3091"/>
                  </a:moveTo>
                  <a:cubicBezTo>
                    <a:pt x="5696" y="3091"/>
                    <a:pt x="5696" y="3091"/>
                    <a:pt x="5696" y="3091"/>
                  </a:cubicBezTo>
                  <a:lnTo>
                    <a:pt x="5696" y="3091"/>
                  </a:lnTo>
                  <a:cubicBezTo>
                    <a:pt x="5696" y="3091"/>
                    <a:pt x="5696" y="3091"/>
                    <a:pt x="5696" y="3091"/>
                  </a:cubicBezTo>
                  <a:close/>
                  <a:moveTo>
                    <a:pt x="5721" y="3248"/>
                  </a:moveTo>
                  <a:cubicBezTo>
                    <a:pt x="5724" y="3248"/>
                    <a:pt x="5727" y="3252"/>
                    <a:pt x="5730" y="3261"/>
                  </a:cubicBezTo>
                  <a:lnTo>
                    <a:pt x="5714" y="3267"/>
                  </a:lnTo>
                  <a:cubicBezTo>
                    <a:pt x="5714" y="3258"/>
                    <a:pt x="5717" y="3248"/>
                    <a:pt x="5721" y="3248"/>
                  </a:cubicBezTo>
                  <a:close/>
                  <a:moveTo>
                    <a:pt x="5851" y="3644"/>
                  </a:moveTo>
                  <a:cubicBezTo>
                    <a:pt x="5851" y="3660"/>
                    <a:pt x="5855" y="3669"/>
                    <a:pt x="5863" y="3669"/>
                  </a:cubicBezTo>
                  <a:cubicBezTo>
                    <a:pt x="5864" y="3669"/>
                    <a:pt x="5866" y="3669"/>
                    <a:pt x="5867" y="3668"/>
                  </a:cubicBezTo>
                  <a:lnTo>
                    <a:pt x="5862" y="3655"/>
                  </a:lnTo>
                  <a:lnTo>
                    <a:pt x="5851" y="3644"/>
                  </a:lnTo>
                  <a:close/>
                  <a:moveTo>
                    <a:pt x="5889" y="3743"/>
                  </a:moveTo>
                  <a:cubicBezTo>
                    <a:pt x="5889" y="3743"/>
                    <a:pt x="5889" y="3743"/>
                    <a:pt x="5889" y="3743"/>
                  </a:cubicBezTo>
                  <a:cubicBezTo>
                    <a:pt x="5889" y="3743"/>
                    <a:pt x="5889" y="3743"/>
                    <a:pt x="5889" y="3743"/>
                  </a:cubicBezTo>
                  <a:close/>
                  <a:moveTo>
                    <a:pt x="6031" y="4051"/>
                  </a:moveTo>
                  <a:cubicBezTo>
                    <a:pt x="6037" y="4051"/>
                    <a:pt x="6046" y="4063"/>
                    <a:pt x="6046" y="4076"/>
                  </a:cubicBezTo>
                  <a:cubicBezTo>
                    <a:pt x="6046" y="4085"/>
                    <a:pt x="6043" y="4093"/>
                    <a:pt x="6038" y="4093"/>
                  </a:cubicBezTo>
                  <a:cubicBezTo>
                    <a:pt x="6033" y="4093"/>
                    <a:pt x="6028" y="4086"/>
                    <a:pt x="6024" y="4069"/>
                  </a:cubicBezTo>
                  <a:cubicBezTo>
                    <a:pt x="6024" y="4061"/>
                    <a:pt x="6025" y="4053"/>
                    <a:pt x="6029" y="4052"/>
                  </a:cubicBezTo>
                  <a:cubicBezTo>
                    <a:pt x="6030" y="4051"/>
                    <a:pt x="6030" y="4051"/>
                    <a:pt x="6031" y="4051"/>
                  </a:cubicBezTo>
                  <a:close/>
                  <a:moveTo>
                    <a:pt x="6250" y="4522"/>
                  </a:moveTo>
                  <a:cubicBezTo>
                    <a:pt x="6252" y="4522"/>
                    <a:pt x="6254" y="4526"/>
                    <a:pt x="6256" y="4536"/>
                  </a:cubicBezTo>
                  <a:cubicBezTo>
                    <a:pt x="6256" y="4547"/>
                    <a:pt x="6254" y="4552"/>
                    <a:pt x="6252" y="4552"/>
                  </a:cubicBezTo>
                  <a:cubicBezTo>
                    <a:pt x="6249" y="4552"/>
                    <a:pt x="6245" y="4546"/>
                    <a:pt x="6244" y="4536"/>
                  </a:cubicBezTo>
                  <a:cubicBezTo>
                    <a:pt x="6246" y="4530"/>
                    <a:pt x="6248" y="4522"/>
                    <a:pt x="6250" y="4522"/>
                  </a:cubicBezTo>
                  <a:close/>
                  <a:moveTo>
                    <a:pt x="4672" y="1"/>
                  </a:moveTo>
                  <a:cubicBezTo>
                    <a:pt x="4659" y="1"/>
                    <a:pt x="4646" y="9"/>
                    <a:pt x="4649" y="26"/>
                  </a:cubicBezTo>
                  <a:cubicBezTo>
                    <a:pt x="4652" y="35"/>
                    <a:pt x="4661" y="74"/>
                    <a:pt x="4666" y="78"/>
                  </a:cubicBezTo>
                  <a:cubicBezTo>
                    <a:pt x="4677" y="86"/>
                    <a:pt x="4685" y="83"/>
                    <a:pt x="4688" y="117"/>
                  </a:cubicBezTo>
                  <a:cubicBezTo>
                    <a:pt x="4694" y="146"/>
                    <a:pt x="4701" y="177"/>
                    <a:pt x="4711" y="206"/>
                  </a:cubicBezTo>
                  <a:cubicBezTo>
                    <a:pt x="4717" y="224"/>
                    <a:pt x="4734" y="234"/>
                    <a:pt x="4736" y="249"/>
                  </a:cubicBezTo>
                  <a:cubicBezTo>
                    <a:pt x="4741" y="273"/>
                    <a:pt x="4725" y="280"/>
                    <a:pt x="4731" y="308"/>
                  </a:cubicBezTo>
                  <a:cubicBezTo>
                    <a:pt x="4732" y="314"/>
                    <a:pt x="4734" y="315"/>
                    <a:pt x="4736" y="315"/>
                  </a:cubicBezTo>
                  <a:cubicBezTo>
                    <a:pt x="4740" y="315"/>
                    <a:pt x="4744" y="309"/>
                    <a:pt x="4746" y="309"/>
                  </a:cubicBezTo>
                  <a:lnTo>
                    <a:pt x="4746" y="309"/>
                  </a:lnTo>
                  <a:cubicBezTo>
                    <a:pt x="4750" y="323"/>
                    <a:pt x="4738" y="335"/>
                    <a:pt x="4747" y="348"/>
                  </a:cubicBezTo>
                  <a:cubicBezTo>
                    <a:pt x="4749" y="351"/>
                    <a:pt x="4778" y="349"/>
                    <a:pt x="4776" y="374"/>
                  </a:cubicBezTo>
                  <a:cubicBezTo>
                    <a:pt x="4776" y="385"/>
                    <a:pt x="4765" y="377"/>
                    <a:pt x="4768" y="397"/>
                  </a:cubicBezTo>
                  <a:cubicBezTo>
                    <a:pt x="4769" y="405"/>
                    <a:pt x="4773" y="419"/>
                    <a:pt x="4776" y="428"/>
                  </a:cubicBezTo>
                  <a:cubicBezTo>
                    <a:pt x="4780" y="435"/>
                    <a:pt x="4782" y="436"/>
                    <a:pt x="4784" y="436"/>
                  </a:cubicBezTo>
                  <a:cubicBezTo>
                    <a:pt x="4786" y="436"/>
                    <a:pt x="4788" y="435"/>
                    <a:pt x="4789" y="435"/>
                  </a:cubicBezTo>
                  <a:cubicBezTo>
                    <a:pt x="4793" y="435"/>
                    <a:pt x="4797" y="438"/>
                    <a:pt x="4803" y="458"/>
                  </a:cubicBezTo>
                  <a:cubicBezTo>
                    <a:pt x="4796" y="458"/>
                    <a:pt x="4791" y="463"/>
                    <a:pt x="4790" y="476"/>
                  </a:cubicBezTo>
                  <a:cubicBezTo>
                    <a:pt x="4792" y="491"/>
                    <a:pt x="4795" y="516"/>
                    <a:pt x="4805" y="516"/>
                  </a:cubicBezTo>
                  <a:cubicBezTo>
                    <a:pt x="4805" y="516"/>
                    <a:pt x="4806" y="516"/>
                    <a:pt x="4806" y="516"/>
                  </a:cubicBezTo>
                  <a:lnTo>
                    <a:pt x="4806" y="516"/>
                  </a:lnTo>
                  <a:cubicBezTo>
                    <a:pt x="4792" y="520"/>
                    <a:pt x="4802" y="541"/>
                    <a:pt x="4816" y="558"/>
                  </a:cubicBezTo>
                  <a:cubicBezTo>
                    <a:pt x="4806" y="561"/>
                    <a:pt x="4841" y="643"/>
                    <a:pt x="4846" y="658"/>
                  </a:cubicBezTo>
                  <a:lnTo>
                    <a:pt x="4846" y="658"/>
                  </a:lnTo>
                  <a:cubicBezTo>
                    <a:pt x="4840" y="639"/>
                    <a:pt x="4841" y="629"/>
                    <a:pt x="4844" y="629"/>
                  </a:cubicBezTo>
                  <a:lnTo>
                    <a:pt x="4844" y="629"/>
                  </a:lnTo>
                  <a:cubicBezTo>
                    <a:pt x="4847" y="629"/>
                    <a:pt x="4853" y="640"/>
                    <a:pt x="4858" y="662"/>
                  </a:cubicBezTo>
                  <a:cubicBezTo>
                    <a:pt x="4863" y="690"/>
                    <a:pt x="4871" y="720"/>
                    <a:pt x="4880" y="748"/>
                  </a:cubicBezTo>
                  <a:cubicBezTo>
                    <a:pt x="4892" y="745"/>
                    <a:pt x="4872" y="672"/>
                    <a:pt x="4866" y="648"/>
                  </a:cubicBezTo>
                  <a:lnTo>
                    <a:pt x="4866" y="648"/>
                  </a:lnTo>
                  <a:lnTo>
                    <a:pt x="4887" y="714"/>
                  </a:lnTo>
                  <a:cubicBezTo>
                    <a:pt x="4891" y="729"/>
                    <a:pt x="4897" y="753"/>
                    <a:pt x="4893" y="762"/>
                  </a:cubicBezTo>
                  <a:cubicBezTo>
                    <a:pt x="4892" y="764"/>
                    <a:pt x="4890" y="765"/>
                    <a:pt x="4889" y="765"/>
                  </a:cubicBezTo>
                  <a:cubicBezTo>
                    <a:pt x="4887" y="765"/>
                    <a:pt x="4886" y="764"/>
                    <a:pt x="4885" y="764"/>
                  </a:cubicBezTo>
                  <a:cubicBezTo>
                    <a:pt x="4883" y="764"/>
                    <a:pt x="4881" y="766"/>
                    <a:pt x="4882" y="775"/>
                  </a:cubicBezTo>
                  <a:cubicBezTo>
                    <a:pt x="4886" y="814"/>
                    <a:pt x="4904" y="820"/>
                    <a:pt x="4915" y="855"/>
                  </a:cubicBezTo>
                  <a:cubicBezTo>
                    <a:pt x="4926" y="885"/>
                    <a:pt x="4926" y="907"/>
                    <a:pt x="4924" y="929"/>
                  </a:cubicBezTo>
                  <a:cubicBezTo>
                    <a:pt x="4924" y="929"/>
                    <a:pt x="4925" y="929"/>
                    <a:pt x="4925" y="929"/>
                  </a:cubicBezTo>
                  <a:cubicBezTo>
                    <a:pt x="4932" y="929"/>
                    <a:pt x="4947" y="948"/>
                    <a:pt x="4955" y="962"/>
                  </a:cubicBezTo>
                  <a:cubicBezTo>
                    <a:pt x="4967" y="983"/>
                    <a:pt x="4951" y="976"/>
                    <a:pt x="4954" y="982"/>
                  </a:cubicBezTo>
                  <a:cubicBezTo>
                    <a:pt x="4955" y="986"/>
                    <a:pt x="4956" y="988"/>
                    <a:pt x="4957" y="990"/>
                  </a:cubicBezTo>
                  <a:lnTo>
                    <a:pt x="4957" y="990"/>
                  </a:lnTo>
                  <a:cubicBezTo>
                    <a:pt x="4957" y="990"/>
                    <a:pt x="4957" y="990"/>
                    <a:pt x="4957" y="990"/>
                  </a:cubicBezTo>
                  <a:cubicBezTo>
                    <a:pt x="4954" y="990"/>
                    <a:pt x="4951" y="991"/>
                    <a:pt x="4951" y="995"/>
                  </a:cubicBezTo>
                  <a:cubicBezTo>
                    <a:pt x="4952" y="1009"/>
                    <a:pt x="4963" y="1037"/>
                    <a:pt x="4968" y="1051"/>
                  </a:cubicBezTo>
                  <a:cubicBezTo>
                    <a:pt x="4974" y="1066"/>
                    <a:pt x="4984" y="1094"/>
                    <a:pt x="4993" y="1102"/>
                  </a:cubicBezTo>
                  <a:cubicBezTo>
                    <a:pt x="4999" y="1107"/>
                    <a:pt x="5002" y="1107"/>
                    <a:pt x="5005" y="1122"/>
                  </a:cubicBezTo>
                  <a:cubicBezTo>
                    <a:pt x="5007" y="1131"/>
                    <a:pt x="5008" y="1140"/>
                    <a:pt x="5005" y="1143"/>
                  </a:cubicBezTo>
                  <a:cubicBezTo>
                    <a:pt x="5002" y="1148"/>
                    <a:pt x="5004" y="1151"/>
                    <a:pt x="5008" y="1162"/>
                  </a:cubicBezTo>
                  <a:cubicBezTo>
                    <a:pt x="5013" y="1179"/>
                    <a:pt x="5024" y="1192"/>
                    <a:pt x="5031" y="1209"/>
                  </a:cubicBezTo>
                  <a:cubicBezTo>
                    <a:pt x="5038" y="1224"/>
                    <a:pt x="5044" y="1242"/>
                    <a:pt x="5047" y="1259"/>
                  </a:cubicBezTo>
                  <a:cubicBezTo>
                    <a:pt x="5051" y="1270"/>
                    <a:pt x="5049" y="1287"/>
                    <a:pt x="5051" y="1294"/>
                  </a:cubicBezTo>
                  <a:cubicBezTo>
                    <a:pt x="5051" y="1295"/>
                    <a:pt x="5051" y="1295"/>
                    <a:pt x="5052" y="1295"/>
                  </a:cubicBezTo>
                  <a:cubicBezTo>
                    <a:pt x="5053" y="1295"/>
                    <a:pt x="5054" y="1294"/>
                    <a:pt x="5055" y="1294"/>
                  </a:cubicBezTo>
                  <a:cubicBezTo>
                    <a:pt x="5055" y="1294"/>
                    <a:pt x="5055" y="1294"/>
                    <a:pt x="5056" y="1295"/>
                  </a:cubicBezTo>
                  <a:lnTo>
                    <a:pt x="5060" y="1309"/>
                  </a:lnTo>
                  <a:lnTo>
                    <a:pt x="5081" y="1376"/>
                  </a:lnTo>
                  <a:cubicBezTo>
                    <a:pt x="5088" y="1397"/>
                    <a:pt x="5099" y="1443"/>
                    <a:pt x="5110" y="1443"/>
                  </a:cubicBezTo>
                  <a:cubicBezTo>
                    <a:pt x="5111" y="1443"/>
                    <a:pt x="5111" y="1443"/>
                    <a:pt x="5112" y="1443"/>
                  </a:cubicBezTo>
                  <a:lnTo>
                    <a:pt x="5112" y="1443"/>
                  </a:lnTo>
                  <a:cubicBezTo>
                    <a:pt x="5102" y="1445"/>
                    <a:pt x="5116" y="1492"/>
                    <a:pt x="5122" y="1510"/>
                  </a:cubicBezTo>
                  <a:cubicBezTo>
                    <a:pt x="5130" y="1535"/>
                    <a:pt x="5138" y="1536"/>
                    <a:pt x="5145" y="1561"/>
                  </a:cubicBezTo>
                  <a:cubicBezTo>
                    <a:pt x="5148" y="1571"/>
                    <a:pt x="5138" y="1566"/>
                    <a:pt x="5139" y="1576"/>
                  </a:cubicBezTo>
                  <a:cubicBezTo>
                    <a:pt x="5140" y="1587"/>
                    <a:pt x="5144" y="1599"/>
                    <a:pt x="5148" y="1609"/>
                  </a:cubicBezTo>
                  <a:cubicBezTo>
                    <a:pt x="5153" y="1623"/>
                    <a:pt x="5159" y="1636"/>
                    <a:pt x="5166" y="1647"/>
                  </a:cubicBezTo>
                  <a:cubicBezTo>
                    <a:pt x="5167" y="1649"/>
                    <a:pt x="5169" y="1650"/>
                    <a:pt x="5170" y="1650"/>
                  </a:cubicBezTo>
                  <a:cubicBezTo>
                    <a:pt x="5171" y="1650"/>
                    <a:pt x="5173" y="1649"/>
                    <a:pt x="5174" y="1648"/>
                  </a:cubicBezTo>
                  <a:lnTo>
                    <a:pt x="5174" y="1648"/>
                  </a:lnTo>
                  <a:cubicBezTo>
                    <a:pt x="5166" y="1655"/>
                    <a:pt x="5184" y="1681"/>
                    <a:pt x="5188" y="1695"/>
                  </a:cubicBezTo>
                  <a:cubicBezTo>
                    <a:pt x="5193" y="1713"/>
                    <a:pt x="5165" y="1698"/>
                    <a:pt x="5177" y="1724"/>
                  </a:cubicBezTo>
                  <a:cubicBezTo>
                    <a:pt x="5185" y="1740"/>
                    <a:pt x="5191" y="1743"/>
                    <a:pt x="5198" y="1743"/>
                  </a:cubicBezTo>
                  <a:cubicBezTo>
                    <a:pt x="5201" y="1743"/>
                    <a:pt x="5204" y="1742"/>
                    <a:pt x="5207" y="1742"/>
                  </a:cubicBezTo>
                  <a:cubicBezTo>
                    <a:pt x="5210" y="1742"/>
                    <a:pt x="5213" y="1743"/>
                    <a:pt x="5216" y="1745"/>
                  </a:cubicBezTo>
                  <a:cubicBezTo>
                    <a:pt x="5226" y="1752"/>
                    <a:pt x="5216" y="1785"/>
                    <a:pt x="5215" y="1785"/>
                  </a:cubicBezTo>
                  <a:lnTo>
                    <a:pt x="5215" y="1785"/>
                  </a:lnTo>
                  <a:cubicBezTo>
                    <a:pt x="5215" y="1785"/>
                    <a:pt x="5215" y="1785"/>
                    <a:pt x="5215" y="1785"/>
                  </a:cubicBezTo>
                  <a:lnTo>
                    <a:pt x="5215" y="1785"/>
                  </a:lnTo>
                  <a:cubicBezTo>
                    <a:pt x="5215" y="1785"/>
                    <a:pt x="5215" y="1785"/>
                    <a:pt x="5215" y="1785"/>
                  </a:cubicBezTo>
                  <a:cubicBezTo>
                    <a:pt x="5215" y="1785"/>
                    <a:pt x="5215" y="1785"/>
                    <a:pt x="5215" y="1785"/>
                  </a:cubicBezTo>
                  <a:lnTo>
                    <a:pt x="5215" y="1785"/>
                  </a:lnTo>
                  <a:cubicBezTo>
                    <a:pt x="5221" y="1789"/>
                    <a:pt x="5222" y="1783"/>
                    <a:pt x="5228" y="1801"/>
                  </a:cubicBezTo>
                  <a:cubicBezTo>
                    <a:pt x="5230" y="1805"/>
                    <a:pt x="5232" y="1819"/>
                    <a:pt x="5236" y="1822"/>
                  </a:cubicBezTo>
                  <a:cubicBezTo>
                    <a:pt x="5237" y="1824"/>
                    <a:pt x="5238" y="1824"/>
                    <a:pt x="5238" y="1824"/>
                  </a:cubicBezTo>
                  <a:cubicBezTo>
                    <a:pt x="5240" y="1824"/>
                    <a:pt x="5241" y="1823"/>
                    <a:pt x="5242" y="1823"/>
                  </a:cubicBezTo>
                  <a:cubicBezTo>
                    <a:pt x="5243" y="1823"/>
                    <a:pt x="5244" y="1823"/>
                    <a:pt x="5244" y="1824"/>
                  </a:cubicBezTo>
                  <a:cubicBezTo>
                    <a:pt x="5249" y="1829"/>
                    <a:pt x="5252" y="1841"/>
                    <a:pt x="5255" y="1849"/>
                  </a:cubicBezTo>
                  <a:cubicBezTo>
                    <a:pt x="5248" y="1850"/>
                    <a:pt x="5244" y="1853"/>
                    <a:pt x="5253" y="1872"/>
                  </a:cubicBezTo>
                  <a:cubicBezTo>
                    <a:pt x="5265" y="1897"/>
                    <a:pt x="5269" y="1901"/>
                    <a:pt x="5258" y="1907"/>
                  </a:cubicBezTo>
                  <a:cubicBezTo>
                    <a:pt x="5255" y="1910"/>
                    <a:pt x="5266" y="1944"/>
                    <a:pt x="5271" y="1947"/>
                  </a:cubicBezTo>
                  <a:cubicBezTo>
                    <a:pt x="5272" y="1948"/>
                    <a:pt x="5272" y="1948"/>
                    <a:pt x="5273" y="1948"/>
                  </a:cubicBezTo>
                  <a:cubicBezTo>
                    <a:pt x="5275" y="1948"/>
                    <a:pt x="5275" y="1946"/>
                    <a:pt x="5276" y="1946"/>
                  </a:cubicBezTo>
                  <a:cubicBezTo>
                    <a:pt x="5277" y="1946"/>
                    <a:pt x="5279" y="1948"/>
                    <a:pt x="5281" y="1954"/>
                  </a:cubicBezTo>
                  <a:cubicBezTo>
                    <a:pt x="5288" y="1972"/>
                    <a:pt x="5294" y="1991"/>
                    <a:pt x="5299" y="2009"/>
                  </a:cubicBezTo>
                  <a:cubicBezTo>
                    <a:pt x="5303" y="2028"/>
                    <a:pt x="5299" y="2032"/>
                    <a:pt x="5300" y="2049"/>
                  </a:cubicBezTo>
                  <a:cubicBezTo>
                    <a:pt x="5302" y="2064"/>
                    <a:pt x="5309" y="2088"/>
                    <a:pt x="5318" y="2098"/>
                  </a:cubicBezTo>
                  <a:cubicBezTo>
                    <a:pt x="5330" y="2113"/>
                    <a:pt x="5331" y="2153"/>
                    <a:pt x="5329" y="2153"/>
                  </a:cubicBezTo>
                  <a:cubicBezTo>
                    <a:pt x="5329" y="2153"/>
                    <a:pt x="5329" y="2153"/>
                    <a:pt x="5329" y="2153"/>
                  </a:cubicBezTo>
                  <a:lnTo>
                    <a:pt x="5329" y="2153"/>
                  </a:lnTo>
                  <a:cubicBezTo>
                    <a:pt x="5332" y="2156"/>
                    <a:pt x="5333" y="2157"/>
                    <a:pt x="5335" y="2157"/>
                  </a:cubicBezTo>
                  <a:cubicBezTo>
                    <a:pt x="5343" y="2157"/>
                    <a:pt x="5340" y="2125"/>
                    <a:pt x="5344" y="2125"/>
                  </a:cubicBezTo>
                  <a:cubicBezTo>
                    <a:pt x="5345" y="2125"/>
                    <a:pt x="5353" y="2146"/>
                    <a:pt x="5350" y="2149"/>
                  </a:cubicBezTo>
                  <a:cubicBezTo>
                    <a:pt x="5344" y="2152"/>
                    <a:pt x="5355" y="2175"/>
                    <a:pt x="5361" y="2187"/>
                  </a:cubicBezTo>
                  <a:cubicBezTo>
                    <a:pt x="5375" y="2211"/>
                    <a:pt x="5361" y="2202"/>
                    <a:pt x="5359" y="2219"/>
                  </a:cubicBezTo>
                  <a:cubicBezTo>
                    <a:pt x="5357" y="2229"/>
                    <a:pt x="5366" y="2230"/>
                    <a:pt x="5368" y="2233"/>
                  </a:cubicBezTo>
                  <a:cubicBezTo>
                    <a:pt x="5369" y="2233"/>
                    <a:pt x="5369" y="2233"/>
                    <a:pt x="5369" y="2233"/>
                  </a:cubicBezTo>
                  <a:cubicBezTo>
                    <a:pt x="5374" y="2233"/>
                    <a:pt x="5380" y="2251"/>
                    <a:pt x="5382" y="2260"/>
                  </a:cubicBezTo>
                  <a:cubicBezTo>
                    <a:pt x="5391" y="2287"/>
                    <a:pt x="5389" y="2292"/>
                    <a:pt x="5406" y="2311"/>
                  </a:cubicBezTo>
                  <a:cubicBezTo>
                    <a:pt x="5407" y="2314"/>
                    <a:pt x="5416" y="2329"/>
                    <a:pt x="5416" y="2333"/>
                  </a:cubicBezTo>
                  <a:cubicBezTo>
                    <a:pt x="5416" y="2334"/>
                    <a:pt x="5416" y="2335"/>
                    <a:pt x="5415" y="2335"/>
                  </a:cubicBezTo>
                  <a:cubicBezTo>
                    <a:pt x="5412" y="2335"/>
                    <a:pt x="5405" y="2328"/>
                    <a:pt x="5400" y="2328"/>
                  </a:cubicBezTo>
                  <a:cubicBezTo>
                    <a:pt x="5398" y="2328"/>
                    <a:pt x="5396" y="2331"/>
                    <a:pt x="5398" y="2341"/>
                  </a:cubicBezTo>
                  <a:cubicBezTo>
                    <a:pt x="5404" y="2367"/>
                    <a:pt x="5416" y="2396"/>
                    <a:pt x="5424" y="2422"/>
                  </a:cubicBezTo>
                  <a:lnTo>
                    <a:pt x="5424" y="2422"/>
                  </a:lnTo>
                  <a:cubicBezTo>
                    <a:pt x="5422" y="2416"/>
                    <a:pt x="5418" y="2401"/>
                    <a:pt x="5423" y="2401"/>
                  </a:cubicBezTo>
                  <a:lnTo>
                    <a:pt x="5423" y="2401"/>
                  </a:lnTo>
                  <a:cubicBezTo>
                    <a:pt x="5425" y="2401"/>
                    <a:pt x="5436" y="2442"/>
                    <a:pt x="5442" y="2442"/>
                  </a:cubicBezTo>
                  <a:cubicBezTo>
                    <a:pt x="5442" y="2442"/>
                    <a:pt x="5443" y="2442"/>
                    <a:pt x="5443" y="2442"/>
                  </a:cubicBezTo>
                  <a:lnTo>
                    <a:pt x="5443" y="2442"/>
                  </a:lnTo>
                  <a:cubicBezTo>
                    <a:pt x="5443" y="2442"/>
                    <a:pt x="5443" y="2442"/>
                    <a:pt x="5443" y="2442"/>
                  </a:cubicBezTo>
                  <a:cubicBezTo>
                    <a:pt x="5440" y="2442"/>
                    <a:pt x="5437" y="2414"/>
                    <a:pt x="5439" y="2414"/>
                  </a:cubicBezTo>
                  <a:lnTo>
                    <a:pt x="5439" y="2414"/>
                  </a:lnTo>
                  <a:cubicBezTo>
                    <a:pt x="5440" y="2414"/>
                    <a:pt x="5440" y="2414"/>
                    <a:pt x="5440" y="2414"/>
                  </a:cubicBezTo>
                  <a:cubicBezTo>
                    <a:pt x="5449" y="2433"/>
                    <a:pt x="5469" y="2457"/>
                    <a:pt x="5456" y="2462"/>
                  </a:cubicBezTo>
                  <a:cubicBezTo>
                    <a:pt x="5453" y="2460"/>
                    <a:pt x="5449" y="2457"/>
                    <a:pt x="5447" y="2457"/>
                  </a:cubicBezTo>
                  <a:cubicBezTo>
                    <a:pt x="5445" y="2457"/>
                    <a:pt x="5444" y="2459"/>
                    <a:pt x="5446" y="2466"/>
                  </a:cubicBezTo>
                  <a:cubicBezTo>
                    <a:pt x="5451" y="2490"/>
                    <a:pt x="5462" y="2522"/>
                    <a:pt x="5472" y="2543"/>
                  </a:cubicBezTo>
                  <a:cubicBezTo>
                    <a:pt x="5474" y="2548"/>
                    <a:pt x="5476" y="2550"/>
                    <a:pt x="5478" y="2550"/>
                  </a:cubicBezTo>
                  <a:cubicBezTo>
                    <a:pt x="5482" y="2550"/>
                    <a:pt x="5484" y="2541"/>
                    <a:pt x="5488" y="2541"/>
                  </a:cubicBezTo>
                  <a:cubicBezTo>
                    <a:pt x="5492" y="2553"/>
                    <a:pt x="5500" y="2598"/>
                    <a:pt x="5498" y="2605"/>
                  </a:cubicBezTo>
                  <a:cubicBezTo>
                    <a:pt x="5498" y="2606"/>
                    <a:pt x="5497" y="2606"/>
                    <a:pt x="5497" y="2606"/>
                  </a:cubicBezTo>
                  <a:cubicBezTo>
                    <a:pt x="5493" y="2606"/>
                    <a:pt x="5482" y="2576"/>
                    <a:pt x="5480" y="2572"/>
                  </a:cubicBezTo>
                  <a:lnTo>
                    <a:pt x="5480" y="2572"/>
                  </a:lnTo>
                  <a:cubicBezTo>
                    <a:pt x="5486" y="2588"/>
                    <a:pt x="5500" y="2622"/>
                    <a:pt x="5499" y="2636"/>
                  </a:cubicBezTo>
                  <a:cubicBezTo>
                    <a:pt x="5499" y="2648"/>
                    <a:pt x="5487" y="2647"/>
                    <a:pt x="5482" y="2648"/>
                  </a:cubicBezTo>
                  <a:cubicBezTo>
                    <a:pt x="5495" y="2656"/>
                    <a:pt x="5506" y="2662"/>
                    <a:pt x="5520" y="2676"/>
                  </a:cubicBezTo>
                  <a:cubicBezTo>
                    <a:pt x="5527" y="2684"/>
                    <a:pt x="5529" y="2702"/>
                    <a:pt x="5535" y="2713"/>
                  </a:cubicBezTo>
                  <a:cubicBezTo>
                    <a:pt x="5539" y="2719"/>
                    <a:pt x="5551" y="2725"/>
                    <a:pt x="5548" y="2737"/>
                  </a:cubicBezTo>
                  <a:cubicBezTo>
                    <a:pt x="5548" y="2740"/>
                    <a:pt x="5546" y="2741"/>
                    <a:pt x="5544" y="2741"/>
                  </a:cubicBezTo>
                  <a:cubicBezTo>
                    <a:pt x="5540" y="2741"/>
                    <a:pt x="5533" y="2735"/>
                    <a:pt x="5529" y="2735"/>
                  </a:cubicBezTo>
                  <a:cubicBezTo>
                    <a:pt x="5527" y="2735"/>
                    <a:pt x="5526" y="2736"/>
                    <a:pt x="5525" y="2737"/>
                  </a:cubicBezTo>
                  <a:cubicBezTo>
                    <a:pt x="5520" y="2745"/>
                    <a:pt x="5533" y="2765"/>
                    <a:pt x="5539" y="2772"/>
                  </a:cubicBezTo>
                  <a:cubicBezTo>
                    <a:pt x="5545" y="2780"/>
                    <a:pt x="5548" y="2779"/>
                    <a:pt x="5554" y="2792"/>
                  </a:cubicBezTo>
                  <a:cubicBezTo>
                    <a:pt x="5560" y="2805"/>
                    <a:pt x="5564" y="2820"/>
                    <a:pt x="5569" y="2834"/>
                  </a:cubicBezTo>
                  <a:cubicBezTo>
                    <a:pt x="5570" y="2837"/>
                    <a:pt x="5572" y="2841"/>
                    <a:pt x="5573" y="2844"/>
                  </a:cubicBezTo>
                  <a:lnTo>
                    <a:pt x="5573" y="2844"/>
                  </a:lnTo>
                  <a:cubicBezTo>
                    <a:pt x="5573" y="2838"/>
                    <a:pt x="5574" y="2830"/>
                    <a:pt x="5577" y="2830"/>
                  </a:cubicBezTo>
                  <a:cubicBezTo>
                    <a:pt x="5578" y="2830"/>
                    <a:pt x="5581" y="2833"/>
                    <a:pt x="5584" y="2841"/>
                  </a:cubicBezTo>
                  <a:cubicBezTo>
                    <a:pt x="5587" y="2852"/>
                    <a:pt x="5586" y="2857"/>
                    <a:pt x="5583" y="2857"/>
                  </a:cubicBezTo>
                  <a:cubicBezTo>
                    <a:pt x="5580" y="2857"/>
                    <a:pt x="5577" y="2854"/>
                    <a:pt x="5574" y="2848"/>
                  </a:cubicBezTo>
                  <a:lnTo>
                    <a:pt x="5574" y="2848"/>
                  </a:lnTo>
                  <a:cubicBezTo>
                    <a:pt x="5584" y="2880"/>
                    <a:pt x="5596" y="2920"/>
                    <a:pt x="5610" y="2944"/>
                  </a:cubicBezTo>
                  <a:cubicBezTo>
                    <a:pt x="5615" y="2951"/>
                    <a:pt x="5621" y="2951"/>
                    <a:pt x="5622" y="2962"/>
                  </a:cubicBezTo>
                  <a:cubicBezTo>
                    <a:pt x="5623" y="2975"/>
                    <a:pt x="5618" y="2979"/>
                    <a:pt x="5620" y="2993"/>
                  </a:cubicBezTo>
                  <a:cubicBezTo>
                    <a:pt x="5623" y="3022"/>
                    <a:pt x="5637" y="3065"/>
                    <a:pt x="5652" y="3091"/>
                  </a:cubicBezTo>
                  <a:cubicBezTo>
                    <a:pt x="5656" y="3096"/>
                    <a:pt x="5667" y="3105"/>
                    <a:pt x="5667" y="3108"/>
                  </a:cubicBezTo>
                  <a:cubicBezTo>
                    <a:pt x="5669" y="3120"/>
                    <a:pt x="5655" y="3113"/>
                    <a:pt x="5661" y="3130"/>
                  </a:cubicBezTo>
                  <a:cubicBezTo>
                    <a:pt x="5661" y="3130"/>
                    <a:pt x="5672" y="3133"/>
                    <a:pt x="5678" y="3146"/>
                  </a:cubicBezTo>
                  <a:cubicBezTo>
                    <a:pt x="5681" y="3156"/>
                    <a:pt x="5685" y="3168"/>
                    <a:pt x="5690" y="3168"/>
                  </a:cubicBezTo>
                  <a:cubicBezTo>
                    <a:pt x="5702" y="3170"/>
                    <a:pt x="5703" y="3174"/>
                    <a:pt x="5717" y="3190"/>
                  </a:cubicBezTo>
                  <a:cubicBezTo>
                    <a:pt x="5717" y="3195"/>
                    <a:pt x="5708" y="3213"/>
                    <a:pt x="5705" y="3213"/>
                  </a:cubicBezTo>
                  <a:cubicBezTo>
                    <a:pt x="5704" y="3213"/>
                    <a:pt x="5704" y="3213"/>
                    <a:pt x="5704" y="3212"/>
                  </a:cubicBezTo>
                  <a:cubicBezTo>
                    <a:pt x="5703" y="3206"/>
                    <a:pt x="5702" y="3192"/>
                    <a:pt x="5694" y="3185"/>
                  </a:cubicBezTo>
                  <a:cubicBezTo>
                    <a:pt x="5693" y="3183"/>
                    <a:pt x="5692" y="3183"/>
                    <a:pt x="5691" y="3183"/>
                  </a:cubicBezTo>
                  <a:lnTo>
                    <a:pt x="5691" y="3183"/>
                  </a:lnTo>
                  <a:cubicBezTo>
                    <a:pt x="5689" y="3183"/>
                    <a:pt x="5690" y="3187"/>
                    <a:pt x="5692" y="3192"/>
                  </a:cubicBezTo>
                  <a:cubicBezTo>
                    <a:pt x="5694" y="3206"/>
                    <a:pt x="5716" y="3239"/>
                    <a:pt x="5711" y="3251"/>
                  </a:cubicBezTo>
                  <a:cubicBezTo>
                    <a:pt x="5707" y="3261"/>
                    <a:pt x="5740" y="3323"/>
                    <a:pt x="5748" y="3345"/>
                  </a:cubicBezTo>
                  <a:cubicBezTo>
                    <a:pt x="5757" y="3343"/>
                    <a:pt x="5752" y="3329"/>
                    <a:pt x="5760" y="3327"/>
                  </a:cubicBezTo>
                  <a:cubicBezTo>
                    <a:pt x="5765" y="3342"/>
                    <a:pt x="5760" y="3358"/>
                    <a:pt x="5763" y="3365"/>
                  </a:cubicBezTo>
                  <a:cubicBezTo>
                    <a:pt x="5769" y="3378"/>
                    <a:pt x="5781" y="3384"/>
                    <a:pt x="5788" y="3392"/>
                  </a:cubicBezTo>
                  <a:cubicBezTo>
                    <a:pt x="5784" y="3400"/>
                    <a:pt x="5779" y="3481"/>
                    <a:pt x="5795" y="3481"/>
                  </a:cubicBezTo>
                  <a:cubicBezTo>
                    <a:pt x="5796" y="3481"/>
                    <a:pt x="5797" y="3481"/>
                    <a:pt x="5797" y="3481"/>
                  </a:cubicBezTo>
                  <a:cubicBezTo>
                    <a:pt x="5795" y="3471"/>
                    <a:pt x="5791" y="3469"/>
                    <a:pt x="5789" y="3466"/>
                  </a:cubicBezTo>
                  <a:cubicBezTo>
                    <a:pt x="5788" y="3463"/>
                    <a:pt x="5789" y="3462"/>
                    <a:pt x="5791" y="3462"/>
                  </a:cubicBezTo>
                  <a:cubicBezTo>
                    <a:pt x="5794" y="3462"/>
                    <a:pt x="5802" y="3466"/>
                    <a:pt x="5803" y="3467"/>
                  </a:cubicBezTo>
                  <a:cubicBezTo>
                    <a:pt x="5809" y="3473"/>
                    <a:pt x="5814" y="3484"/>
                    <a:pt x="5816" y="3494"/>
                  </a:cubicBezTo>
                  <a:cubicBezTo>
                    <a:pt x="5823" y="3518"/>
                    <a:pt x="5801" y="3496"/>
                    <a:pt x="5808" y="3524"/>
                  </a:cubicBezTo>
                  <a:cubicBezTo>
                    <a:pt x="5811" y="3537"/>
                    <a:pt x="5818" y="3557"/>
                    <a:pt x="5824" y="3568"/>
                  </a:cubicBezTo>
                  <a:cubicBezTo>
                    <a:pt x="5832" y="3582"/>
                    <a:pt x="5835" y="3569"/>
                    <a:pt x="5843" y="3590"/>
                  </a:cubicBezTo>
                  <a:cubicBezTo>
                    <a:pt x="5850" y="3604"/>
                    <a:pt x="5853" y="3612"/>
                    <a:pt x="5847" y="3615"/>
                  </a:cubicBezTo>
                  <a:cubicBezTo>
                    <a:pt x="5845" y="3614"/>
                    <a:pt x="5840" y="3609"/>
                    <a:pt x="5837" y="3609"/>
                  </a:cubicBezTo>
                  <a:cubicBezTo>
                    <a:pt x="5837" y="3609"/>
                    <a:pt x="5837" y="3609"/>
                    <a:pt x="5836" y="3610"/>
                  </a:cubicBezTo>
                  <a:cubicBezTo>
                    <a:pt x="5834" y="3612"/>
                    <a:pt x="5881" y="3665"/>
                    <a:pt x="5877" y="3677"/>
                  </a:cubicBezTo>
                  <a:cubicBezTo>
                    <a:pt x="5873" y="3687"/>
                    <a:pt x="5864" y="3684"/>
                    <a:pt x="5873" y="3708"/>
                  </a:cubicBezTo>
                  <a:cubicBezTo>
                    <a:pt x="5875" y="3714"/>
                    <a:pt x="5886" y="3738"/>
                    <a:pt x="5889" y="3743"/>
                  </a:cubicBezTo>
                  <a:lnTo>
                    <a:pt x="5889" y="3743"/>
                  </a:lnTo>
                  <a:cubicBezTo>
                    <a:pt x="5887" y="3739"/>
                    <a:pt x="5885" y="3704"/>
                    <a:pt x="5889" y="3704"/>
                  </a:cubicBezTo>
                  <a:lnTo>
                    <a:pt x="5889" y="3704"/>
                  </a:lnTo>
                  <a:cubicBezTo>
                    <a:pt x="5889" y="3704"/>
                    <a:pt x="5890" y="3705"/>
                    <a:pt x="5891" y="3709"/>
                  </a:cubicBezTo>
                  <a:cubicBezTo>
                    <a:pt x="5898" y="3729"/>
                    <a:pt x="5901" y="3745"/>
                    <a:pt x="5909" y="3764"/>
                  </a:cubicBezTo>
                  <a:lnTo>
                    <a:pt x="5920" y="3793"/>
                  </a:lnTo>
                  <a:cubicBezTo>
                    <a:pt x="5922" y="3799"/>
                    <a:pt x="5923" y="3802"/>
                    <a:pt x="5926" y="3802"/>
                  </a:cubicBezTo>
                  <a:cubicBezTo>
                    <a:pt x="5926" y="3802"/>
                    <a:pt x="5926" y="3802"/>
                    <a:pt x="5926" y="3802"/>
                  </a:cubicBezTo>
                  <a:lnTo>
                    <a:pt x="5926" y="3802"/>
                  </a:lnTo>
                  <a:cubicBezTo>
                    <a:pt x="5928" y="3804"/>
                    <a:pt x="5927" y="3805"/>
                    <a:pt x="5925" y="3805"/>
                  </a:cubicBezTo>
                  <a:cubicBezTo>
                    <a:pt x="5921" y="3805"/>
                    <a:pt x="5913" y="3801"/>
                    <a:pt x="5911" y="3801"/>
                  </a:cubicBezTo>
                  <a:cubicBezTo>
                    <a:pt x="5911" y="3801"/>
                    <a:pt x="5911" y="3801"/>
                    <a:pt x="5911" y="3801"/>
                  </a:cubicBezTo>
                  <a:cubicBezTo>
                    <a:pt x="5906" y="3806"/>
                    <a:pt x="5919" y="3822"/>
                    <a:pt x="5923" y="3825"/>
                  </a:cubicBezTo>
                  <a:cubicBezTo>
                    <a:pt x="5927" y="3829"/>
                    <a:pt x="5939" y="3837"/>
                    <a:pt x="5940" y="3848"/>
                  </a:cubicBezTo>
                  <a:cubicBezTo>
                    <a:pt x="5940" y="3859"/>
                    <a:pt x="5933" y="3854"/>
                    <a:pt x="5931" y="3859"/>
                  </a:cubicBezTo>
                  <a:lnTo>
                    <a:pt x="5931" y="3859"/>
                  </a:lnTo>
                  <a:cubicBezTo>
                    <a:pt x="5931" y="3859"/>
                    <a:pt x="5932" y="3858"/>
                    <a:pt x="5932" y="3858"/>
                  </a:cubicBezTo>
                  <a:cubicBezTo>
                    <a:pt x="5938" y="3858"/>
                    <a:pt x="5957" y="3888"/>
                    <a:pt x="5962" y="3896"/>
                  </a:cubicBezTo>
                  <a:cubicBezTo>
                    <a:pt x="5967" y="3906"/>
                    <a:pt x="5973" y="3917"/>
                    <a:pt x="5975" y="3928"/>
                  </a:cubicBezTo>
                  <a:cubicBezTo>
                    <a:pt x="5977" y="3938"/>
                    <a:pt x="5972" y="3934"/>
                    <a:pt x="5974" y="3944"/>
                  </a:cubicBezTo>
                  <a:cubicBezTo>
                    <a:pt x="5977" y="3953"/>
                    <a:pt x="5989" y="3988"/>
                    <a:pt x="5994" y="3988"/>
                  </a:cubicBezTo>
                  <a:cubicBezTo>
                    <a:pt x="5994" y="3988"/>
                    <a:pt x="5994" y="3988"/>
                    <a:pt x="5995" y="3988"/>
                  </a:cubicBezTo>
                  <a:cubicBezTo>
                    <a:pt x="5995" y="3988"/>
                    <a:pt x="5996" y="3988"/>
                    <a:pt x="5997" y="3988"/>
                  </a:cubicBezTo>
                  <a:cubicBezTo>
                    <a:pt x="6001" y="3988"/>
                    <a:pt x="6004" y="3991"/>
                    <a:pt x="6008" y="4003"/>
                  </a:cubicBezTo>
                  <a:cubicBezTo>
                    <a:pt x="6008" y="4003"/>
                    <a:pt x="6017" y="4022"/>
                    <a:pt x="6016" y="4022"/>
                  </a:cubicBezTo>
                  <a:cubicBezTo>
                    <a:pt x="6016" y="4022"/>
                    <a:pt x="6016" y="4022"/>
                    <a:pt x="6016" y="4022"/>
                  </a:cubicBezTo>
                  <a:cubicBezTo>
                    <a:pt x="6014" y="4022"/>
                    <a:pt x="6001" y="4007"/>
                    <a:pt x="5995" y="4007"/>
                  </a:cubicBezTo>
                  <a:cubicBezTo>
                    <a:pt x="5993" y="4007"/>
                    <a:pt x="5992" y="4009"/>
                    <a:pt x="5995" y="4017"/>
                  </a:cubicBezTo>
                  <a:cubicBezTo>
                    <a:pt x="6001" y="4038"/>
                    <a:pt x="6015" y="4041"/>
                    <a:pt x="6020" y="4063"/>
                  </a:cubicBezTo>
                  <a:cubicBezTo>
                    <a:pt x="6024" y="4087"/>
                    <a:pt x="6036" y="4100"/>
                    <a:pt x="6049" y="4117"/>
                  </a:cubicBezTo>
                  <a:cubicBezTo>
                    <a:pt x="6058" y="4130"/>
                    <a:pt x="6055" y="4128"/>
                    <a:pt x="6057" y="4135"/>
                  </a:cubicBezTo>
                  <a:cubicBezTo>
                    <a:pt x="6058" y="4142"/>
                    <a:pt x="6067" y="4153"/>
                    <a:pt x="6070" y="4159"/>
                  </a:cubicBezTo>
                  <a:cubicBezTo>
                    <a:pt x="6077" y="4163"/>
                    <a:pt x="6096" y="4185"/>
                    <a:pt x="6090" y="4196"/>
                  </a:cubicBezTo>
                  <a:cubicBezTo>
                    <a:pt x="6088" y="4198"/>
                    <a:pt x="6073" y="4217"/>
                    <a:pt x="6090" y="4226"/>
                  </a:cubicBezTo>
                  <a:cubicBezTo>
                    <a:pt x="6097" y="4231"/>
                    <a:pt x="6100" y="4228"/>
                    <a:pt x="6107" y="4245"/>
                  </a:cubicBezTo>
                  <a:cubicBezTo>
                    <a:pt x="6111" y="4256"/>
                    <a:pt x="6103" y="4252"/>
                    <a:pt x="6102" y="4257"/>
                  </a:cubicBezTo>
                  <a:cubicBezTo>
                    <a:pt x="6102" y="4263"/>
                    <a:pt x="6107" y="4275"/>
                    <a:pt x="6111" y="4282"/>
                  </a:cubicBezTo>
                  <a:lnTo>
                    <a:pt x="6121" y="4278"/>
                  </a:lnTo>
                  <a:cubicBezTo>
                    <a:pt x="6119" y="4271"/>
                    <a:pt x="6117" y="4259"/>
                    <a:pt x="6118" y="4256"/>
                  </a:cubicBezTo>
                  <a:cubicBezTo>
                    <a:pt x="6119" y="4255"/>
                    <a:pt x="6119" y="4255"/>
                    <a:pt x="6120" y="4255"/>
                  </a:cubicBezTo>
                  <a:cubicBezTo>
                    <a:pt x="6124" y="4255"/>
                    <a:pt x="6135" y="4282"/>
                    <a:pt x="6138" y="4286"/>
                  </a:cubicBezTo>
                  <a:cubicBezTo>
                    <a:pt x="6148" y="4307"/>
                    <a:pt x="6137" y="4299"/>
                    <a:pt x="6143" y="4319"/>
                  </a:cubicBezTo>
                  <a:cubicBezTo>
                    <a:pt x="6144" y="4323"/>
                    <a:pt x="6153" y="4354"/>
                    <a:pt x="6155" y="4355"/>
                  </a:cubicBezTo>
                  <a:cubicBezTo>
                    <a:pt x="6157" y="4357"/>
                    <a:pt x="6159" y="4357"/>
                    <a:pt x="6160" y="4357"/>
                  </a:cubicBezTo>
                  <a:cubicBezTo>
                    <a:pt x="6161" y="4357"/>
                    <a:pt x="6161" y="4357"/>
                    <a:pt x="6162" y="4357"/>
                  </a:cubicBezTo>
                  <a:cubicBezTo>
                    <a:pt x="6164" y="4357"/>
                    <a:pt x="6167" y="4358"/>
                    <a:pt x="6173" y="4369"/>
                  </a:cubicBezTo>
                  <a:cubicBezTo>
                    <a:pt x="6177" y="4378"/>
                    <a:pt x="6180" y="4389"/>
                    <a:pt x="6186" y="4391"/>
                  </a:cubicBezTo>
                  <a:cubicBezTo>
                    <a:pt x="6196" y="4398"/>
                    <a:pt x="6225" y="4458"/>
                    <a:pt x="6229" y="4475"/>
                  </a:cubicBezTo>
                  <a:cubicBezTo>
                    <a:pt x="6235" y="4493"/>
                    <a:pt x="6232" y="4490"/>
                    <a:pt x="6229" y="4497"/>
                  </a:cubicBezTo>
                  <a:cubicBezTo>
                    <a:pt x="6228" y="4503"/>
                    <a:pt x="6231" y="4527"/>
                    <a:pt x="6233" y="4537"/>
                  </a:cubicBezTo>
                  <a:cubicBezTo>
                    <a:pt x="6234" y="4549"/>
                    <a:pt x="6228" y="4570"/>
                    <a:pt x="6235" y="4578"/>
                  </a:cubicBezTo>
                  <a:cubicBezTo>
                    <a:pt x="6238" y="4582"/>
                    <a:pt x="6238" y="4591"/>
                    <a:pt x="6234" y="4603"/>
                  </a:cubicBezTo>
                  <a:cubicBezTo>
                    <a:pt x="6232" y="4610"/>
                    <a:pt x="6235" y="4613"/>
                    <a:pt x="6234" y="4624"/>
                  </a:cubicBezTo>
                  <a:cubicBezTo>
                    <a:pt x="6231" y="4643"/>
                    <a:pt x="6225" y="4652"/>
                    <a:pt x="6218" y="4667"/>
                  </a:cubicBezTo>
                  <a:cubicBezTo>
                    <a:pt x="6214" y="4676"/>
                    <a:pt x="6213" y="4693"/>
                    <a:pt x="6214" y="4707"/>
                  </a:cubicBezTo>
                  <a:cubicBezTo>
                    <a:pt x="6213" y="4718"/>
                    <a:pt x="6214" y="4726"/>
                    <a:pt x="6218" y="4726"/>
                  </a:cubicBezTo>
                  <a:cubicBezTo>
                    <a:pt x="6219" y="4726"/>
                    <a:pt x="6220" y="4725"/>
                    <a:pt x="6221" y="4724"/>
                  </a:cubicBezTo>
                  <a:cubicBezTo>
                    <a:pt x="6222" y="4722"/>
                    <a:pt x="6229" y="4706"/>
                    <a:pt x="6230" y="4703"/>
                  </a:cubicBezTo>
                  <a:cubicBezTo>
                    <a:pt x="6235" y="4692"/>
                    <a:pt x="6241" y="4681"/>
                    <a:pt x="6248" y="4675"/>
                  </a:cubicBezTo>
                  <a:cubicBezTo>
                    <a:pt x="6263" y="4653"/>
                    <a:pt x="6270" y="4624"/>
                    <a:pt x="6276" y="4595"/>
                  </a:cubicBezTo>
                  <a:cubicBezTo>
                    <a:pt x="6277" y="4574"/>
                    <a:pt x="6262" y="4592"/>
                    <a:pt x="6262" y="4564"/>
                  </a:cubicBezTo>
                  <a:cubicBezTo>
                    <a:pt x="6263" y="4547"/>
                    <a:pt x="6263" y="4534"/>
                    <a:pt x="6264" y="4520"/>
                  </a:cubicBezTo>
                  <a:cubicBezTo>
                    <a:pt x="6270" y="4519"/>
                    <a:pt x="6270" y="4517"/>
                    <a:pt x="6268" y="4502"/>
                  </a:cubicBezTo>
                  <a:cubicBezTo>
                    <a:pt x="6266" y="4489"/>
                    <a:pt x="6265" y="4487"/>
                    <a:pt x="6263" y="4487"/>
                  </a:cubicBezTo>
                  <a:cubicBezTo>
                    <a:pt x="6262" y="4487"/>
                    <a:pt x="6261" y="4488"/>
                    <a:pt x="6260" y="4488"/>
                  </a:cubicBezTo>
                  <a:cubicBezTo>
                    <a:pt x="6259" y="4488"/>
                    <a:pt x="6257" y="4487"/>
                    <a:pt x="6256" y="4486"/>
                  </a:cubicBezTo>
                  <a:cubicBezTo>
                    <a:pt x="6252" y="4484"/>
                    <a:pt x="6243" y="4469"/>
                    <a:pt x="6242" y="4461"/>
                  </a:cubicBezTo>
                  <a:cubicBezTo>
                    <a:pt x="6242" y="4444"/>
                    <a:pt x="6263" y="4466"/>
                    <a:pt x="6249" y="4433"/>
                  </a:cubicBezTo>
                  <a:cubicBezTo>
                    <a:pt x="6244" y="4423"/>
                    <a:pt x="6229" y="4404"/>
                    <a:pt x="6223" y="4404"/>
                  </a:cubicBezTo>
                  <a:cubicBezTo>
                    <a:pt x="6222" y="4404"/>
                    <a:pt x="6222" y="4404"/>
                    <a:pt x="6222" y="4404"/>
                  </a:cubicBezTo>
                  <a:cubicBezTo>
                    <a:pt x="6218" y="4399"/>
                    <a:pt x="6215" y="4390"/>
                    <a:pt x="6211" y="4384"/>
                  </a:cubicBezTo>
                  <a:cubicBezTo>
                    <a:pt x="6207" y="4377"/>
                    <a:pt x="6172" y="4327"/>
                    <a:pt x="6172" y="4324"/>
                  </a:cubicBezTo>
                  <a:cubicBezTo>
                    <a:pt x="6172" y="4322"/>
                    <a:pt x="6172" y="4321"/>
                    <a:pt x="6173" y="4321"/>
                  </a:cubicBezTo>
                  <a:cubicBezTo>
                    <a:pt x="6179" y="4321"/>
                    <a:pt x="6198" y="4343"/>
                    <a:pt x="6201" y="4343"/>
                  </a:cubicBezTo>
                  <a:cubicBezTo>
                    <a:pt x="6201" y="4343"/>
                    <a:pt x="6201" y="4343"/>
                    <a:pt x="6201" y="4343"/>
                  </a:cubicBezTo>
                  <a:lnTo>
                    <a:pt x="6201" y="4343"/>
                  </a:lnTo>
                  <a:cubicBezTo>
                    <a:pt x="6201" y="4343"/>
                    <a:pt x="6201" y="4343"/>
                    <a:pt x="6201" y="4343"/>
                  </a:cubicBezTo>
                  <a:cubicBezTo>
                    <a:pt x="6197" y="4343"/>
                    <a:pt x="6160" y="4279"/>
                    <a:pt x="6153" y="4272"/>
                  </a:cubicBezTo>
                  <a:cubicBezTo>
                    <a:pt x="6143" y="4263"/>
                    <a:pt x="6140" y="4252"/>
                    <a:pt x="6140" y="4238"/>
                  </a:cubicBezTo>
                  <a:cubicBezTo>
                    <a:pt x="6139" y="4216"/>
                    <a:pt x="6132" y="4221"/>
                    <a:pt x="6127" y="4208"/>
                  </a:cubicBezTo>
                  <a:cubicBezTo>
                    <a:pt x="6121" y="4194"/>
                    <a:pt x="6119" y="4190"/>
                    <a:pt x="6118" y="4179"/>
                  </a:cubicBezTo>
                  <a:cubicBezTo>
                    <a:pt x="6118" y="4176"/>
                    <a:pt x="6117" y="4171"/>
                    <a:pt x="6115" y="4167"/>
                  </a:cubicBezTo>
                  <a:cubicBezTo>
                    <a:pt x="6112" y="4161"/>
                    <a:pt x="6107" y="4156"/>
                    <a:pt x="6104" y="4156"/>
                  </a:cubicBezTo>
                  <a:cubicBezTo>
                    <a:pt x="6102" y="4156"/>
                    <a:pt x="6101" y="4158"/>
                    <a:pt x="6101" y="4162"/>
                  </a:cubicBezTo>
                  <a:cubicBezTo>
                    <a:pt x="6101" y="4164"/>
                    <a:pt x="6099" y="4166"/>
                    <a:pt x="6097" y="4166"/>
                  </a:cubicBezTo>
                  <a:cubicBezTo>
                    <a:pt x="6095" y="4166"/>
                    <a:pt x="6092" y="4164"/>
                    <a:pt x="6091" y="4156"/>
                  </a:cubicBezTo>
                  <a:cubicBezTo>
                    <a:pt x="6087" y="4142"/>
                    <a:pt x="6092" y="4137"/>
                    <a:pt x="6088" y="4122"/>
                  </a:cubicBezTo>
                  <a:cubicBezTo>
                    <a:pt x="6084" y="4108"/>
                    <a:pt x="6075" y="4094"/>
                    <a:pt x="6068" y="4083"/>
                  </a:cubicBezTo>
                  <a:cubicBezTo>
                    <a:pt x="6063" y="4073"/>
                    <a:pt x="6059" y="4063"/>
                    <a:pt x="6057" y="4052"/>
                  </a:cubicBezTo>
                  <a:cubicBezTo>
                    <a:pt x="6058" y="4049"/>
                    <a:pt x="6057" y="4045"/>
                    <a:pt x="6056" y="4041"/>
                  </a:cubicBezTo>
                  <a:cubicBezTo>
                    <a:pt x="6049" y="4025"/>
                    <a:pt x="6045" y="4031"/>
                    <a:pt x="6038" y="4014"/>
                  </a:cubicBezTo>
                  <a:cubicBezTo>
                    <a:pt x="6033" y="4003"/>
                    <a:pt x="6033" y="3994"/>
                    <a:pt x="6029" y="3983"/>
                  </a:cubicBezTo>
                  <a:cubicBezTo>
                    <a:pt x="6020" y="3956"/>
                    <a:pt x="6006" y="3924"/>
                    <a:pt x="5991" y="3905"/>
                  </a:cubicBezTo>
                  <a:cubicBezTo>
                    <a:pt x="5981" y="3891"/>
                    <a:pt x="5978" y="3887"/>
                    <a:pt x="5987" y="3884"/>
                  </a:cubicBezTo>
                  <a:lnTo>
                    <a:pt x="5987" y="3884"/>
                  </a:lnTo>
                  <a:cubicBezTo>
                    <a:pt x="5989" y="3887"/>
                    <a:pt x="5991" y="3888"/>
                    <a:pt x="5991" y="3888"/>
                  </a:cubicBezTo>
                  <a:cubicBezTo>
                    <a:pt x="5994" y="3888"/>
                    <a:pt x="5989" y="3876"/>
                    <a:pt x="5986" y="3868"/>
                  </a:cubicBezTo>
                  <a:cubicBezTo>
                    <a:pt x="5981" y="3854"/>
                    <a:pt x="5974" y="3836"/>
                    <a:pt x="5967" y="3824"/>
                  </a:cubicBezTo>
                  <a:cubicBezTo>
                    <a:pt x="5961" y="3814"/>
                    <a:pt x="5953" y="3808"/>
                    <a:pt x="5950" y="3791"/>
                  </a:cubicBezTo>
                  <a:cubicBezTo>
                    <a:pt x="5959" y="3788"/>
                    <a:pt x="5941" y="3752"/>
                    <a:pt x="5935" y="3740"/>
                  </a:cubicBezTo>
                  <a:cubicBezTo>
                    <a:pt x="5929" y="3729"/>
                    <a:pt x="5909" y="3715"/>
                    <a:pt x="5911" y="3709"/>
                  </a:cubicBezTo>
                  <a:cubicBezTo>
                    <a:pt x="5913" y="3693"/>
                    <a:pt x="5915" y="3688"/>
                    <a:pt x="5906" y="3663"/>
                  </a:cubicBezTo>
                  <a:cubicBezTo>
                    <a:pt x="5894" y="3627"/>
                    <a:pt x="5880" y="3589"/>
                    <a:pt x="5865" y="3555"/>
                  </a:cubicBezTo>
                  <a:cubicBezTo>
                    <a:pt x="5859" y="3542"/>
                    <a:pt x="5853" y="3529"/>
                    <a:pt x="5848" y="3517"/>
                  </a:cubicBezTo>
                  <a:cubicBezTo>
                    <a:pt x="5843" y="3509"/>
                    <a:pt x="5837" y="3505"/>
                    <a:pt x="5835" y="3498"/>
                  </a:cubicBezTo>
                  <a:cubicBezTo>
                    <a:pt x="5831" y="3488"/>
                    <a:pt x="5836" y="3476"/>
                    <a:pt x="5835" y="3467"/>
                  </a:cubicBezTo>
                  <a:cubicBezTo>
                    <a:pt x="5834" y="3456"/>
                    <a:pt x="5830" y="3443"/>
                    <a:pt x="5827" y="3431"/>
                  </a:cubicBezTo>
                  <a:cubicBezTo>
                    <a:pt x="5822" y="3415"/>
                    <a:pt x="5816" y="3402"/>
                    <a:pt x="5809" y="3402"/>
                  </a:cubicBezTo>
                  <a:cubicBezTo>
                    <a:pt x="5809" y="3402"/>
                    <a:pt x="5808" y="3402"/>
                    <a:pt x="5808" y="3402"/>
                  </a:cubicBezTo>
                  <a:cubicBezTo>
                    <a:pt x="5813" y="3399"/>
                    <a:pt x="5790" y="3365"/>
                    <a:pt x="5786" y="3357"/>
                  </a:cubicBezTo>
                  <a:cubicBezTo>
                    <a:pt x="5783" y="3353"/>
                    <a:pt x="5785" y="3329"/>
                    <a:pt x="5782" y="3319"/>
                  </a:cubicBezTo>
                  <a:cubicBezTo>
                    <a:pt x="5779" y="3304"/>
                    <a:pt x="5774" y="3286"/>
                    <a:pt x="5767" y="3272"/>
                  </a:cubicBezTo>
                  <a:cubicBezTo>
                    <a:pt x="5764" y="3267"/>
                    <a:pt x="5762" y="3265"/>
                    <a:pt x="5760" y="3265"/>
                  </a:cubicBezTo>
                  <a:cubicBezTo>
                    <a:pt x="5756" y="3265"/>
                    <a:pt x="5754" y="3269"/>
                    <a:pt x="5751" y="3269"/>
                  </a:cubicBezTo>
                  <a:cubicBezTo>
                    <a:pt x="5748" y="3263"/>
                    <a:pt x="5742" y="3249"/>
                    <a:pt x="5741" y="3242"/>
                  </a:cubicBezTo>
                  <a:cubicBezTo>
                    <a:pt x="5743" y="3242"/>
                    <a:pt x="5745" y="3241"/>
                    <a:pt x="5746" y="3240"/>
                  </a:cubicBezTo>
                  <a:cubicBezTo>
                    <a:pt x="5746" y="3234"/>
                    <a:pt x="5740" y="3222"/>
                    <a:pt x="5739" y="3217"/>
                  </a:cubicBezTo>
                  <a:cubicBezTo>
                    <a:pt x="5737" y="3212"/>
                    <a:pt x="5740" y="3208"/>
                    <a:pt x="5738" y="3199"/>
                  </a:cubicBezTo>
                  <a:cubicBezTo>
                    <a:pt x="5736" y="3191"/>
                    <a:pt x="5733" y="3181"/>
                    <a:pt x="5729" y="3172"/>
                  </a:cubicBezTo>
                  <a:cubicBezTo>
                    <a:pt x="5718" y="3145"/>
                    <a:pt x="5709" y="3137"/>
                    <a:pt x="5695" y="3115"/>
                  </a:cubicBezTo>
                  <a:cubicBezTo>
                    <a:pt x="5679" y="3089"/>
                    <a:pt x="5688" y="3094"/>
                    <a:pt x="5696" y="3091"/>
                  </a:cubicBezTo>
                  <a:lnTo>
                    <a:pt x="5696" y="3091"/>
                  </a:lnTo>
                  <a:cubicBezTo>
                    <a:pt x="5696" y="3091"/>
                    <a:pt x="5695" y="3091"/>
                    <a:pt x="5695" y="3091"/>
                  </a:cubicBezTo>
                  <a:cubicBezTo>
                    <a:pt x="5691" y="3091"/>
                    <a:pt x="5689" y="3074"/>
                    <a:pt x="5683" y="3068"/>
                  </a:cubicBezTo>
                  <a:cubicBezTo>
                    <a:pt x="5682" y="3068"/>
                    <a:pt x="5680" y="3068"/>
                    <a:pt x="5678" y="3068"/>
                  </a:cubicBezTo>
                  <a:cubicBezTo>
                    <a:pt x="5676" y="3068"/>
                    <a:pt x="5675" y="3068"/>
                    <a:pt x="5674" y="3067"/>
                  </a:cubicBezTo>
                  <a:cubicBezTo>
                    <a:pt x="5670" y="3054"/>
                    <a:pt x="5679" y="3054"/>
                    <a:pt x="5675" y="3044"/>
                  </a:cubicBezTo>
                  <a:cubicBezTo>
                    <a:pt x="5671" y="3029"/>
                    <a:pt x="5660" y="3022"/>
                    <a:pt x="5654" y="3009"/>
                  </a:cubicBezTo>
                  <a:cubicBezTo>
                    <a:pt x="5649" y="3000"/>
                    <a:pt x="5649" y="2997"/>
                    <a:pt x="5650" y="2997"/>
                  </a:cubicBezTo>
                  <a:lnTo>
                    <a:pt x="5650" y="2997"/>
                  </a:lnTo>
                  <a:cubicBezTo>
                    <a:pt x="5652" y="2997"/>
                    <a:pt x="5656" y="3002"/>
                    <a:pt x="5659" y="3006"/>
                  </a:cubicBezTo>
                  <a:cubicBezTo>
                    <a:pt x="5662" y="3010"/>
                    <a:pt x="5665" y="3012"/>
                    <a:pt x="5667" y="3012"/>
                  </a:cubicBezTo>
                  <a:cubicBezTo>
                    <a:pt x="5671" y="3012"/>
                    <a:pt x="5673" y="3005"/>
                    <a:pt x="5667" y="2993"/>
                  </a:cubicBezTo>
                  <a:cubicBezTo>
                    <a:pt x="5660" y="2977"/>
                    <a:pt x="5647" y="2959"/>
                    <a:pt x="5639" y="2959"/>
                  </a:cubicBezTo>
                  <a:cubicBezTo>
                    <a:pt x="5639" y="2959"/>
                    <a:pt x="5639" y="2959"/>
                    <a:pt x="5638" y="2959"/>
                  </a:cubicBezTo>
                  <a:cubicBezTo>
                    <a:pt x="5658" y="2953"/>
                    <a:pt x="5596" y="2838"/>
                    <a:pt x="5610" y="2834"/>
                  </a:cubicBezTo>
                  <a:cubicBezTo>
                    <a:pt x="5612" y="2807"/>
                    <a:pt x="5593" y="2789"/>
                    <a:pt x="5582" y="2765"/>
                  </a:cubicBezTo>
                  <a:cubicBezTo>
                    <a:pt x="5575" y="2745"/>
                    <a:pt x="5568" y="2726"/>
                    <a:pt x="5561" y="2707"/>
                  </a:cubicBezTo>
                  <a:cubicBezTo>
                    <a:pt x="5552" y="2681"/>
                    <a:pt x="5539" y="2658"/>
                    <a:pt x="5531" y="2634"/>
                  </a:cubicBezTo>
                  <a:cubicBezTo>
                    <a:pt x="5524" y="2614"/>
                    <a:pt x="5528" y="2607"/>
                    <a:pt x="5520" y="2583"/>
                  </a:cubicBezTo>
                  <a:cubicBezTo>
                    <a:pt x="5517" y="2574"/>
                    <a:pt x="5512" y="2559"/>
                    <a:pt x="5506" y="2553"/>
                  </a:cubicBezTo>
                  <a:cubicBezTo>
                    <a:pt x="5504" y="2550"/>
                    <a:pt x="5500" y="2554"/>
                    <a:pt x="5498" y="2546"/>
                  </a:cubicBezTo>
                  <a:cubicBezTo>
                    <a:pt x="5492" y="2527"/>
                    <a:pt x="5502" y="2522"/>
                    <a:pt x="5507" y="2520"/>
                  </a:cubicBezTo>
                  <a:lnTo>
                    <a:pt x="5507" y="2520"/>
                  </a:lnTo>
                  <a:cubicBezTo>
                    <a:pt x="5507" y="2520"/>
                    <a:pt x="5507" y="2520"/>
                    <a:pt x="5507" y="2520"/>
                  </a:cubicBezTo>
                  <a:cubicBezTo>
                    <a:pt x="5496" y="2520"/>
                    <a:pt x="5448" y="2363"/>
                    <a:pt x="5442" y="2341"/>
                  </a:cubicBezTo>
                  <a:cubicBezTo>
                    <a:pt x="5435" y="2318"/>
                    <a:pt x="5430" y="2291"/>
                    <a:pt x="5423" y="2270"/>
                  </a:cubicBezTo>
                  <a:cubicBezTo>
                    <a:pt x="5416" y="2251"/>
                    <a:pt x="5407" y="2231"/>
                    <a:pt x="5397" y="2214"/>
                  </a:cubicBezTo>
                  <a:cubicBezTo>
                    <a:pt x="5395" y="2209"/>
                    <a:pt x="5381" y="2196"/>
                    <a:pt x="5378" y="2196"/>
                  </a:cubicBezTo>
                  <a:cubicBezTo>
                    <a:pt x="5377" y="2196"/>
                    <a:pt x="5377" y="2196"/>
                    <a:pt x="5377" y="2197"/>
                  </a:cubicBezTo>
                  <a:lnTo>
                    <a:pt x="5377" y="2197"/>
                  </a:lnTo>
                  <a:cubicBezTo>
                    <a:pt x="5374" y="2183"/>
                    <a:pt x="5392" y="2188"/>
                    <a:pt x="5379" y="2166"/>
                  </a:cubicBezTo>
                  <a:cubicBezTo>
                    <a:pt x="5377" y="2163"/>
                    <a:pt x="5362" y="2142"/>
                    <a:pt x="5362" y="2136"/>
                  </a:cubicBezTo>
                  <a:cubicBezTo>
                    <a:pt x="5362" y="2136"/>
                    <a:pt x="5363" y="2135"/>
                    <a:pt x="5363" y="2135"/>
                  </a:cubicBezTo>
                  <a:cubicBezTo>
                    <a:pt x="5365" y="2135"/>
                    <a:pt x="5373" y="2141"/>
                    <a:pt x="5376" y="2141"/>
                  </a:cubicBezTo>
                  <a:cubicBezTo>
                    <a:pt x="5378" y="2141"/>
                    <a:pt x="5378" y="2140"/>
                    <a:pt x="5376" y="2136"/>
                  </a:cubicBezTo>
                  <a:cubicBezTo>
                    <a:pt x="5370" y="2119"/>
                    <a:pt x="5355" y="2090"/>
                    <a:pt x="5346" y="2090"/>
                  </a:cubicBezTo>
                  <a:cubicBezTo>
                    <a:pt x="5346" y="2090"/>
                    <a:pt x="5345" y="2090"/>
                    <a:pt x="5345" y="2091"/>
                  </a:cubicBezTo>
                  <a:cubicBezTo>
                    <a:pt x="5341" y="2080"/>
                    <a:pt x="5346" y="2064"/>
                    <a:pt x="5348" y="2060"/>
                  </a:cubicBezTo>
                  <a:cubicBezTo>
                    <a:pt x="5347" y="2056"/>
                    <a:pt x="5342" y="2021"/>
                    <a:pt x="5340" y="2019"/>
                  </a:cubicBezTo>
                  <a:cubicBezTo>
                    <a:pt x="5334" y="2014"/>
                    <a:pt x="5327" y="2019"/>
                    <a:pt x="5320" y="2001"/>
                  </a:cubicBezTo>
                  <a:cubicBezTo>
                    <a:pt x="5314" y="1987"/>
                    <a:pt x="5314" y="1975"/>
                    <a:pt x="5308" y="1960"/>
                  </a:cubicBezTo>
                  <a:cubicBezTo>
                    <a:pt x="5301" y="1946"/>
                    <a:pt x="5298" y="1944"/>
                    <a:pt x="5293" y="1927"/>
                  </a:cubicBezTo>
                  <a:cubicBezTo>
                    <a:pt x="5286" y="1908"/>
                    <a:pt x="5291" y="1901"/>
                    <a:pt x="5286" y="1880"/>
                  </a:cubicBezTo>
                  <a:cubicBezTo>
                    <a:pt x="5282" y="1866"/>
                    <a:pt x="5274" y="1845"/>
                    <a:pt x="5266" y="1845"/>
                  </a:cubicBezTo>
                  <a:cubicBezTo>
                    <a:pt x="5266" y="1845"/>
                    <a:pt x="5266" y="1845"/>
                    <a:pt x="5265" y="1845"/>
                  </a:cubicBezTo>
                  <a:cubicBezTo>
                    <a:pt x="5266" y="1842"/>
                    <a:pt x="5266" y="1810"/>
                    <a:pt x="5264" y="1810"/>
                  </a:cubicBezTo>
                  <a:cubicBezTo>
                    <a:pt x="5264" y="1810"/>
                    <a:pt x="5264" y="1810"/>
                    <a:pt x="5264" y="1810"/>
                  </a:cubicBezTo>
                  <a:cubicBezTo>
                    <a:pt x="5262" y="1812"/>
                    <a:pt x="5260" y="1821"/>
                    <a:pt x="5257" y="1821"/>
                  </a:cubicBezTo>
                  <a:cubicBezTo>
                    <a:pt x="5255" y="1821"/>
                    <a:pt x="5253" y="1819"/>
                    <a:pt x="5251" y="1810"/>
                  </a:cubicBezTo>
                  <a:cubicBezTo>
                    <a:pt x="5247" y="1798"/>
                    <a:pt x="5249" y="1791"/>
                    <a:pt x="5247" y="1781"/>
                  </a:cubicBezTo>
                  <a:cubicBezTo>
                    <a:pt x="5244" y="1758"/>
                    <a:pt x="5232" y="1718"/>
                    <a:pt x="5220" y="1709"/>
                  </a:cubicBezTo>
                  <a:lnTo>
                    <a:pt x="5220" y="1709"/>
                  </a:lnTo>
                  <a:cubicBezTo>
                    <a:pt x="5221" y="1709"/>
                    <a:pt x="5221" y="1709"/>
                    <a:pt x="5221" y="1709"/>
                  </a:cubicBezTo>
                  <a:cubicBezTo>
                    <a:pt x="5226" y="1709"/>
                    <a:pt x="5223" y="1673"/>
                    <a:pt x="5220" y="1664"/>
                  </a:cubicBezTo>
                  <a:cubicBezTo>
                    <a:pt x="5219" y="1665"/>
                    <a:pt x="5219" y="1665"/>
                    <a:pt x="5218" y="1665"/>
                  </a:cubicBezTo>
                  <a:cubicBezTo>
                    <a:pt x="5213" y="1665"/>
                    <a:pt x="5210" y="1653"/>
                    <a:pt x="5206" y="1639"/>
                  </a:cubicBezTo>
                  <a:cubicBezTo>
                    <a:pt x="5200" y="1622"/>
                    <a:pt x="5203" y="1629"/>
                    <a:pt x="5197" y="1625"/>
                  </a:cubicBezTo>
                  <a:cubicBezTo>
                    <a:pt x="5188" y="1619"/>
                    <a:pt x="5185" y="1575"/>
                    <a:pt x="5182" y="1563"/>
                  </a:cubicBezTo>
                  <a:cubicBezTo>
                    <a:pt x="5179" y="1554"/>
                    <a:pt x="5174" y="1553"/>
                    <a:pt x="5169" y="1541"/>
                  </a:cubicBezTo>
                  <a:cubicBezTo>
                    <a:pt x="5162" y="1525"/>
                    <a:pt x="5158" y="1507"/>
                    <a:pt x="5153" y="1491"/>
                  </a:cubicBezTo>
                  <a:cubicBezTo>
                    <a:pt x="5142" y="1457"/>
                    <a:pt x="5134" y="1441"/>
                    <a:pt x="5119" y="1430"/>
                  </a:cubicBezTo>
                  <a:lnTo>
                    <a:pt x="5119" y="1430"/>
                  </a:lnTo>
                  <a:cubicBezTo>
                    <a:pt x="5123" y="1433"/>
                    <a:pt x="5131" y="1440"/>
                    <a:pt x="5135" y="1440"/>
                  </a:cubicBezTo>
                  <a:cubicBezTo>
                    <a:pt x="5136" y="1440"/>
                    <a:pt x="5137" y="1440"/>
                    <a:pt x="5137" y="1439"/>
                  </a:cubicBezTo>
                  <a:cubicBezTo>
                    <a:pt x="5141" y="1434"/>
                    <a:pt x="5129" y="1417"/>
                    <a:pt x="5127" y="1415"/>
                  </a:cubicBezTo>
                  <a:cubicBezTo>
                    <a:pt x="5109" y="1396"/>
                    <a:pt x="5108" y="1382"/>
                    <a:pt x="5115" y="1366"/>
                  </a:cubicBezTo>
                  <a:cubicBezTo>
                    <a:pt x="5121" y="1354"/>
                    <a:pt x="5082" y="1332"/>
                    <a:pt x="5095" y="1328"/>
                  </a:cubicBezTo>
                  <a:cubicBezTo>
                    <a:pt x="5104" y="1326"/>
                    <a:pt x="5088" y="1274"/>
                    <a:pt x="5075" y="1274"/>
                  </a:cubicBezTo>
                  <a:cubicBezTo>
                    <a:pt x="5075" y="1274"/>
                    <a:pt x="5075" y="1274"/>
                    <a:pt x="5074" y="1274"/>
                  </a:cubicBezTo>
                  <a:cubicBezTo>
                    <a:pt x="5079" y="1272"/>
                    <a:pt x="5079" y="1264"/>
                    <a:pt x="5079" y="1252"/>
                  </a:cubicBezTo>
                  <a:cubicBezTo>
                    <a:pt x="5079" y="1247"/>
                    <a:pt x="5073" y="1240"/>
                    <a:pt x="5071" y="1231"/>
                  </a:cubicBezTo>
                  <a:cubicBezTo>
                    <a:pt x="5066" y="1216"/>
                    <a:pt x="5067" y="1208"/>
                    <a:pt x="5063" y="1193"/>
                  </a:cubicBezTo>
                  <a:cubicBezTo>
                    <a:pt x="5059" y="1177"/>
                    <a:pt x="5052" y="1169"/>
                    <a:pt x="5047" y="1157"/>
                  </a:cubicBezTo>
                  <a:cubicBezTo>
                    <a:pt x="5043" y="1141"/>
                    <a:pt x="5038" y="1126"/>
                    <a:pt x="5035" y="1110"/>
                  </a:cubicBezTo>
                  <a:cubicBezTo>
                    <a:pt x="5030" y="1087"/>
                    <a:pt x="5028" y="1070"/>
                    <a:pt x="5018" y="1046"/>
                  </a:cubicBezTo>
                  <a:cubicBezTo>
                    <a:pt x="5014" y="1035"/>
                    <a:pt x="5002" y="1025"/>
                    <a:pt x="5001" y="1020"/>
                  </a:cubicBezTo>
                  <a:cubicBezTo>
                    <a:pt x="4998" y="1012"/>
                    <a:pt x="5006" y="1005"/>
                    <a:pt x="5005" y="996"/>
                  </a:cubicBezTo>
                  <a:cubicBezTo>
                    <a:pt x="5004" y="984"/>
                    <a:pt x="4995" y="978"/>
                    <a:pt x="4990" y="976"/>
                  </a:cubicBezTo>
                  <a:cubicBezTo>
                    <a:pt x="4987" y="973"/>
                    <a:pt x="4972" y="976"/>
                    <a:pt x="4973" y="958"/>
                  </a:cubicBezTo>
                  <a:cubicBezTo>
                    <a:pt x="4974" y="943"/>
                    <a:pt x="4978" y="936"/>
                    <a:pt x="4976" y="917"/>
                  </a:cubicBezTo>
                  <a:cubicBezTo>
                    <a:pt x="4971" y="892"/>
                    <a:pt x="4947" y="886"/>
                    <a:pt x="4951" y="861"/>
                  </a:cubicBezTo>
                  <a:cubicBezTo>
                    <a:pt x="4954" y="846"/>
                    <a:pt x="4935" y="798"/>
                    <a:pt x="4928" y="782"/>
                  </a:cubicBezTo>
                  <a:cubicBezTo>
                    <a:pt x="4922" y="765"/>
                    <a:pt x="4914" y="750"/>
                    <a:pt x="4911" y="733"/>
                  </a:cubicBezTo>
                  <a:cubicBezTo>
                    <a:pt x="4910" y="729"/>
                    <a:pt x="4908" y="691"/>
                    <a:pt x="4907" y="691"/>
                  </a:cubicBezTo>
                  <a:cubicBezTo>
                    <a:pt x="4907" y="691"/>
                    <a:pt x="4907" y="691"/>
                    <a:pt x="4907" y="691"/>
                  </a:cubicBezTo>
                  <a:cubicBezTo>
                    <a:pt x="4905" y="693"/>
                    <a:pt x="4905" y="699"/>
                    <a:pt x="4902" y="699"/>
                  </a:cubicBezTo>
                  <a:cubicBezTo>
                    <a:pt x="4901" y="699"/>
                    <a:pt x="4900" y="698"/>
                    <a:pt x="4898" y="694"/>
                  </a:cubicBezTo>
                  <a:cubicBezTo>
                    <a:pt x="4893" y="688"/>
                    <a:pt x="4891" y="680"/>
                    <a:pt x="4888" y="672"/>
                  </a:cubicBezTo>
                  <a:cubicBezTo>
                    <a:pt x="4884" y="656"/>
                    <a:pt x="4879" y="630"/>
                    <a:pt x="4886" y="628"/>
                  </a:cubicBezTo>
                  <a:lnTo>
                    <a:pt x="4886" y="628"/>
                  </a:lnTo>
                  <a:cubicBezTo>
                    <a:pt x="4884" y="629"/>
                    <a:pt x="4883" y="629"/>
                    <a:pt x="4882" y="629"/>
                  </a:cubicBezTo>
                  <a:cubicBezTo>
                    <a:pt x="4866" y="629"/>
                    <a:pt x="4881" y="599"/>
                    <a:pt x="4873" y="579"/>
                  </a:cubicBezTo>
                  <a:cubicBezTo>
                    <a:pt x="4865" y="560"/>
                    <a:pt x="4853" y="562"/>
                    <a:pt x="4845" y="538"/>
                  </a:cubicBezTo>
                  <a:cubicBezTo>
                    <a:pt x="4842" y="531"/>
                    <a:pt x="4842" y="511"/>
                    <a:pt x="4840" y="503"/>
                  </a:cubicBezTo>
                  <a:cubicBezTo>
                    <a:pt x="4834" y="467"/>
                    <a:pt x="4827" y="484"/>
                    <a:pt x="4819" y="448"/>
                  </a:cubicBezTo>
                  <a:cubicBezTo>
                    <a:pt x="4815" y="425"/>
                    <a:pt x="4811" y="409"/>
                    <a:pt x="4804" y="384"/>
                  </a:cubicBezTo>
                  <a:cubicBezTo>
                    <a:pt x="4801" y="377"/>
                    <a:pt x="4790" y="357"/>
                    <a:pt x="4790" y="356"/>
                  </a:cubicBezTo>
                  <a:cubicBezTo>
                    <a:pt x="4780" y="320"/>
                    <a:pt x="4786" y="275"/>
                    <a:pt x="4768" y="240"/>
                  </a:cubicBezTo>
                  <a:cubicBezTo>
                    <a:pt x="4759" y="224"/>
                    <a:pt x="4761" y="241"/>
                    <a:pt x="4754" y="219"/>
                  </a:cubicBezTo>
                  <a:cubicBezTo>
                    <a:pt x="4755" y="212"/>
                    <a:pt x="4754" y="202"/>
                    <a:pt x="4751" y="192"/>
                  </a:cubicBezTo>
                  <a:cubicBezTo>
                    <a:pt x="4750" y="187"/>
                    <a:pt x="4747" y="190"/>
                    <a:pt x="4743" y="183"/>
                  </a:cubicBezTo>
                  <a:cubicBezTo>
                    <a:pt x="4724" y="140"/>
                    <a:pt x="4719" y="47"/>
                    <a:pt x="4692" y="12"/>
                  </a:cubicBezTo>
                  <a:lnTo>
                    <a:pt x="4692" y="12"/>
                  </a:lnTo>
                  <a:cubicBezTo>
                    <a:pt x="4694" y="15"/>
                    <a:pt x="4695" y="16"/>
                    <a:pt x="4695" y="16"/>
                  </a:cubicBezTo>
                  <a:cubicBezTo>
                    <a:pt x="4696" y="16"/>
                    <a:pt x="4693" y="9"/>
                    <a:pt x="4691" y="9"/>
                  </a:cubicBezTo>
                  <a:lnTo>
                    <a:pt x="4691" y="9"/>
                  </a:lnTo>
                  <a:cubicBezTo>
                    <a:pt x="4691" y="9"/>
                    <a:pt x="4691" y="10"/>
                    <a:pt x="4692" y="12"/>
                  </a:cubicBezTo>
                  <a:cubicBezTo>
                    <a:pt x="4690" y="5"/>
                    <a:pt x="4681" y="1"/>
                    <a:pt x="4672" y="1"/>
                  </a:cubicBezTo>
                  <a:close/>
                  <a:moveTo>
                    <a:pt x="169" y="4839"/>
                  </a:moveTo>
                  <a:lnTo>
                    <a:pt x="168" y="4854"/>
                  </a:lnTo>
                  <a:cubicBezTo>
                    <a:pt x="166" y="4861"/>
                    <a:pt x="162" y="4867"/>
                    <a:pt x="157" y="4867"/>
                  </a:cubicBezTo>
                  <a:cubicBezTo>
                    <a:pt x="157" y="4867"/>
                    <a:pt x="157" y="4867"/>
                    <a:pt x="157" y="4867"/>
                  </a:cubicBezTo>
                  <a:cubicBezTo>
                    <a:pt x="157" y="4845"/>
                    <a:pt x="160" y="4839"/>
                    <a:pt x="169" y="4839"/>
                  </a:cubicBezTo>
                  <a:close/>
                  <a:moveTo>
                    <a:pt x="6024" y="4988"/>
                  </a:moveTo>
                  <a:lnTo>
                    <a:pt x="6024" y="4988"/>
                  </a:lnTo>
                  <a:cubicBezTo>
                    <a:pt x="6006" y="4995"/>
                    <a:pt x="5999" y="5003"/>
                    <a:pt x="6007" y="5012"/>
                  </a:cubicBezTo>
                  <a:lnTo>
                    <a:pt x="6017" y="5002"/>
                  </a:lnTo>
                  <a:lnTo>
                    <a:pt x="6024" y="4988"/>
                  </a:lnTo>
                  <a:close/>
                  <a:moveTo>
                    <a:pt x="111" y="5223"/>
                  </a:moveTo>
                  <a:cubicBezTo>
                    <a:pt x="109" y="5223"/>
                    <a:pt x="107" y="5227"/>
                    <a:pt x="106" y="5236"/>
                  </a:cubicBezTo>
                  <a:cubicBezTo>
                    <a:pt x="105" y="5240"/>
                    <a:pt x="105" y="5246"/>
                    <a:pt x="105" y="5250"/>
                  </a:cubicBezTo>
                  <a:cubicBezTo>
                    <a:pt x="106" y="5250"/>
                    <a:pt x="106" y="5250"/>
                    <a:pt x="107" y="5250"/>
                  </a:cubicBezTo>
                  <a:cubicBezTo>
                    <a:pt x="123" y="5250"/>
                    <a:pt x="116" y="5223"/>
                    <a:pt x="111" y="5223"/>
                  </a:cubicBezTo>
                  <a:close/>
                  <a:moveTo>
                    <a:pt x="6194" y="4714"/>
                  </a:moveTo>
                  <a:lnTo>
                    <a:pt x="6194" y="4714"/>
                  </a:lnTo>
                  <a:cubicBezTo>
                    <a:pt x="6192" y="4714"/>
                    <a:pt x="6189" y="4716"/>
                    <a:pt x="6185" y="4723"/>
                  </a:cubicBezTo>
                  <a:cubicBezTo>
                    <a:pt x="6174" y="4741"/>
                    <a:pt x="6163" y="4759"/>
                    <a:pt x="6153" y="4777"/>
                  </a:cubicBezTo>
                  <a:cubicBezTo>
                    <a:pt x="6140" y="4796"/>
                    <a:pt x="6138" y="4803"/>
                    <a:pt x="6136" y="4816"/>
                  </a:cubicBezTo>
                  <a:cubicBezTo>
                    <a:pt x="6134" y="4832"/>
                    <a:pt x="6109" y="4847"/>
                    <a:pt x="6119" y="4857"/>
                  </a:cubicBezTo>
                  <a:cubicBezTo>
                    <a:pt x="6119" y="4856"/>
                    <a:pt x="6117" y="4855"/>
                    <a:pt x="6116" y="4855"/>
                  </a:cubicBezTo>
                  <a:cubicBezTo>
                    <a:pt x="6103" y="4855"/>
                    <a:pt x="6071" y="4893"/>
                    <a:pt x="6054" y="4907"/>
                  </a:cubicBezTo>
                  <a:cubicBezTo>
                    <a:pt x="6047" y="4912"/>
                    <a:pt x="6034" y="4925"/>
                    <a:pt x="6028" y="4928"/>
                  </a:cubicBezTo>
                  <a:cubicBezTo>
                    <a:pt x="6027" y="4927"/>
                    <a:pt x="6025" y="4927"/>
                    <a:pt x="6024" y="4927"/>
                  </a:cubicBezTo>
                  <a:cubicBezTo>
                    <a:pt x="6018" y="4927"/>
                    <a:pt x="6008" y="4932"/>
                    <a:pt x="6000" y="4940"/>
                  </a:cubicBezTo>
                  <a:lnTo>
                    <a:pt x="6008" y="4948"/>
                  </a:lnTo>
                  <a:cubicBezTo>
                    <a:pt x="5992" y="4964"/>
                    <a:pt x="5984" y="4959"/>
                    <a:pt x="5969" y="4976"/>
                  </a:cubicBezTo>
                  <a:cubicBezTo>
                    <a:pt x="5958" y="4990"/>
                    <a:pt x="5945" y="5009"/>
                    <a:pt x="5941" y="5020"/>
                  </a:cubicBezTo>
                  <a:cubicBezTo>
                    <a:pt x="5940" y="5025"/>
                    <a:pt x="5945" y="5023"/>
                    <a:pt x="5937" y="5029"/>
                  </a:cubicBezTo>
                  <a:cubicBezTo>
                    <a:pt x="5929" y="5036"/>
                    <a:pt x="5920" y="5043"/>
                    <a:pt x="5912" y="5047"/>
                  </a:cubicBezTo>
                  <a:cubicBezTo>
                    <a:pt x="5897" y="5055"/>
                    <a:pt x="5877" y="5064"/>
                    <a:pt x="5865" y="5080"/>
                  </a:cubicBezTo>
                  <a:cubicBezTo>
                    <a:pt x="5855" y="5095"/>
                    <a:pt x="5834" y="5116"/>
                    <a:pt x="5816" y="5128"/>
                  </a:cubicBezTo>
                  <a:cubicBezTo>
                    <a:pt x="5807" y="5133"/>
                    <a:pt x="5792" y="5129"/>
                    <a:pt x="5785" y="5139"/>
                  </a:cubicBezTo>
                  <a:cubicBezTo>
                    <a:pt x="5769" y="5160"/>
                    <a:pt x="5810" y="5142"/>
                    <a:pt x="5779" y="5167"/>
                  </a:cubicBezTo>
                  <a:cubicBezTo>
                    <a:pt x="5773" y="5171"/>
                    <a:pt x="5770" y="5172"/>
                    <a:pt x="5767" y="5172"/>
                  </a:cubicBezTo>
                  <a:cubicBezTo>
                    <a:pt x="5760" y="5172"/>
                    <a:pt x="5764" y="5158"/>
                    <a:pt x="5757" y="5158"/>
                  </a:cubicBezTo>
                  <a:cubicBezTo>
                    <a:pt x="5754" y="5158"/>
                    <a:pt x="5750" y="5160"/>
                    <a:pt x="5742" y="5166"/>
                  </a:cubicBezTo>
                  <a:cubicBezTo>
                    <a:pt x="5725" y="5179"/>
                    <a:pt x="5743" y="5176"/>
                    <a:pt x="5733" y="5186"/>
                  </a:cubicBezTo>
                  <a:cubicBezTo>
                    <a:pt x="5717" y="5203"/>
                    <a:pt x="5688" y="5219"/>
                    <a:pt x="5668" y="5231"/>
                  </a:cubicBezTo>
                  <a:cubicBezTo>
                    <a:pt x="5624" y="5259"/>
                    <a:pt x="5565" y="5286"/>
                    <a:pt x="5523" y="5318"/>
                  </a:cubicBezTo>
                  <a:cubicBezTo>
                    <a:pt x="5510" y="5329"/>
                    <a:pt x="5511" y="5334"/>
                    <a:pt x="5503" y="5344"/>
                  </a:cubicBezTo>
                  <a:cubicBezTo>
                    <a:pt x="5496" y="5352"/>
                    <a:pt x="5492" y="5355"/>
                    <a:pt x="5491" y="5355"/>
                  </a:cubicBezTo>
                  <a:cubicBezTo>
                    <a:pt x="5488" y="5355"/>
                    <a:pt x="5489" y="5348"/>
                    <a:pt x="5485" y="5348"/>
                  </a:cubicBezTo>
                  <a:cubicBezTo>
                    <a:pt x="5485" y="5348"/>
                    <a:pt x="5485" y="5348"/>
                    <a:pt x="5485" y="5348"/>
                  </a:cubicBezTo>
                  <a:cubicBezTo>
                    <a:pt x="5473" y="5351"/>
                    <a:pt x="5445" y="5374"/>
                    <a:pt x="5440" y="5382"/>
                  </a:cubicBezTo>
                  <a:cubicBezTo>
                    <a:pt x="5435" y="5394"/>
                    <a:pt x="5432" y="5397"/>
                    <a:pt x="5427" y="5397"/>
                  </a:cubicBezTo>
                  <a:cubicBezTo>
                    <a:pt x="5423" y="5397"/>
                    <a:pt x="5419" y="5396"/>
                    <a:pt x="5414" y="5395"/>
                  </a:cubicBezTo>
                  <a:cubicBezTo>
                    <a:pt x="5414" y="5395"/>
                    <a:pt x="5414" y="5395"/>
                    <a:pt x="5414" y="5395"/>
                  </a:cubicBezTo>
                  <a:cubicBezTo>
                    <a:pt x="5412" y="5395"/>
                    <a:pt x="5406" y="5423"/>
                    <a:pt x="5410" y="5423"/>
                  </a:cubicBezTo>
                  <a:cubicBezTo>
                    <a:pt x="5410" y="5423"/>
                    <a:pt x="5410" y="5423"/>
                    <a:pt x="5410" y="5422"/>
                  </a:cubicBezTo>
                  <a:lnTo>
                    <a:pt x="5410" y="5422"/>
                  </a:lnTo>
                  <a:cubicBezTo>
                    <a:pt x="5408" y="5424"/>
                    <a:pt x="5406" y="5424"/>
                    <a:pt x="5405" y="5424"/>
                  </a:cubicBezTo>
                  <a:cubicBezTo>
                    <a:pt x="5398" y="5424"/>
                    <a:pt x="5394" y="5418"/>
                    <a:pt x="5390" y="5417"/>
                  </a:cubicBezTo>
                  <a:cubicBezTo>
                    <a:pt x="5390" y="5417"/>
                    <a:pt x="5389" y="5417"/>
                    <a:pt x="5389" y="5417"/>
                  </a:cubicBezTo>
                  <a:cubicBezTo>
                    <a:pt x="5380" y="5417"/>
                    <a:pt x="5364" y="5431"/>
                    <a:pt x="5356" y="5438"/>
                  </a:cubicBezTo>
                  <a:cubicBezTo>
                    <a:pt x="5348" y="5444"/>
                    <a:pt x="5314" y="5471"/>
                    <a:pt x="5305" y="5471"/>
                  </a:cubicBezTo>
                  <a:cubicBezTo>
                    <a:pt x="5303" y="5471"/>
                    <a:pt x="5302" y="5469"/>
                    <a:pt x="5303" y="5466"/>
                  </a:cubicBezTo>
                  <a:cubicBezTo>
                    <a:pt x="5304" y="5462"/>
                    <a:pt x="5303" y="5460"/>
                    <a:pt x="5302" y="5460"/>
                  </a:cubicBezTo>
                  <a:cubicBezTo>
                    <a:pt x="5293" y="5460"/>
                    <a:pt x="5263" y="5490"/>
                    <a:pt x="5254" y="5497"/>
                  </a:cubicBezTo>
                  <a:cubicBezTo>
                    <a:pt x="5247" y="5501"/>
                    <a:pt x="5242" y="5502"/>
                    <a:pt x="5237" y="5502"/>
                  </a:cubicBezTo>
                  <a:cubicBezTo>
                    <a:pt x="5228" y="5502"/>
                    <a:pt x="5221" y="5498"/>
                    <a:pt x="5214" y="5498"/>
                  </a:cubicBezTo>
                  <a:cubicBezTo>
                    <a:pt x="5209" y="5498"/>
                    <a:pt x="5204" y="5500"/>
                    <a:pt x="5198" y="5507"/>
                  </a:cubicBezTo>
                  <a:cubicBezTo>
                    <a:pt x="5201" y="5512"/>
                    <a:pt x="5210" y="5513"/>
                    <a:pt x="5222" y="5513"/>
                  </a:cubicBezTo>
                  <a:cubicBezTo>
                    <a:pt x="5239" y="5513"/>
                    <a:pt x="5259" y="5510"/>
                    <a:pt x="5272" y="5509"/>
                  </a:cubicBezTo>
                  <a:cubicBezTo>
                    <a:pt x="5273" y="5509"/>
                    <a:pt x="5309" y="5504"/>
                    <a:pt x="5307" y="5499"/>
                  </a:cubicBezTo>
                  <a:cubicBezTo>
                    <a:pt x="5314" y="5490"/>
                    <a:pt x="5320" y="5486"/>
                    <a:pt x="5333" y="5482"/>
                  </a:cubicBezTo>
                  <a:cubicBezTo>
                    <a:pt x="5350" y="5476"/>
                    <a:pt x="5375" y="5469"/>
                    <a:pt x="5389" y="5454"/>
                  </a:cubicBezTo>
                  <a:cubicBezTo>
                    <a:pt x="5403" y="5442"/>
                    <a:pt x="5401" y="5436"/>
                    <a:pt x="5419" y="5434"/>
                  </a:cubicBezTo>
                  <a:cubicBezTo>
                    <a:pt x="5438" y="5423"/>
                    <a:pt x="5462" y="5394"/>
                    <a:pt x="5476" y="5394"/>
                  </a:cubicBezTo>
                  <a:cubicBezTo>
                    <a:pt x="5478" y="5394"/>
                    <a:pt x="5480" y="5395"/>
                    <a:pt x="5482" y="5398"/>
                  </a:cubicBezTo>
                  <a:cubicBezTo>
                    <a:pt x="5475" y="5386"/>
                    <a:pt x="5527" y="5366"/>
                    <a:pt x="5542" y="5353"/>
                  </a:cubicBezTo>
                  <a:cubicBezTo>
                    <a:pt x="5559" y="5340"/>
                    <a:pt x="5541" y="5346"/>
                    <a:pt x="5551" y="5333"/>
                  </a:cubicBezTo>
                  <a:cubicBezTo>
                    <a:pt x="5555" y="5328"/>
                    <a:pt x="5561" y="5326"/>
                    <a:pt x="5566" y="5326"/>
                  </a:cubicBezTo>
                  <a:cubicBezTo>
                    <a:pt x="5571" y="5326"/>
                    <a:pt x="5575" y="5328"/>
                    <a:pt x="5575" y="5330"/>
                  </a:cubicBezTo>
                  <a:cubicBezTo>
                    <a:pt x="5577" y="5332"/>
                    <a:pt x="5579" y="5333"/>
                    <a:pt x="5581" y="5333"/>
                  </a:cubicBezTo>
                  <a:cubicBezTo>
                    <a:pt x="5591" y="5333"/>
                    <a:pt x="5608" y="5312"/>
                    <a:pt x="5623" y="5301"/>
                  </a:cubicBezTo>
                  <a:cubicBezTo>
                    <a:pt x="5631" y="5296"/>
                    <a:pt x="5688" y="5260"/>
                    <a:pt x="5691" y="5260"/>
                  </a:cubicBezTo>
                  <a:cubicBezTo>
                    <a:pt x="5692" y="5260"/>
                    <a:pt x="5692" y="5260"/>
                    <a:pt x="5692" y="5260"/>
                  </a:cubicBezTo>
                  <a:cubicBezTo>
                    <a:pt x="5692" y="5259"/>
                    <a:pt x="5692" y="5259"/>
                    <a:pt x="5692" y="5259"/>
                  </a:cubicBezTo>
                  <a:lnTo>
                    <a:pt x="5692" y="5259"/>
                  </a:lnTo>
                  <a:cubicBezTo>
                    <a:pt x="5691" y="5259"/>
                    <a:pt x="5687" y="5262"/>
                    <a:pt x="5686" y="5262"/>
                  </a:cubicBezTo>
                  <a:cubicBezTo>
                    <a:pt x="5685" y="5262"/>
                    <a:pt x="5684" y="5261"/>
                    <a:pt x="5686" y="5257"/>
                  </a:cubicBezTo>
                  <a:cubicBezTo>
                    <a:pt x="5690" y="5252"/>
                    <a:pt x="5700" y="5244"/>
                    <a:pt x="5706" y="5240"/>
                  </a:cubicBezTo>
                  <a:cubicBezTo>
                    <a:pt x="5716" y="5233"/>
                    <a:pt x="5733" y="5221"/>
                    <a:pt x="5742" y="5219"/>
                  </a:cubicBezTo>
                  <a:cubicBezTo>
                    <a:pt x="5751" y="5217"/>
                    <a:pt x="5753" y="5222"/>
                    <a:pt x="5766" y="5208"/>
                  </a:cubicBezTo>
                  <a:cubicBezTo>
                    <a:pt x="5774" y="5198"/>
                    <a:pt x="5772" y="5191"/>
                    <a:pt x="5778" y="5183"/>
                  </a:cubicBezTo>
                  <a:cubicBezTo>
                    <a:pt x="5790" y="5169"/>
                    <a:pt x="5817" y="5161"/>
                    <a:pt x="5830" y="5153"/>
                  </a:cubicBezTo>
                  <a:cubicBezTo>
                    <a:pt x="5846" y="5145"/>
                    <a:pt x="5863" y="5133"/>
                    <a:pt x="5878" y="5121"/>
                  </a:cubicBezTo>
                  <a:cubicBezTo>
                    <a:pt x="5892" y="5108"/>
                    <a:pt x="5907" y="5095"/>
                    <a:pt x="5918" y="5080"/>
                  </a:cubicBezTo>
                  <a:cubicBezTo>
                    <a:pt x="5923" y="5073"/>
                    <a:pt x="5929" y="5055"/>
                    <a:pt x="5936" y="5050"/>
                  </a:cubicBezTo>
                  <a:lnTo>
                    <a:pt x="5936" y="5050"/>
                  </a:lnTo>
                  <a:cubicBezTo>
                    <a:pt x="5934" y="5051"/>
                    <a:pt x="5934" y="5064"/>
                    <a:pt x="5938" y="5064"/>
                  </a:cubicBezTo>
                  <a:cubicBezTo>
                    <a:pt x="5944" y="5064"/>
                    <a:pt x="5969" y="5039"/>
                    <a:pt x="5974" y="5033"/>
                  </a:cubicBezTo>
                  <a:cubicBezTo>
                    <a:pt x="5983" y="5023"/>
                    <a:pt x="5974" y="5023"/>
                    <a:pt x="5986" y="5011"/>
                  </a:cubicBezTo>
                  <a:cubicBezTo>
                    <a:pt x="5995" y="5002"/>
                    <a:pt x="6006" y="4992"/>
                    <a:pt x="6016" y="4984"/>
                  </a:cubicBezTo>
                  <a:cubicBezTo>
                    <a:pt x="6046" y="4962"/>
                    <a:pt x="6054" y="4969"/>
                    <a:pt x="6075" y="4935"/>
                  </a:cubicBezTo>
                  <a:cubicBezTo>
                    <a:pt x="6082" y="4919"/>
                    <a:pt x="6094" y="4907"/>
                    <a:pt x="6108" y="4891"/>
                  </a:cubicBezTo>
                  <a:cubicBezTo>
                    <a:pt x="6114" y="4884"/>
                    <a:pt x="6108" y="4873"/>
                    <a:pt x="6121" y="4857"/>
                  </a:cubicBezTo>
                  <a:cubicBezTo>
                    <a:pt x="6123" y="4859"/>
                    <a:pt x="6125" y="4868"/>
                    <a:pt x="6129" y="4868"/>
                  </a:cubicBezTo>
                  <a:cubicBezTo>
                    <a:pt x="6131" y="4868"/>
                    <a:pt x="6133" y="4866"/>
                    <a:pt x="6137" y="4859"/>
                  </a:cubicBezTo>
                  <a:cubicBezTo>
                    <a:pt x="6143" y="4848"/>
                    <a:pt x="6145" y="4838"/>
                    <a:pt x="6147" y="4829"/>
                  </a:cubicBezTo>
                  <a:lnTo>
                    <a:pt x="6147" y="4829"/>
                  </a:lnTo>
                  <a:cubicBezTo>
                    <a:pt x="6147" y="4831"/>
                    <a:pt x="6147" y="4832"/>
                    <a:pt x="6148" y="4832"/>
                  </a:cubicBezTo>
                  <a:cubicBezTo>
                    <a:pt x="6153" y="4832"/>
                    <a:pt x="6175" y="4795"/>
                    <a:pt x="6180" y="4788"/>
                  </a:cubicBezTo>
                  <a:cubicBezTo>
                    <a:pt x="6185" y="4783"/>
                    <a:pt x="6188" y="4782"/>
                    <a:pt x="6190" y="4782"/>
                  </a:cubicBezTo>
                  <a:cubicBezTo>
                    <a:pt x="6191" y="4782"/>
                    <a:pt x="6192" y="4783"/>
                    <a:pt x="6194" y="4783"/>
                  </a:cubicBezTo>
                  <a:cubicBezTo>
                    <a:pt x="6196" y="4783"/>
                    <a:pt x="6199" y="4781"/>
                    <a:pt x="6204" y="4773"/>
                  </a:cubicBezTo>
                  <a:cubicBezTo>
                    <a:pt x="6212" y="4759"/>
                    <a:pt x="6205" y="4748"/>
                    <a:pt x="6196" y="4748"/>
                  </a:cubicBezTo>
                  <a:cubicBezTo>
                    <a:pt x="6190" y="4748"/>
                    <a:pt x="6183" y="4752"/>
                    <a:pt x="6178" y="4762"/>
                  </a:cubicBezTo>
                  <a:lnTo>
                    <a:pt x="6187" y="4744"/>
                  </a:lnTo>
                  <a:cubicBezTo>
                    <a:pt x="6195" y="4731"/>
                    <a:pt x="6198" y="4714"/>
                    <a:pt x="6194" y="4714"/>
                  </a:cubicBezTo>
                  <a:close/>
                  <a:moveTo>
                    <a:pt x="4416" y="5879"/>
                  </a:moveTo>
                  <a:lnTo>
                    <a:pt x="4416" y="5879"/>
                  </a:lnTo>
                  <a:cubicBezTo>
                    <a:pt x="4416" y="5879"/>
                    <a:pt x="4415" y="5879"/>
                    <a:pt x="4415" y="5879"/>
                  </a:cubicBezTo>
                  <a:cubicBezTo>
                    <a:pt x="4415" y="5879"/>
                    <a:pt x="4416" y="5879"/>
                    <a:pt x="4416" y="5879"/>
                  </a:cubicBezTo>
                  <a:close/>
                  <a:moveTo>
                    <a:pt x="402" y="5961"/>
                  </a:moveTo>
                  <a:cubicBezTo>
                    <a:pt x="402" y="5961"/>
                    <a:pt x="402" y="5961"/>
                    <a:pt x="402" y="5961"/>
                  </a:cubicBezTo>
                  <a:cubicBezTo>
                    <a:pt x="402" y="5961"/>
                    <a:pt x="402" y="5961"/>
                    <a:pt x="402" y="5961"/>
                  </a:cubicBezTo>
                  <a:close/>
                  <a:moveTo>
                    <a:pt x="4212" y="5967"/>
                  </a:moveTo>
                  <a:lnTo>
                    <a:pt x="4227" y="5968"/>
                  </a:lnTo>
                  <a:cubicBezTo>
                    <a:pt x="4218" y="5972"/>
                    <a:pt x="4209" y="5975"/>
                    <a:pt x="4204" y="5975"/>
                  </a:cubicBezTo>
                  <a:cubicBezTo>
                    <a:pt x="4201" y="5975"/>
                    <a:pt x="4199" y="5974"/>
                    <a:pt x="4198" y="5972"/>
                  </a:cubicBezTo>
                  <a:lnTo>
                    <a:pt x="4212" y="5967"/>
                  </a:lnTo>
                  <a:close/>
                  <a:moveTo>
                    <a:pt x="4068" y="5986"/>
                  </a:moveTo>
                  <a:cubicBezTo>
                    <a:pt x="4061" y="5992"/>
                    <a:pt x="4052" y="5996"/>
                    <a:pt x="4058" y="6000"/>
                  </a:cubicBezTo>
                  <a:cubicBezTo>
                    <a:pt x="4085" y="5992"/>
                    <a:pt x="4088" y="5987"/>
                    <a:pt x="4068" y="5986"/>
                  </a:cubicBezTo>
                  <a:close/>
                  <a:moveTo>
                    <a:pt x="3995" y="6016"/>
                  </a:moveTo>
                  <a:cubicBezTo>
                    <a:pt x="3993" y="6016"/>
                    <a:pt x="3991" y="6016"/>
                    <a:pt x="3988" y="6017"/>
                  </a:cubicBezTo>
                  <a:cubicBezTo>
                    <a:pt x="3974" y="6021"/>
                    <a:pt x="3971" y="6029"/>
                    <a:pt x="3981" y="6029"/>
                  </a:cubicBezTo>
                  <a:cubicBezTo>
                    <a:pt x="3983" y="6029"/>
                    <a:pt x="3987" y="6029"/>
                    <a:pt x="3991" y="6027"/>
                  </a:cubicBezTo>
                  <a:cubicBezTo>
                    <a:pt x="4006" y="6023"/>
                    <a:pt x="4004" y="6016"/>
                    <a:pt x="3995" y="6016"/>
                  </a:cubicBezTo>
                  <a:close/>
                  <a:moveTo>
                    <a:pt x="3891" y="6101"/>
                  </a:moveTo>
                  <a:cubicBezTo>
                    <a:pt x="3891" y="6101"/>
                    <a:pt x="3891" y="6101"/>
                    <a:pt x="3891" y="6102"/>
                  </a:cubicBezTo>
                  <a:cubicBezTo>
                    <a:pt x="3891" y="6101"/>
                    <a:pt x="3891" y="6101"/>
                    <a:pt x="3891" y="6101"/>
                  </a:cubicBezTo>
                  <a:close/>
                  <a:moveTo>
                    <a:pt x="2678" y="6241"/>
                  </a:moveTo>
                  <a:cubicBezTo>
                    <a:pt x="2671" y="6241"/>
                    <a:pt x="2664" y="6242"/>
                    <a:pt x="2657" y="6242"/>
                  </a:cubicBezTo>
                  <a:cubicBezTo>
                    <a:pt x="2657" y="6246"/>
                    <a:pt x="2658" y="6248"/>
                    <a:pt x="2664" y="6248"/>
                  </a:cubicBezTo>
                  <a:cubicBezTo>
                    <a:pt x="2666" y="6248"/>
                    <a:pt x="2668" y="6248"/>
                    <a:pt x="2670" y="6248"/>
                  </a:cubicBezTo>
                  <a:cubicBezTo>
                    <a:pt x="2672" y="6248"/>
                    <a:pt x="2698" y="6247"/>
                    <a:pt x="2693" y="6244"/>
                  </a:cubicBezTo>
                  <a:cubicBezTo>
                    <a:pt x="2689" y="6242"/>
                    <a:pt x="2683" y="6241"/>
                    <a:pt x="2678" y="6241"/>
                  </a:cubicBezTo>
                  <a:close/>
                  <a:moveTo>
                    <a:pt x="1407" y="6245"/>
                  </a:moveTo>
                  <a:cubicBezTo>
                    <a:pt x="1409" y="6245"/>
                    <a:pt x="1410" y="6245"/>
                    <a:pt x="1412" y="6246"/>
                  </a:cubicBezTo>
                  <a:cubicBezTo>
                    <a:pt x="1420" y="6250"/>
                    <a:pt x="1432" y="6257"/>
                    <a:pt x="1416" y="6257"/>
                  </a:cubicBezTo>
                  <a:cubicBezTo>
                    <a:pt x="1415" y="6257"/>
                    <a:pt x="1413" y="6257"/>
                    <a:pt x="1411" y="6257"/>
                  </a:cubicBezTo>
                  <a:cubicBezTo>
                    <a:pt x="1392" y="6254"/>
                    <a:pt x="1394" y="6245"/>
                    <a:pt x="1407" y="6245"/>
                  </a:cubicBezTo>
                  <a:close/>
                  <a:moveTo>
                    <a:pt x="1771" y="6275"/>
                  </a:moveTo>
                  <a:lnTo>
                    <a:pt x="1771" y="6275"/>
                  </a:lnTo>
                  <a:cubicBezTo>
                    <a:pt x="1771" y="6275"/>
                    <a:pt x="1771" y="6275"/>
                    <a:pt x="1771" y="6275"/>
                  </a:cubicBezTo>
                  <a:lnTo>
                    <a:pt x="1771" y="6275"/>
                  </a:lnTo>
                  <a:cubicBezTo>
                    <a:pt x="1771" y="6275"/>
                    <a:pt x="1771" y="6275"/>
                    <a:pt x="1771" y="6275"/>
                  </a:cubicBezTo>
                  <a:close/>
                  <a:moveTo>
                    <a:pt x="2157" y="6295"/>
                  </a:moveTo>
                  <a:cubicBezTo>
                    <a:pt x="2157" y="6295"/>
                    <a:pt x="2157" y="6295"/>
                    <a:pt x="2157" y="6295"/>
                  </a:cubicBezTo>
                  <a:lnTo>
                    <a:pt x="2157" y="6295"/>
                  </a:lnTo>
                  <a:cubicBezTo>
                    <a:pt x="2157" y="6295"/>
                    <a:pt x="2157" y="6295"/>
                    <a:pt x="2157" y="6295"/>
                  </a:cubicBezTo>
                  <a:close/>
                  <a:moveTo>
                    <a:pt x="1821" y="6288"/>
                  </a:moveTo>
                  <a:cubicBezTo>
                    <a:pt x="1828" y="6288"/>
                    <a:pt x="1832" y="6291"/>
                    <a:pt x="1822" y="6293"/>
                  </a:cubicBezTo>
                  <a:cubicBezTo>
                    <a:pt x="1813" y="6296"/>
                    <a:pt x="1804" y="6297"/>
                    <a:pt x="1796" y="6299"/>
                  </a:cubicBezTo>
                  <a:cubicBezTo>
                    <a:pt x="1797" y="6296"/>
                    <a:pt x="1797" y="6289"/>
                    <a:pt x="1808" y="6289"/>
                  </a:cubicBezTo>
                  <a:cubicBezTo>
                    <a:pt x="1809" y="6289"/>
                    <a:pt x="1811" y="6289"/>
                    <a:pt x="1812" y="6289"/>
                  </a:cubicBezTo>
                  <a:cubicBezTo>
                    <a:pt x="1812" y="6289"/>
                    <a:pt x="1813" y="6289"/>
                    <a:pt x="1813" y="6289"/>
                  </a:cubicBezTo>
                  <a:lnTo>
                    <a:pt x="1813" y="6289"/>
                  </a:lnTo>
                  <a:cubicBezTo>
                    <a:pt x="1816" y="6288"/>
                    <a:pt x="1818" y="6288"/>
                    <a:pt x="1821" y="6288"/>
                  </a:cubicBezTo>
                  <a:close/>
                  <a:moveTo>
                    <a:pt x="2365" y="6298"/>
                  </a:moveTo>
                  <a:cubicBezTo>
                    <a:pt x="2375" y="6298"/>
                    <a:pt x="2386" y="6299"/>
                    <a:pt x="2386" y="6303"/>
                  </a:cubicBezTo>
                  <a:lnTo>
                    <a:pt x="2343" y="6304"/>
                  </a:lnTo>
                  <a:cubicBezTo>
                    <a:pt x="2343" y="6300"/>
                    <a:pt x="2345" y="6299"/>
                    <a:pt x="2357" y="6298"/>
                  </a:cubicBezTo>
                  <a:cubicBezTo>
                    <a:pt x="2359" y="6298"/>
                    <a:pt x="2362" y="6298"/>
                    <a:pt x="2365" y="6298"/>
                  </a:cubicBezTo>
                  <a:close/>
                  <a:moveTo>
                    <a:pt x="1837" y="6322"/>
                  </a:moveTo>
                  <a:cubicBezTo>
                    <a:pt x="1837" y="6322"/>
                    <a:pt x="1837" y="6322"/>
                    <a:pt x="1838" y="6322"/>
                  </a:cubicBezTo>
                  <a:cubicBezTo>
                    <a:pt x="1837" y="6322"/>
                    <a:pt x="1837" y="6322"/>
                    <a:pt x="1837" y="6322"/>
                  </a:cubicBezTo>
                  <a:close/>
                  <a:moveTo>
                    <a:pt x="2112" y="6337"/>
                  </a:moveTo>
                  <a:cubicBezTo>
                    <a:pt x="2112" y="6337"/>
                    <a:pt x="2112" y="6337"/>
                    <a:pt x="2112" y="6337"/>
                  </a:cubicBezTo>
                  <a:cubicBezTo>
                    <a:pt x="2112" y="6337"/>
                    <a:pt x="2112" y="6337"/>
                    <a:pt x="2112" y="6337"/>
                  </a:cubicBezTo>
                  <a:close/>
                  <a:moveTo>
                    <a:pt x="20" y="836"/>
                  </a:moveTo>
                  <a:cubicBezTo>
                    <a:pt x="9" y="836"/>
                    <a:pt x="1" y="901"/>
                    <a:pt x="18" y="901"/>
                  </a:cubicBezTo>
                  <a:cubicBezTo>
                    <a:pt x="20" y="901"/>
                    <a:pt x="21" y="901"/>
                    <a:pt x="22" y="900"/>
                  </a:cubicBezTo>
                  <a:lnTo>
                    <a:pt x="22" y="900"/>
                  </a:lnTo>
                  <a:cubicBezTo>
                    <a:pt x="17" y="906"/>
                    <a:pt x="21" y="971"/>
                    <a:pt x="14" y="983"/>
                  </a:cubicBezTo>
                  <a:cubicBezTo>
                    <a:pt x="8" y="992"/>
                    <a:pt x="14" y="996"/>
                    <a:pt x="16" y="1008"/>
                  </a:cubicBezTo>
                  <a:cubicBezTo>
                    <a:pt x="20" y="1021"/>
                    <a:pt x="19" y="1035"/>
                    <a:pt x="21" y="1049"/>
                  </a:cubicBezTo>
                  <a:cubicBezTo>
                    <a:pt x="29" y="1113"/>
                    <a:pt x="33" y="1185"/>
                    <a:pt x="34" y="1251"/>
                  </a:cubicBezTo>
                  <a:cubicBezTo>
                    <a:pt x="35" y="1292"/>
                    <a:pt x="27" y="1385"/>
                    <a:pt x="52" y="1386"/>
                  </a:cubicBezTo>
                  <a:cubicBezTo>
                    <a:pt x="53" y="1386"/>
                    <a:pt x="70" y="1395"/>
                    <a:pt x="65" y="1401"/>
                  </a:cubicBezTo>
                  <a:cubicBezTo>
                    <a:pt x="61" y="1407"/>
                    <a:pt x="55" y="1415"/>
                    <a:pt x="50" y="1415"/>
                  </a:cubicBezTo>
                  <a:cubicBezTo>
                    <a:pt x="48" y="1415"/>
                    <a:pt x="19" y="1426"/>
                    <a:pt x="20" y="1429"/>
                  </a:cubicBezTo>
                  <a:cubicBezTo>
                    <a:pt x="21" y="1434"/>
                    <a:pt x="23" y="1430"/>
                    <a:pt x="25" y="1439"/>
                  </a:cubicBezTo>
                  <a:cubicBezTo>
                    <a:pt x="28" y="1450"/>
                    <a:pt x="28" y="1461"/>
                    <a:pt x="28" y="1472"/>
                  </a:cubicBezTo>
                  <a:cubicBezTo>
                    <a:pt x="29" y="1489"/>
                    <a:pt x="30" y="1515"/>
                    <a:pt x="22" y="1515"/>
                  </a:cubicBezTo>
                  <a:cubicBezTo>
                    <a:pt x="37" y="1515"/>
                    <a:pt x="28" y="1550"/>
                    <a:pt x="41" y="1557"/>
                  </a:cubicBezTo>
                  <a:cubicBezTo>
                    <a:pt x="48" y="1561"/>
                    <a:pt x="62" y="1573"/>
                    <a:pt x="51" y="1594"/>
                  </a:cubicBezTo>
                  <a:cubicBezTo>
                    <a:pt x="46" y="1604"/>
                    <a:pt x="40" y="1598"/>
                    <a:pt x="36" y="1614"/>
                  </a:cubicBezTo>
                  <a:cubicBezTo>
                    <a:pt x="34" y="1624"/>
                    <a:pt x="35" y="1638"/>
                    <a:pt x="40" y="1643"/>
                  </a:cubicBezTo>
                  <a:cubicBezTo>
                    <a:pt x="46" y="1647"/>
                    <a:pt x="44" y="1650"/>
                    <a:pt x="45" y="1668"/>
                  </a:cubicBezTo>
                  <a:cubicBezTo>
                    <a:pt x="45" y="1674"/>
                    <a:pt x="44" y="1674"/>
                    <a:pt x="42" y="1674"/>
                  </a:cubicBezTo>
                  <a:cubicBezTo>
                    <a:pt x="42" y="1674"/>
                    <a:pt x="42" y="1674"/>
                    <a:pt x="41" y="1674"/>
                  </a:cubicBezTo>
                  <a:cubicBezTo>
                    <a:pt x="40" y="1674"/>
                    <a:pt x="40" y="1674"/>
                    <a:pt x="39" y="1675"/>
                  </a:cubicBezTo>
                  <a:cubicBezTo>
                    <a:pt x="28" y="1688"/>
                    <a:pt x="52" y="1733"/>
                    <a:pt x="43" y="1759"/>
                  </a:cubicBezTo>
                  <a:cubicBezTo>
                    <a:pt x="44" y="1777"/>
                    <a:pt x="61" y="1801"/>
                    <a:pt x="58" y="1806"/>
                  </a:cubicBezTo>
                  <a:cubicBezTo>
                    <a:pt x="56" y="1808"/>
                    <a:pt x="47" y="1816"/>
                    <a:pt x="48" y="1822"/>
                  </a:cubicBezTo>
                  <a:cubicBezTo>
                    <a:pt x="51" y="1834"/>
                    <a:pt x="57" y="1827"/>
                    <a:pt x="62" y="1839"/>
                  </a:cubicBezTo>
                  <a:cubicBezTo>
                    <a:pt x="62" y="1839"/>
                    <a:pt x="43" y="1857"/>
                    <a:pt x="44" y="1858"/>
                  </a:cubicBezTo>
                  <a:cubicBezTo>
                    <a:pt x="54" y="1870"/>
                    <a:pt x="60" y="1887"/>
                    <a:pt x="55" y="1916"/>
                  </a:cubicBezTo>
                  <a:cubicBezTo>
                    <a:pt x="54" y="1929"/>
                    <a:pt x="52" y="1945"/>
                    <a:pt x="54" y="1960"/>
                  </a:cubicBezTo>
                  <a:cubicBezTo>
                    <a:pt x="54" y="1963"/>
                    <a:pt x="56" y="1973"/>
                    <a:pt x="57" y="1973"/>
                  </a:cubicBezTo>
                  <a:cubicBezTo>
                    <a:pt x="58" y="1973"/>
                    <a:pt x="58" y="1972"/>
                    <a:pt x="58" y="1967"/>
                  </a:cubicBezTo>
                  <a:lnTo>
                    <a:pt x="59" y="2001"/>
                  </a:lnTo>
                  <a:cubicBezTo>
                    <a:pt x="60" y="2013"/>
                    <a:pt x="60" y="2014"/>
                    <a:pt x="61" y="2014"/>
                  </a:cubicBezTo>
                  <a:cubicBezTo>
                    <a:pt x="61" y="2014"/>
                    <a:pt x="61" y="2014"/>
                    <a:pt x="62" y="2014"/>
                  </a:cubicBezTo>
                  <a:cubicBezTo>
                    <a:pt x="62" y="2014"/>
                    <a:pt x="64" y="2015"/>
                    <a:pt x="65" y="2018"/>
                  </a:cubicBezTo>
                  <a:cubicBezTo>
                    <a:pt x="69" y="2026"/>
                    <a:pt x="63" y="2065"/>
                    <a:pt x="63" y="2075"/>
                  </a:cubicBezTo>
                  <a:cubicBezTo>
                    <a:pt x="62" y="2089"/>
                    <a:pt x="61" y="2118"/>
                    <a:pt x="66" y="2130"/>
                  </a:cubicBezTo>
                  <a:cubicBezTo>
                    <a:pt x="69" y="2139"/>
                    <a:pt x="81" y="2132"/>
                    <a:pt x="71" y="2159"/>
                  </a:cubicBezTo>
                  <a:cubicBezTo>
                    <a:pt x="65" y="2167"/>
                    <a:pt x="62" y="2192"/>
                    <a:pt x="68" y="2192"/>
                  </a:cubicBezTo>
                  <a:cubicBezTo>
                    <a:pt x="69" y="2192"/>
                    <a:pt x="71" y="2190"/>
                    <a:pt x="73" y="2187"/>
                  </a:cubicBezTo>
                  <a:cubicBezTo>
                    <a:pt x="83" y="2187"/>
                    <a:pt x="87" y="2208"/>
                    <a:pt x="81" y="2228"/>
                  </a:cubicBezTo>
                  <a:cubicBezTo>
                    <a:pt x="76" y="2242"/>
                    <a:pt x="69" y="2242"/>
                    <a:pt x="75" y="2269"/>
                  </a:cubicBezTo>
                  <a:cubicBezTo>
                    <a:pt x="75" y="2273"/>
                    <a:pt x="90" y="2310"/>
                    <a:pt x="87" y="2311"/>
                  </a:cubicBezTo>
                  <a:cubicBezTo>
                    <a:pt x="87" y="2311"/>
                    <a:pt x="87" y="2311"/>
                    <a:pt x="87" y="2311"/>
                  </a:cubicBezTo>
                  <a:cubicBezTo>
                    <a:pt x="85" y="2311"/>
                    <a:pt x="80" y="2296"/>
                    <a:pt x="77" y="2296"/>
                  </a:cubicBezTo>
                  <a:cubicBezTo>
                    <a:pt x="76" y="2296"/>
                    <a:pt x="75" y="2297"/>
                    <a:pt x="75" y="2299"/>
                  </a:cubicBezTo>
                  <a:cubicBezTo>
                    <a:pt x="72" y="2310"/>
                    <a:pt x="83" y="2338"/>
                    <a:pt x="84" y="2345"/>
                  </a:cubicBezTo>
                  <a:cubicBezTo>
                    <a:pt x="85" y="2362"/>
                    <a:pt x="86" y="2382"/>
                    <a:pt x="83" y="2396"/>
                  </a:cubicBezTo>
                  <a:cubicBezTo>
                    <a:pt x="80" y="2410"/>
                    <a:pt x="78" y="2420"/>
                    <a:pt x="78" y="2438"/>
                  </a:cubicBezTo>
                  <a:cubicBezTo>
                    <a:pt x="78" y="2456"/>
                    <a:pt x="80" y="2477"/>
                    <a:pt x="83" y="2495"/>
                  </a:cubicBezTo>
                  <a:cubicBezTo>
                    <a:pt x="86" y="2513"/>
                    <a:pt x="94" y="2522"/>
                    <a:pt x="88" y="2534"/>
                  </a:cubicBezTo>
                  <a:cubicBezTo>
                    <a:pt x="81" y="2547"/>
                    <a:pt x="80" y="2572"/>
                    <a:pt x="83" y="2593"/>
                  </a:cubicBezTo>
                  <a:cubicBezTo>
                    <a:pt x="84" y="2602"/>
                    <a:pt x="87" y="2604"/>
                    <a:pt x="91" y="2604"/>
                  </a:cubicBezTo>
                  <a:cubicBezTo>
                    <a:pt x="93" y="2604"/>
                    <a:pt x="95" y="2603"/>
                    <a:pt x="97" y="2603"/>
                  </a:cubicBezTo>
                  <a:lnTo>
                    <a:pt x="97" y="2603"/>
                  </a:lnTo>
                  <a:cubicBezTo>
                    <a:pt x="80" y="2603"/>
                    <a:pt x="86" y="2663"/>
                    <a:pt x="95" y="2681"/>
                  </a:cubicBezTo>
                  <a:cubicBezTo>
                    <a:pt x="99" y="2690"/>
                    <a:pt x="99" y="2710"/>
                    <a:pt x="94" y="2717"/>
                  </a:cubicBezTo>
                  <a:cubicBezTo>
                    <a:pt x="93" y="2717"/>
                    <a:pt x="93" y="2717"/>
                    <a:pt x="93" y="2717"/>
                  </a:cubicBezTo>
                  <a:cubicBezTo>
                    <a:pt x="90" y="2717"/>
                    <a:pt x="89" y="2711"/>
                    <a:pt x="87" y="2711"/>
                  </a:cubicBezTo>
                  <a:cubicBezTo>
                    <a:pt x="86" y="2711"/>
                    <a:pt x="86" y="2712"/>
                    <a:pt x="85" y="2714"/>
                  </a:cubicBezTo>
                  <a:cubicBezTo>
                    <a:pt x="82" y="2723"/>
                    <a:pt x="88" y="2732"/>
                    <a:pt x="90" y="2739"/>
                  </a:cubicBezTo>
                  <a:cubicBezTo>
                    <a:pt x="93" y="2754"/>
                    <a:pt x="94" y="2777"/>
                    <a:pt x="89" y="2789"/>
                  </a:cubicBezTo>
                  <a:cubicBezTo>
                    <a:pt x="79" y="2789"/>
                    <a:pt x="94" y="2815"/>
                    <a:pt x="96" y="2825"/>
                  </a:cubicBezTo>
                  <a:cubicBezTo>
                    <a:pt x="98" y="2848"/>
                    <a:pt x="95" y="2876"/>
                    <a:pt x="101" y="2896"/>
                  </a:cubicBezTo>
                  <a:cubicBezTo>
                    <a:pt x="106" y="2915"/>
                    <a:pt x="105" y="2942"/>
                    <a:pt x="104" y="2961"/>
                  </a:cubicBezTo>
                  <a:cubicBezTo>
                    <a:pt x="103" y="2984"/>
                    <a:pt x="99" y="3023"/>
                    <a:pt x="107" y="3044"/>
                  </a:cubicBezTo>
                  <a:cubicBezTo>
                    <a:pt x="110" y="3052"/>
                    <a:pt x="102" y="3064"/>
                    <a:pt x="100" y="3072"/>
                  </a:cubicBezTo>
                  <a:cubicBezTo>
                    <a:pt x="97" y="3085"/>
                    <a:pt x="103" y="3090"/>
                    <a:pt x="104" y="3106"/>
                  </a:cubicBezTo>
                  <a:cubicBezTo>
                    <a:pt x="104" y="3123"/>
                    <a:pt x="104" y="3143"/>
                    <a:pt x="106" y="3160"/>
                  </a:cubicBezTo>
                  <a:cubicBezTo>
                    <a:pt x="109" y="3178"/>
                    <a:pt x="115" y="3173"/>
                    <a:pt x="110" y="3194"/>
                  </a:cubicBezTo>
                  <a:cubicBezTo>
                    <a:pt x="106" y="3214"/>
                    <a:pt x="99" y="3261"/>
                    <a:pt x="117" y="3262"/>
                  </a:cubicBezTo>
                  <a:cubicBezTo>
                    <a:pt x="117" y="3262"/>
                    <a:pt x="116" y="3262"/>
                    <a:pt x="116" y="3262"/>
                  </a:cubicBezTo>
                  <a:cubicBezTo>
                    <a:pt x="98" y="3262"/>
                    <a:pt x="107" y="3377"/>
                    <a:pt x="115" y="3399"/>
                  </a:cubicBezTo>
                  <a:cubicBezTo>
                    <a:pt x="122" y="3419"/>
                    <a:pt x="94" y="3444"/>
                    <a:pt x="110" y="3468"/>
                  </a:cubicBezTo>
                  <a:cubicBezTo>
                    <a:pt x="118" y="3479"/>
                    <a:pt x="128" y="3483"/>
                    <a:pt x="120" y="3505"/>
                  </a:cubicBezTo>
                  <a:cubicBezTo>
                    <a:pt x="120" y="3512"/>
                    <a:pt x="122" y="3554"/>
                    <a:pt x="123" y="3554"/>
                  </a:cubicBezTo>
                  <a:cubicBezTo>
                    <a:pt x="123" y="3554"/>
                    <a:pt x="123" y="3554"/>
                    <a:pt x="123" y="3554"/>
                  </a:cubicBezTo>
                  <a:lnTo>
                    <a:pt x="123" y="3554"/>
                  </a:lnTo>
                  <a:cubicBezTo>
                    <a:pt x="123" y="3554"/>
                    <a:pt x="123" y="3554"/>
                    <a:pt x="123" y="3554"/>
                  </a:cubicBezTo>
                  <a:cubicBezTo>
                    <a:pt x="122" y="3554"/>
                    <a:pt x="120" y="3548"/>
                    <a:pt x="118" y="3548"/>
                  </a:cubicBezTo>
                  <a:cubicBezTo>
                    <a:pt x="117" y="3548"/>
                    <a:pt x="116" y="3549"/>
                    <a:pt x="116" y="3552"/>
                  </a:cubicBezTo>
                  <a:cubicBezTo>
                    <a:pt x="114" y="3561"/>
                    <a:pt x="116" y="3574"/>
                    <a:pt x="116" y="3584"/>
                  </a:cubicBezTo>
                  <a:cubicBezTo>
                    <a:pt x="117" y="3610"/>
                    <a:pt x="110" y="3639"/>
                    <a:pt x="112" y="3663"/>
                  </a:cubicBezTo>
                  <a:cubicBezTo>
                    <a:pt x="114" y="3648"/>
                    <a:pt x="122" y="3638"/>
                    <a:pt x="129" y="3638"/>
                  </a:cubicBezTo>
                  <a:cubicBezTo>
                    <a:pt x="133" y="3638"/>
                    <a:pt x="137" y="3642"/>
                    <a:pt x="140" y="3649"/>
                  </a:cubicBezTo>
                  <a:cubicBezTo>
                    <a:pt x="140" y="3660"/>
                    <a:pt x="138" y="3663"/>
                    <a:pt x="135" y="3663"/>
                  </a:cubicBezTo>
                  <a:cubicBezTo>
                    <a:pt x="131" y="3663"/>
                    <a:pt x="127" y="3658"/>
                    <a:pt x="124" y="3657"/>
                  </a:cubicBezTo>
                  <a:cubicBezTo>
                    <a:pt x="124" y="3657"/>
                    <a:pt x="124" y="3657"/>
                    <a:pt x="124" y="3657"/>
                  </a:cubicBezTo>
                  <a:cubicBezTo>
                    <a:pt x="119" y="3657"/>
                    <a:pt x="124" y="3689"/>
                    <a:pt x="123" y="3699"/>
                  </a:cubicBezTo>
                  <a:cubicBezTo>
                    <a:pt x="122" y="3708"/>
                    <a:pt x="112" y="3727"/>
                    <a:pt x="116" y="3732"/>
                  </a:cubicBezTo>
                  <a:cubicBezTo>
                    <a:pt x="119" y="3739"/>
                    <a:pt x="124" y="3742"/>
                    <a:pt x="123" y="3756"/>
                  </a:cubicBezTo>
                  <a:cubicBezTo>
                    <a:pt x="120" y="3780"/>
                    <a:pt x="114" y="3795"/>
                    <a:pt x="114" y="3820"/>
                  </a:cubicBezTo>
                  <a:cubicBezTo>
                    <a:pt x="114" y="3819"/>
                    <a:pt x="115" y="3818"/>
                    <a:pt x="115" y="3818"/>
                  </a:cubicBezTo>
                  <a:cubicBezTo>
                    <a:pt x="120" y="3818"/>
                    <a:pt x="120" y="3913"/>
                    <a:pt x="123" y="3922"/>
                  </a:cubicBezTo>
                  <a:cubicBezTo>
                    <a:pt x="123" y="3924"/>
                    <a:pt x="123" y="3925"/>
                    <a:pt x="124" y="3925"/>
                  </a:cubicBezTo>
                  <a:cubicBezTo>
                    <a:pt x="126" y="3925"/>
                    <a:pt x="130" y="3922"/>
                    <a:pt x="132" y="3922"/>
                  </a:cubicBezTo>
                  <a:cubicBezTo>
                    <a:pt x="134" y="3922"/>
                    <a:pt x="136" y="3923"/>
                    <a:pt x="138" y="3927"/>
                  </a:cubicBezTo>
                  <a:cubicBezTo>
                    <a:pt x="143" y="3943"/>
                    <a:pt x="127" y="3949"/>
                    <a:pt x="124" y="3949"/>
                  </a:cubicBezTo>
                  <a:cubicBezTo>
                    <a:pt x="127" y="3949"/>
                    <a:pt x="134" y="3958"/>
                    <a:pt x="131" y="3969"/>
                  </a:cubicBezTo>
                  <a:cubicBezTo>
                    <a:pt x="128" y="3980"/>
                    <a:pt x="121" y="3974"/>
                    <a:pt x="118" y="3985"/>
                  </a:cubicBezTo>
                  <a:cubicBezTo>
                    <a:pt x="117" y="3991"/>
                    <a:pt x="133" y="4002"/>
                    <a:pt x="132" y="4021"/>
                  </a:cubicBezTo>
                  <a:cubicBezTo>
                    <a:pt x="131" y="4026"/>
                    <a:pt x="119" y="4055"/>
                    <a:pt x="124" y="4055"/>
                  </a:cubicBezTo>
                  <a:cubicBezTo>
                    <a:pt x="124" y="4055"/>
                    <a:pt x="124" y="4055"/>
                    <a:pt x="124" y="4055"/>
                  </a:cubicBezTo>
                  <a:cubicBezTo>
                    <a:pt x="127" y="4055"/>
                    <a:pt x="129" y="4050"/>
                    <a:pt x="130" y="4050"/>
                  </a:cubicBezTo>
                  <a:cubicBezTo>
                    <a:pt x="131" y="4050"/>
                    <a:pt x="132" y="4052"/>
                    <a:pt x="133" y="4057"/>
                  </a:cubicBezTo>
                  <a:cubicBezTo>
                    <a:pt x="135" y="4061"/>
                    <a:pt x="135" y="4068"/>
                    <a:pt x="133" y="4073"/>
                  </a:cubicBezTo>
                  <a:cubicBezTo>
                    <a:pt x="132" y="4077"/>
                    <a:pt x="130" y="4078"/>
                    <a:pt x="127" y="4078"/>
                  </a:cubicBezTo>
                  <a:cubicBezTo>
                    <a:pt x="126" y="4078"/>
                    <a:pt x="125" y="4078"/>
                    <a:pt x="123" y="4078"/>
                  </a:cubicBezTo>
                  <a:cubicBezTo>
                    <a:pt x="120" y="4078"/>
                    <a:pt x="118" y="4079"/>
                    <a:pt x="117" y="4086"/>
                  </a:cubicBezTo>
                  <a:cubicBezTo>
                    <a:pt x="117" y="4099"/>
                    <a:pt x="117" y="4114"/>
                    <a:pt x="118" y="4127"/>
                  </a:cubicBezTo>
                  <a:cubicBezTo>
                    <a:pt x="119" y="4131"/>
                    <a:pt x="124" y="4136"/>
                    <a:pt x="124" y="4136"/>
                  </a:cubicBezTo>
                  <a:cubicBezTo>
                    <a:pt x="124" y="4159"/>
                    <a:pt x="123" y="4182"/>
                    <a:pt x="124" y="4204"/>
                  </a:cubicBezTo>
                  <a:cubicBezTo>
                    <a:pt x="125" y="4218"/>
                    <a:pt x="127" y="4226"/>
                    <a:pt x="129" y="4226"/>
                  </a:cubicBezTo>
                  <a:cubicBezTo>
                    <a:pt x="131" y="4226"/>
                    <a:pt x="133" y="4220"/>
                    <a:pt x="135" y="4207"/>
                  </a:cubicBezTo>
                  <a:lnTo>
                    <a:pt x="135" y="4207"/>
                  </a:lnTo>
                  <a:cubicBezTo>
                    <a:pt x="135" y="4228"/>
                    <a:pt x="136" y="4249"/>
                    <a:pt x="130" y="4265"/>
                  </a:cubicBezTo>
                  <a:cubicBezTo>
                    <a:pt x="124" y="4277"/>
                    <a:pt x="117" y="4297"/>
                    <a:pt x="122" y="4316"/>
                  </a:cubicBezTo>
                  <a:cubicBezTo>
                    <a:pt x="126" y="4330"/>
                    <a:pt x="129" y="4330"/>
                    <a:pt x="130" y="4350"/>
                  </a:cubicBezTo>
                  <a:cubicBezTo>
                    <a:pt x="130" y="4357"/>
                    <a:pt x="129" y="4372"/>
                    <a:pt x="130" y="4379"/>
                  </a:cubicBezTo>
                  <a:cubicBezTo>
                    <a:pt x="130" y="4379"/>
                    <a:pt x="131" y="4379"/>
                    <a:pt x="131" y="4379"/>
                  </a:cubicBezTo>
                  <a:cubicBezTo>
                    <a:pt x="133" y="4379"/>
                    <a:pt x="134" y="4379"/>
                    <a:pt x="135" y="4382"/>
                  </a:cubicBezTo>
                  <a:cubicBezTo>
                    <a:pt x="138" y="4400"/>
                    <a:pt x="135" y="4428"/>
                    <a:pt x="137" y="4447"/>
                  </a:cubicBezTo>
                  <a:cubicBezTo>
                    <a:pt x="139" y="4466"/>
                    <a:pt x="145" y="4483"/>
                    <a:pt x="137" y="4496"/>
                  </a:cubicBezTo>
                  <a:cubicBezTo>
                    <a:pt x="132" y="4505"/>
                    <a:pt x="132" y="4547"/>
                    <a:pt x="137" y="4555"/>
                  </a:cubicBezTo>
                  <a:cubicBezTo>
                    <a:pt x="137" y="4557"/>
                    <a:pt x="138" y="4557"/>
                    <a:pt x="139" y="4557"/>
                  </a:cubicBezTo>
                  <a:cubicBezTo>
                    <a:pt x="143" y="4557"/>
                    <a:pt x="145" y="4533"/>
                    <a:pt x="145" y="4527"/>
                  </a:cubicBezTo>
                  <a:lnTo>
                    <a:pt x="145" y="4527"/>
                  </a:lnTo>
                  <a:cubicBezTo>
                    <a:pt x="145" y="4541"/>
                    <a:pt x="145" y="4556"/>
                    <a:pt x="143" y="4569"/>
                  </a:cubicBezTo>
                  <a:cubicBezTo>
                    <a:pt x="140" y="4581"/>
                    <a:pt x="136" y="4588"/>
                    <a:pt x="134" y="4601"/>
                  </a:cubicBezTo>
                  <a:cubicBezTo>
                    <a:pt x="131" y="4624"/>
                    <a:pt x="139" y="4631"/>
                    <a:pt x="135" y="4653"/>
                  </a:cubicBezTo>
                  <a:cubicBezTo>
                    <a:pt x="133" y="4663"/>
                    <a:pt x="117" y="4687"/>
                    <a:pt x="129" y="4693"/>
                  </a:cubicBezTo>
                  <a:cubicBezTo>
                    <a:pt x="135" y="4696"/>
                    <a:pt x="146" y="4700"/>
                    <a:pt x="138" y="4725"/>
                  </a:cubicBezTo>
                  <a:cubicBezTo>
                    <a:pt x="134" y="4739"/>
                    <a:pt x="130" y="4739"/>
                    <a:pt x="127" y="4759"/>
                  </a:cubicBezTo>
                  <a:cubicBezTo>
                    <a:pt x="126" y="4765"/>
                    <a:pt x="122" y="4812"/>
                    <a:pt x="126" y="4814"/>
                  </a:cubicBezTo>
                  <a:cubicBezTo>
                    <a:pt x="126" y="4814"/>
                    <a:pt x="126" y="4814"/>
                    <a:pt x="127" y="4814"/>
                  </a:cubicBezTo>
                  <a:cubicBezTo>
                    <a:pt x="129" y="4814"/>
                    <a:pt x="133" y="4810"/>
                    <a:pt x="137" y="4810"/>
                  </a:cubicBezTo>
                  <a:cubicBezTo>
                    <a:pt x="140" y="4810"/>
                    <a:pt x="142" y="4813"/>
                    <a:pt x="141" y="4826"/>
                  </a:cubicBezTo>
                  <a:cubicBezTo>
                    <a:pt x="140" y="4835"/>
                    <a:pt x="138" y="4837"/>
                    <a:pt x="136" y="4837"/>
                  </a:cubicBezTo>
                  <a:cubicBezTo>
                    <a:pt x="134" y="4837"/>
                    <a:pt x="132" y="4836"/>
                    <a:pt x="131" y="4836"/>
                  </a:cubicBezTo>
                  <a:cubicBezTo>
                    <a:pt x="129" y="4836"/>
                    <a:pt x="128" y="4837"/>
                    <a:pt x="127" y="4838"/>
                  </a:cubicBezTo>
                  <a:lnTo>
                    <a:pt x="127" y="4838"/>
                  </a:lnTo>
                  <a:cubicBezTo>
                    <a:pt x="127" y="4838"/>
                    <a:pt x="127" y="4838"/>
                    <a:pt x="127" y="4838"/>
                  </a:cubicBezTo>
                  <a:cubicBezTo>
                    <a:pt x="127" y="4838"/>
                    <a:pt x="127" y="4838"/>
                    <a:pt x="127" y="4838"/>
                  </a:cubicBezTo>
                  <a:cubicBezTo>
                    <a:pt x="127" y="4838"/>
                    <a:pt x="127" y="4838"/>
                    <a:pt x="127" y="4838"/>
                  </a:cubicBezTo>
                  <a:lnTo>
                    <a:pt x="127" y="4838"/>
                  </a:lnTo>
                  <a:cubicBezTo>
                    <a:pt x="128" y="4838"/>
                    <a:pt x="137" y="4858"/>
                    <a:pt x="138" y="4860"/>
                  </a:cubicBezTo>
                  <a:cubicBezTo>
                    <a:pt x="142" y="4874"/>
                    <a:pt x="139" y="4878"/>
                    <a:pt x="135" y="4884"/>
                  </a:cubicBezTo>
                  <a:cubicBezTo>
                    <a:pt x="128" y="4893"/>
                    <a:pt x="122" y="4940"/>
                    <a:pt x="124" y="4956"/>
                  </a:cubicBezTo>
                  <a:cubicBezTo>
                    <a:pt x="125" y="4963"/>
                    <a:pt x="128" y="4965"/>
                    <a:pt x="132" y="4965"/>
                  </a:cubicBezTo>
                  <a:cubicBezTo>
                    <a:pt x="136" y="4965"/>
                    <a:pt x="141" y="4963"/>
                    <a:pt x="144" y="4963"/>
                  </a:cubicBezTo>
                  <a:cubicBezTo>
                    <a:pt x="145" y="4963"/>
                    <a:pt x="146" y="4963"/>
                    <a:pt x="146" y="4965"/>
                  </a:cubicBezTo>
                  <a:cubicBezTo>
                    <a:pt x="146" y="4979"/>
                    <a:pt x="140" y="4981"/>
                    <a:pt x="137" y="4988"/>
                  </a:cubicBezTo>
                  <a:cubicBezTo>
                    <a:pt x="133" y="4997"/>
                    <a:pt x="131" y="5012"/>
                    <a:pt x="130" y="5025"/>
                  </a:cubicBezTo>
                  <a:cubicBezTo>
                    <a:pt x="128" y="5044"/>
                    <a:pt x="114" y="5080"/>
                    <a:pt x="116" y="5094"/>
                  </a:cubicBezTo>
                  <a:cubicBezTo>
                    <a:pt x="117" y="5101"/>
                    <a:pt x="126" y="5114"/>
                    <a:pt x="123" y="5121"/>
                  </a:cubicBezTo>
                  <a:cubicBezTo>
                    <a:pt x="118" y="5126"/>
                    <a:pt x="116" y="5126"/>
                    <a:pt x="114" y="5139"/>
                  </a:cubicBezTo>
                  <a:cubicBezTo>
                    <a:pt x="111" y="5169"/>
                    <a:pt x="128" y="5183"/>
                    <a:pt x="127" y="5212"/>
                  </a:cubicBezTo>
                  <a:cubicBezTo>
                    <a:pt x="126" y="5243"/>
                    <a:pt x="106" y="5255"/>
                    <a:pt x="105" y="5277"/>
                  </a:cubicBezTo>
                  <a:cubicBezTo>
                    <a:pt x="105" y="5279"/>
                    <a:pt x="105" y="5280"/>
                    <a:pt x="106" y="5280"/>
                  </a:cubicBezTo>
                  <a:cubicBezTo>
                    <a:pt x="109" y="5280"/>
                    <a:pt x="114" y="5274"/>
                    <a:pt x="114" y="5271"/>
                  </a:cubicBezTo>
                  <a:lnTo>
                    <a:pt x="114" y="5271"/>
                  </a:lnTo>
                  <a:cubicBezTo>
                    <a:pt x="113" y="5289"/>
                    <a:pt x="103" y="5291"/>
                    <a:pt x="103" y="5307"/>
                  </a:cubicBezTo>
                  <a:cubicBezTo>
                    <a:pt x="103" y="5327"/>
                    <a:pt x="105" y="5342"/>
                    <a:pt x="103" y="5362"/>
                  </a:cubicBezTo>
                  <a:lnTo>
                    <a:pt x="103" y="5362"/>
                  </a:lnTo>
                  <a:cubicBezTo>
                    <a:pt x="103" y="5362"/>
                    <a:pt x="103" y="5362"/>
                    <a:pt x="103" y="5362"/>
                  </a:cubicBezTo>
                  <a:lnTo>
                    <a:pt x="103" y="5362"/>
                  </a:lnTo>
                  <a:cubicBezTo>
                    <a:pt x="103" y="5362"/>
                    <a:pt x="103" y="5363"/>
                    <a:pt x="103" y="5365"/>
                  </a:cubicBezTo>
                  <a:cubicBezTo>
                    <a:pt x="103" y="5364"/>
                    <a:pt x="103" y="5363"/>
                    <a:pt x="103" y="5362"/>
                  </a:cubicBezTo>
                  <a:lnTo>
                    <a:pt x="103" y="5362"/>
                  </a:lnTo>
                  <a:cubicBezTo>
                    <a:pt x="103" y="5365"/>
                    <a:pt x="102" y="5381"/>
                    <a:pt x="103" y="5387"/>
                  </a:cubicBezTo>
                  <a:cubicBezTo>
                    <a:pt x="106" y="5398"/>
                    <a:pt x="103" y="5405"/>
                    <a:pt x="100" y="5415"/>
                  </a:cubicBezTo>
                  <a:cubicBezTo>
                    <a:pt x="95" y="5436"/>
                    <a:pt x="92" y="5464"/>
                    <a:pt x="93" y="5485"/>
                  </a:cubicBezTo>
                  <a:cubicBezTo>
                    <a:pt x="94" y="5493"/>
                    <a:pt x="103" y="5521"/>
                    <a:pt x="97" y="5521"/>
                  </a:cubicBezTo>
                  <a:cubicBezTo>
                    <a:pt x="87" y="5522"/>
                    <a:pt x="76" y="5519"/>
                    <a:pt x="83" y="5552"/>
                  </a:cubicBezTo>
                  <a:cubicBezTo>
                    <a:pt x="85" y="5563"/>
                    <a:pt x="89" y="5574"/>
                    <a:pt x="92" y="5585"/>
                  </a:cubicBezTo>
                  <a:lnTo>
                    <a:pt x="92" y="5585"/>
                  </a:lnTo>
                  <a:cubicBezTo>
                    <a:pt x="90" y="5582"/>
                    <a:pt x="88" y="5581"/>
                    <a:pt x="86" y="5581"/>
                  </a:cubicBezTo>
                  <a:cubicBezTo>
                    <a:pt x="86" y="5581"/>
                    <a:pt x="85" y="5581"/>
                    <a:pt x="85" y="5581"/>
                  </a:cubicBezTo>
                  <a:cubicBezTo>
                    <a:pt x="83" y="5593"/>
                    <a:pt x="86" y="5613"/>
                    <a:pt x="92" y="5613"/>
                  </a:cubicBezTo>
                  <a:cubicBezTo>
                    <a:pt x="92" y="5613"/>
                    <a:pt x="92" y="5613"/>
                    <a:pt x="92" y="5613"/>
                  </a:cubicBezTo>
                  <a:cubicBezTo>
                    <a:pt x="93" y="5613"/>
                    <a:pt x="95" y="5600"/>
                    <a:pt x="96" y="5597"/>
                  </a:cubicBezTo>
                  <a:lnTo>
                    <a:pt x="96" y="5597"/>
                  </a:lnTo>
                  <a:cubicBezTo>
                    <a:pt x="98" y="5608"/>
                    <a:pt x="100" y="5619"/>
                    <a:pt x="99" y="5631"/>
                  </a:cubicBezTo>
                  <a:cubicBezTo>
                    <a:pt x="97" y="5649"/>
                    <a:pt x="96" y="5663"/>
                    <a:pt x="101" y="5684"/>
                  </a:cubicBezTo>
                  <a:cubicBezTo>
                    <a:pt x="107" y="5706"/>
                    <a:pt x="115" y="5704"/>
                    <a:pt x="122" y="5718"/>
                  </a:cubicBezTo>
                  <a:cubicBezTo>
                    <a:pt x="130" y="5730"/>
                    <a:pt x="127" y="5746"/>
                    <a:pt x="138" y="5759"/>
                  </a:cubicBezTo>
                  <a:cubicBezTo>
                    <a:pt x="140" y="5761"/>
                    <a:pt x="147" y="5761"/>
                    <a:pt x="151" y="5764"/>
                  </a:cubicBezTo>
                  <a:cubicBezTo>
                    <a:pt x="172" y="5779"/>
                    <a:pt x="171" y="5806"/>
                    <a:pt x="185" y="5819"/>
                  </a:cubicBezTo>
                  <a:cubicBezTo>
                    <a:pt x="181" y="5815"/>
                    <a:pt x="184" y="5806"/>
                    <a:pt x="192" y="5806"/>
                  </a:cubicBezTo>
                  <a:cubicBezTo>
                    <a:pt x="197" y="5806"/>
                    <a:pt x="204" y="5811"/>
                    <a:pt x="212" y="5825"/>
                  </a:cubicBezTo>
                  <a:cubicBezTo>
                    <a:pt x="222" y="5843"/>
                    <a:pt x="217" y="5839"/>
                    <a:pt x="240" y="5857"/>
                  </a:cubicBezTo>
                  <a:cubicBezTo>
                    <a:pt x="248" y="5868"/>
                    <a:pt x="249" y="5869"/>
                    <a:pt x="245" y="5875"/>
                  </a:cubicBezTo>
                  <a:cubicBezTo>
                    <a:pt x="246" y="5874"/>
                    <a:pt x="247" y="5873"/>
                    <a:pt x="249" y="5873"/>
                  </a:cubicBezTo>
                  <a:cubicBezTo>
                    <a:pt x="262" y="5873"/>
                    <a:pt x="298" y="5906"/>
                    <a:pt x="312" y="5906"/>
                  </a:cubicBezTo>
                  <a:cubicBezTo>
                    <a:pt x="313" y="5906"/>
                    <a:pt x="315" y="5906"/>
                    <a:pt x="316" y="5904"/>
                  </a:cubicBezTo>
                  <a:lnTo>
                    <a:pt x="316" y="5904"/>
                  </a:lnTo>
                  <a:cubicBezTo>
                    <a:pt x="310" y="5912"/>
                    <a:pt x="356" y="5939"/>
                    <a:pt x="369" y="5945"/>
                  </a:cubicBezTo>
                  <a:cubicBezTo>
                    <a:pt x="379" y="5952"/>
                    <a:pt x="391" y="5958"/>
                    <a:pt x="402" y="5961"/>
                  </a:cubicBezTo>
                  <a:lnTo>
                    <a:pt x="402" y="5961"/>
                  </a:lnTo>
                  <a:cubicBezTo>
                    <a:pt x="402" y="5961"/>
                    <a:pt x="410" y="5960"/>
                    <a:pt x="415" y="5960"/>
                  </a:cubicBezTo>
                  <a:cubicBezTo>
                    <a:pt x="416" y="5960"/>
                    <a:pt x="418" y="5960"/>
                    <a:pt x="418" y="5960"/>
                  </a:cubicBezTo>
                  <a:cubicBezTo>
                    <a:pt x="422" y="5967"/>
                    <a:pt x="412" y="5973"/>
                    <a:pt x="409" y="5978"/>
                  </a:cubicBezTo>
                  <a:cubicBezTo>
                    <a:pt x="417" y="5979"/>
                    <a:pt x="427" y="5982"/>
                    <a:pt x="434" y="5982"/>
                  </a:cubicBezTo>
                  <a:cubicBezTo>
                    <a:pt x="437" y="5982"/>
                    <a:pt x="439" y="5981"/>
                    <a:pt x="441" y="5980"/>
                  </a:cubicBezTo>
                  <a:cubicBezTo>
                    <a:pt x="444" y="5977"/>
                    <a:pt x="448" y="5974"/>
                    <a:pt x="455" y="5974"/>
                  </a:cubicBezTo>
                  <a:cubicBezTo>
                    <a:pt x="460" y="5974"/>
                    <a:pt x="466" y="5976"/>
                    <a:pt x="475" y="5980"/>
                  </a:cubicBezTo>
                  <a:cubicBezTo>
                    <a:pt x="473" y="5984"/>
                    <a:pt x="459" y="5992"/>
                    <a:pt x="464" y="5997"/>
                  </a:cubicBezTo>
                  <a:cubicBezTo>
                    <a:pt x="470" y="6002"/>
                    <a:pt x="480" y="6004"/>
                    <a:pt x="488" y="6004"/>
                  </a:cubicBezTo>
                  <a:cubicBezTo>
                    <a:pt x="491" y="6004"/>
                    <a:pt x="494" y="6003"/>
                    <a:pt x="496" y="6003"/>
                  </a:cubicBezTo>
                  <a:cubicBezTo>
                    <a:pt x="505" y="6007"/>
                    <a:pt x="516" y="6013"/>
                    <a:pt x="523" y="6019"/>
                  </a:cubicBezTo>
                  <a:cubicBezTo>
                    <a:pt x="530" y="6023"/>
                    <a:pt x="536" y="6033"/>
                    <a:pt x="544" y="6036"/>
                  </a:cubicBezTo>
                  <a:cubicBezTo>
                    <a:pt x="547" y="6038"/>
                    <a:pt x="550" y="6038"/>
                    <a:pt x="552" y="6038"/>
                  </a:cubicBezTo>
                  <a:cubicBezTo>
                    <a:pt x="559" y="6038"/>
                    <a:pt x="564" y="6035"/>
                    <a:pt x="568" y="6035"/>
                  </a:cubicBezTo>
                  <a:cubicBezTo>
                    <a:pt x="570" y="6035"/>
                    <a:pt x="572" y="6035"/>
                    <a:pt x="573" y="6036"/>
                  </a:cubicBezTo>
                  <a:cubicBezTo>
                    <a:pt x="575" y="6037"/>
                    <a:pt x="580" y="6045"/>
                    <a:pt x="585" y="6048"/>
                  </a:cubicBezTo>
                  <a:cubicBezTo>
                    <a:pt x="591" y="6051"/>
                    <a:pt x="599" y="6055"/>
                    <a:pt x="606" y="6058"/>
                  </a:cubicBezTo>
                  <a:cubicBezTo>
                    <a:pt x="625" y="6067"/>
                    <a:pt x="640" y="6069"/>
                    <a:pt x="660" y="6075"/>
                  </a:cubicBezTo>
                  <a:cubicBezTo>
                    <a:pt x="676" y="6081"/>
                    <a:pt x="679" y="6089"/>
                    <a:pt x="694" y="6092"/>
                  </a:cubicBezTo>
                  <a:cubicBezTo>
                    <a:pt x="697" y="6093"/>
                    <a:pt x="700" y="6093"/>
                    <a:pt x="702" y="6093"/>
                  </a:cubicBezTo>
                  <a:cubicBezTo>
                    <a:pt x="707" y="6093"/>
                    <a:pt x="709" y="6092"/>
                    <a:pt x="710" y="6089"/>
                  </a:cubicBezTo>
                  <a:lnTo>
                    <a:pt x="710" y="6089"/>
                  </a:lnTo>
                  <a:cubicBezTo>
                    <a:pt x="707" y="6098"/>
                    <a:pt x="704" y="6103"/>
                    <a:pt x="732" y="6113"/>
                  </a:cubicBezTo>
                  <a:cubicBezTo>
                    <a:pt x="732" y="6112"/>
                    <a:pt x="734" y="6109"/>
                    <a:pt x="734" y="6108"/>
                  </a:cubicBezTo>
                  <a:lnTo>
                    <a:pt x="734" y="6108"/>
                  </a:lnTo>
                  <a:cubicBezTo>
                    <a:pt x="751" y="6113"/>
                    <a:pt x="806" y="6135"/>
                    <a:pt x="821" y="6135"/>
                  </a:cubicBezTo>
                  <a:cubicBezTo>
                    <a:pt x="821" y="6135"/>
                    <a:pt x="822" y="6135"/>
                    <a:pt x="822" y="6135"/>
                  </a:cubicBezTo>
                  <a:cubicBezTo>
                    <a:pt x="823" y="6135"/>
                    <a:pt x="817" y="6123"/>
                    <a:pt x="823" y="6123"/>
                  </a:cubicBezTo>
                  <a:cubicBezTo>
                    <a:pt x="824" y="6123"/>
                    <a:pt x="825" y="6123"/>
                    <a:pt x="827" y="6124"/>
                  </a:cubicBezTo>
                  <a:cubicBezTo>
                    <a:pt x="839" y="6130"/>
                    <a:pt x="851" y="6139"/>
                    <a:pt x="863" y="6145"/>
                  </a:cubicBezTo>
                  <a:cubicBezTo>
                    <a:pt x="894" y="6159"/>
                    <a:pt x="931" y="6174"/>
                    <a:pt x="966" y="6181"/>
                  </a:cubicBezTo>
                  <a:cubicBezTo>
                    <a:pt x="985" y="6185"/>
                    <a:pt x="998" y="6182"/>
                    <a:pt x="1017" y="6186"/>
                  </a:cubicBezTo>
                  <a:cubicBezTo>
                    <a:pt x="1027" y="6189"/>
                    <a:pt x="1034" y="6190"/>
                    <a:pt x="1039" y="6190"/>
                  </a:cubicBezTo>
                  <a:cubicBezTo>
                    <a:pt x="1048" y="6190"/>
                    <a:pt x="1050" y="6187"/>
                    <a:pt x="1059" y="6183"/>
                  </a:cubicBezTo>
                  <a:lnTo>
                    <a:pt x="1059" y="6183"/>
                  </a:lnTo>
                  <a:cubicBezTo>
                    <a:pt x="1055" y="6185"/>
                    <a:pt x="1085" y="6208"/>
                    <a:pt x="1099" y="6208"/>
                  </a:cubicBezTo>
                  <a:cubicBezTo>
                    <a:pt x="1101" y="6208"/>
                    <a:pt x="1102" y="6207"/>
                    <a:pt x="1103" y="6206"/>
                  </a:cubicBezTo>
                  <a:cubicBezTo>
                    <a:pt x="1108" y="6202"/>
                    <a:pt x="1063" y="6179"/>
                    <a:pt x="1070" y="6174"/>
                  </a:cubicBezTo>
                  <a:lnTo>
                    <a:pt x="1070" y="6174"/>
                  </a:lnTo>
                  <a:cubicBezTo>
                    <a:pt x="1070" y="6174"/>
                    <a:pt x="1105" y="6194"/>
                    <a:pt x="1108" y="6195"/>
                  </a:cubicBezTo>
                  <a:cubicBezTo>
                    <a:pt x="1120" y="6205"/>
                    <a:pt x="1139" y="6217"/>
                    <a:pt x="1137" y="6225"/>
                  </a:cubicBezTo>
                  <a:cubicBezTo>
                    <a:pt x="1138" y="6220"/>
                    <a:pt x="1143" y="6219"/>
                    <a:pt x="1150" y="6219"/>
                  </a:cubicBezTo>
                  <a:cubicBezTo>
                    <a:pt x="1161" y="6219"/>
                    <a:pt x="1177" y="6223"/>
                    <a:pt x="1190" y="6223"/>
                  </a:cubicBezTo>
                  <a:cubicBezTo>
                    <a:pt x="1192" y="6223"/>
                    <a:pt x="1195" y="6223"/>
                    <a:pt x="1198" y="6222"/>
                  </a:cubicBezTo>
                  <a:cubicBezTo>
                    <a:pt x="1223" y="6228"/>
                    <a:pt x="1222" y="6229"/>
                    <a:pt x="1218" y="6237"/>
                  </a:cubicBezTo>
                  <a:cubicBezTo>
                    <a:pt x="1213" y="6243"/>
                    <a:pt x="1236" y="6245"/>
                    <a:pt x="1235" y="6250"/>
                  </a:cubicBezTo>
                  <a:lnTo>
                    <a:pt x="1240" y="6226"/>
                  </a:lnTo>
                  <a:cubicBezTo>
                    <a:pt x="1265" y="6231"/>
                    <a:pt x="1269" y="6252"/>
                    <a:pt x="1272" y="6252"/>
                  </a:cubicBezTo>
                  <a:cubicBezTo>
                    <a:pt x="1282" y="6251"/>
                    <a:pt x="1296" y="6247"/>
                    <a:pt x="1310" y="6247"/>
                  </a:cubicBezTo>
                  <a:cubicBezTo>
                    <a:pt x="1318" y="6247"/>
                    <a:pt x="1326" y="6249"/>
                    <a:pt x="1333" y="6253"/>
                  </a:cubicBezTo>
                  <a:cubicBezTo>
                    <a:pt x="1344" y="6259"/>
                    <a:pt x="1385" y="6275"/>
                    <a:pt x="1409" y="6275"/>
                  </a:cubicBezTo>
                  <a:cubicBezTo>
                    <a:pt x="1414" y="6275"/>
                    <a:pt x="1419" y="6274"/>
                    <a:pt x="1422" y="6272"/>
                  </a:cubicBezTo>
                  <a:cubicBezTo>
                    <a:pt x="1423" y="6271"/>
                    <a:pt x="1425" y="6271"/>
                    <a:pt x="1428" y="6271"/>
                  </a:cubicBezTo>
                  <a:cubicBezTo>
                    <a:pt x="1438" y="6271"/>
                    <a:pt x="1459" y="6276"/>
                    <a:pt x="1471" y="6276"/>
                  </a:cubicBezTo>
                  <a:cubicBezTo>
                    <a:pt x="1474" y="6276"/>
                    <a:pt x="1476" y="6276"/>
                    <a:pt x="1478" y="6275"/>
                  </a:cubicBezTo>
                  <a:cubicBezTo>
                    <a:pt x="1482" y="6274"/>
                    <a:pt x="1486" y="6274"/>
                    <a:pt x="1489" y="6274"/>
                  </a:cubicBezTo>
                  <a:cubicBezTo>
                    <a:pt x="1504" y="6274"/>
                    <a:pt x="1506" y="6288"/>
                    <a:pt x="1518" y="6291"/>
                  </a:cubicBezTo>
                  <a:cubicBezTo>
                    <a:pt x="1522" y="6292"/>
                    <a:pt x="1525" y="6292"/>
                    <a:pt x="1528" y="6292"/>
                  </a:cubicBezTo>
                  <a:cubicBezTo>
                    <a:pt x="1537" y="6292"/>
                    <a:pt x="1545" y="6290"/>
                    <a:pt x="1554" y="6290"/>
                  </a:cubicBezTo>
                  <a:cubicBezTo>
                    <a:pt x="1556" y="6290"/>
                    <a:pt x="1559" y="6290"/>
                    <a:pt x="1562" y="6290"/>
                  </a:cubicBezTo>
                  <a:cubicBezTo>
                    <a:pt x="1582" y="6294"/>
                    <a:pt x="1576" y="6296"/>
                    <a:pt x="1572" y="6301"/>
                  </a:cubicBezTo>
                  <a:cubicBezTo>
                    <a:pt x="1570" y="6303"/>
                    <a:pt x="1577" y="6304"/>
                    <a:pt x="1585" y="6304"/>
                  </a:cubicBezTo>
                  <a:cubicBezTo>
                    <a:pt x="1592" y="6304"/>
                    <a:pt x="1600" y="6303"/>
                    <a:pt x="1601" y="6303"/>
                  </a:cubicBezTo>
                  <a:cubicBezTo>
                    <a:pt x="1604" y="6303"/>
                    <a:pt x="1607" y="6302"/>
                    <a:pt x="1609" y="6302"/>
                  </a:cubicBezTo>
                  <a:cubicBezTo>
                    <a:pt x="1615" y="6302"/>
                    <a:pt x="1618" y="6305"/>
                    <a:pt x="1624" y="6306"/>
                  </a:cubicBezTo>
                  <a:cubicBezTo>
                    <a:pt x="1625" y="6306"/>
                    <a:pt x="1627" y="6307"/>
                    <a:pt x="1628" y="6307"/>
                  </a:cubicBezTo>
                  <a:cubicBezTo>
                    <a:pt x="1639" y="6307"/>
                    <a:pt x="1635" y="6291"/>
                    <a:pt x="1641" y="6291"/>
                  </a:cubicBezTo>
                  <a:cubicBezTo>
                    <a:pt x="1644" y="6291"/>
                    <a:pt x="1648" y="6293"/>
                    <a:pt x="1654" y="6299"/>
                  </a:cubicBezTo>
                  <a:cubicBezTo>
                    <a:pt x="1663" y="6307"/>
                    <a:pt x="1679" y="6311"/>
                    <a:pt x="1695" y="6311"/>
                  </a:cubicBezTo>
                  <a:cubicBezTo>
                    <a:pt x="1703" y="6311"/>
                    <a:pt x="1710" y="6310"/>
                    <a:pt x="1717" y="6308"/>
                  </a:cubicBezTo>
                  <a:cubicBezTo>
                    <a:pt x="1726" y="6305"/>
                    <a:pt x="1734" y="6303"/>
                    <a:pt x="1741" y="6303"/>
                  </a:cubicBezTo>
                  <a:cubicBezTo>
                    <a:pt x="1751" y="6303"/>
                    <a:pt x="1759" y="6306"/>
                    <a:pt x="1767" y="6316"/>
                  </a:cubicBezTo>
                  <a:cubicBezTo>
                    <a:pt x="1769" y="6318"/>
                    <a:pt x="1775" y="6319"/>
                    <a:pt x="1783" y="6319"/>
                  </a:cubicBezTo>
                  <a:cubicBezTo>
                    <a:pt x="1793" y="6319"/>
                    <a:pt x="1807" y="6318"/>
                    <a:pt x="1819" y="6318"/>
                  </a:cubicBezTo>
                  <a:cubicBezTo>
                    <a:pt x="1827" y="6318"/>
                    <a:pt x="1834" y="6318"/>
                    <a:pt x="1837" y="6322"/>
                  </a:cubicBezTo>
                  <a:lnTo>
                    <a:pt x="1837" y="6322"/>
                  </a:lnTo>
                  <a:cubicBezTo>
                    <a:pt x="1833" y="6316"/>
                    <a:pt x="1863" y="6310"/>
                    <a:pt x="1878" y="6310"/>
                  </a:cubicBezTo>
                  <a:cubicBezTo>
                    <a:pt x="1886" y="6310"/>
                    <a:pt x="1890" y="6312"/>
                    <a:pt x="1881" y="6317"/>
                  </a:cubicBezTo>
                  <a:cubicBezTo>
                    <a:pt x="1880" y="6325"/>
                    <a:pt x="1886" y="6327"/>
                    <a:pt x="1895" y="6327"/>
                  </a:cubicBezTo>
                  <a:cubicBezTo>
                    <a:pt x="1906" y="6327"/>
                    <a:pt x="1922" y="6323"/>
                    <a:pt x="1935" y="6323"/>
                  </a:cubicBezTo>
                  <a:cubicBezTo>
                    <a:pt x="1948" y="6323"/>
                    <a:pt x="1966" y="6323"/>
                    <a:pt x="1977" y="6327"/>
                  </a:cubicBezTo>
                  <a:cubicBezTo>
                    <a:pt x="1984" y="6329"/>
                    <a:pt x="1981" y="6331"/>
                    <a:pt x="1990" y="6332"/>
                  </a:cubicBezTo>
                  <a:cubicBezTo>
                    <a:pt x="1994" y="6332"/>
                    <a:pt x="2000" y="6333"/>
                    <a:pt x="2007" y="6333"/>
                  </a:cubicBezTo>
                  <a:cubicBezTo>
                    <a:pt x="2027" y="6333"/>
                    <a:pt x="2054" y="6331"/>
                    <a:pt x="2054" y="6325"/>
                  </a:cubicBezTo>
                  <a:lnTo>
                    <a:pt x="2054" y="6325"/>
                  </a:lnTo>
                  <a:cubicBezTo>
                    <a:pt x="2054" y="6332"/>
                    <a:pt x="2050" y="6338"/>
                    <a:pt x="2072" y="6339"/>
                  </a:cubicBezTo>
                  <a:cubicBezTo>
                    <a:pt x="2072" y="6339"/>
                    <a:pt x="2073" y="6339"/>
                    <a:pt x="2073" y="6339"/>
                  </a:cubicBezTo>
                  <a:cubicBezTo>
                    <a:pt x="2083" y="6339"/>
                    <a:pt x="2095" y="6335"/>
                    <a:pt x="2104" y="6335"/>
                  </a:cubicBezTo>
                  <a:cubicBezTo>
                    <a:pt x="2107" y="6335"/>
                    <a:pt x="2110" y="6336"/>
                    <a:pt x="2112" y="6337"/>
                  </a:cubicBezTo>
                  <a:lnTo>
                    <a:pt x="2112" y="6337"/>
                  </a:lnTo>
                  <a:cubicBezTo>
                    <a:pt x="2111" y="6337"/>
                    <a:pt x="2126" y="6336"/>
                    <a:pt x="2126" y="6333"/>
                  </a:cubicBezTo>
                  <a:cubicBezTo>
                    <a:pt x="2126" y="6332"/>
                    <a:pt x="2127" y="6332"/>
                    <a:pt x="2129" y="6332"/>
                  </a:cubicBezTo>
                  <a:cubicBezTo>
                    <a:pt x="2133" y="6332"/>
                    <a:pt x="2140" y="6333"/>
                    <a:pt x="2142" y="6334"/>
                  </a:cubicBezTo>
                  <a:cubicBezTo>
                    <a:pt x="2154" y="6336"/>
                    <a:pt x="2168" y="6339"/>
                    <a:pt x="2180" y="6339"/>
                  </a:cubicBezTo>
                  <a:cubicBezTo>
                    <a:pt x="2190" y="6339"/>
                    <a:pt x="2198" y="6337"/>
                    <a:pt x="2198" y="6328"/>
                  </a:cubicBezTo>
                  <a:lnTo>
                    <a:pt x="2198" y="6328"/>
                  </a:lnTo>
                  <a:cubicBezTo>
                    <a:pt x="2198" y="6331"/>
                    <a:pt x="2198" y="6341"/>
                    <a:pt x="2207" y="6341"/>
                  </a:cubicBezTo>
                  <a:cubicBezTo>
                    <a:pt x="2209" y="6341"/>
                    <a:pt x="2212" y="6340"/>
                    <a:pt x="2215" y="6339"/>
                  </a:cubicBezTo>
                  <a:cubicBezTo>
                    <a:pt x="2230" y="6334"/>
                    <a:pt x="2225" y="6332"/>
                    <a:pt x="2247" y="6332"/>
                  </a:cubicBezTo>
                  <a:cubicBezTo>
                    <a:pt x="2234" y="6332"/>
                    <a:pt x="2237" y="6344"/>
                    <a:pt x="2254" y="6345"/>
                  </a:cubicBezTo>
                  <a:cubicBezTo>
                    <a:pt x="2268" y="6345"/>
                    <a:pt x="2283" y="6344"/>
                    <a:pt x="2296" y="6343"/>
                  </a:cubicBezTo>
                  <a:cubicBezTo>
                    <a:pt x="2326" y="6339"/>
                    <a:pt x="2326" y="6337"/>
                    <a:pt x="2328" y="6327"/>
                  </a:cubicBezTo>
                  <a:cubicBezTo>
                    <a:pt x="2354" y="6327"/>
                    <a:pt x="2348" y="6329"/>
                    <a:pt x="2357" y="6336"/>
                  </a:cubicBezTo>
                  <a:cubicBezTo>
                    <a:pt x="2357" y="6336"/>
                    <a:pt x="2371" y="6325"/>
                    <a:pt x="2371" y="6323"/>
                  </a:cubicBezTo>
                  <a:cubicBezTo>
                    <a:pt x="2371" y="6333"/>
                    <a:pt x="2377" y="6340"/>
                    <a:pt x="2385" y="6349"/>
                  </a:cubicBezTo>
                  <a:cubicBezTo>
                    <a:pt x="2399" y="6344"/>
                    <a:pt x="2410" y="6338"/>
                    <a:pt x="2422" y="6332"/>
                  </a:cubicBezTo>
                  <a:cubicBezTo>
                    <a:pt x="2431" y="6327"/>
                    <a:pt x="2443" y="6325"/>
                    <a:pt x="2456" y="6325"/>
                  </a:cubicBezTo>
                  <a:cubicBezTo>
                    <a:pt x="2468" y="6325"/>
                    <a:pt x="2481" y="6327"/>
                    <a:pt x="2493" y="6327"/>
                  </a:cubicBezTo>
                  <a:cubicBezTo>
                    <a:pt x="2499" y="6327"/>
                    <a:pt x="2513" y="6328"/>
                    <a:pt x="2526" y="6328"/>
                  </a:cubicBezTo>
                  <a:cubicBezTo>
                    <a:pt x="2541" y="6328"/>
                    <a:pt x="2556" y="6327"/>
                    <a:pt x="2558" y="6322"/>
                  </a:cubicBezTo>
                  <a:cubicBezTo>
                    <a:pt x="2560" y="6314"/>
                    <a:pt x="2558" y="6306"/>
                    <a:pt x="2558" y="6298"/>
                  </a:cubicBezTo>
                  <a:cubicBezTo>
                    <a:pt x="2558" y="6298"/>
                    <a:pt x="2559" y="6298"/>
                    <a:pt x="2560" y="6298"/>
                  </a:cubicBezTo>
                  <a:cubicBezTo>
                    <a:pt x="2578" y="6298"/>
                    <a:pt x="2573" y="6312"/>
                    <a:pt x="2573" y="6317"/>
                  </a:cubicBezTo>
                  <a:cubicBezTo>
                    <a:pt x="2573" y="6316"/>
                    <a:pt x="2575" y="6315"/>
                    <a:pt x="2577" y="6315"/>
                  </a:cubicBezTo>
                  <a:cubicBezTo>
                    <a:pt x="2585" y="6315"/>
                    <a:pt x="2602" y="6321"/>
                    <a:pt x="2602" y="6325"/>
                  </a:cubicBezTo>
                  <a:cubicBezTo>
                    <a:pt x="2602" y="6329"/>
                    <a:pt x="2601" y="6336"/>
                    <a:pt x="2614" y="6336"/>
                  </a:cubicBezTo>
                  <a:cubicBezTo>
                    <a:pt x="2615" y="6336"/>
                    <a:pt x="2616" y="6336"/>
                    <a:pt x="2616" y="6336"/>
                  </a:cubicBezTo>
                  <a:lnTo>
                    <a:pt x="2615" y="6311"/>
                  </a:lnTo>
                  <a:lnTo>
                    <a:pt x="2615" y="6311"/>
                  </a:lnTo>
                  <a:cubicBezTo>
                    <a:pt x="2616" y="6318"/>
                    <a:pt x="2638" y="6320"/>
                    <a:pt x="2662" y="6320"/>
                  </a:cubicBezTo>
                  <a:cubicBezTo>
                    <a:pt x="2683" y="6320"/>
                    <a:pt x="2706" y="6318"/>
                    <a:pt x="2717" y="6317"/>
                  </a:cubicBezTo>
                  <a:lnTo>
                    <a:pt x="2717" y="6317"/>
                  </a:lnTo>
                  <a:cubicBezTo>
                    <a:pt x="2716" y="6317"/>
                    <a:pt x="2715" y="6317"/>
                    <a:pt x="2714" y="6317"/>
                  </a:cubicBezTo>
                  <a:cubicBezTo>
                    <a:pt x="2701" y="6317"/>
                    <a:pt x="2702" y="6311"/>
                    <a:pt x="2702" y="6307"/>
                  </a:cubicBezTo>
                  <a:cubicBezTo>
                    <a:pt x="2703" y="6307"/>
                    <a:pt x="2703" y="6307"/>
                    <a:pt x="2704" y="6307"/>
                  </a:cubicBezTo>
                  <a:cubicBezTo>
                    <a:pt x="2724" y="6307"/>
                    <a:pt x="2738" y="6318"/>
                    <a:pt x="2755" y="6318"/>
                  </a:cubicBezTo>
                  <a:cubicBezTo>
                    <a:pt x="2760" y="6318"/>
                    <a:pt x="2767" y="6317"/>
                    <a:pt x="2774" y="6313"/>
                  </a:cubicBezTo>
                  <a:cubicBezTo>
                    <a:pt x="2776" y="6312"/>
                    <a:pt x="2792" y="6302"/>
                    <a:pt x="2801" y="6302"/>
                  </a:cubicBezTo>
                  <a:cubicBezTo>
                    <a:pt x="2803" y="6302"/>
                    <a:pt x="2805" y="6303"/>
                    <a:pt x="2806" y="6304"/>
                  </a:cubicBezTo>
                  <a:cubicBezTo>
                    <a:pt x="2808" y="6307"/>
                    <a:pt x="2791" y="6319"/>
                    <a:pt x="2802" y="6319"/>
                  </a:cubicBezTo>
                  <a:cubicBezTo>
                    <a:pt x="2804" y="6319"/>
                    <a:pt x="2805" y="6319"/>
                    <a:pt x="2808" y="6318"/>
                  </a:cubicBezTo>
                  <a:cubicBezTo>
                    <a:pt x="2830" y="6315"/>
                    <a:pt x="2836" y="6307"/>
                    <a:pt x="2864" y="6307"/>
                  </a:cubicBezTo>
                  <a:cubicBezTo>
                    <a:pt x="2877" y="6307"/>
                    <a:pt x="2889" y="6308"/>
                    <a:pt x="2901" y="6308"/>
                  </a:cubicBezTo>
                  <a:cubicBezTo>
                    <a:pt x="2909" y="6308"/>
                    <a:pt x="2917" y="6307"/>
                    <a:pt x="2926" y="6306"/>
                  </a:cubicBezTo>
                  <a:cubicBezTo>
                    <a:pt x="2949" y="6303"/>
                    <a:pt x="2965" y="6291"/>
                    <a:pt x="2945" y="6291"/>
                  </a:cubicBezTo>
                  <a:cubicBezTo>
                    <a:pt x="2943" y="6291"/>
                    <a:pt x="2940" y="6291"/>
                    <a:pt x="2937" y="6291"/>
                  </a:cubicBezTo>
                  <a:cubicBezTo>
                    <a:pt x="2952" y="6289"/>
                    <a:pt x="2967" y="6287"/>
                    <a:pt x="2981" y="6287"/>
                  </a:cubicBezTo>
                  <a:cubicBezTo>
                    <a:pt x="2995" y="6287"/>
                    <a:pt x="3002" y="6289"/>
                    <a:pt x="3014" y="6291"/>
                  </a:cubicBezTo>
                  <a:cubicBezTo>
                    <a:pt x="3015" y="6291"/>
                    <a:pt x="3016" y="6291"/>
                    <a:pt x="3017" y="6291"/>
                  </a:cubicBezTo>
                  <a:cubicBezTo>
                    <a:pt x="3023" y="6291"/>
                    <a:pt x="3030" y="6289"/>
                    <a:pt x="3036" y="6287"/>
                  </a:cubicBezTo>
                  <a:cubicBezTo>
                    <a:pt x="3052" y="6282"/>
                    <a:pt x="3046" y="6279"/>
                    <a:pt x="3045" y="6273"/>
                  </a:cubicBezTo>
                  <a:lnTo>
                    <a:pt x="3045" y="6273"/>
                  </a:lnTo>
                  <a:cubicBezTo>
                    <a:pt x="3041" y="6275"/>
                    <a:pt x="3037" y="6276"/>
                    <a:pt x="3035" y="6276"/>
                  </a:cubicBezTo>
                  <a:cubicBezTo>
                    <a:pt x="3031" y="6276"/>
                    <a:pt x="3030" y="6274"/>
                    <a:pt x="3035" y="6270"/>
                  </a:cubicBezTo>
                  <a:cubicBezTo>
                    <a:pt x="3042" y="6266"/>
                    <a:pt x="3056" y="6261"/>
                    <a:pt x="3068" y="6261"/>
                  </a:cubicBezTo>
                  <a:cubicBezTo>
                    <a:pt x="3068" y="6261"/>
                    <a:pt x="3069" y="6261"/>
                    <a:pt x="3069" y="6261"/>
                  </a:cubicBezTo>
                  <a:cubicBezTo>
                    <a:pt x="3087" y="6261"/>
                    <a:pt x="3060" y="6278"/>
                    <a:pt x="3074" y="6278"/>
                  </a:cubicBezTo>
                  <a:cubicBezTo>
                    <a:pt x="3075" y="6278"/>
                    <a:pt x="3077" y="6278"/>
                    <a:pt x="3080" y="6277"/>
                  </a:cubicBezTo>
                  <a:cubicBezTo>
                    <a:pt x="3092" y="6275"/>
                    <a:pt x="3153" y="6261"/>
                    <a:pt x="3135" y="6255"/>
                  </a:cubicBezTo>
                  <a:cubicBezTo>
                    <a:pt x="3121" y="6252"/>
                    <a:pt x="3113" y="6252"/>
                    <a:pt x="3129" y="6243"/>
                  </a:cubicBezTo>
                  <a:cubicBezTo>
                    <a:pt x="3136" y="6239"/>
                    <a:pt x="3148" y="6235"/>
                    <a:pt x="3159" y="6235"/>
                  </a:cubicBezTo>
                  <a:cubicBezTo>
                    <a:pt x="3161" y="6235"/>
                    <a:pt x="3163" y="6235"/>
                    <a:pt x="3166" y="6235"/>
                  </a:cubicBezTo>
                  <a:cubicBezTo>
                    <a:pt x="3184" y="6240"/>
                    <a:pt x="3161" y="6265"/>
                    <a:pt x="3168" y="6265"/>
                  </a:cubicBezTo>
                  <a:cubicBezTo>
                    <a:pt x="3180" y="6265"/>
                    <a:pt x="3199" y="6261"/>
                    <a:pt x="3208" y="6257"/>
                  </a:cubicBezTo>
                  <a:cubicBezTo>
                    <a:pt x="3221" y="6250"/>
                    <a:pt x="3210" y="6247"/>
                    <a:pt x="3221" y="6241"/>
                  </a:cubicBezTo>
                  <a:cubicBezTo>
                    <a:pt x="3226" y="6239"/>
                    <a:pt x="3229" y="6238"/>
                    <a:pt x="3232" y="6238"/>
                  </a:cubicBezTo>
                  <a:cubicBezTo>
                    <a:pt x="3241" y="6238"/>
                    <a:pt x="3244" y="6249"/>
                    <a:pt x="3254" y="6249"/>
                  </a:cubicBezTo>
                  <a:cubicBezTo>
                    <a:pt x="3256" y="6249"/>
                    <a:pt x="3259" y="6248"/>
                    <a:pt x="3262" y="6247"/>
                  </a:cubicBezTo>
                  <a:cubicBezTo>
                    <a:pt x="3281" y="6238"/>
                    <a:pt x="3286" y="6229"/>
                    <a:pt x="3285" y="6220"/>
                  </a:cubicBezTo>
                  <a:lnTo>
                    <a:pt x="3285" y="6220"/>
                  </a:lnTo>
                  <a:cubicBezTo>
                    <a:pt x="3286" y="6227"/>
                    <a:pt x="3283" y="6235"/>
                    <a:pt x="3292" y="6239"/>
                  </a:cubicBezTo>
                  <a:cubicBezTo>
                    <a:pt x="3299" y="6241"/>
                    <a:pt x="3310" y="6243"/>
                    <a:pt x="3323" y="6243"/>
                  </a:cubicBezTo>
                  <a:cubicBezTo>
                    <a:pt x="3332" y="6243"/>
                    <a:pt x="3342" y="6242"/>
                    <a:pt x="3350" y="6239"/>
                  </a:cubicBezTo>
                  <a:cubicBezTo>
                    <a:pt x="3356" y="6237"/>
                    <a:pt x="3335" y="6234"/>
                    <a:pt x="3348" y="6227"/>
                  </a:cubicBezTo>
                  <a:cubicBezTo>
                    <a:pt x="3359" y="6223"/>
                    <a:pt x="3375" y="6220"/>
                    <a:pt x="3387" y="6219"/>
                  </a:cubicBezTo>
                  <a:cubicBezTo>
                    <a:pt x="3389" y="6219"/>
                    <a:pt x="3390" y="6219"/>
                    <a:pt x="3392" y="6219"/>
                  </a:cubicBezTo>
                  <a:cubicBezTo>
                    <a:pt x="3400" y="6219"/>
                    <a:pt x="3407" y="6220"/>
                    <a:pt x="3414" y="6220"/>
                  </a:cubicBezTo>
                  <a:cubicBezTo>
                    <a:pt x="3418" y="6220"/>
                    <a:pt x="3421" y="6219"/>
                    <a:pt x="3424" y="6219"/>
                  </a:cubicBezTo>
                  <a:cubicBezTo>
                    <a:pt x="3443" y="6214"/>
                    <a:pt x="3441" y="6202"/>
                    <a:pt x="3461" y="6202"/>
                  </a:cubicBezTo>
                  <a:cubicBezTo>
                    <a:pt x="3469" y="6202"/>
                    <a:pt x="3473" y="6209"/>
                    <a:pt x="3481" y="6209"/>
                  </a:cubicBezTo>
                  <a:cubicBezTo>
                    <a:pt x="3483" y="6209"/>
                    <a:pt x="3486" y="6209"/>
                    <a:pt x="3489" y="6206"/>
                  </a:cubicBezTo>
                  <a:cubicBezTo>
                    <a:pt x="3503" y="6198"/>
                    <a:pt x="3499" y="6186"/>
                    <a:pt x="3525" y="6180"/>
                  </a:cubicBezTo>
                  <a:lnTo>
                    <a:pt x="3527" y="6187"/>
                  </a:lnTo>
                  <a:cubicBezTo>
                    <a:pt x="3531" y="6190"/>
                    <a:pt x="3530" y="6192"/>
                    <a:pt x="3523" y="6193"/>
                  </a:cubicBezTo>
                  <a:cubicBezTo>
                    <a:pt x="3522" y="6194"/>
                    <a:pt x="3523" y="6194"/>
                    <a:pt x="3523" y="6194"/>
                  </a:cubicBezTo>
                  <a:cubicBezTo>
                    <a:pt x="3527" y="6194"/>
                    <a:pt x="3565" y="6178"/>
                    <a:pt x="3571" y="6177"/>
                  </a:cubicBezTo>
                  <a:cubicBezTo>
                    <a:pt x="3586" y="6172"/>
                    <a:pt x="3593" y="6177"/>
                    <a:pt x="3606" y="6172"/>
                  </a:cubicBezTo>
                  <a:cubicBezTo>
                    <a:pt x="3621" y="6166"/>
                    <a:pt x="3621" y="6164"/>
                    <a:pt x="3639" y="6159"/>
                  </a:cubicBezTo>
                  <a:cubicBezTo>
                    <a:pt x="3657" y="6155"/>
                    <a:pt x="3662" y="6154"/>
                    <a:pt x="3678" y="6153"/>
                  </a:cubicBezTo>
                  <a:cubicBezTo>
                    <a:pt x="3702" y="6151"/>
                    <a:pt x="3708" y="6137"/>
                    <a:pt x="3729" y="6132"/>
                  </a:cubicBezTo>
                  <a:cubicBezTo>
                    <a:pt x="3734" y="6131"/>
                    <a:pt x="3739" y="6130"/>
                    <a:pt x="3743" y="6130"/>
                  </a:cubicBezTo>
                  <a:cubicBezTo>
                    <a:pt x="3752" y="6130"/>
                    <a:pt x="3760" y="6133"/>
                    <a:pt x="3769" y="6133"/>
                  </a:cubicBezTo>
                  <a:cubicBezTo>
                    <a:pt x="3772" y="6133"/>
                    <a:pt x="3776" y="6132"/>
                    <a:pt x="3780" y="6131"/>
                  </a:cubicBezTo>
                  <a:cubicBezTo>
                    <a:pt x="3797" y="6127"/>
                    <a:pt x="3803" y="6116"/>
                    <a:pt x="3817" y="6110"/>
                  </a:cubicBezTo>
                  <a:cubicBezTo>
                    <a:pt x="3821" y="6108"/>
                    <a:pt x="3824" y="6107"/>
                    <a:pt x="3826" y="6107"/>
                  </a:cubicBezTo>
                  <a:cubicBezTo>
                    <a:pt x="3838" y="6107"/>
                    <a:pt x="3837" y="6122"/>
                    <a:pt x="3838" y="6125"/>
                  </a:cubicBezTo>
                  <a:cubicBezTo>
                    <a:pt x="3849" y="6117"/>
                    <a:pt x="3861" y="6109"/>
                    <a:pt x="3868" y="6100"/>
                  </a:cubicBezTo>
                  <a:cubicBezTo>
                    <a:pt x="3874" y="6092"/>
                    <a:pt x="3879" y="6089"/>
                    <a:pt x="3883" y="6089"/>
                  </a:cubicBezTo>
                  <a:cubicBezTo>
                    <a:pt x="3888" y="6089"/>
                    <a:pt x="3890" y="6095"/>
                    <a:pt x="3891" y="6101"/>
                  </a:cubicBezTo>
                  <a:lnTo>
                    <a:pt x="3891" y="6101"/>
                  </a:lnTo>
                  <a:cubicBezTo>
                    <a:pt x="3889" y="6088"/>
                    <a:pt x="3946" y="6081"/>
                    <a:pt x="3943" y="6071"/>
                  </a:cubicBezTo>
                  <a:lnTo>
                    <a:pt x="3943" y="6071"/>
                  </a:lnTo>
                  <a:cubicBezTo>
                    <a:pt x="3950" y="6072"/>
                    <a:pt x="3957" y="6073"/>
                    <a:pt x="3965" y="6073"/>
                  </a:cubicBezTo>
                  <a:cubicBezTo>
                    <a:pt x="3972" y="6073"/>
                    <a:pt x="3979" y="6072"/>
                    <a:pt x="3987" y="6069"/>
                  </a:cubicBezTo>
                  <a:cubicBezTo>
                    <a:pt x="3985" y="6063"/>
                    <a:pt x="3995" y="6062"/>
                    <a:pt x="4010" y="6057"/>
                  </a:cubicBezTo>
                  <a:cubicBezTo>
                    <a:pt x="4030" y="6050"/>
                    <a:pt x="4039" y="6037"/>
                    <a:pt x="4057" y="6032"/>
                  </a:cubicBezTo>
                  <a:cubicBezTo>
                    <a:pt x="4057" y="6032"/>
                    <a:pt x="4058" y="6032"/>
                    <a:pt x="4058" y="6032"/>
                  </a:cubicBezTo>
                  <a:cubicBezTo>
                    <a:pt x="4064" y="6032"/>
                    <a:pt x="4081" y="6036"/>
                    <a:pt x="4095" y="6036"/>
                  </a:cubicBezTo>
                  <a:cubicBezTo>
                    <a:pt x="4103" y="6036"/>
                    <a:pt x="4110" y="6035"/>
                    <a:pt x="4113" y="6030"/>
                  </a:cubicBezTo>
                  <a:cubicBezTo>
                    <a:pt x="4116" y="6025"/>
                    <a:pt x="4087" y="6011"/>
                    <a:pt x="4114" y="6010"/>
                  </a:cubicBezTo>
                  <a:cubicBezTo>
                    <a:pt x="4119" y="6010"/>
                    <a:pt x="4123" y="6010"/>
                    <a:pt x="4126" y="6010"/>
                  </a:cubicBezTo>
                  <a:cubicBezTo>
                    <a:pt x="4133" y="6010"/>
                    <a:pt x="4137" y="6009"/>
                    <a:pt x="4147" y="6001"/>
                  </a:cubicBezTo>
                  <a:cubicBezTo>
                    <a:pt x="4147" y="6001"/>
                    <a:pt x="4155" y="5989"/>
                    <a:pt x="4157" y="5989"/>
                  </a:cubicBezTo>
                  <a:cubicBezTo>
                    <a:pt x="4157" y="5989"/>
                    <a:pt x="4157" y="5989"/>
                    <a:pt x="4157" y="5989"/>
                  </a:cubicBezTo>
                  <a:cubicBezTo>
                    <a:pt x="4168" y="5992"/>
                    <a:pt x="4148" y="6012"/>
                    <a:pt x="4157" y="6013"/>
                  </a:cubicBezTo>
                  <a:cubicBezTo>
                    <a:pt x="4159" y="6013"/>
                    <a:pt x="4169" y="6003"/>
                    <a:pt x="4170" y="6003"/>
                  </a:cubicBezTo>
                  <a:cubicBezTo>
                    <a:pt x="4177" y="5996"/>
                    <a:pt x="4182" y="5995"/>
                    <a:pt x="4194" y="5991"/>
                  </a:cubicBezTo>
                  <a:lnTo>
                    <a:pt x="4194" y="5991"/>
                  </a:lnTo>
                  <a:cubicBezTo>
                    <a:pt x="4185" y="5995"/>
                    <a:pt x="4191" y="5997"/>
                    <a:pt x="4192" y="6000"/>
                  </a:cubicBezTo>
                  <a:cubicBezTo>
                    <a:pt x="4191" y="5995"/>
                    <a:pt x="4210" y="5993"/>
                    <a:pt x="4219" y="5989"/>
                  </a:cubicBezTo>
                  <a:cubicBezTo>
                    <a:pt x="4219" y="5987"/>
                    <a:pt x="4217" y="5986"/>
                    <a:pt x="4220" y="5983"/>
                  </a:cubicBezTo>
                  <a:cubicBezTo>
                    <a:pt x="4231" y="5977"/>
                    <a:pt x="4246" y="5972"/>
                    <a:pt x="4254" y="5972"/>
                  </a:cubicBezTo>
                  <a:cubicBezTo>
                    <a:pt x="4257" y="5972"/>
                    <a:pt x="4259" y="5972"/>
                    <a:pt x="4260" y="5973"/>
                  </a:cubicBezTo>
                  <a:cubicBezTo>
                    <a:pt x="4261" y="5975"/>
                    <a:pt x="4264" y="5976"/>
                    <a:pt x="4267" y="5976"/>
                  </a:cubicBezTo>
                  <a:cubicBezTo>
                    <a:pt x="4280" y="5976"/>
                    <a:pt x="4302" y="5967"/>
                    <a:pt x="4300" y="5960"/>
                  </a:cubicBezTo>
                  <a:cubicBezTo>
                    <a:pt x="4311" y="5955"/>
                    <a:pt x="4342" y="5949"/>
                    <a:pt x="4339" y="5940"/>
                  </a:cubicBezTo>
                  <a:cubicBezTo>
                    <a:pt x="4370" y="5936"/>
                    <a:pt x="4445" y="5929"/>
                    <a:pt x="4462" y="5900"/>
                  </a:cubicBezTo>
                  <a:cubicBezTo>
                    <a:pt x="4464" y="5908"/>
                    <a:pt x="4467" y="5911"/>
                    <a:pt x="4470" y="5911"/>
                  </a:cubicBezTo>
                  <a:cubicBezTo>
                    <a:pt x="4483" y="5911"/>
                    <a:pt x="4504" y="5871"/>
                    <a:pt x="4517" y="5871"/>
                  </a:cubicBezTo>
                  <a:cubicBezTo>
                    <a:pt x="4525" y="5872"/>
                    <a:pt x="4531" y="5875"/>
                    <a:pt x="4539" y="5875"/>
                  </a:cubicBezTo>
                  <a:cubicBezTo>
                    <a:pt x="4546" y="5875"/>
                    <a:pt x="4554" y="5872"/>
                    <a:pt x="4563" y="5864"/>
                  </a:cubicBezTo>
                  <a:cubicBezTo>
                    <a:pt x="4569" y="5860"/>
                    <a:pt x="4590" y="5830"/>
                    <a:pt x="4588" y="5829"/>
                  </a:cubicBezTo>
                  <a:lnTo>
                    <a:pt x="4588" y="5829"/>
                  </a:lnTo>
                  <a:cubicBezTo>
                    <a:pt x="4597" y="5831"/>
                    <a:pt x="4595" y="5838"/>
                    <a:pt x="4601" y="5838"/>
                  </a:cubicBezTo>
                  <a:cubicBezTo>
                    <a:pt x="4605" y="5838"/>
                    <a:pt x="4611" y="5836"/>
                    <a:pt x="4623" y="5830"/>
                  </a:cubicBezTo>
                  <a:cubicBezTo>
                    <a:pt x="4642" y="5821"/>
                    <a:pt x="4620" y="5819"/>
                    <a:pt x="4643" y="5809"/>
                  </a:cubicBezTo>
                  <a:cubicBezTo>
                    <a:pt x="4645" y="5814"/>
                    <a:pt x="4644" y="5828"/>
                    <a:pt x="4656" y="5828"/>
                  </a:cubicBezTo>
                  <a:cubicBezTo>
                    <a:pt x="4656" y="5828"/>
                    <a:pt x="4656" y="5828"/>
                    <a:pt x="4657" y="5828"/>
                  </a:cubicBezTo>
                  <a:cubicBezTo>
                    <a:pt x="4666" y="5826"/>
                    <a:pt x="4691" y="5814"/>
                    <a:pt x="4689" y="5808"/>
                  </a:cubicBezTo>
                  <a:cubicBezTo>
                    <a:pt x="4687" y="5804"/>
                    <a:pt x="4729" y="5785"/>
                    <a:pt x="4736" y="5781"/>
                  </a:cubicBezTo>
                  <a:cubicBezTo>
                    <a:pt x="4747" y="5776"/>
                    <a:pt x="4778" y="5761"/>
                    <a:pt x="4790" y="5761"/>
                  </a:cubicBezTo>
                  <a:cubicBezTo>
                    <a:pt x="4791" y="5761"/>
                    <a:pt x="4792" y="5761"/>
                    <a:pt x="4793" y="5761"/>
                  </a:cubicBezTo>
                  <a:cubicBezTo>
                    <a:pt x="4797" y="5763"/>
                    <a:pt x="4801" y="5763"/>
                    <a:pt x="4806" y="5763"/>
                  </a:cubicBezTo>
                  <a:cubicBezTo>
                    <a:pt x="4817" y="5763"/>
                    <a:pt x="4830" y="5759"/>
                    <a:pt x="4845" y="5747"/>
                  </a:cubicBezTo>
                  <a:cubicBezTo>
                    <a:pt x="4856" y="5739"/>
                    <a:pt x="4853" y="5733"/>
                    <a:pt x="4868" y="5724"/>
                  </a:cubicBezTo>
                  <a:cubicBezTo>
                    <a:pt x="4882" y="5718"/>
                    <a:pt x="4899" y="5712"/>
                    <a:pt x="4913" y="5708"/>
                  </a:cubicBezTo>
                  <a:cubicBezTo>
                    <a:pt x="4915" y="5707"/>
                    <a:pt x="4976" y="5686"/>
                    <a:pt x="4969" y="5683"/>
                  </a:cubicBezTo>
                  <a:cubicBezTo>
                    <a:pt x="4949" y="5678"/>
                    <a:pt x="5006" y="5661"/>
                    <a:pt x="5024" y="5652"/>
                  </a:cubicBezTo>
                  <a:cubicBezTo>
                    <a:pt x="5038" y="5646"/>
                    <a:pt x="5053" y="5639"/>
                    <a:pt x="5066" y="5631"/>
                  </a:cubicBezTo>
                  <a:cubicBezTo>
                    <a:pt x="5080" y="5623"/>
                    <a:pt x="5076" y="5624"/>
                    <a:pt x="5072" y="5623"/>
                  </a:cubicBezTo>
                  <a:cubicBezTo>
                    <a:pt x="5069" y="5621"/>
                    <a:pt x="5097" y="5612"/>
                    <a:pt x="5099" y="5611"/>
                  </a:cubicBezTo>
                  <a:cubicBezTo>
                    <a:pt x="5108" y="5606"/>
                    <a:pt x="5117" y="5601"/>
                    <a:pt x="5126" y="5595"/>
                  </a:cubicBezTo>
                  <a:cubicBezTo>
                    <a:pt x="5133" y="5589"/>
                    <a:pt x="5156" y="5571"/>
                    <a:pt x="5164" y="5571"/>
                  </a:cubicBezTo>
                  <a:cubicBezTo>
                    <a:pt x="5165" y="5571"/>
                    <a:pt x="5166" y="5571"/>
                    <a:pt x="5167" y="5572"/>
                  </a:cubicBezTo>
                  <a:cubicBezTo>
                    <a:pt x="5168" y="5573"/>
                    <a:pt x="5170" y="5574"/>
                    <a:pt x="5173" y="5574"/>
                  </a:cubicBezTo>
                  <a:cubicBezTo>
                    <a:pt x="5183" y="5574"/>
                    <a:pt x="5202" y="5565"/>
                    <a:pt x="5213" y="5557"/>
                  </a:cubicBezTo>
                  <a:cubicBezTo>
                    <a:pt x="5229" y="5545"/>
                    <a:pt x="5208" y="5547"/>
                    <a:pt x="5229" y="5536"/>
                  </a:cubicBezTo>
                  <a:cubicBezTo>
                    <a:pt x="5230" y="5539"/>
                    <a:pt x="5230" y="5543"/>
                    <a:pt x="5234" y="5543"/>
                  </a:cubicBezTo>
                  <a:cubicBezTo>
                    <a:pt x="5237" y="5543"/>
                    <a:pt x="5240" y="5542"/>
                    <a:pt x="5246" y="5539"/>
                  </a:cubicBezTo>
                  <a:cubicBezTo>
                    <a:pt x="5260" y="5531"/>
                    <a:pt x="5252" y="5529"/>
                    <a:pt x="5238" y="5529"/>
                  </a:cubicBezTo>
                  <a:cubicBezTo>
                    <a:pt x="5225" y="5529"/>
                    <a:pt x="5207" y="5531"/>
                    <a:pt x="5199" y="5534"/>
                  </a:cubicBezTo>
                  <a:cubicBezTo>
                    <a:pt x="5187" y="5540"/>
                    <a:pt x="5169" y="5551"/>
                    <a:pt x="5160" y="5551"/>
                  </a:cubicBezTo>
                  <a:cubicBezTo>
                    <a:pt x="5158" y="5551"/>
                    <a:pt x="5156" y="5551"/>
                    <a:pt x="5155" y="5549"/>
                  </a:cubicBezTo>
                  <a:cubicBezTo>
                    <a:pt x="5146" y="5553"/>
                    <a:pt x="5127" y="5566"/>
                    <a:pt x="5119" y="5566"/>
                  </a:cubicBezTo>
                  <a:cubicBezTo>
                    <a:pt x="5117" y="5566"/>
                    <a:pt x="5116" y="5565"/>
                    <a:pt x="5115" y="5564"/>
                  </a:cubicBezTo>
                  <a:lnTo>
                    <a:pt x="5115" y="5564"/>
                  </a:lnTo>
                  <a:cubicBezTo>
                    <a:pt x="5115" y="5568"/>
                    <a:pt x="5137" y="5573"/>
                    <a:pt x="5121" y="5583"/>
                  </a:cubicBezTo>
                  <a:cubicBezTo>
                    <a:pt x="5107" y="5590"/>
                    <a:pt x="5078" y="5589"/>
                    <a:pt x="5065" y="5601"/>
                  </a:cubicBezTo>
                  <a:cubicBezTo>
                    <a:pt x="5060" y="5604"/>
                    <a:pt x="5069" y="5606"/>
                    <a:pt x="5072" y="5606"/>
                  </a:cubicBezTo>
                  <a:cubicBezTo>
                    <a:pt x="5074" y="5611"/>
                    <a:pt x="5058" y="5619"/>
                    <a:pt x="5048" y="5624"/>
                  </a:cubicBezTo>
                  <a:cubicBezTo>
                    <a:pt x="5039" y="5628"/>
                    <a:pt x="5025" y="5634"/>
                    <a:pt x="5018" y="5634"/>
                  </a:cubicBezTo>
                  <a:cubicBezTo>
                    <a:pt x="5014" y="5634"/>
                    <a:pt x="5013" y="5633"/>
                    <a:pt x="5015" y="5628"/>
                  </a:cubicBezTo>
                  <a:cubicBezTo>
                    <a:pt x="5020" y="5618"/>
                    <a:pt x="5060" y="5598"/>
                    <a:pt x="5047" y="5594"/>
                  </a:cubicBezTo>
                  <a:cubicBezTo>
                    <a:pt x="5045" y="5594"/>
                    <a:pt x="5043" y="5593"/>
                    <a:pt x="5040" y="5593"/>
                  </a:cubicBezTo>
                  <a:cubicBezTo>
                    <a:pt x="5027" y="5593"/>
                    <a:pt x="5013" y="5604"/>
                    <a:pt x="5010" y="5614"/>
                  </a:cubicBezTo>
                  <a:cubicBezTo>
                    <a:pt x="5007" y="5625"/>
                    <a:pt x="4957" y="5649"/>
                    <a:pt x="4939" y="5649"/>
                  </a:cubicBezTo>
                  <a:cubicBezTo>
                    <a:pt x="4936" y="5649"/>
                    <a:pt x="4933" y="5649"/>
                    <a:pt x="4933" y="5647"/>
                  </a:cubicBezTo>
                  <a:lnTo>
                    <a:pt x="4933" y="5647"/>
                  </a:lnTo>
                  <a:cubicBezTo>
                    <a:pt x="4934" y="5649"/>
                    <a:pt x="4942" y="5656"/>
                    <a:pt x="4933" y="5662"/>
                  </a:cubicBezTo>
                  <a:cubicBezTo>
                    <a:pt x="4921" y="5668"/>
                    <a:pt x="4900" y="5678"/>
                    <a:pt x="4902" y="5684"/>
                  </a:cubicBezTo>
                  <a:cubicBezTo>
                    <a:pt x="4901" y="5683"/>
                    <a:pt x="4899" y="5682"/>
                    <a:pt x="4896" y="5682"/>
                  </a:cubicBezTo>
                  <a:cubicBezTo>
                    <a:pt x="4874" y="5682"/>
                    <a:pt x="4796" y="5719"/>
                    <a:pt x="4776" y="5727"/>
                  </a:cubicBezTo>
                  <a:cubicBezTo>
                    <a:pt x="4735" y="5746"/>
                    <a:pt x="4711" y="5765"/>
                    <a:pt x="4687" y="5788"/>
                  </a:cubicBezTo>
                  <a:lnTo>
                    <a:pt x="4687" y="5788"/>
                  </a:lnTo>
                  <a:cubicBezTo>
                    <a:pt x="4694" y="5781"/>
                    <a:pt x="4705" y="5767"/>
                    <a:pt x="4697" y="5767"/>
                  </a:cubicBezTo>
                  <a:cubicBezTo>
                    <a:pt x="4697" y="5767"/>
                    <a:pt x="4697" y="5767"/>
                    <a:pt x="4696" y="5767"/>
                  </a:cubicBezTo>
                  <a:cubicBezTo>
                    <a:pt x="4696" y="5767"/>
                    <a:pt x="4680" y="5775"/>
                    <a:pt x="4680" y="5775"/>
                  </a:cubicBezTo>
                  <a:cubicBezTo>
                    <a:pt x="4677" y="5777"/>
                    <a:pt x="4677" y="5777"/>
                    <a:pt x="4676" y="5777"/>
                  </a:cubicBezTo>
                  <a:cubicBezTo>
                    <a:pt x="4676" y="5777"/>
                    <a:pt x="4677" y="5776"/>
                    <a:pt x="4673" y="5774"/>
                  </a:cubicBezTo>
                  <a:cubicBezTo>
                    <a:pt x="4671" y="5773"/>
                    <a:pt x="4668" y="5773"/>
                    <a:pt x="4665" y="5773"/>
                  </a:cubicBezTo>
                  <a:cubicBezTo>
                    <a:pt x="4656" y="5773"/>
                    <a:pt x="4648" y="5777"/>
                    <a:pt x="4649" y="5784"/>
                  </a:cubicBezTo>
                  <a:cubicBezTo>
                    <a:pt x="4650" y="5791"/>
                    <a:pt x="4655" y="5792"/>
                    <a:pt x="4637" y="5800"/>
                  </a:cubicBezTo>
                  <a:cubicBezTo>
                    <a:pt x="4628" y="5804"/>
                    <a:pt x="4617" y="5808"/>
                    <a:pt x="4607" y="5811"/>
                  </a:cubicBezTo>
                  <a:cubicBezTo>
                    <a:pt x="4605" y="5812"/>
                    <a:pt x="4604" y="5812"/>
                    <a:pt x="4603" y="5812"/>
                  </a:cubicBezTo>
                  <a:cubicBezTo>
                    <a:pt x="4601" y="5812"/>
                    <a:pt x="4599" y="5811"/>
                    <a:pt x="4597" y="5811"/>
                  </a:cubicBezTo>
                  <a:cubicBezTo>
                    <a:pt x="4597" y="5811"/>
                    <a:pt x="4596" y="5811"/>
                    <a:pt x="4595" y="5811"/>
                  </a:cubicBezTo>
                  <a:lnTo>
                    <a:pt x="4549" y="5830"/>
                  </a:lnTo>
                  <a:cubicBezTo>
                    <a:pt x="4524" y="5841"/>
                    <a:pt x="4536" y="5853"/>
                    <a:pt x="4544" y="5853"/>
                  </a:cubicBezTo>
                  <a:cubicBezTo>
                    <a:pt x="4545" y="5853"/>
                    <a:pt x="4545" y="5853"/>
                    <a:pt x="4546" y="5853"/>
                  </a:cubicBezTo>
                  <a:lnTo>
                    <a:pt x="4546" y="5853"/>
                  </a:lnTo>
                  <a:cubicBezTo>
                    <a:pt x="4540" y="5855"/>
                    <a:pt x="4531" y="5856"/>
                    <a:pt x="4520" y="5856"/>
                  </a:cubicBezTo>
                  <a:cubicBezTo>
                    <a:pt x="4510" y="5856"/>
                    <a:pt x="4499" y="5855"/>
                    <a:pt x="4491" y="5855"/>
                  </a:cubicBezTo>
                  <a:cubicBezTo>
                    <a:pt x="4487" y="5855"/>
                    <a:pt x="4483" y="5855"/>
                    <a:pt x="4480" y="5855"/>
                  </a:cubicBezTo>
                  <a:cubicBezTo>
                    <a:pt x="4465" y="5857"/>
                    <a:pt x="4453" y="5862"/>
                    <a:pt x="4470" y="5863"/>
                  </a:cubicBezTo>
                  <a:cubicBezTo>
                    <a:pt x="4480" y="5863"/>
                    <a:pt x="4499" y="5869"/>
                    <a:pt x="4471" y="5875"/>
                  </a:cubicBezTo>
                  <a:cubicBezTo>
                    <a:pt x="4455" y="5877"/>
                    <a:pt x="4442" y="5879"/>
                    <a:pt x="4429" y="5879"/>
                  </a:cubicBezTo>
                  <a:cubicBezTo>
                    <a:pt x="4428" y="5879"/>
                    <a:pt x="4424" y="5879"/>
                    <a:pt x="4420" y="5879"/>
                  </a:cubicBezTo>
                  <a:cubicBezTo>
                    <a:pt x="4418" y="5879"/>
                    <a:pt x="4417" y="5879"/>
                    <a:pt x="4416" y="5879"/>
                  </a:cubicBezTo>
                  <a:lnTo>
                    <a:pt x="4416" y="5879"/>
                  </a:lnTo>
                  <a:cubicBezTo>
                    <a:pt x="4416" y="5879"/>
                    <a:pt x="4416" y="5879"/>
                    <a:pt x="4416" y="5879"/>
                  </a:cubicBezTo>
                  <a:cubicBezTo>
                    <a:pt x="4422" y="5879"/>
                    <a:pt x="4430" y="5889"/>
                    <a:pt x="4427" y="5892"/>
                  </a:cubicBezTo>
                  <a:cubicBezTo>
                    <a:pt x="4426" y="5894"/>
                    <a:pt x="4420" y="5895"/>
                    <a:pt x="4414" y="5895"/>
                  </a:cubicBezTo>
                  <a:cubicBezTo>
                    <a:pt x="4402" y="5895"/>
                    <a:pt x="4386" y="5893"/>
                    <a:pt x="4384" y="5892"/>
                  </a:cubicBezTo>
                  <a:cubicBezTo>
                    <a:pt x="4379" y="5892"/>
                    <a:pt x="4376" y="5892"/>
                    <a:pt x="4373" y="5892"/>
                  </a:cubicBezTo>
                  <a:cubicBezTo>
                    <a:pt x="4344" y="5892"/>
                    <a:pt x="4398" y="5904"/>
                    <a:pt x="4398" y="5905"/>
                  </a:cubicBezTo>
                  <a:cubicBezTo>
                    <a:pt x="4391" y="5910"/>
                    <a:pt x="4343" y="5906"/>
                    <a:pt x="4346" y="5917"/>
                  </a:cubicBezTo>
                  <a:cubicBezTo>
                    <a:pt x="4346" y="5915"/>
                    <a:pt x="4344" y="5915"/>
                    <a:pt x="4341" y="5915"/>
                  </a:cubicBezTo>
                  <a:cubicBezTo>
                    <a:pt x="4321" y="5915"/>
                    <a:pt x="4245" y="5946"/>
                    <a:pt x="4230" y="5952"/>
                  </a:cubicBezTo>
                  <a:cubicBezTo>
                    <a:pt x="4208" y="5959"/>
                    <a:pt x="4193" y="5968"/>
                    <a:pt x="4174" y="5977"/>
                  </a:cubicBezTo>
                  <a:cubicBezTo>
                    <a:pt x="4160" y="5983"/>
                    <a:pt x="4146" y="5977"/>
                    <a:pt x="4136" y="5984"/>
                  </a:cubicBezTo>
                  <a:cubicBezTo>
                    <a:pt x="4130" y="5988"/>
                    <a:pt x="4118" y="6002"/>
                    <a:pt x="4110" y="6005"/>
                  </a:cubicBezTo>
                  <a:lnTo>
                    <a:pt x="4110" y="6005"/>
                  </a:lnTo>
                  <a:cubicBezTo>
                    <a:pt x="4111" y="6004"/>
                    <a:pt x="4125" y="5981"/>
                    <a:pt x="4119" y="5981"/>
                  </a:cubicBezTo>
                  <a:cubicBezTo>
                    <a:pt x="4117" y="5981"/>
                    <a:pt x="4113" y="5983"/>
                    <a:pt x="4108" y="5987"/>
                  </a:cubicBezTo>
                  <a:cubicBezTo>
                    <a:pt x="4096" y="5995"/>
                    <a:pt x="4074" y="6001"/>
                    <a:pt x="4075" y="6010"/>
                  </a:cubicBezTo>
                  <a:cubicBezTo>
                    <a:pt x="4076" y="6018"/>
                    <a:pt x="4047" y="6016"/>
                    <a:pt x="4049" y="6023"/>
                  </a:cubicBezTo>
                  <a:cubicBezTo>
                    <a:pt x="4047" y="6017"/>
                    <a:pt x="4044" y="6013"/>
                    <a:pt x="4034" y="6013"/>
                  </a:cubicBezTo>
                  <a:cubicBezTo>
                    <a:pt x="4029" y="6013"/>
                    <a:pt x="4024" y="6014"/>
                    <a:pt x="4018" y="6015"/>
                  </a:cubicBezTo>
                  <a:cubicBezTo>
                    <a:pt x="4002" y="6019"/>
                    <a:pt x="4003" y="6041"/>
                    <a:pt x="3987" y="6051"/>
                  </a:cubicBezTo>
                  <a:cubicBezTo>
                    <a:pt x="3977" y="6057"/>
                    <a:pt x="3969" y="6059"/>
                    <a:pt x="3962" y="6059"/>
                  </a:cubicBezTo>
                  <a:cubicBezTo>
                    <a:pt x="3942" y="6059"/>
                    <a:pt x="3935" y="6039"/>
                    <a:pt x="3933" y="6033"/>
                  </a:cubicBezTo>
                  <a:cubicBezTo>
                    <a:pt x="3918" y="6048"/>
                    <a:pt x="3905" y="6062"/>
                    <a:pt x="3885" y="6076"/>
                  </a:cubicBezTo>
                  <a:cubicBezTo>
                    <a:pt x="3875" y="6072"/>
                    <a:pt x="3868" y="6069"/>
                    <a:pt x="3854" y="6068"/>
                  </a:cubicBezTo>
                  <a:lnTo>
                    <a:pt x="3854" y="6068"/>
                  </a:lnTo>
                  <a:cubicBezTo>
                    <a:pt x="3855" y="6075"/>
                    <a:pt x="3830" y="6080"/>
                    <a:pt x="3819" y="6084"/>
                  </a:cubicBezTo>
                  <a:cubicBezTo>
                    <a:pt x="3813" y="6087"/>
                    <a:pt x="3786" y="6104"/>
                    <a:pt x="3790" y="6106"/>
                  </a:cubicBezTo>
                  <a:cubicBezTo>
                    <a:pt x="3780" y="6103"/>
                    <a:pt x="3785" y="6092"/>
                    <a:pt x="3776" y="6092"/>
                  </a:cubicBezTo>
                  <a:cubicBezTo>
                    <a:pt x="3771" y="6092"/>
                    <a:pt x="3765" y="6094"/>
                    <a:pt x="3753" y="6099"/>
                  </a:cubicBezTo>
                  <a:cubicBezTo>
                    <a:pt x="3739" y="6105"/>
                    <a:pt x="3730" y="6108"/>
                    <a:pt x="3724" y="6108"/>
                  </a:cubicBezTo>
                  <a:cubicBezTo>
                    <a:pt x="3718" y="6108"/>
                    <a:pt x="3715" y="6105"/>
                    <a:pt x="3714" y="6100"/>
                  </a:cubicBezTo>
                  <a:cubicBezTo>
                    <a:pt x="3697" y="6104"/>
                    <a:pt x="3705" y="6108"/>
                    <a:pt x="3700" y="6112"/>
                  </a:cubicBezTo>
                  <a:cubicBezTo>
                    <a:pt x="3691" y="6120"/>
                    <a:pt x="3668" y="6122"/>
                    <a:pt x="3655" y="6128"/>
                  </a:cubicBezTo>
                  <a:cubicBezTo>
                    <a:pt x="3643" y="6134"/>
                    <a:pt x="3655" y="6137"/>
                    <a:pt x="3648" y="6143"/>
                  </a:cubicBezTo>
                  <a:cubicBezTo>
                    <a:pt x="3641" y="6149"/>
                    <a:pt x="3622" y="6149"/>
                    <a:pt x="3623" y="6154"/>
                  </a:cubicBezTo>
                  <a:cubicBezTo>
                    <a:pt x="3622" y="6149"/>
                    <a:pt x="3623" y="6147"/>
                    <a:pt x="3620" y="6147"/>
                  </a:cubicBezTo>
                  <a:cubicBezTo>
                    <a:pt x="3617" y="6147"/>
                    <a:pt x="3613" y="6148"/>
                    <a:pt x="3605" y="6150"/>
                  </a:cubicBezTo>
                  <a:lnTo>
                    <a:pt x="3565" y="6159"/>
                  </a:lnTo>
                  <a:cubicBezTo>
                    <a:pt x="3565" y="6155"/>
                    <a:pt x="3562" y="6148"/>
                    <a:pt x="3577" y="6144"/>
                  </a:cubicBezTo>
                  <a:cubicBezTo>
                    <a:pt x="3582" y="6141"/>
                    <a:pt x="3591" y="6142"/>
                    <a:pt x="3590" y="6136"/>
                  </a:cubicBezTo>
                  <a:lnTo>
                    <a:pt x="3590" y="6136"/>
                  </a:lnTo>
                  <a:cubicBezTo>
                    <a:pt x="3552" y="6145"/>
                    <a:pt x="3550" y="6158"/>
                    <a:pt x="3521" y="6171"/>
                  </a:cubicBezTo>
                  <a:cubicBezTo>
                    <a:pt x="3514" y="6174"/>
                    <a:pt x="3511" y="6175"/>
                    <a:pt x="3509" y="6175"/>
                  </a:cubicBezTo>
                  <a:cubicBezTo>
                    <a:pt x="3502" y="6175"/>
                    <a:pt x="3517" y="6161"/>
                    <a:pt x="3517" y="6161"/>
                  </a:cubicBezTo>
                  <a:cubicBezTo>
                    <a:pt x="3517" y="6161"/>
                    <a:pt x="3517" y="6161"/>
                    <a:pt x="3516" y="6161"/>
                  </a:cubicBezTo>
                  <a:cubicBezTo>
                    <a:pt x="3515" y="6161"/>
                    <a:pt x="3495" y="6170"/>
                    <a:pt x="3495" y="6170"/>
                  </a:cubicBezTo>
                  <a:cubicBezTo>
                    <a:pt x="3487" y="6175"/>
                    <a:pt x="3482" y="6177"/>
                    <a:pt x="3476" y="6177"/>
                  </a:cubicBezTo>
                  <a:cubicBezTo>
                    <a:pt x="3473" y="6177"/>
                    <a:pt x="3470" y="6176"/>
                    <a:pt x="3467" y="6176"/>
                  </a:cubicBezTo>
                  <a:cubicBezTo>
                    <a:pt x="3464" y="6175"/>
                    <a:pt x="3460" y="6175"/>
                    <a:pt x="3455" y="6175"/>
                  </a:cubicBezTo>
                  <a:cubicBezTo>
                    <a:pt x="3435" y="6175"/>
                    <a:pt x="3408" y="6181"/>
                    <a:pt x="3425" y="6190"/>
                  </a:cubicBezTo>
                  <a:cubicBezTo>
                    <a:pt x="3415" y="6191"/>
                    <a:pt x="3414" y="6194"/>
                    <a:pt x="3410" y="6195"/>
                  </a:cubicBezTo>
                  <a:cubicBezTo>
                    <a:pt x="3410" y="6195"/>
                    <a:pt x="3409" y="6195"/>
                    <a:pt x="3409" y="6195"/>
                  </a:cubicBezTo>
                  <a:cubicBezTo>
                    <a:pt x="3406" y="6195"/>
                    <a:pt x="3410" y="6183"/>
                    <a:pt x="3408" y="6181"/>
                  </a:cubicBezTo>
                  <a:cubicBezTo>
                    <a:pt x="3408" y="6180"/>
                    <a:pt x="3406" y="6179"/>
                    <a:pt x="3405" y="6179"/>
                  </a:cubicBezTo>
                  <a:cubicBezTo>
                    <a:pt x="3401" y="6179"/>
                    <a:pt x="3395" y="6182"/>
                    <a:pt x="3390" y="6184"/>
                  </a:cubicBezTo>
                  <a:cubicBezTo>
                    <a:pt x="3358" y="6198"/>
                    <a:pt x="3366" y="6214"/>
                    <a:pt x="3329" y="6220"/>
                  </a:cubicBezTo>
                  <a:cubicBezTo>
                    <a:pt x="3328" y="6214"/>
                    <a:pt x="3328" y="6207"/>
                    <a:pt x="3320" y="6204"/>
                  </a:cubicBezTo>
                  <a:cubicBezTo>
                    <a:pt x="3317" y="6202"/>
                    <a:pt x="3313" y="6202"/>
                    <a:pt x="3309" y="6202"/>
                  </a:cubicBezTo>
                  <a:cubicBezTo>
                    <a:pt x="3296" y="6202"/>
                    <a:pt x="3284" y="6209"/>
                    <a:pt x="3284" y="6215"/>
                  </a:cubicBezTo>
                  <a:lnTo>
                    <a:pt x="3284" y="6215"/>
                  </a:lnTo>
                  <a:cubicBezTo>
                    <a:pt x="3283" y="6209"/>
                    <a:pt x="3277" y="6205"/>
                    <a:pt x="3265" y="6205"/>
                  </a:cubicBezTo>
                  <a:cubicBezTo>
                    <a:pt x="3262" y="6205"/>
                    <a:pt x="3258" y="6205"/>
                    <a:pt x="3254" y="6206"/>
                  </a:cubicBezTo>
                  <a:cubicBezTo>
                    <a:pt x="3255" y="6209"/>
                    <a:pt x="3265" y="6225"/>
                    <a:pt x="3250" y="6225"/>
                  </a:cubicBezTo>
                  <a:cubicBezTo>
                    <a:pt x="3248" y="6225"/>
                    <a:pt x="3246" y="6225"/>
                    <a:pt x="3242" y="6224"/>
                  </a:cubicBezTo>
                  <a:cubicBezTo>
                    <a:pt x="3232" y="6222"/>
                    <a:pt x="3229" y="6215"/>
                    <a:pt x="3215" y="6215"/>
                  </a:cubicBezTo>
                  <a:cubicBezTo>
                    <a:pt x="3212" y="6215"/>
                    <a:pt x="3209" y="6215"/>
                    <a:pt x="3205" y="6216"/>
                  </a:cubicBezTo>
                  <a:cubicBezTo>
                    <a:pt x="3190" y="6219"/>
                    <a:pt x="3186" y="6225"/>
                    <a:pt x="3170" y="6226"/>
                  </a:cubicBezTo>
                  <a:cubicBezTo>
                    <a:pt x="3170" y="6223"/>
                    <a:pt x="3165" y="6223"/>
                    <a:pt x="3159" y="6223"/>
                  </a:cubicBezTo>
                  <a:cubicBezTo>
                    <a:pt x="3139" y="6223"/>
                    <a:pt x="3100" y="6230"/>
                    <a:pt x="3091" y="6233"/>
                  </a:cubicBezTo>
                  <a:cubicBezTo>
                    <a:pt x="3071" y="6237"/>
                    <a:pt x="3101" y="6242"/>
                    <a:pt x="3095" y="6246"/>
                  </a:cubicBezTo>
                  <a:cubicBezTo>
                    <a:pt x="3091" y="6248"/>
                    <a:pt x="3088" y="6249"/>
                    <a:pt x="3084" y="6249"/>
                  </a:cubicBezTo>
                  <a:cubicBezTo>
                    <a:pt x="3071" y="6249"/>
                    <a:pt x="3059" y="6236"/>
                    <a:pt x="3056" y="6234"/>
                  </a:cubicBezTo>
                  <a:cubicBezTo>
                    <a:pt x="3055" y="6233"/>
                    <a:pt x="3052" y="6233"/>
                    <a:pt x="3047" y="6233"/>
                  </a:cubicBezTo>
                  <a:cubicBezTo>
                    <a:pt x="3036" y="6233"/>
                    <a:pt x="3018" y="6236"/>
                    <a:pt x="3011" y="6237"/>
                  </a:cubicBezTo>
                  <a:cubicBezTo>
                    <a:pt x="2985" y="6241"/>
                    <a:pt x="2959" y="6246"/>
                    <a:pt x="2933" y="6252"/>
                  </a:cubicBezTo>
                  <a:cubicBezTo>
                    <a:pt x="2927" y="6254"/>
                    <a:pt x="2884" y="6268"/>
                    <a:pt x="2878" y="6268"/>
                  </a:cubicBezTo>
                  <a:cubicBezTo>
                    <a:pt x="2878" y="6268"/>
                    <a:pt x="2878" y="6268"/>
                    <a:pt x="2877" y="6268"/>
                  </a:cubicBezTo>
                  <a:cubicBezTo>
                    <a:pt x="2871" y="6265"/>
                    <a:pt x="2909" y="6244"/>
                    <a:pt x="2901" y="6244"/>
                  </a:cubicBezTo>
                  <a:cubicBezTo>
                    <a:pt x="2900" y="6244"/>
                    <a:pt x="2899" y="6245"/>
                    <a:pt x="2898" y="6245"/>
                  </a:cubicBezTo>
                  <a:cubicBezTo>
                    <a:pt x="2883" y="6248"/>
                    <a:pt x="2815" y="6267"/>
                    <a:pt x="2815" y="6272"/>
                  </a:cubicBezTo>
                  <a:cubicBezTo>
                    <a:pt x="2815" y="6266"/>
                    <a:pt x="2806" y="6263"/>
                    <a:pt x="2794" y="6263"/>
                  </a:cubicBezTo>
                  <a:cubicBezTo>
                    <a:pt x="2790" y="6263"/>
                    <a:pt x="2786" y="6264"/>
                    <a:pt x="2782" y="6264"/>
                  </a:cubicBezTo>
                  <a:cubicBezTo>
                    <a:pt x="2767" y="6265"/>
                    <a:pt x="2751" y="6267"/>
                    <a:pt x="2737" y="6269"/>
                  </a:cubicBezTo>
                  <a:cubicBezTo>
                    <a:pt x="2725" y="6272"/>
                    <a:pt x="2722" y="6277"/>
                    <a:pt x="2710" y="6280"/>
                  </a:cubicBezTo>
                  <a:cubicBezTo>
                    <a:pt x="2701" y="6282"/>
                    <a:pt x="2693" y="6283"/>
                    <a:pt x="2685" y="6283"/>
                  </a:cubicBezTo>
                  <a:cubicBezTo>
                    <a:pt x="2663" y="6283"/>
                    <a:pt x="2645" y="6277"/>
                    <a:pt x="2623" y="6275"/>
                  </a:cubicBezTo>
                  <a:cubicBezTo>
                    <a:pt x="2615" y="6275"/>
                    <a:pt x="2615" y="6276"/>
                    <a:pt x="2615" y="6279"/>
                  </a:cubicBezTo>
                  <a:cubicBezTo>
                    <a:pt x="2604" y="6280"/>
                    <a:pt x="2593" y="6280"/>
                    <a:pt x="2582" y="6281"/>
                  </a:cubicBezTo>
                  <a:cubicBezTo>
                    <a:pt x="2563" y="6282"/>
                    <a:pt x="2547" y="6288"/>
                    <a:pt x="2525" y="6289"/>
                  </a:cubicBezTo>
                  <a:cubicBezTo>
                    <a:pt x="2519" y="6289"/>
                    <a:pt x="2515" y="6289"/>
                    <a:pt x="2510" y="6289"/>
                  </a:cubicBezTo>
                  <a:cubicBezTo>
                    <a:pt x="2499" y="6289"/>
                    <a:pt x="2490" y="6288"/>
                    <a:pt x="2477" y="6288"/>
                  </a:cubicBezTo>
                  <a:cubicBezTo>
                    <a:pt x="2473" y="6287"/>
                    <a:pt x="2467" y="6287"/>
                    <a:pt x="2462" y="6287"/>
                  </a:cubicBezTo>
                  <a:cubicBezTo>
                    <a:pt x="2455" y="6287"/>
                    <a:pt x="2449" y="6287"/>
                    <a:pt x="2445" y="6289"/>
                  </a:cubicBezTo>
                  <a:cubicBezTo>
                    <a:pt x="2440" y="6292"/>
                    <a:pt x="2423" y="6293"/>
                    <a:pt x="2405" y="6293"/>
                  </a:cubicBezTo>
                  <a:cubicBezTo>
                    <a:pt x="2391" y="6293"/>
                    <a:pt x="2377" y="6293"/>
                    <a:pt x="2367" y="6293"/>
                  </a:cubicBezTo>
                  <a:cubicBezTo>
                    <a:pt x="2363" y="6293"/>
                    <a:pt x="2360" y="6293"/>
                    <a:pt x="2358" y="6293"/>
                  </a:cubicBezTo>
                  <a:cubicBezTo>
                    <a:pt x="2350" y="6294"/>
                    <a:pt x="2298" y="6303"/>
                    <a:pt x="2291" y="6303"/>
                  </a:cubicBezTo>
                  <a:cubicBezTo>
                    <a:pt x="2291" y="6303"/>
                    <a:pt x="2291" y="6303"/>
                    <a:pt x="2291" y="6303"/>
                  </a:cubicBezTo>
                  <a:cubicBezTo>
                    <a:pt x="2287" y="6301"/>
                    <a:pt x="2299" y="6294"/>
                    <a:pt x="2300" y="6293"/>
                  </a:cubicBezTo>
                  <a:lnTo>
                    <a:pt x="2300" y="6293"/>
                  </a:lnTo>
                  <a:lnTo>
                    <a:pt x="2271" y="6299"/>
                  </a:lnTo>
                  <a:cubicBezTo>
                    <a:pt x="2268" y="6300"/>
                    <a:pt x="2249" y="6310"/>
                    <a:pt x="2244" y="6310"/>
                  </a:cubicBezTo>
                  <a:cubicBezTo>
                    <a:pt x="2241" y="6310"/>
                    <a:pt x="2244" y="6302"/>
                    <a:pt x="2237" y="6300"/>
                  </a:cubicBezTo>
                  <a:cubicBezTo>
                    <a:pt x="2232" y="6298"/>
                    <a:pt x="2223" y="6298"/>
                    <a:pt x="2215" y="6298"/>
                  </a:cubicBezTo>
                  <a:cubicBezTo>
                    <a:pt x="2209" y="6298"/>
                    <a:pt x="2204" y="6298"/>
                    <a:pt x="2200" y="6298"/>
                  </a:cubicBezTo>
                  <a:cubicBezTo>
                    <a:pt x="2192" y="6300"/>
                    <a:pt x="2181" y="6302"/>
                    <a:pt x="2172" y="6302"/>
                  </a:cubicBezTo>
                  <a:cubicBezTo>
                    <a:pt x="2163" y="6302"/>
                    <a:pt x="2157" y="6300"/>
                    <a:pt x="2157" y="6295"/>
                  </a:cubicBezTo>
                  <a:lnTo>
                    <a:pt x="2157" y="6295"/>
                  </a:lnTo>
                  <a:cubicBezTo>
                    <a:pt x="2157" y="6298"/>
                    <a:pt x="2140" y="6302"/>
                    <a:pt x="2142" y="6304"/>
                  </a:cubicBezTo>
                  <a:lnTo>
                    <a:pt x="2142" y="6304"/>
                  </a:lnTo>
                  <a:cubicBezTo>
                    <a:pt x="2133" y="6296"/>
                    <a:pt x="2124" y="6296"/>
                    <a:pt x="2099" y="6296"/>
                  </a:cubicBezTo>
                  <a:cubicBezTo>
                    <a:pt x="2093" y="6295"/>
                    <a:pt x="2085" y="6295"/>
                    <a:pt x="2077" y="6295"/>
                  </a:cubicBezTo>
                  <a:cubicBezTo>
                    <a:pt x="2071" y="6295"/>
                    <a:pt x="2065" y="6295"/>
                    <a:pt x="2061" y="6296"/>
                  </a:cubicBezTo>
                  <a:cubicBezTo>
                    <a:pt x="2056" y="6297"/>
                    <a:pt x="2059" y="6299"/>
                    <a:pt x="2054" y="6299"/>
                  </a:cubicBezTo>
                  <a:cubicBezTo>
                    <a:pt x="2054" y="6299"/>
                    <a:pt x="2053" y="6299"/>
                    <a:pt x="2051" y="6299"/>
                  </a:cubicBezTo>
                  <a:cubicBezTo>
                    <a:pt x="2027" y="6298"/>
                    <a:pt x="2019" y="6292"/>
                    <a:pt x="1993" y="6290"/>
                  </a:cubicBezTo>
                  <a:cubicBezTo>
                    <a:pt x="1982" y="6289"/>
                    <a:pt x="1927" y="6289"/>
                    <a:pt x="1928" y="6282"/>
                  </a:cubicBezTo>
                  <a:cubicBezTo>
                    <a:pt x="1926" y="6281"/>
                    <a:pt x="1925" y="6281"/>
                    <a:pt x="1923" y="6281"/>
                  </a:cubicBezTo>
                  <a:cubicBezTo>
                    <a:pt x="1903" y="6281"/>
                    <a:pt x="1924" y="6292"/>
                    <a:pt x="1906" y="6294"/>
                  </a:cubicBezTo>
                  <a:cubicBezTo>
                    <a:pt x="1905" y="6294"/>
                    <a:pt x="1905" y="6294"/>
                    <a:pt x="1904" y="6294"/>
                  </a:cubicBezTo>
                  <a:cubicBezTo>
                    <a:pt x="1895" y="6294"/>
                    <a:pt x="1887" y="6286"/>
                    <a:pt x="1885" y="6283"/>
                  </a:cubicBezTo>
                  <a:cubicBezTo>
                    <a:pt x="1879" y="6282"/>
                    <a:pt x="1872" y="6280"/>
                    <a:pt x="1864" y="6278"/>
                  </a:cubicBezTo>
                  <a:cubicBezTo>
                    <a:pt x="1861" y="6278"/>
                    <a:pt x="1857" y="6277"/>
                    <a:pt x="1852" y="6277"/>
                  </a:cubicBezTo>
                  <a:cubicBezTo>
                    <a:pt x="1836" y="6277"/>
                    <a:pt x="1811" y="6279"/>
                    <a:pt x="1793" y="6279"/>
                  </a:cubicBezTo>
                  <a:cubicBezTo>
                    <a:pt x="1780" y="6279"/>
                    <a:pt x="1771" y="6278"/>
                    <a:pt x="1771" y="6275"/>
                  </a:cubicBezTo>
                  <a:lnTo>
                    <a:pt x="1771" y="6275"/>
                  </a:lnTo>
                  <a:cubicBezTo>
                    <a:pt x="1771" y="6278"/>
                    <a:pt x="1764" y="6292"/>
                    <a:pt x="1754" y="6292"/>
                  </a:cubicBezTo>
                  <a:cubicBezTo>
                    <a:pt x="1753" y="6292"/>
                    <a:pt x="1753" y="6292"/>
                    <a:pt x="1753" y="6292"/>
                  </a:cubicBezTo>
                  <a:cubicBezTo>
                    <a:pt x="1748" y="6291"/>
                    <a:pt x="1742" y="6284"/>
                    <a:pt x="1741" y="6282"/>
                  </a:cubicBezTo>
                  <a:cubicBezTo>
                    <a:pt x="1738" y="6281"/>
                    <a:pt x="1729" y="6279"/>
                    <a:pt x="1725" y="6278"/>
                  </a:cubicBezTo>
                  <a:cubicBezTo>
                    <a:pt x="1710" y="6275"/>
                    <a:pt x="1703" y="6273"/>
                    <a:pt x="1688" y="6273"/>
                  </a:cubicBezTo>
                  <a:cubicBezTo>
                    <a:pt x="1687" y="6273"/>
                    <a:pt x="1685" y="6273"/>
                    <a:pt x="1684" y="6273"/>
                  </a:cubicBezTo>
                  <a:cubicBezTo>
                    <a:pt x="1679" y="6273"/>
                    <a:pt x="1674" y="6272"/>
                    <a:pt x="1673" y="6270"/>
                  </a:cubicBezTo>
                  <a:cubicBezTo>
                    <a:pt x="1666" y="6265"/>
                    <a:pt x="1686" y="6258"/>
                    <a:pt x="1681" y="6256"/>
                  </a:cubicBezTo>
                  <a:cubicBezTo>
                    <a:pt x="1680" y="6256"/>
                    <a:pt x="1678" y="6255"/>
                    <a:pt x="1675" y="6255"/>
                  </a:cubicBezTo>
                  <a:cubicBezTo>
                    <a:pt x="1665" y="6255"/>
                    <a:pt x="1646" y="6259"/>
                    <a:pt x="1638" y="6259"/>
                  </a:cubicBezTo>
                  <a:cubicBezTo>
                    <a:pt x="1637" y="6259"/>
                    <a:pt x="1636" y="6259"/>
                    <a:pt x="1636" y="6259"/>
                  </a:cubicBezTo>
                  <a:cubicBezTo>
                    <a:pt x="1609" y="6256"/>
                    <a:pt x="1582" y="6247"/>
                    <a:pt x="1556" y="6241"/>
                  </a:cubicBezTo>
                  <a:cubicBezTo>
                    <a:pt x="1554" y="6241"/>
                    <a:pt x="1552" y="6241"/>
                    <a:pt x="1550" y="6241"/>
                  </a:cubicBezTo>
                  <a:cubicBezTo>
                    <a:pt x="1537" y="6241"/>
                    <a:pt x="1541" y="6255"/>
                    <a:pt x="1530" y="6255"/>
                  </a:cubicBezTo>
                  <a:cubicBezTo>
                    <a:pt x="1526" y="6255"/>
                    <a:pt x="1521" y="6254"/>
                    <a:pt x="1513" y="6250"/>
                  </a:cubicBezTo>
                  <a:cubicBezTo>
                    <a:pt x="1494" y="6241"/>
                    <a:pt x="1487" y="6234"/>
                    <a:pt x="1457" y="6232"/>
                  </a:cubicBezTo>
                  <a:cubicBezTo>
                    <a:pt x="1457" y="6232"/>
                    <a:pt x="1456" y="6232"/>
                    <a:pt x="1456" y="6232"/>
                  </a:cubicBezTo>
                  <a:cubicBezTo>
                    <a:pt x="1449" y="6232"/>
                    <a:pt x="1434" y="6237"/>
                    <a:pt x="1425" y="6237"/>
                  </a:cubicBezTo>
                  <a:cubicBezTo>
                    <a:pt x="1420" y="6237"/>
                    <a:pt x="1416" y="6236"/>
                    <a:pt x="1415" y="6231"/>
                  </a:cubicBezTo>
                  <a:cubicBezTo>
                    <a:pt x="1414" y="6223"/>
                    <a:pt x="1404" y="6221"/>
                    <a:pt x="1394" y="6221"/>
                  </a:cubicBezTo>
                  <a:cubicBezTo>
                    <a:pt x="1383" y="6221"/>
                    <a:pt x="1370" y="6223"/>
                    <a:pt x="1363" y="6224"/>
                  </a:cubicBezTo>
                  <a:cubicBezTo>
                    <a:pt x="1359" y="6224"/>
                    <a:pt x="1356" y="6225"/>
                    <a:pt x="1353" y="6225"/>
                  </a:cubicBezTo>
                  <a:cubicBezTo>
                    <a:pt x="1331" y="6225"/>
                    <a:pt x="1323" y="6212"/>
                    <a:pt x="1301" y="6206"/>
                  </a:cubicBezTo>
                  <a:cubicBezTo>
                    <a:pt x="1297" y="6206"/>
                    <a:pt x="1294" y="6205"/>
                    <a:pt x="1292" y="6205"/>
                  </a:cubicBezTo>
                  <a:cubicBezTo>
                    <a:pt x="1278" y="6205"/>
                    <a:pt x="1289" y="6221"/>
                    <a:pt x="1283" y="6224"/>
                  </a:cubicBezTo>
                  <a:cubicBezTo>
                    <a:pt x="1283" y="6224"/>
                    <a:pt x="1282" y="6224"/>
                    <a:pt x="1281" y="6224"/>
                  </a:cubicBezTo>
                  <a:cubicBezTo>
                    <a:pt x="1273" y="6224"/>
                    <a:pt x="1255" y="6205"/>
                    <a:pt x="1245" y="6205"/>
                  </a:cubicBezTo>
                  <a:cubicBezTo>
                    <a:pt x="1244" y="6205"/>
                    <a:pt x="1243" y="6205"/>
                    <a:pt x="1242" y="6206"/>
                  </a:cubicBezTo>
                  <a:cubicBezTo>
                    <a:pt x="1239" y="6206"/>
                    <a:pt x="1249" y="6213"/>
                    <a:pt x="1242" y="6213"/>
                  </a:cubicBezTo>
                  <a:cubicBezTo>
                    <a:pt x="1242" y="6214"/>
                    <a:pt x="1241" y="6214"/>
                    <a:pt x="1240" y="6214"/>
                  </a:cubicBezTo>
                  <a:cubicBezTo>
                    <a:pt x="1234" y="6214"/>
                    <a:pt x="1220" y="6211"/>
                    <a:pt x="1217" y="6209"/>
                  </a:cubicBezTo>
                  <a:cubicBezTo>
                    <a:pt x="1204" y="6199"/>
                    <a:pt x="1230" y="6197"/>
                    <a:pt x="1199" y="6188"/>
                  </a:cubicBezTo>
                  <a:cubicBezTo>
                    <a:pt x="1159" y="6176"/>
                    <a:pt x="1108" y="6165"/>
                    <a:pt x="1067" y="6160"/>
                  </a:cubicBezTo>
                  <a:cubicBezTo>
                    <a:pt x="1053" y="6158"/>
                    <a:pt x="1050" y="6160"/>
                    <a:pt x="1036" y="6157"/>
                  </a:cubicBezTo>
                  <a:cubicBezTo>
                    <a:pt x="1034" y="6157"/>
                    <a:pt x="1033" y="6157"/>
                    <a:pt x="1031" y="6157"/>
                  </a:cubicBezTo>
                  <a:cubicBezTo>
                    <a:pt x="1013" y="6157"/>
                    <a:pt x="1032" y="6141"/>
                    <a:pt x="1030" y="6140"/>
                  </a:cubicBezTo>
                  <a:cubicBezTo>
                    <a:pt x="1027" y="6139"/>
                    <a:pt x="1025" y="6139"/>
                    <a:pt x="1022" y="6139"/>
                  </a:cubicBezTo>
                  <a:cubicBezTo>
                    <a:pt x="1013" y="6139"/>
                    <a:pt x="1010" y="6145"/>
                    <a:pt x="1002" y="6145"/>
                  </a:cubicBezTo>
                  <a:cubicBezTo>
                    <a:pt x="998" y="6145"/>
                    <a:pt x="992" y="6143"/>
                    <a:pt x="983" y="6137"/>
                  </a:cubicBezTo>
                  <a:cubicBezTo>
                    <a:pt x="977" y="6135"/>
                    <a:pt x="969" y="6134"/>
                    <a:pt x="963" y="6132"/>
                  </a:cubicBezTo>
                  <a:cubicBezTo>
                    <a:pt x="948" y="6131"/>
                    <a:pt x="840" y="6112"/>
                    <a:pt x="844" y="6103"/>
                  </a:cubicBezTo>
                  <a:lnTo>
                    <a:pt x="844" y="6103"/>
                  </a:lnTo>
                  <a:lnTo>
                    <a:pt x="797" y="6105"/>
                  </a:lnTo>
                  <a:cubicBezTo>
                    <a:pt x="800" y="6096"/>
                    <a:pt x="780" y="6088"/>
                    <a:pt x="764" y="6082"/>
                  </a:cubicBezTo>
                  <a:cubicBezTo>
                    <a:pt x="745" y="6075"/>
                    <a:pt x="749" y="6069"/>
                    <a:pt x="742" y="6062"/>
                  </a:cubicBezTo>
                  <a:cubicBezTo>
                    <a:pt x="741" y="6060"/>
                    <a:pt x="739" y="6060"/>
                    <a:pt x="736" y="6060"/>
                  </a:cubicBezTo>
                  <a:cubicBezTo>
                    <a:pt x="728" y="6060"/>
                    <a:pt x="715" y="6064"/>
                    <a:pt x="703" y="6064"/>
                  </a:cubicBezTo>
                  <a:cubicBezTo>
                    <a:pt x="699" y="6064"/>
                    <a:pt x="694" y="6063"/>
                    <a:pt x="690" y="6062"/>
                  </a:cubicBezTo>
                  <a:cubicBezTo>
                    <a:pt x="692" y="6059"/>
                    <a:pt x="706" y="6047"/>
                    <a:pt x="700" y="6043"/>
                  </a:cubicBezTo>
                  <a:cubicBezTo>
                    <a:pt x="690" y="6038"/>
                    <a:pt x="675" y="6035"/>
                    <a:pt x="664" y="6035"/>
                  </a:cubicBezTo>
                  <a:cubicBezTo>
                    <a:pt x="659" y="6035"/>
                    <a:pt x="656" y="6035"/>
                    <a:pt x="654" y="6037"/>
                  </a:cubicBezTo>
                  <a:cubicBezTo>
                    <a:pt x="652" y="6040"/>
                    <a:pt x="659" y="6047"/>
                    <a:pt x="654" y="6047"/>
                  </a:cubicBezTo>
                  <a:cubicBezTo>
                    <a:pt x="652" y="6047"/>
                    <a:pt x="650" y="6046"/>
                    <a:pt x="647" y="6045"/>
                  </a:cubicBezTo>
                  <a:cubicBezTo>
                    <a:pt x="636" y="6041"/>
                    <a:pt x="633" y="6039"/>
                    <a:pt x="629" y="6033"/>
                  </a:cubicBezTo>
                  <a:cubicBezTo>
                    <a:pt x="622" y="6024"/>
                    <a:pt x="639" y="6020"/>
                    <a:pt x="633" y="6012"/>
                  </a:cubicBezTo>
                  <a:cubicBezTo>
                    <a:pt x="632" y="6011"/>
                    <a:pt x="632" y="6011"/>
                    <a:pt x="631" y="6011"/>
                  </a:cubicBezTo>
                  <a:cubicBezTo>
                    <a:pt x="627" y="6011"/>
                    <a:pt x="617" y="6014"/>
                    <a:pt x="618" y="6014"/>
                  </a:cubicBezTo>
                  <a:cubicBezTo>
                    <a:pt x="608" y="6014"/>
                    <a:pt x="597" y="6012"/>
                    <a:pt x="585" y="6007"/>
                  </a:cubicBezTo>
                  <a:cubicBezTo>
                    <a:pt x="575" y="6003"/>
                    <a:pt x="576" y="6000"/>
                    <a:pt x="568" y="5999"/>
                  </a:cubicBezTo>
                  <a:cubicBezTo>
                    <a:pt x="563" y="5998"/>
                    <a:pt x="559" y="5997"/>
                    <a:pt x="556" y="5997"/>
                  </a:cubicBezTo>
                  <a:cubicBezTo>
                    <a:pt x="552" y="5997"/>
                    <a:pt x="548" y="5998"/>
                    <a:pt x="544" y="5998"/>
                  </a:cubicBezTo>
                  <a:cubicBezTo>
                    <a:pt x="543" y="5998"/>
                    <a:pt x="543" y="5998"/>
                    <a:pt x="543" y="5998"/>
                  </a:cubicBezTo>
                  <a:cubicBezTo>
                    <a:pt x="533" y="5998"/>
                    <a:pt x="534" y="5981"/>
                    <a:pt x="517" y="5979"/>
                  </a:cubicBezTo>
                  <a:cubicBezTo>
                    <a:pt x="516" y="5978"/>
                    <a:pt x="516" y="5978"/>
                    <a:pt x="515" y="5978"/>
                  </a:cubicBezTo>
                  <a:cubicBezTo>
                    <a:pt x="511" y="5978"/>
                    <a:pt x="508" y="5980"/>
                    <a:pt x="504" y="5980"/>
                  </a:cubicBezTo>
                  <a:cubicBezTo>
                    <a:pt x="503" y="5980"/>
                    <a:pt x="501" y="5979"/>
                    <a:pt x="498" y="5979"/>
                  </a:cubicBezTo>
                  <a:cubicBezTo>
                    <a:pt x="490" y="5976"/>
                    <a:pt x="481" y="5971"/>
                    <a:pt x="473" y="5967"/>
                  </a:cubicBezTo>
                  <a:lnTo>
                    <a:pt x="473" y="5967"/>
                  </a:lnTo>
                  <a:cubicBezTo>
                    <a:pt x="484" y="5972"/>
                    <a:pt x="497" y="5976"/>
                    <a:pt x="504" y="5976"/>
                  </a:cubicBezTo>
                  <a:cubicBezTo>
                    <a:pt x="511" y="5976"/>
                    <a:pt x="511" y="5972"/>
                    <a:pt x="494" y="5964"/>
                  </a:cubicBezTo>
                  <a:cubicBezTo>
                    <a:pt x="481" y="5957"/>
                    <a:pt x="459" y="5947"/>
                    <a:pt x="448" y="5947"/>
                  </a:cubicBezTo>
                  <a:cubicBezTo>
                    <a:pt x="445" y="5947"/>
                    <a:pt x="443" y="5947"/>
                    <a:pt x="442" y="5949"/>
                  </a:cubicBezTo>
                  <a:lnTo>
                    <a:pt x="442" y="5949"/>
                  </a:lnTo>
                  <a:cubicBezTo>
                    <a:pt x="450" y="5936"/>
                    <a:pt x="349" y="5886"/>
                    <a:pt x="327" y="5868"/>
                  </a:cubicBezTo>
                  <a:cubicBezTo>
                    <a:pt x="320" y="5862"/>
                    <a:pt x="315" y="5860"/>
                    <a:pt x="312" y="5860"/>
                  </a:cubicBezTo>
                  <a:cubicBezTo>
                    <a:pt x="307" y="5860"/>
                    <a:pt x="308" y="5867"/>
                    <a:pt x="304" y="5872"/>
                  </a:cubicBezTo>
                  <a:cubicBezTo>
                    <a:pt x="288" y="5872"/>
                    <a:pt x="284" y="5870"/>
                    <a:pt x="281" y="5855"/>
                  </a:cubicBezTo>
                  <a:cubicBezTo>
                    <a:pt x="292" y="5841"/>
                    <a:pt x="244" y="5797"/>
                    <a:pt x="223" y="5774"/>
                  </a:cubicBezTo>
                  <a:cubicBezTo>
                    <a:pt x="211" y="5762"/>
                    <a:pt x="199" y="5746"/>
                    <a:pt x="186" y="5740"/>
                  </a:cubicBezTo>
                  <a:cubicBezTo>
                    <a:pt x="168" y="5732"/>
                    <a:pt x="159" y="5725"/>
                    <a:pt x="145" y="5699"/>
                  </a:cubicBezTo>
                  <a:lnTo>
                    <a:pt x="145" y="5699"/>
                  </a:lnTo>
                  <a:cubicBezTo>
                    <a:pt x="153" y="5713"/>
                    <a:pt x="161" y="5721"/>
                    <a:pt x="165" y="5721"/>
                  </a:cubicBezTo>
                  <a:cubicBezTo>
                    <a:pt x="168" y="5721"/>
                    <a:pt x="167" y="5714"/>
                    <a:pt x="158" y="5698"/>
                  </a:cubicBezTo>
                  <a:cubicBezTo>
                    <a:pt x="150" y="5687"/>
                    <a:pt x="144" y="5674"/>
                    <a:pt x="139" y="5661"/>
                  </a:cubicBezTo>
                  <a:cubicBezTo>
                    <a:pt x="134" y="5648"/>
                    <a:pt x="129" y="5635"/>
                    <a:pt x="128" y="5621"/>
                  </a:cubicBezTo>
                  <a:cubicBezTo>
                    <a:pt x="120" y="5591"/>
                    <a:pt x="124" y="5577"/>
                    <a:pt x="114" y="5560"/>
                  </a:cubicBezTo>
                  <a:lnTo>
                    <a:pt x="114" y="5560"/>
                  </a:lnTo>
                  <a:cubicBezTo>
                    <a:pt x="117" y="5565"/>
                    <a:pt x="120" y="5569"/>
                    <a:pt x="124" y="5569"/>
                  </a:cubicBezTo>
                  <a:cubicBezTo>
                    <a:pt x="125" y="5569"/>
                    <a:pt x="126" y="5569"/>
                    <a:pt x="127" y="5568"/>
                  </a:cubicBezTo>
                  <a:cubicBezTo>
                    <a:pt x="131" y="5566"/>
                    <a:pt x="135" y="5546"/>
                    <a:pt x="131" y="5543"/>
                  </a:cubicBezTo>
                  <a:cubicBezTo>
                    <a:pt x="124" y="5539"/>
                    <a:pt x="131" y="5519"/>
                    <a:pt x="131" y="5504"/>
                  </a:cubicBezTo>
                  <a:cubicBezTo>
                    <a:pt x="132" y="5497"/>
                    <a:pt x="126" y="5497"/>
                    <a:pt x="124" y="5489"/>
                  </a:cubicBezTo>
                  <a:cubicBezTo>
                    <a:pt x="123" y="5477"/>
                    <a:pt x="131" y="5470"/>
                    <a:pt x="134" y="5459"/>
                  </a:cubicBezTo>
                  <a:cubicBezTo>
                    <a:pt x="136" y="5450"/>
                    <a:pt x="138" y="5439"/>
                    <a:pt x="138" y="5429"/>
                  </a:cubicBezTo>
                  <a:cubicBezTo>
                    <a:pt x="139" y="5418"/>
                    <a:pt x="139" y="5403"/>
                    <a:pt x="135" y="5399"/>
                  </a:cubicBezTo>
                  <a:cubicBezTo>
                    <a:pt x="131" y="5394"/>
                    <a:pt x="135" y="5381"/>
                    <a:pt x="136" y="5369"/>
                  </a:cubicBezTo>
                  <a:cubicBezTo>
                    <a:pt x="139" y="5369"/>
                    <a:pt x="141" y="5370"/>
                    <a:pt x="142" y="5370"/>
                  </a:cubicBezTo>
                  <a:cubicBezTo>
                    <a:pt x="144" y="5370"/>
                    <a:pt x="145" y="5367"/>
                    <a:pt x="145" y="5353"/>
                  </a:cubicBezTo>
                  <a:cubicBezTo>
                    <a:pt x="145" y="5339"/>
                    <a:pt x="143" y="5325"/>
                    <a:pt x="141" y="5312"/>
                  </a:cubicBezTo>
                  <a:lnTo>
                    <a:pt x="141" y="5312"/>
                  </a:lnTo>
                  <a:cubicBezTo>
                    <a:pt x="141" y="5312"/>
                    <a:pt x="141" y="5312"/>
                    <a:pt x="141" y="5312"/>
                  </a:cubicBezTo>
                  <a:cubicBezTo>
                    <a:pt x="142" y="5312"/>
                    <a:pt x="138" y="5291"/>
                    <a:pt x="141" y="5291"/>
                  </a:cubicBezTo>
                  <a:lnTo>
                    <a:pt x="141" y="5291"/>
                  </a:lnTo>
                  <a:cubicBezTo>
                    <a:pt x="141" y="5291"/>
                    <a:pt x="142" y="5291"/>
                    <a:pt x="142" y="5291"/>
                  </a:cubicBezTo>
                  <a:cubicBezTo>
                    <a:pt x="143" y="5293"/>
                    <a:pt x="143" y="5298"/>
                    <a:pt x="146" y="5298"/>
                  </a:cubicBezTo>
                  <a:cubicBezTo>
                    <a:pt x="146" y="5298"/>
                    <a:pt x="147" y="5298"/>
                    <a:pt x="147" y="5298"/>
                  </a:cubicBezTo>
                  <a:cubicBezTo>
                    <a:pt x="149" y="5277"/>
                    <a:pt x="146" y="5279"/>
                    <a:pt x="143" y="5266"/>
                  </a:cubicBezTo>
                  <a:cubicBezTo>
                    <a:pt x="141" y="5257"/>
                    <a:pt x="137" y="5235"/>
                    <a:pt x="144" y="5227"/>
                  </a:cubicBezTo>
                  <a:cubicBezTo>
                    <a:pt x="152" y="5218"/>
                    <a:pt x="153" y="5234"/>
                    <a:pt x="158" y="5205"/>
                  </a:cubicBezTo>
                  <a:cubicBezTo>
                    <a:pt x="160" y="5189"/>
                    <a:pt x="165" y="5168"/>
                    <a:pt x="166" y="5152"/>
                  </a:cubicBezTo>
                  <a:cubicBezTo>
                    <a:pt x="167" y="5144"/>
                    <a:pt x="166" y="5142"/>
                    <a:pt x="164" y="5142"/>
                  </a:cubicBezTo>
                  <a:cubicBezTo>
                    <a:pt x="163" y="5142"/>
                    <a:pt x="160" y="5144"/>
                    <a:pt x="158" y="5144"/>
                  </a:cubicBezTo>
                  <a:cubicBezTo>
                    <a:pt x="158" y="5144"/>
                    <a:pt x="158" y="5144"/>
                    <a:pt x="158" y="5144"/>
                  </a:cubicBezTo>
                  <a:cubicBezTo>
                    <a:pt x="153" y="5141"/>
                    <a:pt x="152" y="5126"/>
                    <a:pt x="156" y="5118"/>
                  </a:cubicBezTo>
                  <a:cubicBezTo>
                    <a:pt x="158" y="5112"/>
                    <a:pt x="165" y="5084"/>
                    <a:pt x="158" y="5083"/>
                  </a:cubicBezTo>
                  <a:lnTo>
                    <a:pt x="158" y="5083"/>
                  </a:lnTo>
                  <a:cubicBezTo>
                    <a:pt x="159" y="5083"/>
                    <a:pt x="159" y="5083"/>
                    <a:pt x="159" y="5083"/>
                  </a:cubicBezTo>
                  <a:cubicBezTo>
                    <a:pt x="174" y="5083"/>
                    <a:pt x="164" y="5015"/>
                    <a:pt x="164" y="4997"/>
                  </a:cubicBezTo>
                  <a:cubicBezTo>
                    <a:pt x="164" y="4981"/>
                    <a:pt x="166" y="4984"/>
                    <a:pt x="169" y="4971"/>
                  </a:cubicBezTo>
                  <a:cubicBezTo>
                    <a:pt x="171" y="4955"/>
                    <a:pt x="172" y="4938"/>
                    <a:pt x="172" y="4921"/>
                  </a:cubicBezTo>
                  <a:cubicBezTo>
                    <a:pt x="172" y="4909"/>
                    <a:pt x="172" y="4825"/>
                    <a:pt x="180" y="4825"/>
                  </a:cubicBezTo>
                  <a:cubicBezTo>
                    <a:pt x="181" y="4804"/>
                    <a:pt x="180" y="4798"/>
                    <a:pt x="172" y="4796"/>
                  </a:cubicBezTo>
                  <a:cubicBezTo>
                    <a:pt x="168" y="4795"/>
                    <a:pt x="161" y="4780"/>
                    <a:pt x="161" y="4769"/>
                  </a:cubicBezTo>
                  <a:lnTo>
                    <a:pt x="161" y="4769"/>
                  </a:lnTo>
                  <a:cubicBezTo>
                    <a:pt x="161" y="4769"/>
                    <a:pt x="161" y="4769"/>
                    <a:pt x="161" y="4769"/>
                  </a:cubicBezTo>
                  <a:cubicBezTo>
                    <a:pt x="163" y="4769"/>
                    <a:pt x="174" y="4761"/>
                    <a:pt x="176" y="4757"/>
                  </a:cubicBezTo>
                  <a:cubicBezTo>
                    <a:pt x="180" y="4745"/>
                    <a:pt x="180" y="4726"/>
                    <a:pt x="178" y="4711"/>
                  </a:cubicBezTo>
                  <a:cubicBezTo>
                    <a:pt x="175" y="4698"/>
                    <a:pt x="172" y="4683"/>
                    <a:pt x="172" y="4668"/>
                  </a:cubicBezTo>
                  <a:cubicBezTo>
                    <a:pt x="172" y="4666"/>
                    <a:pt x="179" y="4658"/>
                    <a:pt x="179" y="4653"/>
                  </a:cubicBezTo>
                  <a:cubicBezTo>
                    <a:pt x="185" y="4630"/>
                    <a:pt x="161" y="4630"/>
                    <a:pt x="162" y="4610"/>
                  </a:cubicBezTo>
                  <a:cubicBezTo>
                    <a:pt x="162" y="4598"/>
                    <a:pt x="164" y="4596"/>
                    <a:pt x="167" y="4596"/>
                  </a:cubicBezTo>
                  <a:cubicBezTo>
                    <a:pt x="170" y="4596"/>
                    <a:pt x="173" y="4598"/>
                    <a:pt x="176" y="4598"/>
                  </a:cubicBezTo>
                  <a:cubicBezTo>
                    <a:pt x="178" y="4598"/>
                    <a:pt x="180" y="4597"/>
                    <a:pt x="180" y="4591"/>
                  </a:cubicBezTo>
                  <a:cubicBezTo>
                    <a:pt x="185" y="4558"/>
                    <a:pt x="170" y="4523"/>
                    <a:pt x="166" y="4495"/>
                  </a:cubicBezTo>
                  <a:cubicBezTo>
                    <a:pt x="166" y="4491"/>
                    <a:pt x="162" y="4445"/>
                    <a:pt x="166" y="4445"/>
                  </a:cubicBezTo>
                  <a:lnTo>
                    <a:pt x="166" y="4445"/>
                  </a:lnTo>
                  <a:cubicBezTo>
                    <a:pt x="167" y="4445"/>
                    <a:pt x="168" y="4447"/>
                    <a:pt x="169" y="4451"/>
                  </a:cubicBezTo>
                  <a:cubicBezTo>
                    <a:pt x="169" y="4468"/>
                    <a:pt x="171" y="4478"/>
                    <a:pt x="173" y="4478"/>
                  </a:cubicBezTo>
                  <a:cubicBezTo>
                    <a:pt x="175" y="4478"/>
                    <a:pt x="178" y="4472"/>
                    <a:pt x="179" y="4459"/>
                  </a:cubicBezTo>
                  <a:cubicBezTo>
                    <a:pt x="180" y="4449"/>
                    <a:pt x="180" y="4417"/>
                    <a:pt x="173" y="4417"/>
                  </a:cubicBezTo>
                  <a:cubicBezTo>
                    <a:pt x="173" y="4417"/>
                    <a:pt x="173" y="4417"/>
                    <a:pt x="172" y="4417"/>
                  </a:cubicBezTo>
                  <a:cubicBezTo>
                    <a:pt x="171" y="4418"/>
                    <a:pt x="166" y="4430"/>
                    <a:pt x="163" y="4430"/>
                  </a:cubicBezTo>
                  <a:cubicBezTo>
                    <a:pt x="162" y="4430"/>
                    <a:pt x="162" y="4429"/>
                    <a:pt x="161" y="4428"/>
                  </a:cubicBezTo>
                  <a:cubicBezTo>
                    <a:pt x="161" y="4426"/>
                    <a:pt x="184" y="4374"/>
                    <a:pt x="176" y="4368"/>
                  </a:cubicBezTo>
                  <a:cubicBezTo>
                    <a:pt x="172" y="4363"/>
                    <a:pt x="166" y="4368"/>
                    <a:pt x="162" y="4362"/>
                  </a:cubicBezTo>
                  <a:cubicBezTo>
                    <a:pt x="158" y="4357"/>
                    <a:pt x="156" y="4345"/>
                    <a:pt x="152" y="4337"/>
                  </a:cubicBezTo>
                  <a:cubicBezTo>
                    <a:pt x="154" y="4337"/>
                    <a:pt x="156" y="4337"/>
                    <a:pt x="158" y="4337"/>
                  </a:cubicBezTo>
                  <a:cubicBezTo>
                    <a:pt x="165" y="4337"/>
                    <a:pt x="169" y="4335"/>
                    <a:pt x="169" y="4307"/>
                  </a:cubicBezTo>
                  <a:cubicBezTo>
                    <a:pt x="169" y="4300"/>
                    <a:pt x="165" y="4263"/>
                    <a:pt x="160" y="4263"/>
                  </a:cubicBezTo>
                  <a:cubicBezTo>
                    <a:pt x="159" y="4263"/>
                    <a:pt x="158" y="4264"/>
                    <a:pt x="158" y="4265"/>
                  </a:cubicBezTo>
                  <a:lnTo>
                    <a:pt x="158" y="4237"/>
                  </a:lnTo>
                  <a:cubicBezTo>
                    <a:pt x="158" y="4236"/>
                    <a:pt x="159" y="4236"/>
                    <a:pt x="159" y="4236"/>
                  </a:cubicBezTo>
                  <a:cubicBezTo>
                    <a:pt x="162" y="4236"/>
                    <a:pt x="164" y="4239"/>
                    <a:pt x="167" y="4239"/>
                  </a:cubicBezTo>
                  <a:cubicBezTo>
                    <a:pt x="168" y="4239"/>
                    <a:pt x="169" y="4238"/>
                    <a:pt x="171" y="4236"/>
                  </a:cubicBezTo>
                  <a:cubicBezTo>
                    <a:pt x="175" y="4228"/>
                    <a:pt x="176" y="4210"/>
                    <a:pt x="174" y="4197"/>
                  </a:cubicBezTo>
                  <a:cubicBezTo>
                    <a:pt x="171" y="4167"/>
                    <a:pt x="151" y="4159"/>
                    <a:pt x="168" y="4136"/>
                  </a:cubicBezTo>
                  <a:lnTo>
                    <a:pt x="168" y="4136"/>
                  </a:lnTo>
                  <a:cubicBezTo>
                    <a:pt x="168" y="4136"/>
                    <a:pt x="169" y="4136"/>
                    <a:pt x="169" y="4136"/>
                  </a:cubicBezTo>
                  <a:cubicBezTo>
                    <a:pt x="187" y="4136"/>
                    <a:pt x="164" y="4113"/>
                    <a:pt x="164" y="4092"/>
                  </a:cubicBezTo>
                  <a:cubicBezTo>
                    <a:pt x="164" y="4077"/>
                    <a:pt x="175" y="4056"/>
                    <a:pt x="172" y="4045"/>
                  </a:cubicBezTo>
                  <a:cubicBezTo>
                    <a:pt x="171" y="4042"/>
                    <a:pt x="161" y="4023"/>
                    <a:pt x="159" y="4023"/>
                  </a:cubicBezTo>
                  <a:cubicBezTo>
                    <a:pt x="159" y="4023"/>
                    <a:pt x="159" y="4023"/>
                    <a:pt x="159" y="4023"/>
                  </a:cubicBezTo>
                  <a:cubicBezTo>
                    <a:pt x="165" y="4013"/>
                    <a:pt x="169" y="4026"/>
                    <a:pt x="172" y="4004"/>
                  </a:cubicBezTo>
                  <a:cubicBezTo>
                    <a:pt x="173" y="3993"/>
                    <a:pt x="176" y="3971"/>
                    <a:pt x="170" y="3966"/>
                  </a:cubicBezTo>
                  <a:cubicBezTo>
                    <a:pt x="165" y="3961"/>
                    <a:pt x="166" y="3941"/>
                    <a:pt x="166" y="3926"/>
                  </a:cubicBezTo>
                  <a:cubicBezTo>
                    <a:pt x="166" y="3916"/>
                    <a:pt x="155" y="3913"/>
                    <a:pt x="155" y="3893"/>
                  </a:cubicBezTo>
                  <a:lnTo>
                    <a:pt x="149" y="3907"/>
                  </a:lnTo>
                  <a:cubicBezTo>
                    <a:pt x="145" y="3898"/>
                    <a:pt x="142" y="3893"/>
                    <a:pt x="144" y="3878"/>
                  </a:cubicBezTo>
                  <a:cubicBezTo>
                    <a:pt x="144" y="3878"/>
                    <a:pt x="144" y="3878"/>
                    <a:pt x="145" y="3878"/>
                  </a:cubicBezTo>
                  <a:cubicBezTo>
                    <a:pt x="148" y="3878"/>
                    <a:pt x="154" y="3879"/>
                    <a:pt x="155" y="3893"/>
                  </a:cubicBezTo>
                  <a:lnTo>
                    <a:pt x="166" y="3893"/>
                  </a:lnTo>
                  <a:cubicBezTo>
                    <a:pt x="165" y="3882"/>
                    <a:pt x="166" y="3864"/>
                    <a:pt x="160" y="3864"/>
                  </a:cubicBezTo>
                  <a:cubicBezTo>
                    <a:pt x="155" y="3852"/>
                    <a:pt x="155" y="3848"/>
                    <a:pt x="159" y="3835"/>
                  </a:cubicBezTo>
                  <a:cubicBezTo>
                    <a:pt x="159" y="3823"/>
                    <a:pt x="158" y="3821"/>
                    <a:pt x="153" y="3821"/>
                  </a:cubicBezTo>
                  <a:cubicBezTo>
                    <a:pt x="148" y="3821"/>
                    <a:pt x="148" y="3803"/>
                    <a:pt x="148" y="3792"/>
                  </a:cubicBezTo>
                  <a:lnTo>
                    <a:pt x="167" y="3792"/>
                  </a:lnTo>
                  <a:cubicBezTo>
                    <a:pt x="159" y="3792"/>
                    <a:pt x="158" y="3747"/>
                    <a:pt x="157" y="3732"/>
                  </a:cubicBezTo>
                  <a:cubicBezTo>
                    <a:pt x="157" y="3712"/>
                    <a:pt x="163" y="3713"/>
                    <a:pt x="164" y="3699"/>
                  </a:cubicBezTo>
                  <a:cubicBezTo>
                    <a:pt x="170" y="3637"/>
                    <a:pt x="166" y="3570"/>
                    <a:pt x="165" y="3507"/>
                  </a:cubicBezTo>
                  <a:lnTo>
                    <a:pt x="165" y="3507"/>
                  </a:lnTo>
                  <a:cubicBezTo>
                    <a:pt x="165" y="3507"/>
                    <a:pt x="165" y="3507"/>
                    <a:pt x="165" y="3507"/>
                  </a:cubicBezTo>
                  <a:cubicBezTo>
                    <a:pt x="166" y="3507"/>
                    <a:pt x="171" y="3502"/>
                    <a:pt x="170" y="3491"/>
                  </a:cubicBezTo>
                  <a:lnTo>
                    <a:pt x="169" y="3460"/>
                  </a:lnTo>
                  <a:lnTo>
                    <a:pt x="162" y="3358"/>
                  </a:lnTo>
                  <a:cubicBezTo>
                    <a:pt x="158" y="3313"/>
                    <a:pt x="157" y="3264"/>
                    <a:pt x="152" y="3219"/>
                  </a:cubicBezTo>
                  <a:cubicBezTo>
                    <a:pt x="149" y="3201"/>
                    <a:pt x="147" y="3183"/>
                    <a:pt x="143" y="3173"/>
                  </a:cubicBezTo>
                  <a:cubicBezTo>
                    <a:pt x="138" y="3167"/>
                    <a:pt x="139" y="3151"/>
                    <a:pt x="139" y="3141"/>
                  </a:cubicBezTo>
                  <a:lnTo>
                    <a:pt x="139" y="3141"/>
                  </a:lnTo>
                  <a:cubicBezTo>
                    <a:pt x="139" y="3147"/>
                    <a:pt x="141" y="3152"/>
                    <a:pt x="142" y="3152"/>
                  </a:cubicBezTo>
                  <a:cubicBezTo>
                    <a:pt x="143" y="3152"/>
                    <a:pt x="144" y="3150"/>
                    <a:pt x="145" y="3145"/>
                  </a:cubicBezTo>
                  <a:cubicBezTo>
                    <a:pt x="145" y="3120"/>
                    <a:pt x="144" y="3090"/>
                    <a:pt x="143" y="3064"/>
                  </a:cubicBezTo>
                  <a:cubicBezTo>
                    <a:pt x="142" y="3053"/>
                    <a:pt x="143" y="3022"/>
                    <a:pt x="138" y="3014"/>
                  </a:cubicBezTo>
                  <a:cubicBezTo>
                    <a:pt x="137" y="3013"/>
                    <a:pt x="136" y="3013"/>
                    <a:pt x="134" y="3013"/>
                  </a:cubicBezTo>
                  <a:cubicBezTo>
                    <a:pt x="130" y="3013"/>
                    <a:pt x="122" y="3019"/>
                    <a:pt x="118" y="3019"/>
                  </a:cubicBezTo>
                  <a:cubicBezTo>
                    <a:pt x="118" y="2997"/>
                    <a:pt x="129" y="2992"/>
                    <a:pt x="135" y="2990"/>
                  </a:cubicBezTo>
                  <a:cubicBezTo>
                    <a:pt x="144" y="2988"/>
                    <a:pt x="139" y="2965"/>
                    <a:pt x="139" y="2944"/>
                  </a:cubicBezTo>
                  <a:cubicBezTo>
                    <a:pt x="138" y="2916"/>
                    <a:pt x="136" y="2886"/>
                    <a:pt x="138" y="2859"/>
                  </a:cubicBezTo>
                  <a:cubicBezTo>
                    <a:pt x="138" y="2854"/>
                    <a:pt x="142" y="2847"/>
                    <a:pt x="142" y="2844"/>
                  </a:cubicBezTo>
                  <a:cubicBezTo>
                    <a:pt x="140" y="2829"/>
                    <a:pt x="136" y="2822"/>
                    <a:pt x="132" y="2811"/>
                  </a:cubicBezTo>
                  <a:cubicBezTo>
                    <a:pt x="125" y="2786"/>
                    <a:pt x="135" y="2753"/>
                    <a:pt x="136" y="2729"/>
                  </a:cubicBezTo>
                  <a:cubicBezTo>
                    <a:pt x="136" y="2702"/>
                    <a:pt x="129" y="2696"/>
                    <a:pt x="121" y="2682"/>
                  </a:cubicBezTo>
                  <a:cubicBezTo>
                    <a:pt x="110" y="2666"/>
                    <a:pt x="118" y="2664"/>
                    <a:pt x="124" y="2664"/>
                  </a:cubicBezTo>
                  <a:cubicBezTo>
                    <a:pt x="126" y="2664"/>
                    <a:pt x="127" y="2664"/>
                    <a:pt x="128" y="2664"/>
                  </a:cubicBezTo>
                  <a:cubicBezTo>
                    <a:pt x="129" y="2664"/>
                    <a:pt x="130" y="2664"/>
                    <a:pt x="131" y="2664"/>
                  </a:cubicBezTo>
                  <a:cubicBezTo>
                    <a:pt x="138" y="2658"/>
                    <a:pt x="122" y="2628"/>
                    <a:pt x="121" y="2626"/>
                  </a:cubicBezTo>
                  <a:cubicBezTo>
                    <a:pt x="114" y="2602"/>
                    <a:pt x="127" y="2596"/>
                    <a:pt x="129" y="2580"/>
                  </a:cubicBezTo>
                  <a:cubicBezTo>
                    <a:pt x="132" y="2560"/>
                    <a:pt x="129" y="2535"/>
                    <a:pt x="127" y="2515"/>
                  </a:cubicBezTo>
                  <a:cubicBezTo>
                    <a:pt x="125" y="2503"/>
                    <a:pt x="117" y="2431"/>
                    <a:pt x="127" y="2431"/>
                  </a:cubicBezTo>
                  <a:cubicBezTo>
                    <a:pt x="129" y="2415"/>
                    <a:pt x="125" y="2396"/>
                    <a:pt x="123" y="2380"/>
                  </a:cubicBezTo>
                  <a:cubicBezTo>
                    <a:pt x="115" y="2323"/>
                    <a:pt x="114" y="2262"/>
                    <a:pt x="107" y="2203"/>
                  </a:cubicBezTo>
                  <a:cubicBezTo>
                    <a:pt x="104" y="2183"/>
                    <a:pt x="100" y="2159"/>
                    <a:pt x="90" y="2159"/>
                  </a:cubicBezTo>
                  <a:lnTo>
                    <a:pt x="90" y="2159"/>
                  </a:lnTo>
                  <a:cubicBezTo>
                    <a:pt x="92" y="2159"/>
                    <a:pt x="95" y="2159"/>
                    <a:pt x="97" y="2159"/>
                  </a:cubicBezTo>
                  <a:cubicBezTo>
                    <a:pt x="101" y="2159"/>
                    <a:pt x="105" y="2158"/>
                    <a:pt x="106" y="2150"/>
                  </a:cubicBezTo>
                  <a:cubicBezTo>
                    <a:pt x="109" y="2139"/>
                    <a:pt x="103" y="2133"/>
                    <a:pt x="104" y="2122"/>
                  </a:cubicBezTo>
                  <a:cubicBezTo>
                    <a:pt x="104" y="2115"/>
                    <a:pt x="105" y="2109"/>
                    <a:pt x="106" y="2102"/>
                  </a:cubicBezTo>
                  <a:cubicBezTo>
                    <a:pt x="109" y="2073"/>
                    <a:pt x="106" y="2045"/>
                    <a:pt x="105" y="2015"/>
                  </a:cubicBezTo>
                  <a:cubicBezTo>
                    <a:pt x="103" y="2009"/>
                    <a:pt x="101" y="1992"/>
                    <a:pt x="99" y="1976"/>
                  </a:cubicBezTo>
                  <a:cubicBezTo>
                    <a:pt x="98" y="1961"/>
                    <a:pt x="97" y="1948"/>
                    <a:pt x="97" y="1946"/>
                  </a:cubicBezTo>
                  <a:cubicBezTo>
                    <a:pt x="86" y="1936"/>
                    <a:pt x="75" y="1945"/>
                    <a:pt x="63" y="1932"/>
                  </a:cubicBezTo>
                  <a:cubicBezTo>
                    <a:pt x="61" y="1928"/>
                    <a:pt x="67" y="1903"/>
                    <a:pt x="75" y="1903"/>
                  </a:cubicBezTo>
                  <a:cubicBezTo>
                    <a:pt x="77" y="1903"/>
                    <a:pt x="79" y="1905"/>
                    <a:pt x="81" y="1909"/>
                  </a:cubicBezTo>
                  <a:cubicBezTo>
                    <a:pt x="84" y="1916"/>
                    <a:pt x="87" y="1919"/>
                    <a:pt x="89" y="1919"/>
                  </a:cubicBezTo>
                  <a:cubicBezTo>
                    <a:pt x="93" y="1919"/>
                    <a:pt x="94" y="1906"/>
                    <a:pt x="94" y="1887"/>
                  </a:cubicBezTo>
                  <a:cubicBezTo>
                    <a:pt x="93" y="1875"/>
                    <a:pt x="93" y="1855"/>
                    <a:pt x="89" y="1846"/>
                  </a:cubicBezTo>
                  <a:cubicBezTo>
                    <a:pt x="85" y="1839"/>
                    <a:pt x="83" y="1843"/>
                    <a:pt x="84" y="1828"/>
                  </a:cubicBezTo>
                  <a:cubicBezTo>
                    <a:pt x="84" y="1817"/>
                    <a:pt x="95" y="1771"/>
                    <a:pt x="101" y="1771"/>
                  </a:cubicBezTo>
                  <a:cubicBezTo>
                    <a:pt x="102" y="1771"/>
                    <a:pt x="102" y="1771"/>
                    <a:pt x="103" y="1772"/>
                  </a:cubicBezTo>
                  <a:cubicBezTo>
                    <a:pt x="95" y="1762"/>
                    <a:pt x="94" y="1753"/>
                    <a:pt x="93" y="1729"/>
                  </a:cubicBezTo>
                  <a:cubicBezTo>
                    <a:pt x="91" y="1707"/>
                    <a:pt x="90" y="1688"/>
                    <a:pt x="85" y="1669"/>
                  </a:cubicBezTo>
                  <a:cubicBezTo>
                    <a:pt x="84" y="1664"/>
                    <a:pt x="77" y="1644"/>
                    <a:pt x="78" y="1642"/>
                  </a:cubicBezTo>
                  <a:cubicBezTo>
                    <a:pt x="80" y="1636"/>
                    <a:pt x="86" y="1629"/>
                    <a:pt x="86" y="1621"/>
                  </a:cubicBezTo>
                  <a:cubicBezTo>
                    <a:pt x="86" y="1606"/>
                    <a:pt x="81" y="1594"/>
                    <a:pt x="80" y="1579"/>
                  </a:cubicBezTo>
                  <a:lnTo>
                    <a:pt x="78" y="1528"/>
                  </a:lnTo>
                  <a:cubicBezTo>
                    <a:pt x="85" y="1506"/>
                    <a:pt x="71" y="1502"/>
                    <a:pt x="66" y="1499"/>
                  </a:cubicBezTo>
                  <a:cubicBezTo>
                    <a:pt x="60" y="1496"/>
                    <a:pt x="59" y="1485"/>
                    <a:pt x="58" y="1471"/>
                  </a:cubicBezTo>
                  <a:cubicBezTo>
                    <a:pt x="61" y="1471"/>
                    <a:pt x="63" y="1472"/>
                    <a:pt x="65" y="1472"/>
                  </a:cubicBezTo>
                  <a:cubicBezTo>
                    <a:pt x="72" y="1472"/>
                    <a:pt x="74" y="1469"/>
                    <a:pt x="73" y="1444"/>
                  </a:cubicBezTo>
                  <a:cubicBezTo>
                    <a:pt x="72" y="1389"/>
                    <a:pt x="69" y="1334"/>
                    <a:pt x="66" y="1279"/>
                  </a:cubicBezTo>
                  <a:cubicBezTo>
                    <a:pt x="65" y="1275"/>
                    <a:pt x="64" y="1224"/>
                    <a:pt x="60" y="1224"/>
                  </a:cubicBezTo>
                  <a:cubicBezTo>
                    <a:pt x="60" y="1224"/>
                    <a:pt x="59" y="1225"/>
                    <a:pt x="59" y="1225"/>
                  </a:cubicBezTo>
                  <a:cubicBezTo>
                    <a:pt x="58" y="1228"/>
                    <a:pt x="56" y="1229"/>
                    <a:pt x="55" y="1229"/>
                  </a:cubicBezTo>
                  <a:cubicBezTo>
                    <a:pt x="51" y="1229"/>
                    <a:pt x="50" y="1204"/>
                    <a:pt x="51" y="1194"/>
                  </a:cubicBezTo>
                  <a:cubicBezTo>
                    <a:pt x="52" y="1182"/>
                    <a:pt x="57" y="1189"/>
                    <a:pt x="59" y="1180"/>
                  </a:cubicBezTo>
                  <a:cubicBezTo>
                    <a:pt x="61" y="1174"/>
                    <a:pt x="60" y="1162"/>
                    <a:pt x="60" y="1155"/>
                  </a:cubicBezTo>
                  <a:cubicBezTo>
                    <a:pt x="59" y="1141"/>
                    <a:pt x="59" y="1099"/>
                    <a:pt x="54" y="1087"/>
                  </a:cubicBezTo>
                  <a:cubicBezTo>
                    <a:pt x="48" y="1077"/>
                    <a:pt x="51" y="1065"/>
                    <a:pt x="48" y="1047"/>
                  </a:cubicBezTo>
                  <a:cubicBezTo>
                    <a:pt x="46" y="1038"/>
                    <a:pt x="37" y="1026"/>
                    <a:pt x="37" y="1021"/>
                  </a:cubicBezTo>
                  <a:cubicBezTo>
                    <a:pt x="37" y="1016"/>
                    <a:pt x="42" y="1010"/>
                    <a:pt x="43" y="1005"/>
                  </a:cubicBezTo>
                  <a:cubicBezTo>
                    <a:pt x="47" y="989"/>
                    <a:pt x="47" y="969"/>
                    <a:pt x="46" y="951"/>
                  </a:cubicBezTo>
                  <a:cubicBezTo>
                    <a:pt x="43" y="922"/>
                    <a:pt x="41" y="890"/>
                    <a:pt x="38" y="862"/>
                  </a:cubicBezTo>
                  <a:cubicBezTo>
                    <a:pt x="35" y="847"/>
                    <a:pt x="32" y="842"/>
                    <a:pt x="26" y="842"/>
                  </a:cubicBezTo>
                  <a:cubicBezTo>
                    <a:pt x="24" y="838"/>
                    <a:pt x="22" y="836"/>
                    <a:pt x="20" y="836"/>
                  </a:cubicBezTo>
                  <a:close/>
                </a:path>
              </a:pathLst>
            </a:custGeom>
            <a:solidFill>
              <a:srgbClr val="261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7849823" y="4012913"/>
              <a:ext cx="879329" cy="886570"/>
            </a:xfrm>
            <a:custGeom>
              <a:avLst/>
              <a:gdLst/>
              <a:ahLst/>
              <a:cxnLst/>
              <a:rect l="l" t="t" r="r" b="b"/>
              <a:pathLst>
                <a:path w="6450" h="6503" extrusionOk="0">
                  <a:moveTo>
                    <a:pt x="4737" y="0"/>
                  </a:moveTo>
                  <a:cubicBezTo>
                    <a:pt x="4727" y="0"/>
                    <a:pt x="4717" y="2"/>
                    <a:pt x="4707" y="5"/>
                  </a:cubicBezTo>
                  <a:cubicBezTo>
                    <a:pt x="4653" y="21"/>
                    <a:pt x="4622" y="77"/>
                    <a:pt x="4639" y="131"/>
                  </a:cubicBezTo>
                  <a:cubicBezTo>
                    <a:pt x="4683" y="279"/>
                    <a:pt x="5736" y="3758"/>
                    <a:pt x="6207" y="4604"/>
                  </a:cubicBezTo>
                  <a:cubicBezTo>
                    <a:pt x="6226" y="4639"/>
                    <a:pt x="6221" y="4688"/>
                    <a:pt x="6191" y="4749"/>
                  </a:cubicBezTo>
                  <a:cubicBezTo>
                    <a:pt x="5963" y="5229"/>
                    <a:pt x="4606" y="5993"/>
                    <a:pt x="3264" y="6222"/>
                  </a:cubicBezTo>
                  <a:cubicBezTo>
                    <a:pt x="2951" y="6276"/>
                    <a:pt x="2642" y="6299"/>
                    <a:pt x="2347" y="6299"/>
                  </a:cubicBezTo>
                  <a:cubicBezTo>
                    <a:pt x="1407" y="6299"/>
                    <a:pt x="617" y="6062"/>
                    <a:pt x="368" y="5817"/>
                  </a:cubicBezTo>
                  <a:cubicBezTo>
                    <a:pt x="312" y="5762"/>
                    <a:pt x="287" y="5712"/>
                    <a:pt x="293" y="5667"/>
                  </a:cubicBezTo>
                  <a:cubicBezTo>
                    <a:pt x="440" y="4708"/>
                    <a:pt x="217" y="1081"/>
                    <a:pt x="208" y="927"/>
                  </a:cubicBezTo>
                  <a:cubicBezTo>
                    <a:pt x="204" y="873"/>
                    <a:pt x="160" y="831"/>
                    <a:pt x="106" y="831"/>
                  </a:cubicBezTo>
                  <a:cubicBezTo>
                    <a:pt x="104" y="831"/>
                    <a:pt x="102" y="832"/>
                    <a:pt x="100" y="832"/>
                  </a:cubicBezTo>
                  <a:cubicBezTo>
                    <a:pt x="44" y="835"/>
                    <a:pt x="1" y="884"/>
                    <a:pt x="4" y="940"/>
                  </a:cubicBezTo>
                  <a:cubicBezTo>
                    <a:pt x="7" y="977"/>
                    <a:pt x="236" y="4700"/>
                    <a:pt x="93" y="5637"/>
                  </a:cubicBezTo>
                  <a:cubicBezTo>
                    <a:pt x="80" y="5714"/>
                    <a:pt x="93" y="5834"/>
                    <a:pt x="225" y="5963"/>
                  </a:cubicBezTo>
                  <a:cubicBezTo>
                    <a:pt x="533" y="6264"/>
                    <a:pt x="1389" y="6503"/>
                    <a:pt x="2354" y="6503"/>
                  </a:cubicBezTo>
                  <a:cubicBezTo>
                    <a:pt x="2662" y="6503"/>
                    <a:pt x="2983" y="6478"/>
                    <a:pt x="3299" y="6424"/>
                  </a:cubicBezTo>
                  <a:cubicBezTo>
                    <a:pt x="4721" y="6180"/>
                    <a:pt x="6121" y="5370"/>
                    <a:pt x="6376" y="4838"/>
                  </a:cubicBezTo>
                  <a:cubicBezTo>
                    <a:pt x="6450" y="4682"/>
                    <a:pt x="6422" y="4571"/>
                    <a:pt x="6385" y="4506"/>
                  </a:cubicBezTo>
                  <a:cubicBezTo>
                    <a:pt x="5925" y="3677"/>
                    <a:pt x="4845" y="109"/>
                    <a:pt x="4834" y="72"/>
                  </a:cubicBezTo>
                  <a:cubicBezTo>
                    <a:pt x="4820" y="29"/>
                    <a:pt x="4780" y="0"/>
                    <a:pt x="47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7845051" y="4009232"/>
              <a:ext cx="884918" cy="895023"/>
            </a:xfrm>
            <a:custGeom>
              <a:avLst/>
              <a:gdLst/>
              <a:ahLst/>
              <a:cxnLst/>
              <a:rect l="l" t="t" r="r" b="b"/>
              <a:pathLst>
                <a:path w="6491" h="6565" extrusionOk="0">
                  <a:moveTo>
                    <a:pt x="4724" y="470"/>
                  </a:moveTo>
                  <a:cubicBezTo>
                    <a:pt x="4724" y="471"/>
                    <a:pt x="4724" y="471"/>
                    <a:pt x="4725" y="472"/>
                  </a:cubicBezTo>
                  <a:cubicBezTo>
                    <a:pt x="4724" y="471"/>
                    <a:pt x="4724" y="471"/>
                    <a:pt x="4724" y="470"/>
                  </a:cubicBezTo>
                  <a:close/>
                  <a:moveTo>
                    <a:pt x="4769" y="622"/>
                  </a:moveTo>
                  <a:cubicBezTo>
                    <a:pt x="4769" y="622"/>
                    <a:pt x="4769" y="622"/>
                    <a:pt x="4769" y="622"/>
                  </a:cubicBezTo>
                  <a:cubicBezTo>
                    <a:pt x="4769" y="622"/>
                    <a:pt x="4769" y="622"/>
                    <a:pt x="4769" y="622"/>
                  </a:cubicBezTo>
                  <a:close/>
                  <a:moveTo>
                    <a:pt x="5058" y="589"/>
                  </a:moveTo>
                  <a:lnTo>
                    <a:pt x="5058" y="589"/>
                  </a:lnTo>
                  <a:cubicBezTo>
                    <a:pt x="5041" y="593"/>
                    <a:pt x="5065" y="644"/>
                    <a:pt x="5071" y="644"/>
                  </a:cubicBezTo>
                  <a:cubicBezTo>
                    <a:pt x="5073" y="644"/>
                    <a:pt x="5073" y="636"/>
                    <a:pt x="5067" y="617"/>
                  </a:cubicBezTo>
                  <a:cubicBezTo>
                    <a:pt x="5064" y="608"/>
                    <a:pt x="5061" y="598"/>
                    <a:pt x="5058" y="589"/>
                  </a:cubicBezTo>
                  <a:close/>
                  <a:moveTo>
                    <a:pt x="241" y="1142"/>
                  </a:moveTo>
                  <a:lnTo>
                    <a:pt x="241" y="1142"/>
                  </a:lnTo>
                  <a:cubicBezTo>
                    <a:pt x="236" y="1178"/>
                    <a:pt x="238" y="1199"/>
                    <a:pt x="250" y="1199"/>
                  </a:cubicBezTo>
                  <a:lnTo>
                    <a:pt x="248" y="1170"/>
                  </a:lnTo>
                  <a:lnTo>
                    <a:pt x="241" y="1142"/>
                  </a:lnTo>
                  <a:close/>
                  <a:moveTo>
                    <a:pt x="68" y="1278"/>
                  </a:moveTo>
                  <a:cubicBezTo>
                    <a:pt x="68" y="1278"/>
                    <a:pt x="68" y="1278"/>
                    <a:pt x="68" y="1278"/>
                  </a:cubicBezTo>
                  <a:lnTo>
                    <a:pt x="68" y="1278"/>
                  </a:lnTo>
                  <a:cubicBezTo>
                    <a:pt x="68" y="1278"/>
                    <a:pt x="68" y="1278"/>
                    <a:pt x="68" y="1278"/>
                  </a:cubicBezTo>
                  <a:lnTo>
                    <a:pt x="68" y="1278"/>
                  </a:lnTo>
                  <a:close/>
                  <a:moveTo>
                    <a:pt x="253" y="1359"/>
                  </a:moveTo>
                  <a:cubicBezTo>
                    <a:pt x="253" y="1359"/>
                    <a:pt x="253" y="1359"/>
                    <a:pt x="253" y="1359"/>
                  </a:cubicBezTo>
                  <a:cubicBezTo>
                    <a:pt x="253" y="1359"/>
                    <a:pt x="253" y="1359"/>
                    <a:pt x="253" y="1359"/>
                  </a:cubicBezTo>
                  <a:close/>
                  <a:moveTo>
                    <a:pt x="5261" y="1349"/>
                  </a:moveTo>
                  <a:cubicBezTo>
                    <a:pt x="5275" y="1392"/>
                    <a:pt x="5276" y="1406"/>
                    <a:pt x="5267" y="1408"/>
                  </a:cubicBezTo>
                  <a:lnTo>
                    <a:pt x="5258" y="1380"/>
                  </a:lnTo>
                  <a:cubicBezTo>
                    <a:pt x="5256" y="1365"/>
                    <a:pt x="5256" y="1350"/>
                    <a:pt x="5261" y="1349"/>
                  </a:cubicBezTo>
                  <a:close/>
                  <a:moveTo>
                    <a:pt x="262" y="1608"/>
                  </a:moveTo>
                  <a:lnTo>
                    <a:pt x="262" y="1608"/>
                  </a:lnTo>
                  <a:cubicBezTo>
                    <a:pt x="262" y="1608"/>
                    <a:pt x="262" y="1608"/>
                    <a:pt x="262" y="1609"/>
                  </a:cubicBezTo>
                  <a:cubicBezTo>
                    <a:pt x="262" y="1608"/>
                    <a:pt x="262" y="1608"/>
                    <a:pt x="262" y="1608"/>
                  </a:cubicBezTo>
                  <a:close/>
                  <a:moveTo>
                    <a:pt x="304" y="2046"/>
                  </a:moveTo>
                  <a:cubicBezTo>
                    <a:pt x="310" y="2046"/>
                    <a:pt x="316" y="2079"/>
                    <a:pt x="312" y="2105"/>
                  </a:cubicBezTo>
                  <a:cubicBezTo>
                    <a:pt x="309" y="2121"/>
                    <a:pt x="305" y="2131"/>
                    <a:pt x="301" y="2131"/>
                  </a:cubicBezTo>
                  <a:cubicBezTo>
                    <a:pt x="296" y="2131"/>
                    <a:pt x="292" y="2115"/>
                    <a:pt x="293" y="2075"/>
                  </a:cubicBezTo>
                  <a:cubicBezTo>
                    <a:pt x="296" y="2061"/>
                    <a:pt x="300" y="2046"/>
                    <a:pt x="304" y="2046"/>
                  </a:cubicBezTo>
                  <a:close/>
                  <a:moveTo>
                    <a:pt x="106" y="2175"/>
                  </a:moveTo>
                  <a:lnTo>
                    <a:pt x="106" y="2175"/>
                  </a:lnTo>
                  <a:cubicBezTo>
                    <a:pt x="106" y="2178"/>
                    <a:pt x="106" y="2181"/>
                    <a:pt x="106" y="2183"/>
                  </a:cubicBezTo>
                  <a:lnTo>
                    <a:pt x="106" y="2183"/>
                  </a:lnTo>
                  <a:cubicBezTo>
                    <a:pt x="107" y="2183"/>
                    <a:pt x="107" y="2183"/>
                    <a:pt x="107" y="2182"/>
                  </a:cubicBezTo>
                  <a:cubicBezTo>
                    <a:pt x="106" y="2180"/>
                    <a:pt x="106" y="2178"/>
                    <a:pt x="106" y="2175"/>
                  </a:cubicBezTo>
                  <a:close/>
                  <a:moveTo>
                    <a:pt x="5366" y="2458"/>
                  </a:moveTo>
                  <a:cubicBezTo>
                    <a:pt x="5366" y="2458"/>
                    <a:pt x="5366" y="2458"/>
                    <a:pt x="5366" y="2458"/>
                  </a:cubicBezTo>
                  <a:cubicBezTo>
                    <a:pt x="5366" y="2458"/>
                    <a:pt x="5366" y="2458"/>
                    <a:pt x="5366" y="2458"/>
                  </a:cubicBezTo>
                  <a:close/>
                  <a:moveTo>
                    <a:pt x="110" y="2531"/>
                  </a:moveTo>
                  <a:cubicBezTo>
                    <a:pt x="113" y="2531"/>
                    <a:pt x="116" y="2542"/>
                    <a:pt x="117" y="2561"/>
                  </a:cubicBezTo>
                  <a:cubicBezTo>
                    <a:pt x="118" y="2596"/>
                    <a:pt x="116" y="2613"/>
                    <a:pt x="113" y="2613"/>
                  </a:cubicBezTo>
                  <a:cubicBezTo>
                    <a:pt x="110" y="2613"/>
                    <a:pt x="107" y="2596"/>
                    <a:pt x="106" y="2561"/>
                  </a:cubicBezTo>
                  <a:cubicBezTo>
                    <a:pt x="105" y="2540"/>
                    <a:pt x="107" y="2531"/>
                    <a:pt x="110" y="2531"/>
                  </a:cubicBezTo>
                  <a:close/>
                  <a:moveTo>
                    <a:pt x="5428" y="2653"/>
                  </a:moveTo>
                  <a:lnTo>
                    <a:pt x="5427" y="2653"/>
                  </a:lnTo>
                  <a:cubicBezTo>
                    <a:pt x="5427" y="2653"/>
                    <a:pt x="5428" y="2653"/>
                    <a:pt x="5428" y="2653"/>
                  </a:cubicBezTo>
                  <a:close/>
                  <a:moveTo>
                    <a:pt x="130" y="2762"/>
                  </a:moveTo>
                  <a:cubicBezTo>
                    <a:pt x="130" y="2764"/>
                    <a:pt x="130" y="2766"/>
                    <a:pt x="130" y="2768"/>
                  </a:cubicBezTo>
                  <a:cubicBezTo>
                    <a:pt x="130" y="2767"/>
                    <a:pt x="130" y="2765"/>
                    <a:pt x="130" y="2762"/>
                  </a:cubicBezTo>
                  <a:close/>
                  <a:moveTo>
                    <a:pt x="92" y="2852"/>
                  </a:moveTo>
                  <a:cubicBezTo>
                    <a:pt x="92" y="2852"/>
                    <a:pt x="92" y="2852"/>
                    <a:pt x="92" y="2852"/>
                  </a:cubicBezTo>
                  <a:lnTo>
                    <a:pt x="92" y="2852"/>
                  </a:lnTo>
                  <a:cubicBezTo>
                    <a:pt x="92" y="2852"/>
                    <a:pt x="92" y="2852"/>
                    <a:pt x="92" y="2852"/>
                  </a:cubicBezTo>
                  <a:close/>
                  <a:moveTo>
                    <a:pt x="5560" y="2949"/>
                  </a:moveTo>
                  <a:lnTo>
                    <a:pt x="5560" y="2949"/>
                  </a:lnTo>
                  <a:cubicBezTo>
                    <a:pt x="5563" y="2949"/>
                    <a:pt x="5569" y="2959"/>
                    <a:pt x="5575" y="2976"/>
                  </a:cubicBezTo>
                  <a:cubicBezTo>
                    <a:pt x="5577" y="2988"/>
                    <a:pt x="5579" y="3003"/>
                    <a:pt x="5576" y="3003"/>
                  </a:cubicBezTo>
                  <a:cubicBezTo>
                    <a:pt x="5574" y="3003"/>
                    <a:pt x="5571" y="2997"/>
                    <a:pt x="5565" y="2979"/>
                  </a:cubicBezTo>
                  <a:cubicBezTo>
                    <a:pt x="5557" y="2959"/>
                    <a:pt x="5557" y="2949"/>
                    <a:pt x="5560" y="2949"/>
                  </a:cubicBezTo>
                  <a:close/>
                  <a:moveTo>
                    <a:pt x="359" y="3100"/>
                  </a:moveTo>
                  <a:cubicBezTo>
                    <a:pt x="361" y="3100"/>
                    <a:pt x="362" y="3107"/>
                    <a:pt x="363" y="3127"/>
                  </a:cubicBezTo>
                  <a:cubicBezTo>
                    <a:pt x="364" y="3148"/>
                    <a:pt x="362" y="3157"/>
                    <a:pt x="359" y="3157"/>
                  </a:cubicBezTo>
                  <a:cubicBezTo>
                    <a:pt x="356" y="3157"/>
                    <a:pt x="353" y="3146"/>
                    <a:pt x="352" y="3127"/>
                  </a:cubicBezTo>
                  <a:cubicBezTo>
                    <a:pt x="354" y="3116"/>
                    <a:pt x="357" y="3100"/>
                    <a:pt x="359" y="3100"/>
                  </a:cubicBezTo>
                  <a:close/>
                  <a:moveTo>
                    <a:pt x="5836" y="3660"/>
                  </a:moveTo>
                  <a:cubicBezTo>
                    <a:pt x="5836" y="3660"/>
                    <a:pt x="5836" y="3660"/>
                    <a:pt x="5836" y="3660"/>
                  </a:cubicBezTo>
                  <a:lnTo>
                    <a:pt x="5836" y="3660"/>
                  </a:lnTo>
                  <a:cubicBezTo>
                    <a:pt x="5836" y="3660"/>
                    <a:pt x="5836" y="3660"/>
                    <a:pt x="5836" y="3660"/>
                  </a:cubicBezTo>
                  <a:close/>
                  <a:moveTo>
                    <a:pt x="170" y="3676"/>
                  </a:moveTo>
                  <a:lnTo>
                    <a:pt x="170" y="3676"/>
                  </a:lnTo>
                  <a:cubicBezTo>
                    <a:pt x="170" y="3676"/>
                    <a:pt x="170" y="3676"/>
                    <a:pt x="170" y="3676"/>
                  </a:cubicBezTo>
                  <a:cubicBezTo>
                    <a:pt x="170" y="3676"/>
                    <a:pt x="170" y="3676"/>
                    <a:pt x="170" y="3676"/>
                  </a:cubicBezTo>
                  <a:close/>
                  <a:moveTo>
                    <a:pt x="5839" y="3720"/>
                  </a:moveTo>
                  <a:cubicBezTo>
                    <a:pt x="5843" y="3720"/>
                    <a:pt x="5848" y="3724"/>
                    <a:pt x="5856" y="3745"/>
                  </a:cubicBezTo>
                  <a:cubicBezTo>
                    <a:pt x="5856" y="3745"/>
                    <a:pt x="5856" y="3745"/>
                    <a:pt x="5856" y="3745"/>
                  </a:cubicBezTo>
                  <a:lnTo>
                    <a:pt x="5856" y="3745"/>
                  </a:lnTo>
                  <a:cubicBezTo>
                    <a:pt x="5856" y="3746"/>
                    <a:pt x="5857" y="3746"/>
                    <a:pt x="5857" y="3746"/>
                  </a:cubicBezTo>
                  <a:lnTo>
                    <a:pt x="5857" y="3746"/>
                  </a:lnTo>
                  <a:cubicBezTo>
                    <a:pt x="5865" y="3760"/>
                    <a:pt x="5870" y="3775"/>
                    <a:pt x="5868" y="3775"/>
                  </a:cubicBezTo>
                  <a:cubicBezTo>
                    <a:pt x="5867" y="3775"/>
                    <a:pt x="5865" y="3772"/>
                    <a:pt x="5861" y="3764"/>
                  </a:cubicBezTo>
                  <a:cubicBezTo>
                    <a:pt x="5852" y="3750"/>
                    <a:pt x="5844" y="3736"/>
                    <a:pt x="5835" y="3721"/>
                  </a:cubicBezTo>
                  <a:cubicBezTo>
                    <a:pt x="5836" y="3721"/>
                    <a:pt x="5838" y="3720"/>
                    <a:pt x="5839" y="3720"/>
                  </a:cubicBezTo>
                  <a:close/>
                  <a:moveTo>
                    <a:pt x="170" y="3965"/>
                  </a:moveTo>
                  <a:cubicBezTo>
                    <a:pt x="168" y="3965"/>
                    <a:pt x="165" y="3974"/>
                    <a:pt x="165" y="3993"/>
                  </a:cubicBezTo>
                  <a:lnTo>
                    <a:pt x="171" y="4023"/>
                  </a:lnTo>
                  <a:cubicBezTo>
                    <a:pt x="178" y="3984"/>
                    <a:pt x="174" y="3965"/>
                    <a:pt x="170" y="3965"/>
                  </a:cubicBezTo>
                  <a:close/>
                  <a:moveTo>
                    <a:pt x="410" y="4151"/>
                  </a:moveTo>
                  <a:lnTo>
                    <a:pt x="410" y="4151"/>
                  </a:lnTo>
                  <a:cubicBezTo>
                    <a:pt x="403" y="4189"/>
                    <a:pt x="405" y="4210"/>
                    <a:pt x="417" y="4211"/>
                  </a:cubicBezTo>
                  <a:lnTo>
                    <a:pt x="417" y="4181"/>
                  </a:lnTo>
                  <a:lnTo>
                    <a:pt x="410" y="4151"/>
                  </a:lnTo>
                  <a:close/>
                  <a:moveTo>
                    <a:pt x="6056" y="4326"/>
                  </a:moveTo>
                  <a:cubicBezTo>
                    <a:pt x="6056" y="4326"/>
                    <a:pt x="6056" y="4326"/>
                    <a:pt x="6056" y="4326"/>
                  </a:cubicBezTo>
                  <a:cubicBezTo>
                    <a:pt x="6056" y="4326"/>
                    <a:pt x="6056" y="4326"/>
                    <a:pt x="6056" y="4326"/>
                  </a:cubicBezTo>
                  <a:close/>
                  <a:moveTo>
                    <a:pt x="6261" y="4656"/>
                  </a:moveTo>
                  <a:lnTo>
                    <a:pt x="6261" y="4656"/>
                  </a:lnTo>
                  <a:cubicBezTo>
                    <a:pt x="6261" y="4656"/>
                    <a:pt x="6261" y="4656"/>
                    <a:pt x="6261" y="4656"/>
                  </a:cubicBezTo>
                  <a:cubicBezTo>
                    <a:pt x="6261" y="4656"/>
                    <a:pt x="6261" y="4656"/>
                    <a:pt x="6261" y="4656"/>
                  </a:cubicBezTo>
                  <a:close/>
                  <a:moveTo>
                    <a:pt x="6239" y="4742"/>
                  </a:moveTo>
                  <a:cubicBezTo>
                    <a:pt x="6244" y="4744"/>
                    <a:pt x="6244" y="4748"/>
                    <a:pt x="6233" y="4772"/>
                  </a:cubicBezTo>
                  <a:cubicBezTo>
                    <a:pt x="6224" y="4790"/>
                    <a:pt x="6206" y="4819"/>
                    <a:pt x="6199" y="4819"/>
                  </a:cubicBezTo>
                  <a:cubicBezTo>
                    <a:pt x="6199" y="4819"/>
                    <a:pt x="6199" y="4819"/>
                    <a:pt x="6198" y="4819"/>
                  </a:cubicBezTo>
                  <a:cubicBezTo>
                    <a:pt x="6214" y="4794"/>
                    <a:pt x="6230" y="4770"/>
                    <a:pt x="6239" y="4742"/>
                  </a:cubicBezTo>
                  <a:close/>
                  <a:moveTo>
                    <a:pt x="407" y="5016"/>
                  </a:moveTo>
                  <a:cubicBezTo>
                    <a:pt x="407" y="5016"/>
                    <a:pt x="407" y="5020"/>
                    <a:pt x="407" y="5024"/>
                  </a:cubicBezTo>
                  <a:lnTo>
                    <a:pt x="407" y="5024"/>
                  </a:lnTo>
                  <a:cubicBezTo>
                    <a:pt x="407" y="5020"/>
                    <a:pt x="407" y="5018"/>
                    <a:pt x="408" y="5018"/>
                  </a:cubicBezTo>
                  <a:cubicBezTo>
                    <a:pt x="408" y="5018"/>
                    <a:pt x="408" y="5018"/>
                    <a:pt x="408" y="5018"/>
                  </a:cubicBezTo>
                  <a:cubicBezTo>
                    <a:pt x="408" y="5016"/>
                    <a:pt x="407" y="5016"/>
                    <a:pt x="407" y="5016"/>
                  </a:cubicBezTo>
                  <a:close/>
                  <a:moveTo>
                    <a:pt x="407" y="5024"/>
                  </a:moveTo>
                  <a:lnTo>
                    <a:pt x="407" y="5024"/>
                  </a:lnTo>
                  <a:cubicBezTo>
                    <a:pt x="406" y="5025"/>
                    <a:pt x="406" y="5027"/>
                    <a:pt x="406" y="5029"/>
                  </a:cubicBezTo>
                  <a:lnTo>
                    <a:pt x="406" y="5029"/>
                  </a:lnTo>
                  <a:cubicBezTo>
                    <a:pt x="406" y="5027"/>
                    <a:pt x="406" y="5025"/>
                    <a:pt x="407" y="5024"/>
                  </a:cubicBezTo>
                  <a:close/>
                  <a:moveTo>
                    <a:pt x="5936" y="5085"/>
                  </a:moveTo>
                  <a:cubicBezTo>
                    <a:pt x="5936" y="5085"/>
                    <a:pt x="5936" y="5085"/>
                    <a:pt x="5936" y="5085"/>
                  </a:cubicBezTo>
                  <a:lnTo>
                    <a:pt x="5936" y="5085"/>
                  </a:lnTo>
                  <a:cubicBezTo>
                    <a:pt x="5936" y="5085"/>
                    <a:pt x="5936" y="5085"/>
                    <a:pt x="5936" y="5085"/>
                  </a:cubicBezTo>
                  <a:close/>
                  <a:moveTo>
                    <a:pt x="5835" y="5250"/>
                  </a:moveTo>
                  <a:cubicBezTo>
                    <a:pt x="5832" y="5250"/>
                    <a:pt x="5825" y="5254"/>
                    <a:pt x="5811" y="5265"/>
                  </a:cubicBezTo>
                  <a:cubicBezTo>
                    <a:pt x="5809" y="5267"/>
                    <a:pt x="5769" y="5295"/>
                    <a:pt x="5773" y="5295"/>
                  </a:cubicBezTo>
                  <a:cubicBezTo>
                    <a:pt x="5773" y="5295"/>
                    <a:pt x="5774" y="5295"/>
                    <a:pt x="5774" y="5295"/>
                  </a:cubicBezTo>
                  <a:cubicBezTo>
                    <a:pt x="5792" y="5288"/>
                    <a:pt x="5814" y="5270"/>
                    <a:pt x="5838" y="5252"/>
                  </a:cubicBezTo>
                  <a:cubicBezTo>
                    <a:pt x="5837" y="5251"/>
                    <a:pt x="5836" y="5250"/>
                    <a:pt x="5835" y="5250"/>
                  </a:cubicBezTo>
                  <a:close/>
                  <a:moveTo>
                    <a:pt x="360" y="3505"/>
                  </a:moveTo>
                  <a:cubicBezTo>
                    <a:pt x="358" y="3505"/>
                    <a:pt x="357" y="3512"/>
                    <a:pt x="356" y="3531"/>
                  </a:cubicBezTo>
                  <a:cubicBezTo>
                    <a:pt x="356" y="3573"/>
                    <a:pt x="358" y="3619"/>
                    <a:pt x="361" y="3660"/>
                  </a:cubicBezTo>
                  <a:cubicBezTo>
                    <a:pt x="363" y="3707"/>
                    <a:pt x="365" y="3722"/>
                    <a:pt x="372" y="3745"/>
                  </a:cubicBezTo>
                  <a:cubicBezTo>
                    <a:pt x="381" y="3772"/>
                    <a:pt x="372" y="3828"/>
                    <a:pt x="386" y="3829"/>
                  </a:cubicBezTo>
                  <a:lnTo>
                    <a:pt x="386" y="3829"/>
                  </a:lnTo>
                  <a:cubicBezTo>
                    <a:pt x="386" y="3829"/>
                    <a:pt x="386" y="3829"/>
                    <a:pt x="386" y="3829"/>
                  </a:cubicBezTo>
                  <a:cubicBezTo>
                    <a:pt x="373" y="3829"/>
                    <a:pt x="374" y="3945"/>
                    <a:pt x="373" y="3993"/>
                  </a:cubicBezTo>
                  <a:cubicBezTo>
                    <a:pt x="372" y="4012"/>
                    <a:pt x="371" y="4047"/>
                    <a:pt x="369" y="4061"/>
                  </a:cubicBezTo>
                  <a:cubicBezTo>
                    <a:pt x="363" y="4061"/>
                    <a:pt x="358" y="4089"/>
                    <a:pt x="359" y="4119"/>
                  </a:cubicBezTo>
                  <a:lnTo>
                    <a:pt x="370" y="4120"/>
                  </a:lnTo>
                  <a:cubicBezTo>
                    <a:pt x="371" y="4165"/>
                    <a:pt x="362" y="4170"/>
                    <a:pt x="365" y="4216"/>
                  </a:cubicBezTo>
                  <a:cubicBezTo>
                    <a:pt x="368" y="4253"/>
                    <a:pt x="372" y="4297"/>
                    <a:pt x="379" y="4318"/>
                  </a:cubicBezTo>
                  <a:cubicBezTo>
                    <a:pt x="382" y="4327"/>
                    <a:pt x="383" y="4318"/>
                    <a:pt x="383" y="4337"/>
                  </a:cubicBezTo>
                  <a:cubicBezTo>
                    <a:pt x="383" y="4358"/>
                    <a:pt x="383" y="4380"/>
                    <a:pt x="380" y="4398"/>
                  </a:cubicBezTo>
                  <a:cubicBezTo>
                    <a:pt x="376" y="4434"/>
                    <a:pt x="370" y="4478"/>
                    <a:pt x="376" y="4515"/>
                  </a:cubicBezTo>
                  <a:cubicBezTo>
                    <a:pt x="382" y="4553"/>
                    <a:pt x="384" y="4611"/>
                    <a:pt x="381" y="4657"/>
                  </a:cubicBezTo>
                  <a:cubicBezTo>
                    <a:pt x="380" y="4677"/>
                    <a:pt x="367" y="4695"/>
                    <a:pt x="370" y="4719"/>
                  </a:cubicBezTo>
                  <a:cubicBezTo>
                    <a:pt x="372" y="4732"/>
                    <a:pt x="374" y="4736"/>
                    <a:pt x="376" y="4736"/>
                  </a:cubicBezTo>
                  <a:cubicBezTo>
                    <a:pt x="379" y="4736"/>
                    <a:pt x="383" y="4727"/>
                    <a:pt x="385" y="4727"/>
                  </a:cubicBezTo>
                  <a:cubicBezTo>
                    <a:pt x="387" y="4727"/>
                    <a:pt x="389" y="4735"/>
                    <a:pt x="389" y="4764"/>
                  </a:cubicBezTo>
                  <a:cubicBezTo>
                    <a:pt x="388" y="4786"/>
                    <a:pt x="386" y="4792"/>
                    <a:pt x="383" y="4792"/>
                  </a:cubicBezTo>
                  <a:cubicBezTo>
                    <a:pt x="380" y="4792"/>
                    <a:pt x="375" y="4784"/>
                    <a:pt x="372" y="4784"/>
                  </a:cubicBezTo>
                  <a:cubicBezTo>
                    <a:pt x="368" y="4784"/>
                    <a:pt x="365" y="4792"/>
                    <a:pt x="365" y="4821"/>
                  </a:cubicBezTo>
                  <a:cubicBezTo>
                    <a:pt x="365" y="4866"/>
                    <a:pt x="374" y="4832"/>
                    <a:pt x="376" y="4861"/>
                  </a:cubicBezTo>
                  <a:cubicBezTo>
                    <a:pt x="379" y="4908"/>
                    <a:pt x="374" y="4975"/>
                    <a:pt x="371" y="5023"/>
                  </a:cubicBezTo>
                  <a:cubicBezTo>
                    <a:pt x="366" y="5128"/>
                    <a:pt x="352" y="5259"/>
                    <a:pt x="348" y="5367"/>
                  </a:cubicBezTo>
                  <a:cubicBezTo>
                    <a:pt x="347" y="5401"/>
                    <a:pt x="351" y="5406"/>
                    <a:pt x="354" y="5431"/>
                  </a:cubicBezTo>
                  <a:cubicBezTo>
                    <a:pt x="357" y="5460"/>
                    <a:pt x="356" y="5465"/>
                    <a:pt x="354" y="5465"/>
                  </a:cubicBezTo>
                  <a:cubicBezTo>
                    <a:pt x="352" y="5465"/>
                    <a:pt x="351" y="5463"/>
                    <a:pt x="349" y="5463"/>
                  </a:cubicBezTo>
                  <a:cubicBezTo>
                    <a:pt x="348" y="5463"/>
                    <a:pt x="347" y="5464"/>
                    <a:pt x="346" y="5467"/>
                  </a:cubicBezTo>
                  <a:cubicBezTo>
                    <a:pt x="341" y="5488"/>
                    <a:pt x="337" y="5560"/>
                    <a:pt x="339" y="5580"/>
                  </a:cubicBezTo>
                  <a:cubicBezTo>
                    <a:pt x="348" y="5615"/>
                    <a:pt x="342" y="5615"/>
                    <a:pt x="330" y="5638"/>
                  </a:cubicBezTo>
                  <a:cubicBezTo>
                    <a:pt x="329" y="5641"/>
                    <a:pt x="342" y="5678"/>
                    <a:pt x="346" y="5678"/>
                  </a:cubicBezTo>
                  <a:cubicBezTo>
                    <a:pt x="347" y="5678"/>
                    <a:pt x="347" y="5677"/>
                    <a:pt x="347" y="5676"/>
                  </a:cubicBezTo>
                  <a:lnTo>
                    <a:pt x="347" y="5676"/>
                  </a:lnTo>
                  <a:cubicBezTo>
                    <a:pt x="344" y="5698"/>
                    <a:pt x="333" y="5697"/>
                    <a:pt x="330" y="5702"/>
                  </a:cubicBezTo>
                  <a:cubicBezTo>
                    <a:pt x="327" y="5709"/>
                    <a:pt x="327" y="5726"/>
                    <a:pt x="332" y="5740"/>
                  </a:cubicBezTo>
                  <a:cubicBezTo>
                    <a:pt x="337" y="5756"/>
                    <a:pt x="347" y="5771"/>
                    <a:pt x="353" y="5779"/>
                  </a:cubicBezTo>
                  <a:cubicBezTo>
                    <a:pt x="359" y="5788"/>
                    <a:pt x="383" y="5817"/>
                    <a:pt x="405" y="5838"/>
                  </a:cubicBezTo>
                  <a:cubicBezTo>
                    <a:pt x="427" y="5856"/>
                    <a:pt x="444" y="5871"/>
                    <a:pt x="436" y="5871"/>
                  </a:cubicBezTo>
                  <a:cubicBezTo>
                    <a:pt x="435" y="5871"/>
                    <a:pt x="434" y="5871"/>
                    <a:pt x="433" y="5870"/>
                  </a:cubicBezTo>
                  <a:cubicBezTo>
                    <a:pt x="431" y="5870"/>
                    <a:pt x="429" y="5869"/>
                    <a:pt x="428" y="5869"/>
                  </a:cubicBezTo>
                  <a:cubicBezTo>
                    <a:pt x="421" y="5869"/>
                    <a:pt x="437" y="5882"/>
                    <a:pt x="458" y="5897"/>
                  </a:cubicBezTo>
                  <a:cubicBezTo>
                    <a:pt x="483" y="5915"/>
                    <a:pt x="518" y="5928"/>
                    <a:pt x="529" y="5936"/>
                  </a:cubicBezTo>
                  <a:cubicBezTo>
                    <a:pt x="586" y="5970"/>
                    <a:pt x="558" y="5987"/>
                    <a:pt x="617" y="6005"/>
                  </a:cubicBezTo>
                  <a:cubicBezTo>
                    <a:pt x="620" y="6000"/>
                    <a:pt x="603" y="5983"/>
                    <a:pt x="582" y="5965"/>
                  </a:cubicBezTo>
                  <a:cubicBezTo>
                    <a:pt x="562" y="5946"/>
                    <a:pt x="539" y="5923"/>
                    <a:pt x="525" y="5910"/>
                  </a:cubicBezTo>
                  <a:cubicBezTo>
                    <a:pt x="523" y="5909"/>
                    <a:pt x="509" y="5897"/>
                    <a:pt x="497" y="5885"/>
                  </a:cubicBezTo>
                  <a:cubicBezTo>
                    <a:pt x="485" y="5874"/>
                    <a:pt x="475" y="5862"/>
                    <a:pt x="472" y="5862"/>
                  </a:cubicBezTo>
                  <a:cubicBezTo>
                    <a:pt x="472" y="5862"/>
                    <a:pt x="472" y="5862"/>
                    <a:pt x="472" y="5862"/>
                  </a:cubicBezTo>
                  <a:cubicBezTo>
                    <a:pt x="453" y="5851"/>
                    <a:pt x="444" y="5845"/>
                    <a:pt x="424" y="5825"/>
                  </a:cubicBezTo>
                  <a:cubicBezTo>
                    <a:pt x="401" y="5799"/>
                    <a:pt x="378" y="5760"/>
                    <a:pt x="365" y="5732"/>
                  </a:cubicBezTo>
                  <a:cubicBezTo>
                    <a:pt x="355" y="5706"/>
                    <a:pt x="352" y="5711"/>
                    <a:pt x="362" y="5674"/>
                  </a:cubicBezTo>
                  <a:cubicBezTo>
                    <a:pt x="368" y="5622"/>
                    <a:pt x="363" y="5528"/>
                    <a:pt x="381" y="5528"/>
                  </a:cubicBezTo>
                  <a:cubicBezTo>
                    <a:pt x="381" y="5528"/>
                    <a:pt x="381" y="5528"/>
                    <a:pt x="382" y="5528"/>
                  </a:cubicBezTo>
                  <a:cubicBezTo>
                    <a:pt x="369" y="5526"/>
                    <a:pt x="387" y="5416"/>
                    <a:pt x="387" y="5376"/>
                  </a:cubicBezTo>
                  <a:cubicBezTo>
                    <a:pt x="387" y="5333"/>
                    <a:pt x="380" y="5368"/>
                    <a:pt x="377" y="5337"/>
                  </a:cubicBezTo>
                  <a:cubicBezTo>
                    <a:pt x="375" y="5311"/>
                    <a:pt x="386" y="5292"/>
                    <a:pt x="389" y="5292"/>
                  </a:cubicBezTo>
                  <a:cubicBezTo>
                    <a:pt x="389" y="5292"/>
                    <a:pt x="389" y="5292"/>
                    <a:pt x="389" y="5292"/>
                  </a:cubicBezTo>
                  <a:cubicBezTo>
                    <a:pt x="390" y="5292"/>
                    <a:pt x="390" y="5292"/>
                    <a:pt x="390" y="5292"/>
                  </a:cubicBezTo>
                  <a:cubicBezTo>
                    <a:pt x="407" y="5292"/>
                    <a:pt x="398" y="5226"/>
                    <a:pt x="397" y="5181"/>
                  </a:cubicBezTo>
                  <a:cubicBezTo>
                    <a:pt x="397" y="5165"/>
                    <a:pt x="403" y="5062"/>
                    <a:pt x="406" y="5029"/>
                  </a:cubicBezTo>
                  <a:lnTo>
                    <a:pt x="406" y="5029"/>
                  </a:lnTo>
                  <a:cubicBezTo>
                    <a:pt x="406" y="5030"/>
                    <a:pt x="406" y="5031"/>
                    <a:pt x="405" y="5031"/>
                  </a:cubicBezTo>
                  <a:cubicBezTo>
                    <a:pt x="405" y="5031"/>
                    <a:pt x="404" y="5029"/>
                    <a:pt x="403" y="5024"/>
                  </a:cubicBezTo>
                  <a:cubicBezTo>
                    <a:pt x="400" y="5012"/>
                    <a:pt x="402" y="4986"/>
                    <a:pt x="402" y="4970"/>
                  </a:cubicBezTo>
                  <a:cubicBezTo>
                    <a:pt x="403" y="4947"/>
                    <a:pt x="403" y="4904"/>
                    <a:pt x="407" y="4887"/>
                  </a:cubicBezTo>
                  <a:cubicBezTo>
                    <a:pt x="411" y="4871"/>
                    <a:pt x="416" y="4874"/>
                    <a:pt x="412" y="4836"/>
                  </a:cubicBezTo>
                  <a:cubicBezTo>
                    <a:pt x="410" y="4809"/>
                    <a:pt x="403" y="4805"/>
                    <a:pt x="401" y="4784"/>
                  </a:cubicBezTo>
                  <a:cubicBezTo>
                    <a:pt x="398" y="4748"/>
                    <a:pt x="408" y="4695"/>
                    <a:pt x="410" y="4665"/>
                  </a:cubicBezTo>
                  <a:cubicBezTo>
                    <a:pt x="414" y="4629"/>
                    <a:pt x="416" y="4589"/>
                    <a:pt x="416" y="4549"/>
                  </a:cubicBezTo>
                  <a:cubicBezTo>
                    <a:pt x="415" y="4510"/>
                    <a:pt x="412" y="4471"/>
                    <a:pt x="409" y="4435"/>
                  </a:cubicBezTo>
                  <a:cubicBezTo>
                    <a:pt x="407" y="4418"/>
                    <a:pt x="397" y="4384"/>
                    <a:pt x="397" y="4366"/>
                  </a:cubicBezTo>
                  <a:lnTo>
                    <a:pt x="397" y="4366"/>
                  </a:lnTo>
                  <a:cubicBezTo>
                    <a:pt x="397" y="4370"/>
                    <a:pt x="405" y="4384"/>
                    <a:pt x="409" y="4384"/>
                  </a:cubicBezTo>
                  <a:cubicBezTo>
                    <a:pt x="410" y="4384"/>
                    <a:pt x="410" y="4384"/>
                    <a:pt x="410" y="4384"/>
                  </a:cubicBezTo>
                  <a:cubicBezTo>
                    <a:pt x="414" y="4374"/>
                    <a:pt x="411" y="4302"/>
                    <a:pt x="410" y="4287"/>
                  </a:cubicBezTo>
                  <a:cubicBezTo>
                    <a:pt x="409" y="4260"/>
                    <a:pt x="403" y="4274"/>
                    <a:pt x="402" y="4239"/>
                  </a:cubicBezTo>
                  <a:cubicBezTo>
                    <a:pt x="401" y="4212"/>
                    <a:pt x="402" y="4184"/>
                    <a:pt x="403" y="4158"/>
                  </a:cubicBezTo>
                  <a:cubicBezTo>
                    <a:pt x="406" y="4084"/>
                    <a:pt x="417" y="4085"/>
                    <a:pt x="408" y="4005"/>
                  </a:cubicBezTo>
                  <a:cubicBezTo>
                    <a:pt x="401" y="3972"/>
                    <a:pt x="401" y="3939"/>
                    <a:pt x="400" y="3896"/>
                  </a:cubicBezTo>
                  <a:cubicBezTo>
                    <a:pt x="400" y="3878"/>
                    <a:pt x="389" y="3869"/>
                    <a:pt x="388" y="3829"/>
                  </a:cubicBezTo>
                  <a:cubicBezTo>
                    <a:pt x="388" y="3829"/>
                    <a:pt x="388" y="3829"/>
                    <a:pt x="388" y="3829"/>
                  </a:cubicBezTo>
                  <a:cubicBezTo>
                    <a:pt x="391" y="3829"/>
                    <a:pt x="395" y="3835"/>
                    <a:pt x="398" y="3835"/>
                  </a:cubicBezTo>
                  <a:cubicBezTo>
                    <a:pt x="401" y="3835"/>
                    <a:pt x="403" y="3830"/>
                    <a:pt x="401" y="3810"/>
                  </a:cubicBezTo>
                  <a:cubicBezTo>
                    <a:pt x="398" y="3782"/>
                    <a:pt x="390" y="3763"/>
                    <a:pt x="386" y="3741"/>
                  </a:cubicBezTo>
                  <a:lnTo>
                    <a:pt x="386" y="3741"/>
                  </a:lnTo>
                  <a:cubicBezTo>
                    <a:pt x="388" y="3751"/>
                    <a:pt x="390" y="3755"/>
                    <a:pt x="391" y="3755"/>
                  </a:cubicBezTo>
                  <a:cubicBezTo>
                    <a:pt x="395" y="3755"/>
                    <a:pt x="390" y="3665"/>
                    <a:pt x="390" y="3647"/>
                  </a:cubicBezTo>
                  <a:cubicBezTo>
                    <a:pt x="391" y="3606"/>
                    <a:pt x="401" y="3645"/>
                    <a:pt x="399" y="3596"/>
                  </a:cubicBezTo>
                  <a:cubicBezTo>
                    <a:pt x="399" y="3573"/>
                    <a:pt x="392" y="3560"/>
                    <a:pt x="385" y="3560"/>
                  </a:cubicBezTo>
                  <a:cubicBezTo>
                    <a:pt x="378" y="3560"/>
                    <a:pt x="371" y="3575"/>
                    <a:pt x="371" y="3606"/>
                  </a:cubicBezTo>
                  <a:lnTo>
                    <a:pt x="370" y="3565"/>
                  </a:lnTo>
                  <a:cubicBezTo>
                    <a:pt x="370" y="3537"/>
                    <a:pt x="364" y="3505"/>
                    <a:pt x="360" y="3505"/>
                  </a:cubicBezTo>
                  <a:close/>
                  <a:moveTo>
                    <a:pt x="3489" y="6175"/>
                  </a:moveTo>
                  <a:cubicBezTo>
                    <a:pt x="3489" y="6175"/>
                    <a:pt x="3489" y="6175"/>
                    <a:pt x="3489" y="6175"/>
                  </a:cubicBezTo>
                  <a:lnTo>
                    <a:pt x="3489" y="6175"/>
                  </a:lnTo>
                  <a:cubicBezTo>
                    <a:pt x="3489" y="6175"/>
                    <a:pt x="3489" y="6175"/>
                    <a:pt x="3489" y="6175"/>
                  </a:cubicBezTo>
                  <a:close/>
                  <a:moveTo>
                    <a:pt x="1199" y="6206"/>
                  </a:moveTo>
                  <a:cubicBezTo>
                    <a:pt x="1199" y="6206"/>
                    <a:pt x="1199" y="6207"/>
                    <a:pt x="1199" y="6207"/>
                  </a:cubicBezTo>
                  <a:cubicBezTo>
                    <a:pt x="1199" y="6207"/>
                    <a:pt x="1199" y="6206"/>
                    <a:pt x="1199" y="6206"/>
                  </a:cubicBezTo>
                  <a:close/>
                  <a:moveTo>
                    <a:pt x="4224" y="6218"/>
                  </a:moveTo>
                  <a:cubicBezTo>
                    <a:pt x="4228" y="6218"/>
                    <a:pt x="4228" y="6220"/>
                    <a:pt x="4222" y="6225"/>
                  </a:cubicBezTo>
                  <a:cubicBezTo>
                    <a:pt x="4208" y="6235"/>
                    <a:pt x="4180" y="6242"/>
                    <a:pt x="4155" y="6249"/>
                  </a:cubicBezTo>
                  <a:cubicBezTo>
                    <a:pt x="4154" y="6245"/>
                    <a:pt x="4151" y="6239"/>
                    <a:pt x="4181" y="6229"/>
                  </a:cubicBezTo>
                  <a:cubicBezTo>
                    <a:pt x="4197" y="6224"/>
                    <a:pt x="4216" y="6218"/>
                    <a:pt x="4224" y="6218"/>
                  </a:cubicBezTo>
                  <a:close/>
                  <a:moveTo>
                    <a:pt x="3284" y="6259"/>
                  </a:moveTo>
                  <a:cubicBezTo>
                    <a:pt x="3279" y="6259"/>
                    <a:pt x="3273" y="6260"/>
                    <a:pt x="3265" y="6261"/>
                  </a:cubicBezTo>
                  <a:cubicBezTo>
                    <a:pt x="3232" y="6266"/>
                    <a:pt x="3233" y="6273"/>
                    <a:pt x="3253" y="6273"/>
                  </a:cubicBezTo>
                  <a:cubicBezTo>
                    <a:pt x="3256" y="6273"/>
                    <a:pt x="3261" y="6273"/>
                    <a:pt x="3266" y="6272"/>
                  </a:cubicBezTo>
                  <a:cubicBezTo>
                    <a:pt x="3295" y="6268"/>
                    <a:pt x="3304" y="6259"/>
                    <a:pt x="3284" y="6259"/>
                  </a:cubicBezTo>
                  <a:close/>
                  <a:moveTo>
                    <a:pt x="3120" y="6287"/>
                  </a:moveTo>
                  <a:lnTo>
                    <a:pt x="3120" y="6287"/>
                  </a:lnTo>
                  <a:cubicBezTo>
                    <a:pt x="3062" y="6296"/>
                    <a:pt x="3054" y="6301"/>
                    <a:pt x="3092" y="6303"/>
                  </a:cubicBezTo>
                  <a:cubicBezTo>
                    <a:pt x="3109" y="6297"/>
                    <a:pt x="3129" y="6291"/>
                    <a:pt x="3120" y="6287"/>
                  </a:cubicBezTo>
                  <a:close/>
                  <a:moveTo>
                    <a:pt x="2814" y="6298"/>
                  </a:moveTo>
                  <a:cubicBezTo>
                    <a:pt x="2823" y="6298"/>
                    <a:pt x="2829" y="6299"/>
                    <a:pt x="2829" y="6302"/>
                  </a:cubicBezTo>
                  <a:cubicBezTo>
                    <a:pt x="2819" y="6303"/>
                    <a:pt x="2810" y="6304"/>
                    <a:pt x="2799" y="6304"/>
                  </a:cubicBezTo>
                  <a:lnTo>
                    <a:pt x="2771" y="6300"/>
                  </a:lnTo>
                  <a:cubicBezTo>
                    <a:pt x="2787" y="6299"/>
                    <a:pt x="2803" y="6298"/>
                    <a:pt x="2814" y="6298"/>
                  </a:cubicBezTo>
                  <a:close/>
                  <a:moveTo>
                    <a:pt x="1016" y="6343"/>
                  </a:moveTo>
                  <a:cubicBezTo>
                    <a:pt x="1018" y="6344"/>
                    <a:pt x="1022" y="6345"/>
                    <a:pt x="1026" y="6346"/>
                  </a:cubicBezTo>
                  <a:lnTo>
                    <a:pt x="1026" y="6346"/>
                  </a:lnTo>
                  <a:cubicBezTo>
                    <a:pt x="1023" y="6345"/>
                    <a:pt x="1020" y="6344"/>
                    <a:pt x="1016" y="6343"/>
                  </a:cubicBezTo>
                  <a:close/>
                  <a:moveTo>
                    <a:pt x="3926" y="6342"/>
                  </a:moveTo>
                  <a:cubicBezTo>
                    <a:pt x="3907" y="6342"/>
                    <a:pt x="3871" y="6361"/>
                    <a:pt x="3885" y="6361"/>
                  </a:cubicBezTo>
                  <a:cubicBezTo>
                    <a:pt x="3889" y="6361"/>
                    <a:pt x="3897" y="6360"/>
                    <a:pt x="3909" y="6356"/>
                  </a:cubicBezTo>
                  <a:cubicBezTo>
                    <a:pt x="3918" y="6353"/>
                    <a:pt x="3928" y="6351"/>
                    <a:pt x="3937" y="6348"/>
                  </a:cubicBezTo>
                  <a:cubicBezTo>
                    <a:pt x="3936" y="6344"/>
                    <a:pt x="3932" y="6342"/>
                    <a:pt x="3926" y="6342"/>
                  </a:cubicBezTo>
                  <a:close/>
                  <a:moveTo>
                    <a:pt x="1040" y="6399"/>
                  </a:moveTo>
                  <a:lnTo>
                    <a:pt x="1040" y="6399"/>
                  </a:lnTo>
                  <a:cubicBezTo>
                    <a:pt x="1040" y="6399"/>
                    <a:pt x="1040" y="6399"/>
                    <a:pt x="1040" y="6399"/>
                  </a:cubicBezTo>
                  <a:cubicBezTo>
                    <a:pt x="1040" y="6399"/>
                    <a:pt x="1040" y="6399"/>
                    <a:pt x="1040" y="6399"/>
                  </a:cubicBezTo>
                  <a:close/>
                  <a:moveTo>
                    <a:pt x="3403" y="6444"/>
                  </a:moveTo>
                  <a:cubicBezTo>
                    <a:pt x="3410" y="6444"/>
                    <a:pt x="3412" y="6446"/>
                    <a:pt x="3403" y="6450"/>
                  </a:cubicBezTo>
                  <a:cubicBezTo>
                    <a:pt x="3388" y="6457"/>
                    <a:pt x="3359" y="6462"/>
                    <a:pt x="3334" y="6466"/>
                  </a:cubicBezTo>
                  <a:cubicBezTo>
                    <a:pt x="3334" y="6462"/>
                    <a:pt x="3331" y="6455"/>
                    <a:pt x="3362" y="6449"/>
                  </a:cubicBezTo>
                  <a:cubicBezTo>
                    <a:pt x="3377" y="6446"/>
                    <a:pt x="3394" y="6444"/>
                    <a:pt x="3403" y="6444"/>
                  </a:cubicBezTo>
                  <a:close/>
                  <a:moveTo>
                    <a:pt x="2351" y="6559"/>
                  </a:moveTo>
                  <a:cubicBezTo>
                    <a:pt x="2351" y="6559"/>
                    <a:pt x="2351" y="6559"/>
                    <a:pt x="2351" y="6559"/>
                  </a:cubicBezTo>
                  <a:lnTo>
                    <a:pt x="2351" y="6559"/>
                  </a:lnTo>
                  <a:cubicBezTo>
                    <a:pt x="2351" y="6559"/>
                    <a:pt x="2351" y="6559"/>
                    <a:pt x="2351" y="6559"/>
                  </a:cubicBezTo>
                  <a:close/>
                  <a:moveTo>
                    <a:pt x="2351" y="6559"/>
                  </a:moveTo>
                  <a:cubicBezTo>
                    <a:pt x="2350" y="6560"/>
                    <a:pt x="2349" y="6560"/>
                    <a:pt x="2348" y="6560"/>
                  </a:cubicBezTo>
                  <a:lnTo>
                    <a:pt x="2348" y="6560"/>
                  </a:lnTo>
                  <a:cubicBezTo>
                    <a:pt x="2349" y="6560"/>
                    <a:pt x="2350" y="6560"/>
                    <a:pt x="2351" y="6559"/>
                  </a:cubicBezTo>
                  <a:close/>
                  <a:moveTo>
                    <a:pt x="4790" y="0"/>
                  </a:moveTo>
                  <a:cubicBezTo>
                    <a:pt x="4773" y="0"/>
                    <a:pt x="4756" y="4"/>
                    <a:pt x="4740" y="11"/>
                  </a:cubicBezTo>
                  <a:lnTo>
                    <a:pt x="4740" y="11"/>
                  </a:lnTo>
                  <a:cubicBezTo>
                    <a:pt x="4746" y="6"/>
                    <a:pt x="4749" y="3"/>
                    <a:pt x="4746" y="2"/>
                  </a:cubicBezTo>
                  <a:lnTo>
                    <a:pt x="4746" y="2"/>
                  </a:lnTo>
                  <a:cubicBezTo>
                    <a:pt x="4718" y="5"/>
                    <a:pt x="4679" y="34"/>
                    <a:pt x="4685" y="40"/>
                  </a:cubicBezTo>
                  <a:cubicBezTo>
                    <a:pt x="4685" y="39"/>
                    <a:pt x="4707" y="27"/>
                    <a:pt x="4714" y="25"/>
                  </a:cubicBezTo>
                  <a:lnTo>
                    <a:pt x="4714" y="25"/>
                  </a:lnTo>
                  <a:cubicBezTo>
                    <a:pt x="4695" y="38"/>
                    <a:pt x="4677" y="55"/>
                    <a:pt x="4663" y="77"/>
                  </a:cubicBezTo>
                  <a:cubicBezTo>
                    <a:pt x="4653" y="92"/>
                    <a:pt x="4646" y="108"/>
                    <a:pt x="4643" y="126"/>
                  </a:cubicBezTo>
                  <a:cubicBezTo>
                    <a:pt x="4638" y="144"/>
                    <a:pt x="4643" y="169"/>
                    <a:pt x="4648" y="186"/>
                  </a:cubicBezTo>
                  <a:cubicBezTo>
                    <a:pt x="4657" y="224"/>
                    <a:pt x="4663" y="227"/>
                    <a:pt x="4672" y="255"/>
                  </a:cubicBezTo>
                  <a:cubicBezTo>
                    <a:pt x="4679" y="281"/>
                    <a:pt x="4678" y="304"/>
                    <a:pt x="4687" y="335"/>
                  </a:cubicBezTo>
                  <a:cubicBezTo>
                    <a:pt x="4689" y="340"/>
                    <a:pt x="4697" y="346"/>
                    <a:pt x="4699" y="352"/>
                  </a:cubicBezTo>
                  <a:cubicBezTo>
                    <a:pt x="4722" y="397"/>
                    <a:pt x="4714" y="436"/>
                    <a:pt x="4724" y="470"/>
                  </a:cubicBezTo>
                  <a:lnTo>
                    <a:pt x="4724" y="470"/>
                  </a:lnTo>
                  <a:cubicBezTo>
                    <a:pt x="4722" y="463"/>
                    <a:pt x="4725" y="457"/>
                    <a:pt x="4729" y="457"/>
                  </a:cubicBezTo>
                  <a:cubicBezTo>
                    <a:pt x="4736" y="457"/>
                    <a:pt x="4746" y="469"/>
                    <a:pt x="4752" y="510"/>
                  </a:cubicBezTo>
                  <a:cubicBezTo>
                    <a:pt x="4758" y="550"/>
                    <a:pt x="4753" y="537"/>
                    <a:pt x="4770" y="592"/>
                  </a:cubicBezTo>
                  <a:cubicBezTo>
                    <a:pt x="4776" y="617"/>
                    <a:pt x="4775" y="621"/>
                    <a:pt x="4769" y="622"/>
                  </a:cubicBezTo>
                  <a:lnTo>
                    <a:pt x="4769" y="622"/>
                  </a:lnTo>
                  <a:cubicBezTo>
                    <a:pt x="4770" y="622"/>
                    <a:pt x="4770" y="622"/>
                    <a:pt x="4770" y="622"/>
                  </a:cubicBezTo>
                  <a:cubicBezTo>
                    <a:pt x="4785" y="622"/>
                    <a:pt x="4815" y="758"/>
                    <a:pt x="4829" y="758"/>
                  </a:cubicBezTo>
                  <a:cubicBezTo>
                    <a:pt x="4829" y="758"/>
                    <a:pt x="4829" y="758"/>
                    <a:pt x="4829" y="758"/>
                  </a:cubicBezTo>
                  <a:lnTo>
                    <a:pt x="4829" y="758"/>
                  </a:lnTo>
                  <a:cubicBezTo>
                    <a:pt x="4821" y="760"/>
                    <a:pt x="4853" y="859"/>
                    <a:pt x="4863" y="886"/>
                  </a:cubicBezTo>
                  <a:cubicBezTo>
                    <a:pt x="4870" y="909"/>
                    <a:pt x="4879" y="933"/>
                    <a:pt x="4888" y="954"/>
                  </a:cubicBezTo>
                  <a:cubicBezTo>
                    <a:pt x="4888" y="954"/>
                    <a:pt x="4888" y="954"/>
                    <a:pt x="4888" y="954"/>
                  </a:cubicBezTo>
                  <a:lnTo>
                    <a:pt x="4888" y="954"/>
                  </a:lnTo>
                  <a:cubicBezTo>
                    <a:pt x="4888" y="954"/>
                    <a:pt x="4904" y="974"/>
                    <a:pt x="4904" y="977"/>
                  </a:cubicBezTo>
                  <a:cubicBezTo>
                    <a:pt x="4904" y="984"/>
                    <a:pt x="4901" y="986"/>
                    <a:pt x="4897" y="986"/>
                  </a:cubicBezTo>
                  <a:cubicBezTo>
                    <a:pt x="4893" y="986"/>
                    <a:pt x="4889" y="984"/>
                    <a:pt x="4886" y="984"/>
                  </a:cubicBezTo>
                  <a:cubicBezTo>
                    <a:pt x="4886" y="984"/>
                    <a:pt x="4886" y="984"/>
                    <a:pt x="4885" y="984"/>
                  </a:cubicBezTo>
                  <a:cubicBezTo>
                    <a:pt x="4896" y="1004"/>
                    <a:pt x="4906" y="1032"/>
                    <a:pt x="4915" y="1036"/>
                  </a:cubicBezTo>
                  <a:cubicBezTo>
                    <a:pt x="4923" y="1040"/>
                    <a:pt x="4933" y="1044"/>
                    <a:pt x="4947" y="1090"/>
                  </a:cubicBezTo>
                  <a:cubicBezTo>
                    <a:pt x="4947" y="1090"/>
                    <a:pt x="4947" y="1090"/>
                    <a:pt x="4947" y="1090"/>
                  </a:cubicBezTo>
                  <a:cubicBezTo>
                    <a:pt x="4944" y="1090"/>
                    <a:pt x="4937" y="1086"/>
                    <a:pt x="4932" y="1086"/>
                  </a:cubicBezTo>
                  <a:cubicBezTo>
                    <a:pt x="4929" y="1086"/>
                    <a:pt x="4927" y="1087"/>
                    <a:pt x="4928" y="1092"/>
                  </a:cubicBezTo>
                  <a:cubicBezTo>
                    <a:pt x="4932" y="1114"/>
                    <a:pt x="4949" y="1142"/>
                    <a:pt x="4954" y="1148"/>
                  </a:cubicBezTo>
                  <a:cubicBezTo>
                    <a:pt x="4961" y="1169"/>
                    <a:pt x="4967" y="1191"/>
                    <a:pt x="4972" y="1211"/>
                  </a:cubicBezTo>
                  <a:cubicBezTo>
                    <a:pt x="4974" y="1224"/>
                    <a:pt x="4974" y="1245"/>
                    <a:pt x="4980" y="1262"/>
                  </a:cubicBezTo>
                  <a:cubicBezTo>
                    <a:pt x="4988" y="1291"/>
                    <a:pt x="5002" y="1290"/>
                    <a:pt x="5007" y="1310"/>
                  </a:cubicBezTo>
                  <a:cubicBezTo>
                    <a:pt x="5008" y="1314"/>
                    <a:pt x="5009" y="1331"/>
                    <a:pt x="5011" y="1341"/>
                  </a:cubicBezTo>
                  <a:cubicBezTo>
                    <a:pt x="5014" y="1355"/>
                    <a:pt x="5019" y="1371"/>
                    <a:pt x="5023" y="1387"/>
                  </a:cubicBezTo>
                  <a:cubicBezTo>
                    <a:pt x="5035" y="1427"/>
                    <a:pt x="5049" y="1455"/>
                    <a:pt x="5062" y="1494"/>
                  </a:cubicBezTo>
                  <a:cubicBezTo>
                    <a:pt x="5073" y="1527"/>
                    <a:pt x="5069" y="1540"/>
                    <a:pt x="5082" y="1568"/>
                  </a:cubicBezTo>
                  <a:cubicBezTo>
                    <a:pt x="5089" y="1585"/>
                    <a:pt x="5094" y="1593"/>
                    <a:pt x="5098" y="1593"/>
                  </a:cubicBezTo>
                  <a:cubicBezTo>
                    <a:pt x="5098" y="1593"/>
                    <a:pt x="5098" y="1593"/>
                    <a:pt x="5098" y="1593"/>
                  </a:cubicBezTo>
                  <a:lnTo>
                    <a:pt x="5098" y="1593"/>
                  </a:lnTo>
                  <a:cubicBezTo>
                    <a:pt x="5089" y="1596"/>
                    <a:pt x="5083" y="1596"/>
                    <a:pt x="5102" y="1652"/>
                  </a:cubicBezTo>
                  <a:cubicBezTo>
                    <a:pt x="5102" y="1652"/>
                    <a:pt x="5105" y="1651"/>
                    <a:pt x="5107" y="1651"/>
                  </a:cubicBezTo>
                  <a:cubicBezTo>
                    <a:pt x="5107" y="1651"/>
                    <a:pt x="5108" y="1651"/>
                    <a:pt x="5107" y="1651"/>
                  </a:cubicBezTo>
                  <a:cubicBezTo>
                    <a:pt x="5118" y="1685"/>
                    <a:pt x="5152" y="1807"/>
                    <a:pt x="5166" y="1827"/>
                  </a:cubicBezTo>
                  <a:cubicBezTo>
                    <a:pt x="5166" y="1827"/>
                    <a:pt x="5166" y="1827"/>
                    <a:pt x="5166" y="1827"/>
                  </a:cubicBezTo>
                  <a:cubicBezTo>
                    <a:pt x="5166" y="1827"/>
                    <a:pt x="5168" y="1815"/>
                    <a:pt x="5171" y="1815"/>
                  </a:cubicBezTo>
                  <a:cubicBezTo>
                    <a:pt x="5173" y="1815"/>
                    <a:pt x="5175" y="1818"/>
                    <a:pt x="5178" y="1827"/>
                  </a:cubicBezTo>
                  <a:cubicBezTo>
                    <a:pt x="5185" y="1851"/>
                    <a:pt x="5187" y="1882"/>
                    <a:pt x="5194" y="1908"/>
                  </a:cubicBezTo>
                  <a:cubicBezTo>
                    <a:pt x="5210" y="1974"/>
                    <a:pt x="5233" y="2051"/>
                    <a:pt x="5256" y="2119"/>
                  </a:cubicBezTo>
                  <a:cubicBezTo>
                    <a:pt x="5269" y="2155"/>
                    <a:pt x="5282" y="2175"/>
                    <a:pt x="5295" y="2213"/>
                  </a:cubicBezTo>
                  <a:cubicBezTo>
                    <a:pt x="5316" y="2272"/>
                    <a:pt x="5317" y="2266"/>
                    <a:pt x="5333" y="2286"/>
                  </a:cubicBezTo>
                  <a:lnTo>
                    <a:pt x="5333" y="2286"/>
                  </a:lnTo>
                  <a:cubicBezTo>
                    <a:pt x="5333" y="2286"/>
                    <a:pt x="5333" y="2286"/>
                    <a:pt x="5333" y="2286"/>
                  </a:cubicBezTo>
                  <a:lnTo>
                    <a:pt x="5333" y="2286"/>
                  </a:lnTo>
                  <a:cubicBezTo>
                    <a:pt x="5329" y="2286"/>
                    <a:pt x="5339" y="2372"/>
                    <a:pt x="5352" y="2384"/>
                  </a:cubicBezTo>
                  <a:cubicBezTo>
                    <a:pt x="5353" y="2384"/>
                    <a:pt x="5353" y="2384"/>
                    <a:pt x="5353" y="2384"/>
                  </a:cubicBezTo>
                  <a:cubicBezTo>
                    <a:pt x="5359" y="2384"/>
                    <a:pt x="5341" y="2299"/>
                    <a:pt x="5349" y="2299"/>
                  </a:cubicBezTo>
                  <a:lnTo>
                    <a:pt x="5349" y="2299"/>
                  </a:lnTo>
                  <a:cubicBezTo>
                    <a:pt x="5349" y="2299"/>
                    <a:pt x="5349" y="2299"/>
                    <a:pt x="5350" y="2299"/>
                  </a:cubicBezTo>
                  <a:cubicBezTo>
                    <a:pt x="5350" y="2300"/>
                    <a:pt x="5364" y="2378"/>
                    <a:pt x="5365" y="2383"/>
                  </a:cubicBezTo>
                  <a:cubicBezTo>
                    <a:pt x="5368" y="2413"/>
                    <a:pt x="5374" y="2456"/>
                    <a:pt x="5366" y="2458"/>
                  </a:cubicBezTo>
                  <a:lnTo>
                    <a:pt x="5366" y="2458"/>
                  </a:lnTo>
                  <a:cubicBezTo>
                    <a:pt x="5367" y="2458"/>
                    <a:pt x="5367" y="2458"/>
                    <a:pt x="5367" y="2458"/>
                  </a:cubicBezTo>
                  <a:cubicBezTo>
                    <a:pt x="5380" y="2458"/>
                    <a:pt x="5398" y="2531"/>
                    <a:pt x="5418" y="2566"/>
                  </a:cubicBezTo>
                  <a:cubicBezTo>
                    <a:pt x="5431" y="2605"/>
                    <a:pt x="5433" y="2613"/>
                    <a:pt x="5428" y="2613"/>
                  </a:cubicBezTo>
                  <a:cubicBezTo>
                    <a:pt x="5427" y="2613"/>
                    <a:pt x="5425" y="2613"/>
                    <a:pt x="5423" y="2612"/>
                  </a:cubicBezTo>
                  <a:cubicBezTo>
                    <a:pt x="5423" y="2612"/>
                    <a:pt x="5423" y="2612"/>
                    <a:pt x="5422" y="2612"/>
                  </a:cubicBezTo>
                  <a:lnTo>
                    <a:pt x="5422" y="2612"/>
                  </a:lnTo>
                  <a:cubicBezTo>
                    <a:pt x="5415" y="2612"/>
                    <a:pt x="5432" y="2652"/>
                    <a:pt x="5428" y="2653"/>
                  </a:cubicBezTo>
                  <a:lnTo>
                    <a:pt x="5428" y="2653"/>
                  </a:lnTo>
                  <a:lnTo>
                    <a:pt x="5451" y="2647"/>
                  </a:lnTo>
                  <a:cubicBezTo>
                    <a:pt x="5467" y="2694"/>
                    <a:pt x="5454" y="2716"/>
                    <a:pt x="5455" y="2721"/>
                  </a:cubicBezTo>
                  <a:cubicBezTo>
                    <a:pt x="5469" y="2749"/>
                    <a:pt x="5498" y="2792"/>
                    <a:pt x="5504" y="2833"/>
                  </a:cubicBezTo>
                  <a:cubicBezTo>
                    <a:pt x="5509" y="2863"/>
                    <a:pt x="5539" y="2987"/>
                    <a:pt x="5560" y="3008"/>
                  </a:cubicBezTo>
                  <a:cubicBezTo>
                    <a:pt x="5570" y="3018"/>
                    <a:pt x="5588" y="3092"/>
                    <a:pt x="5603" y="3115"/>
                  </a:cubicBezTo>
                  <a:cubicBezTo>
                    <a:pt x="5629" y="3158"/>
                    <a:pt x="5613" y="3168"/>
                    <a:pt x="5621" y="3198"/>
                  </a:cubicBezTo>
                  <a:cubicBezTo>
                    <a:pt x="5632" y="3232"/>
                    <a:pt x="5645" y="3246"/>
                    <a:pt x="5656" y="3279"/>
                  </a:cubicBezTo>
                  <a:cubicBezTo>
                    <a:pt x="5665" y="3303"/>
                    <a:pt x="5665" y="3309"/>
                    <a:pt x="5663" y="3309"/>
                  </a:cubicBezTo>
                  <a:cubicBezTo>
                    <a:pt x="5662" y="3309"/>
                    <a:pt x="5659" y="3306"/>
                    <a:pt x="5656" y="3304"/>
                  </a:cubicBezTo>
                  <a:cubicBezTo>
                    <a:pt x="5656" y="3304"/>
                    <a:pt x="5656" y="3304"/>
                    <a:pt x="5655" y="3304"/>
                  </a:cubicBezTo>
                  <a:lnTo>
                    <a:pt x="5655" y="3304"/>
                  </a:lnTo>
                  <a:cubicBezTo>
                    <a:pt x="5650" y="3304"/>
                    <a:pt x="5676" y="3356"/>
                    <a:pt x="5677" y="3359"/>
                  </a:cubicBezTo>
                  <a:cubicBezTo>
                    <a:pt x="5689" y="3380"/>
                    <a:pt x="5689" y="3388"/>
                    <a:pt x="5693" y="3403"/>
                  </a:cubicBezTo>
                  <a:cubicBezTo>
                    <a:pt x="5698" y="3420"/>
                    <a:pt x="5703" y="3423"/>
                    <a:pt x="5708" y="3423"/>
                  </a:cubicBezTo>
                  <a:cubicBezTo>
                    <a:pt x="5710" y="3423"/>
                    <a:pt x="5712" y="3422"/>
                    <a:pt x="5713" y="3422"/>
                  </a:cubicBezTo>
                  <a:cubicBezTo>
                    <a:pt x="5718" y="3422"/>
                    <a:pt x="5722" y="3426"/>
                    <a:pt x="5723" y="3454"/>
                  </a:cubicBezTo>
                  <a:cubicBezTo>
                    <a:pt x="5723" y="3488"/>
                    <a:pt x="5744" y="3545"/>
                    <a:pt x="5764" y="3578"/>
                  </a:cubicBezTo>
                  <a:cubicBezTo>
                    <a:pt x="5787" y="3614"/>
                    <a:pt x="5800" y="3641"/>
                    <a:pt x="5797" y="3674"/>
                  </a:cubicBezTo>
                  <a:cubicBezTo>
                    <a:pt x="5795" y="3693"/>
                    <a:pt x="5848" y="3785"/>
                    <a:pt x="5848" y="3809"/>
                  </a:cubicBezTo>
                  <a:cubicBezTo>
                    <a:pt x="5848" y="3808"/>
                    <a:pt x="5849" y="3807"/>
                    <a:pt x="5849" y="3807"/>
                  </a:cubicBezTo>
                  <a:cubicBezTo>
                    <a:pt x="5857" y="3807"/>
                    <a:pt x="5903" y="3895"/>
                    <a:pt x="5895" y="3895"/>
                  </a:cubicBezTo>
                  <a:cubicBezTo>
                    <a:pt x="5893" y="3895"/>
                    <a:pt x="5891" y="3893"/>
                    <a:pt x="5887" y="3888"/>
                  </a:cubicBezTo>
                  <a:lnTo>
                    <a:pt x="5887" y="3888"/>
                  </a:lnTo>
                  <a:cubicBezTo>
                    <a:pt x="5869" y="3894"/>
                    <a:pt x="5906" y="3950"/>
                    <a:pt x="5924" y="3991"/>
                  </a:cubicBezTo>
                  <a:cubicBezTo>
                    <a:pt x="5935" y="4015"/>
                    <a:pt x="5949" y="4049"/>
                    <a:pt x="5955" y="4072"/>
                  </a:cubicBezTo>
                  <a:cubicBezTo>
                    <a:pt x="5959" y="4086"/>
                    <a:pt x="5954" y="4080"/>
                    <a:pt x="5961" y="4099"/>
                  </a:cubicBezTo>
                  <a:cubicBezTo>
                    <a:pt x="5972" y="4127"/>
                    <a:pt x="6010" y="4214"/>
                    <a:pt x="6018" y="4214"/>
                  </a:cubicBezTo>
                  <a:cubicBezTo>
                    <a:pt x="6018" y="4214"/>
                    <a:pt x="6018" y="4214"/>
                    <a:pt x="6019" y="4214"/>
                  </a:cubicBezTo>
                  <a:lnTo>
                    <a:pt x="6019" y="4214"/>
                  </a:lnTo>
                  <a:cubicBezTo>
                    <a:pt x="6012" y="4217"/>
                    <a:pt x="6004" y="4212"/>
                    <a:pt x="6020" y="4253"/>
                  </a:cubicBezTo>
                  <a:cubicBezTo>
                    <a:pt x="6031" y="4277"/>
                    <a:pt x="6057" y="4313"/>
                    <a:pt x="6056" y="4326"/>
                  </a:cubicBezTo>
                  <a:lnTo>
                    <a:pt x="6056" y="4326"/>
                  </a:lnTo>
                  <a:cubicBezTo>
                    <a:pt x="6056" y="4326"/>
                    <a:pt x="6056" y="4326"/>
                    <a:pt x="6056" y="4326"/>
                  </a:cubicBezTo>
                  <a:cubicBezTo>
                    <a:pt x="6057" y="4326"/>
                    <a:pt x="6069" y="4351"/>
                    <a:pt x="6072" y="4351"/>
                  </a:cubicBezTo>
                  <a:cubicBezTo>
                    <a:pt x="6076" y="4351"/>
                    <a:pt x="6082" y="4374"/>
                    <a:pt x="6085" y="4382"/>
                  </a:cubicBezTo>
                  <a:cubicBezTo>
                    <a:pt x="6099" y="4424"/>
                    <a:pt x="6119" y="4483"/>
                    <a:pt x="6136" y="4483"/>
                  </a:cubicBezTo>
                  <a:cubicBezTo>
                    <a:pt x="6136" y="4483"/>
                    <a:pt x="6137" y="4483"/>
                    <a:pt x="6138" y="4482"/>
                  </a:cubicBezTo>
                  <a:lnTo>
                    <a:pt x="6138" y="4482"/>
                  </a:lnTo>
                  <a:cubicBezTo>
                    <a:pt x="6136" y="4484"/>
                    <a:pt x="6122" y="4488"/>
                    <a:pt x="6144" y="4517"/>
                  </a:cubicBezTo>
                  <a:cubicBezTo>
                    <a:pt x="6163" y="4542"/>
                    <a:pt x="6160" y="4534"/>
                    <a:pt x="6180" y="4574"/>
                  </a:cubicBezTo>
                  <a:cubicBezTo>
                    <a:pt x="6176" y="4565"/>
                    <a:pt x="6172" y="4561"/>
                    <a:pt x="6169" y="4561"/>
                  </a:cubicBezTo>
                  <a:lnTo>
                    <a:pt x="6169" y="4561"/>
                  </a:lnTo>
                  <a:cubicBezTo>
                    <a:pt x="6165" y="4561"/>
                    <a:pt x="6166" y="4572"/>
                    <a:pt x="6176" y="4593"/>
                  </a:cubicBezTo>
                  <a:lnTo>
                    <a:pt x="6195" y="4631"/>
                  </a:lnTo>
                  <a:lnTo>
                    <a:pt x="6205" y="4651"/>
                  </a:lnTo>
                  <a:cubicBezTo>
                    <a:pt x="6208" y="4655"/>
                    <a:pt x="6210" y="4657"/>
                    <a:pt x="6211" y="4661"/>
                  </a:cubicBezTo>
                  <a:cubicBezTo>
                    <a:pt x="6217" y="4677"/>
                    <a:pt x="6216" y="4690"/>
                    <a:pt x="6218" y="4697"/>
                  </a:cubicBezTo>
                  <a:cubicBezTo>
                    <a:pt x="6219" y="4704"/>
                    <a:pt x="6221" y="4706"/>
                    <a:pt x="6226" y="4708"/>
                  </a:cubicBezTo>
                  <a:cubicBezTo>
                    <a:pt x="6213" y="4754"/>
                    <a:pt x="6212" y="4743"/>
                    <a:pt x="6200" y="4755"/>
                  </a:cubicBezTo>
                  <a:cubicBezTo>
                    <a:pt x="6201" y="4755"/>
                    <a:pt x="6196" y="4783"/>
                    <a:pt x="6198" y="4784"/>
                  </a:cubicBezTo>
                  <a:cubicBezTo>
                    <a:pt x="6196" y="4783"/>
                    <a:pt x="6193" y="4782"/>
                    <a:pt x="6191" y="4782"/>
                  </a:cubicBezTo>
                  <a:cubicBezTo>
                    <a:pt x="6183" y="4782"/>
                    <a:pt x="6173" y="4788"/>
                    <a:pt x="6162" y="4794"/>
                  </a:cubicBezTo>
                  <a:cubicBezTo>
                    <a:pt x="6152" y="4818"/>
                    <a:pt x="6147" y="4841"/>
                    <a:pt x="6137" y="4861"/>
                  </a:cubicBezTo>
                  <a:cubicBezTo>
                    <a:pt x="6120" y="4895"/>
                    <a:pt x="6085" y="4939"/>
                    <a:pt x="6047" y="4971"/>
                  </a:cubicBezTo>
                  <a:cubicBezTo>
                    <a:pt x="6026" y="4989"/>
                    <a:pt x="5956" y="5053"/>
                    <a:pt x="5956" y="5062"/>
                  </a:cubicBezTo>
                  <a:cubicBezTo>
                    <a:pt x="5957" y="5071"/>
                    <a:pt x="5964" y="5075"/>
                    <a:pt x="5969" y="5081"/>
                  </a:cubicBezTo>
                  <a:cubicBezTo>
                    <a:pt x="5956" y="5092"/>
                    <a:pt x="5949" y="5095"/>
                    <a:pt x="5944" y="5095"/>
                  </a:cubicBezTo>
                  <a:cubicBezTo>
                    <a:pt x="5938" y="5095"/>
                    <a:pt x="5937" y="5087"/>
                    <a:pt x="5936" y="5085"/>
                  </a:cubicBezTo>
                  <a:lnTo>
                    <a:pt x="5936" y="5085"/>
                  </a:lnTo>
                  <a:cubicBezTo>
                    <a:pt x="5938" y="5090"/>
                    <a:pt x="5895" y="5115"/>
                    <a:pt x="5887" y="5115"/>
                  </a:cubicBezTo>
                  <a:cubicBezTo>
                    <a:pt x="5886" y="5115"/>
                    <a:pt x="5886" y="5115"/>
                    <a:pt x="5886" y="5114"/>
                  </a:cubicBezTo>
                  <a:cubicBezTo>
                    <a:pt x="5885" y="5113"/>
                    <a:pt x="5883" y="5110"/>
                    <a:pt x="5880" y="5110"/>
                  </a:cubicBezTo>
                  <a:cubicBezTo>
                    <a:pt x="5876" y="5110"/>
                    <a:pt x="5870" y="5113"/>
                    <a:pt x="5857" y="5124"/>
                  </a:cubicBezTo>
                  <a:lnTo>
                    <a:pt x="5871" y="5144"/>
                  </a:lnTo>
                  <a:lnTo>
                    <a:pt x="5871" y="5144"/>
                  </a:lnTo>
                  <a:cubicBezTo>
                    <a:pt x="5871" y="5144"/>
                    <a:pt x="5870" y="5143"/>
                    <a:pt x="5870" y="5143"/>
                  </a:cubicBezTo>
                  <a:cubicBezTo>
                    <a:pt x="5854" y="5143"/>
                    <a:pt x="5735" y="5230"/>
                    <a:pt x="5702" y="5255"/>
                  </a:cubicBezTo>
                  <a:cubicBezTo>
                    <a:pt x="5715" y="5246"/>
                    <a:pt x="5721" y="5243"/>
                    <a:pt x="5725" y="5243"/>
                  </a:cubicBezTo>
                  <a:cubicBezTo>
                    <a:pt x="5729" y="5243"/>
                    <a:pt x="5730" y="5245"/>
                    <a:pt x="5731" y="5247"/>
                  </a:cubicBezTo>
                  <a:cubicBezTo>
                    <a:pt x="5683" y="5282"/>
                    <a:pt x="5648" y="5276"/>
                    <a:pt x="5606" y="5319"/>
                  </a:cubicBezTo>
                  <a:cubicBezTo>
                    <a:pt x="5602" y="5323"/>
                    <a:pt x="5566" y="5361"/>
                    <a:pt x="5554" y="5361"/>
                  </a:cubicBezTo>
                  <a:cubicBezTo>
                    <a:pt x="5554" y="5361"/>
                    <a:pt x="5554" y="5361"/>
                    <a:pt x="5554" y="5361"/>
                  </a:cubicBezTo>
                  <a:cubicBezTo>
                    <a:pt x="5550" y="5360"/>
                    <a:pt x="5567" y="5340"/>
                    <a:pt x="5562" y="5340"/>
                  </a:cubicBezTo>
                  <a:cubicBezTo>
                    <a:pt x="5560" y="5340"/>
                    <a:pt x="5555" y="5342"/>
                    <a:pt x="5546" y="5348"/>
                  </a:cubicBezTo>
                  <a:cubicBezTo>
                    <a:pt x="5508" y="5375"/>
                    <a:pt x="5498" y="5387"/>
                    <a:pt x="5449" y="5414"/>
                  </a:cubicBezTo>
                  <a:cubicBezTo>
                    <a:pt x="5412" y="5434"/>
                    <a:pt x="5380" y="5449"/>
                    <a:pt x="5340" y="5471"/>
                  </a:cubicBezTo>
                  <a:cubicBezTo>
                    <a:pt x="5309" y="5489"/>
                    <a:pt x="5287" y="5509"/>
                    <a:pt x="5295" y="5509"/>
                  </a:cubicBezTo>
                  <a:cubicBezTo>
                    <a:pt x="5298" y="5509"/>
                    <a:pt x="5307" y="5505"/>
                    <a:pt x="5324" y="5496"/>
                  </a:cubicBezTo>
                  <a:lnTo>
                    <a:pt x="5324" y="5496"/>
                  </a:lnTo>
                  <a:cubicBezTo>
                    <a:pt x="5299" y="5509"/>
                    <a:pt x="5271" y="5526"/>
                    <a:pt x="5246" y="5538"/>
                  </a:cubicBezTo>
                  <a:cubicBezTo>
                    <a:pt x="5221" y="5550"/>
                    <a:pt x="5207" y="5553"/>
                    <a:pt x="5186" y="5560"/>
                  </a:cubicBezTo>
                  <a:cubicBezTo>
                    <a:pt x="5173" y="5566"/>
                    <a:pt x="5159" y="5576"/>
                    <a:pt x="5146" y="5583"/>
                  </a:cubicBezTo>
                  <a:cubicBezTo>
                    <a:pt x="5118" y="5600"/>
                    <a:pt x="5130" y="5599"/>
                    <a:pt x="5132" y="5605"/>
                  </a:cubicBezTo>
                  <a:cubicBezTo>
                    <a:pt x="5143" y="5597"/>
                    <a:pt x="5153" y="5592"/>
                    <a:pt x="5156" y="5592"/>
                  </a:cubicBezTo>
                  <a:cubicBezTo>
                    <a:pt x="5158" y="5592"/>
                    <a:pt x="5157" y="5594"/>
                    <a:pt x="5151" y="5599"/>
                  </a:cubicBezTo>
                  <a:cubicBezTo>
                    <a:pt x="5138" y="5609"/>
                    <a:pt x="5114" y="5624"/>
                    <a:pt x="5092" y="5634"/>
                  </a:cubicBezTo>
                  <a:cubicBezTo>
                    <a:pt x="5086" y="5637"/>
                    <a:pt x="5082" y="5638"/>
                    <a:pt x="5080" y="5638"/>
                  </a:cubicBezTo>
                  <a:cubicBezTo>
                    <a:pt x="5071" y="5638"/>
                    <a:pt x="5092" y="5620"/>
                    <a:pt x="5085" y="5620"/>
                  </a:cubicBezTo>
                  <a:cubicBezTo>
                    <a:pt x="5083" y="5620"/>
                    <a:pt x="5077" y="5622"/>
                    <a:pt x="5067" y="5627"/>
                  </a:cubicBezTo>
                  <a:cubicBezTo>
                    <a:pt x="5046" y="5637"/>
                    <a:pt x="4947" y="5691"/>
                    <a:pt x="4963" y="5691"/>
                  </a:cubicBezTo>
                  <a:cubicBezTo>
                    <a:pt x="4964" y="5691"/>
                    <a:pt x="4965" y="5691"/>
                    <a:pt x="4967" y="5691"/>
                  </a:cubicBezTo>
                  <a:cubicBezTo>
                    <a:pt x="4980" y="5687"/>
                    <a:pt x="4990" y="5684"/>
                    <a:pt x="4994" y="5684"/>
                  </a:cubicBezTo>
                  <a:cubicBezTo>
                    <a:pt x="4999" y="5684"/>
                    <a:pt x="4996" y="5688"/>
                    <a:pt x="4982" y="5698"/>
                  </a:cubicBezTo>
                  <a:cubicBezTo>
                    <a:pt x="4966" y="5711"/>
                    <a:pt x="4936" y="5726"/>
                    <a:pt x="4913" y="5732"/>
                  </a:cubicBezTo>
                  <a:cubicBezTo>
                    <a:pt x="4910" y="5732"/>
                    <a:pt x="4907" y="5733"/>
                    <a:pt x="4905" y="5733"/>
                  </a:cubicBezTo>
                  <a:cubicBezTo>
                    <a:pt x="4886" y="5733"/>
                    <a:pt x="4913" y="5702"/>
                    <a:pt x="4906" y="5702"/>
                  </a:cubicBezTo>
                  <a:cubicBezTo>
                    <a:pt x="4906" y="5702"/>
                    <a:pt x="4905" y="5703"/>
                    <a:pt x="4904" y="5703"/>
                  </a:cubicBezTo>
                  <a:cubicBezTo>
                    <a:pt x="4882" y="5712"/>
                    <a:pt x="4849" y="5728"/>
                    <a:pt x="4830" y="5739"/>
                  </a:cubicBezTo>
                  <a:cubicBezTo>
                    <a:pt x="4806" y="5754"/>
                    <a:pt x="4828" y="5750"/>
                    <a:pt x="4807" y="5764"/>
                  </a:cubicBezTo>
                  <a:cubicBezTo>
                    <a:pt x="4791" y="5774"/>
                    <a:pt x="4781" y="5776"/>
                    <a:pt x="4774" y="5776"/>
                  </a:cubicBezTo>
                  <a:cubicBezTo>
                    <a:pt x="4769" y="5776"/>
                    <a:pt x="4764" y="5775"/>
                    <a:pt x="4759" y="5775"/>
                  </a:cubicBezTo>
                  <a:cubicBezTo>
                    <a:pt x="4752" y="5775"/>
                    <a:pt x="4744" y="5777"/>
                    <a:pt x="4731" y="5784"/>
                  </a:cubicBezTo>
                  <a:cubicBezTo>
                    <a:pt x="4698" y="5802"/>
                    <a:pt x="4687" y="5815"/>
                    <a:pt x="4687" y="5823"/>
                  </a:cubicBezTo>
                  <a:lnTo>
                    <a:pt x="4687" y="5823"/>
                  </a:lnTo>
                  <a:cubicBezTo>
                    <a:pt x="4686" y="5817"/>
                    <a:pt x="4688" y="5810"/>
                    <a:pt x="4676" y="5810"/>
                  </a:cubicBezTo>
                  <a:cubicBezTo>
                    <a:pt x="4675" y="5810"/>
                    <a:pt x="4674" y="5810"/>
                    <a:pt x="4672" y="5810"/>
                  </a:cubicBezTo>
                  <a:cubicBezTo>
                    <a:pt x="4651" y="5813"/>
                    <a:pt x="4598" y="5825"/>
                    <a:pt x="4563" y="5843"/>
                  </a:cubicBezTo>
                  <a:cubicBezTo>
                    <a:pt x="4552" y="5849"/>
                    <a:pt x="4591" y="5841"/>
                    <a:pt x="4566" y="5855"/>
                  </a:cubicBezTo>
                  <a:cubicBezTo>
                    <a:pt x="4546" y="5866"/>
                    <a:pt x="4515" y="5878"/>
                    <a:pt x="4491" y="5885"/>
                  </a:cubicBezTo>
                  <a:cubicBezTo>
                    <a:pt x="4465" y="5893"/>
                    <a:pt x="4443" y="5895"/>
                    <a:pt x="4420" y="5904"/>
                  </a:cubicBezTo>
                  <a:cubicBezTo>
                    <a:pt x="4384" y="5918"/>
                    <a:pt x="4388" y="5929"/>
                    <a:pt x="4349" y="5939"/>
                  </a:cubicBezTo>
                  <a:cubicBezTo>
                    <a:pt x="4345" y="5940"/>
                    <a:pt x="4341" y="5940"/>
                    <a:pt x="4338" y="5940"/>
                  </a:cubicBezTo>
                  <a:cubicBezTo>
                    <a:pt x="4333" y="5940"/>
                    <a:pt x="4328" y="5939"/>
                    <a:pt x="4322" y="5939"/>
                  </a:cubicBezTo>
                  <a:cubicBezTo>
                    <a:pt x="4315" y="5939"/>
                    <a:pt x="4307" y="5941"/>
                    <a:pt x="4295" y="5948"/>
                  </a:cubicBezTo>
                  <a:cubicBezTo>
                    <a:pt x="4267" y="5964"/>
                    <a:pt x="4274" y="5974"/>
                    <a:pt x="4221" y="5992"/>
                  </a:cubicBezTo>
                  <a:lnTo>
                    <a:pt x="4219" y="5985"/>
                  </a:lnTo>
                  <a:cubicBezTo>
                    <a:pt x="4212" y="5984"/>
                    <a:pt x="4216" y="5981"/>
                    <a:pt x="4230" y="5976"/>
                  </a:cubicBezTo>
                  <a:cubicBezTo>
                    <a:pt x="4230" y="5976"/>
                    <a:pt x="4230" y="5976"/>
                    <a:pt x="4229" y="5976"/>
                  </a:cubicBezTo>
                  <a:cubicBezTo>
                    <a:pt x="4224" y="5976"/>
                    <a:pt x="4144" y="6009"/>
                    <a:pt x="4133" y="6013"/>
                  </a:cubicBezTo>
                  <a:cubicBezTo>
                    <a:pt x="4104" y="6023"/>
                    <a:pt x="4089" y="6022"/>
                    <a:pt x="4063" y="6032"/>
                  </a:cubicBezTo>
                  <a:cubicBezTo>
                    <a:pt x="4034" y="6043"/>
                    <a:pt x="4032" y="6047"/>
                    <a:pt x="3998" y="6056"/>
                  </a:cubicBezTo>
                  <a:cubicBezTo>
                    <a:pt x="3961" y="6067"/>
                    <a:pt x="3951" y="6070"/>
                    <a:pt x="3920" y="6076"/>
                  </a:cubicBezTo>
                  <a:cubicBezTo>
                    <a:pt x="3873" y="6083"/>
                    <a:pt x="3858" y="6101"/>
                    <a:pt x="3817" y="6112"/>
                  </a:cubicBezTo>
                  <a:cubicBezTo>
                    <a:pt x="3773" y="6125"/>
                    <a:pt x="3756" y="6114"/>
                    <a:pt x="3715" y="6125"/>
                  </a:cubicBezTo>
                  <a:cubicBezTo>
                    <a:pt x="3682" y="6132"/>
                    <a:pt x="3666" y="6145"/>
                    <a:pt x="3638" y="6155"/>
                  </a:cubicBezTo>
                  <a:cubicBezTo>
                    <a:pt x="3627" y="6158"/>
                    <a:pt x="3620" y="6160"/>
                    <a:pt x="3614" y="6160"/>
                  </a:cubicBezTo>
                  <a:cubicBezTo>
                    <a:pt x="3597" y="6160"/>
                    <a:pt x="3602" y="6146"/>
                    <a:pt x="3601" y="6143"/>
                  </a:cubicBezTo>
                  <a:lnTo>
                    <a:pt x="3601" y="6143"/>
                  </a:lnTo>
                  <a:cubicBezTo>
                    <a:pt x="3576" y="6154"/>
                    <a:pt x="3552" y="6165"/>
                    <a:pt x="3535" y="6174"/>
                  </a:cubicBezTo>
                  <a:cubicBezTo>
                    <a:pt x="3518" y="6184"/>
                    <a:pt x="3507" y="6187"/>
                    <a:pt x="3500" y="6187"/>
                  </a:cubicBezTo>
                  <a:cubicBezTo>
                    <a:pt x="3491" y="6187"/>
                    <a:pt x="3490" y="6181"/>
                    <a:pt x="3489" y="6175"/>
                  </a:cubicBezTo>
                  <a:lnTo>
                    <a:pt x="3489" y="6175"/>
                  </a:lnTo>
                  <a:cubicBezTo>
                    <a:pt x="3490" y="6189"/>
                    <a:pt x="3376" y="6201"/>
                    <a:pt x="3376" y="6212"/>
                  </a:cubicBezTo>
                  <a:cubicBezTo>
                    <a:pt x="3371" y="6212"/>
                    <a:pt x="3365" y="6212"/>
                    <a:pt x="3360" y="6212"/>
                  </a:cubicBezTo>
                  <a:cubicBezTo>
                    <a:pt x="3340" y="6212"/>
                    <a:pt x="3319" y="6212"/>
                    <a:pt x="3290" y="6217"/>
                  </a:cubicBezTo>
                  <a:cubicBezTo>
                    <a:pt x="3290" y="6224"/>
                    <a:pt x="3271" y="6225"/>
                    <a:pt x="3239" y="6230"/>
                  </a:cubicBezTo>
                  <a:cubicBezTo>
                    <a:pt x="3197" y="6237"/>
                    <a:pt x="3174" y="6249"/>
                    <a:pt x="3136" y="6255"/>
                  </a:cubicBezTo>
                  <a:cubicBezTo>
                    <a:pt x="3136" y="6255"/>
                    <a:pt x="3136" y="6255"/>
                    <a:pt x="3135" y="6255"/>
                  </a:cubicBezTo>
                  <a:cubicBezTo>
                    <a:pt x="3126" y="6255"/>
                    <a:pt x="3090" y="6250"/>
                    <a:pt x="3061" y="6250"/>
                  </a:cubicBezTo>
                  <a:cubicBezTo>
                    <a:pt x="3047" y="6250"/>
                    <a:pt x="3034" y="6251"/>
                    <a:pt x="3026" y="6255"/>
                  </a:cubicBezTo>
                  <a:cubicBezTo>
                    <a:pt x="3018" y="6260"/>
                    <a:pt x="3063" y="6275"/>
                    <a:pt x="3022" y="6275"/>
                  </a:cubicBezTo>
                  <a:cubicBezTo>
                    <a:pt x="3020" y="6275"/>
                    <a:pt x="3018" y="6275"/>
                    <a:pt x="3015" y="6275"/>
                  </a:cubicBezTo>
                  <a:cubicBezTo>
                    <a:pt x="2998" y="6274"/>
                    <a:pt x="2989" y="6272"/>
                    <a:pt x="2980" y="6272"/>
                  </a:cubicBezTo>
                  <a:cubicBezTo>
                    <a:pt x="2971" y="6272"/>
                    <a:pt x="2962" y="6274"/>
                    <a:pt x="2944" y="6279"/>
                  </a:cubicBezTo>
                  <a:cubicBezTo>
                    <a:pt x="2945" y="6279"/>
                    <a:pt x="2923" y="6290"/>
                    <a:pt x="2919" y="6290"/>
                  </a:cubicBezTo>
                  <a:cubicBezTo>
                    <a:pt x="2918" y="6290"/>
                    <a:pt x="2918" y="6290"/>
                    <a:pt x="2918" y="6290"/>
                  </a:cubicBezTo>
                  <a:cubicBezTo>
                    <a:pt x="2900" y="6286"/>
                    <a:pt x="2950" y="6269"/>
                    <a:pt x="2934" y="6267"/>
                  </a:cubicBezTo>
                  <a:cubicBezTo>
                    <a:pt x="2934" y="6267"/>
                    <a:pt x="2933" y="6267"/>
                    <a:pt x="2933" y="6267"/>
                  </a:cubicBezTo>
                  <a:cubicBezTo>
                    <a:pt x="2926" y="6267"/>
                    <a:pt x="2903" y="6274"/>
                    <a:pt x="2902" y="6275"/>
                  </a:cubicBezTo>
                  <a:cubicBezTo>
                    <a:pt x="2882" y="6280"/>
                    <a:pt x="2873" y="6281"/>
                    <a:pt x="2846" y="6283"/>
                  </a:cubicBezTo>
                  <a:cubicBezTo>
                    <a:pt x="2867" y="6281"/>
                    <a:pt x="2858" y="6277"/>
                    <a:pt x="2858" y="6274"/>
                  </a:cubicBezTo>
                  <a:lnTo>
                    <a:pt x="2858" y="6274"/>
                  </a:lnTo>
                  <a:cubicBezTo>
                    <a:pt x="2858" y="6279"/>
                    <a:pt x="2819" y="6279"/>
                    <a:pt x="2799" y="6282"/>
                  </a:cubicBezTo>
                  <a:cubicBezTo>
                    <a:pt x="2799" y="6283"/>
                    <a:pt x="2801" y="6285"/>
                    <a:pt x="2792" y="6287"/>
                  </a:cubicBezTo>
                  <a:cubicBezTo>
                    <a:pt x="2775" y="6289"/>
                    <a:pt x="2751" y="6291"/>
                    <a:pt x="2734" y="6291"/>
                  </a:cubicBezTo>
                  <a:cubicBezTo>
                    <a:pt x="2722" y="6291"/>
                    <a:pt x="2713" y="6290"/>
                    <a:pt x="2712" y="6288"/>
                  </a:cubicBezTo>
                  <a:cubicBezTo>
                    <a:pt x="2711" y="6284"/>
                    <a:pt x="2696" y="6282"/>
                    <a:pt x="2678" y="6282"/>
                  </a:cubicBezTo>
                  <a:cubicBezTo>
                    <a:pt x="2654" y="6282"/>
                    <a:pt x="2626" y="6285"/>
                    <a:pt x="2626" y="6290"/>
                  </a:cubicBezTo>
                  <a:cubicBezTo>
                    <a:pt x="2601" y="6294"/>
                    <a:pt x="2538" y="6291"/>
                    <a:pt x="2538" y="6299"/>
                  </a:cubicBezTo>
                  <a:cubicBezTo>
                    <a:pt x="2495" y="6295"/>
                    <a:pt x="2416" y="6287"/>
                    <a:pt x="2352" y="6287"/>
                  </a:cubicBezTo>
                  <a:cubicBezTo>
                    <a:pt x="2321" y="6287"/>
                    <a:pt x="2295" y="6289"/>
                    <a:pt x="2277" y="6294"/>
                  </a:cubicBezTo>
                  <a:cubicBezTo>
                    <a:pt x="2280" y="6284"/>
                    <a:pt x="2273" y="6280"/>
                    <a:pt x="2262" y="6280"/>
                  </a:cubicBezTo>
                  <a:cubicBezTo>
                    <a:pt x="2236" y="6280"/>
                    <a:pt x="2185" y="6298"/>
                    <a:pt x="2159" y="6298"/>
                  </a:cubicBezTo>
                  <a:cubicBezTo>
                    <a:pt x="2156" y="6298"/>
                    <a:pt x="2154" y="6298"/>
                    <a:pt x="2151" y="6297"/>
                  </a:cubicBezTo>
                  <a:cubicBezTo>
                    <a:pt x="2129" y="6292"/>
                    <a:pt x="2117" y="6281"/>
                    <a:pt x="2080" y="6281"/>
                  </a:cubicBezTo>
                  <a:cubicBezTo>
                    <a:pt x="2074" y="6281"/>
                    <a:pt x="2068" y="6281"/>
                    <a:pt x="2062" y="6282"/>
                  </a:cubicBezTo>
                  <a:cubicBezTo>
                    <a:pt x="2049" y="6283"/>
                    <a:pt x="1984" y="6298"/>
                    <a:pt x="1986" y="6299"/>
                  </a:cubicBezTo>
                  <a:lnTo>
                    <a:pt x="1986" y="6299"/>
                  </a:lnTo>
                  <a:cubicBezTo>
                    <a:pt x="1963" y="6290"/>
                    <a:pt x="1999" y="6284"/>
                    <a:pt x="1924" y="6281"/>
                  </a:cubicBezTo>
                  <a:cubicBezTo>
                    <a:pt x="1921" y="6281"/>
                    <a:pt x="1918" y="6281"/>
                    <a:pt x="1916" y="6281"/>
                  </a:cubicBezTo>
                  <a:cubicBezTo>
                    <a:pt x="1890" y="6281"/>
                    <a:pt x="1906" y="6288"/>
                    <a:pt x="1886" y="6288"/>
                  </a:cubicBezTo>
                  <a:cubicBezTo>
                    <a:pt x="1882" y="6288"/>
                    <a:pt x="1876" y="6288"/>
                    <a:pt x="1868" y="6287"/>
                  </a:cubicBezTo>
                  <a:cubicBezTo>
                    <a:pt x="1869" y="6282"/>
                    <a:pt x="1883" y="6271"/>
                    <a:pt x="1860" y="6264"/>
                  </a:cubicBezTo>
                  <a:cubicBezTo>
                    <a:pt x="1847" y="6261"/>
                    <a:pt x="1819" y="6258"/>
                    <a:pt x="1801" y="6258"/>
                  </a:cubicBezTo>
                  <a:cubicBezTo>
                    <a:pt x="1792" y="6258"/>
                    <a:pt x="1784" y="6259"/>
                    <a:pt x="1784" y="6261"/>
                  </a:cubicBezTo>
                  <a:cubicBezTo>
                    <a:pt x="1784" y="6262"/>
                    <a:pt x="1780" y="6262"/>
                    <a:pt x="1774" y="6262"/>
                  </a:cubicBezTo>
                  <a:cubicBezTo>
                    <a:pt x="1750" y="6262"/>
                    <a:pt x="1688" y="6256"/>
                    <a:pt x="1676" y="6255"/>
                  </a:cubicBezTo>
                  <a:cubicBezTo>
                    <a:pt x="1648" y="6250"/>
                    <a:pt x="1567" y="6240"/>
                    <a:pt x="1555" y="6231"/>
                  </a:cubicBezTo>
                  <a:cubicBezTo>
                    <a:pt x="1539" y="6219"/>
                    <a:pt x="1505" y="6210"/>
                    <a:pt x="1452" y="6205"/>
                  </a:cubicBezTo>
                  <a:cubicBezTo>
                    <a:pt x="1449" y="6205"/>
                    <a:pt x="1445" y="6205"/>
                    <a:pt x="1443" y="6205"/>
                  </a:cubicBezTo>
                  <a:cubicBezTo>
                    <a:pt x="1432" y="6205"/>
                    <a:pt x="1426" y="6206"/>
                    <a:pt x="1416" y="6206"/>
                  </a:cubicBezTo>
                  <a:cubicBezTo>
                    <a:pt x="1409" y="6206"/>
                    <a:pt x="1401" y="6205"/>
                    <a:pt x="1389" y="6203"/>
                  </a:cubicBezTo>
                  <a:cubicBezTo>
                    <a:pt x="1359" y="6199"/>
                    <a:pt x="1325" y="6189"/>
                    <a:pt x="1298" y="6181"/>
                  </a:cubicBezTo>
                  <a:cubicBezTo>
                    <a:pt x="1291" y="6180"/>
                    <a:pt x="1188" y="6149"/>
                    <a:pt x="1177" y="6149"/>
                  </a:cubicBezTo>
                  <a:cubicBezTo>
                    <a:pt x="1176" y="6149"/>
                    <a:pt x="1176" y="6149"/>
                    <a:pt x="1176" y="6150"/>
                  </a:cubicBezTo>
                  <a:cubicBezTo>
                    <a:pt x="1182" y="6155"/>
                    <a:pt x="1182" y="6157"/>
                    <a:pt x="1177" y="6157"/>
                  </a:cubicBezTo>
                  <a:cubicBezTo>
                    <a:pt x="1159" y="6157"/>
                    <a:pt x="1083" y="6131"/>
                    <a:pt x="1054" y="6121"/>
                  </a:cubicBezTo>
                  <a:cubicBezTo>
                    <a:pt x="1024" y="6111"/>
                    <a:pt x="993" y="6102"/>
                    <a:pt x="963" y="6094"/>
                  </a:cubicBezTo>
                  <a:cubicBezTo>
                    <a:pt x="949" y="6089"/>
                    <a:pt x="943" y="6088"/>
                    <a:pt x="941" y="6088"/>
                  </a:cubicBezTo>
                  <a:cubicBezTo>
                    <a:pt x="939" y="6088"/>
                    <a:pt x="942" y="6090"/>
                    <a:pt x="944" y="6092"/>
                  </a:cubicBezTo>
                  <a:cubicBezTo>
                    <a:pt x="944" y="6093"/>
                    <a:pt x="944" y="6093"/>
                    <a:pt x="944" y="6093"/>
                  </a:cubicBezTo>
                  <a:cubicBezTo>
                    <a:pt x="939" y="6093"/>
                    <a:pt x="894" y="6074"/>
                    <a:pt x="890" y="6072"/>
                  </a:cubicBezTo>
                  <a:cubicBezTo>
                    <a:pt x="870" y="6065"/>
                    <a:pt x="850" y="6058"/>
                    <a:pt x="830" y="6053"/>
                  </a:cubicBezTo>
                  <a:cubicBezTo>
                    <a:pt x="809" y="6047"/>
                    <a:pt x="741" y="6026"/>
                    <a:pt x="742" y="6018"/>
                  </a:cubicBezTo>
                  <a:cubicBezTo>
                    <a:pt x="744" y="6008"/>
                    <a:pt x="691" y="5987"/>
                    <a:pt x="658" y="5971"/>
                  </a:cubicBezTo>
                  <a:cubicBezTo>
                    <a:pt x="649" y="5967"/>
                    <a:pt x="644" y="5965"/>
                    <a:pt x="642" y="5965"/>
                  </a:cubicBezTo>
                  <a:cubicBezTo>
                    <a:pt x="638" y="5965"/>
                    <a:pt x="639" y="5968"/>
                    <a:pt x="635" y="5968"/>
                  </a:cubicBezTo>
                  <a:cubicBezTo>
                    <a:pt x="632" y="5968"/>
                    <a:pt x="626" y="5966"/>
                    <a:pt x="611" y="5959"/>
                  </a:cubicBezTo>
                  <a:cubicBezTo>
                    <a:pt x="615" y="5953"/>
                    <a:pt x="625" y="5953"/>
                    <a:pt x="592" y="5936"/>
                  </a:cubicBezTo>
                  <a:cubicBezTo>
                    <a:pt x="584" y="5931"/>
                    <a:pt x="579" y="5928"/>
                    <a:pt x="576" y="5928"/>
                  </a:cubicBezTo>
                  <a:cubicBezTo>
                    <a:pt x="572" y="5928"/>
                    <a:pt x="578" y="5937"/>
                    <a:pt x="589" y="5948"/>
                  </a:cubicBezTo>
                  <a:cubicBezTo>
                    <a:pt x="606" y="5964"/>
                    <a:pt x="634" y="5986"/>
                    <a:pt x="650" y="5995"/>
                  </a:cubicBezTo>
                  <a:cubicBezTo>
                    <a:pt x="679" y="6015"/>
                    <a:pt x="735" y="6032"/>
                    <a:pt x="731" y="6041"/>
                  </a:cubicBezTo>
                  <a:cubicBezTo>
                    <a:pt x="753" y="6051"/>
                    <a:pt x="813" y="6071"/>
                    <a:pt x="809" y="6079"/>
                  </a:cubicBezTo>
                  <a:cubicBezTo>
                    <a:pt x="813" y="6078"/>
                    <a:pt x="797" y="6061"/>
                    <a:pt x="808" y="6061"/>
                  </a:cubicBezTo>
                  <a:cubicBezTo>
                    <a:pt x="811" y="6061"/>
                    <a:pt x="816" y="6062"/>
                    <a:pt x="823" y="6064"/>
                  </a:cubicBezTo>
                  <a:cubicBezTo>
                    <a:pt x="852" y="6074"/>
                    <a:pt x="896" y="6105"/>
                    <a:pt x="930" y="6112"/>
                  </a:cubicBezTo>
                  <a:cubicBezTo>
                    <a:pt x="931" y="6113"/>
                    <a:pt x="932" y="6113"/>
                    <a:pt x="933" y="6113"/>
                  </a:cubicBezTo>
                  <a:cubicBezTo>
                    <a:pt x="939" y="6113"/>
                    <a:pt x="929" y="6105"/>
                    <a:pt x="926" y="6103"/>
                  </a:cubicBezTo>
                  <a:cubicBezTo>
                    <a:pt x="927" y="6102"/>
                    <a:pt x="928" y="6101"/>
                    <a:pt x="930" y="6101"/>
                  </a:cubicBezTo>
                  <a:cubicBezTo>
                    <a:pt x="940" y="6101"/>
                    <a:pt x="966" y="6111"/>
                    <a:pt x="983" y="6116"/>
                  </a:cubicBezTo>
                  <a:cubicBezTo>
                    <a:pt x="1011" y="6124"/>
                    <a:pt x="1066" y="6143"/>
                    <a:pt x="1042" y="6144"/>
                  </a:cubicBezTo>
                  <a:cubicBezTo>
                    <a:pt x="1041" y="6144"/>
                    <a:pt x="1040" y="6144"/>
                    <a:pt x="1040" y="6144"/>
                  </a:cubicBezTo>
                  <a:cubicBezTo>
                    <a:pt x="1021" y="6144"/>
                    <a:pt x="967" y="6129"/>
                    <a:pt x="952" y="6129"/>
                  </a:cubicBezTo>
                  <a:cubicBezTo>
                    <a:pt x="948" y="6129"/>
                    <a:pt x="947" y="6130"/>
                    <a:pt x="951" y="6133"/>
                  </a:cubicBezTo>
                  <a:cubicBezTo>
                    <a:pt x="969" y="6149"/>
                    <a:pt x="1003" y="6158"/>
                    <a:pt x="1023" y="6158"/>
                  </a:cubicBezTo>
                  <a:cubicBezTo>
                    <a:pt x="1027" y="6158"/>
                    <a:pt x="1030" y="6157"/>
                    <a:pt x="1032" y="6157"/>
                  </a:cubicBezTo>
                  <a:cubicBezTo>
                    <a:pt x="1033" y="6157"/>
                    <a:pt x="1034" y="6157"/>
                    <a:pt x="1035" y="6157"/>
                  </a:cubicBezTo>
                  <a:cubicBezTo>
                    <a:pt x="1051" y="6157"/>
                    <a:pt x="1089" y="6166"/>
                    <a:pt x="1126" y="6177"/>
                  </a:cubicBezTo>
                  <a:cubicBezTo>
                    <a:pt x="1164" y="6188"/>
                    <a:pt x="1199" y="6200"/>
                    <a:pt x="1199" y="6206"/>
                  </a:cubicBezTo>
                  <a:lnTo>
                    <a:pt x="1199" y="6206"/>
                  </a:lnTo>
                  <a:cubicBezTo>
                    <a:pt x="1199" y="6203"/>
                    <a:pt x="1195" y="6195"/>
                    <a:pt x="1206" y="6195"/>
                  </a:cubicBezTo>
                  <a:cubicBezTo>
                    <a:pt x="1208" y="6195"/>
                    <a:pt x="1211" y="6195"/>
                    <a:pt x="1215" y="6196"/>
                  </a:cubicBezTo>
                  <a:cubicBezTo>
                    <a:pt x="1235" y="6201"/>
                    <a:pt x="1269" y="6208"/>
                    <a:pt x="1283" y="6208"/>
                  </a:cubicBezTo>
                  <a:cubicBezTo>
                    <a:pt x="1287" y="6208"/>
                    <a:pt x="1290" y="6208"/>
                    <a:pt x="1291" y="6207"/>
                  </a:cubicBezTo>
                  <a:lnTo>
                    <a:pt x="1291" y="6207"/>
                  </a:lnTo>
                  <a:cubicBezTo>
                    <a:pt x="1286" y="6220"/>
                    <a:pt x="1504" y="6265"/>
                    <a:pt x="1553" y="6269"/>
                  </a:cubicBezTo>
                  <a:cubicBezTo>
                    <a:pt x="1612" y="6278"/>
                    <a:pt x="1658" y="6281"/>
                    <a:pt x="1701" y="6281"/>
                  </a:cubicBezTo>
                  <a:cubicBezTo>
                    <a:pt x="1728" y="6281"/>
                    <a:pt x="1754" y="6280"/>
                    <a:pt x="1781" y="6277"/>
                  </a:cubicBezTo>
                  <a:lnTo>
                    <a:pt x="1781" y="6277"/>
                  </a:lnTo>
                  <a:cubicBezTo>
                    <a:pt x="1772" y="6278"/>
                    <a:pt x="1710" y="6284"/>
                    <a:pt x="1733" y="6290"/>
                  </a:cubicBezTo>
                  <a:cubicBezTo>
                    <a:pt x="1733" y="6290"/>
                    <a:pt x="1769" y="6293"/>
                    <a:pt x="1770" y="6293"/>
                  </a:cubicBezTo>
                  <a:cubicBezTo>
                    <a:pt x="1787" y="6295"/>
                    <a:pt x="1773" y="6293"/>
                    <a:pt x="1782" y="6298"/>
                  </a:cubicBezTo>
                  <a:cubicBezTo>
                    <a:pt x="1791" y="6304"/>
                    <a:pt x="1809" y="6309"/>
                    <a:pt x="1822" y="6309"/>
                  </a:cubicBezTo>
                  <a:cubicBezTo>
                    <a:pt x="1828" y="6309"/>
                    <a:pt x="1834" y="6308"/>
                    <a:pt x="1835" y="6304"/>
                  </a:cubicBezTo>
                  <a:cubicBezTo>
                    <a:pt x="1837" y="6300"/>
                    <a:pt x="1835" y="6297"/>
                    <a:pt x="1846" y="6297"/>
                  </a:cubicBezTo>
                  <a:cubicBezTo>
                    <a:pt x="1851" y="6297"/>
                    <a:pt x="1859" y="6298"/>
                    <a:pt x="1871" y="6299"/>
                  </a:cubicBezTo>
                  <a:cubicBezTo>
                    <a:pt x="1891" y="6301"/>
                    <a:pt x="1915" y="6304"/>
                    <a:pt x="1935" y="6305"/>
                  </a:cubicBezTo>
                  <a:cubicBezTo>
                    <a:pt x="1951" y="6307"/>
                    <a:pt x="1946" y="6311"/>
                    <a:pt x="1957" y="6311"/>
                  </a:cubicBezTo>
                  <a:lnTo>
                    <a:pt x="2060" y="6319"/>
                  </a:lnTo>
                  <a:cubicBezTo>
                    <a:pt x="2064" y="6320"/>
                    <a:pt x="2068" y="6320"/>
                    <a:pt x="2072" y="6320"/>
                  </a:cubicBezTo>
                  <a:cubicBezTo>
                    <a:pt x="2113" y="6320"/>
                    <a:pt x="2101" y="6304"/>
                    <a:pt x="2086" y="6301"/>
                  </a:cubicBezTo>
                  <a:lnTo>
                    <a:pt x="2086" y="6301"/>
                  </a:lnTo>
                  <a:cubicBezTo>
                    <a:pt x="2118" y="6306"/>
                    <a:pt x="2181" y="6322"/>
                    <a:pt x="2209" y="6327"/>
                  </a:cubicBezTo>
                  <a:cubicBezTo>
                    <a:pt x="2224" y="6329"/>
                    <a:pt x="2238" y="6331"/>
                    <a:pt x="2245" y="6331"/>
                  </a:cubicBezTo>
                  <a:cubicBezTo>
                    <a:pt x="2252" y="6331"/>
                    <a:pt x="2251" y="6329"/>
                    <a:pt x="2234" y="6324"/>
                  </a:cubicBezTo>
                  <a:cubicBezTo>
                    <a:pt x="2219" y="6321"/>
                    <a:pt x="2196" y="6312"/>
                    <a:pt x="2216" y="6312"/>
                  </a:cubicBezTo>
                  <a:cubicBezTo>
                    <a:pt x="2222" y="6312"/>
                    <a:pt x="2230" y="6313"/>
                    <a:pt x="2241" y="6314"/>
                  </a:cubicBezTo>
                  <a:cubicBezTo>
                    <a:pt x="2272" y="6317"/>
                    <a:pt x="2299" y="6322"/>
                    <a:pt x="2323" y="6327"/>
                  </a:cubicBezTo>
                  <a:cubicBezTo>
                    <a:pt x="2325" y="6328"/>
                    <a:pt x="2343" y="6332"/>
                    <a:pt x="2351" y="6332"/>
                  </a:cubicBezTo>
                  <a:cubicBezTo>
                    <a:pt x="2339" y="6332"/>
                    <a:pt x="2329" y="6318"/>
                    <a:pt x="2337" y="6316"/>
                  </a:cubicBezTo>
                  <a:cubicBezTo>
                    <a:pt x="2337" y="6316"/>
                    <a:pt x="2338" y="6315"/>
                    <a:pt x="2340" y="6315"/>
                  </a:cubicBezTo>
                  <a:cubicBezTo>
                    <a:pt x="2356" y="6315"/>
                    <a:pt x="2413" y="6329"/>
                    <a:pt x="2420" y="6331"/>
                  </a:cubicBezTo>
                  <a:cubicBezTo>
                    <a:pt x="2439" y="6334"/>
                    <a:pt x="2449" y="6336"/>
                    <a:pt x="2454" y="6336"/>
                  </a:cubicBezTo>
                  <a:cubicBezTo>
                    <a:pt x="2469" y="6336"/>
                    <a:pt x="2399" y="6315"/>
                    <a:pt x="2403" y="6314"/>
                  </a:cubicBezTo>
                  <a:cubicBezTo>
                    <a:pt x="2404" y="6314"/>
                    <a:pt x="2405" y="6314"/>
                    <a:pt x="2407" y="6314"/>
                  </a:cubicBezTo>
                  <a:cubicBezTo>
                    <a:pt x="2424" y="6314"/>
                    <a:pt x="2474" y="6323"/>
                    <a:pt x="2497" y="6323"/>
                  </a:cubicBezTo>
                  <a:cubicBezTo>
                    <a:pt x="2503" y="6323"/>
                    <a:pt x="2508" y="6322"/>
                    <a:pt x="2508" y="6320"/>
                  </a:cubicBezTo>
                  <a:cubicBezTo>
                    <a:pt x="2508" y="6324"/>
                    <a:pt x="2528" y="6326"/>
                    <a:pt x="2556" y="6326"/>
                  </a:cubicBezTo>
                  <a:cubicBezTo>
                    <a:pt x="2620" y="6326"/>
                    <a:pt x="2729" y="6318"/>
                    <a:pt x="2754" y="6316"/>
                  </a:cubicBezTo>
                  <a:cubicBezTo>
                    <a:pt x="2803" y="6313"/>
                    <a:pt x="2837" y="6306"/>
                    <a:pt x="2880" y="6300"/>
                  </a:cubicBezTo>
                  <a:cubicBezTo>
                    <a:pt x="2886" y="6299"/>
                    <a:pt x="2893" y="6299"/>
                    <a:pt x="2899" y="6299"/>
                  </a:cubicBezTo>
                  <a:cubicBezTo>
                    <a:pt x="2912" y="6299"/>
                    <a:pt x="2925" y="6301"/>
                    <a:pt x="2937" y="6301"/>
                  </a:cubicBezTo>
                  <a:cubicBezTo>
                    <a:pt x="2944" y="6301"/>
                    <a:pt x="2951" y="6300"/>
                    <a:pt x="2957" y="6298"/>
                  </a:cubicBezTo>
                  <a:cubicBezTo>
                    <a:pt x="2970" y="6295"/>
                    <a:pt x="3003" y="6282"/>
                    <a:pt x="3021" y="6280"/>
                  </a:cubicBezTo>
                  <a:lnTo>
                    <a:pt x="3021" y="6280"/>
                  </a:lnTo>
                  <a:cubicBezTo>
                    <a:pt x="3018" y="6281"/>
                    <a:pt x="2974" y="6303"/>
                    <a:pt x="2989" y="6303"/>
                  </a:cubicBezTo>
                  <a:cubicBezTo>
                    <a:pt x="2993" y="6303"/>
                    <a:pt x="3001" y="6302"/>
                    <a:pt x="3013" y="6298"/>
                  </a:cubicBezTo>
                  <a:cubicBezTo>
                    <a:pt x="3041" y="6292"/>
                    <a:pt x="3088" y="6287"/>
                    <a:pt x="3090" y="6277"/>
                  </a:cubicBezTo>
                  <a:cubicBezTo>
                    <a:pt x="3092" y="6269"/>
                    <a:pt x="3148" y="6271"/>
                    <a:pt x="3148" y="6263"/>
                  </a:cubicBezTo>
                  <a:lnTo>
                    <a:pt x="3148" y="6263"/>
                  </a:lnTo>
                  <a:cubicBezTo>
                    <a:pt x="3148" y="6270"/>
                    <a:pt x="3154" y="6275"/>
                    <a:pt x="3177" y="6275"/>
                  </a:cubicBezTo>
                  <a:cubicBezTo>
                    <a:pt x="3184" y="6275"/>
                    <a:pt x="3194" y="6274"/>
                    <a:pt x="3205" y="6273"/>
                  </a:cubicBezTo>
                  <a:cubicBezTo>
                    <a:pt x="3238" y="6269"/>
                    <a:pt x="3247" y="6246"/>
                    <a:pt x="3281" y="6237"/>
                  </a:cubicBezTo>
                  <a:cubicBezTo>
                    <a:pt x="3307" y="6229"/>
                    <a:pt x="3326" y="6227"/>
                    <a:pt x="3340" y="6227"/>
                  </a:cubicBezTo>
                  <a:cubicBezTo>
                    <a:pt x="3375" y="6227"/>
                    <a:pt x="3380" y="6245"/>
                    <a:pt x="3381" y="6251"/>
                  </a:cubicBezTo>
                  <a:cubicBezTo>
                    <a:pt x="3416" y="6234"/>
                    <a:pt x="3448" y="6219"/>
                    <a:pt x="3493" y="6201"/>
                  </a:cubicBezTo>
                  <a:cubicBezTo>
                    <a:pt x="3510" y="6205"/>
                    <a:pt x="3524" y="6207"/>
                    <a:pt x="3552" y="6207"/>
                  </a:cubicBezTo>
                  <a:cubicBezTo>
                    <a:pt x="3551" y="6200"/>
                    <a:pt x="3603" y="6190"/>
                    <a:pt x="3625" y="6183"/>
                  </a:cubicBezTo>
                  <a:cubicBezTo>
                    <a:pt x="3638" y="6179"/>
                    <a:pt x="3694" y="6155"/>
                    <a:pt x="3689" y="6154"/>
                  </a:cubicBezTo>
                  <a:lnTo>
                    <a:pt x="3689" y="6154"/>
                  </a:lnTo>
                  <a:cubicBezTo>
                    <a:pt x="3706" y="6155"/>
                    <a:pt x="3696" y="6166"/>
                    <a:pt x="3709" y="6166"/>
                  </a:cubicBezTo>
                  <a:cubicBezTo>
                    <a:pt x="3716" y="6166"/>
                    <a:pt x="3730" y="6163"/>
                    <a:pt x="3759" y="6153"/>
                  </a:cubicBezTo>
                  <a:cubicBezTo>
                    <a:pt x="3796" y="6142"/>
                    <a:pt x="3816" y="6136"/>
                    <a:pt x="3827" y="6136"/>
                  </a:cubicBezTo>
                  <a:cubicBezTo>
                    <a:pt x="3834" y="6136"/>
                    <a:pt x="3837" y="6139"/>
                    <a:pt x="3837" y="6143"/>
                  </a:cubicBezTo>
                  <a:cubicBezTo>
                    <a:pt x="3871" y="6133"/>
                    <a:pt x="3856" y="6132"/>
                    <a:pt x="3869" y="6125"/>
                  </a:cubicBezTo>
                  <a:cubicBezTo>
                    <a:pt x="3887" y="6115"/>
                    <a:pt x="3934" y="6105"/>
                    <a:pt x="3959" y="6095"/>
                  </a:cubicBezTo>
                  <a:cubicBezTo>
                    <a:pt x="3983" y="6084"/>
                    <a:pt x="3963" y="6084"/>
                    <a:pt x="3977" y="6077"/>
                  </a:cubicBezTo>
                  <a:cubicBezTo>
                    <a:pt x="3992" y="6068"/>
                    <a:pt x="4029" y="6063"/>
                    <a:pt x="4028" y="6057"/>
                  </a:cubicBezTo>
                  <a:lnTo>
                    <a:pt x="4028" y="6057"/>
                  </a:lnTo>
                  <a:cubicBezTo>
                    <a:pt x="4029" y="6061"/>
                    <a:pt x="4027" y="6064"/>
                    <a:pt x="4031" y="6064"/>
                  </a:cubicBezTo>
                  <a:cubicBezTo>
                    <a:pt x="4035" y="6064"/>
                    <a:pt x="4043" y="6062"/>
                    <a:pt x="4062" y="6056"/>
                  </a:cubicBezTo>
                  <a:lnTo>
                    <a:pt x="4140" y="6029"/>
                  </a:lnTo>
                  <a:lnTo>
                    <a:pt x="4140" y="6029"/>
                  </a:lnTo>
                  <a:cubicBezTo>
                    <a:pt x="4141" y="6034"/>
                    <a:pt x="4146" y="6040"/>
                    <a:pt x="4115" y="6049"/>
                  </a:cubicBezTo>
                  <a:cubicBezTo>
                    <a:pt x="4106" y="6056"/>
                    <a:pt x="4088" y="6059"/>
                    <a:pt x="4089" y="6064"/>
                  </a:cubicBezTo>
                  <a:cubicBezTo>
                    <a:pt x="4165" y="6039"/>
                    <a:pt x="4172" y="6024"/>
                    <a:pt x="4230" y="6000"/>
                  </a:cubicBezTo>
                  <a:cubicBezTo>
                    <a:pt x="4245" y="5993"/>
                    <a:pt x="4253" y="5990"/>
                    <a:pt x="4256" y="5990"/>
                  </a:cubicBezTo>
                  <a:cubicBezTo>
                    <a:pt x="4263" y="5990"/>
                    <a:pt x="4236" y="6009"/>
                    <a:pt x="4236" y="6009"/>
                  </a:cubicBezTo>
                  <a:cubicBezTo>
                    <a:pt x="4237" y="6009"/>
                    <a:pt x="4248" y="6004"/>
                    <a:pt x="4259" y="6000"/>
                  </a:cubicBezTo>
                  <a:cubicBezTo>
                    <a:pt x="4271" y="5994"/>
                    <a:pt x="4280" y="5990"/>
                    <a:pt x="4281" y="5990"/>
                  </a:cubicBezTo>
                  <a:cubicBezTo>
                    <a:pt x="4304" y="5977"/>
                    <a:pt x="4311" y="5974"/>
                    <a:pt x="4336" y="5970"/>
                  </a:cubicBezTo>
                  <a:cubicBezTo>
                    <a:pt x="4371" y="5965"/>
                    <a:pt x="4455" y="5936"/>
                    <a:pt x="4416" y="5934"/>
                  </a:cubicBezTo>
                  <a:cubicBezTo>
                    <a:pt x="4436" y="5929"/>
                    <a:pt x="4440" y="5925"/>
                    <a:pt x="4447" y="5921"/>
                  </a:cubicBezTo>
                  <a:cubicBezTo>
                    <a:pt x="4448" y="5921"/>
                    <a:pt x="4449" y="5920"/>
                    <a:pt x="4449" y="5920"/>
                  </a:cubicBezTo>
                  <a:cubicBezTo>
                    <a:pt x="4454" y="5920"/>
                    <a:pt x="4446" y="5934"/>
                    <a:pt x="4449" y="5936"/>
                  </a:cubicBezTo>
                  <a:cubicBezTo>
                    <a:pt x="4449" y="5936"/>
                    <a:pt x="4450" y="5937"/>
                    <a:pt x="4451" y="5937"/>
                  </a:cubicBezTo>
                  <a:cubicBezTo>
                    <a:pt x="4458" y="5937"/>
                    <a:pt x="4473" y="5929"/>
                    <a:pt x="4484" y="5924"/>
                  </a:cubicBezTo>
                  <a:cubicBezTo>
                    <a:pt x="4549" y="5893"/>
                    <a:pt x="4531" y="5880"/>
                    <a:pt x="4604" y="5850"/>
                  </a:cubicBezTo>
                  <a:cubicBezTo>
                    <a:pt x="4605" y="5856"/>
                    <a:pt x="4604" y="5864"/>
                    <a:pt x="4618" y="5864"/>
                  </a:cubicBezTo>
                  <a:cubicBezTo>
                    <a:pt x="4619" y="5864"/>
                    <a:pt x="4620" y="5864"/>
                    <a:pt x="4621" y="5863"/>
                  </a:cubicBezTo>
                  <a:cubicBezTo>
                    <a:pt x="4649" y="5862"/>
                    <a:pt x="4691" y="5838"/>
                    <a:pt x="4689" y="5830"/>
                  </a:cubicBezTo>
                  <a:lnTo>
                    <a:pt x="4689" y="5830"/>
                  </a:lnTo>
                  <a:cubicBezTo>
                    <a:pt x="4690" y="5833"/>
                    <a:pt x="4694" y="5835"/>
                    <a:pt x="4701" y="5835"/>
                  </a:cubicBezTo>
                  <a:cubicBezTo>
                    <a:pt x="4710" y="5835"/>
                    <a:pt x="4725" y="5832"/>
                    <a:pt x="4748" y="5822"/>
                  </a:cubicBezTo>
                  <a:cubicBezTo>
                    <a:pt x="4746" y="5818"/>
                    <a:pt x="4718" y="5806"/>
                    <a:pt x="4767" y="5795"/>
                  </a:cubicBezTo>
                  <a:cubicBezTo>
                    <a:pt x="4794" y="5790"/>
                    <a:pt x="4797" y="5799"/>
                    <a:pt x="4841" y="5779"/>
                  </a:cubicBezTo>
                  <a:cubicBezTo>
                    <a:pt x="4869" y="5767"/>
                    <a:pt x="4876" y="5757"/>
                    <a:pt x="4906" y="5745"/>
                  </a:cubicBezTo>
                  <a:cubicBezTo>
                    <a:pt x="4906" y="5745"/>
                    <a:pt x="4907" y="5746"/>
                    <a:pt x="4909" y="5746"/>
                  </a:cubicBezTo>
                  <a:cubicBezTo>
                    <a:pt x="4926" y="5746"/>
                    <a:pt x="5033" y="5694"/>
                    <a:pt x="5053" y="5681"/>
                  </a:cubicBezTo>
                  <a:cubicBezTo>
                    <a:pt x="5069" y="5672"/>
                    <a:pt x="5068" y="5671"/>
                    <a:pt x="5062" y="5671"/>
                  </a:cubicBezTo>
                  <a:cubicBezTo>
                    <a:pt x="5058" y="5671"/>
                    <a:pt x="5050" y="5672"/>
                    <a:pt x="5046" y="5672"/>
                  </a:cubicBezTo>
                  <a:cubicBezTo>
                    <a:pt x="5043" y="5672"/>
                    <a:pt x="5043" y="5671"/>
                    <a:pt x="5045" y="5670"/>
                  </a:cubicBezTo>
                  <a:cubicBezTo>
                    <a:pt x="5065" y="5654"/>
                    <a:pt x="5089" y="5651"/>
                    <a:pt x="5104" y="5651"/>
                  </a:cubicBezTo>
                  <a:cubicBezTo>
                    <a:pt x="5112" y="5651"/>
                    <a:pt x="5117" y="5652"/>
                    <a:pt x="5118" y="5652"/>
                  </a:cubicBezTo>
                  <a:cubicBezTo>
                    <a:pt x="5128" y="5652"/>
                    <a:pt x="5186" y="5623"/>
                    <a:pt x="5203" y="5613"/>
                  </a:cubicBezTo>
                  <a:cubicBezTo>
                    <a:pt x="5251" y="5587"/>
                    <a:pt x="5298" y="5559"/>
                    <a:pt x="5342" y="5532"/>
                  </a:cubicBezTo>
                  <a:cubicBezTo>
                    <a:pt x="5356" y="5524"/>
                    <a:pt x="5432" y="5467"/>
                    <a:pt x="5440" y="5464"/>
                  </a:cubicBezTo>
                  <a:cubicBezTo>
                    <a:pt x="5440" y="5464"/>
                    <a:pt x="5441" y="5464"/>
                    <a:pt x="5441" y="5464"/>
                  </a:cubicBezTo>
                  <a:lnTo>
                    <a:pt x="5441" y="5464"/>
                  </a:lnTo>
                  <a:cubicBezTo>
                    <a:pt x="5446" y="5464"/>
                    <a:pt x="5398" y="5510"/>
                    <a:pt x="5403" y="5510"/>
                  </a:cubicBezTo>
                  <a:cubicBezTo>
                    <a:pt x="5403" y="5510"/>
                    <a:pt x="5406" y="5509"/>
                    <a:pt x="5410" y="5505"/>
                  </a:cubicBezTo>
                  <a:cubicBezTo>
                    <a:pt x="5436" y="5488"/>
                    <a:pt x="5553" y="5405"/>
                    <a:pt x="5551" y="5400"/>
                  </a:cubicBezTo>
                  <a:lnTo>
                    <a:pt x="5551" y="5400"/>
                  </a:lnTo>
                  <a:cubicBezTo>
                    <a:pt x="5551" y="5401"/>
                    <a:pt x="5553" y="5402"/>
                    <a:pt x="5555" y="5402"/>
                  </a:cubicBezTo>
                  <a:cubicBezTo>
                    <a:pt x="5564" y="5402"/>
                    <a:pt x="5585" y="5391"/>
                    <a:pt x="5611" y="5374"/>
                  </a:cubicBezTo>
                  <a:cubicBezTo>
                    <a:pt x="5637" y="5357"/>
                    <a:pt x="5665" y="5338"/>
                    <a:pt x="5689" y="5320"/>
                  </a:cubicBezTo>
                  <a:cubicBezTo>
                    <a:pt x="5708" y="5305"/>
                    <a:pt x="5711" y="5298"/>
                    <a:pt x="5730" y="5281"/>
                  </a:cubicBezTo>
                  <a:cubicBezTo>
                    <a:pt x="5784" y="5234"/>
                    <a:pt x="5828" y="5217"/>
                    <a:pt x="5878" y="5184"/>
                  </a:cubicBezTo>
                  <a:cubicBezTo>
                    <a:pt x="5893" y="5175"/>
                    <a:pt x="5891" y="5173"/>
                    <a:pt x="5889" y="5170"/>
                  </a:cubicBezTo>
                  <a:cubicBezTo>
                    <a:pt x="5906" y="5156"/>
                    <a:pt x="5924" y="5141"/>
                    <a:pt x="5940" y="5127"/>
                  </a:cubicBezTo>
                  <a:cubicBezTo>
                    <a:pt x="5971" y="5102"/>
                    <a:pt x="5994" y="5077"/>
                    <a:pt x="6025" y="5044"/>
                  </a:cubicBezTo>
                  <a:cubicBezTo>
                    <a:pt x="6053" y="5017"/>
                    <a:pt x="6071" y="5002"/>
                    <a:pt x="6098" y="4977"/>
                  </a:cubicBezTo>
                  <a:cubicBezTo>
                    <a:pt x="6110" y="4964"/>
                    <a:pt x="6133" y="4938"/>
                    <a:pt x="6139" y="4926"/>
                  </a:cubicBezTo>
                  <a:cubicBezTo>
                    <a:pt x="6143" y="4914"/>
                    <a:pt x="6168" y="4890"/>
                    <a:pt x="6187" y="4858"/>
                  </a:cubicBezTo>
                  <a:cubicBezTo>
                    <a:pt x="6206" y="4826"/>
                    <a:pt x="6228" y="4794"/>
                    <a:pt x="6238" y="4776"/>
                  </a:cubicBezTo>
                  <a:cubicBezTo>
                    <a:pt x="6241" y="4767"/>
                    <a:pt x="6253" y="4735"/>
                    <a:pt x="6256" y="4702"/>
                  </a:cubicBezTo>
                  <a:cubicBezTo>
                    <a:pt x="6260" y="4670"/>
                    <a:pt x="6247" y="4641"/>
                    <a:pt x="6246" y="4639"/>
                  </a:cubicBezTo>
                  <a:cubicBezTo>
                    <a:pt x="6246" y="4638"/>
                    <a:pt x="6247" y="4638"/>
                    <a:pt x="6247" y="4638"/>
                  </a:cubicBezTo>
                  <a:cubicBezTo>
                    <a:pt x="6250" y="4638"/>
                    <a:pt x="6260" y="4653"/>
                    <a:pt x="6261" y="4656"/>
                  </a:cubicBezTo>
                  <a:lnTo>
                    <a:pt x="6261" y="4656"/>
                  </a:lnTo>
                  <a:cubicBezTo>
                    <a:pt x="6255" y="4634"/>
                    <a:pt x="6241" y="4618"/>
                    <a:pt x="6232" y="4602"/>
                  </a:cubicBezTo>
                  <a:cubicBezTo>
                    <a:pt x="6228" y="4597"/>
                    <a:pt x="6201" y="4566"/>
                    <a:pt x="6197" y="4557"/>
                  </a:cubicBezTo>
                  <a:cubicBezTo>
                    <a:pt x="6194" y="4552"/>
                    <a:pt x="6204" y="4553"/>
                    <a:pt x="6200" y="4542"/>
                  </a:cubicBezTo>
                  <a:cubicBezTo>
                    <a:pt x="6193" y="4522"/>
                    <a:pt x="6177" y="4492"/>
                    <a:pt x="6167" y="4472"/>
                  </a:cubicBezTo>
                  <a:cubicBezTo>
                    <a:pt x="6148" y="4444"/>
                    <a:pt x="6122" y="4395"/>
                    <a:pt x="6132" y="4391"/>
                  </a:cubicBezTo>
                  <a:lnTo>
                    <a:pt x="6132" y="4391"/>
                  </a:lnTo>
                  <a:cubicBezTo>
                    <a:pt x="6132" y="4391"/>
                    <a:pt x="6132" y="4391"/>
                    <a:pt x="6132" y="4391"/>
                  </a:cubicBezTo>
                  <a:cubicBezTo>
                    <a:pt x="6129" y="4391"/>
                    <a:pt x="6114" y="4367"/>
                    <a:pt x="6111" y="4367"/>
                  </a:cubicBezTo>
                  <a:cubicBezTo>
                    <a:pt x="6111" y="4367"/>
                    <a:pt x="6111" y="4367"/>
                    <a:pt x="6111" y="4368"/>
                  </a:cubicBezTo>
                  <a:cubicBezTo>
                    <a:pt x="6110" y="4347"/>
                    <a:pt x="6103" y="4330"/>
                    <a:pt x="6083" y="4285"/>
                  </a:cubicBezTo>
                  <a:cubicBezTo>
                    <a:pt x="6074" y="4264"/>
                    <a:pt x="6061" y="4232"/>
                    <a:pt x="6051" y="4214"/>
                  </a:cubicBezTo>
                  <a:cubicBezTo>
                    <a:pt x="6044" y="4202"/>
                    <a:pt x="6047" y="4214"/>
                    <a:pt x="6040" y="4198"/>
                  </a:cubicBezTo>
                  <a:cubicBezTo>
                    <a:pt x="6021" y="4151"/>
                    <a:pt x="6019" y="4134"/>
                    <a:pt x="6000" y="4084"/>
                  </a:cubicBezTo>
                  <a:cubicBezTo>
                    <a:pt x="5992" y="4063"/>
                    <a:pt x="5948" y="3961"/>
                    <a:pt x="5956" y="3958"/>
                  </a:cubicBezTo>
                  <a:cubicBezTo>
                    <a:pt x="5947" y="3938"/>
                    <a:pt x="5944" y="3933"/>
                    <a:pt x="5942" y="3933"/>
                  </a:cubicBezTo>
                  <a:cubicBezTo>
                    <a:pt x="5940" y="3933"/>
                    <a:pt x="5939" y="3936"/>
                    <a:pt x="5937" y="3936"/>
                  </a:cubicBezTo>
                  <a:cubicBezTo>
                    <a:pt x="5935" y="3936"/>
                    <a:pt x="5932" y="3933"/>
                    <a:pt x="5927" y="3922"/>
                  </a:cubicBezTo>
                  <a:cubicBezTo>
                    <a:pt x="5918" y="3905"/>
                    <a:pt x="5919" y="3884"/>
                    <a:pt x="5919" y="3879"/>
                  </a:cubicBezTo>
                  <a:cubicBezTo>
                    <a:pt x="5915" y="3865"/>
                    <a:pt x="5911" y="3851"/>
                    <a:pt x="5907" y="3836"/>
                  </a:cubicBezTo>
                  <a:cubicBezTo>
                    <a:pt x="5896" y="3802"/>
                    <a:pt x="5829" y="3669"/>
                    <a:pt x="5836" y="3660"/>
                  </a:cubicBezTo>
                  <a:lnTo>
                    <a:pt x="5836" y="3660"/>
                  </a:lnTo>
                  <a:cubicBezTo>
                    <a:pt x="5835" y="3660"/>
                    <a:pt x="5835" y="3660"/>
                    <a:pt x="5834" y="3660"/>
                  </a:cubicBezTo>
                  <a:cubicBezTo>
                    <a:pt x="5828" y="3660"/>
                    <a:pt x="5813" y="3654"/>
                    <a:pt x="5807" y="3636"/>
                  </a:cubicBezTo>
                  <a:cubicBezTo>
                    <a:pt x="5803" y="3625"/>
                    <a:pt x="5805" y="3613"/>
                    <a:pt x="5805" y="3608"/>
                  </a:cubicBezTo>
                  <a:cubicBezTo>
                    <a:pt x="5804" y="3602"/>
                    <a:pt x="5799" y="3585"/>
                    <a:pt x="5797" y="3577"/>
                  </a:cubicBezTo>
                  <a:cubicBezTo>
                    <a:pt x="5788" y="3547"/>
                    <a:pt x="5784" y="3533"/>
                    <a:pt x="5771" y="3504"/>
                  </a:cubicBezTo>
                  <a:cubicBezTo>
                    <a:pt x="5767" y="3495"/>
                    <a:pt x="5762" y="3481"/>
                    <a:pt x="5762" y="3474"/>
                  </a:cubicBezTo>
                  <a:cubicBezTo>
                    <a:pt x="5762" y="3471"/>
                    <a:pt x="5763" y="3470"/>
                    <a:pt x="5764" y="3470"/>
                  </a:cubicBezTo>
                  <a:cubicBezTo>
                    <a:pt x="5768" y="3470"/>
                    <a:pt x="5778" y="3485"/>
                    <a:pt x="5781" y="3485"/>
                  </a:cubicBezTo>
                  <a:cubicBezTo>
                    <a:pt x="5781" y="3485"/>
                    <a:pt x="5781" y="3484"/>
                    <a:pt x="5781" y="3482"/>
                  </a:cubicBezTo>
                  <a:cubicBezTo>
                    <a:pt x="5779" y="3471"/>
                    <a:pt x="5750" y="3416"/>
                    <a:pt x="5743" y="3399"/>
                  </a:cubicBezTo>
                  <a:cubicBezTo>
                    <a:pt x="5723" y="3348"/>
                    <a:pt x="5709" y="3291"/>
                    <a:pt x="5694" y="3241"/>
                  </a:cubicBezTo>
                  <a:cubicBezTo>
                    <a:pt x="5678" y="3187"/>
                    <a:pt x="5666" y="3243"/>
                    <a:pt x="5651" y="3164"/>
                  </a:cubicBezTo>
                  <a:cubicBezTo>
                    <a:pt x="5644" y="3123"/>
                    <a:pt x="5645" y="3107"/>
                    <a:pt x="5622" y="3048"/>
                  </a:cubicBezTo>
                  <a:cubicBezTo>
                    <a:pt x="5614" y="3028"/>
                    <a:pt x="5579" y="2984"/>
                    <a:pt x="5589" y="2971"/>
                  </a:cubicBezTo>
                  <a:cubicBezTo>
                    <a:pt x="5600" y="2956"/>
                    <a:pt x="5566" y="2897"/>
                    <a:pt x="5551" y="2869"/>
                  </a:cubicBezTo>
                  <a:cubicBezTo>
                    <a:pt x="5524" y="2819"/>
                    <a:pt x="5531" y="2796"/>
                    <a:pt x="5516" y="2745"/>
                  </a:cubicBezTo>
                  <a:cubicBezTo>
                    <a:pt x="5509" y="2723"/>
                    <a:pt x="5505" y="2718"/>
                    <a:pt x="5502" y="2718"/>
                  </a:cubicBezTo>
                  <a:cubicBezTo>
                    <a:pt x="5497" y="2718"/>
                    <a:pt x="5494" y="2726"/>
                    <a:pt x="5491" y="2726"/>
                  </a:cubicBezTo>
                  <a:cubicBezTo>
                    <a:pt x="5490" y="2726"/>
                    <a:pt x="5489" y="2726"/>
                    <a:pt x="5488" y="2725"/>
                  </a:cubicBezTo>
                  <a:cubicBezTo>
                    <a:pt x="5479" y="2714"/>
                    <a:pt x="5481" y="2651"/>
                    <a:pt x="5469" y="2635"/>
                  </a:cubicBezTo>
                  <a:cubicBezTo>
                    <a:pt x="5468" y="2635"/>
                    <a:pt x="5468" y="2635"/>
                    <a:pt x="5468" y="2635"/>
                  </a:cubicBezTo>
                  <a:cubicBezTo>
                    <a:pt x="5466" y="2635"/>
                    <a:pt x="5467" y="2645"/>
                    <a:pt x="5465" y="2645"/>
                  </a:cubicBezTo>
                  <a:cubicBezTo>
                    <a:pt x="5464" y="2645"/>
                    <a:pt x="5463" y="2644"/>
                    <a:pt x="5462" y="2641"/>
                  </a:cubicBezTo>
                  <a:cubicBezTo>
                    <a:pt x="5458" y="2634"/>
                    <a:pt x="5446" y="2600"/>
                    <a:pt x="5445" y="2592"/>
                  </a:cubicBezTo>
                  <a:cubicBezTo>
                    <a:pt x="5444" y="2581"/>
                    <a:pt x="5446" y="2579"/>
                    <a:pt x="5448" y="2579"/>
                  </a:cubicBezTo>
                  <a:cubicBezTo>
                    <a:pt x="5449" y="2579"/>
                    <a:pt x="5450" y="2580"/>
                    <a:pt x="5451" y="2580"/>
                  </a:cubicBezTo>
                  <a:cubicBezTo>
                    <a:pt x="5454" y="2580"/>
                    <a:pt x="5456" y="2576"/>
                    <a:pt x="5447" y="2545"/>
                  </a:cubicBezTo>
                  <a:cubicBezTo>
                    <a:pt x="5424" y="2463"/>
                    <a:pt x="5388" y="2360"/>
                    <a:pt x="5358" y="2283"/>
                  </a:cubicBezTo>
                  <a:cubicBezTo>
                    <a:pt x="5347" y="2257"/>
                    <a:pt x="5345" y="2253"/>
                    <a:pt x="5335" y="2225"/>
                  </a:cubicBezTo>
                  <a:cubicBezTo>
                    <a:pt x="5323" y="2204"/>
                    <a:pt x="5324" y="2199"/>
                    <a:pt x="5329" y="2199"/>
                  </a:cubicBezTo>
                  <a:cubicBezTo>
                    <a:pt x="5333" y="2199"/>
                    <a:pt x="5340" y="2202"/>
                    <a:pt x="5341" y="2202"/>
                  </a:cubicBezTo>
                  <a:cubicBezTo>
                    <a:pt x="5342" y="2202"/>
                    <a:pt x="5342" y="2202"/>
                    <a:pt x="5342" y="2202"/>
                  </a:cubicBezTo>
                  <a:cubicBezTo>
                    <a:pt x="5325" y="2154"/>
                    <a:pt x="5312" y="2181"/>
                    <a:pt x="5303" y="2113"/>
                  </a:cubicBezTo>
                  <a:cubicBezTo>
                    <a:pt x="5300" y="2101"/>
                    <a:pt x="5294" y="2085"/>
                    <a:pt x="5290" y="2074"/>
                  </a:cubicBezTo>
                  <a:cubicBezTo>
                    <a:pt x="5279" y="2045"/>
                    <a:pt x="5198" y="1839"/>
                    <a:pt x="5208" y="1837"/>
                  </a:cubicBezTo>
                  <a:lnTo>
                    <a:pt x="5165" y="1757"/>
                  </a:lnTo>
                  <a:cubicBezTo>
                    <a:pt x="5173" y="1755"/>
                    <a:pt x="5162" y="1713"/>
                    <a:pt x="5152" y="1679"/>
                  </a:cubicBezTo>
                  <a:cubicBezTo>
                    <a:pt x="5140" y="1640"/>
                    <a:pt x="5147" y="1641"/>
                    <a:pt x="5146" y="1622"/>
                  </a:cubicBezTo>
                  <a:cubicBezTo>
                    <a:pt x="5146" y="1606"/>
                    <a:pt x="5111" y="1571"/>
                    <a:pt x="5099" y="1533"/>
                  </a:cubicBezTo>
                  <a:cubicBezTo>
                    <a:pt x="5099" y="1533"/>
                    <a:pt x="5099" y="1533"/>
                    <a:pt x="5100" y="1533"/>
                  </a:cubicBezTo>
                  <a:cubicBezTo>
                    <a:pt x="5102" y="1533"/>
                    <a:pt x="5112" y="1538"/>
                    <a:pt x="5117" y="1538"/>
                  </a:cubicBezTo>
                  <a:cubicBezTo>
                    <a:pt x="5120" y="1538"/>
                    <a:pt x="5121" y="1537"/>
                    <a:pt x="5120" y="1532"/>
                  </a:cubicBezTo>
                  <a:cubicBezTo>
                    <a:pt x="5112" y="1500"/>
                    <a:pt x="5089" y="1448"/>
                    <a:pt x="5083" y="1448"/>
                  </a:cubicBezTo>
                  <a:cubicBezTo>
                    <a:pt x="5082" y="1448"/>
                    <a:pt x="5082" y="1448"/>
                    <a:pt x="5082" y="1448"/>
                  </a:cubicBezTo>
                  <a:cubicBezTo>
                    <a:pt x="5079" y="1448"/>
                    <a:pt x="5080" y="1458"/>
                    <a:pt x="5078" y="1458"/>
                  </a:cubicBezTo>
                  <a:cubicBezTo>
                    <a:pt x="5077" y="1458"/>
                    <a:pt x="5075" y="1454"/>
                    <a:pt x="5070" y="1442"/>
                  </a:cubicBezTo>
                  <a:cubicBezTo>
                    <a:pt x="5062" y="1420"/>
                    <a:pt x="5062" y="1414"/>
                    <a:pt x="5062" y="1401"/>
                  </a:cubicBezTo>
                  <a:cubicBezTo>
                    <a:pt x="5062" y="1394"/>
                    <a:pt x="5064" y="1392"/>
                    <a:pt x="5067" y="1392"/>
                  </a:cubicBezTo>
                  <a:cubicBezTo>
                    <a:pt x="5069" y="1392"/>
                    <a:pt x="5072" y="1393"/>
                    <a:pt x="5075" y="1393"/>
                  </a:cubicBezTo>
                  <a:cubicBezTo>
                    <a:pt x="5077" y="1393"/>
                    <a:pt x="5079" y="1392"/>
                    <a:pt x="5079" y="1386"/>
                  </a:cubicBezTo>
                  <a:cubicBezTo>
                    <a:pt x="5079" y="1383"/>
                    <a:pt x="5062" y="1362"/>
                    <a:pt x="5062" y="1362"/>
                  </a:cubicBezTo>
                  <a:cubicBezTo>
                    <a:pt x="5054" y="1345"/>
                    <a:pt x="5046" y="1325"/>
                    <a:pt x="5037" y="1300"/>
                  </a:cubicBezTo>
                  <a:cubicBezTo>
                    <a:pt x="5030" y="1280"/>
                    <a:pt x="5033" y="1276"/>
                    <a:pt x="5027" y="1262"/>
                  </a:cubicBezTo>
                  <a:cubicBezTo>
                    <a:pt x="5017" y="1241"/>
                    <a:pt x="5011" y="1234"/>
                    <a:pt x="5003" y="1222"/>
                  </a:cubicBezTo>
                  <a:cubicBezTo>
                    <a:pt x="4993" y="1204"/>
                    <a:pt x="5005" y="1187"/>
                    <a:pt x="4990" y="1157"/>
                  </a:cubicBezTo>
                  <a:cubicBezTo>
                    <a:pt x="4983" y="1143"/>
                    <a:pt x="4978" y="1142"/>
                    <a:pt x="4972" y="1125"/>
                  </a:cubicBezTo>
                  <a:cubicBezTo>
                    <a:pt x="4966" y="1110"/>
                    <a:pt x="4960" y="1092"/>
                    <a:pt x="4955" y="1076"/>
                  </a:cubicBezTo>
                  <a:lnTo>
                    <a:pt x="4955" y="1076"/>
                  </a:lnTo>
                  <a:cubicBezTo>
                    <a:pt x="4965" y="1105"/>
                    <a:pt x="4980" y="1137"/>
                    <a:pt x="4983" y="1137"/>
                  </a:cubicBezTo>
                  <a:cubicBezTo>
                    <a:pt x="4985" y="1137"/>
                    <a:pt x="4984" y="1127"/>
                    <a:pt x="4976" y="1101"/>
                  </a:cubicBezTo>
                  <a:cubicBezTo>
                    <a:pt x="4966" y="1067"/>
                    <a:pt x="4943" y="1003"/>
                    <a:pt x="4934" y="1003"/>
                  </a:cubicBezTo>
                  <a:cubicBezTo>
                    <a:pt x="4934" y="1003"/>
                    <a:pt x="4934" y="1003"/>
                    <a:pt x="4934" y="1003"/>
                  </a:cubicBezTo>
                  <a:cubicBezTo>
                    <a:pt x="4950" y="999"/>
                    <a:pt x="4875" y="780"/>
                    <a:pt x="4858" y="724"/>
                  </a:cubicBezTo>
                  <a:cubicBezTo>
                    <a:pt x="4850" y="697"/>
                    <a:pt x="4846" y="691"/>
                    <a:pt x="4842" y="691"/>
                  </a:cubicBezTo>
                  <a:cubicBezTo>
                    <a:pt x="4839" y="691"/>
                    <a:pt x="4836" y="696"/>
                    <a:pt x="4832" y="697"/>
                  </a:cubicBezTo>
                  <a:cubicBezTo>
                    <a:pt x="4815" y="675"/>
                    <a:pt x="4813" y="668"/>
                    <a:pt x="4815" y="641"/>
                  </a:cubicBezTo>
                  <a:cubicBezTo>
                    <a:pt x="4832" y="638"/>
                    <a:pt x="4797" y="509"/>
                    <a:pt x="4778" y="446"/>
                  </a:cubicBezTo>
                  <a:cubicBezTo>
                    <a:pt x="4767" y="411"/>
                    <a:pt x="4756" y="371"/>
                    <a:pt x="4742" y="348"/>
                  </a:cubicBezTo>
                  <a:cubicBezTo>
                    <a:pt x="4724" y="315"/>
                    <a:pt x="4715" y="296"/>
                    <a:pt x="4699" y="242"/>
                  </a:cubicBezTo>
                  <a:lnTo>
                    <a:pt x="4699" y="242"/>
                  </a:lnTo>
                  <a:cubicBezTo>
                    <a:pt x="4708" y="273"/>
                    <a:pt x="4718" y="292"/>
                    <a:pt x="4721" y="292"/>
                  </a:cubicBezTo>
                  <a:cubicBezTo>
                    <a:pt x="4724" y="292"/>
                    <a:pt x="4722" y="278"/>
                    <a:pt x="4711" y="245"/>
                  </a:cubicBezTo>
                  <a:lnTo>
                    <a:pt x="4686" y="160"/>
                  </a:lnTo>
                  <a:cubicBezTo>
                    <a:pt x="4677" y="134"/>
                    <a:pt x="4679" y="106"/>
                    <a:pt x="4693" y="83"/>
                  </a:cubicBezTo>
                  <a:cubicBezTo>
                    <a:pt x="4710" y="55"/>
                    <a:pt x="4732" y="45"/>
                    <a:pt x="4750" y="39"/>
                  </a:cubicBezTo>
                  <a:cubicBezTo>
                    <a:pt x="4764" y="34"/>
                    <a:pt x="4777" y="32"/>
                    <a:pt x="4792" y="30"/>
                  </a:cubicBezTo>
                  <a:lnTo>
                    <a:pt x="4792" y="30"/>
                  </a:lnTo>
                  <a:cubicBezTo>
                    <a:pt x="4780" y="32"/>
                    <a:pt x="4773" y="36"/>
                    <a:pt x="4780" y="41"/>
                  </a:cubicBezTo>
                  <a:cubicBezTo>
                    <a:pt x="4786" y="43"/>
                    <a:pt x="4817" y="59"/>
                    <a:pt x="4822" y="59"/>
                  </a:cubicBezTo>
                  <a:cubicBezTo>
                    <a:pt x="4822" y="59"/>
                    <a:pt x="4822" y="59"/>
                    <a:pt x="4822" y="59"/>
                  </a:cubicBezTo>
                  <a:cubicBezTo>
                    <a:pt x="4823" y="59"/>
                    <a:pt x="4823" y="59"/>
                    <a:pt x="4824" y="59"/>
                  </a:cubicBezTo>
                  <a:cubicBezTo>
                    <a:pt x="4833" y="59"/>
                    <a:pt x="4855" y="86"/>
                    <a:pt x="4860" y="113"/>
                  </a:cubicBezTo>
                  <a:cubicBezTo>
                    <a:pt x="4865" y="128"/>
                    <a:pt x="4871" y="126"/>
                    <a:pt x="4877" y="139"/>
                  </a:cubicBezTo>
                  <a:cubicBezTo>
                    <a:pt x="4887" y="159"/>
                    <a:pt x="4885" y="180"/>
                    <a:pt x="4890" y="200"/>
                  </a:cubicBezTo>
                  <a:cubicBezTo>
                    <a:pt x="4894" y="220"/>
                    <a:pt x="4900" y="240"/>
                    <a:pt x="4907" y="261"/>
                  </a:cubicBezTo>
                  <a:cubicBezTo>
                    <a:pt x="4914" y="282"/>
                    <a:pt x="4924" y="309"/>
                    <a:pt x="4931" y="316"/>
                  </a:cubicBezTo>
                  <a:cubicBezTo>
                    <a:pt x="4938" y="323"/>
                    <a:pt x="4944" y="349"/>
                    <a:pt x="4951" y="374"/>
                  </a:cubicBezTo>
                  <a:cubicBezTo>
                    <a:pt x="4950" y="375"/>
                    <a:pt x="4949" y="375"/>
                    <a:pt x="4948" y="375"/>
                  </a:cubicBezTo>
                  <a:cubicBezTo>
                    <a:pt x="4947" y="375"/>
                    <a:pt x="4946" y="374"/>
                    <a:pt x="4945" y="374"/>
                  </a:cubicBezTo>
                  <a:cubicBezTo>
                    <a:pt x="4943" y="374"/>
                    <a:pt x="4943" y="378"/>
                    <a:pt x="4955" y="408"/>
                  </a:cubicBezTo>
                  <a:cubicBezTo>
                    <a:pt x="4965" y="435"/>
                    <a:pt x="4975" y="461"/>
                    <a:pt x="4986" y="486"/>
                  </a:cubicBezTo>
                  <a:cubicBezTo>
                    <a:pt x="4986" y="486"/>
                    <a:pt x="4986" y="486"/>
                    <a:pt x="4985" y="486"/>
                  </a:cubicBezTo>
                  <a:lnTo>
                    <a:pt x="4985" y="486"/>
                  </a:lnTo>
                  <a:cubicBezTo>
                    <a:pt x="4985" y="486"/>
                    <a:pt x="5002" y="526"/>
                    <a:pt x="4999" y="526"/>
                  </a:cubicBezTo>
                  <a:cubicBezTo>
                    <a:pt x="4999" y="526"/>
                    <a:pt x="4998" y="526"/>
                    <a:pt x="4998" y="525"/>
                  </a:cubicBezTo>
                  <a:cubicBezTo>
                    <a:pt x="4996" y="523"/>
                    <a:pt x="4992" y="513"/>
                    <a:pt x="4990" y="513"/>
                  </a:cubicBezTo>
                  <a:cubicBezTo>
                    <a:pt x="4989" y="513"/>
                    <a:pt x="4989" y="513"/>
                    <a:pt x="4988" y="515"/>
                  </a:cubicBezTo>
                  <a:cubicBezTo>
                    <a:pt x="5001" y="557"/>
                    <a:pt x="5001" y="550"/>
                    <a:pt x="5014" y="574"/>
                  </a:cubicBezTo>
                  <a:cubicBezTo>
                    <a:pt x="5021" y="591"/>
                    <a:pt x="5040" y="633"/>
                    <a:pt x="5038" y="649"/>
                  </a:cubicBezTo>
                  <a:cubicBezTo>
                    <a:pt x="5037" y="671"/>
                    <a:pt x="5026" y="641"/>
                    <a:pt x="5040" y="698"/>
                  </a:cubicBezTo>
                  <a:cubicBezTo>
                    <a:pt x="5048" y="729"/>
                    <a:pt x="5057" y="772"/>
                    <a:pt x="5067" y="804"/>
                  </a:cubicBezTo>
                  <a:cubicBezTo>
                    <a:pt x="5071" y="818"/>
                    <a:pt x="5073" y="822"/>
                    <a:pt x="5075" y="822"/>
                  </a:cubicBezTo>
                  <a:cubicBezTo>
                    <a:pt x="5077" y="822"/>
                    <a:pt x="5077" y="815"/>
                    <a:pt x="5079" y="815"/>
                  </a:cubicBezTo>
                  <a:cubicBezTo>
                    <a:pt x="5080" y="815"/>
                    <a:pt x="5080" y="815"/>
                    <a:pt x="5080" y="815"/>
                  </a:cubicBezTo>
                  <a:cubicBezTo>
                    <a:pt x="5086" y="819"/>
                    <a:pt x="5097" y="846"/>
                    <a:pt x="5100" y="866"/>
                  </a:cubicBezTo>
                  <a:cubicBezTo>
                    <a:pt x="5102" y="879"/>
                    <a:pt x="5114" y="933"/>
                    <a:pt x="5120" y="933"/>
                  </a:cubicBezTo>
                  <a:cubicBezTo>
                    <a:pt x="5120" y="933"/>
                    <a:pt x="5120" y="933"/>
                    <a:pt x="5120" y="933"/>
                  </a:cubicBezTo>
                  <a:lnTo>
                    <a:pt x="5120" y="933"/>
                  </a:lnTo>
                  <a:cubicBezTo>
                    <a:pt x="5105" y="937"/>
                    <a:pt x="5159" y="1067"/>
                    <a:pt x="5170" y="1101"/>
                  </a:cubicBezTo>
                  <a:cubicBezTo>
                    <a:pt x="5180" y="1132"/>
                    <a:pt x="5176" y="1127"/>
                    <a:pt x="5183" y="1154"/>
                  </a:cubicBezTo>
                  <a:cubicBezTo>
                    <a:pt x="5191" y="1185"/>
                    <a:pt x="5201" y="1218"/>
                    <a:pt x="5211" y="1251"/>
                  </a:cubicBezTo>
                  <a:cubicBezTo>
                    <a:pt x="5219" y="1274"/>
                    <a:pt x="5273" y="1437"/>
                    <a:pt x="5265" y="1438"/>
                  </a:cubicBezTo>
                  <a:cubicBezTo>
                    <a:pt x="5278" y="1480"/>
                    <a:pt x="5283" y="1492"/>
                    <a:pt x="5292" y="1492"/>
                  </a:cubicBezTo>
                  <a:cubicBezTo>
                    <a:pt x="5296" y="1493"/>
                    <a:pt x="5313" y="1520"/>
                    <a:pt x="5320" y="1541"/>
                  </a:cubicBezTo>
                  <a:cubicBezTo>
                    <a:pt x="5320" y="1541"/>
                    <a:pt x="5320" y="1541"/>
                    <a:pt x="5320" y="1541"/>
                  </a:cubicBezTo>
                  <a:cubicBezTo>
                    <a:pt x="5317" y="1541"/>
                    <a:pt x="5312" y="1560"/>
                    <a:pt x="5314" y="1569"/>
                  </a:cubicBezTo>
                  <a:cubicBezTo>
                    <a:pt x="5317" y="1595"/>
                    <a:pt x="5330" y="1632"/>
                    <a:pt x="5341" y="1659"/>
                  </a:cubicBezTo>
                  <a:cubicBezTo>
                    <a:pt x="5352" y="1684"/>
                    <a:pt x="5364" y="1712"/>
                    <a:pt x="5373" y="1740"/>
                  </a:cubicBezTo>
                  <a:cubicBezTo>
                    <a:pt x="5374" y="1744"/>
                    <a:pt x="5374" y="1762"/>
                    <a:pt x="5376" y="1771"/>
                  </a:cubicBezTo>
                  <a:cubicBezTo>
                    <a:pt x="5386" y="1818"/>
                    <a:pt x="5408" y="1811"/>
                    <a:pt x="5420" y="1851"/>
                  </a:cubicBezTo>
                  <a:cubicBezTo>
                    <a:pt x="5428" y="1874"/>
                    <a:pt x="5427" y="1878"/>
                    <a:pt x="5423" y="1878"/>
                  </a:cubicBezTo>
                  <a:cubicBezTo>
                    <a:pt x="5421" y="1878"/>
                    <a:pt x="5418" y="1876"/>
                    <a:pt x="5415" y="1876"/>
                  </a:cubicBezTo>
                  <a:cubicBezTo>
                    <a:pt x="5413" y="1876"/>
                    <a:pt x="5411" y="1879"/>
                    <a:pt x="5414" y="1892"/>
                  </a:cubicBezTo>
                  <a:cubicBezTo>
                    <a:pt x="5432" y="1957"/>
                    <a:pt x="5468" y="2020"/>
                    <a:pt x="5489" y="2073"/>
                  </a:cubicBezTo>
                  <a:cubicBezTo>
                    <a:pt x="5493" y="2082"/>
                    <a:pt x="5526" y="2169"/>
                    <a:pt x="5522" y="2169"/>
                  </a:cubicBezTo>
                  <a:cubicBezTo>
                    <a:pt x="5521" y="2169"/>
                    <a:pt x="5519" y="2166"/>
                    <a:pt x="5515" y="2157"/>
                  </a:cubicBezTo>
                  <a:cubicBezTo>
                    <a:pt x="5505" y="2126"/>
                    <a:pt x="5497" y="2108"/>
                    <a:pt x="5494" y="2108"/>
                  </a:cubicBezTo>
                  <a:lnTo>
                    <a:pt x="5494" y="2108"/>
                  </a:lnTo>
                  <a:cubicBezTo>
                    <a:pt x="5492" y="2108"/>
                    <a:pt x="5494" y="2120"/>
                    <a:pt x="5501" y="2147"/>
                  </a:cubicBezTo>
                  <a:cubicBezTo>
                    <a:pt x="5506" y="2165"/>
                    <a:pt x="5526" y="2226"/>
                    <a:pt x="5532" y="2226"/>
                  </a:cubicBezTo>
                  <a:cubicBezTo>
                    <a:pt x="5533" y="2226"/>
                    <a:pt x="5533" y="2226"/>
                    <a:pt x="5533" y="2225"/>
                  </a:cubicBezTo>
                  <a:cubicBezTo>
                    <a:pt x="5535" y="2223"/>
                    <a:pt x="5532" y="2198"/>
                    <a:pt x="5535" y="2198"/>
                  </a:cubicBezTo>
                  <a:cubicBezTo>
                    <a:pt x="5536" y="2198"/>
                    <a:pt x="5537" y="2199"/>
                    <a:pt x="5538" y="2202"/>
                  </a:cubicBezTo>
                  <a:cubicBezTo>
                    <a:pt x="5539" y="2204"/>
                    <a:pt x="5551" y="2313"/>
                    <a:pt x="5562" y="2324"/>
                  </a:cubicBezTo>
                  <a:cubicBezTo>
                    <a:pt x="5564" y="2325"/>
                    <a:pt x="5565" y="2326"/>
                    <a:pt x="5566" y="2326"/>
                  </a:cubicBezTo>
                  <a:cubicBezTo>
                    <a:pt x="5569" y="2326"/>
                    <a:pt x="5570" y="2324"/>
                    <a:pt x="5572" y="2324"/>
                  </a:cubicBezTo>
                  <a:cubicBezTo>
                    <a:pt x="5574" y="2324"/>
                    <a:pt x="5576" y="2325"/>
                    <a:pt x="5579" y="2328"/>
                  </a:cubicBezTo>
                  <a:cubicBezTo>
                    <a:pt x="5586" y="2337"/>
                    <a:pt x="5596" y="2360"/>
                    <a:pt x="5605" y="2375"/>
                  </a:cubicBezTo>
                  <a:cubicBezTo>
                    <a:pt x="5593" y="2378"/>
                    <a:pt x="5586" y="2374"/>
                    <a:pt x="5607" y="2437"/>
                  </a:cubicBezTo>
                  <a:cubicBezTo>
                    <a:pt x="5612" y="2451"/>
                    <a:pt x="5640" y="2521"/>
                    <a:pt x="5644" y="2521"/>
                  </a:cubicBezTo>
                  <a:cubicBezTo>
                    <a:pt x="5645" y="2521"/>
                    <a:pt x="5645" y="2519"/>
                    <a:pt x="5645" y="2515"/>
                  </a:cubicBezTo>
                  <a:lnTo>
                    <a:pt x="5645" y="2515"/>
                  </a:lnTo>
                  <a:lnTo>
                    <a:pt x="5664" y="2571"/>
                  </a:lnTo>
                  <a:cubicBezTo>
                    <a:pt x="5664" y="2571"/>
                    <a:pt x="5663" y="2572"/>
                    <a:pt x="5662" y="2572"/>
                  </a:cubicBezTo>
                  <a:cubicBezTo>
                    <a:pt x="5660" y="2572"/>
                    <a:pt x="5657" y="2569"/>
                    <a:pt x="5654" y="2569"/>
                  </a:cubicBezTo>
                  <a:cubicBezTo>
                    <a:pt x="5653" y="2569"/>
                    <a:pt x="5652" y="2570"/>
                    <a:pt x="5652" y="2575"/>
                  </a:cubicBezTo>
                  <a:cubicBezTo>
                    <a:pt x="5653" y="2593"/>
                    <a:pt x="5664" y="2628"/>
                    <a:pt x="5674" y="2653"/>
                  </a:cubicBezTo>
                  <a:cubicBezTo>
                    <a:pt x="5696" y="2709"/>
                    <a:pt x="5721" y="2719"/>
                    <a:pt x="5718" y="2767"/>
                  </a:cubicBezTo>
                  <a:cubicBezTo>
                    <a:pt x="5699" y="2773"/>
                    <a:pt x="5737" y="2810"/>
                    <a:pt x="5752" y="2853"/>
                  </a:cubicBezTo>
                  <a:cubicBezTo>
                    <a:pt x="5762" y="2882"/>
                    <a:pt x="5765" y="2924"/>
                    <a:pt x="5776" y="2945"/>
                  </a:cubicBezTo>
                  <a:cubicBezTo>
                    <a:pt x="5778" y="2950"/>
                    <a:pt x="5801" y="2984"/>
                    <a:pt x="5802" y="2984"/>
                  </a:cubicBezTo>
                  <a:cubicBezTo>
                    <a:pt x="5802" y="2984"/>
                    <a:pt x="5802" y="2984"/>
                    <a:pt x="5802" y="2984"/>
                  </a:cubicBezTo>
                  <a:lnTo>
                    <a:pt x="5802" y="2984"/>
                  </a:lnTo>
                  <a:cubicBezTo>
                    <a:pt x="5803" y="3005"/>
                    <a:pt x="5791" y="2980"/>
                    <a:pt x="5803" y="3026"/>
                  </a:cubicBezTo>
                  <a:cubicBezTo>
                    <a:pt x="5808" y="3046"/>
                    <a:pt x="5820" y="3088"/>
                    <a:pt x="5829" y="3097"/>
                  </a:cubicBezTo>
                  <a:cubicBezTo>
                    <a:pt x="5837" y="3105"/>
                    <a:pt x="5848" y="3145"/>
                    <a:pt x="5859" y="3173"/>
                  </a:cubicBezTo>
                  <a:cubicBezTo>
                    <a:pt x="5865" y="3191"/>
                    <a:pt x="5879" y="3195"/>
                    <a:pt x="5892" y="3234"/>
                  </a:cubicBezTo>
                  <a:lnTo>
                    <a:pt x="5888" y="3205"/>
                  </a:lnTo>
                  <a:lnTo>
                    <a:pt x="5888" y="3205"/>
                  </a:lnTo>
                  <a:cubicBezTo>
                    <a:pt x="5897" y="3220"/>
                    <a:pt x="5905" y="3230"/>
                    <a:pt x="5913" y="3258"/>
                  </a:cubicBezTo>
                  <a:cubicBezTo>
                    <a:pt x="5912" y="3258"/>
                    <a:pt x="5910" y="3259"/>
                    <a:pt x="5909" y="3259"/>
                  </a:cubicBezTo>
                  <a:cubicBezTo>
                    <a:pt x="5905" y="3259"/>
                    <a:pt x="5900" y="3255"/>
                    <a:pt x="5892" y="3234"/>
                  </a:cubicBezTo>
                  <a:lnTo>
                    <a:pt x="5881" y="3237"/>
                  </a:lnTo>
                  <a:cubicBezTo>
                    <a:pt x="5888" y="3257"/>
                    <a:pt x="5900" y="3290"/>
                    <a:pt x="5906" y="3290"/>
                  </a:cubicBezTo>
                  <a:cubicBezTo>
                    <a:pt x="5907" y="3290"/>
                    <a:pt x="5907" y="3290"/>
                    <a:pt x="5907" y="3290"/>
                  </a:cubicBezTo>
                  <a:cubicBezTo>
                    <a:pt x="5920" y="3313"/>
                    <a:pt x="5923" y="3320"/>
                    <a:pt x="5926" y="3345"/>
                  </a:cubicBezTo>
                  <a:cubicBezTo>
                    <a:pt x="5934" y="3367"/>
                    <a:pt x="5936" y="3372"/>
                    <a:pt x="5940" y="3372"/>
                  </a:cubicBezTo>
                  <a:cubicBezTo>
                    <a:pt x="5941" y="3372"/>
                    <a:pt x="5941" y="3372"/>
                    <a:pt x="5942" y="3372"/>
                  </a:cubicBezTo>
                  <a:cubicBezTo>
                    <a:pt x="5942" y="3371"/>
                    <a:pt x="5942" y="3371"/>
                    <a:pt x="5942" y="3371"/>
                  </a:cubicBezTo>
                  <a:cubicBezTo>
                    <a:pt x="5948" y="3371"/>
                    <a:pt x="5959" y="3405"/>
                    <a:pt x="5966" y="3425"/>
                  </a:cubicBezTo>
                  <a:lnTo>
                    <a:pt x="5948" y="3430"/>
                  </a:lnTo>
                  <a:cubicBezTo>
                    <a:pt x="5948" y="3430"/>
                    <a:pt x="5948" y="3430"/>
                    <a:pt x="5948" y="3430"/>
                  </a:cubicBezTo>
                  <a:cubicBezTo>
                    <a:pt x="5956" y="3430"/>
                    <a:pt x="5988" y="3516"/>
                    <a:pt x="5998" y="3543"/>
                  </a:cubicBezTo>
                  <a:cubicBezTo>
                    <a:pt x="6012" y="3581"/>
                    <a:pt x="6006" y="3581"/>
                    <a:pt x="6015" y="3609"/>
                  </a:cubicBezTo>
                  <a:cubicBezTo>
                    <a:pt x="6054" y="3730"/>
                    <a:pt x="6102" y="3855"/>
                    <a:pt x="6151" y="3976"/>
                  </a:cubicBezTo>
                  <a:cubicBezTo>
                    <a:pt x="6151" y="3976"/>
                    <a:pt x="6151" y="3976"/>
                    <a:pt x="6151" y="3976"/>
                  </a:cubicBezTo>
                  <a:lnTo>
                    <a:pt x="6151" y="3976"/>
                  </a:lnTo>
                  <a:cubicBezTo>
                    <a:pt x="6150" y="3976"/>
                    <a:pt x="6149" y="3985"/>
                    <a:pt x="6157" y="4007"/>
                  </a:cubicBezTo>
                  <a:lnTo>
                    <a:pt x="6182" y="4067"/>
                  </a:lnTo>
                  <a:cubicBezTo>
                    <a:pt x="6208" y="4131"/>
                    <a:pt x="6239" y="4194"/>
                    <a:pt x="6267" y="4257"/>
                  </a:cubicBezTo>
                  <a:cubicBezTo>
                    <a:pt x="6305" y="4342"/>
                    <a:pt x="6351" y="4431"/>
                    <a:pt x="6396" y="4510"/>
                  </a:cubicBezTo>
                  <a:cubicBezTo>
                    <a:pt x="6414" y="4543"/>
                    <a:pt x="6431" y="4574"/>
                    <a:pt x="6440" y="4591"/>
                  </a:cubicBezTo>
                  <a:cubicBezTo>
                    <a:pt x="6447" y="4604"/>
                    <a:pt x="6453" y="4637"/>
                    <a:pt x="6453" y="4655"/>
                  </a:cubicBezTo>
                  <a:cubicBezTo>
                    <a:pt x="6453" y="4644"/>
                    <a:pt x="6450" y="4634"/>
                    <a:pt x="6448" y="4634"/>
                  </a:cubicBezTo>
                  <a:cubicBezTo>
                    <a:pt x="6448" y="4634"/>
                    <a:pt x="6447" y="4638"/>
                    <a:pt x="6448" y="4647"/>
                  </a:cubicBezTo>
                  <a:cubicBezTo>
                    <a:pt x="6452" y="4698"/>
                    <a:pt x="6443" y="4756"/>
                    <a:pt x="6425" y="4806"/>
                  </a:cubicBezTo>
                  <a:cubicBezTo>
                    <a:pt x="6421" y="4817"/>
                    <a:pt x="6414" y="4836"/>
                    <a:pt x="6405" y="4854"/>
                  </a:cubicBezTo>
                  <a:cubicBezTo>
                    <a:pt x="6397" y="4872"/>
                    <a:pt x="6386" y="4889"/>
                    <a:pt x="6384" y="4897"/>
                  </a:cubicBezTo>
                  <a:cubicBezTo>
                    <a:pt x="6383" y="4901"/>
                    <a:pt x="6386" y="4903"/>
                    <a:pt x="6389" y="4903"/>
                  </a:cubicBezTo>
                  <a:cubicBezTo>
                    <a:pt x="6393" y="4903"/>
                    <a:pt x="6399" y="4901"/>
                    <a:pt x="6402" y="4901"/>
                  </a:cubicBezTo>
                  <a:cubicBezTo>
                    <a:pt x="6403" y="4901"/>
                    <a:pt x="6404" y="4901"/>
                    <a:pt x="6405" y="4901"/>
                  </a:cubicBezTo>
                  <a:cubicBezTo>
                    <a:pt x="6385" y="4934"/>
                    <a:pt x="6371" y="4941"/>
                    <a:pt x="6364" y="4941"/>
                  </a:cubicBezTo>
                  <a:cubicBezTo>
                    <a:pt x="6362" y="4941"/>
                    <a:pt x="6362" y="4941"/>
                    <a:pt x="6361" y="4941"/>
                  </a:cubicBezTo>
                  <a:cubicBezTo>
                    <a:pt x="6361" y="4941"/>
                    <a:pt x="6360" y="4941"/>
                    <a:pt x="6360" y="4941"/>
                  </a:cubicBezTo>
                  <a:cubicBezTo>
                    <a:pt x="6356" y="4941"/>
                    <a:pt x="6349" y="4950"/>
                    <a:pt x="6340" y="4964"/>
                  </a:cubicBezTo>
                  <a:cubicBezTo>
                    <a:pt x="6329" y="4977"/>
                    <a:pt x="6315" y="4995"/>
                    <a:pt x="6302" y="5012"/>
                  </a:cubicBezTo>
                  <a:cubicBezTo>
                    <a:pt x="6284" y="5033"/>
                    <a:pt x="6267" y="5058"/>
                    <a:pt x="6246" y="5079"/>
                  </a:cubicBezTo>
                  <a:cubicBezTo>
                    <a:pt x="6226" y="5100"/>
                    <a:pt x="6205" y="5121"/>
                    <a:pt x="6184" y="5140"/>
                  </a:cubicBezTo>
                  <a:cubicBezTo>
                    <a:pt x="6177" y="5147"/>
                    <a:pt x="6164" y="5154"/>
                    <a:pt x="6161" y="5158"/>
                  </a:cubicBezTo>
                  <a:cubicBezTo>
                    <a:pt x="6144" y="5178"/>
                    <a:pt x="6132" y="5192"/>
                    <a:pt x="6116" y="5210"/>
                  </a:cubicBezTo>
                  <a:cubicBezTo>
                    <a:pt x="6083" y="5246"/>
                    <a:pt x="6027" y="5285"/>
                    <a:pt x="5986" y="5313"/>
                  </a:cubicBezTo>
                  <a:cubicBezTo>
                    <a:pt x="5941" y="5345"/>
                    <a:pt x="5937" y="5358"/>
                    <a:pt x="5919" y="5381"/>
                  </a:cubicBezTo>
                  <a:cubicBezTo>
                    <a:pt x="5905" y="5399"/>
                    <a:pt x="5898" y="5404"/>
                    <a:pt x="5893" y="5404"/>
                  </a:cubicBezTo>
                  <a:cubicBezTo>
                    <a:pt x="5887" y="5404"/>
                    <a:pt x="5885" y="5395"/>
                    <a:pt x="5882" y="5395"/>
                  </a:cubicBezTo>
                  <a:cubicBezTo>
                    <a:pt x="5870" y="5395"/>
                    <a:pt x="5828" y="5443"/>
                    <a:pt x="5823" y="5447"/>
                  </a:cubicBezTo>
                  <a:cubicBezTo>
                    <a:pt x="5787" y="5479"/>
                    <a:pt x="5771" y="5475"/>
                    <a:pt x="5742" y="5491"/>
                  </a:cubicBezTo>
                  <a:cubicBezTo>
                    <a:pt x="5708" y="5510"/>
                    <a:pt x="5665" y="5540"/>
                    <a:pt x="5630" y="5562"/>
                  </a:cubicBezTo>
                  <a:cubicBezTo>
                    <a:pt x="5610" y="5575"/>
                    <a:pt x="5504" y="5649"/>
                    <a:pt x="5486" y="5649"/>
                  </a:cubicBezTo>
                  <a:cubicBezTo>
                    <a:pt x="5484" y="5649"/>
                    <a:pt x="5484" y="5649"/>
                    <a:pt x="5483" y="5648"/>
                  </a:cubicBezTo>
                  <a:cubicBezTo>
                    <a:pt x="5454" y="5662"/>
                    <a:pt x="5421" y="5684"/>
                    <a:pt x="5395" y="5700"/>
                  </a:cubicBezTo>
                  <a:cubicBezTo>
                    <a:pt x="5295" y="5764"/>
                    <a:pt x="5182" y="5816"/>
                    <a:pt x="5078" y="5875"/>
                  </a:cubicBezTo>
                  <a:cubicBezTo>
                    <a:pt x="5041" y="5894"/>
                    <a:pt x="4998" y="5918"/>
                    <a:pt x="5001" y="5926"/>
                  </a:cubicBezTo>
                  <a:cubicBezTo>
                    <a:pt x="4999" y="5922"/>
                    <a:pt x="5002" y="5916"/>
                    <a:pt x="4993" y="5916"/>
                  </a:cubicBezTo>
                  <a:cubicBezTo>
                    <a:pt x="4990" y="5916"/>
                    <a:pt x="4985" y="5916"/>
                    <a:pt x="4979" y="5918"/>
                  </a:cubicBezTo>
                  <a:cubicBezTo>
                    <a:pt x="4958" y="5925"/>
                    <a:pt x="4949" y="5934"/>
                    <a:pt x="4927" y="5943"/>
                  </a:cubicBezTo>
                  <a:lnTo>
                    <a:pt x="4889" y="5959"/>
                  </a:lnTo>
                  <a:cubicBezTo>
                    <a:pt x="4835" y="5980"/>
                    <a:pt x="4782" y="6001"/>
                    <a:pt x="4726" y="6024"/>
                  </a:cubicBezTo>
                  <a:cubicBezTo>
                    <a:pt x="4716" y="6031"/>
                    <a:pt x="4684" y="6045"/>
                    <a:pt x="4655" y="6058"/>
                  </a:cubicBezTo>
                  <a:cubicBezTo>
                    <a:pt x="4640" y="6064"/>
                    <a:pt x="4626" y="6070"/>
                    <a:pt x="4615" y="6075"/>
                  </a:cubicBezTo>
                  <a:cubicBezTo>
                    <a:pt x="4605" y="6079"/>
                    <a:pt x="4598" y="6081"/>
                    <a:pt x="4598" y="6082"/>
                  </a:cubicBezTo>
                  <a:cubicBezTo>
                    <a:pt x="4581" y="6099"/>
                    <a:pt x="4601" y="6104"/>
                    <a:pt x="4578" y="6125"/>
                  </a:cubicBezTo>
                  <a:cubicBezTo>
                    <a:pt x="4574" y="6128"/>
                    <a:pt x="4544" y="6135"/>
                    <a:pt x="4529" y="6135"/>
                  </a:cubicBezTo>
                  <a:cubicBezTo>
                    <a:pt x="4519" y="6135"/>
                    <a:pt x="4515" y="6132"/>
                    <a:pt x="4530" y="6122"/>
                  </a:cubicBezTo>
                  <a:cubicBezTo>
                    <a:pt x="4547" y="6111"/>
                    <a:pt x="4551" y="6106"/>
                    <a:pt x="4544" y="6106"/>
                  </a:cubicBezTo>
                  <a:cubicBezTo>
                    <a:pt x="4537" y="6106"/>
                    <a:pt x="4514" y="6113"/>
                    <a:pt x="4484" y="6125"/>
                  </a:cubicBezTo>
                  <a:cubicBezTo>
                    <a:pt x="4462" y="6133"/>
                    <a:pt x="4422" y="6147"/>
                    <a:pt x="4407" y="6157"/>
                  </a:cubicBezTo>
                  <a:cubicBezTo>
                    <a:pt x="4395" y="6165"/>
                    <a:pt x="4402" y="6165"/>
                    <a:pt x="4373" y="6173"/>
                  </a:cubicBezTo>
                  <a:cubicBezTo>
                    <a:pt x="4355" y="6178"/>
                    <a:pt x="4287" y="6191"/>
                    <a:pt x="4266" y="6191"/>
                  </a:cubicBezTo>
                  <a:cubicBezTo>
                    <a:pt x="4261" y="6191"/>
                    <a:pt x="4258" y="6190"/>
                    <a:pt x="4261" y="6188"/>
                  </a:cubicBezTo>
                  <a:lnTo>
                    <a:pt x="4261" y="6188"/>
                  </a:lnTo>
                  <a:cubicBezTo>
                    <a:pt x="4243" y="6202"/>
                    <a:pt x="4226" y="6208"/>
                    <a:pt x="4179" y="6224"/>
                  </a:cubicBezTo>
                  <a:cubicBezTo>
                    <a:pt x="4137" y="6238"/>
                    <a:pt x="4099" y="6250"/>
                    <a:pt x="4062" y="6264"/>
                  </a:cubicBezTo>
                  <a:cubicBezTo>
                    <a:pt x="4052" y="6269"/>
                    <a:pt x="4016" y="6285"/>
                    <a:pt x="4010" y="6285"/>
                  </a:cubicBezTo>
                  <a:cubicBezTo>
                    <a:pt x="3999" y="6286"/>
                    <a:pt x="3983" y="6284"/>
                    <a:pt x="3968" y="6288"/>
                  </a:cubicBezTo>
                  <a:cubicBezTo>
                    <a:pt x="3939" y="6296"/>
                    <a:pt x="3915" y="6308"/>
                    <a:pt x="3886" y="6316"/>
                  </a:cubicBezTo>
                  <a:cubicBezTo>
                    <a:pt x="3854" y="6325"/>
                    <a:pt x="3820" y="6332"/>
                    <a:pt x="3788" y="6341"/>
                  </a:cubicBezTo>
                  <a:cubicBezTo>
                    <a:pt x="3742" y="6343"/>
                    <a:pt x="3735" y="6359"/>
                    <a:pt x="3730" y="6366"/>
                  </a:cubicBezTo>
                  <a:cubicBezTo>
                    <a:pt x="3725" y="6373"/>
                    <a:pt x="3702" y="6379"/>
                    <a:pt x="3677" y="6385"/>
                  </a:cubicBezTo>
                  <a:cubicBezTo>
                    <a:pt x="3676" y="6378"/>
                    <a:pt x="3678" y="6373"/>
                    <a:pt x="3667" y="6373"/>
                  </a:cubicBezTo>
                  <a:cubicBezTo>
                    <a:pt x="3660" y="6373"/>
                    <a:pt x="3646" y="6376"/>
                    <a:pt x="3621" y="6381"/>
                  </a:cubicBezTo>
                  <a:cubicBezTo>
                    <a:pt x="3512" y="6402"/>
                    <a:pt x="3400" y="6425"/>
                    <a:pt x="3290" y="6445"/>
                  </a:cubicBezTo>
                  <a:cubicBezTo>
                    <a:pt x="3282" y="6447"/>
                    <a:pt x="3163" y="6463"/>
                    <a:pt x="3181" y="6465"/>
                  </a:cubicBezTo>
                  <a:cubicBezTo>
                    <a:pt x="3212" y="6469"/>
                    <a:pt x="3144" y="6478"/>
                    <a:pt x="3119" y="6480"/>
                  </a:cubicBezTo>
                  <a:cubicBezTo>
                    <a:pt x="3116" y="6480"/>
                    <a:pt x="3114" y="6480"/>
                    <a:pt x="3112" y="6480"/>
                  </a:cubicBezTo>
                  <a:cubicBezTo>
                    <a:pt x="3097" y="6480"/>
                    <a:pt x="3107" y="6475"/>
                    <a:pt x="3091" y="6475"/>
                  </a:cubicBezTo>
                  <a:cubicBezTo>
                    <a:pt x="3089" y="6475"/>
                    <a:pt x="3088" y="6475"/>
                    <a:pt x="3086" y="6475"/>
                  </a:cubicBezTo>
                  <a:cubicBezTo>
                    <a:pt x="3072" y="6475"/>
                    <a:pt x="3054" y="6477"/>
                    <a:pt x="3040" y="6479"/>
                  </a:cubicBezTo>
                  <a:cubicBezTo>
                    <a:pt x="3011" y="6482"/>
                    <a:pt x="2925" y="6488"/>
                    <a:pt x="2902" y="6495"/>
                  </a:cubicBezTo>
                  <a:cubicBezTo>
                    <a:pt x="2881" y="6502"/>
                    <a:pt x="2856" y="6501"/>
                    <a:pt x="2821" y="6505"/>
                  </a:cubicBezTo>
                  <a:cubicBezTo>
                    <a:pt x="2801" y="6508"/>
                    <a:pt x="2778" y="6517"/>
                    <a:pt x="2767" y="6518"/>
                  </a:cubicBezTo>
                  <a:cubicBezTo>
                    <a:pt x="2756" y="6518"/>
                    <a:pt x="2747" y="6514"/>
                    <a:pt x="2735" y="6513"/>
                  </a:cubicBezTo>
                  <a:cubicBezTo>
                    <a:pt x="2721" y="6512"/>
                    <a:pt x="2705" y="6511"/>
                    <a:pt x="2688" y="6511"/>
                  </a:cubicBezTo>
                  <a:cubicBezTo>
                    <a:pt x="2668" y="6511"/>
                    <a:pt x="2646" y="6512"/>
                    <a:pt x="2626" y="6513"/>
                  </a:cubicBezTo>
                  <a:cubicBezTo>
                    <a:pt x="2568" y="6515"/>
                    <a:pt x="2501" y="6517"/>
                    <a:pt x="2444" y="6520"/>
                  </a:cubicBezTo>
                  <a:cubicBezTo>
                    <a:pt x="2413" y="6521"/>
                    <a:pt x="2402" y="6524"/>
                    <a:pt x="2401" y="6531"/>
                  </a:cubicBezTo>
                  <a:cubicBezTo>
                    <a:pt x="2394" y="6532"/>
                    <a:pt x="2390" y="6534"/>
                    <a:pt x="2389" y="6535"/>
                  </a:cubicBezTo>
                  <a:lnTo>
                    <a:pt x="2389" y="6535"/>
                  </a:lnTo>
                  <a:cubicBezTo>
                    <a:pt x="2389" y="6526"/>
                    <a:pt x="2378" y="6516"/>
                    <a:pt x="2352" y="6515"/>
                  </a:cubicBezTo>
                  <a:cubicBezTo>
                    <a:pt x="2338" y="6514"/>
                    <a:pt x="2296" y="6512"/>
                    <a:pt x="2268" y="6512"/>
                  </a:cubicBezTo>
                  <a:cubicBezTo>
                    <a:pt x="2254" y="6512"/>
                    <a:pt x="2243" y="6513"/>
                    <a:pt x="2240" y="6514"/>
                  </a:cubicBezTo>
                  <a:cubicBezTo>
                    <a:pt x="2225" y="6519"/>
                    <a:pt x="2220" y="6525"/>
                    <a:pt x="2198" y="6525"/>
                  </a:cubicBezTo>
                  <a:cubicBezTo>
                    <a:pt x="2187" y="6525"/>
                    <a:pt x="2172" y="6524"/>
                    <a:pt x="2150" y="6520"/>
                  </a:cubicBezTo>
                  <a:cubicBezTo>
                    <a:pt x="2090" y="6515"/>
                    <a:pt x="2026" y="6510"/>
                    <a:pt x="1965" y="6505"/>
                  </a:cubicBezTo>
                  <a:cubicBezTo>
                    <a:pt x="1962" y="6505"/>
                    <a:pt x="1959" y="6505"/>
                    <a:pt x="1956" y="6505"/>
                  </a:cubicBezTo>
                  <a:cubicBezTo>
                    <a:pt x="1927" y="6505"/>
                    <a:pt x="1903" y="6511"/>
                    <a:pt x="1881" y="6511"/>
                  </a:cubicBezTo>
                  <a:cubicBezTo>
                    <a:pt x="1876" y="6511"/>
                    <a:pt x="1870" y="6510"/>
                    <a:pt x="1865" y="6510"/>
                  </a:cubicBezTo>
                  <a:cubicBezTo>
                    <a:pt x="1816" y="6502"/>
                    <a:pt x="1814" y="6485"/>
                    <a:pt x="1755" y="6476"/>
                  </a:cubicBezTo>
                  <a:cubicBezTo>
                    <a:pt x="1750" y="6476"/>
                    <a:pt x="1746" y="6475"/>
                    <a:pt x="1743" y="6475"/>
                  </a:cubicBezTo>
                  <a:cubicBezTo>
                    <a:pt x="1728" y="6475"/>
                    <a:pt x="1744" y="6486"/>
                    <a:pt x="1742" y="6488"/>
                  </a:cubicBezTo>
                  <a:cubicBezTo>
                    <a:pt x="1712" y="6484"/>
                    <a:pt x="1700" y="6469"/>
                    <a:pt x="1670" y="6469"/>
                  </a:cubicBezTo>
                  <a:cubicBezTo>
                    <a:pt x="1663" y="6469"/>
                    <a:pt x="1652" y="6485"/>
                    <a:pt x="1627" y="6485"/>
                  </a:cubicBezTo>
                  <a:cubicBezTo>
                    <a:pt x="1619" y="6485"/>
                    <a:pt x="1610" y="6484"/>
                    <a:pt x="1599" y="6480"/>
                  </a:cubicBezTo>
                  <a:cubicBezTo>
                    <a:pt x="1578" y="6473"/>
                    <a:pt x="1602" y="6469"/>
                    <a:pt x="1561" y="6460"/>
                  </a:cubicBezTo>
                  <a:cubicBezTo>
                    <a:pt x="1546" y="6456"/>
                    <a:pt x="1515" y="6451"/>
                    <a:pt x="1497" y="6449"/>
                  </a:cubicBezTo>
                  <a:cubicBezTo>
                    <a:pt x="1492" y="6449"/>
                    <a:pt x="1488" y="6449"/>
                    <a:pt x="1485" y="6449"/>
                  </a:cubicBezTo>
                  <a:cubicBezTo>
                    <a:pt x="1468" y="6449"/>
                    <a:pt x="1482" y="6457"/>
                    <a:pt x="1463" y="6457"/>
                  </a:cubicBezTo>
                  <a:cubicBezTo>
                    <a:pt x="1456" y="6457"/>
                    <a:pt x="1443" y="6456"/>
                    <a:pt x="1422" y="6452"/>
                  </a:cubicBezTo>
                  <a:cubicBezTo>
                    <a:pt x="1427" y="6447"/>
                    <a:pt x="1420" y="6440"/>
                    <a:pt x="1397" y="6431"/>
                  </a:cubicBezTo>
                  <a:cubicBezTo>
                    <a:pt x="1373" y="6424"/>
                    <a:pt x="1338" y="6414"/>
                    <a:pt x="1321" y="6414"/>
                  </a:cubicBezTo>
                  <a:cubicBezTo>
                    <a:pt x="1315" y="6414"/>
                    <a:pt x="1311" y="6415"/>
                    <a:pt x="1310" y="6418"/>
                  </a:cubicBezTo>
                  <a:lnTo>
                    <a:pt x="1310" y="6418"/>
                  </a:lnTo>
                  <a:cubicBezTo>
                    <a:pt x="1314" y="6403"/>
                    <a:pt x="1268" y="6397"/>
                    <a:pt x="1226" y="6396"/>
                  </a:cubicBezTo>
                  <a:cubicBezTo>
                    <a:pt x="1228" y="6387"/>
                    <a:pt x="1071" y="6357"/>
                    <a:pt x="1026" y="6346"/>
                  </a:cubicBezTo>
                  <a:lnTo>
                    <a:pt x="1026" y="6346"/>
                  </a:lnTo>
                  <a:cubicBezTo>
                    <a:pt x="1068" y="6358"/>
                    <a:pt x="1081" y="6366"/>
                    <a:pt x="1070" y="6366"/>
                  </a:cubicBezTo>
                  <a:cubicBezTo>
                    <a:pt x="1061" y="6366"/>
                    <a:pt x="1039" y="6361"/>
                    <a:pt x="1003" y="6349"/>
                  </a:cubicBezTo>
                  <a:cubicBezTo>
                    <a:pt x="947" y="6330"/>
                    <a:pt x="888" y="6311"/>
                    <a:pt x="831" y="6291"/>
                  </a:cubicBezTo>
                  <a:lnTo>
                    <a:pt x="831" y="6291"/>
                  </a:lnTo>
                  <a:cubicBezTo>
                    <a:pt x="826" y="6303"/>
                    <a:pt x="974" y="6353"/>
                    <a:pt x="1020" y="6367"/>
                  </a:cubicBezTo>
                  <a:cubicBezTo>
                    <a:pt x="974" y="6354"/>
                    <a:pt x="928" y="6342"/>
                    <a:pt x="884" y="6326"/>
                  </a:cubicBezTo>
                  <a:cubicBezTo>
                    <a:pt x="854" y="6316"/>
                    <a:pt x="807" y="6299"/>
                    <a:pt x="796" y="6288"/>
                  </a:cubicBezTo>
                  <a:cubicBezTo>
                    <a:pt x="786" y="6277"/>
                    <a:pt x="818" y="6286"/>
                    <a:pt x="783" y="6268"/>
                  </a:cubicBezTo>
                  <a:cubicBezTo>
                    <a:pt x="713" y="6233"/>
                    <a:pt x="686" y="6239"/>
                    <a:pt x="618" y="6209"/>
                  </a:cubicBezTo>
                  <a:cubicBezTo>
                    <a:pt x="559" y="6184"/>
                    <a:pt x="524" y="6157"/>
                    <a:pt x="491" y="6131"/>
                  </a:cubicBezTo>
                  <a:cubicBezTo>
                    <a:pt x="490" y="6132"/>
                    <a:pt x="489" y="6132"/>
                    <a:pt x="487" y="6132"/>
                  </a:cubicBezTo>
                  <a:cubicBezTo>
                    <a:pt x="474" y="6132"/>
                    <a:pt x="436" y="6117"/>
                    <a:pt x="411" y="6106"/>
                  </a:cubicBezTo>
                  <a:cubicBezTo>
                    <a:pt x="368" y="6083"/>
                    <a:pt x="395" y="6086"/>
                    <a:pt x="382" y="6077"/>
                  </a:cubicBezTo>
                  <a:cubicBezTo>
                    <a:pt x="376" y="6074"/>
                    <a:pt x="372" y="6071"/>
                    <a:pt x="369" y="6069"/>
                  </a:cubicBezTo>
                  <a:lnTo>
                    <a:pt x="369" y="6069"/>
                  </a:lnTo>
                  <a:cubicBezTo>
                    <a:pt x="372" y="6068"/>
                    <a:pt x="373" y="6066"/>
                    <a:pt x="368" y="6061"/>
                  </a:cubicBezTo>
                  <a:cubicBezTo>
                    <a:pt x="347" y="6043"/>
                    <a:pt x="300" y="6005"/>
                    <a:pt x="277" y="5986"/>
                  </a:cubicBezTo>
                  <a:cubicBezTo>
                    <a:pt x="252" y="5965"/>
                    <a:pt x="213" y="5920"/>
                    <a:pt x="197" y="5906"/>
                  </a:cubicBezTo>
                  <a:cubicBezTo>
                    <a:pt x="186" y="5898"/>
                    <a:pt x="182" y="5897"/>
                    <a:pt x="168" y="5869"/>
                  </a:cubicBezTo>
                  <a:cubicBezTo>
                    <a:pt x="159" y="5853"/>
                    <a:pt x="155" y="5836"/>
                    <a:pt x="155" y="5829"/>
                  </a:cubicBezTo>
                  <a:cubicBezTo>
                    <a:pt x="157" y="5821"/>
                    <a:pt x="153" y="5815"/>
                    <a:pt x="146" y="5793"/>
                  </a:cubicBezTo>
                  <a:cubicBezTo>
                    <a:pt x="136" y="5760"/>
                    <a:pt x="127" y="5731"/>
                    <a:pt x="127" y="5694"/>
                  </a:cubicBezTo>
                  <a:cubicBezTo>
                    <a:pt x="128" y="5659"/>
                    <a:pt x="133" y="5622"/>
                    <a:pt x="137" y="5586"/>
                  </a:cubicBezTo>
                  <a:cubicBezTo>
                    <a:pt x="141" y="5563"/>
                    <a:pt x="150" y="5532"/>
                    <a:pt x="152" y="5518"/>
                  </a:cubicBezTo>
                  <a:cubicBezTo>
                    <a:pt x="153" y="5515"/>
                    <a:pt x="152" y="5514"/>
                    <a:pt x="152" y="5514"/>
                  </a:cubicBezTo>
                  <a:cubicBezTo>
                    <a:pt x="151" y="5514"/>
                    <a:pt x="150" y="5515"/>
                    <a:pt x="149" y="5515"/>
                  </a:cubicBezTo>
                  <a:cubicBezTo>
                    <a:pt x="149" y="5515"/>
                    <a:pt x="148" y="5514"/>
                    <a:pt x="149" y="5511"/>
                  </a:cubicBezTo>
                  <a:lnTo>
                    <a:pt x="152" y="5481"/>
                  </a:lnTo>
                  <a:cubicBezTo>
                    <a:pt x="157" y="5434"/>
                    <a:pt x="158" y="5387"/>
                    <a:pt x="162" y="5340"/>
                  </a:cubicBezTo>
                  <a:cubicBezTo>
                    <a:pt x="164" y="5292"/>
                    <a:pt x="174" y="5192"/>
                    <a:pt x="161" y="5191"/>
                  </a:cubicBezTo>
                  <a:lnTo>
                    <a:pt x="161" y="5191"/>
                  </a:lnTo>
                  <a:cubicBezTo>
                    <a:pt x="161" y="5191"/>
                    <a:pt x="161" y="5191"/>
                    <a:pt x="161" y="5191"/>
                  </a:cubicBezTo>
                  <a:cubicBezTo>
                    <a:pt x="170" y="5191"/>
                    <a:pt x="174" y="5093"/>
                    <a:pt x="176" y="5054"/>
                  </a:cubicBezTo>
                  <a:cubicBezTo>
                    <a:pt x="176" y="5000"/>
                    <a:pt x="169" y="4992"/>
                    <a:pt x="172" y="4941"/>
                  </a:cubicBezTo>
                  <a:cubicBezTo>
                    <a:pt x="173" y="4919"/>
                    <a:pt x="180" y="4935"/>
                    <a:pt x="183" y="4914"/>
                  </a:cubicBezTo>
                  <a:cubicBezTo>
                    <a:pt x="186" y="4894"/>
                    <a:pt x="186" y="4867"/>
                    <a:pt x="185" y="4845"/>
                  </a:cubicBezTo>
                  <a:cubicBezTo>
                    <a:pt x="185" y="4817"/>
                    <a:pt x="184" y="4785"/>
                    <a:pt x="181" y="4761"/>
                  </a:cubicBezTo>
                  <a:cubicBezTo>
                    <a:pt x="180" y="4753"/>
                    <a:pt x="178" y="4751"/>
                    <a:pt x="176" y="4751"/>
                  </a:cubicBezTo>
                  <a:cubicBezTo>
                    <a:pt x="176" y="4751"/>
                    <a:pt x="175" y="4751"/>
                    <a:pt x="174" y="4752"/>
                  </a:cubicBezTo>
                  <a:lnTo>
                    <a:pt x="174" y="4752"/>
                  </a:lnTo>
                  <a:cubicBezTo>
                    <a:pt x="184" y="4743"/>
                    <a:pt x="175" y="4683"/>
                    <a:pt x="176" y="4653"/>
                  </a:cubicBezTo>
                  <a:cubicBezTo>
                    <a:pt x="176" y="4637"/>
                    <a:pt x="180" y="4636"/>
                    <a:pt x="184" y="4636"/>
                  </a:cubicBezTo>
                  <a:cubicBezTo>
                    <a:pt x="185" y="4636"/>
                    <a:pt x="186" y="4636"/>
                    <a:pt x="186" y="4636"/>
                  </a:cubicBezTo>
                  <a:cubicBezTo>
                    <a:pt x="192" y="4636"/>
                    <a:pt x="197" y="4634"/>
                    <a:pt x="195" y="4604"/>
                  </a:cubicBezTo>
                  <a:cubicBezTo>
                    <a:pt x="191" y="4535"/>
                    <a:pt x="174" y="4563"/>
                    <a:pt x="165" y="4539"/>
                  </a:cubicBezTo>
                  <a:cubicBezTo>
                    <a:pt x="157" y="4519"/>
                    <a:pt x="176" y="4461"/>
                    <a:pt x="178" y="4461"/>
                  </a:cubicBezTo>
                  <a:cubicBezTo>
                    <a:pt x="178" y="4461"/>
                    <a:pt x="178" y="4461"/>
                    <a:pt x="178" y="4461"/>
                  </a:cubicBezTo>
                  <a:cubicBezTo>
                    <a:pt x="173" y="4449"/>
                    <a:pt x="170" y="4460"/>
                    <a:pt x="169" y="4424"/>
                  </a:cubicBezTo>
                  <a:cubicBezTo>
                    <a:pt x="169" y="4414"/>
                    <a:pt x="170" y="4385"/>
                    <a:pt x="169" y="4377"/>
                  </a:cubicBezTo>
                  <a:cubicBezTo>
                    <a:pt x="168" y="4372"/>
                    <a:pt x="167" y="4372"/>
                    <a:pt x="166" y="4372"/>
                  </a:cubicBezTo>
                  <a:cubicBezTo>
                    <a:pt x="165" y="4372"/>
                    <a:pt x="165" y="4372"/>
                    <a:pt x="164" y="4372"/>
                  </a:cubicBezTo>
                  <a:cubicBezTo>
                    <a:pt x="163" y="4372"/>
                    <a:pt x="162" y="4371"/>
                    <a:pt x="161" y="4367"/>
                  </a:cubicBezTo>
                  <a:cubicBezTo>
                    <a:pt x="157" y="4356"/>
                    <a:pt x="158" y="4329"/>
                    <a:pt x="158" y="4314"/>
                  </a:cubicBezTo>
                  <a:lnTo>
                    <a:pt x="158" y="4314"/>
                  </a:lnTo>
                  <a:cubicBezTo>
                    <a:pt x="159" y="4314"/>
                    <a:pt x="160" y="4314"/>
                    <a:pt x="161" y="4314"/>
                  </a:cubicBezTo>
                  <a:cubicBezTo>
                    <a:pt x="166" y="4314"/>
                    <a:pt x="169" y="4305"/>
                    <a:pt x="167" y="4269"/>
                  </a:cubicBezTo>
                  <a:cubicBezTo>
                    <a:pt x="163" y="4213"/>
                    <a:pt x="160" y="4204"/>
                    <a:pt x="171" y="4198"/>
                  </a:cubicBezTo>
                  <a:cubicBezTo>
                    <a:pt x="176" y="4195"/>
                    <a:pt x="175" y="4121"/>
                    <a:pt x="171" y="4112"/>
                  </a:cubicBezTo>
                  <a:cubicBezTo>
                    <a:pt x="170" y="4109"/>
                    <a:pt x="169" y="4109"/>
                    <a:pt x="169" y="4109"/>
                  </a:cubicBezTo>
                  <a:cubicBezTo>
                    <a:pt x="168" y="4109"/>
                    <a:pt x="167" y="4110"/>
                    <a:pt x="166" y="4110"/>
                  </a:cubicBezTo>
                  <a:cubicBezTo>
                    <a:pt x="165" y="4110"/>
                    <a:pt x="164" y="4107"/>
                    <a:pt x="163" y="4091"/>
                  </a:cubicBezTo>
                  <a:cubicBezTo>
                    <a:pt x="162" y="4053"/>
                    <a:pt x="161" y="4012"/>
                    <a:pt x="162" y="3975"/>
                  </a:cubicBezTo>
                  <a:cubicBezTo>
                    <a:pt x="162" y="3936"/>
                    <a:pt x="168" y="3929"/>
                    <a:pt x="170" y="3896"/>
                  </a:cubicBezTo>
                  <a:cubicBezTo>
                    <a:pt x="173" y="3866"/>
                    <a:pt x="173" y="3815"/>
                    <a:pt x="167" y="3789"/>
                  </a:cubicBezTo>
                  <a:cubicBezTo>
                    <a:pt x="160" y="3754"/>
                    <a:pt x="169" y="3676"/>
                    <a:pt x="170" y="3676"/>
                  </a:cubicBezTo>
                  <a:cubicBezTo>
                    <a:pt x="170" y="3676"/>
                    <a:pt x="170" y="3676"/>
                    <a:pt x="170" y="3676"/>
                  </a:cubicBezTo>
                  <a:lnTo>
                    <a:pt x="170" y="3676"/>
                  </a:lnTo>
                  <a:cubicBezTo>
                    <a:pt x="169" y="3667"/>
                    <a:pt x="167" y="3664"/>
                    <a:pt x="165" y="3664"/>
                  </a:cubicBezTo>
                  <a:cubicBezTo>
                    <a:pt x="159" y="3664"/>
                    <a:pt x="153" y="3723"/>
                    <a:pt x="149" y="3723"/>
                  </a:cubicBezTo>
                  <a:cubicBezTo>
                    <a:pt x="149" y="3723"/>
                    <a:pt x="146" y="3674"/>
                    <a:pt x="149" y="3672"/>
                  </a:cubicBezTo>
                  <a:cubicBezTo>
                    <a:pt x="156" y="3668"/>
                    <a:pt x="152" y="3617"/>
                    <a:pt x="149" y="3592"/>
                  </a:cubicBezTo>
                  <a:cubicBezTo>
                    <a:pt x="142" y="3537"/>
                    <a:pt x="154" y="3561"/>
                    <a:pt x="160" y="3530"/>
                  </a:cubicBezTo>
                  <a:cubicBezTo>
                    <a:pt x="164" y="3510"/>
                    <a:pt x="155" y="3503"/>
                    <a:pt x="155" y="3496"/>
                  </a:cubicBezTo>
                  <a:cubicBezTo>
                    <a:pt x="149" y="3496"/>
                    <a:pt x="148" y="3456"/>
                    <a:pt x="147" y="3435"/>
                  </a:cubicBezTo>
                  <a:cubicBezTo>
                    <a:pt x="146" y="3378"/>
                    <a:pt x="149" y="3369"/>
                    <a:pt x="138" y="3321"/>
                  </a:cubicBezTo>
                  <a:cubicBezTo>
                    <a:pt x="137" y="3317"/>
                    <a:pt x="132" y="3280"/>
                    <a:pt x="133" y="3273"/>
                  </a:cubicBezTo>
                  <a:cubicBezTo>
                    <a:pt x="133" y="3271"/>
                    <a:pt x="134" y="3270"/>
                    <a:pt x="134" y="3270"/>
                  </a:cubicBezTo>
                  <a:cubicBezTo>
                    <a:pt x="137" y="3270"/>
                    <a:pt x="144" y="3292"/>
                    <a:pt x="148" y="3292"/>
                  </a:cubicBezTo>
                  <a:cubicBezTo>
                    <a:pt x="151" y="3292"/>
                    <a:pt x="152" y="3286"/>
                    <a:pt x="153" y="3269"/>
                  </a:cubicBezTo>
                  <a:cubicBezTo>
                    <a:pt x="154" y="3213"/>
                    <a:pt x="149" y="3146"/>
                    <a:pt x="148" y="3089"/>
                  </a:cubicBezTo>
                  <a:lnTo>
                    <a:pt x="148" y="3089"/>
                  </a:lnTo>
                  <a:cubicBezTo>
                    <a:pt x="148" y="3095"/>
                    <a:pt x="149" y="3136"/>
                    <a:pt x="145" y="3136"/>
                  </a:cubicBezTo>
                  <a:cubicBezTo>
                    <a:pt x="145" y="3136"/>
                    <a:pt x="144" y="3136"/>
                    <a:pt x="144" y="3136"/>
                  </a:cubicBezTo>
                  <a:cubicBezTo>
                    <a:pt x="142" y="3134"/>
                    <a:pt x="142" y="3043"/>
                    <a:pt x="135" y="3043"/>
                  </a:cubicBezTo>
                  <a:lnTo>
                    <a:pt x="135" y="3043"/>
                  </a:lnTo>
                  <a:cubicBezTo>
                    <a:pt x="139" y="3043"/>
                    <a:pt x="134" y="3102"/>
                    <a:pt x="132" y="3102"/>
                  </a:cubicBezTo>
                  <a:cubicBezTo>
                    <a:pt x="131" y="3102"/>
                    <a:pt x="131" y="3101"/>
                    <a:pt x="131" y="3099"/>
                  </a:cubicBezTo>
                  <a:cubicBezTo>
                    <a:pt x="128" y="3058"/>
                    <a:pt x="114" y="3000"/>
                    <a:pt x="127" y="3000"/>
                  </a:cubicBezTo>
                  <a:cubicBezTo>
                    <a:pt x="127" y="3000"/>
                    <a:pt x="127" y="3000"/>
                    <a:pt x="128" y="3000"/>
                  </a:cubicBezTo>
                  <a:cubicBezTo>
                    <a:pt x="130" y="3005"/>
                    <a:pt x="133" y="3014"/>
                    <a:pt x="135" y="3014"/>
                  </a:cubicBezTo>
                  <a:cubicBezTo>
                    <a:pt x="137" y="3014"/>
                    <a:pt x="138" y="3009"/>
                    <a:pt x="138" y="2995"/>
                  </a:cubicBezTo>
                  <a:cubicBezTo>
                    <a:pt x="138" y="2948"/>
                    <a:pt x="136" y="2878"/>
                    <a:pt x="132" y="2831"/>
                  </a:cubicBezTo>
                  <a:cubicBezTo>
                    <a:pt x="131" y="2818"/>
                    <a:pt x="129" y="2813"/>
                    <a:pt x="127" y="2813"/>
                  </a:cubicBezTo>
                  <a:cubicBezTo>
                    <a:pt x="124" y="2813"/>
                    <a:pt x="120" y="2824"/>
                    <a:pt x="116" y="2824"/>
                  </a:cubicBezTo>
                  <a:cubicBezTo>
                    <a:pt x="116" y="2824"/>
                    <a:pt x="116" y="2824"/>
                    <a:pt x="115" y="2824"/>
                  </a:cubicBezTo>
                  <a:cubicBezTo>
                    <a:pt x="114" y="2798"/>
                    <a:pt x="117" y="2707"/>
                    <a:pt x="121" y="2694"/>
                  </a:cubicBezTo>
                  <a:cubicBezTo>
                    <a:pt x="122" y="2693"/>
                    <a:pt x="122" y="2693"/>
                    <a:pt x="122" y="2693"/>
                  </a:cubicBezTo>
                  <a:cubicBezTo>
                    <a:pt x="126" y="2693"/>
                    <a:pt x="129" y="2743"/>
                    <a:pt x="130" y="2762"/>
                  </a:cubicBezTo>
                  <a:lnTo>
                    <a:pt x="130" y="2762"/>
                  </a:lnTo>
                  <a:cubicBezTo>
                    <a:pt x="129" y="2725"/>
                    <a:pt x="124" y="2658"/>
                    <a:pt x="128" y="2633"/>
                  </a:cubicBezTo>
                  <a:cubicBezTo>
                    <a:pt x="130" y="2621"/>
                    <a:pt x="134" y="2619"/>
                    <a:pt x="138" y="2619"/>
                  </a:cubicBezTo>
                  <a:cubicBezTo>
                    <a:pt x="142" y="2619"/>
                    <a:pt x="145" y="2621"/>
                    <a:pt x="148" y="2621"/>
                  </a:cubicBezTo>
                  <a:cubicBezTo>
                    <a:pt x="137" y="2596"/>
                    <a:pt x="128" y="2579"/>
                    <a:pt x="118" y="2541"/>
                  </a:cubicBezTo>
                  <a:cubicBezTo>
                    <a:pt x="114" y="2523"/>
                    <a:pt x="114" y="2487"/>
                    <a:pt x="111" y="2461"/>
                  </a:cubicBezTo>
                  <a:cubicBezTo>
                    <a:pt x="109" y="2448"/>
                    <a:pt x="100" y="2428"/>
                    <a:pt x="104" y="2408"/>
                  </a:cubicBezTo>
                  <a:cubicBezTo>
                    <a:pt x="105" y="2404"/>
                    <a:pt x="106" y="2402"/>
                    <a:pt x="108" y="2402"/>
                  </a:cubicBezTo>
                  <a:cubicBezTo>
                    <a:pt x="113" y="2402"/>
                    <a:pt x="119" y="2424"/>
                    <a:pt x="125" y="2424"/>
                  </a:cubicBezTo>
                  <a:cubicBezTo>
                    <a:pt x="126" y="2424"/>
                    <a:pt x="127" y="2423"/>
                    <a:pt x="128" y="2421"/>
                  </a:cubicBezTo>
                  <a:cubicBezTo>
                    <a:pt x="134" y="2408"/>
                    <a:pt x="126" y="2361"/>
                    <a:pt x="122" y="2346"/>
                  </a:cubicBezTo>
                  <a:cubicBezTo>
                    <a:pt x="118" y="2326"/>
                    <a:pt x="115" y="2326"/>
                    <a:pt x="113" y="2298"/>
                  </a:cubicBezTo>
                  <a:cubicBezTo>
                    <a:pt x="110" y="2268"/>
                    <a:pt x="109" y="2236"/>
                    <a:pt x="107" y="2207"/>
                  </a:cubicBezTo>
                  <a:cubicBezTo>
                    <a:pt x="107" y="2199"/>
                    <a:pt x="107" y="2191"/>
                    <a:pt x="106" y="2183"/>
                  </a:cubicBezTo>
                  <a:lnTo>
                    <a:pt x="106" y="2183"/>
                  </a:lnTo>
                  <a:cubicBezTo>
                    <a:pt x="105" y="2195"/>
                    <a:pt x="103" y="2208"/>
                    <a:pt x="100" y="2208"/>
                  </a:cubicBezTo>
                  <a:cubicBezTo>
                    <a:pt x="98" y="2208"/>
                    <a:pt x="97" y="2201"/>
                    <a:pt x="95" y="2181"/>
                  </a:cubicBezTo>
                  <a:cubicBezTo>
                    <a:pt x="94" y="2161"/>
                    <a:pt x="97" y="2152"/>
                    <a:pt x="99" y="2152"/>
                  </a:cubicBezTo>
                  <a:cubicBezTo>
                    <a:pt x="102" y="2152"/>
                    <a:pt x="105" y="2160"/>
                    <a:pt x="106" y="2175"/>
                  </a:cubicBezTo>
                  <a:lnTo>
                    <a:pt x="106" y="2175"/>
                  </a:lnTo>
                  <a:cubicBezTo>
                    <a:pt x="104" y="2107"/>
                    <a:pt x="102" y="2024"/>
                    <a:pt x="94" y="1966"/>
                  </a:cubicBezTo>
                  <a:cubicBezTo>
                    <a:pt x="91" y="1949"/>
                    <a:pt x="85" y="1946"/>
                    <a:pt x="87" y="1926"/>
                  </a:cubicBezTo>
                  <a:cubicBezTo>
                    <a:pt x="88" y="1899"/>
                    <a:pt x="94" y="1893"/>
                    <a:pt x="95" y="1865"/>
                  </a:cubicBezTo>
                  <a:cubicBezTo>
                    <a:pt x="99" y="1807"/>
                    <a:pt x="96" y="1715"/>
                    <a:pt x="87" y="1655"/>
                  </a:cubicBezTo>
                  <a:cubicBezTo>
                    <a:pt x="85" y="1644"/>
                    <a:pt x="76" y="1619"/>
                    <a:pt x="76" y="1613"/>
                  </a:cubicBezTo>
                  <a:cubicBezTo>
                    <a:pt x="78" y="1589"/>
                    <a:pt x="90" y="1611"/>
                    <a:pt x="87" y="1573"/>
                  </a:cubicBezTo>
                  <a:cubicBezTo>
                    <a:pt x="87" y="1573"/>
                    <a:pt x="78" y="1562"/>
                    <a:pt x="76" y="1532"/>
                  </a:cubicBezTo>
                  <a:cubicBezTo>
                    <a:pt x="74" y="1511"/>
                    <a:pt x="73" y="1486"/>
                    <a:pt x="68" y="1482"/>
                  </a:cubicBezTo>
                  <a:cubicBezTo>
                    <a:pt x="57" y="1472"/>
                    <a:pt x="57" y="1462"/>
                    <a:pt x="47" y="1423"/>
                  </a:cubicBezTo>
                  <a:cubicBezTo>
                    <a:pt x="49" y="1413"/>
                    <a:pt x="61" y="1386"/>
                    <a:pt x="64" y="1386"/>
                  </a:cubicBezTo>
                  <a:cubicBezTo>
                    <a:pt x="65" y="1386"/>
                    <a:pt x="65" y="1387"/>
                    <a:pt x="65" y="1390"/>
                  </a:cubicBezTo>
                  <a:cubicBezTo>
                    <a:pt x="65" y="1402"/>
                    <a:pt x="62" y="1428"/>
                    <a:pt x="68" y="1447"/>
                  </a:cubicBezTo>
                  <a:cubicBezTo>
                    <a:pt x="69" y="1451"/>
                    <a:pt x="70" y="1453"/>
                    <a:pt x="71" y="1453"/>
                  </a:cubicBezTo>
                  <a:cubicBezTo>
                    <a:pt x="72" y="1453"/>
                    <a:pt x="73" y="1444"/>
                    <a:pt x="73" y="1434"/>
                  </a:cubicBezTo>
                  <a:cubicBezTo>
                    <a:pt x="73" y="1408"/>
                    <a:pt x="60" y="1330"/>
                    <a:pt x="67" y="1309"/>
                  </a:cubicBezTo>
                  <a:cubicBezTo>
                    <a:pt x="69" y="1305"/>
                    <a:pt x="69" y="1294"/>
                    <a:pt x="68" y="1278"/>
                  </a:cubicBezTo>
                  <a:lnTo>
                    <a:pt x="68" y="1278"/>
                  </a:lnTo>
                  <a:cubicBezTo>
                    <a:pt x="66" y="1292"/>
                    <a:pt x="62" y="1307"/>
                    <a:pt x="58" y="1307"/>
                  </a:cubicBezTo>
                  <a:cubicBezTo>
                    <a:pt x="55" y="1307"/>
                    <a:pt x="52" y="1299"/>
                    <a:pt x="51" y="1277"/>
                  </a:cubicBezTo>
                  <a:lnTo>
                    <a:pt x="51" y="1277"/>
                  </a:lnTo>
                  <a:lnTo>
                    <a:pt x="68" y="1278"/>
                  </a:lnTo>
                  <a:lnTo>
                    <a:pt x="68" y="1278"/>
                  </a:lnTo>
                  <a:cubicBezTo>
                    <a:pt x="66" y="1229"/>
                    <a:pt x="55" y="1138"/>
                    <a:pt x="52" y="1102"/>
                  </a:cubicBezTo>
                  <a:cubicBezTo>
                    <a:pt x="44" y="1102"/>
                    <a:pt x="45" y="1131"/>
                    <a:pt x="38" y="1131"/>
                  </a:cubicBezTo>
                  <a:cubicBezTo>
                    <a:pt x="36" y="1098"/>
                    <a:pt x="45" y="1069"/>
                    <a:pt x="43" y="1054"/>
                  </a:cubicBezTo>
                  <a:cubicBezTo>
                    <a:pt x="39" y="1026"/>
                    <a:pt x="29" y="1006"/>
                    <a:pt x="24" y="985"/>
                  </a:cubicBezTo>
                  <a:cubicBezTo>
                    <a:pt x="27" y="982"/>
                    <a:pt x="31" y="928"/>
                    <a:pt x="64" y="901"/>
                  </a:cubicBezTo>
                  <a:cubicBezTo>
                    <a:pt x="95" y="873"/>
                    <a:pt x="132" y="874"/>
                    <a:pt x="132" y="866"/>
                  </a:cubicBezTo>
                  <a:lnTo>
                    <a:pt x="132" y="866"/>
                  </a:lnTo>
                  <a:cubicBezTo>
                    <a:pt x="114" y="867"/>
                    <a:pt x="108" y="873"/>
                    <a:pt x="102" y="875"/>
                  </a:cubicBezTo>
                  <a:cubicBezTo>
                    <a:pt x="100" y="876"/>
                    <a:pt x="99" y="877"/>
                    <a:pt x="98" y="877"/>
                  </a:cubicBezTo>
                  <a:cubicBezTo>
                    <a:pt x="93" y="877"/>
                    <a:pt x="104" y="862"/>
                    <a:pt x="110" y="860"/>
                  </a:cubicBezTo>
                  <a:cubicBezTo>
                    <a:pt x="117" y="855"/>
                    <a:pt x="131" y="852"/>
                    <a:pt x="145" y="852"/>
                  </a:cubicBezTo>
                  <a:cubicBezTo>
                    <a:pt x="154" y="852"/>
                    <a:pt x="163" y="853"/>
                    <a:pt x="171" y="856"/>
                  </a:cubicBezTo>
                  <a:cubicBezTo>
                    <a:pt x="197" y="866"/>
                    <a:pt x="192" y="871"/>
                    <a:pt x="190" y="873"/>
                  </a:cubicBezTo>
                  <a:cubicBezTo>
                    <a:pt x="187" y="878"/>
                    <a:pt x="188" y="880"/>
                    <a:pt x="206" y="898"/>
                  </a:cubicBezTo>
                  <a:cubicBezTo>
                    <a:pt x="214" y="907"/>
                    <a:pt x="222" y="920"/>
                    <a:pt x="226" y="934"/>
                  </a:cubicBezTo>
                  <a:cubicBezTo>
                    <a:pt x="231" y="948"/>
                    <a:pt x="231" y="963"/>
                    <a:pt x="232" y="977"/>
                  </a:cubicBezTo>
                  <a:cubicBezTo>
                    <a:pt x="237" y="1010"/>
                    <a:pt x="243" y="987"/>
                    <a:pt x="246" y="1032"/>
                  </a:cubicBezTo>
                  <a:cubicBezTo>
                    <a:pt x="248" y="1064"/>
                    <a:pt x="250" y="1083"/>
                    <a:pt x="244" y="1083"/>
                  </a:cubicBezTo>
                  <a:cubicBezTo>
                    <a:pt x="242" y="1079"/>
                    <a:pt x="237" y="1065"/>
                    <a:pt x="235" y="1065"/>
                  </a:cubicBezTo>
                  <a:cubicBezTo>
                    <a:pt x="234" y="1065"/>
                    <a:pt x="234" y="1065"/>
                    <a:pt x="234" y="1066"/>
                  </a:cubicBezTo>
                  <a:cubicBezTo>
                    <a:pt x="231" y="1070"/>
                    <a:pt x="265" y="1202"/>
                    <a:pt x="258" y="1224"/>
                  </a:cubicBezTo>
                  <a:cubicBezTo>
                    <a:pt x="252" y="1240"/>
                    <a:pt x="245" y="1227"/>
                    <a:pt x="246" y="1280"/>
                  </a:cubicBezTo>
                  <a:cubicBezTo>
                    <a:pt x="246" y="1292"/>
                    <a:pt x="251" y="1347"/>
                    <a:pt x="253" y="1359"/>
                  </a:cubicBezTo>
                  <a:lnTo>
                    <a:pt x="253" y="1359"/>
                  </a:lnTo>
                  <a:cubicBezTo>
                    <a:pt x="252" y="1350"/>
                    <a:pt x="259" y="1282"/>
                    <a:pt x="262" y="1282"/>
                  </a:cubicBezTo>
                  <a:cubicBezTo>
                    <a:pt x="263" y="1282"/>
                    <a:pt x="264" y="1286"/>
                    <a:pt x="264" y="1295"/>
                  </a:cubicBezTo>
                  <a:cubicBezTo>
                    <a:pt x="266" y="1335"/>
                    <a:pt x="265" y="1370"/>
                    <a:pt x="267" y="1411"/>
                  </a:cubicBezTo>
                  <a:lnTo>
                    <a:pt x="270" y="1475"/>
                  </a:lnTo>
                  <a:cubicBezTo>
                    <a:pt x="270" y="1488"/>
                    <a:pt x="271" y="1495"/>
                    <a:pt x="273" y="1496"/>
                  </a:cubicBezTo>
                  <a:cubicBezTo>
                    <a:pt x="274" y="1500"/>
                    <a:pt x="274" y="1501"/>
                    <a:pt x="273" y="1501"/>
                  </a:cubicBezTo>
                  <a:cubicBezTo>
                    <a:pt x="270" y="1501"/>
                    <a:pt x="261" y="1484"/>
                    <a:pt x="259" y="1484"/>
                  </a:cubicBezTo>
                  <a:cubicBezTo>
                    <a:pt x="259" y="1484"/>
                    <a:pt x="259" y="1484"/>
                    <a:pt x="259" y="1484"/>
                  </a:cubicBezTo>
                  <a:cubicBezTo>
                    <a:pt x="253" y="1491"/>
                    <a:pt x="262" y="1530"/>
                    <a:pt x="264" y="1538"/>
                  </a:cubicBezTo>
                  <a:cubicBezTo>
                    <a:pt x="267" y="1548"/>
                    <a:pt x="276" y="1570"/>
                    <a:pt x="273" y="1595"/>
                  </a:cubicBezTo>
                  <a:cubicBezTo>
                    <a:pt x="273" y="1605"/>
                    <a:pt x="271" y="1607"/>
                    <a:pt x="269" y="1607"/>
                  </a:cubicBezTo>
                  <a:cubicBezTo>
                    <a:pt x="268" y="1607"/>
                    <a:pt x="266" y="1606"/>
                    <a:pt x="265" y="1606"/>
                  </a:cubicBezTo>
                  <a:cubicBezTo>
                    <a:pt x="264" y="1606"/>
                    <a:pt x="263" y="1606"/>
                    <a:pt x="262" y="1608"/>
                  </a:cubicBezTo>
                  <a:lnTo>
                    <a:pt x="262" y="1608"/>
                  </a:lnTo>
                  <a:cubicBezTo>
                    <a:pt x="263" y="1607"/>
                    <a:pt x="263" y="1607"/>
                    <a:pt x="263" y="1607"/>
                  </a:cubicBezTo>
                  <a:cubicBezTo>
                    <a:pt x="269" y="1607"/>
                    <a:pt x="280" y="1681"/>
                    <a:pt x="282" y="1700"/>
                  </a:cubicBezTo>
                  <a:cubicBezTo>
                    <a:pt x="285" y="1722"/>
                    <a:pt x="287" y="1750"/>
                    <a:pt x="286" y="1772"/>
                  </a:cubicBezTo>
                  <a:cubicBezTo>
                    <a:pt x="286" y="1791"/>
                    <a:pt x="282" y="1781"/>
                    <a:pt x="281" y="1802"/>
                  </a:cubicBezTo>
                  <a:cubicBezTo>
                    <a:pt x="281" y="1820"/>
                    <a:pt x="283" y="1898"/>
                    <a:pt x="289" y="1899"/>
                  </a:cubicBezTo>
                  <a:cubicBezTo>
                    <a:pt x="294" y="1902"/>
                    <a:pt x="297" y="1907"/>
                    <a:pt x="299" y="1937"/>
                  </a:cubicBezTo>
                  <a:cubicBezTo>
                    <a:pt x="299" y="1937"/>
                    <a:pt x="301" y="1981"/>
                    <a:pt x="300" y="1981"/>
                  </a:cubicBezTo>
                  <a:cubicBezTo>
                    <a:pt x="298" y="1981"/>
                    <a:pt x="289" y="1936"/>
                    <a:pt x="284" y="1936"/>
                  </a:cubicBezTo>
                  <a:cubicBezTo>
                    <a:pt x="282" y="1936"/>
                    <a:pt x="281" y="1941"/>
                    <a:pt x="281" y="1954"/>
                  </a:cubicBezTo>
                  <a:cubicBezTo>
                    <a:pt x="281" y="1998"/>
                    <a:pt x="293" y="2016"/>
                    <a:pt x="291" y="2060"/>
                  </a:cubicBezTo>
                  <a:cubicBezTo>
                    <a:pt x="287" y="2111"/>
                    <a:pt x="295" y="2143"/>
                    <a:pt x="302" y="2184"/>
                  </a:cubicBezTo>
                  <a:cubicBezTo>
                    <a:pt x="307" y="2216"/>
                    <a:pt x="305" y="2209"/>
                    <a:pt x="304" y="2226"/>
                  </a:cubicBezTo>
                  <a:cubicBezTo>
                    <a:pt x="303" y="2239"/>
                    <a:pt x="308" y="2265"/>
                    <a:pt x="308" y="2279"/>
                  </a:cubicBezTo>
                  <a:cubicBezTo>
                    <a:pt x="314" y="2294"/>
                    <a:pt x="325" y="2349"/>
                    <a:pt x="316" y="2365"/>
                  </a:cubicBezTo>
                  <a:cubicBezTo>
                    <a:pt x="314" y="2368"/>
                    <a:pt x="293" y="2393"/>
                    <a:pt x="306" y="2422"/>
                  </a:cubicBezTo>
                  <a:cubicBezTo>
                    <a:pt x="312" y="2436"/>
                    <a:pt x="315" y="2433"/>
                    <a:pt x="316" y="2471"/>
                  </a:cubicBezTo>
                  <a:cubicBezTo>
                    <a:pt x="317" y="2493"/>
                    <a:pt x="310" y="2479"/>
                    <a:pt x="308" y="2489"/>
                  </a:cubicBezTo>
                  <a:cubicBezTo>
                    <a:pt x="306" y="2500"/>
                    <a:pt x="307" y="2526"/>
                    <a:pt x="308" y="2542"/>
                  </a:cubicBezTo>
                  <a:lnTo>
                    <a:pt x="320" y="2542"/>
                  </a:lnTo>
                  <a:cubicBezTo>
                    <a:pt x="321" y="2528"/>
                    <a:pt x="321" y="2505"/>
                    <a:pt x="325" y="2499"/>
                  </a:cubicBezTo>
                  <a:cubicBezTo>
                    <a:pt x="325" y="2499"/>
                    <a:pt x="326" y="2498"/>
                    <a:pt x="326" y="2498"/>
                  </a:cubicBezTo>
                  <a:cubicBezTo>
                    <a:pt x="330" y="2498"/>
                    <a:pt x="332" y="2561"/>
                    <a:pt x="332" y="2571"/>
                  </a:cubicBezTo>
                  <a:cubicBezTo>
                    <a:pt x="334" y="2620"/>
                    <a:pt x="327" y="2594"/>
                    <a:pt x="324" y="2638"/>
                  </a:cubicBezTo>
                  <a:cubicBezTo>
                    <a:pt x="324" y="2645"/>
                    <a:pt x="321" y="2709"/>
                    <a:pt x="322" y="2715"/>
                  </a:cubicBezTo>
                  <a:cubicBezTo>
                    <a:pt x="328" y="2732"/>
                    <a:pt x="331" y="2712"/>
                    <a:pt x="334" y="2755"/>
                  </a:cubicBezTo>
                  <a:cubicBezTo>
                    <a:pt x="334" y="2776"/>
                    <a:pt x="334" y="2798"/>
                    <a:pt x="337" y="2807"/>
                  </a:cubicBezTo>
                  <a:cubicBezTo>
                    <a:pt x="346" y="2829"/>
                    <a:pt x="347" y="2966"/>
                    <a:pt x="348" y="3000"/>
                  </a:cubicBezTo>
                  <a:cubicBezTo>
                    <a:pt x="348" y="3036"/>
                    <a:pt x="346" y="3029"/>
                    <a:pt x="341" y="3041"/>
                  </a:cubicBezTo>
                  <a:cubicBezTo>
                    <a:pt x="337" y="3053"/>
                    <a:pt x="341" y="3106"/>
                    <a:pt x="341" y="3126"/>
                  </a:cubicBezTo>
                  <a:cubicBezTo>
                    <a:pt x="339" y="3153"/>
                    <a:pt x="339" y="3199"/>
                    <a:pt x="347" y="3212"/>
                  </a:cubicBezTo>
                  <a:cubicBezTo>
                    <a:pt x="351" y="3220"/>
                    <a:pt x="350" y="3239"/>
                    <a:pt x="351" y="3264"/>
                  </a:cubicBezTo>
                  <a:cubicBezTo>
                    <a:pt x="351" y="3280"/>
                    <a:pt x="355" y="3283"/>
                    <a:pt x="357" y="3306"/>
                  </a:cubicBezTo>
                  <a:cubicBezTo>
                    <a:pt x="360" y="3342"/>
                    <a:pt x="357" y="3365"/>
                    <a:pt x="358" y="3399"/>
                  </a:cubicBezTo>
                  <a:cubicBezTo>
                    <a:pt x="359" y="3432"/>
                    <a:pt x="377" y="3505"/>
                    <a:pt x="385" y="3505"/>
                  </a:cubicBezTo>
                  <a:cubicBezTo>
                    <a:pt x="386" y="3505"/>
                    <a:pt x="387" y="3503"/>
                    <a:pt x="388" y="3498"/>
                  </a:cubicBezTo>
                  <a:lnTo>
                    <a:pt x="388" y="3498"/>
                  </a:lnTo>
                  <a:cubicBezTo>
                    <a:pt x="388" y="3498"/>
                    <a:pt x="388" y="3498"/>
                    <a:pt x="388" y="3498"/>
                  </a:cubicBezTo>
                  <a:cubicBezTo>
                    <a:pt x="388" y="3498"/>
                    <a:pt x="388" y="3498"/>
                    <a:pt x="388" y="3498"/>
                  </a:cubicBezTo>
                  <a:lnTo>
                    <a:pt x="388" y="3498"/>
                  </a:lnTo>
                  <a:cubicBezTo>
                    <a:pt x="388" y="3498"/>
                    <a:pt x="388" y="3498"/>
                    <a:pt x="388" y="3498"/>
                  </a:cubicBezTo>
                  <a:lnTo>
                    <a:pt x="388" y="3498"/>
                  </a:lnTo>
                  <a:cubicBezTo>
                    <a:pt x="388" y="3498"/>
                    <a:pt x="385" y="3459"/>
                    <a:pt x="385" y="3453"/>
                  </a:cubicBezTo>
                  <a:cubicBezTo>
                    <a:pt x="385" y="3431"/>
                    <a:pt x="386" y="3407"/>
                    <a:pt x="389" y="3391"/>
                  </a:cubicBezTo>
                  <a:cubicBezTo>
                    <a:pt x="391" y="3342"/>
                    <a:pt x="392" y="3288"/>
                    <a:pt x="389" y="3233"/>
                  </a:cubicBezTo>
                  <a:cubicBezTo>
                    <a:pt x="387" y="3195"/>
                    <a:pt x="375" y="3232"/>
                    <a:pt x="371" y="3181"/>
                  </a:cubicBezTo>
                  <a:cubicBezTo>
                    <a:pt x="369" y="3147"/>
                    <a:pt x="370" y="3124"/>
                    <a:pt x="374" y="3098"/>
                  </a:cubicBezTo>
                  <a:cubicBezTo>
                    <a:pt x="379" y="3098"/>
                    <a:pt x="379" y="3096"/>
                    <a:pt x="378" y="3069"/>
                  </a:cubicBezTo>
                  <a:cubicBezTo>
                    <a:pt x="377" y="3026"/>
                    <a:pt x="377" y="3049"/>
                    <a:pt x="369" y="3036"/>
                  </a:cubicBezTo>
                  <a:cubicBezTo>
                    <a:pt x="367" y="3031"/>
                    <a:pt x="363" y="2999"/>
                    <a:pt x="365" y="2985"/>
                  </a:cubicBezTo>
                  <a:cubicBezTo>
                    <a:pt x="366" y="2977"/>
                    <a:pt x="368" y="2975"/>
                    <a:pt x="370" y="2975"/>
                  </a:cubicBezTo>
                  <a:cubicBezTo>
                    <a:pt x="372" y="2975"/>
                    <a:pt x="374" y="2978"/>
                    <a:pt x="376" y="2978"/>
                  </a:cubicBezTo>
                  <a:cubicBezTo>
                    <a:pt x="379" y="2978"/>
                    <a:pt x="381" y="2972"/>
                    <a:pt x="380" y="2943"/>
                  </a:cubicBezTo>
                  <a:cubicBezTo>
                    <a:pt x="379" y="2919"/>
                    <a:pt x="371" y="2865"/>
                    <a:pt x="366" y="2865"/>
                  </a:cubicBezTo>
                  <a:cubicBezTo>
                    <a:pt x="364" y="2853"/>
                    <a:pt x="364" y="2832"/>
                    <a:pt x="363" y="2819"/>
                  </a:cubicBezTo>
                  <a:cubicBezTo>
                    <a:pt x="362" y="2802"/>
                    <a:pt x="348" y="2679"/>
                    <a:pt x="349" y="2671"/>
                  </a:cubicBezTo>
                  <a:cubicBezTo>
                    <a:pt x="350" y="2669"/>
                    <a:pt x="350" y="2667"/>
                    <a:pt x="351" y="2667"/>
                  </a:cubicBezTo>
                  <a:cubicBezTo>
                    <a:pt x="356" y="2667"/>
                    <a:pt x="367" y="2733"/>
                    <a:pt x="370" y="2733"/>
                  </a:cubicBezTo>
                  <a:cubicBezTo>
                    <a:pt x="366" y="2733"/>
                    <a:pt x="355" y="2579"/>
                    <a:pt x="352" y="2560"/>
                  </a:cubicBezTo>
                  <a:cubicBezTo>
                    <a:pt x="346" y="2533"/>
                    <a:pt x="347" y="2512"/>
                    <a:pt x="351" y="2485"/>
                  </a:cubicBezTo>
                  <a:cubicBezTo>
                    <a:pt x="357" y="2443"/>
                    <a:pt x="349" y="2446"/>
                    <a:pt x="348" y="2418"/>
                  </a:cubicBezTo>
                  <a:cubicBezTo>
                    <a:pt x="347" y="2387"/>
                    <a:pt x="346" y="2378"/>
                    <a:pt x="348" y="2356"/>
                  </a:cubicBezTo>
                  <a:cubicBezTo>
                    <a:pt x="350" y="2348"/>
                    <a:pt x="350" y="2339"/>
                    <a:pt x="349" y="2329"/>
                  </a:cubicBezTo>
                  <a:cubicBezTo>
                    <a:pt x="348" y="2314"/>
                    <a:pt x="344" y="2302"/>
                    <a:pt x="341" y="2302"/>
                  </a:cubicBezTo>
                  <a:cubicBezTo>
                    <a:pt x="340" y="2302"/>
                    <a:pt x="339" y="2304"/>
                    <a:pt x="338" y="2310"/>
                  </a:cubicBezTo>
                  <a:cubicBezTo>
                    <a:pt x="337" y="2313"/>
                    <a:pt x="335" y="2316"/>
                    <a:pt x="333" y="2316"/>
                  </a:cubicBezTo>
                  <a:cubicBezTo>
                    <a:pt x="331" y="2316"/>
                    <a:pt x="329" y="2309"/>
                    <a:pt x="329" y="2290"/>
                  </a:cubicBezTo>
                  <a:cubicBezTo>
                    <a:pt x="330" y="2261"/>
                    <a:pt x="337" y="2256"/>
                    <a:pt x="338" y="2226"/>
                  </a:cubicBezTo>
                  <a:cubicBezTo>
                    <a:pt x="339" y="2195"/>
                    <a:pt x="334" y="2161"/>
                    <a:pt x="330" y="2134"/>
                  </a:cubicBezTo>
                  <a:cubicBezTo>
                    <a:pt x="329" y="2112"/>
                    <a:pt x="328" y="2089"/>
                    <a:pt x="329" y="2069"/>
                  </a:cubicBezTo>
                  <a:cubicBezTo>
                    <a:pt x="332" y="2063"/>
                    <a:pt x="332" y="2056"/>
                    <a:pt x="332" y="2046"/>
                  </a:cubicBezTo>
                  <a:cubicBezTo>
                    <a:pt x="330" y="2009"/>
                    <a:pt x="326" y="2018"/>
                    <a:pt x="323" y="1981"/>
                  </a:cubicBezTo>
                  <a:cubicBezTo>
                    <a:pt x="322" y="1956"/>
                    <a:pt x="324" y="1940"/>
                    <a:pt x="323" y="1915"/>
                  </a:cubicBezTo>
                  <a:cubicBezTo>
                    <a:pt x="322" y="1858"/>
                    <a:pt x="317" y="1786"/>
                    <a:pt x="308" y="1738"/>
                  </a:cubicBezTo>
                  <a:cubicBezTo>
                    <a:pt x="302" y="1706"/>
                    <a:pt x="300" y="1696"/>
                    <a:pt x="309" y="1696"/>
                  </a:cubicBezTo>
                  <a:cubicBezTo>
                    <a:pt x="311" y="1703"/>
                    <a:pt x="312" y="1706"/>
                    <a:pt x="313" y="1706"/>
                  </a:cubicBezTo>
                  <a:cubicBezTo>
                    <a:pt x="315" y="1706"/>
                    <a:pt x="314" y="1681"/>
                    <a:pt x="314" y="1665"/>
                  </a:cubicBezTo>
                  <a:cubicBezTo>
                    <a:pt x="313" y="1634"/>
                    <a:pt x="311" y="1596"/>
                    <a:pt x="307" y="1567"/>
                  </a:cubicBezTo>
                  <a:cubicBezTo>
                    <a:pt x="304" y="1545"/>
                    <a:pt x="298" y="1526"/>
                    <a:pt x="300" y="1492"/>
                  </a:cubicBezTo>
                  <a:lnTo>
                    <a:pt x="300" y="1492"/>
                  </a:lnTo>
                  <a:cubicBezTo>
                    <a:pt x="300" y="1492"/>
                    <a:pt x="300" y="1492"/>
                    <a:pt x="300" y="1492"/>
                  </a:cubicBezTo>
                  <a:cubicBezTo>
                    <a:pt x="308" y="1492"/>
                    <a:pt x="301" y="1410"/>
                    <a:pt x="299" y="1384"/>
                  </a:cubicBezTo>
                  <a:cubicBezTo>
                    <a:pt x="296" y="1356"/>
                    <a:pt x="279" y="1319"/>
                    <a:pt x="283" y="1307"/>
                  </a:cubicBezTo>
                  <a:cubicBezTo>
                    <a:pt x="289" y="1278"/>
                    <a:pt x="292" y="1270"/>
                    <a:pt x="290" y="1216"/>
                  </a:cubicBezTo>
                  <a:cubicBezTo>
                    <a:pt x="286" y="1138"/>
                    <a:pt x="282" y="1056"/>
                    <a:pt x="275" y="978"/>
                  </a:cubicBezTo>
                  <a:cubicBezTo>
                    <a:pt x="274" y="955"/>
                    <a:pt x="270" y="910"/>
                    <a:pt x="246" y="884"/>
                  </a:cubicBezTo>
                  <a:cubicBezTo>
                    <a:pt x="232" y="867"/>
                    <a:pt x="217" y="860"/>
                    <a:pt x="201" y="851"/>
                  </a:cubicBezTo>
                  <a:cubicBezTo>
                    <a:pt x="177" y="838"/>
                    <a:pt x="155" y="826"/>
                    <a:pt x="131" y="825"/>
                  </a:cubicBezTo>
                  <a:cubicBezTo>
                    <a:pt x="129" y="825"/>
                    <a:pt x="128" y="825"/>
                    <a:pt x="126" y="825"/>
                  </a:cubicBezTo>
                  <a:cubicBezTo>
                    <a:pt x="97" y="825"/>
                    <a:pt x="62" y="839"/>
                    <a:pt x="38" y="865"/>
                  </a:cubicBezTo>
                  <a:cubicBezTo>
                    <a:pt x="1" y="902"/>
                    <a:pt x="0" y="952"/>
                    <a:pt x="8" y="952"/>
                  </a:cubicBezTo>
                  <a:cubicBezTo>
                    <a:pt x="0" y="960"/>
                    <a:pt x="17" y="1034"/>
                    <a:pt x="18" y="1054"/>
                  </a:cubicBezTo>
                  <a:cubicBezTo>
                    <a:pt x="20" y="1065"/>
                    <a:pt x="13" y="1108"/>
                    <a:pt x="13" y="1131"/>
                  </a:cubicBezTo>
                  <a:cubicBezTo>
                    <a:pt x="13" y="1162"/>
                    <a:pt x="14" y="1201"/>
                    <a:pt x="18" y="1232"/>
                  </a:cubicBezTo>
                  <a:cubicBezTo>
                    <a:pt x="19" y="1247"/>
                    <a:pt x="22" y="1250"/>
                    <a:pt x="25" y="1250"/>
                  </a:cubicBezTo>
                  <a:cubicBezTo>
                    <a:pt x="27" y="1250"/>
                    <a:pt x="30" y="1248"/>
                    <a:pt x="32" y="1248"/>
                  </a:cubicBezTo>
                  <a:cubicBezTo>
                    <a:pt x="32" y="1248"/>
                    <a:pt x="32" y="1248"/>
                    <a:pt x="32" y="1248"/>
                  </a:cubicBezTo>
                  <a:cubicBezTo>
                    <a:pt x="33" y="1261"/>
                    <a:pt x="36" y="1293"/>
                    <a:pt x="36" y="1306"/>
                  </a:cubicBezTo>
                  <a:cubicBezTo>
                    <a:pt x="35" y="1305"/>
                    <a:pt x="35" y="1305"/>
                    <a:pt x="35" y="1305"/>
                  </a:cubicBezTo>
                  <a:cubicBezTo>
                    <a:pt x="33" y="1305"/>
                    <a:pt x="32" y="1307"/>
                    <a:pt x="31" y="1309"/>
                  </a:cubicBezTo>
                  <a:cubicBezTo>
                    <a:pt x="30" y="1318"/>
                    <a:pt x="32" y="1345"/>
                    <a:pt x="32" y="1356"/>
                  </a:cubicBezTo>
                  <a:cubicBezTo>
                    <a:pt x="33" y="1368"/>
                    <a:pt x="29" y="1373"/>
                    <a:pt x="29" y="1390"/>
                  </a:cubicBezTo>
                  <a:cubicBezTo>
                    <a:pt x="29" y="1409"/>
                    <a:pt x="30" y="1430"/>
                    <a:pt x="32" y="1449"/>
                  </a:cubicBezTo>
                  <a:cubicBezTo>
                    <a:pt x="36" y="1509"/>
                    <a:pt x="43" y="1533"/>
                    <a:pt x="51" y="1582"/>
                  </a:cubicBezTo>
                  <a:cubicBezTo>
                    <a:pt x="58" y="1622"/>
                    <a:pt x="57" y="1629"/>
                    <a:pt x="53" y="1629"/>
                  </a:cubicBezTo>
                  <a:cubicBezTo>
                    <a:pt x="51" y="1629"/>
                    <a:pt x="48" y="1627"/>
                    <a:pt x="45" y="1627"/>
                  </a:cubicBezTo>
                  <a:lnTo>
                    <a:pt x="45" y="1627"/>
                  </a:lnTo>
                  <a:cubicBezTo>
                    <a:pt x="50" y="1627"/>
                    <a:pt x="46" y="1664"/>
                    <a:pt x="52" y="1680"/>
                  </a:cubicBezTo>
                  <a:cubicBezTo>
                    <a:pt x="52" y="1684"/>
                    <a:pt x="59" y="1685"/>
                    <a:pt x="59" y="1689"/>
                  </a:cubicBezTo>
                  <a:cubicBezTo>
                    <a:pt x="61" y="1715"/>
                    <a:pt x="52" y="1710"/>
                    <a:pt x="53" y="1733"/>
                  </a:cubicBezTo>
                  <a:cubicBezTo>
                    <a:pt x="55" y="1764"/>
                    <a:pt x="63" y="1784"/>
                    <a:pt x="66" y="1813"/>
                  </a:cubicBezTo>
                  <a:cubicBezTo>
                    <a:pt x="69" y="1832"/>
                    <a:pt x="69" y="1839"/>
                    <a:pt x="67" y="1839"/>
                  </a:cubicBezTo>
                  <a:cubicBezTo>
                    <a:pt x="66" y="1839"/>
                    <a:pt x="62" y="1825"/>
                    <a:pt x="60" y="1815"/>
                  </a:cubicBezTo>
                  <a:cubicBezTo>
                    <a:pt x="58" y="1804"/>
                    <a:pt x="55" y="1798"/>
                    <a:pt x="53" y="1798"/>
                  </a:cubicBezTo>
                  <a:cubicBezTo>
                    <a:pt x="50" y="1798"/>
                    <a:pt x="47" y="1810"/>
                    <a:pt x="50" y="1835"/>
                  </a:cubicBezTo>
                  <a:cubicBezTo>
                    <a:pt x="53" y="1874"/>
                    <a:pt x="62" y="1919"/>
                    <a:pt x="70" y="1919"/>
                  </a:cubicBezTo>
                  <a:cubicBezTo>
                    <a:pt x="49" y="1919"/>
                    <a:pt x="82" y="2181"/>
                    <a:pt x="67" y="2181"/>
                  </a:cubicBezTo>
                  <a:cubicBezTo>
                    <a:pt x="59" y="2231"/>
                    <a:pt x="74" y="2277"/>
                    <a:pt x="79" y="2333"/>
                  </a:cubicBezTo>
                  <a:cubicBezTo>
                    <a:pt x="81" y="2374"/>
                    <a:pt x="83" y="2415"/>
                    <a:pt x="85" y="2457"/>
                  </a:cubicBezTo>
                  <a:cubicBezTo>
                    <a:pt x="87" y="2514"/>
                    <a:pt x="94" y="2567"/>
                    <a:pt x="97" y="2618"/>
                  </a:cubicBezTo>
                  <a:cubicBezTo>
                    <a:pt x="98" y="2660"/>
                    <a:pt x="93" y="2670"/>
                    <a:pt x="95" y="2724"/>
                  </a:cubicBezTo>
                  <a:cubicBezTo>
                    <a:pt x="96" y="2743"/>
                    <a:pt x="97" y="2775"/>
                    <a:pt x="100" y="2790"/>
                  </a:cubicBezTo>
                  <a:cubicBezTo>
                    <a:pt x="103" y="2797"/>
                    <a:pt x="107" y="2791"/>
                    <a:pt x="107" y="2808"/>
                  </a:cubicBezTo>
                  <a:cubicBezTo>
                    <a:pt x="108" y="2846"/>
                    <a:pt x="99" y="2852"/>
                    <a:pt x="93" y="2852"/>
                  </a:cubicBezTo>
                  <a:cubicBezTo>
                    <a:pt x="93" y="2852"/>
                    <a:pt x="92" y="2852"/>
                    <a:pt x="92" y="2852"/>
                  </a:cubicBezTo>
                  <a:lnTo>
                    <a:pt x="92" y="2852"/>
                  </a:lnTo>
                  <a:cubicBezTo>
                    <a:pt x="104" y="2855"/>
                    <a:pt x="110" y="3195"/>
                    <a:pt x="111" y="3241"/>
                  </a:cubicBezTo>
                  <a:cubicBezTo>
                    <a:pt x="112" y="3289"/>
                    <a:pt x="108" y="3344"/>
                    <a:pt x="111" y="3389"/>
                  </a:cubicBezTo>
                  <a:cubicBezTo>
                    <a:pt x="112" y="3433"/>
                    <a:pt x="116" y="3477"/>
                    <a:pt x="121" y="3516"/>
                  </a:cubicBezTo>
                  <a:cubicBezTo>
                    <a:pt x="122" y="3526"/>
                    <a:pt x="132" y="3564"/>
                    <a:pt x="135" y="3564"/>
                  </a:cubicBezTo>
                  <a:cubicBezTo>
                    <a:pt x="136" y="3564"/>
                    <a:pt x="136" y="3562"/>
                    <a:pt x="136" y="3558"/>
                  </a:cubicBezTo>
                  <a:lnTo>
                    <a:pt x="136" y="3558"/>
                  </a:lnTo>
                  <a:cubicBezTo>
                    <a:pt x="137" y="3590"/>
                    <a:pt x="120" y="3567"/>
                    <a:pt x="126" y="3620"/>
                  </a:cubicBezTo>
                  <a:cubicBezTo>
                    <a:pt x="127" y="3626"/>
                    <a:pt x="136" y="3677"/>
                    <a:pt x="135" y="3688"/>
                  </a:cubicBezTo>
                  <a:cubicBezTo>
                    <a:pt x="134" y="3689"/>
                    <a:pt x="134" y="3689"/>
                    <a:pt x="134" y="3689"/>
                  </a:cubicBezTo>
                  <a:cubicBezTo>
                    <a:pt x="132" y="3689"/>
                    <a:pt x="125" y="3669"/>
                    <a:pt x="122" y="3669"/>
                  </a:cubicBezTo>
                  <a:cubicBezTo>
                    <a:pt x="121" y="3669"/>
                    <a:pt x="120" y="3672"/>
                    <a:pt x="121" y="3681"/>
                  </a:cubicBezTo>
                  <a:cubicBezTo>
                    <a:pt x="123" y="3718"/>
                    <a:pt x="130" y="3787"/>
                    <a:pt x="139" y="3787"/>
                  </a:cubicBezTo>
                  <a:cubicBezTo>
                    <a:pt x="141" y="3812"/>
                    <a:pt x="131" y="3839"/>
                    <a:pt x="128" y="3846"/>
                  </a:cubicBezTo>
                  <a:cubicBezTo>
                    <a:pt x="128" y="3853"/>
                    <a:pt x="122" y="3925"/>
                    <a:pt x="124" y="3930"/>
                  </a:cubicBezTo>
                  <a:cubicBezTo>
                    <a:pt x="128" y="3943"/>
                    <a:pt x="137" y="3938"/>
                    <a:pt x="139" y="3978"/>
                  </a:cubicBezTo>
                  <a:cubicBezTo>
                    <a:pt x="140" y="4009"/>
                    <a:pt x="136" y="4031"/>
                    <a:pt x="139" y="4065"/>
                  </a:cubicBezTo>
                  <a:cubicBezTo>
                    <a:pt x="141" y="4096"/>
                    <a:pt x="144" y="4101"/>
                    <a:pt x="145" y="4136"/>
                  </a:cubicBezTo>
                  <a:cubicBezTo>
                    <a:pt x="146" y="4179"/>
                    <a:pt x="139" y="4190"/>
                    <a:pt x="138" y="4234"/>
                  </a:cubicBezTo>
                  <a:cubicBezTo>
                    <a:pt x="137" y="4264"/>
                    <a:pt x="139" y="4313"/>
                    <a:pt x="147" y="4313"/>
                  </a:cubicBezTo>
                  <a:cubicBezTo>
                    <a:pt x="145" y="4320"/>
                    <a:pt x="136" y="4383"/>
                    <a:pt x="138" y="4383"/>
                  </a:cubicBezTo>
                  <a:cubicBezTo>
                    <a:pt x="138" y="4383"/>
                    <a:pt x="138" y="4383"/>
                    <a:pt x="138" y="4383"/>
                  </a:cubicBezTo>
                  <a:cubicBezTo>
                    <a:pt x="140" y="4380"/>
                    <a:pt x="145" y="4365"/>
                    <a:pt x="148" y="4365"/>
                  </a:cubicBezTo>
                  <a:cubicBezTo>
                    <a:pt x="150" y="4365"/>
                    <a:pt x="151" y="4371"/>
                    <a:pt x="151" y="4391"/>
                  </a:cubicBezTo>
                  <a:cubicBezTo>
                    <a:pt x="150" y="4416"/>
                    <a:pt x="147" y="4429"/>
                    <a:pt x="145" y="4451"/>
                  </a:cubicBezTo>
                  <a:cubicBezTo>
                    <a:pt x="142" y="4496"/>
                    <a:pt x="142" y="4582"/>
                    <a:pt x="149" y="4605"/>
                  </a:cubicBezTo>
                  <a:lnTo>
                    <a:pt x="149" y="4605"/>
                  </a:lnTo>
                  <a:cubicBezTo>
                    <a:pt x="149" y="4604"/>
                    <a:pt x="149" y="4604"/>
                    <a:pt x="148" y="4604"/>
                  </a:cubicBezTo>
                  <a:cubicBezTo>
                    <a:pt x="144" y="4604"/>
                    <a:pt x="136" y="4673"/>
                    <a:pt x="135" y="4692"/>
                  </a:cubicBezTo>
                  <a:cubicBezTo>
                    <a:pt x="143" y="4693"/>
                    <a:pt x="141" y="4716"/>
                    <a:pt x="141" y="4749"/>
                  </a:cubicBezTo>
                  <a:cubicBezTo>
                    <a:pt x="141" y="4787"/>
                    <a:pt x="140" y="4769"/>
                    <a:pt x="144" y="4782"/>
                  </a:cubicBezTo>
                  <a:cubicBezTo>
                    <a:pt x="151" y="4800"/>
                    <a:pt x="141" y="4886"/>
                    <a:pt x="139" y="4913"/>
                  </a:cubicBezTo>
                  <a:cubicBezTo>
                    <a:pt x="138" y="4933"/>
                    <a:pt x="142" y="4937"/>
                    <a:pt x="142" y="4962"/>
                  </a:cubicBezTo>
                  <a:cubicBezTo>
                    <a:pt x="142" y="4998"/>
                    <a:pt x="141" y="5036"/>
                    <a:pt x="140" y="5072"/>
                  </a:cubicBezTo>
                  <a:cubicBezTo>
                    <a:pt x="138" y="5130"/>
                    <a:pt x="139" y="5166"/>
                    <a:pt x="145" y="5195"/>
                  </a:cubicBezTo>
                  <a:lnTo>
                    <a:pt x="145" y="5195"/>
                  </a:lnTo>
                  <a:cubicBezTo>
                    <a:pt x="143" y="5187"/>
                    <a:pt x="140" y="5180"/>
                    <a:pt x="138" y="5180"/>
                  </a:cubicBezTo>
                  <a:cubicBezTo>
                    <a:pt x="137" y="5180"/>
                    <a:pt x="137" y="5180"/>
                    <a:pt x="136" y="5181"/>
                  </a:cubicBezTo>
                  <a:cubicBezTo>
                    <a:pt x="131" y="5188"/>
                    <a:pt x="135" y="5227"/>
                    <a:pt x="136" y="5235"/>
                  </a:cubicBezTo>
                  <a:cubicBezTo>
                    <a:pt x="144" y="5280"/>
                    <a:pt x="139" y="5308"/>
                    <a:pt x="126" y="5335"/>
                  </a:cubicBezTo>
                  <a:cubicBezTo>
                    <a:pt x="116" y="5354"/>
                    <a:pt x="142" y="5422"/>
                    <a:pt x="129" y="5422"/>
                  </a:cubicBezTo>
                  <a:cubicBezTo>
                    <a:pt x="129" y="5422"/>
                    <a:pt x="129" y="5422"/>
                    <a:pt x="128" y="5422"/>
                  </a:cubicBezTo>
                  <a:cubicBezTo>
                    <a:pt x="128" y="5422"/>
                    <a:pt x="128" y="5422"/>
                    <a:pt x="128" y="5422"/>
                  </a:cubicBezTo>
                  <a:cubicBezTo>
                    <a:pt x="121" y="5422"/>
                    <a:pt x="109" y="5535"/>
                    <a:pt x="121" y="5538"/>
                  </a:cubicBezTo>
                  <a:cubicBezTo>
                    <a:pt x="121" y="5538"/>
                    <a:pt x="121" y="5538"/>
                    <a:pt x="121" y="5538"/>
                  </a:cubicBezTo>
                  <a:cubicBezTo>
                    <a:pt x="116" y="5538"/>
                    <a:pt x="112" y="5554"/>
                    <a:pt x="106" y="5575"/>
                  </a:cubicBezTo>
                  <a:cubicBezTo>
                    <a:pt x="103" y="5586"/>
                    <a:pt x="105" y="5602"/>
                    <a:pt x="102" y="5621"/>
                  </a:cubicBezTo>
                  <a:cubicBezTo>
                    <a:pt x="100" y="5652"/>
                    <a:pt x="92" y="5667"/>
                    <a:pt x="90" y="5704"/>
                  </a:cubicBezTo>
                  <a:cubicBezTo>
                    <a:pt x="89" y="5739"/>
                    <a:pt x="98" y="5761"/>
                    <a:pt x="104" y="5790"/>
                  </a:cubicBezTo>
                  <a:cubicBezTo>
                    <a:pt x="113" y="5825"/>
                    <a:pt x="127" y="5858"/>
                    <a:pt x="142" y="5890"/>
                  </a:cubicBezTo>
                  <a:cubicBezTo>
                    <a:pt x="167" y="5935"/>
                    <a:pt x="187" y="5967"/>
                    <a:pt x="226" y="6005"/>
                  </a:cubicBezTo>
                  <a:cubicBezTo>
                    <a:pt x="245" y="6023"/>
                    <a:pt x="272" y="6034"/>
                    <a:pt x="280" y="6042"/>
                  </a:cubicBezTo>
                  <a:cubicBezTo>
                    <a:pt x="293" y="6052"/>
                    <a:pt x="293" y="6068"/>
                    <a:pt x="307" y="6080"/>
                  </a:cubicBezTo>
                  <a:cubicBezTo>
                    <a:pt x="327" y="6097"/>
                    <a:pt x="346" y="6102"/>
                    <a:pt x="354" y="6104"/>
                  </a:cubicBezTo>
                  <a:cubicBezTo>
                    <a:pt x="354" y="6104"/>
                    <a:pt x="355" y="6104"/>
                    <a:pt x="355" y="6104"/>
                  </a:cubicBezTo>
                  <a:cubicBezTo>
                    <a:pt x="358" y="6104"/>
                    <a:pt x="361" y="6103"/>
                    <a:pt x="366" y="6103"/>
                  </a:cubicBezTo>
                  <a:cubicBezTo>
                    <a:pt x="373" y="6103"/>
                    <a:pt x="383" y="6105"/>
                    <a:pt x="397" y="6119"/>
                  </a:cubicBezTo>
                  <a:cubicBezTo>
                    <a:pt x="419" y="6138"/>
                    <a:pt x="424" y="6150"/>
                    <a:pt x="458" y="6173"/>
                  </a:cubicBezTo>
                  <a:cubicBezTo>
                    <a:pt x="504" y="6202"/>
                    <a:pt x="537" y="6194"/>
                    <a:pt x="573" y="6224"/>
                  </a:cubicBezTo>
                  <a:cubicBezTo>
                    <a:pt x="596" y="6242"/>
                    <a:pt x="695" y="6283"/>
                    <a:pt x="730" y="6292"/>
                  </a:cubicBezTo>
                  <a:cubicBezTo>
                    <a:pt x="765" y="6304"/>
                    <a:pt x="795" y="6315"/>
                    <a:pt x="831" y="6327"/>
                  </a:cubicBezTo>
                  <a:cubicBezTo>
                    <a:pt x="840" y="6330"/>
                    <a:pt x="906" y="6361"/>
                    <a:pt x="910" y="6361"/>
                  </a:cubicBezTo>
                  <a:cubicBezTo>
                    <a:pt x="910" y="6361"/>
                    <a:pt x="910" y="6361"/>
                    <a:pt x="910" y="6361"/>
                  </a:cubicBezTo>
                  <a:cubicBezTo>
                    <a:pt x="907" y="6358"/>
                    <a:pt x="892" y="6350"/>
                    <a:pt x="900" y="6350"/>
                  </a:cubicBezTo>
                  <a:cubicBezTo>
                    <a:pt x="902" y="6350"/>
                    <a:pt x="905" y="6351"/>
                    <a:pt x="910" y="6352"/>
                  </a:cubicBezTo>
                  <a:cubicBezTo>
                    <a:pt x="925" y="6354"/>
                    <a:pt x="943" y="6360"/>
                    <a:pt x="959" y="6365"/>
                  </a:cubicBezTo>
                  <a:cubicBezTo>
                    <a:pt x="990" y="6373"/>
                    <a:pt x="1042" y="6392"/>
                    <a:pt x="1040" y="6399"/>
                  </a:cubicBezTo>
                  <a:lnTo>
                    <a:pt x="1040" y="6399"/>
                  </a:lnTo>
                  <a:cubicBezTo>
                    <a:pt x="1042" y="6394"/>
                    <a:pt x="1045" y="6392"/>
                    <a:pt x="1050" y="6392"/>
                  </a:cubicBezTo>
                  <a:cubicBezTo>
                    <a:pt x="1067" y="6392"/>
                    <a:pt x="1102" y="6418"/>
                    <a:pt x="1140" y="6425"/>
                  </a:cubicBezTo>
                  <a:cubicBezTo>
                    <a:pt x="1182" y="6433"/>
                    <a:pt x="1189" y="6425"/>
                    <a:pt x="1240" y="6434"/>
                  </a:cubicBezTo>
                  <a:cubicBezTo>
                    <a:pt x="1254" y="6436"/>
                    <a:pt x="1291" y="6449"/>
                    <a:pt x="1307" y="6454"/>
                  </a:cubicBezTo>
                  <a:cubicBezTo>
                    <a:pt x="1378" y="6473"/>
                    <a:pt x="1353" y="6456"/>
                    <a:pt x="1427" y="6473"/>
                  </a:cubicBezTo>
                  <a:cubicBezTo>
                    <a:pt x="1475" y="6483"/>
                    <a:pt x="1506" y="6491"/>
                    <a:pt x="1559" y="6497"/>
                  </a:cubicBezTo>
                  <a:cubicBezTo>
                    <a:pt x="1573" y="6499"/>
                    <a:pt x="1620" y="6501"/>
                    <a:pt x="1622" y="6502"/>
                  </a:cubicBezTo>
                  <a:cubicBezTo>
                    <a:pt x="1697" y="6514"/>
                    <a:pt x="1780" y="6541"/>
                    <a:pt x="1859" y="6542"/>
                  </a:cubicBezTo>
                  <a:cubicBezTo>
                    <a:pt x="1887" y="6541"/>
                    <a:pt x="1876" y="6538"/>
                    <a:pt x="1888" y="6538"/>
                  </a:cubicBezTo>
                  <a:cubicBezTo>
                    <a:pt x="1892" y="6538"/>
                    <a:pt x="1899" y="6538"/>
                    <a:pt x="1911" y="6539"/>
                  </a:cubicBezTo>
                  <a:cubicBezTo>
                    <a:pt x="1925" y="6543"/>
                    <a:pt x="1944" y="6546"/>
                    <a:pt x="1964" y="6549"/>
                  </a:cubicBezTo>
                  <a:cubicBezTo>
                    <a:pt x="1965" y="6549"/>
                    <a:pt x="1966" y="6549"/>
                    <a:pt x="1966" y="6549"/>
                  </a:cubicBezTo>
                  <a:cubicBezTo>
                    <a:pt x="1974" y="6549"/>
                    <a:pt x="1974" y="6545"/>
                    <a:pt x="1988" y="6545"/>
                  </a:cubicBezTo>
                  <a:cubicBezTo>
                    <a:pt x="2062" y="6547"/>
                    <a:pt x="2190" y="6564"/>
                    <a:pt x="2283" y="6564"/>
                  </a:cubicBezTo>
                  <a:cubicBezTo>
                    <a:pt x="2308" y="6564"/>
                    <a:pt x="2330" y="6563"/>
                    <a:pt x="2348" y="6560"/>
                  </a:cubicBezTo>
                  <a:lnTo>
                    <a:pt x="2348" y="6560"/>
                  </a:lnTo>
                  <a:cubicBezTo>
                    <a:pt x="2341" y="6561"/>
                    <a:pt x="2341" y="6562"/>
                    <a:pt x="2345" y="6562"/>
                  </a:cubicBezTo>
                  <a:cubicBezTo>
                    <a:pt x="2352" y="6562"/>
                    <a:pt x="2370" y="6560"/>
                    <a:pt x="2351" y="6559"/>
                  </a:cubicBezTo>
                  <a:lnTo>
                    <a:pt x="2351" y="6559"/>
                  </a:lnTo>
                  <a:cubicBezTo>
                    <a:pt x="2352" y="6559"/>
                    <a:pt x="2352" y="6559"/>
                    <a:pt x="2353" y="6559"/>
                  </a:cubicBezTo>
                  <a:cubicBezTo>
                    <a:pt x="2373" y="6559"/>
                    <a:pt x="2388" y="6548"/>
                    <a:pt x="2389" y="6537"/>
                  </a:cubicBezTo>
                  <a:lnTo>
                    <a:pt x="2389" y="6537"/>
                  </a:lnTo>
                  <a:cubicBezTo>
                    <a:pt x="2392" y="6543"/>
                    <a:pt x="2439" y="6550"/>
                    <a:pt x="2476" y="6550"/>
                  </a:cubicBezTo>
                  <a:cubicBezTo>
                    <a:pt x="2504" y="6550"/>
                    <a:pt x="2527" y="6546"/>
                    <a:pt x="2519" y="6536"/>
                  </a:cubicBezTo>
                  <a:lnTo>
                    <a:pt x="2519" y="6536"/>
                  </a:lnTo>
                  <a:cubicBezTo>
                    <a:pt x="2531" y="6542"/>
                    <a:pt x="2664" y="6537"/>
                    <a:pt x="2688" y="6544"/>
                  </a:cubicBezTo>
                  <a:cubicBezTo>
                    <a:pt x="2694" y="6545"/>
                    <a:pt x="2698" y="6546"/>
                    <a:pt x="2702" y="6546"/>
                  </a:cubicBezTo>
                  <a:cubicBezTo>
                    <a:pt x="2713" y="6546"/>
                    <a:pt x="2721" y="6542"/>
                    <a:pt x="2739" y="6539"/>
                  </a:cubicBezTo>
                  <a:cubicBezTo>
                    <a:pt x="2765" y="6536"/>
                    <a:pt x="2795" y="6535"/>
                    <a:pt x="2823" y="6532"/>
                  </a:cubicBezTo>
                  <a:cubicBezTo>
                    <a:pt x="2956" y="6517"/>
                    <a:pt x="3101" y="6502"/>
                    <a:pt x="3235" y="6484"/>
                  </a:cubicBezTo>
                  <a:cubicBezTo>
                    <a:pt x="3320" y="6475"/>
                    <a:pt x="3506" y="6448"/>
                    <a:pt x="3506" y="6424"/>
                  </a:cubicBezTo>
                  <a:cubicBezTo>
                    <a:pt x="3506" y="6422"/>
                    <a:pt x="3519" y="6405"/>
                    <a:pt x="3532" y="6405"/>
                  </a:cubicBezTo>
                  <a:cubicBezTo>
                    <a:pt x="3533" y="6405"/>
                    <a:pt x="3534" y="6405"/>
                    <a:pt x="3535" y="6405"/>
                  </a:cubicBezTo>
                  <a:cubicBezTo>
                    <a:pt x="3547" y="6407"/>
                    <a:pt x="3562" y="6411"/>
                    <a:pt x="3563" y="6416"/>
                  </a:cubicBezTo>
                  <a:cubicBezTo>
                    <a:pt x="3563" y="6418"/>
                    <a:pt x="3589" y="6442"/>
                    <a:pt x="3594" y="6442"/>
                  </a:cubicBezTo>
                  <a:cubicBezTo>
                    <a:pt x="3594" y="6442"/>
                    <a:pt x="3595" y="6442"/>
                    <a:pt x="3595" y="6441"/>
                  </a:cubicBezTo>
                  <a:cubicBezTo>
                    <a:pt x="3605" y="6438"/>
                    <a:pt x="3597" y="6438"/>
                    <a:pt x="3617" y="6432"/>
                  </a:cubicBezTo>
                  <a:cubicBezTo>
                    <a:pt x="3637" y="6425"/>
                    <a:pt x="3659" y="6419"/>
                    <a:pt x="3681" y="6414"/>
                  </a:cubicBezTo>
                  <a:cubicBezTo>
                    <a:pt x="3707" y="6407"/>
                    <a:pt x="3744" y="6399"/>
                    <a:pt x="3760" y="6399"/>
                  </a:cubicBezTo>
                  <a:cubicBezTo>
                    <a:pt x="3765" y="6399"/>
                    <a:pt x="3768" y="6400"/>
                    <a:pt x="3769" y="6401"/>
                  </a:cubicBezTo>
                  <a:cubicBezTo>
                    <a:pt x="3766" y="6386"/>
                    <a:pt x="3838" y="6380"/>
                    <a:pt x="3849" y="6366"/>
                  </a:cubicBezTo>
                  <a:cubicBezTo>
                    <a:pt x="3855" y="6358"/>
                    <a:pt x="3878" y="6338"/>
                    <a:pt x="3921" y="6337"/>
                  </a:cubicBezTo>
                  <a:cubicBezTo>
                    <a:pt x="3938" y="6337"/>
                    <a:pt x="3934" y="6343"/>
                    <a:pt x="3950" y="6343"/>
                  </a:cubicBezTo>
                  <a:cubicBezTo>
                    <a:pt x="3953" y="6343"/>
                    <a:pt x="3957" y="6343"/>
                    <a:pt x="3962" y="6342"/>
                  </a:cubicBezTo>
                  <a:cubicBezTo>
                    <a:pt x="3983" y="6338"/>
                    <a:pt x="4012" y="6331"/>
                    <a:pt x="4019" y="6323"/>
                  </a:cubicBezTo>
                  <a:cubicBezTo>
                    <a:pt x="4027" y="6314"/>
                    <a:pt x="4034" y="6315"/>
                    <a:pt x="4069" y="6304"/>
                  </a:cubicBezTo>
                  <a:cubicBezTo>
                    <a:pt x="4074" y="6303"/>
                    <a:pt x="4077" y="6302"/>
                    <a:pt x="4078" y="6302"/>
                  </a:cubicBezTo>
                  <a:cubicBezTo>
                    <a:pt x="4083" y="6302"/>
                    <a:pt x="4079" y="6306"/>
                    <a:pt x="4084" y="6307"/>
                  </a:cubicBezTo>
                  <a:cubicBezTo>
                    <a:pt x="4085" y="6307"/>
                    <a:pt x="4086" y="6307"/>
                    <a:pt x="4088" y="6307"/>
                  </a:cubicBezTo>
                  <a:cubicBezTo>
                    <a:pt x="4119" y="6307"/>
                    <a:pt x="4198" y="6261"/>
                    <a:pt x="4247" y="6255"/>
                  </a:cubicBezTo>
                  <a:cubicBezTo>
                    <a:pt x="4282" y="6243"/>
                    <a:pt x="4326" y="6213"/>
                    <a:pt x="4337" y="6212"/>
                  </a:cubicBezTo>
                  <a:cubicBezTo>
                    <a:pt x="4340" y="6212"/>
                    <a:pt x="4349" y="6214"/>
                    <a:pt x="4359" y="6214"/>
                  </a:cubicBezTo>
                  <a:cubicBezTo>
                    <a:pt x="4363" y="6214"/>
                    <a:pt x="4368" y="6214"/>
                    <a:pt x="4372" y="6212"/>
                  </a:cubicBezTo>
                  <a:cubicBezTo>
                    <a:pt x="4393" y="6202"/>
                    <a:pt x="4378" y="6200"/>
                    <a:pt x="4400" y="6188"/>
                  </a:cubicBezTo>
                  <a:cubicBezTo>
                    <a:pt x="4401" y="6188"/>
                    <a:pt x="4435" y="6193"/>
                    <a:pt x="4440" y="6193"/>
                  </a:cubicBezTo>
                  <a:cubicBezTo>
                    <a:pt x="4441" y="6193"/>
                    <a:pt x="4441" y="6193"/>
                    <a:pt x="4441" y="6193"/>
                  </a:cubicBezTo>
                  <a:cubicBezTo>
                    <a:pt x="4461" y="6176"/>
                    <a:pt x="4494" y="6157"/>
                    <a:pt x="4550" y="6142"/>
                  </a:cubicBezTo>
                  <a:cubicBezTo>
                    <a:pt x="4575" y="6135"/>
                    <a:pt x="4607" y="6126"/>
                    <a:pt x="4635" y="6115"/>
                  </a:cubicBezTo>
                  <a:cubicBezTo>
                    <a:pt x="4643" y="6112"/>
                    <a:pt x="4662" y="6101"/>
                    <a:pt x="4660" y="6101"/>
                  </a:cubicBezTo>
                  <a:lnTo>
                    <a:pt x="4660" y="6101"/>
                  </a:lnTo>
                  <a:cubicBezTo>
                    <a:pt x="4659" y="6101"/>
                    <a:pt x="4657" y="6102"/>
                    <a:pt x="4654" y="6103"/>
                  </a:cubicBezTo>
                  <a:lnTo>
                    <a:pt x="4654" y="6103"/>
                  </a:lnTo>
                  <a:lnTo>
                    <a:pt x="4712" y="6078"/>
                  </a:lnTo>
                  <a:cubicBezTo>
                    <a:pt x="4757" y="6060"/>
                    <a:pt x="4722" y="6074"/>
                    <a:pt x="4743" y="6061"/>
                  </a:cubicBezTo>
                  <a:cubicBezTo>
                    <a:pt x="4757" y="6051"/>
                    <a:pt x="4833" y="6028"/>
                    <a:pt x="4853" y="6020"/>
                  </a:cubicBezTo>
                  <a:cubicBezTo>
                    <a:pt x="4880" y="6011"/>
                    <a:pt x="4933" y="5987"/>
                    <a:pt x="4954" y="5973"/>
                  </a:cubicBezTo>
                  <a:cubicBezTo>
                    <a:pt x="4972" y="5961"/>
                    <a:pt x="4953" y="5957"/>
                    <a:pt x="5007" y="5944"/>
                  </a:cubicBezTo>
                  <a:cubicBezTo>
                    <a:pt x="5028" y="5943"/>
                    <a:pt x="5090" y="5919"/>
                    <a:pt x="5064" y="5919"/>
                  </a:cubicBezTo>
                  <a:cubicBezTo>
                    <a:pt x="5063" y="5919"/>
                    <a:pt x="5062" y="5919"/>
                    <a:pt x="5061" y="5919"/>
                  </a:cubicBezTo>
                  <a:cubicBezTo>
                    <a:pt x="5057" y="5909"/>
                    <a:pt x="5094" y="5891"/>
                    <a:pt x="5133" y="5877"/>
                  </a:cubicBezTo>
                  <a:cubicBezTo>
                    <a:pt x="5161" y="5869"/>
                    <a:pt x="5162" y="5877"/>
                    <a:pt x="5212" y="5847"/>
                  </a:cubicBezTo>
                  <a:cubicBezTo>
                    <a:pt x="5218" y="5843"/>
                    <a:pt x="5281" y="5797"/>
                    <a:pt x="5284" y="5797"/>
                  </a:cubicBezTo>
                  <a:lnTo>
                    <a:pt x="5284" y="5797"/>
                  </a:lnTo>
                  <a:cubicBezTo>
                    <a:pt x="5287" y="5798"/>
                    <a:pt x="5252" y="5822"/>
                    <a:pt x="5260" y="5822"/>
                  </a:cubicBezTo>
                  <a:cubicBezTo>
                    <a:pt x="5261" y="5822"/>
                    <a:pt x="5263" y="5822"/>
                    <a:pt x="5266" y="5821"/>
                  </a:cubicBezTo>
                  <a:cubicBezTo>
                    <a:pt x="5287" y="5813"/>
                    <a:pt x="5335" y="5779"/>
                    <a:pt x="5347" y="5769"/>
                  </a:cubicBezTo>
                  <a:cubicBezTo>
                    <a:pt x="5378" y="5752"/>
                    <a:pt x="5412" y="5732"/>
                    <a:pt x="5440" y="5721"/>
                  </a:cubicBezTo>
                  <a:cubicBezTo>
                    <a:pt x="5466" y="5711"/>
                    <a:pt x="5485" y="5703"/>
                    <a:pt x="5517" y="5685"/>
                  </a:cubicBezTo>
                  <a:cubicBezTo>
                    <a:pt x="5551" y="5666"/>
                    <a:pt x="5586" y="5643"/>
                    <a:pt x="5616" y="5622"/>
                  </a:cubicBezTo>
                  <a:cubicBezTo>
                    <a:pt x="5647" y="5600"/>
                    <a:pt x="5658" y="5584"/>
                    <a:pt x="5682" y="5577"/>
                  </a:cubicBezTo>
                  <a:cubicBezTo>
                    <a:pt x="5709" y="5570"/>
                    <a:pt x="5751" y="5544"/>
                    <a:pt x="5785" y="5517"/>
                  </a:cubicBezTo>
                  <a:cubicBezTo>
                    <a:pt x="5811" y="5498"/>
                    <a:pt x="5799" y="5498"/>
                    <a:pt x="5798" y="5493"/>
                  </a:cubicBezTo>
                  <a:lnTo>
                    <a:pt x="5798" y="5493"/>
                  </a:lnTo>
                  <a:cubicBezTo>
                    <a:pt x="5798" y="5495"/>
                    <a:pt x="5800" y="5495"/>
                    <a:pt x="5802" y="5495"/>
                  </a:cubicBezTo>
                  <a:cubicBezTo>
                    <a:pt x="5823" y="5495"/>
                    <a:pt x="5909" y="5432"/>
                    <a:pt x="5930" y="5405"/>
                  </a:cubicBezTo>
                  <a:cubicBezTo>
                    <a:pt x="5943" y="5389"/>
                    <a:pt x="5975" y="5366"/>
                    <a:pt x="5989" y="5362"/>
                  </a:cubicBezTo>
                  <a:cubicBezTo>
                    <a:pt x="5989" y="5362"/>
                    <a:pt x="5990" y="5362"/>
                    <a:pt x="5990" y="5362"/>
                  </a:cubicBezTo>
                  <a:cubicBezTo>
                    <a:pt x="5995" y="5362"/>
                    <a:pt x="5981" y="5375"/>
                    <a:pt x="5985" y="5375"/>
                  </a:cubicBezTo>
                  <a:cubicBezTo>
                    <a:pt x="5986" y="5375"/>
                    <a:pt x="5987" y="5374"/>
                    <a:pt x="5990" y="5373"/>
                  </a:cubicBezTo>
                  <a:cubicBezTo>
                    <a:pt x="6005" y="5365"/>
                    <a:pt x="6019" y="5347"/>
                    <a:pt x="6029" y="5339"/>
                  </a:cubicBezTo>
                  <a:cubicBezTo>
                    <a:pt x="6052" y="5317"/>
                    <a:pt x="6087" y="5285"/>
                    <a:pt x="6109" y="5272"/>
                  </a:cubicBezTo>
                  <a:cubicBezTo>
                    <a:pt x="6110" y="5273"/>
                    <a:pt x="6110" y="5273"/>
                    <a:pt x="6111" y="5273"/>
                  </a:cubicBezTo>
                  <a:cubicBezTo>
                    <a:pt x="6121" y="5273"/>
                    <a:pt x="6150" y="5233"/>
                    <a:pt x="6162" y="5220"/>
                  </a:cubicBezTo>
                  <a:cubicBezTo>
                    <a:pt x="6197" y="5186"/>
                    <a:pt x="6239" y="5146"/>
                    <a:pt x="6265" y="5113"/>
                  </a:cubicBezTo>
                  <a:cubicBezTo>
                    <a:pt x="6289" y="5084"/>
                    <a:pt x="6322" y="5039"/>
                    <a:pt x="6349" y="5009"/>
                  </a:cubicBezTo>
                  <a:cubicBezTo>
                    <a:pt x="6366" y="4991"/>
                    <a:pt x="6384" y="4964"/>
                    <a:pt x="6402" y="4937"/>
                  </a:cubicBezTo>
                  <a:cubicBezTo>
                    <a:pt x="6418" y="4909"/>
                    <a:pt x="6436" y="4883"/>
                    <a:pt x="6441" y="4860"/>
                  </a:cubicBezTo>
                  <a:cubicBezTo>
                    <a:pt x="6446" y="4845"/>
                    <a:pt x="6463" y="4824"/>
                    <a:pt x="6470" y="4807"/>
                  </a:cubicBezTo>
                  <a:cubicBezTo>
                    <a:pt x="6480" y="4782"/>
                    <a:pt x="6478" y="4767"/>
                    <a:pt x="6484" y="4734"/>
                  </a:cubicBezTo>
                  <a:cubicBezTo>
                    <a:pt x="6489" y="4695"/>
                    <a:pt x="6491" y="4652"/>
                    <a:pt x="6481" y="4614"/>
                  </a:cubicBezTo>
                  <a:cubicBezTo>
                    <a:pt x="6470" y="4573"/>
                    <a:pt x="6469" y="4587"/>
                    <a:pt x="6456" y="4542"/>
                  </a:cubicBezTo>
                  <a:cubicBezTo>
                    <a:pt x="6441" y="4500"/>
                    <a:pt x="6408" y="4418"/>
                    <a:pt x="6391" y="4418"/>
                  </a:cubicBezTo>
                  <a:cubicBezTo>
                    <a:pt x="6391" y="4418"/>
                    <a:pt x="6390" y="4418"/>
                    <a:pt x="6390" y="4418"/>
                  </a:cubicBezTo>
                  <a:cubicBezTo>
                    <a:pt x="6398" y="4415"/>
                    <a:pt x="6374" y="4363"/>
                    <a:pt x="6348" y="4305"/>
                  </a:cubicBezTo>
                  <a:cubicBezTo>
                    <a:pt x="6322" y="4246"/>
                    <a:pt x="6292" y="4184"/>
                    <a:pt x="6279" y="4163"/>
                  </a:cubicBezTo>
                  <a:cubicBezTo>
                    <a:pt x="6258" y="4129"/>
                    <a:pt x="6264" y="4073"/>
                    <a:pt x="6231" y="4033"/>
                  </a:cubicBezTo>
                  <a:cubicBezTo>
                    <a:pt x="6216" y="4015"/>
                    <a:pt x="6203" y="4008"/>
                    <a:pt x="6195" y="3964"/>
                  </a:cubicBezTo>
                  <a:cubicBezTo>
                    <a:pt x="6190" y="3953"/>
                    <a:pt x="6158" y="3873"/>
                    <a:pt x="6157" y="3873"/>
                  </a:cubicBezTo>
                  <a:cubicBezTo>
                    <a:pt x="6157" y="3873"/>
                    <a:pt x="6157" y="3873"/>
                    <a:pt x="6157" y="3874"/>
                  </a:cubicBezTo>
                  <a:cubicBezTo>
                    <a:pt x="6156" y="3873"/>
                    <a:pt x="6156" y="3873"/>
                    <a:pt x="6157" y="3873"/>
                  </a:cubicBezTo>
                  <a:cubicBezTo>
                    <a:pt x="6157" y="3873"/>
                    <a:pt x="6163" y="3883"/>
                    <a:pt x="6165" y="3883"/>
                  </a:cubicBezTo>
                  <a:cubicBezTo>
                    <a:pt x="6166" y="3883"/>
                    <a:pt x="6166" y="3881"/>
                    <a:pt x="6164" y="3874"/>
                  </a:cubicBezTo>
                  <a:cubicBezTo>
                    <a:pt x="6159" y="3858"/>
                    <a:pt x="6149" y="3832"/>
                    <a:pt x="6141" y="3814"/>
                  </a:cubicBezTo>
                  <a:cubicBezTo>
                    <a:pt x="6122" y="3764"/>
                    <a:pt x="6109" y="3707"/>
                    <a:pt x="6090" y="3661"/>
                  </a:cubicBezTo>
                  <a:lnTo>
                    <a:pt x="6090" y="3661"/>
                  </a:lnTo>
                  <a:cubicBezTo>
                    <a:pt x="6098" y="3692"/>
                    <a:pt x="6098" y="3714"/>
                    <a:pt x="6090" y="3714"/>
                  </a:cubicBezTo>
                  <a:cubicBezTo>
                    <a:pt x="6086" y="3714"/>
                    <a:pt x="6080" y="3709"/>
                    <a:pt x="6074" y="3697"/>
                  </a:cubicBezTo>
                  <a:cubicBezTo>
                    <a:pt x="6065" y="3675"/>
                    <a:pt x="6066" y="3669"/>
                    <a:pt x="6069" y="3669"/>
                  </a:cubicBezTo>
                  <a:cubicBezTo>
                    <a:pt x="6073" y="3669"/>
                    <a:pt x="6080" y="3676"/>
                    <a:pt x="6082" y="3676"/>
                  </a:cubicBezTo>
                  <a:cubicBezTo>
                    <a:pt x="6082" y="3676"/>
                    <a:pt x="6083" y="3676"/>
                    <a:pt x="6083" y="3676"/>
                  </a:cubicBezTo>
                  <a:cubicBezTo>
                    <a:pt x="6088" y="3676"/>
                    <a:pt x="6060" y="3616"/>
                    <a:pt x="6054" y="3597"/>
                  </a:cubicBezTo>
                  <a:cubicBezTo>
                    <a:pt x="6048" y="3578"/>
                    <a:pt x="6045" y="3539"/>
                    <a:pt x="6039" y="3530"/>
                  </a:cubicBezTo>
                  <a:cubicBezTo>
                    <a:pt x="6030" y="3518"/>
                    <a:pt x="6023" y="3515"/>
                    <a:pt x="6014" y="3485"/>
                  </a:cubicBezTo>
                  <a:cubicBezTo>
                    <a:pt x="6001" y="3441"/>
                    <a:pt x="5997" y="3410"/>
                    <a:pt x="5979" y="3360"/>
                  </a:cubicBezTo>
                  <a:lnTo>
                    <a:pt x="5979" y="3360"/>
                  </a:lnTo>
                  <a:cubicBezTo>
                    <a:pt x="5980" y="3363"/>
                    <a:pt x="5980" y="3364"/>
                    <a:pt x="5979" y="3364"/>
                  </a:cubicBezTo>
                  <a:cubicBezTo>
                    <a:pt x="5974" y="3364"/>
                    <a:pt x="5911" y="3185"/>
                    <a:pt x="5902" y="3165"/>
                  </a:cubicBezTo>
                  <a:cubicBezTo>
                    <a:pt x="5901" y="3163"/>
                    <a:pt x="5901" y="3162"/>
                    <a:pt x="5900" y="3162"/>
                  </a:cubicBezTo>
                  <a:cubicBezTo>
                    <a:pt x="5898" y="3162"/>
                    <a:pt x="5897" y="3171"/>
                    <a:pt x="5893" y="3171"/>
                  </a:cubicBezTo>
                  <a:cubicBezTo>
                    <a:pt x="5892" y="3171"/>
                    <a:pt x="5889" y="3169"/>
                    <a:pt x="5886" y="3162"/>
                  </a:cubicBezTo>
                  <a:cubicBezTo>
                    <a:pt x="5869" y="3132"/>
                    <a:pt x="5881" y="3116"/>
                    <a:pt x="5884" y="3115"/>
                  </a:cubicBezTo>
                  <a:lnTo>
                    <a:pt x="5884" y="3115"/>
                  </a:lnTo>
                  <a:cubicBezTo>
                    <a:pt x="5884" y="3115"/>
                    <a:pt x="5884" y="3115"/>
                    <a:pt x="5884" y="3115"/>
                  </a:cubicBezTo>
                  <a:cubicBezTo>
                    <a:pt x="5880" y="3115"/>
                    <a:pt x="5868" y="3101"/>
                    <a:pt x="5864" y="3078"/>
                  </a:cubicBezTo>
                  <a:cubicBezTo>
                    <a:pt x="5860" y="3056"/>
                    <a:pt x="5870" y="3066"/>
                    <a:pt x="5866" y="3045"/>
                  </a:cubicBezTo>
                  <a:cubicBezTo>
                    <a:pt x="5862" y="3031"/>
                    <a:pt x="5840" y="3017"/>
                    <a:pt x="5829" y="2979"/>
                  </a:cubicBezTo>
                  <a:cubicBezTo>
                    <a:pt x="5827" y="2969"/>
                    <a:pt x="5820" y="2910"/>
                    <a:pt x="5815" y="2910"/>
                  </a:cubicBezTo>
                  <a:cubicBezTo>
                    <a:pt x="5814" y="2910"/>
                    <a:pt x="5814" y="2910"/>
                    <a:pt x="5814" y="2911"/>
                  </a:cubicBezTo>
                  <a:cubicBezTo>
                    <a:pt x="5812" y="2911"/>
                    <a:pt x="5813" y="2922"/>
                    <a:pt x="5811" y="2922"/>
                  </a:cubicBezTo>
                  <a:cubicBezTo>
                    <a:pt x="5810" y="2922"/>
                    <a:pt x="5808" y="2919"/>
                    <a:pt x="5804" y="2911"/>
                  </a:cubicBezTo>
                  <a:cubicBezTo>
                    <a:pt x="5800" y="2902"/>
                    <a:pt x="5796" y="2890"/>
                    <a:pt x="5794" y="2881"/>
                  </a:cubicBezTo>
                  <a:cubicBezTo>
                    <a:pt x="5790" y="2856"/>
                    <a:pt x="5811" y="2883"/>
                    <a:pt x="5799" y="2849"/>
                  </a:cubicBezTo>
                  <a:cubicBezTo>
                    <a:pt x="5792" y="2825"/>
                    <a:pt x="5782" y="2794"/>
                    <a:pt x="5772" y="2772"/>
                  </a:cubicBezTo>
                  <a:cubicBezTo>
                    <a:pt x="5769" y="2763"/>
                    <a:pt x="5762" y="2754"/>
                    <a:pt x="5761" y="2753"/>
                  </a:cubicBezTo>
                  <a:cubicBezTo>
                    <a:pt x="5746" y="2711"/>
                    <a:pt x="5732" y="2665"/>
                    <a:pt x="5716" y="2623"/>
                  </a:cubicBezTo>
                  <a:cubicBezTo>
                    <a:pt x="5706" y="2597"/>
                    <a:pt x="5700" y="2583"/>
                    <a:pt x="5698" y="2583"/>
                  </a:cubicBezTo>
                  <a:lnTo>
                    <a:pt x="5698" y="2583"/>
                  </a:lnTo>
                  <a:cubicBezTo>
                    <a:pt x="5696" y="2583"/>
                    <a:pt x="5698" y="2595"/>
                    <a:pt x="5704" y="2621"/>
                  </a:cubicBezTo>
                  <a:cubicBezTo>
                    <a:pt x="5691" y="2580"/>
                    <a:pt x="5677" y="2540"/>
                    <a:pt x="5673" y="2508"/>
                  </a:cubicBezTo>
                  <a:cubicBezTo>
                    <a:pt x="5669" y="2483"/>
                    <a:pt x="5663" y="2441"/>
                    <a:pt x="5646" y="2406"/>
                  </a:cubicBezTo>
                  <a:cubicBezTo>
                    <a:pt x="5634" y="2381"/>
                    <a:pt x="5630" y="2380"/>
                    <a:pt x="5617" y="2342"/>
                  </a:cubicBezTo>
                  <a:cubicBezTo>
                    <a:pt x="5613" y="2328"/>
                    <a:pt x="5604" y="2300"/>
                    <a:pt x="5599" y="2286"/>
                  </a:cubicBezTo>
                  <a:cubicBezTo>
                    <a:pt x="5598" y="2287"/>
                    <a:pt x="5598" y="2287"/>
                    <a:pt x="5597" y="2287"/>
                  </a:cubicBezTo>
                  <a:cubicBezTo>
                    <a:pt x="5596" y="2287"/>
                    <a:pt x="5594" y="2286"/>
                    <a:pt x="5592" y="2281"/>
                  </a:cubicBezTo>
                  <a:cubicBezTo>
                    <a:pt x="5578" y="2248"/>
                    <a:pt x="5563" y="2194"/>
                    <a:pt x="5549" y="2157"/>
                  </a:cubicBezTo>
                  <a:cubicBezTo>
                    <a:pt x="5534" y="2119"/>
                    <a:pt x="5518" y="2090"/>
                    <a:pt x="5517" y="2062"/>
                  </a:cubicBezTo>
                  <a:cubicBezTo>
                    <a:pt x="5515" y="2044"/>
                    <a:pt x="5488" y="1962"/>
                    <a:pt x="5478" y="1947"/>
                  </a:cubicBezTo>
                  <a:cubicBezTo>
                    <a:pt x="5477" y="1945"/>
                    <a:pt x="5476" y="1944"/>
                    <a:pt x="5475" y="1944"/>
                  </a:cubicBezTo>
                  <a:lnTo>
                    <a:pt x="5475" y="1944"/>
                  </a:lnTo>
                  <a:cubicBezTo>
                    <a:pt x="5471" y="1944"/>
                    <a:pt x="5485" y="1993"/>
                    <a:pt x="5488" y="2004"/>
                  </a:cubicBezTo>
                  <a:cubicBezTo>
                    <a:pt x="5479" y="1976"/>
                    <a:pt x="5469" y="1947"/>
                    <a:pt x="5464" y="1922"/>
                  </a:cubicBezTo>
                  <a:cubicBezTo>
                    <a:pt x="5460" y="1899"/>
                    <a:pt x="5459" y="1885"/>
                    <a:pt x="5452" y="1858"/>
                  </a:cubicBezTo>
                  <a:cubicBezTo>
                    <a:pt x="5440" y="1812"/>
                    <a:pt x="5427" y="1800"/>
                    <a:pt x="5418" y="1756"/>
                  </a:cubicBezTo>
                  <a:cubicBezTo>
                    <a:pt x="5413" y="1739"/>
                    <a:pt x="5413" y="1685"/>
                    <a:pt x="5399" y="1678"/>
                  </a:cubicBezTo>
                  <a:cubicBezTo>
                    <a:pt x="5391" y="1673"/>
                    <a:pt x="5377" y="1668"/>
                    <a:pt x="5369" y="1620"/>
                  </a:cubicBezTo>
                  <a:cubicBezTo>
                    <a:pt x="5365" y="1589"/>
                    <a:pt x="5368" y="1589"/>
                    <a:pt x="5358" y="1549"/>
                  </a:cubicBezTo>
                  <a:cubicBezTo>
                    <a:pt x="5355" y="1537"/>
                    <a:pt x="5328" y="1444"/>
                    <a:pt x="5324" y="1443"/>
                  </a:cubicBezTo>
                  <a:cubicBezTo>
                    <a:pt x="5323" y="1443"/>
                    <a:pt x="5323" y="1443"/>
                    <a:pt x="5323" y="1443"/>
                  </a:cubicBezTo>
                  <a:cubicBezTo>
                    <a:pt x="5321" y="1443"/>
                    <a:pt x="5319" y="1453"/>
                    <a:pt x="5315" y="1453"/>
                  </a:cubicBezTo>
                  <a:cubicBezTo>
                    <a:pt x="5312" y="1453"/>
                    <a:pt x="5308" y="1447"/>
                    <a:pt x="5302" y="1424"/>
                  </a:cubicBezTo>
                  <a:cubicBezTo>
                    <a:pt x="5296" y="1403"/>
                    <a:pt x="5299" y="1401"/>
                    <a:pt x="5302" y="1401"/>
                  </a:cubicBezTo>
                  <a:cubicBezTo>
                    <a:pt x="5302" y="1401"/>
                    <a:pt x="5303" y="1401"/>
                    <a:pt x="5304" y="1401"/>
                  </a:cubicBezTo>
                  <a:cubicBezTo>
                    <a:pt x="5306" y="1401"/>
                    <a:pt x="5307" y="1401"/>
                    <a:pt x="5307" y="1396"/>
                  </a:cubicBezTo>
                  <a:lnTo>
                    <a:pt x="5307" y="1396"/>
                  </a:lnTo>
                  <a:cubicBezTo>
                    <a:pt x="5307" y="1396"/>
                    <a:pt x="5307" y="1396"/>
                    <a:pt x="5307" y="1396"/>
                  </a:cubicBezTo>
                  <a:cubicBezTo>
                    <a:pt x="5306" y="1396"/>
                    <a:pt x="5285" y="1361"/>
                    <a:pt x="5283" y="1356"/>
                  </a:cubicBezTo>
                  <a:cubicBezTo>
                    <a:pt x="5269" y="1330"/>
                    <a:pt x="5270" y="1323"/>
                    <a:pt x="5270" y="1310"/>
                  </a:cubicBezTo>
                  <a:cubicBezTo>
                    <a:pt x="5270" y="1289"/>
                    <a:pt x="5247" y="1197"/>
                    <a:pt x="5234" y="1165"/>
                  </a:cubicBezTo>
                  <a:cubicBezTo>
                    <a:pt x="5229" y="1154"/>
                    <a:pt x="5225" y="1150"/>
                    <a:pt x="5222" y="1150"/>
                  </a:cubicBezTo>
                  <a:cubicBezTo>
                    <a:pt x="5217" y="1150"/>
                    <a:pt x="5214" y="1160"/>
                    <a:pt x="5210" y="1160"/>
                  </a:cubicBezTo>
                  <a:cubicBezTo>
                    <a:pt x="5209" y="1160"/>
                    <a:pt x="5208" y="1159"/>
                    <a:pt x="5207" y="1156"/>
                  </a:cubicBezTo>
                  <a:cubicBezTo>
                    <a:pt x="5199" y="1129"/>
                    <a:pt x="5204" y="1125"/>
                    <a:pt x="5201" y="1110"/>
                  </a:cubicBezTo>
                  <a:cubicBezTo>
                    <a:pt x="5200" y="1090"/>
                    <a:pt x="5192" y="1059"/>
                    <a:pt x="5184" y="1033"/>
                  </a:cubicBezTo>
                  <a:cubicBezTo>
                    <a:pt x="5173" y="997"/>
                    <a:pt x="5164" y="922"/>
                    <a:pt x="5152" y="895"/>
                  </a:cubicBezTo>
                  <a:cubicBezTo>
                    <a:pt x="5147" y="882"/>
                    <a:pt x="5129" y="860"/>
                    <a:pt x="5129" y="846"/>
                  </a:cubicBezTo>
                  <a:cubicBezTo>
                    <a:pt x="5128" y="833"/>
                    <a:pt x="5131" y="832"/>
                    <a:pt x="5124" y="807"/>
                  </a:cubicBezTo>
                  <a:cubicBezTo>
                    <a:pt x="5106" y="748"/>
                    <a:pt x="5082" y="728"/>
                    <a:pt x="5063" y="671"/>
                  </a:cubicBezTo>
                  <a:cubicBezTo>
                    <a:pt x="5044" y="612"/>
                    <a:pt x="5054" y="581"/>
                    <a:pt x="5041" y="536"/>
                  </a:cubicBezTo>
                  <a:cubicBezTo>
                    <a:pt x="5039" y="533"/>
                    <a:pt x="5039" y="532"/>
                    <a:pt x="5038" y="532"/>
                  </a:cubicBezTo>
                  <a:cubicBezTo>
                    <a:pt x="5035" y="532"/>
                    <a:pt x="5035" y="547"/>
                    <a:pt x="5036" y="552"/>
                  </a:cubicBezTo>
                  <a:lnTo>
                    <a:pt x="5036" y="552"/>
                  </a:lnTo>
                  <a:cubicBezTo>
                    <a:pt x="5026" y="516"/>
                    <a:pt x="5033" y="508"/>
                    <a:pt x="5022" y="478"/>
                  </a:cubicBezTo>
                  <a:cubicBezTo>
                    <a:pt x="5009" y="438"/>
                    <a:pt x="4997" y="409"/>
                    <a:pt x="4984" y="366"/>
                  </a:cubicBezTo>
                  <a:lnTo>
                    <a:pt x="4984" y="366"/>
                  </a:lnTo>
                  <a:cubicBezTo>
                    <a:pt x="4985" y="370"/>
                    <a:pt x="4985" y="371"/>
                    <a:pt x="4985" y="371"/>
                  </a:cubicBezTo>
                  <a:cubicBezTo>
                    <a:pt x="4985" y="371"/>
                    <a:pt x="4974" y="335"/>
                    <a:pt x="4967" y="323"/>
                  </a:cubicBezTo>
                  <a:cubicBezTo>
                    <a:pt x="4958" y="303"/>
                    <a:pt x="4955" y="288"/>
                    <a:pt x="4950" y="267"/>
                  </a:cubicBezTo>
                  <a:cubicBezTo>
                    <a:pt x="4940" y="225"/>
                    <a:pt x="4923" y="170"/>
                    <a:pt x="4907" y="130"/>
                  </a:cubicBezTo>
                  <a:cubicBezTo>
                    <a:pt x="4904" y="122"/>
                    <a:pt x="4897" y="107"/>
                    <a:pt x="4889" y="91"/>
                  </a:cubicBezTo>
                  <a:cubicBezTo>
                    <a:pt x="4881" y="74"/>
                    <a:pt x="4870" y="61"/>
                    <a:pt x="4871" y="59"/>
                  </a:cubicBezTo>
                  <a:cubicBezTo>
                    <a:pt x="4874" y="54"/>
                    <a:pt x="4878" y="50"/>
                    <a:pt x="4873" y="40"/>
                  </a:cubicBezTo>
                  <a:cubicBezTo>
                    <a:pt x="4868" y="31"/>
                    <a:pt x="4853" y="11"/>
                    <a:pt x="4810" y="2"/>
                  </a:cubicBezTo>
                  <a:cubicBezTo>
                    <a:pt x="4804" y="1"/>
                    <a:pt x="4797" y="0"/>
                    <a:pt x="4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a:off x="7868227" y="4230090"/>
              <a:ext cx="723231" cy="655487"/>
            </a:xfrm>
            <a:custGeom>
              <a:avLst/>
              <a:gdLst/>
              <a:ahLst/>
              <a:cxnLst/>
              <a:rect l="l" t="t" r="r" b="b"/>
              <a:pathLst>
                <a:path w="5305" h="4808" extrusionOk="0">
                  <a:moveTo>
                    <a:pt x="457" y="0"/>
                  </a:moveTo>
                  <a:lnTo>
                    <a:pt x="20" y="213"/>
                  </a:lnTo>
                  <a:cubicBezTo>
                    <a:pt x="79" y="1384"/>
                    <a:pt x="160" y="3394"/>
                    <a:pt x="58" y="4058"/>
                  </a:cubicBezTo>
                  <a:cubicBezTo>
                    <a:pt x="1" y="4431"/>
                    <a:pt x="1009" y="4808"/>
                    <a:pt x="2212" y="4808"/>
                  </a:cubicBezTo>
                  <a:cubicBezTo>
                    <a:pt x="2516" y="4808"/>
                    <a:pt x="2832" y="4784"/>
                    <a:pt x="3146" y="4730"/>
                  </a:cubicBezTo>
                  <a:cubicBezTo>
                    <a:pt x="3943" y="4594"/>
                    <a:pt x="4730" y="4277"/>
                    <a:pt x="5305" y="3938"/>
                  </a:cubicBezTo>
                  <a:cubicBezTo>
                    <a:pt x="605" y="3452"/>
                    <a:pt x="457" y="0"/>
                    <a:pt x="457" y="0"/>
                  </a:cubicBezTo>
                  <a:close/>
                </a:path>
              </a:pathLst>
            </a:custGeom>
            <a:solidFill>
              <a:srgbClr val="120B0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a:off x="7864137" y="4026682"/>
              <a:ext cx="664609" cy="245807"/>
            </a:xfrm>
            <a:custGeom>
              <a:avLst/>
              <a:gdLst/>
              <a:ahLst/>
              <a:cxnLst/>
              <a:rect l="l" t="t" r="r" b="b"/>
              <a:pathLst>
                <a:path w="4875" h="1803" extrusionOk="0">
                  <a:moveTo>
                    <a:pt x="4631" y="1"/>
                  </a:moveTo>
                  <a:lnTo>
                    <a:pt x="1" y="833"/>
                  </a:lnTo>
                  <a:cubicBezTo>
                    <a:pt x="1" y="833"/>
                    <a:pt x="22" y="1172"/>
                    <a:pt x="48" y="1673"/>
                  </a:cubicBezTo>
                  <a:lnTo>
                    <a:pt x="79" y="1677"/>
                  </a:lnTo>
                  <a:cubicBezTo>
                    <a:pt x="79" y="1677"/>
                    <a:pt x="410" y="1803"/>
                    <a:pt x="1099" y="1803"/>
                  </a:cubicBezTo>
                  <a:cubicBezTo>
                    <a:pt x="1475" y="1803"/>
                    <a:pt x="1957" y="1765"/>
                    <a:pt x="2551" y="1650"/>
                  </a:cubicBezTo>
                  <a:cubicBezTo>
                    <a:pt x="4097" y="1350"/>
                    <a:pt x="4851" y="795"/>
                    <a:pt x="4851" y="795"/>
                  </a:cubicBezTo>
                  <a:lnTo>
                    <a:pt x="4874" y="787"/>
                  </a:lnTo>
                  <a:cubicBezTo>
                    <a:pt x="4727" y="319"/>
                    <a:pt x="4631" y="1"/>
                    <a:pt x="4631" y="1"/>
                  </a:cubicBezTo>
                  <a:close/>
                </a:path>
              </a:pathLst>
            </a:custGeom>
            <a:solidFill>
              <a:srgbClr val="F7C6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a:off x="7862365" y="4025728"/>
              <a:ext cx="667199" cy="248670"/>
            </a:xfrm>
            <a:custGeom>
              <a:avLst/>
              <a:gdLst/>
              <a:ahLst/>
              <a:cxnLst/>
              <a:rect l="l" t="t" r="r" b="b"/>
              <a:pathLst>
                <a:path w="4894" h="1824" extrusionOk="0">
                  <a:moveTo>
                    <a:pt x="4640" y="13"/>
                  </a:moveTo>
                  <a:cubicBezTo>
                    <a:pt x="4642" y="13"/>
                    <a:pt x="4639" y="23"/>
                    <a:pt x="4638" y="25"/>
                  </a:cubicBezTo>
                  <a:cubicBezTo>
                    <a:pt x="4637" y="27"/>
                    <a:pt x="4637" y="27"/>
                    <a:pt x="4636" y="27"/>
                  </a:cubicBezTo>
                  <a:cubicBezTo>
                    <a:pt x="4635" y="27"/>
                    <a:pt x="4634" y="26"/>
                    <a:pt x="4632" y="26"/>
                  </a:cubicBezTo>
                  <a:cubicBezTo>
                    <a:pt x="4631" y="26"/>
                    <a:pt x="4631" y="26"/>
                    <a:pt x="4630" y="26"/>
                  </a:cubicBezTo>
                  <a:cubicBezTo>
                    <a:pt x="4624" y="26"/>
                    <a:pt x="4628" y="15"/>
                    <a:pt x="4640" y="13"/>
                  </a:cubicBezTo>
                  <a:close/>
                  <a:moveTo>
                    <a:pt x="4295" y="102"/>
                  </a:moveTo>
                  <a:cubicBezTo>
                    <a:pt x="4289" y="102"/>
                    <a:pt x="4286" y="106"/>
                    <a:pt x="4288" y="113"/>
                  </a:cubicBezTo>
                  <a:lnTo>
                    <a:pt x="4297" y="112"/>
                  </a:lnTo>
                  <a:lnTo>
                    <a:pt x="4307" y="105"/>
                  </a:lnTo>
                  <a:cubicBezTo>
                    <a:pt x="4302" y="103"/>
                    <a:pt x="4298" y="102"/>
                    <a:pt x="4295" y="102"/>
                  </a:cubicBezTo>
                  <a:close/>
                  <a:moveTo>
                    <a:pt x="4018" y="156"/>
                  </a:moveTo>
                  <a:cubicBezTo>
                    <a:pt x="4018" y="156"/>
                    <a:pt x="4018" y="156"/>
                    <a:pt x="4018" y="156"/>
                  </a:cubicBezTo>
                  <a:cubicBezTo>
                    <a:pt x="4018" y="156"/>
                    <a:pt x="4018" y="156"/>
                    <a:pt x="4018" y="156"/>
                  </a:cubicBezTo>
                  <a:close/>
                  <a:moveTo>
                    <a:pt x="3848" y="185"/>
                  </a:moveTo>
                  <a:cubicBezTo>
                    <a:pt x="3848" y="185"/>
                    <a:pt x="3848" y="185"/>
                    <a:pt x="3848" y="185"/>
                  </a:cubicBezTo>
                  <a:cubicBezTo>
                    <a:pt x="3848" y="185"/>
                    <a:pt x="3848" y="185"/>
                    <a:pt x="3848" y="185"/>
                  </a:cubicBezTo>
                  <a:close/>
                  <a:moveTo>
                    <a:pt x="4509" y="29"/>
                  </a:moveTo>
                  <a:cubicBezTo>
                    <a:pt x="4508" y="29"/>
                    <a:pt x="4507" y="29"/>
                    <a:pt x="4506" y="29"/>
                  </a:cubicBezTo>
                  <a:cubicBezTo>
                    <a:pt x="4492" y="30"/>
                    <a:pt x="4477" y="33"/>
                    <a:pt x="4464" y="37"/>
                  </a:cubicBezTo>
                  <a:cubicBezTo>
                    <a:pt x="4448" y="41"/>
                    <a:pt x="4444" y="43"/>
                    <a:pt x="4437" y="51"/>
                  </a:cubicBezTo>
                  <a:cubicBezTo>
                    <a:pt x="4429" y="60"/>
                    <a:pt x="4409" y="53"/>
                    <a:pt x="4411" y="67"/>
                  </a:cubicBezTo>
                  <a:cubicBezTo>
                    <a:pt x="4410" y="61"/>
                    <a:pt x="4400" y="59"/>
                    <a:pt x="4387" y="59"/>
                  </a:cubicBezTo>
                  <a:cubicBezTo>
                    <a:pt x="4375" y="59"/>
                    <a:pt x="4361" y="61"/>
                    <a:pt x="4353" y="61"/>
                  </a:cubicBezTo>
                  <a:cubicBezTo>
                    <a:pt x="4350" y="61"/>
                    <a:pt x="4345" y="61"/>
                    <a:pt x="4341" y="61"/>
                  </a:cubicBezTo>
                  <a:cubicBezTo>
                    <a:pt x="4337" y="61"/>
                    <a:pt x="4332" y="61"/>
                    <a:pt x="4330" y="60"/>
                  </a:cubicBezTo>
                  <a:cubicBezTo>
                    <a:pt x="4329" y="56"/>
                    <a:pt x="4321" y="52"/>
                    <a:pt x="4313" y="52"/>
                  </a:cubicBezTo>
                  <a:cubicBezTo>
                    <a:pt x="4312" y="52"/>
                    <a:pt x="4310" y="52"/>
                    <a:pt x="4309" y="52"/>
                  </a:cubicBezTo>
                  <a:lnTo>
                    <a:pt x="4310" y="64"/>
                  </a:lnTo>
                  <a:cubicBezTo>
                    <a:pt x="4308" y="64"/>
                    <a:pt x="4306" y="64"/>
                    <a:pt x="4305" y="64"/>
                  </a:cubicBezTo>
                  <a:cubicBezTo>
                    <a:pt x="4297" y="64"/>
                    <a:pt x="4293" y="61"/>
                    <a:pt x="4286" y="61"/>
                  </a:cubicBezTo>
                  <a:cubicBezTo>
                    <a:pt x="4284" y="61"/>
                    <a:pt x="4281" y="61"/>
                    <a:pt x="4277" y="63"/>
                  </a:cubicBezTo>
                  <a:cubicBezTo>
                    <a:pt x="4265" y="67"/>
                    <a:pt x="4251" y="74"/>
                    <a:pt x="4246" y="82"/>
                  </a:cubicBezTo>
                  <a:cubicBezTo>
                    <a:pt x="4243" y="85"/>
                    <a:pt x="4246" y="86"/>
                    <a:pt x="4240" y="87"/>
                  </a:cubicBezTo>
                  <a:cubicBezTo>
                    <a:pt x="4236" y="88"/>
                    <a:pt x="4232" y="88"/>
                    <a:pt x="4229" y="88"/>
                  </a:cubicBezTo>
                  <a:cubicBezTo>
                    <a:pt x="4225" y="88"/>
                    <a:pt x="4222" y="88"/>
                    <a:pt x="4219" y="87"/>
                  </a:cubicBezTo>
                  <a:cubicBezTo>
                    <a:pt x="4211" y="86"/>
                    <a:pt x="4204" y="85"/>
                    <a:pt x="4196" y="85"/>
                  </a:cubicBezTo>
                  <a:cubicBezTo>
                    <a:pt x="4190" y="85"/>
                    <a:pt x="4184" y="86"/>
                    <a:pt x="4178" y="89"/>
                  </a:cubicBezTo>
                  <a:cubicBezTo>
                    <a:pt x="4167" y="96"/>
                    <a:pt x="4148" y="103"/>
                    <a:pt x="4132" y="103"/>
                  </a:cubicBezTo>
                  <a:cubicBezTo>
                    <a:pt x="4127" y="103"/>
                    <a:pt x="4120" y="95"/>
                    <a:pt x="4114" y="95"/>
                  </a:cubicBezTo>
                  <a:cubicBezTo>
                    <a:pt x="4113" y="95"/>
                    <a:pt x="4112" y="95"/>
                    <a:pt x="4110" y="96"/>
                  </a:cubicBezTo>
                  <a:cubicBezTo>
                    <a:pt x="4094" y="106"/>
                    <a:pt x="4125" y="112"/>
                    <a:pt x="4098" y="117"/>
                  </a:cubicBezTo>
                  <a:cubicBezTo>
                    <a:pt x="4096" y="117"/>
                    <a:pt x="4095" y="117"/>
                    <a:pt x="4094" y="117"/>
                  </a:cubicBezTo>
                  <a:cubicBezTo>
                    <a:pt x="4080" y="117"/>
                    <a:pt x="4097" y="98"/>
                    <a:pt x="4081" y="98"/>
                  </a:cubicBezTo>
                  <a:cubicBezTo>
                    <a:pt x="4080" y="98"/>
                    <a:pt x="4078" y="98"/>
                    <a:pt x="4075" y="99"/>
                  </a:cubicBezTo>
                  <a:cubicBezTo>
                    <a:pt x="4060" y="101"/>
                    <a:pt x="4073" y="107"/>
                    <a:pt x="4063" y="112"/>
                  </a:cubicBezTo>
                  <a:cubicBezTo>
                    <a:pt x="4048" y="118"/>
                    <a:pt x="4026" y="119"/>
                    <a:pt x="4010" y="119"/>
                  </a:cubicBezTo>
                  <a:cubicBezTo>
                    <a:pt x="3974" y="123"/>
                    <a:pt x="3928" y="121"/>
                    <a:pt x="3893" y="132"/>
                  </a:cubicBezTo>
                  <a:cubicBezTo>
                    <a:pt x="3882" y="134"/>
                    <a:pt x="3881" y="140"/>
                    <a:pt x="3874" y="145"/>
                  </a:cubicBezTo>
                  <a:cubicBezTo>
                    <a:pt x="3868" y="149"/>
                    <a:pt x="3866" y="150"/>
                    <a:pt x="3864" y="150"/>
                  </a:cubicBezTo>
                  <a:cubicBezTo>
                    <a:pt x="3861" y="150"/>
                    <a:pt x="3864" y="143"/>
                    <a:pt x="3861" y="141"/>
                  </a:cubicBezTo>
                  <a:cubicBezTo>
                    <a:pt x="3860" y="141"/>
                    <a:pt x="3859" y="141"/>
                    <a:pt x="3857" y="141"/>
                  </a:cubicBezTo>
                  <a:cubicBezTo>
                    <a:pt x="3848" y="141"/>
                    <a:pt x="3829" y="149"/>
                    <a:pt x="3823" y="153"/>
                  </a:cubicBezTo>
                  <a:cubicBezTo>
                    <a:pt x="3819" y="159"/>
                    <a:pt x="3817" y="161"/>
                    <a:pt x="3814" y="161"/>
                  </a:cubicBezTo>
                  <a:cubicBezTo>
                    <a:pt x="3811" y="161"/>
                    <a:pt x="3808" y="158"/>
                    <a:pt x="3803" y="154"/>
                  </a:cubicBezTo>
                  <a:cubicBezTo>
                    <a:pt x="3803" y="154"/>
                    <a:pt x="3803" y="154"/>
                    <a:pt x="3803" y="154"/>
                  </a:cubicBezTo>
                  <a:cubicBezTo>
                    <a:pt x="3802" y="154"/>
                    <a:pt x="3791" y="177"/>
                    <a:pt x="3795" y="177"/>
                  </a:cubicBezTo>
                  <a:cubicBezTo>
                    <a:pt x="3795" y="177"/>
                    <a:pt x="3795" y="177"/>
                    <a:pt x="3795" y="177"/>
                  </a:cubicBezTo>
                  <a:lnTo>
                    <a:pt x="3795" y="177"/>
                  </a:lnTo>
                  <a:cubicBezTo>
                    <a:pt x="3795" y="177"/>
                    <a:pt x="3795" y="177"/>
                    <a:pt x="3794" y="177"/>
                  </a:cubicBezTo>
                  <a:cubicBezTo>
                    <a:pt x="3788" y="177"/>
                    <a:pt x="3785" y="167"/>
                    <a:pt x="3783" y="165"/>
                  </a:cubicBezTo>
                  <a:cubicBezTo>
                    <a:pt x="3782" y="164"/>
                    <a:pt x="3780" y="163"/>
                    <a:pt x="3777" y="163"/>
                  </a:cubicBezTo>
                  <a:cubicBezTo>
                    <a:pt x="3771" y="163"/>
                    <a:pt x="3761" y="168"/>
                    <a:pt x="3756" y="170"/>
                  </a:cubicBezTo>
                  <a:cubicBezTo>
                    <a:pt x="3750" y="172"/>
                    <a:pt x="3729" y="180"/>
                    <a:pt x="3719" y="180"/>
                  </a:cubicBezTo>
                  <a:cubicBezTo>
                    <a:pt x="3715" y="180"/>
                    <a:pt x="3713" y="178"/>
                    <a:pt x="3715" y="174"/>
                  </a:cubicBezTo>
                  <a:cubicBezTo>
                    <a:pt x="3717" y="170"/>
                    <a:pt x="3716" y="169"/>
                    <a:pt x="3713" y="169"/>
                  </a:cubicBezTo>
                  <a:cubicBezTo>
                    <a:pt x="3705" y="169"/>
                    <a:pt x="3683" y="182"/>
                    <a:pt x="3676" y="184"/>
                  </a:cubicBezTo>
                  <a:cubicBezTo>
                    <a:pt x="3674" y="185"/>
                    <a:pt x="3673" y="185"/>
                    <a:pt x="3671" y="185"/>
                  </a:cubicBezTo>
                  <a:cubicBezTo>
                    <a:pt x="3658" y="185"/>
                    <a:pt x="3654" y="170"/>
                    <a:pt x="3645" y="170"/>
                  </a:cubicBezTo>
                  <a:cubicBezTo>
                    <a:pt x="3643" y="170"/>
                    <a:pt x="3640" y="171"/>
                    <a:pt x="3636" y="174"/>
                  </a:cubicBezTo>
                  <a:cubicBezTo>
                    <a:pt x="3638" y="185"/>
                    <a:pt x="3671" y="197"/>
                    <a:pt x="3685" y="202"/>
                  </a:cubicBezTo>
                  <a:cubicBezTo>
                    <a:pt x="3687" y="202"/>
                    <a:pt x="3702" y="208"/>
                    <a:pt x="3708" y="208"/>
                  </a:cubicBezTo>
                  <a:cubicBezTo>
                    <a:pt x="3710" y="208"/>
                    <a:pt x="3712" y="207"/>
                    <a:pt x="3711" y="206"/>
                  </a:cubicBezTo>
                  <a:cubicBezTo>
                    <a:pt x="3717" y="202"/>
                    <a:pt x="3720" y="200"/>
                    <a:pt x="3726" y="200"/>
                  </a:cubicBezTo>
                  <a:cubicBezTo>
                    <a:pt x="3728" y="200"/>
                    <a:pt x="3730" y="200"/>
                    <a:pt x="3732" y="201"/>
                  </a:cubicBezTo>
                  <a:cubicBezTo>
                    <a:pt x="3739" y="201"/>
                    <a:pt x="3747" y="202"/>
                    <a:pt x="3755" y="202"/>
                  </a:cubicBezTo>
                  <a:cubicBezTo>
                    <a:pt x="3762" y="202"/>
                    <a:pt x="3769" y="201"/>
                    <a:pt x="3775" y="198"/>
                  </a:cubicBezTo>
                  <a:cubicBezTo>
                    <a:pt x="3783" y="193"/>
                    <a:pt x="3786" y="189"/>
                    <a:pt x="3791" y="189"/>
                  </a:cubicBezTo>
                  <a:cubicBezTo>
                    <a:pt x="3793" y="189"/>
                    <a:pt x="3796" y="190"/>
                    <a:pt x="3800" y="191"/>
                  </a:cubicBezTo>
                  <a:cubicBezTo>
                    <a:pt x="3812" y="189"/>
                    <a:pt x="3830" y="178"/>
                    <a:pt x="3840" y="178"/>
                  </a:cubicBezTo>
                  <a:cubicBezTo>
                    <a:pt x="3845" y="178"/>
                    <a:pt x="3848" y="180"/>
                    <a:pt x="3848" y="185"/>
                  </a:cubicBezTo>
                  <a:lnTo>
                    <a:pt x="3848" y="185"/>
                  </a:lnTo>
                  <a:cubicBezTo>
                    <a:pt x="3847" y="171"/>
                    <a:pt x="3885" y="174"/>
                    <a:pt x="3897" y="170"/>
                  </a:cubicBezTo>
                  <a:cubicBezTo>
                    <a:pt x="3911" y="166"/>
                    <a:pt x="3899" y="162"/>
                    <a:pt x="3909" y="156"/>
                  </a:cubicBezTo>
                  <a:cubicBezTo>
                    <a:pt x="3910" y="155"/>
                    <a:pt x="3912" y="155"/>
                    <a:pt x="3914" y="155"/>
                  </a:cubicBezTo>
                  <a:cubicBezTo>
                    <a:pt x="3920" y="155"/>
                    <a:pt x="3925" y="161"/>
                    <a:pt x="3925" y="164"/>
                  </a:cubicBezTo>
                  <a:cubicBezTo>
                    <a:pt x="3926" y="169"/>
                    <a:pt x="3929" y="171"/>
                    <a:pt x="3932" y="171"/>
                  </a:cubicBezTo>
                  <a:cubicBezTo>
                    <a:pt x="3940" y="171"/>
                    <a:pt x="3953" y="162"/>
                    <a:pt x="3963" y="160"/>
                  </a:cubicBezTo>
                  <a:cubicBezTo>
                    <a:pt x="3968" y="158"/>
                    <a:pt x="4001" y="155"/>
                    <a:pt x="4013" y="155"/>
                  </a:cubicBezTo>
                  <a:cubicBezTo>
                    <a:pt x="4017" y="155"/>
                    <a:pt x="4019" y="156"/>
                    <a:pt x="4018" y="156"/>
                  </a:cubicBezTo>
                  <a:lnTo>
                    <a:pt x="4018" y="156"/>
                  </a:lnTo>
                  <a:cubicBezTo>
                    <a:pt x="4019" y="155"/>
                    <a:pt x="4019" y="155"/>
                    <a:pt x="4018" y="155"/>
                  </a:cubicBezTo>
                  <a:cubicBezTo>
                    <a:pt x="4017" y="155"/>
                    <a:pt x="4016" y="155"/>
                    <a:pt x="4016" y="155"/>
                  </a:cubicBezTo>
                  <a:cubicBezTo>
                    <a:pt x="4013" y="155"/>
                    <a:pt x="4012" y="154"/>
                    <a:pt x="4015" y="151"/>
                  </a:cubicBezTo>
                  <a:cubicBezTo>
                    <a:pt x="4019" y="147"/>
                    <a:pt x="4027" y="147"/>
                    <a:pt x="4033" y="146"/>
                  </a:cubicBezTo>
                  <a:cubicBezTo>
                    <a:pt x="4038" y="144"/>
                    <a:pt x="4047" y="143"/>
                    <a:pt x="4053" y="143"/>
                  </a:cubicBezTo>
                  <a:cubicBezTo>
                    <a:pt x="4056" y="143"/>
                    <a:pt x="4059" y="143"/>
                    <a:pt x="4061" y="144"/>
                  </a:cubicBezTo>
                  <a:cubicBezTo>
                    <a:pt x="4065" y="146"/>
                    <a:pt x="4066" y="149"/>
                    <a:pt x="4070" y="149"/>
                  </a:cubicBezTo>
                  <a:cubicBezTo>
                    <a:pt x="4072" y="149"/>
                    <a:pt x="4075" y="148"/>
                    <a:pt x="4079" y="146"/>
                  </a:cubicBezTo>
                  <a:cubicBezTo>
                    <a:pt x="4088" y="142"/>
                    <a:pt x="4087" y="134"/>
                    <a:pt x="4094" y="132"/>
                  </a:cubicBezTo>
                  <a:cubicBezTo>
                    <a:pt x="4097" y="130"/>
                    <a:pt x="4102" y="129"/>
                    <a:pt x="4107" y="129"/>
                  </a:cubicBezTo>
                  <a:cubicBezTo>
                    <a:pt x="4117" y="129"/>
                    <a:pt x="4128" y="132"/>
                    <a:pt x="4135" y="133"/>
                  </a:cubicBezTo>
                  <a:cubicBezTo>
                    <a:pt x="4138" y="133"/>
                    <a:pt x="4141" y="133"/>
                    <a:pt x="4145" y="133"/>
                  </a:cubicBezTo>
                  <a:cubicBezTo>
                    <a:pt x="4154" y="133"/>
                    <a:pt x="4164" y="132"/>
                    <a:pt x="4174" y="130"/>
                  </a:cubicBezTo>
                  <a:cubicBezTo>
                    <a:pt x="4187" y="127"/>
                    <a:pt x="4200" y="123"/>
                    <a:pt x="4212" y="118"/>
                  </a:cubicBezTo>
                  <a:cubicBezTo>
                    <a:pt x="4217" y="115"/>
                    <a:pt x="4226" y="104"/>
                    <a:pt x="4232" y="103"/>
                  </a:cubicBezTo>
                  <a:lnTo>
                    <a:pt x="4232" y="103"/>
                  </a:lnTo>
                  <a:cubicBezTo>
                    <a:pt x="4231" y="103"/>
                    <a:pt x="4227" y="114"/>
                    <a:pt x="4229" y="116"/>
                  </a:cubicBezTo>
                  <a:cubicBezTo>
                    <a:pt x="4230" y="117"/>
                    <a:pt x="4232" y="117"/>
                    <a:pt x="4234" y="117"/>
                  </a:cubicBezTo>
                  <a:cubicBezTo>
                    <a:pt x="4242" y="117"/>
                    <a:pt x="4257" y="113"/>
                    <a:pt x="4261" y="112"/>
                  </a:cubicBezTo>
                  <a:cubicBezTo>
                    <a:pt x="4270" y="108"/>
                    <a:pt x="4264" y="104"/>
                    <a:pt x="4275" y="100"/>
                  </a:cubicBezTo>
                  <a:cubicBezTo>
                    <a:pt x="4284" y="99"/>
                    <a:pt x="4294" y="98"/>
                    <a:pt x="4303" y="98"/>
                  </a:cubicBezTo>
                  <a:cubicBezTo>
                    <a:pt x="4319" y="98"/>
                    <a:pt x="4326" y="102"/>
                    <a:pt x="4335" y="102"/>
                  </a:cubicBezTo>
                  <a:cubicBezTo>
                    <a:pt x="4340" y="102"/>
                    <a:pt x="4346" y="100"/>
                    <a:pt x="4355" y="96"/>
                  </a:cubicBezTo>
                  <a:cubicBezTo>
                    <a:pt x="4365" y="88"/>
                    <a:pt x="4377" y="86"/>
                    <a:pt x="4391" y="85"/>
                  </a:cubicBezTo>
                  <a:cubicBezTo>
                    <a:pt x="4397" y="83"/>
                    <a:pt x="4398" y="71"/>
                    <a:pt x="4411" y="70"/>
                  </a:cubicBezTo>
                  <a:lnTo>
                    <a:pt x="4411" y="70"/>
                  </a:lnTo>
                  <a:cubicBezTo>
                    <a:pt x="4412" y="73"/>
                    <a:pt x="4408" y="83"/>
                    <a:pt x="4414" y="83"/>
                  </a:cubicBezTo>
                  <a:cubicBezTo>
                    <a:pt x="4415" y="83"/>
                    <a:pt x="4417" y="83"/>
                    <a:pt x="4419" y="82"/>
                  </a:cubicBezTo>
                  <a:cubicBezTo>
                    <a:pt x="4429" y="78"/>
                    <a:pt x="4433" y="70"/>
                    <a:pt x="4440" y="64"/>
                  </a:cubicBezTo>
                  <a:lnTo>
                    <a:pt x="4440" y="64"/>
                  </a:lnTo>
                  <a:cubicBezTo>
                    <a:pt x="4435" y="69"/>
                    <a:pt x="4436" y="71"/>
                    <a:pt x="4440" y="71"/>
                  </a:cubicBezTo>
                  <a:cubicBezTo>
                    <a:pt x="4448" y="71"/>
                    <a:pt x="4468" y="65"/>
                    <a:pt x="4473" y="65"/>
                  </a:cubicBezTo>
                  <a:cubicBezTo>
                    <a:pt x="4473" y="65"/>
                    <a:pt x="4474" y="65"/>
                    <a:pt x="4474" y="65"/>
                  </a:cubicBezTo>
                  <a:cubicBezTo>
                    <a:pt x="4484" y="65"/>
                    <a:pt x="4478" y="73"/>
                    <a:pt x="4487" y="73"/>
                  </a:cubicBezTo>
                  <a:cubicBezTo>
                    <a:pt x="4488" y="73"/>
                    <a:pt x="4490" y="73"/>
                    <a:pt x="4492" y="72"/>
                  </a:cubicBezTo>
                  <a:cubicBezTo>
                    <a:pt x="4507" y="70"/>
                    <a:pt x="4505" y="45"/>
                    <a:pt x="4487" y="45"/>
                  </a:cubicBezTo>
                  <a:cubicBezTo>
                    <a:pt x="4486" y="45"/>
                    <a:pt x="4486" y="45"/>
                    <a:pt x="4485" y="45"/>
                  </a:cubicBezTo>
                  <a:lnTo>
                    <a:pt x="4485" y="45"/>
                  </a:lnTo>
                  <a:lnTo>
                    <a:pt x="4497" y="44"/>
                  </a:lnTo>
                  <a:cubicBezTo>
                    <a:pt x="4510" y="41"/>
                    <a:pt x="4524" y="29"/>
                    <a:pt x="4509" y="29"/>
                  </a:cubicBezTo>
                  <a:close/>
                  <a:moveTo>
                    <a:pt x="3432" y="212"/>
                  </a:moveTo>
                  <a:cubicBezTo>
                    <a:pt x="3432" y="213"/>
                    <a:pt x="3432" y="213"/>
                    <a:pt x="3432" y="213"/>
                  </a:cubicBezTo>
                  <a:lnTo>
                    <a:pt x="3432" y="213"/>
                  </a:lnTo>
                  <a:cubicBezTo>
                    <a:pt x="3432" y="213"/>
                    <a:pt x="3432" y="212"/>
                    <a:pt x="3432" y="212"/>
                  </a:cubicBezTo>
                  <a:close/>
                  <a:moveTo>
                    <a:pt x="2798" y="317"/>
                  </a:moveTo>
                  <a:lnTo>
                    <a:pt x="2798" y="317"/>
                  </a:lnTo>
                  <a:cubicBezTo>
                    <a:pt x="2792" y="322"/>
                    <a:pt x="2786" y="325"/>
                    <a:pt x="2789" y="330"/>
                  </a:cubicBezTo>
                  <a:cubicBezTo>
                    <a:pt x="2809" y="326"/>
                    <a:pt x="2811" y="322"/>
                    <a:pt x="2798" y="317"/>
                  </a:cubicBezTo>
                  <a:close/>
                  <a:moveTo>
                    <a:pt x="2899" y="328"/>
                  </a:moveTo>
                  <a:lnTo>
                    <a:pt x="2910" y="333"/>
                  </a:lnTo>
                  <a:cubicBezTo>
                    <a:pt x="2905" y="333"/>
                    <a:pt x="2900" y="334"/>
                    <a:pt x="2897" y="334"/>
                  </a:cubicBezTo>
                  <a:cubicBezTo>
                    <a:pt x="2893" y="334"/>
                    <a:pt x="2890" y="333"/>
                    <a:pt x="2890" y="330"/>
                  </a:cubicBezTo>
                  <a:lnTo>
                    <a:pt x="2899" y="328"/>
                  </a:lnTo>
                  <a:close/>
                  <a:moveTo>
                    <a:pt x="2742" y="332"/>
                  </a:moveTo>
                  <a:cubicBezTo>
                    <a:pt x="2741" y="332"/>
                    <a:pt x="2741" y="332"/>
                    <a:pt x="2740" y="333"/>
                  </a:cubicBezTo>
                  <a:cubicBezTo>
                    <a:pt x="2729" y="335"/>
                    <a:pt x="2727" y="344"/>
                    <a:pt x="2738" y="344"/>
                  </a:cubicBezTo>
                  <a:cubicBezTo>
                    <a:pt x="2739" y="344"/>
                    <a:pt x="2741" y="344"/>
                    <a:pt x="2742" y="344"/>
                  </a:cubicBezTo>
                  <a:cubicBezTo>
                    <a:pt x="2754" y="341"/>
                    <a:pt x="2751" y="332"/>
                    <a:pt x="2742" y="332"/>
                  </a:cubicBezTo>
                  <a:close/>
                  <a:moveTo>
                    <a:pt x="2884" y="356"/>
                  </a:moveTo>
                  <a:cubicBezTo>
                    <a:pt x="2884" y="356"/>
                    <a:pt x="2884" y="356"/>
                    <a:pt x="2884" y="356"/>
                  </a:cubicBezTo>
                  <a:cubicBezTo>
                    <a:pt x="2884" y="356"/>
                    <a:pt x="2884" y="356"/>
                    <a:pt x="2884" y="356"/>
                  </a:cubicBezTo>
                  <a:close/>
                  <a:moveTo>
                    <a:pt x="4750" y="326"/>
                  </a:moveTo>
                  <a:cubicBezTo>
                    <a:pt x="4755" y="326"/>
                    <a:pt x="4758" y="331"/>
                    <a:pt x="4758" y="344"/>
                  </a:cubicBezTo>
                  <a:cubicBezTo>
                    <a:pt x="4757" y="349"/>
                    <a:pt x="4754" y="355"/>
                    <a:pt x="4750" y="356"/>
                  </a:cubicBezTo>
                  <a:cubicBezTo>
                    <a:pt x="4750" y="356"/>
                    <a:pt x="4749" y="356"/>
                    <a:pt x="4749" y="356"/>
                  </a:cubicBezTo>
                  <a:cubicBezTo>
                    <a:pt x="4743" y="356"/>
                    <a:pt x="4737" y="347"/>
                    <a:pt x="4739" y="339"/>
                  </a:cubicBezTo>
                  <a:cubicBezTo>
                    <a:pt x="4741" y="332"/>
                    <a:pt x="4746" y="326"/>
                    <a:pt x="4750" y="326"/>
                  </a:cubicBezTo>
                  <a:close/>
                  <a:moveTo>
                    <a:pt x="2671" y="400"/>
                  </a:moveTo>
                  <a:lnTo>
                    <a:pt x="2671" y="400"/>
                  </a:lnTo>
                  <a:cubicBezTo>
                    <a:pt x="2671" y="400"/>
                    <a:pt x="2671" y="400"/>
                    <a:pt x="2671" y="400"/>
                  </a:cubicBezTo>
                  <a:cubicBezTo>
                    <a:pt x="2671" y="400"/>
                    <a:pt x="2671" y="400"/>
                    <a:pt x="2671" y="400"/>
                  </a:cubicBezTo>
                  <a:close/>
                  <a:moveTo>
                    <a:pt x="1828" y="467"/>
                  </a:moveTo>
                  <a:cubicBezTo>
                    <a:pt x="1823" y="467"/>
                    <a:pt x="1817" y="468"/>
                    <a:pt x="1811" y="470"/>
                  </a:cubicBezTo>
                  <a:cubicBezTo>
                    <a:pt x="1811" y="473"/>
                    <a:pt x="1812" y="474"/>
                    <a:pt x="1815" y="474"/>
                  </a:cubicBezTo>
                  <a:cubicBezTo>
                    <a:pt x="1816" y="474"/>
                    <a:pt x="1818" y="474"/>
                    <a:pt x="1821" y="473"/>
                  </a:cubicBezTo>
                  <a:cubicBezTo>
                    <a:pt x="1822" y="473"/>
                    <a:pt x="1840" y="470"/>
                    <a:pt x="1836" y="469"/>
                  </a:cubicBezTo>
                  <a:cubicBezTo>
                    <a:pt x="1833" y="467"/>
                    <a:pt x="1831" y="467"/>
                    <a:pt x="1828" y="467"/>
                  </a:cubicBezTo>
                  <a:close/>
                  <a:moveTo>
                    <a:pt x="4812" y="492"/>
                  </a:moveTo>
                  <a:cubicBezTo>
                    <a:pt x="4812" y="493"/>
                    <a:pt x="4812" y="493"/>
                    <a:pt x="4812" y="493"/>
                  </a:cubicBezTo>
                  <a:lnTo>
                    <a:pt x="4812" y="493"/>
                  </a:lnTo>
                  <a:cubicBezTo>
                    <a:pt x="4812" y="493"/>
                    <a:pt x="4812" y="493"/>
                    <a:pt x="4812" y="492"/>
                  </a:cubicBezTo>
                  <a:close/>
                  <a:moveTo>
                    <a:pt x="1625" y="547"/>
                  </a:moveTo>
                  <a:cubicBezTo>
                    <a:pt x="1629" y="547"/>
                    <a:pt x="1632" y="548"/>
                    <a:pt x="1632" y="551"/>
                  </a:cubicBezTo>
                  <a:lnTo>
                    <a:pt x="1604" y="556"/>
                  </a:lnTo>
                  <a:cubicBezTo>
                    <a:pt x="1603" y="551"/>
                    <a:pt x="1604" y="550"/>
                    <a:pt x="1612" y="549"/>
                  </a:cubicBezTo>
                  <a:cubicBezTo>
                    <a:pt x="1616" y="548"/>
                    <a:pt x="1621" y="547"/>
                    <a:pt x="1625" y="547"/>
                  </a:cubicBezTo>
                  <a:close/>
                  <a:moveTo>
                    <a:pt x="1475" y="570"/>
                  </a:moveTo>
                  <a:cubicBezTo>
                    <a:pt x="1475" y="570"/>
                    <a:pt x="1475" y="570"/>
                    <a:pt x="1475" y="570"/>
                  </a:cubicBezTo>
                  <a:lnTo>
                    <a:pt x="1475" y="570"/>
                  </a:lnTo>
                  <a:cubicBezTo>
                    <a:pt x="1475" y="570"/>
                    <a:pt x="1475" y="570"/>
                    <a:pt x="1475" y="570"/>
                  </a:cubicBezTo>
                  <a:close/>
                  <a:moveTo>
                    <a:pt x="4833" y="574"/>
                  </a:moveTo>
                  <a:cubicBezTo>
                    <a:pt x="4833" y="574"/>
                    <a:pt x="4833" y="574"/>
                    <a:pt x="4833" y="575"/>
                  </a:cubicBezTo>
                  <a:lnTo>
                    <a:pt x="4833" y="575"/>
                  </a:lnTo>
                  <a:cubicBezTo>
                    <a:pt x="4833" y="574"/>
                    <a:pt x="4833" y="574"/>
                    <a:pt x="4833" y="574"/>
                  </a:cubicBezTo>
                  <a:close/>
                  <a:moveTo>
                    <a:pt x="1212" y="617"/>
                  </a:moveTo>
                  <a:cubicBezTo>
                    <a:pt x="1212" y="617"/>
                    <a:pt x="1213" y="617"/>
                    <a:pt x="1213" y="618"/>
                  </a:cubicBezTo>
                  <a:lnTo>
                    <a:pt x="1213" y="618"/>
                  </a:lnTo>
                  <a:cubicBezTo>
                    <a:pt x="1213" y="617"/>
                    <a:pt x="1213" y="617"/>
                    <a:pt x="1212" y="617"/>
                  </a:cubicBezTo>
                  <a:close/>
                  <a:moveTo>
                    <a:pt x="1453" y="619"/>
                  </a:moveTo>
                  <a:lnTo>
                    <a:pt x="1453" y="619"/>
                  </a:lnTo>
                  <a:cubicBezTo>
                    <a:pt x="1453" y="619"/>
                    <a:pt x="1453" y="619"/>
                    <a:pt x="1453" y="619"/>
                  </a:cubicBezTo>
                  <a:cubicBezTo>
                    <a:pt x="1453" y="619"/>
                    <a:pt x="1453" y="619"/>
                    <a:pt x="1453" y="619"/>
                  </a:cubicBezTo>
                  <a:close/>
                  <a:moveTo>
                    <a:pt x="1252" y="620"/>
                  </a:moveTo>
                  <a:cubicBezTo>
                    <a:pt x="1255" y="620"/>
                    <a:pt x="1256" y="622"/>
                    <a:pt x="1251" y="626"/>
                  </a:cubicBezTo>
                  <a:cubicBezTo>
                    <a:pt x="1246" y="629"/>
                    <a:pt x="1240" y="632"/>
                    <a:pt x="1235" y="636"/>
                  </a:cubicBezTo>
                  <a:cubicBezTo>
                    <a:pt x="1235" y="632"/>
                    <a:pt x="1233" y="625"/>
                    <a:pt x="1244" y="623"/>
                  </a:cubicBezTo>
                  <a:cubicBezTo>
                    <a:pt x="1244" y="623"/>
                    <a:pt x="1244" y="623"/>
                    <a:pt x="1244" y="623"/>
                  </a:cubicBezTo>
                  <a:lnTo>
                    <a:pt x="1244" y="623"/>
                  </a:lnTo>
                  <a:cubicBezTo>
                    <a:pt x="1247" y="621"/>
                    <a:pt x="1250" y="620"/>
                    <a:pt x="1252" y="620"/>
                  </a:cubicBezTo>
                  <a:close/>
                  <a:moveTo>
                    <a:pt x="4848" y="627"/>
                  </a:moveTo>
                  <a:cubicBezTo>
                    <a:pt x="4847" y="627"/>
                    <a:pt x="4845" y="627"/>
                    <a:pt x="4844" y="628"/>
                  </a:cubicBezTo>
                  <a:lnTo>
                    <a:pt x="4846" y="637"/>
                  </a:lnTo>
                  <a:lnTo>
                    <a:pt x="4854" y="645"/>
                  </a:lnTo>
                  <a:cubicBezTo>
                    <a:pt x="4857" y="633"/>
                    <a:pt x="4855" y="627"/>
                    <a:pt x="4848" y="627"/>
                  </a:cubicBezTo>
                  <a:close/>
                  <a:moveTo>
                    <a:pt x="1267" y="650"/>
                  </a:moveTo>
                  <a:cubicBezTo>
                    <a:pt x="1267" y="650"/>
                    <a:pt x="1267" y="650"/>
                    <a:pt x="1267" y="650"/>
                  </a:cubicBezTo>
                  <a:cubicBezTo>
                    <a:pt x="1267" y="650"/>
                    <a:pt x="1267" y="650"/>
                    <a:pt x="1267" y="650"/>
                  </a:cubicBezTo>
                  <a:close/>
                  <a:moveTo>
                    <a:pt x="971" y="676"/>
                  </a:moveTo>
                  <a:cubicBezTo>
                    <a:pt x="978" y="678"/>
                    <a:pt x="989" y="683"/>
                    <a:pt x="973" y="687"/>
                  </a:cubicBezTo>
                  <a:cubicBezTo>
                    <a:pt x="972" y="687"/>
                    <a:pt x="970" y="687"/>
                    <a:pt x="969" y="687"/>
                  </a:cubicBezTo>
                  <a:cubicBezTo>
                    <a:pt x="959" y="687"/>
                    <a:pt x="961" y="678"/>
                    <a:pt x="971" y="676"/>
                  </a:cubicBezTo>
                  <a:close/>
                  <a:moveTo>
                    <a:pt x="791" y="739"/>
                  </a:moveTo>
                  <a:lnTo>
                    <a:pt x="791" y="739"/>
                  </a:lnTo>
                  <a:cubicBezTo>
                    <a:pt x="791" y="739"/>
                    <a:pt x="791" y="739"/>
                    <a:pt x="791" y="739"/>
                  </a:cubicBezTo>
                  <a:cubicBezTo>
                    <a:pt x="791" y="739"/>
                    <a:pt x="791" y="739"/>
                    <a:pt x="791" y="739"/>
                  </a:cubicBezTo>
                  <a:close/>
                  <a:moveTo>
                    <a:pt x="149" y="860"/>
                  </a:moveTo>
                  <a:cubicBezTo>
                    <a:pt x="149" y="861"/>
                    <a:pt x="149" y="861"/>
                    <a:pt x="149" y="861"/>
                  </a:cubicBezTo>
                  <a:cubicBezTo>
                    <a:pt x="149" y="861"/>
                    <a:pt x="149" y="861"/>
                    <a:pt x="149" y="860"/>
                  </a:cubicBezTo>
                  <a:close/>
                  <a:moveTo>
                    <a:pt x="4777" y="853"/>
                  </a:moveTo>
                  <a:lnTo>
                    <a:pt x="4785" y="867"/>
                  </a:lnTo>
                  <a:cubicBezTo>
                    <a:pt x="4776" y="867"/>
                    <a:pt x="4761" y="862"/>
                    <a:pt x="4777" y="853"/>
                  </a:cubicBezTo>
                  <a:close/>
                  <a:moveTo>
                    <a:pt x="4399" y="1051"/>
                  </a:moveTo>
                  <a:cubicBezTo>
                    <a:pt x="4406" y="1051"/>
                    <a:pt x="4406" y="1059"/>
                    <a:pt x="4397" y="1063"/>
                  </a:cubicBezTo>
                  <a:cubicBezTo>
                    <a:pt x="4391" y="1066"/>
                    <a:pt x="4386" y="1067"/>
                    <a:pt x="4383" y="1067"/>
                  </a:cubicBezTo>
                  <a:cubicBezTo>
                    <a:pt x="4375" y="1067"/>
                    <a:pt x="4377" y="1060"/>
                    <a:pt x="4392" y="1053"/>
                  </a:cubicBezTo>
                  <a:cubicBezTo>
                    <a:pt x="4394" y="1052"/>
                    <a:pt x="4397" y="1051"/>
                    <a:pt x="4399" y="1051"/>
                  </a:cubicBezTo>
                  <a:close/>
                  <a:moveTo>
                    <a:pt x="4293" y="1072"/>
                  </a:moveTo>
                  <a:lnTo>
                    <a:pt x="4293" y="1072"/>
                  </a:lnTo>
                  <a:cubicBezTo>
                    <a:pt x="4293" y="1072"/>
                    <a:pt x="4293" y="1072"/>
                    <a:pt x="4293" y="1072"/>
                  </a:cubicBezTo>
                  <a:lnTo>
                    <a:pt x="4293" y="1072"/>
                  </a:lnTo>
                  <a:cubicBezTo>
                    <a:pt x="4293" y="1072"/>
                    <a:pt x="4293" y="1072"/>
                    <a:pt x="4293" y="1072"/>
                  </a:cubicBezTo>
                  <a:close/>
                  <a:moveTo>
                    <a:pt x="4248" y="1132"/>
                  </a:moveTo>
                  <a:cubicBezTo>
                    <a:pt x="4248" y="1132"/>
                    <a:pt x="4248" y="1132"/>
                    <a:pt x="4248" y="1132"/>
                  </a:cubicBezTo>
                  <a:lnTo>
                    <a:pt x="4248" y="1132"/>
                  </a:lnTo>
                  <a:cubicBezTo>
                    <a:pt x="4248" y="1132"/>
                    <a:pt x="4248" y="1132"/>
                    <a:pt x="4248" y="1132"/>
                  </a:cubicBezTo>
                  <a:close/>
                  <a:moveTo>
                    <a:pt x="4239" y="1148"/>
                  </a:moveTo>
                  <a:cubicBezTo>
                    <a:pt x="4237" y="1149"/>
                    <a:pt x="4236" y="1149"/>
                    <a:pt x="4234" y="1150"/>
                  </a:cubicBezTo>
                  <a:lnTo>
                    <a:pt x="4234" y="1150"/>
                  </a:lnTo>
                  <a:cubicBezTo>
                    <a:pt x="4236" y="1149"/>
                    <a:pt x="4238" y="1148"/>
                    <a:pt x="4239" y="1148"/>
                  </a:cubicBezTo>
                  <a:close/>
                  <a:moveTo>
                    <a:pt x="69" y="1153"/>
                  </a:moveTo>
                  <a:cubicBezTo>
                    <a:pt x="51" y="1154"/>
                    <a:pt x="60" y="1172"/>
                    <a:pt x="66" y="1172"/>
                  </a:cubicBezTo>
                  <a:cubicBezTo>
                    <a:pt x="68" y="1172"/>
                    <a:pt x="69" y="1170"/>
                    <a:pt x="69" y="1163"/>
                  </a:cubicBezTo>
                  <a:cubicBezTo>
                    <a:pt x="70" y="1160"/>
                    <a:pt x="69" y="1156"/>
                    <a:pt x="69" y="1153"/>
                  </a:cubicBezTo>
                  <a:close/>
                  <a:moveTo>
                    <a:pt x="4057" y="1230"/>
                  </a:moveTo>
                  <a:lnTo>
                    <a:pt x="4057" y="1230"/>
                  </a:lnTo>
                  <a:cubicBezTo>
                    <a:pt x="4057" y="1230"/>
                    <a:pt x="4057" y="1230"/>
                    <a:pt x="4057" y="1230"/>
                  </a:cubicBezTo>
                  <a:cubicBezTo>
                    <a:pt x="4057" y="1230"/>
                    <a:pt x="4057" y="1230"/>
                    <a:pt x="4057" y="1230"/>
                  </a:cubicBezTo>
                  <a:close/>
                  <a:moveTo>
                    <a:pt x="3958" y="1258"/>
                  </a:moveTo>
                  <a:cubicBezTo>
                    <a:pt x="3957" y="1258"/>
                    <a:pt x="3955" y="1258"/>
                    <a:pt x="3953" y="1259"/>
                  </a:cubicBezTo>
                  <a:lnTo>
                    <a:pt x="3946" y="1268"/>
                  </a:lnTo>
                  <a:cubicBezTo>
                    <a:pt x="3949" y="1268"/>
                    <a:pt x="3951" y="1268"/>
                    <a:pt x="3953" y="1268"/>
                  </a:cubicBezTo>
                  <a:cubicBezTo>
                    <a:pt x="3968" y="1268"/>
                    <a:pt x="3967" y="1258"/>
                    <a:pt x="3958" y="1258"/>
                  </a:cubicBezTo>
                  <a:close/>
                  <a:moveTo>
                    <a:pt x="48" y="1421"/>
                  </a:moveTo>
                  <a:cubicBezTo>
                    <a:pt x="49" y="1436"/>
                    <a:pt x="46" y="1441"/>
                    <a:pt x="37" y="1441"/>
                  </a:cubicBezTo>
                  <a:lnTo>
                    <a:pt x="36" y="1431"/>
                  </a:lnTo>
                  <a:cubicBezTo>
                    <a:pt x="39" y="1426"/>
                    <a:pt x="43" y="1421"/>
                    <a:pt x="48" y="1421"/>
                  </a:cubicBezTo>
                  <a:close/>
                  <a:moveTo>
                    <a:pt x="2572" y="1623"/>
                  </a:moveTo>
                  <a:cubicBezTo>
                    <a:pt x="2572" y="1623"/>
                    <a:pt x="2571" y="1624"/>
                    <a:pt x="2571" y="1624"/>
                  </a:cubicBezTo>
                  <a:cubicBezTo>
                    <a:pt x="2571" y="1624"/>
                    <a:pt x="2572" y="1623"/>
                    <a:pt x="2572" y="1623"/>
                  </a:cubicBezTo>
                  <a:close/>
                  <a:moveTo>
                    <a:pt x="4640" y="0"/>
                  </a:moveTo>
                  <a:cubicBezTo>
                    <a:pt x="4631" y="0"/>
                    <a:pt x="4618" y="3"/>
                    <a:pt x="4614" y="9"/>
                  </a:cubicBezTo>
                  <a:cubicBezTo>
                    <a:pt x="4611" y="14"/>
                    <a:pt x="4605" y="13"/>
                    <a:pt x="4596" y="15"/>
                  </a:cubicBezTo>
                  <a:cubicBezTo>
                    <a:pt x="4591" y="16"/>
                    <a:pt x="4590" y="20"/>
                    <a:pt x="4583" y="22"/>
                  </a:cubicBezTo>
                  <a:cubicBezTo>
                    <a:pt x="4571" y="25"/>
                    <a:pt x="4563" y="24"/>
                    <a:pt x="4551" y="26"/>
                  </a:cubicBezTo>
                  <a:cubicBezTo>
                    <a:pt x="4538" y="28"/>
                    <a:pt x="4511" y="56"/>
                    <a:pt x="4523" y="58"/>
                  </a:cubicBezTo>
                  <a:cubicBezTo>
                    <a:pt x="4522" y="57"/>
                    <a:pt x="4536" y="54"/>
                    <a:pt x="4537" y="54"/>
                  </a:cubicBezTo>
                  <a:cubicBezTo>
                    <a:pt x="4540" y="54"/>
                    <a:pt x="4543" y="53"/>
                    <a:pt x="4546" y="53"/>
                  </a:cubicBezTo>
                  <a:cubicBezTo>
                    <a:pt x="4551" y="53"/>
                    <a:pt x="4555" y="54"/>
                    <a:pt x="4559" y="56"/>
                  </a:cubicBezTo>
                  <a:cubicBezTo>
                    <a:pt x="4563" y="56"/>
                    <a:pt x="4567" y="56"/>
                    <a:pt x="4571" y="56"/>
                  </a:cubicBezTo>
                  <a:cubicBezTo>
                    <a:pt x="4585" y="56"/>
                    <a:pt x="4600" y="55"/>
                    <a:pt x="4611" y="52"/>
                  </a:cubicBezTo>
                  <a:cubicBezTo>
                    <a:pt x="4613" y="50"/>
                    <a:pt x="4609" y="38"/>
                    <a:pt x="4618" y="35"/>
                  </a:cubicBezTo>
                  <a:cubicBezTo>
                    <a:pt x="4620" y="34"/>
                    <a:pt x="4622" y="33"/>
                    <a:pt x="4624" y="33"/>
                  </a:cubicBezTo>
                  <a:cubicBezTo>
                    <a:pt x="4627" y="33"/>
                    <a:pt x="4629" y="35"/>
                    <a:pt x="4626" y="42"/>
                  </a:cubicBezTo>
                  <a:cubicBezTo>
                    <a:pt x="4623" y="46"/>
                    <a:pt x="4622" y="47"/>
                    <a:pt x="4623" y="50"/>
                  </a:cubicBezTo>
                  <a:cubicBezTo>
                    <a:pt x="4624" y="52"/>
                    <a:pt x="4624" y="52"/>
                    <a:pt x="4624" y="52"/>
                  </a:cubicBezTo>
                  <a:cubicBezTo>
                    <a:pt x="4625" y="52"/>
                    <a:pt x="4626" y="50"/>
                    <a:pt x="4631" y="49"/>
                  </a:cubicBezTo>
                  <a:cubicBezTo>
                    <a:pt x="4634" y="49"/>
                    <a:pt x="4637" y="51"/>
                    <a:pt x="4636" y="57"/>
                  </a:cubicBezTo>
                  <a:cubicBezTo>
                    <a:pt x="4633" y="69"/>
                    <a:pt x="4619" y="54"/>
                    <a:pt x="4625" y="76"/>
                  </a:cubicBezTo>
                  <a:cubicBezTo>
                    <a:pt x="4627" y="83"/>
                    <a:pt x="4637" y="99"/>
                    <a:pt x="4643" y="99"/>
                  </a:cubicBezTo>
                  <a:cubicBezTo>
                    <a:pt x="4643" y="99"/>
                    <a:pt x="4643" y="99"/>
                    <a:pt x="4643" y="99"/>
                  </a:cubicBezTo>
                  <a:cubicBezTo>
                    <a:pt x="4646" y="102"/>
                    <a:pt x="4646" y="109"/>
                    <a:pt x="4648" y="113"/>
                  </a:cubicBezTo>
                  <a:cubicBezTo>
                    <a:pt x="4651" y="118"/>
                    <a:pt x="4672" y="155"/>
                    <a:pt x="4671" y="159"/>
                  </a:cubicBezTo>
                  <a:cubicBezTo>
                    <a:pt x="4671" y="160"/>
                    <a:pt x="4670" y="160"/>
                    <a:pt x="4669" y="160"/>
                  </a:cubicBezTo>
                  <a:cubicBezTo>
                    <a:pt x="4664" y="160"/>
                    <a:pt x="4651" y="143"/>
                    <a:pt x="4648" y="143"/>
                  </a:cubicBezTo>
                  <a:cubicBezTo>
                    <a:pt x="4647" y="143"/>
                    <a:pt x="4647" y="143"/>
                    <a:pt x="4647" y="143"/>
                  </a:cubicBezTo>
                  <a:cubicBezTo>
                    <a:pt x="4647" y="143"/>
                    <a:pt x="4647" y="143"/>
                    <a:pt x="4647" y="143"/>
                  </a:cubicBezTo>
                  <a:cubicBezTo>
                    <a:pt x="4652" y="143"/>
                    <a:pt x="4670" y="191"/>
                    <a:pt x="4675" y="196"/>
                  </a:cubicBezTo>
                  <a:cubicBezTo>
                    <a:pt x="4682" y="203"/>
                    <a:pt x="4683" y="211"/>
                    <a:pt x="4681" y="222"/>
                  </a:cubicBezTo>
                  <a:cubicBezTo>
                    <a:pt x="4676" y="237"/>
                    <a:pt x="4684" y="234"/>
                    <a:pt x="4687" y="243"/>
                  </a:cubicBezTo>
                  <a:cubicBezTo>
                    <a:pt x="4690" y="253"/>
                    <a:pt x="4691" y="256"/>
                    <a:pt x="4690" y="264"/>
                  </a:cubicBezTo>
                  <a:cubicBezTo>
                    <a:pt x="4689" y="267"/>
                    <a:pt x="4689" y="270"/>
                    <a:pt x="4691" y="273"/>
                  </a:cubicBezTo>
                  <a:cubicBezTo>
                    <a:pt x="4693" y="277"/>
                    <a:pt x="4697" y="280"/>
                    <a:pt x="4699" y="280"/>
                  </a:cubicBezTo>
                  <a:cubicBezTo>
                    <a:pt x="4701" y="280"/>
                    <a:pt x="4703" y="279"/>
                    <a:pt x="4703" y="277"/>
                  </a:cubicBezTo>
                  <a:cubicBezTo>
                    <a:pt x="4704" y="275"/>
                    <a:pt x="4706" y="273"/>
                    <a:pt x="4708" y="273"/>
                  </a:cubicBezTo>
                  <a:cubicBezTo>
                    <a:pt x="4710" y="273"/>
                    <a:pt x="4712" y="275"/>
                    <a:pt x="4713" y="281"/>
                  </a:cubicBezTo>
                  <a:cubicBezTo>
                    <a:pt x="4713" y="291"/>
                    <a:pt x="4707" y="295"/>
                    <a:pt x="4708" y="305"/>
                  </a:cubicBezTo>
                  <a:cubicBezTo>
                    <a:pt x="4708" y="315"/>
                    <a:pt x="4715" y="326"/>
                    <a:pt x="4720" y="333"/>
                  </a:cubicBezTo>
                  <a:cubicBezTo>
                    <a:pt x="4722" y="341"/>
                    <a:pt x="4724" y="348"/>
                    <a:pt x="4724" y="355"/>
                  </a:cubicBezTo>
                  <a:cubicBezTo>
                    <a:pt x="4722" y="358"/>
                    <a:pt x="4722" y="360"/>
                    <a:pt x="4723" y="364"/>
                  </a:cubicBezTo>
                  <a:cubicBezTo>
                    <a:pt x="4727" y="376"/>
                    <a:pt x="4731" y="372"/>
                    <a:pt x="4735" y="383"/>
                  </a:cubicBezTo>
                  <a:cubicBezTo>
                    <a:pt x="4737" y="392"/>
                    <a:pt x="4736" y="397"/>
                    <a:pt x="4738" y="406"/>
                  </a:cubicBezTo>
                  <a:cubicBezTo>
                    <a:pt x="4743" y="425"/>
                    <a:pt x="4751" y="448"/>
                    <a:pt x="4762" y="461"/>
                  </a:cubicBezTo>
                  <a:cubicBezTo>
                    <a:pt x="4770" y="470"/>
                    <a:pt x="4771" y="473"/>
                    <a:pt x="4763" y="476"/>
                  </a:cubicBezTo>
                  <a:cubicBezTo>
                    <a:pt x="4761" y="474"/>
                    <a:pt x="4760" y="473"/>
                    <a:pt x="4759" y="473"/>
                  </a:cubicBezTo>
                  <a:lnTo>
                    <a:pt x="4759" y="473"/>
                  </a:lnTo>
                  <a:cubicBezTo>
                    <a:pt x="4756" y="473"/>
                    <a:pt x="4759" y="482"/>
                    <a:pt x="4760" y="488"/>
                  </a:cubicBezTo>
                  <a:cubicBezTo>
                    <a:pt x="4763" y="498"/>
                    <a:pt x="4766" y="511"/>
                    <a:pt x="4771" y="519"/>
                  </a:cubicBezTo>
                  <a:cubicBezTo>
                    <a:pt x="4776" y="525"/>
                    <a:pt x="4783" y="531"/>
                    <a:pt x="4783" y="542"/>
                  </a:cubicBezTo>
                  <a:cubicBezTo>
                    <a:pt x="4774" y="545"/>
                    <a:pt x="4784" y="570"/>
                    <a:pt x="4788" y="579"/>
                  </a:cubicBezTo>
                  <a:cubicBezTo>
                    <a:pt x="4792" y="587"/>
                    <a:pt x="4810" y="595"/>
                    <a:pt x="4807" y="601"/>
                  </a:cubicBezTo>
                  <a:cubicBezTo>
                    <a:pt x="4803" y="612"/>
                    <a:pt x="4800" y="615"/>
                    <a:pt x="4805" y="633"/>
                  </a:cubicBezTo>
                  <a:cubicBezTo>
                    <a:pt x="4811" y="659"/>
                    <a:pt x="4819" y="685"/>
                    <a:pt x="4829" y="710"/>
                  </a:cubicBezTo>
                  <a:cubicBezTo>
                    <a:pt x="4832" y="719"/>
                    <a:pt x="4836" y="728"/>
                    <a:pt x="4840" y="737"/>
                  </a:cubicBezTo>
                  <a:cubicBezTo>
                    <a:pt x="4843" y="742"/>
                    <a:pt x="4848" y="745"/>
                    <a:pt x="4849" y="750"/>
                  </a:cubicBezTo>
                  <a:cubicBezTo>
                    <a:pt x="4852" y="757"/>
                    <a:pt x="4846" y="765"/>
                    <a:pt x="4846" y="772"/>
                  </a:cubicBezTo>
                  <a:cubicBezTo>
                    <a:pt x="4845" y="773"/>
                    <a:pt x="4845" y="775"/>
                    <a:pt x="4845" y="776"/>
                  </a:cubicBezTo>
                  <a:lnTo>
                    <a:pt x="4845" y="776"/>
                  </a:lnTo>
                  <a:cubicBezTo>
                    <a:pt x="4844" y="777"/>
                    <a:pt x="4843" y="778"/>
                    <a:pt x="4842" y="780"/>
                  </a:cubicBezTo>
                  <a:cubicBezTo>
                    <a:pt x="4837" y="786"/>
                    <a:pt x="4831" y="793"/>
                    <a:pt x="4829" y="794"/>
                  </a:cubicBezTo>
                  <a:cubicBezTo>
                    <a:pt x="4826" y="797"/>
                    <a:pt x="4810" y="798"/>
                    <a:pt x="4803" y="801"/>
                  </a:cubicBezTo>
                  <a:cubicBezTo>
                    <a:pt x="4793" y="805"/>
                    <a:pt x="4781" y="811"/>
                    <a:pt x="4774" y="818"/>
                  </a:cubicBezTo>
                  <a:cubicBezTo>
                    <a:pt x="4767" y="825"/>
                    <a:pt x="4774" y="829"/>
                    <a:pt x="4777" y="833"/>
                  </a:cubicBezTo>
                  <a:cubicBezTo>
                    <a:pt x="4773" y="835"/>
                    <a:pt x="4764" y="842"/>
                    <a:pt x="4760" y="843"/>
                  </a:cubicBezTo>
                  <a:cubicBezTo>
                    <a:pt x="4759" y="842"/>
                    <a:pt x="4758" y="840"/>
                    <a:pt x="4757" y="840"/>
                  </a:cubicBezTo>
                  <a:cubicBezTo>
                    <a:pt x="4753" y="840"/>
                    <a:pt x="4745" y="845"/>
                    <a:pt x="4743" y="847"/>
                  </a:cubicBezTo>
                  <a:cubicBezTo>
                    <a:pt x="4742" y="847"/>
                    <a:pt x="4741" y="847"/>
                    <a:pt x="4740" y="847"/>
                  </a:cubicBezTo>
                  <a:cubicBezTo>
                    <a:pt x="4738" y="847"/>
                    <a:pt x="4736" y="847"/>
                    <a:pt x="4734" y="847"/>
                  </a:cubicBezTo>
                  <a:cubicBezTo>
                    <a:pt x="4733" y="847"/>
                    <a:pt x="4731" y="847"/>
                    <a:pt x="4729" y="848"/>
                  </a:cubicBezTo>
                  <a:cubicBezTo>
                    <a:pt x="4724" y="850"/>
                    <a:pt x="4718" y="854"/>
                    <a:pt x="4713" y="858"/>
                  </a:cubicBezTo>
                  <a:cubicBezTo>
                    <a:pt x="4696" y="869"/>
                    <a:pt x="4692" y="877"/>
                    <a:pt x="4681" y="891"/>
                  </a:cubicBezTo>
                  <a:cubicBezTo>
                    <a:pt x="4675" y="898"/>
                    <a:pt x="4671" y="900"/>
                    <a:pt x="4669" y="900"/>
                  </a:cubicBezTo>
                  <a:cubicBezTo>
                    <a:pt x="4666" y="900"/>
                    <a:pt x="4665" y="895"/>
                    <a:pt x="4663" y="890"/>
                  </a:cubicBezTo>
                  <a:lnTo>
                    <a:pt x="4663" y="890"/>
                  </a:lnTo>
                  <a:cubicBezTo>
                    <a:pt x="4665" y="896"/>
                    <a:pt x="4653" y="897"/>
                    <a:pt x="4649" y="904"/>
                  </a:cubicBezTo>
                  <a:cubicBezTo>
                    <a:pt x="4649" y="905"/>
                    <a:pt x="4652" y="911"/>
                    <a:pt x="4651" y="912"/>
                  </a:cubicBezTo>
                  <a:cubicBezTo>
                    <a:pt x="4649" y="913"/>
                    <a:pt x="4648" y="914"/>
                    <a:pt x="4647" y="914"/>
                  </a:cubicBezTo>
                  <a:cubicBezTo>
                    <a:pt x="4643" y="914"/>
                    <a:pt x="4640" y="911"/>
                    <a:pt x="4637" y="911"/>
                  </a:cubicBezTo>
                  <a:cubicBezTo>
                    <a:pt x="4636" y="911"/>
                    <a:pt x="4635" y="911"/>
                    <a:pt x="4633" y="911"/>
                  </a:cubicBezTo>
                  <a:cubicBezTo>
                    <a:pt x="4625" y="917"/>
                    <a:pt x="4622" y="926"/>
                    <a:pt x="4614" y="932"/>
                  </a:cubicBezTo>
                  <a:cubicBezTo>
                    <a:pt x="4610" y="936"/>
                    <a:pt x="4608" y="937"/>
                    <a:pt x="4607" y="937"/>
                  </a:cubicBezTo>
                  <a:cubicBezTo>
                    <a:pt x="4605" y="937"/>
                    <a:pt x="4608" y="932"/>
                    <a:pt x="4611" y="928"/>
                  </a:cubicBezTo>
                  <a:cubicBezTo>
                    <a:pt x="4615" y="922"/>
                    <a:pt x="4613" y="917"/>
                    <a:pt x="4608" y="917"/>
                  </a:cubicBezTo>
                  <a:cubicBezTo>
                    <a:pt x="4606" y="917"/>
                    <a:pt x="4603" y="918"/>
                    <a:pt x="4599" y="920"/>
                  </a:cubicBezTo>
                  <a:cubicBezTo>
                    <a:pt x="4589" y="929"/>
                    <a:pt x="4578" y="941"/>
                    <a:pt x="4582" y="949"/>
                  </a:cubicBezTo>
                  <a:cubicBezTo>
                    <a:pt x="4581" y="946"/>
                    <a:pt x="4578" y="945"/>
                    <a:pt x="4575" y="945"/>
                  </a:cubicBezTo>
                  <a:cubicBezTo>
                    <a:pt x="4558" y="945"/>
                    <a:pt x="4516" y="978"/>
                    <a:pt x="4501" y="978"/>
                  </a:cubicBezTo>
                  <a:cubicBezTo>
                    <a:pt x="4499" y="978"/>
                    <a:pt x="4498" y="978"/>
                    <a:pt x="4497" y="976"/>
                  </a:cubicBezTo>
                  <a:cubicBezTo>
                    <a:pt x="4497" y="976"/>
                    <a:pt x="4496" y="976"/>
                    <a:pt x="4496" y="976"/>
                  </a:cubicBezTo>
                  <a:cubicBezTo>
                    <a:pt x="4478" y="976"/>
                    <a:pt x="4469" y="994"/>
                    <a:pt x="4454" y="1003"/>
                  </a:cubicBezTo>
                  <a:cubicBezTo>
                    <a:pt x="4441" y="1010"/>
                    <a:pt x="4429" y="1016"/>
                    <a:pt x="4417" y="1023"/>
                  </a:cubicBezTo>
                  <a:cubicBezTo>
                    <a:pt x="4399" y="1031"/>
                    <a:pt x="4385" y="1043"/>
                    <a:pt x="4370" y="1051"/>
                  </a:cubicBezTo>
                  <a:cubicBezTo>
                    <a:pt x="4357" y="1057"/>
                    <a:pt x="4351" y="1053"/>
                    <a:pt x="4336" y="1061"/>
                  </a:cubicBezTo>
                  <a:cubicBezTo>
                    <a:pt x="4330" y="1064"/>
                    <a:pt x="4319" y="1069"/>
                    <a:pt x="4316" y="1074"/>
                  </a:cubicBezTo>
                  <a:cubicBezTo>
                    <a:pt x="4315" y="1076"/>
                    <a:pt x="4318" y="1079"/>
                    <a:pt x="4313" y="1082"/>
                  </a:cubicBezTo>
                  <a:cubicBezTo>
                    <a:pt x="4310" y="1083"/>
                    <a:pt x="4308" y="1083"/>
                    <a:pt x="4306" y="1083"/>
                  </a:cubicBezTo>
                  <a:cubicBezTo>
                    <a:pt x="4299" y="1083"/>
                    <a:pt x="4294" y="1076"/>
                    <a:pt x="4293" y="1072"/>
                  </a:cubicBezTo>
                  <a:lnTo>
                    <a:pt x="4293" y="1072"/>
                  </a:lnTo>
                  <a:cubicBezTo>
                    <a:pt x="4296" y="1084"/>
                    <a:pt x="4189" y="1124"/>
                    <a:pt x="4175" y="1130"/>
                  </a:cubicBezTo>
                  <a:cubicBezTo>
                    <a:pt x="4160" y="1136"/>
                    <a:pt x="4141" y="1138"/>
                    <a:pt x="4128" y="1145"/>
                  </a:cubicBezTo>
                  <a:cubicBezTo>
                    <a:pt x="4114" y="1152"/>
                    <a:pt x="4102" y="1159"/>
                    <a:pt x="4090" y="1167"/>
                  </a:cubicBezTo>
                  <a:cubicBezTo>
                    <a:pt x="4087" y="1170"/>
                    <a:pt x="4077" y="1187"/>
                    <a:pt x="4081" y="1187"/>
                  </a:cubicBezTo>
                  <a:cubicBezTo>
                    <a:pt x="4082" y="1187"/>
                    <a:pt x="4082" y="1187"/>
                    <a:pt x="4082" y="1187"/>
                  </a:cubicBezTo>
                  <a:lnTo>
                    <a:pt x="4082" y="1187"/>
                  </a:lnTo>
                  <a:cubicBezTo>
                    <a:pt x="4081" y="1187"/>
                    <a:pt x="4081" y="1187"/>
                    <a:pt x="4080" y="1187"/>
                  </a:cubicBezTo>
                  <a:cubicBezTo>
                    <a:pt x="4075" y="1187"/>
                    <a:pt x="4073" y="1179"/>
                    <a:pt x="4067" y="1179"/>
                  </a:cubicBezTo>
                  <a:cubicBezTo>
                    <a:pt x="4065" y="1179"/>
                    <a:pt x="4062" y="1180"/>
                    <a:pt x="4059" y="1183"/>
                  </a:cubicBezTo>
                  <a:cubicBezTo>
                    <a:pt x="4057" y="1185"/>
                    <a:pt x="4045" y="1198"/>
                    <a:pt x="4040" y="1198"/>
                  </a:cubicBezTo>
                  <a:cubicBezTo>
                    <a:pt x="4040" y="1198"/>
                    <a:pt x="4040" y="1198"/>
                    <a:pt x="4040" y="1198"/>
                  </a:cubicBezTo>
                  <a:cubicBezTo>
                    <a:pt x="4038" y="1198"/>
                    <a:pt x="4045" y="1184"/>
                    <a:pt x="4040" y="1184"/>
                  </a:cubicBezTo>
                  <a:cubicBezTo>
                    <a:pt x="4039" y="1184"/>
                    <a:pt x="4038" y="1184"/>
                    <a:pt x="4037" y="1185"/>
                  </a:cubicBezTo>
                  <a:cubicBezTo>
                    <a:pt x="4027" y="1191"/>
                    <a:pt x="4006" y="1204"/>
                    <a:pt x="4010" y="1213"/>
                  </a:cubicBezTo>
                  <a:cubicBezTo>
                    <a:pt x="4008" y="1213"/>
                    <a:pt x="4006" y="1214"/>
                    <a:pt x="4004" y="1214"/>
                  </a:cubicBezTo>
                  <a:cubicBezTo>
                    <a:pt x="3998" y="1214"/>
                    <a:pt x="3990" y="1210"/>
                    <a:pt x="3987" y="1209"/>
                  </a:cubicBezTo>
                  <a:cubicBezTo>
                    <a:pt x="3986" y="1210"/>
                    <a:pt x="3960" y="1212"/>
                    <a:pt x="3958" y="1214"/>
                  </a:cubicBezTo>
                  <a:cubicBezTo>
                    <a:pt x="3957" y="1220"/>
                    <a:pt x="3961" y="1227"/>
                    <a:pt x="3949" y="1233"/>
                  </a:cubicBezTo>
                  <a:cubicBezTo>
                    <a:pt x="3939" y="1237"/>
                    <a:pt x="3931" y="1236"/>
                    <a:pt x="3921" y="1241"/>
                  </a:cubicBezTo>
                  <a:cubicBezTo>
                    <a:pt x="3911" y="1247"/>
                    <a:pt x="3910" y="1250"/>
                    <a:pt x="3900" y="1255"/>
                  </a:cubicBezTo>
                  <a:cubicBezTo>
                    <a:pt x="3895" y="1257"/>
                    <a:pt x="3890" y="1257"/>
                    <a:pt x="3887" y="1257"/>
                  </a:cubicBezTo>
                  <a:cubicBezTo>
                    <a:pt x="3883" y="1257"/>
                    <a:pt x="3880" y="1257"/>
                    <a:pt x="3877" y="1257"/>
                  </a:cubicBezTo>
                  <a:cubicBezTo>
                    <a:pt x="3874" y="1257"/>
                    <a:pt x="3870" y="1257"/>
                    <a:pt x="3866" y="1258"/>
                  </a:cubicBezTo>
                  <a:cubicBezTo>
                    <a:pt x="3856" y="1261"/>
                    <a:pt x="3841" y="1268"/>
                    <a:pt x="3844" y="1275"/>
                  </a:cubicBezTo>
                  <a:cubicBezTo>
                    <a:pt x="3842" y="1275"/>
                    <a:pt x="3831" y="1274"/>
                    <a:pt x="3824" y="1274"/>
                  </a:cubicBezTo>
                  <a:cubicBezTo>
                    <a:pt x="3820" y="1274"/>
                    <a:pt x="3818" y="1274"/>
                    <a:pt x="3819" y="1275"/>
                  </a:cubicBezTo>
                  <a:cubicBezTo>
                    <a:pt x="3821" y="1277"/>
                    <a:pt x="3836" y="1282"/>
                    <a:pt x="3821" y="1288"/>
                  </a:cubicBezTo>
                  <a:cubicBezTo>
                    <a:pt x="3818" y="1289"/>
                    <a:pt x="3815" y="1289"/>
                    <a:pt x="3813" y="1289"/>
                  </a:cubicBezTo>
                  <a:cubicBezTo>
                    <a:pt x="3809" y="1289"/>
                    <a:pt x="3806" y="1288"/>
                    <a:pt x="3803" y="1288"/>
                  </a:cubicBezTo>
                  <a:cubicBezTo>
                    <a:pt x="3802" y="1288"/>
                    <a:pt x="3801" y="1288"/>
                    <a:pt x="3800" y="1289"/>
                  </a:cubicBezTo>
                  <a:cubicBezTo>
                    <a:pt x="3784" y="1291"/>
                    <a:pt x="3756" y="1300"/>
                    <a:pt x="3752" y="1310"/>
                  </a:cubicBezTo>
                  <a:lnTo>
                    <a:pt x="3752" y="1310"/>
                  </a:lnTo>
                  <a:cubicBezTo>
                    <a:pt x="3753" y="1307"/>
                    <a:pt x="3744" y="1306"/>
                    <a:pt x="3735" y="1306"/>
                  </a:cubicBezTo>
                  <a:cubicBezTo>
                    <a:pt x="3728" y="1306"/>
                    <a:pt x="3722" y="1306"/>
                    <a:pt x="3719" y="1307"/>
                  </a:cubicBezTo>
                  <a:cubicBezTo>
                    <a:pt x="3722" y="1314"/>
                    <a:pt x="3713" y="1315"/>
                    <a:pt x="3703" y="1318"/>
                  </a:cubicBezTo>
                  <a:cubicBezTo>
                    <a:pt x="3691" y="1323"/>
                    <a:pt x="3697" y="1320"/>
                    <a:pt x="3694" y="1326"/>
                  </a:cubicBezTo>
                  <a:cubicBezTo>
                    <a:pt x="3690" y="1334"/>
                    <a:pt x="3659" y="1334"/>
                    <a:pt x="3650" y="1337"/>
                  </a:cubicBezTo>
                  <a:cubicBezTo>
                    <a:pt x="3644" y="1338"/>
                    <a:pt x="3644" y="1343"/>
                    <a:pt x="3636" y="1346"/>
                  </a:cubicBezTo>
                  <a:cubicBezTo>
                    <a:pt x="3625" y="1351"/>
                    <a:pt x="3613" y="1354"/>
                    <a:pt x="3601" y="1358"/>
                  </a:cubicBezTo>
                  <a:cubicBezTo>
                    <a:pt x="3580" y="1366"/>
                    <a:pt x="3568" y="1372"/>
                    <a:pt x="3561" y="1386"/>
                  </a:cubicBezTo>
                  <a:cubicBezTo>
                    <a:pt x="3563" y="1382"/>
                    <a:pt x="3570" y="1373"/>
                    <a:pt x="3566" y="1370"/>
                  </a:cubicBezTo>
                  <a:cubicBezTo>
                    <a:pt x="3566" y="1369"/>
                    <a:pt x="3564" y="1368"/>
                    <a:pt x="3563" y="1368"/>
                  </a:cubicBezTo>
                  <a:cubicBezTo>
                    <a:pt x="3558" y="1368"/>
                    <a:pt x="3551" y="1376"/>
                    <a:pt x="3550" y="1378"/>
                  </a:cubicBezTo>
                  <a:cubicBezTo>
                    <a:pt x="3544" y="1386"/>
                    <a:pt x="3538" y="1389"/>
                    <a:pt x="3532" y="1389"/>
                  </a:cubicBezTo>
                  <a:cubicBezTo>
                    <a:pt x="3527" y="1389"/>
                    <a:pt x="3521" y="1387"/>
                    <a:pt x="3516" y="1383"/>
                  </a:cubicBezTo>
                  <a:cubicBezTo>
                    <a:pt x="3515" y="1382"/>
                    <a:pt x="3514" y="1382"/>
                    <a:pt x="3514" y="1382"/>
                  </a:cubicBezTo>
                  <a:cubicBezTo>
                    <a:pt x="3507" y="1382"/>
                    <a:pt x="3498" y="1402"/>
                    <a:pt x="3493" y="1402"/>
                  </a:cubicBezTo>
                  <a:cubicBezTo>
                    <a:pt x="3492" y="1402"/>
                    <a:pt x="3491" y="1401"/>
                    <a:pt x="3490" y="1399"/>
                  </a:cubicBezTo>
                  <a:cubicBezTo>
                    <a:pt x="3490" y="1397"/>
                    <a:pt x="3487" y="1396"/>
                    <a:pt x="3484" y="1396"/>
                  </a:cubicBezTo>
                  <a:cubicBezTo>
                    <a:pt x="3472" y="1396"/>
                    <a:pt x="3451" y="1405"/>
                    <a:pt x="3454" y="1414"/>
                  </a:cubicBezTo>
                  <a:cubicBezTo>
                    <a:pt x="3452" y="1409"/>
                    <a:pt x="3446" y="1408"/>
                    <a:pt x="3437" y="1407"/>
                  </a:cubicBezTo>
                  <a:cubicBezTo>
                    <a:pt x="3434" y="1407"/>
                    <a:pt x="3429" y="1412"/>
                    <a:pt x="3423" y="1413"/>
                  </a:cubicBezTo>
                  <a:cubicBezTo>
                    <a:pt x="3412" y="1417"/>
                    <a:pt x="3407" y="1414"/>
                    <a:pt x="3396" y="1417"/>
                  </a:cubicBezTo>
                  <a:cubicBezTo>
                    <a:pt x="3386" y="1420"/>
                    <a:pt x="3380" y="1427"/>
                    <a:pt x="3372" y="1429"/>
                  </a:cubicBezTo>
                  <a:cubicBezTo>
                    <a:pt x="3361" y="1432"/>
                    <a:pt x="3350" y="1435"/>
                    <a:pt x="3339" y="1437"/>
                  </a:cubicBezTo>
                  <a:cubicBezTo>
                    <a:pt x="3323" y="1440"/>
                    <a:pt x="3311" y="1439"/>
                    <a:pt x="3295" y="1446"/>
                  </a:cubicBezTo>
                  <a:cubicBezTo>
                    <a:pt x="3287" y="1448"/>
                    <a:pt x="3281" y="1459"/>
                    <a:pt x="3277" y="1460"/>
                  </a:cubicBezTo>
                  <a:cubicBezTo>
                    <a:pt x="3276" y="1460"/>
                    <a:pt x="3276" y="1460"/>
                    <a:pt x="3276" y="1460"/>
                  </a:cubicBezTo>
                  <a:cubicBezTo>
                    <a:pt x="3271" y="1460"/>
                    <a:pt x="3266" y="1453"/>
                    <a:pt x="3260" y="1453"/>
                  </a:cubicBezTo>
                  <a:cubicBezTo>
                    <a:pt x="3260" y="1453"/>
                    <a:pt x="3259" y="1453"/>
                    <a:pt x="3259" y="1453"/>
                  </a:cubicBezTo>
                  <a:cubicBezTo>
                    <a:pt x="3251" y="1453"/>
                    <a:pt x="3247" y="1461"/>
                    <a:pt x="3246" y="1464"/>
                  </a:cubicBezTo>
                  <a:cubicBezTo>
                    <a:pt x="3244" y="1467"/>
                    <a:pt x="3246" y="1480"/>
                    <a:pt x="3237" y="1480"/>
                  </a:cubicBezTo>
                  <a:cubicBezTo>
                    <a:pt x="3237" y="1480"/>
                    <a:pt x="3236" y="1480"/>
                    <a:pt x="3235" y="1480"/>
                  </a:cubicBezTo>
                  <a:cubicBezTo>
                    <a:pt x="3225" y="1477"/>
                    <a:pt x="3220" y="1472"/>
                    <a:pt x="3208" y="1472"/>
                  </a:cubicBezTo>
                  <a:cubicBezTo>
                    <a:pt x="3207" y="1472"/>
                    <a:pt x="3206" y="1472"/>
                    <a:pt x="3205" y="1472"/>
                  </a:cubicBezTo>
                  <a:cubicBezTo>
                    <a:pt x="3189" y="1473"/>
                    <a:pt x="3185" y="1491"/>
                    <a:pt x="3173" y="1491"/>
                  </a:cubicBezTo>
                  <a:cubicBezTo>
                    <a:pt x="3171" y="1491"/>
                    <a:pt x="3169" y="1490"/>
                    <a:pt x="3167" y="1489"/>
                  </a:cubicBezTo>
                  <a:cubicBezTo>
                    <a:pt x="3165" y="1489"/>
                    <a:pt x="3163" y="1489"/>
                    <a:pt x="3161" y="1489"/>
                  </a:cubicBezTo>
                  <a:cubicBezTo>
                    <a:pt x="3147" y="1489"/>
                    <a:pt x="3120" y="1499"/>
                    <a:pt x="3111" y="1503"/>
                  </a:cubicBezTo>
                  <a:cubicBezTo>
                    <a:pt x="3099" y="1507"/>
                    <a:pt x="3090" y="1512"/>
                    <a:pt x="3077" y="1513"/>
                  </a:cubicBezTo>
                  <a:cubicBezTo>
                    <a:pt x="3076" y="1513"/>
                    <a:pt x="3076" y="1513"/>
                    <a:pt x="3075" y="1513"/>
                  </a:cubicBezTo>
                  <a:cubicBezTo>
                    <a:pt x="3070" y="1513"/>
                    <a:pt x="3055" y="1512"/>
                    <a:pt x="3050" y="1512"/>
                  </a:cubicBezTo>
                  <a:cubicBezTo>
                    <a:pt x="3048" y="1512"/>
                    <a:pt x="3047" y="1512"/>
                    <a:pt x="3047" y="1512"/>
                  </a:cubicBezTo>
                  <a:cubicBezTo>
                    <a:pt x="3050" y="1515"/>
                    <a:pt x="3058" y="1516"/>
                    <a:pt x="3050" y="1521"/>
                  </a:cubicBezTo>
                  <a:cubicBezTo>
                    <a:pt x="3046" y="1524"/>
                    <a:pt x="3040" y="1526"/>
                    <a:pt x="3034" y="1527"/>
                  </a:cubicBezTo>
                  <a:cubicBezTo>
                    <a:pt x="3029" y="1528"/>
                    <a:pt x="3023" y="1529"/>
                    <a:pt x="3017" y="1529"/>
                  </a:cubicBezTo>
                  <a:cubicBezTo>
                    <a:pt x="3010" y="1529"/>
                    <a:pt x="3004" y="1527"/>
                    <a:pt x="3003" y="1523"/>
                  </a:cubicBezTo>
                  <a:lnTo>
                    <a:pt x="3003" y="1523"/>
                  </a:lnTo>
                  <a:cubicBezTo>
                    <a:pt x="3005" y="1531"/>
                    <a:pt x="3003" y="1534"/>
                    <a:pt x="3000" y="1534"/>
                  </a:cubicBezTo>
                  <a:cubicBezTo>
                    <a:pt x="2994" y="1534"/>
                    <a:pt x="2984" y="1529"/>
                    <a:pt x="2975" y="1529"/>
                  </a:cubicBezTo>
                  <a:cubicBezTo>
                    <a:pt x="2973" y="1529"/>
                    <a:pt x="2971" y="1529"/>
                    <a:pt x="2969" y="1530"/>
                  </a:cubicBezTo>
                  <a:cubicBezTo>
                    <a:pt x="2956" y="1535"/>
                    <a:pt x="2957" y="1546"/>
                    <a:pt x="2940" y="1551"/>
                  </a:cubicBezTo>
                  <a:cubicBezTo>
                    <a:pt x="2939" y="1552"/>
                    <a:pt x="2937" y="1552"/>
                    <a:pt x="2935" y="1552"/>
                  </a:cubicBezTo>
                  <a:cubicBezTo>
                    <a:pt x="2930" y="1552"/>
                    <a:pt x="2924" y="1551"/>
                    <a:pt x="2919" y="1551"/>
                  </a:cubicBezTo>
                  <a:cubicBezTo>
                    <a:pt x="2918" y="1551"/>
                    <a:pt x="2917" y="1551"/>
                    <a:pt x="2916" y="1551"/>
                  </a:cubicBezTo>
                  <a:cubicBezTo>
                    <a:pt x="2891" y="1552"/>
                    <a:pt x="2903" y="1562"/>
                    <a:pt x="2878" y="1565"/>
                  </a:cubicBezTo>
                  <a:cubicBezTo>
                    <a:pt x="2861" y="1566"/>
                    <a:pt x="2850" y="1567"/>
                    <a:pt x="2833" y="1571"/>
                  </a:cubicBezTo>
                  <a:cubicBezTo>
                    <a:pt x="2828" y="1573"/>
                    <a:pt x="2814" y="1581"/>
                    <a:pt x="2813" y="1581"/>
                  </a:cubicBezTo>
                  <a:cubicBezTo>
                    <a:pt x="2810" y="1582"/>
                    <a:pt x="2806" y="1582"/>
                    <a:pt x="2803" y="1582"/>
                  </a:cubicBezTo>
                  <a:cubicBezTo>
                    <a:pt x="2789" y="1582"/>
                    <a:pt x="2774" y="1579"/>
                    <a:pt x="2759" y="1579"/>
                  </a:cubicBezTo>
                  <a:cubicBezTo>
                    <a:pt x="2749" y="1579"/>
                    <a:pt x="2740" y="1580"/>
                    <a:pt x="2732" y="1585"/>
                  </a:cubicBezTo>
                  <a:cubicBezTo>
                    <a:pt x="2719" y="1591"/>
                    <a:pt x="2732" y="1592"/>
                    <a:pt x="2716" y="1595"/>
                  </a:cubicBezTo>
                  <a:cubicBezTo>
                    <a:pt x="2711" y="1593"/>
                    <a:pt x="2704" y="1592"/>
                    <a:pt x="2698" y="1592"/>
                  </a:cubicBezTo>
                  <a:cubicBezTo>
                    <a:pt x="2694" y="1593"/>
                    <a:pt x="2695" y="1597"/>
                    <a:pt x="2691" y="1599"/>
                  </a:cubicBezTo>
                  <a:cubicBezTo>
                    <a:pt x="2660" y="1612"/>
                    <a:pt x="2597" y="1603"/>
                    <a:pt x="2572" y="1623"/>
                  </a:cubicBezTo>
                  <a:lnTo>
                    <a:pt x="2572" y="1623"/>
                  </a:lnTo>
                  <a:cubicBezTo>
                    <a:pt x="2574" y="1622"/>
                    <a:pt x="2574" y="1621"/>
                    <a:pt x="2573" y="1621"/>
                  </a:cubicBezTo>
                  <a:lnTo>
                    <a:pt x="2573" y="1621"/>
                  </a:lnTo>
                  <a:cubicBezTo>
                    <a:pt x="2572" y="1621"/>
                    <a:pt x="2566" y="1624"/>
                    <a:pt x="2569" y="1624"/>
                  </a:cubicBezTo>
                  <a:cubicBezTo>
                    <a:pt x="2569" y="1624"/>
                    <a:pt x="2570" y="1624"/>
                    <a:pt x="2571" y="1624"/>
                  </a:cubicBezTo>
                  <a:lnTo>
                    <a:pt x="2571" y="1624"/>
                  </a:lnTo>
                  <a:cubicBezTo>
                    <a:pt x="2558" y="1626"/>
                    <a:pt x="2559" y="1668"/>
                    <a:pt x="2578" y="1668"/>
                  </a:cubicBezTo>
                  <a:cubicBezTo>
                    <a:pt x="2578" y="1668"/>
                    <a:pt x="2579" y="1668"/>
                    <a:pt x="2579" y="1668"/>
                  </a:cubicBezTo>
                  <a:cubicBezTo>
                    <a:pt x="2586" y="1668"/>
                    <a:pt x="2614" y="1664"/>
                    <a:pt x="2616" y="1659"/>
                  </a:cubicBezTo>
                  <a:cubicBezTo>
                    <a:pt x="2622" y="1650"/>
                    <a:pt x="2620" y="1643"/>
                    <a:pt x="2636" y="1643"/>
                  </a:cubicBezTo>
                  <a:cubicBezTo>
                    <a:pt x="2638" y="1643"/>
                    <a:pt x="2641" y="1644"/>
                    <a:pt x="2644" y="1644"/>
                  </a:cubicBezTo>
                  <a:cubicBezTo>
                    <a:pt x="2664" y="1642"/>
                    <a:pt x="2687" y="1640"/>
                    <a:pt x="2707" y="1635"/>
                  </a:cubicBezTo>
                  <a:cubicBezTo>
                    <a:pt x="2719" y="1631"/>
                    <a:pt x="2727" y="1617"/>
                    <a:pt x="2737" y="1616"/>
                  </a:cubicBezTo>
                  <a:cubicBezTo>
                    <a:pt x="2753" y="1616"/>
                    <a:pt x="2758" y="1630"/>
                    <a:pt x="2776" y="1630"/>
                  </a:cubicBezTo>
                  <a:cubicBezTo>
                    <a:pt x="2777" y="1630"/>
                    <a:pt x="2778" y="1630"/>
                    <a:pt x="2779" y="1630"/>
                  </a:cubicBezTo>
                  <a:cubicBezTo>
                    <a:pt x="2791" y="1629"/>
                    <a:pt x="2780" y="1620"/>
                    <a:pt x="2781" y="1616"/>
                  </a:cubicBezTo>
                  <a:cubicBezTo>
                    <a:pt x="2781" y="1616"/>
                    <a:pt x="2782" y="1616"/>
                    <a:pt x="2782" y="1616"/>
                  </a:cubicBezTo>
                  <a:cubicBezTo>
                    <a:pt x="2789" y="1616"/>
                    <a:pt x="2795" y="1623"/>
                    <a:pt x="2802" y="1623"/>
                  </a:cubicBezTo>
                  <a:cubicBezTo>
                    <a:pt x="2804" y="1623"/>
                    <a:pt x="2806" y="1623"/>
                    <a:pt x="2808" y="1621"/>
                  </a:cubicBezTo>
                  <a:cubicBezTo>
                    <a:pt x="2810" y="1620"/>
                    <a:pt x="2808" y="1595"/>
                    <a:pt x="2822" y="1595"/>
                  </a:cubicBezTo>
                  <a:cubicBezTo>
                    <a:pt x="2823" y="1595"/>
                    <a:pt x="2824" y="1596"/>
                    <a:pt x="2826" y="1596"/>
                  </a:cubicBezTo>
                  <a:cubicBezTo>
                    <a:pt x="2834" y="1599"/>
                    <a:pt x="2828" y="1607"/>
                    <a:pt x="2842" y="1608"/>
                  </a:cubicBezTo>
                  <a:cubicBezTo>
                    <a:pt x="2843" y="1608"/>
                    <a:pt x="2843" y="1608"/>
                    <a:pt x="2844" y="1608"/>
                  </a:cubicBezTo>
                  <a:cubicBezTo>
                    <a:pt x="2851" y="1608"/>
                    <a:pt x="2859" y="1606"/>
                    <a:pt x="2864" y="1604"/>
                  </a:cubicBezTo>
                  <a:cubicBezTo>
                    <a:pt x="2878" y="1597"/>
                    <a:pt x="2856" y="1589"/>
                    <a:pt x="2885" y="1582"/>
                  </a:cubicBezTo>
                  <a:cubicBezTo>
                    <a:pt x="2885" y="1589"/>
                    <a:pt x="2889" y="1594"/>
                    <a:pt x="2898" y="1597"/>
                  </a:cubicBezTo>
                  <a:cubicBezTo>
                    <a:pt x="2899" y="1597"/>
                    <a:pt x="2901" y="1597"/>
                    <a:pt x="2902" y="1597"/>
                  </a:cubicBezTo>
                  <a:cubicBezTo>
                    <a:pt x="2914" y="1597"/>
                    <a:pt x="2928" y="1596"/>
                    <a:pt x="2926" y="1586"/>
                  </a:cubicBezTo>
                  <a:lnTo>
                    <a:pt x="2926" y="1586"/>
                  </a:lnTo>
                  <a:cubicBezTo>
                    <a:pt x="2927" y="1592"/>
                    <a:pt x="2930" y="1594"/>
                    <a:pt x="2935" y="1594"/>
                  </a:cubicBezTo>
                  <a:cubicBezTo>
                    <a:pt x="2941" y="1594"/>
                    <a:pt x="2949" y="1590"/>
                    <a:pt x="2955" y="1583"/>
                  </a:cubicBezTo>
                  <a:cubicBezTo>
                    <a:pt x="2956" y="1585"/>
                    <a:pt x="2958" y="1585"/>
                    <a:pt x="2961" y="1585"/>
                  </a:cubicBezTo>
                  <a:cubicBezTo>
                    <a:pt x="2977" y="1585"/>
                    <a:pt x="3021" y="1568"/>
                    <a:pt x="3027" y="1566"/>
                  </a:cubicBezTo>
                  <a:lnTo>
                    <a:pt x="3027" y="1566"/>
                  </a:lnTo>
                  <a:cubicBezTo>
                    <a:pt x="3021" y="1568"/>
                    <a:pt x="3017" y="1568"/>
                    <a:pt x="3014" y="1568"/>
                  </a:cubicBezTo>
                  <a:cubicBezTo>
                    <a:pt x="2999" y="1568"/>
                    <a:pt x="3004" y="1558"/>
                    <a:pt x="3029" y="1556"/>
                  </a:cubicBezTo>
                  <a:cubicBezTo>
                    <a:pt x="3049" y="1554"/>
                    <a:pt x="3069" y="1551"/>
                    <a:pt x="3089" y="1545"/>
                  </a:cubicBezTo>
                  <a:cubicBezTo>
                    <a:pt x="3088" y="1541"/>
                    <a:pt x="3081" y="1540"/>
                    <a:pt x="3071" y="1540"/>
                  </a:cubicBezTo>
                  <a:cubicBezTo>
                    <a:pt x="3054" y="1540"/>
                    <a:pt x="3029" y="1544"/>
                    <a:pt x="3018" y="1545"/>
                  </a:cubicBezTo>
                  <a:cubicBezTo>
                    <a:pt x="3034" y="1542"/>
                    <a:pt x="3050" y="1537"/>
                    <a:pt x="3065" y="1534"/>
                  </a:cubicBezTo>
                  <a:cubicBezTo>
                    <a:pt x="3071" y="1533"/>
                    <a:pt x="3079" y="1532"/>
                    <a:pt x="3086" y="1532"/>
                  </a:cubicBezTo>
                  <a:cubicBezTo>
                    <a:pt x="3091" y="1532"/>
                    <a:pt x="3096" y="1533"/>
                    <a:pt x="3098" y="1535"/>
                  </a:cubicBezTo>
                  <a:cubicBezTo>
                    <a:pt x="3105" y="1539"/>
                    <a:pt x="3094" y="1546"/>
                    <a:pt x="3108" y="1547"/>
                  </a:cubicBezTo>
                  <a:cubicBezTo>
                    <a:pt x="3109" y="1547"/>
                    <a:pt x="3109" y="1547"/>
                    <a:pt x="3110" y="1547"/>
                  </a:cubicBezTo>
                  <a:cubicBezTo>
                    <a:pt x="3136" y="1547"/>
                    <a:pt x="3140" y="1530"/>
                    <a:pt x="3163" y="1523"/>
                  </a:cubicBezTo>
                  <a:cubicBezTo>
                    <a:pt x="3173" y="1521"/>
                    <a:pt x="3181" y="1520"/>
                    <a:pt x="3189" y="1520"/>
                  </a:cubicBezTo>
                  <a:cubicBezTo>
                    <a:pt x="3199" y="1520"/>
                    <a:pt x="3207" y="1522"/>
                    <a:pt x="3216" y="1523"/>
                  </a:cubicBezTo>
                  <a:cubicBezTo>
                    <a:pt x="3215" y="1516"/>
                    <a:pt x="3229" y="1503"/>
                    <a:pt x="3238" y="1497"/>
                  </a:cubicBezTo>
                  <a:cubicBezTo>
                    <a:pt x="3242" y="1495"/>
                    <a:pt x="3244" y="1494"/>
                    <a:pt x="3245" y="1494"/>
                  </a:cubicBezTo>
                  <a:cubicBezTo>
                    <a:pt x="3250" y="1494"/>
                    <a:pt x="3249" y="1501"/>
                    <a:pt x="3252" y="1501"/>
                  </a:cubicBezTo>
                  <a:cubicBezTo>
                    <a:pt x="3252" y="1501"/>
                    <a:pt x="3253" y="1501"/>
                    <a:pt x="3253" y="1501"/>
                  </a:cubicBezTo>
                  <a:cubicBezTo>
                    <a:pt x="3255" y="1500"/>
                    <a:pt x="3257" y="1499"/>
                    <a:pt x="3258" y="1499"/>
                  </a:cubicBezTo>
                  <a:lnTo>
                    <a:pt x="3258" y="1499"/>
                  </a:lnTo>
                  <a:cubicBezTo>
                    <a:pt x="3258" y="1502"/>
                    <a:pt x="3259" y="1504"/>
                    <a:pt x="3262" y="1504"/>
                  </a:cubicBezTo>
                  <a:cubicBezTo>
                    <a:pt x="3263" y="1504"/>
                    <a:pt x="3264" y="1505"/>
                    <a:pt x="3265" y="1505"/>
                  </a:cubicBezTo>
                  <a:cubicBezTo>
                    <a:pt x="3275" y="1505"/>
                    <a:pt x="3292" y="1498"/>
                    <a:pt x="3301" y="1495"/>
                  </a:cubicBezTo>
                  <a:cubicBezTo>
                    <a:pt x="3311" y="1491"/>
                    <a:pt x="3331" y="1484"/>
                    <a:pt x="3336" y="1476"/>
                  </a:cubicBezTo>
                  <a:cubicBezTo>
                    <a:pt x="3339" y="1471"/>
                    <a:pt x="3339" y="1468"/>
                    <a:pt x="3350" y="1467"/>
                  </a:cubicBezTo>
                  <a:cubicBezTo>
                    <a:pt x="3352" y="1466"/>
                    <a:pt x="3354" y="1466"/>
                    <a:pt x="3356" y="1466"/>
                  </a:cubicBezTo>
                  <a:cubicBezTo>
                    <a:pt x="3360" y="1466"/>
                    <a:pt x="3363" y="1467"/>
                    <a:pt x="3365" y="1468"/>
                  </a:cubicBezTo>
                  <a:cubicBezTo>
                    <a:pt x="3366" y="1470"/>
                    <a:pt x="3368" y="1471"/>
                    <a:pt x="3369" y="1471"/>
                  </a:cubicBezTo>
                  <a:cubicBezTo>
                    <a:pt x="3371" y="1471"/>
                    <a:pt x="3374" y="1469"/>
                    <a:pt x="3379" y="1468"/>
                  </a:cubicBezTo>
                  <a:cubicBezTo>
                    <a:pt x="3390" y="1464"/>
                    <a:pt x="3398" y="1455"/>
                    <a:pt x="3409" y="1450"/>
                  </a:cubicBezTo>
                  <a:cubicBezTo>
                    <a:pt x="3421" y="1446"/>
                    <a:pt x="3433" y="1441"/>
                    <a:pt x="3445" y="1439"/>
                  </a:cubicBezTo>
                  <a:cubicBezTo>
                    <a:pt x="3447" y="1438"/>
                    <a:pt x="3448" y="1438"/>
                    <a:pt x="3450" y="1438"/>
                  </a:cubicBezTo>
                  <a:cubicBezTo>
                    <a:pt x="3455" y="1438"/>
                    <a:pt x="3461" y="1439"/>
                    <a:pt x="3465" y="1439"/>
                  </a:cubicBezTo>
                  <a:cubicBezTo>
                    <a:pt x="3467" y="1439"/>
                    <a:pt x="3468" y="1439"/>
                    <a:pt x="3470" y="1439"/>
                  </a:cubicBezTo>
                  <a:cubicBezTo>
                    <a:pt x="3472" y="1438"/>
                    <a:pt x="3467" y="1435"/>
                    <a:pt x="3470" y="1434"/>
                  </a:cubicBezTo>
                  <a:lnTo>
                    <a:pt x="3480" y="1432"/>
                  </a:lnTo>
                  <a:lnTo>
                    <a:pt x="3526" y="1418"/>
                  </a:lnTo>
                  <a:cubicBezTo>
                    <a:pt x="3541" y="1413"/>
                    <a:pt x="3575" y="1406"/>
                    <a:pt x="3571" y="1394"/>
                  </a:cubicBezTo>
                  <a:lnTo>
                    <a:pt x="3571" y="1394"/>
                  </a:lnTo>
                  <a:cubicBezTo>
                    <a:pt x="3572" y="1397"/>
                    <a:pt x="3575" y="1398"/>
                    <a:pt x="3580" y="1398"/>
                  </a:cubicBezTo>
                  <a:cubicBezTo>
                    <a:pt x="3591" y="1398"/>
                    <a:pt x="3609" y="1392"/>
                    <a:pt x="3618" y="1389"/>
                  </a:cubicBezTo>
                  <a:cubicBezTo>
                    <a:pt x="3636" y="1384"/>
                    <a:pt x="3635" y="1376"/>
                    <a:pt x="3653" y="1371"/>
                  </a:cubicBezTo>
                  <a:cubicBezTo>
                    <a:pt x="3653" y="1371"/>
                    <a:pt x="3654" y="1370"/>
                    <a:pt x="3654" y="1370"/>
                  </a:cubicBezTo>
                  <a:cubicBezTo>
                    <a:pt x="3659" y="1370"/>
                    <a:pt x="3658" y="1378"/>
                    <a:pt x="3664" y="1378"/>
                  </a:cubicBezTo>
                  <a:cubicBezTo>
                    <a:pt x="3664" y="1378"/>
                    <a:pt x="3665" y="1378"/>
                    <a:pt x="3665" y="1378"/>
                  </a:cubicBezTo>
                  <a:cubicBezTo>
                    <a:pt x="3672" y="1378"/>
                    <a:pt x="3681" y="1375"/>
                    <a:pt x="3688" y="1372"/>
                  </a:cubicBezTo>
                  <a:cubicBezTo>
                    <a:pt x="3697" y="1368"/>
                    <a:pt x="3706" y="1364"/>
                    <a:pt x="3712" y="1358"/>
                  </a:cubicBezTo>
                  <a:cubicBezTo>
                    <a:pt x="3716" y="1355"/>
                    <a:pt x="3714" y="1352"/>
                    <a:pt x="3713" y="1349"/>
                  </a:cubicBezTo>
                  <a:lnTo>
                    <a:pt x="3713" y="1349"/>
                  </a:lnTo>
                  <a:cubicBezTo>
                    <a:pt x="3714" y="1351"/>
                    <a:pt x="3716" y="1352"/>
                    <a:pt x="3718" y="1352"/>
                  </a:cubicBezTo>
                  <a:cubicBezTo>
                    <a:pt x="3725" y="1352"/>
                    <a:pt x="3738" y="1342"/>
                    <a:pt x="3745" y="1340"/>
                  </a:cubicBezTo>
                  <a:cubicBezTo>
                    <a:pt x="3746" y="1340"/>
                    <a:pt x="3747" y="1340"/>
                    <a:pt x="3748" y="1340"/>
                  </a:cubicBezTo>
                  <a:cubicBezTo>
                    <a:pt x="3755" y="1340"/>
                    <a:pt x="3752" y="1355"/>
                    <a:pt x="3761" y="1355"/>
                  </a:cubicBezTo>
                  <a:cubicBezTo>
                    <a:pt x="3762" y="1355"/>
                    <a:pt x="3765" y="1355"/>
                    <a:pt x="3767" y="1353"/>
                  </a:cubicBezTo>
                  <a:cubicBezTo>
                    <a:pt x="3788" y="1342"/>
                    <a:pt x="3773" y="1329"/>
                    <a:pt x="3778" y="1317"/>
                  </a:cubicBezTo>
                  <a:cubicBezTo>
                    <a:pt x="3779" y="1315"/>
                    <a:pt x="3782" y="1314"/>
                    <a:pt x="3786" y="1314"/>
                  </a:cubicBezTo>
                  <a:cubicBezTo>
                    <a:pt x="3795" y="1314"/>
                    <a:pt x="3807" y="1320"/>
                    <a:pt x="3807" y="1321"/>
                  </a:cubicBezTo>
                  <a:cubicBezTo>
                    <a:pt x="3809" y="1316"/>
                    <a:pt x="3805" y="1314"/>
                    <a:pt x="3816" y="1310"/>
                  </a:cubicBezTo>
                  <a:cubicBezTo>
                    <a:pt x="3820" y="1308"/>
                    <a:pt x="3829" y="1305"/>
                    <a:pt x="3831" y="1303"/>
                  </a:cubicBezTo>
                  <a:cubicBezTo>
                    <a:pt x="3834" y="1300"/>
                    <a:pt x="3829" y="1297"/>
                    <a:pt x="3831" y="1294"/>
                  </a:cubicBezTo>
                  <a:cubicBezTo>
                    <a:pt x="3834" y="1290"/>
                    <a:pt x="3842" y="1288"/>
                    <a:pt x="3848" y="1286"/>
                  </a:cubicBezTo>
                  <a:cubicBezTo>
                    <a:pt x="3849" y="1290"/>
                    <a:pt x="3850" y="1293"/>
                    <a:pt x="3854" y="1293"/>
                  </a:cubicBezTo>
                  <a:cubicBezTo>
                    <a:pt x="3857" y="1293"/>
                    <a:pt x="3860" y="1292"/>
                    <a:pt x="3865" y="1289"/>
                  </a:cubicBezTo>
                  <a:cubicBezTo>
                    <a:pt x="3875" y="1284"/>
                    <a:pt x="3880" y="1280"/>
                    <a:pt x="3883" y="1280"/>
                  </a:cubicBezTo>
                  <a:cubicBezTo>
                    <a:pt x="3885" y="1280"/>
                    <a:pt x="3887" y="1282"/>
                    <a:pt x="3889" y="1286"/>
                  </a:cubicBezTo>
                  <a:cubicBezTo>
                    <a:pt x="3890" y="1287"/>
                    <a:pt x="3891" y="1287"/>
                    <a:pt x="3892" y="1287"/>
                  </a:cubicBezTo>
                  <a:cubicBezTo>
                    <a:pt x="3898" y="1287"/>
                    <a:pt x="3915" y="1280"/>
                    <a:pt x="3917" y="1276"/>
                  </a:cubicBezTo>
                  <a:cubicBezTo>
                    <a:pt x="3919" y="1271"/>
                    <a:pt x="3910" y="1272"/>
                    <a:pt x="3921" y="1267"/>
                  </a:cubicBezTo>
                  <a:cubicBezTo>
                    <a:pt x="3932" y="1262"/>
                    <a:pt x="3945" y="1257"/>
                    <a:pt x="3958" y="1254"/>
                  </a:cubicBezTo>
                  <a:cubicBezTo>
                    <a:pt x="3961" y="1253"/>
                    <a:pt x="3963" y="1253"/>
                    <a:pt x="3966" y="1253"/>
                  </a:cubicBezTo>
                  <a:cubicBezTo>
                    <a:pt x="3971" y="1253"/>
                    <a:pt x="3976" y="1254"/>
                    <a:pt x="3981" y="1254"/>
                  </a:cubicBezTo>
                  <a:cubicBezTo>
                    <a:pt x="3983" y="1254"/>
                    <a:pt x="3984" y="1254"/>
                    <a:pt x="3986" y="1254"/>
                  </a:cubicBezTo>
                  <a:cubicBezTo>
                    <a:pt x="3997" y="1253"/>
                    <a:pt x="4013" y="1247"/>
                    <a:pt x="4020" y="1239"/>
                  </a:cubicBezTo>
                  <a:cubicBezTo>
                    <a:pt x="4026" y="1231"/>
                    <a:pt x="4043" y="1229"/>
                    <a:pt x="4052" y="1229"/>
                  </a:cubicBezTo>
                  <a:cubicBezTo>
                    <a:pt x="4055" y="1229"/>
                    <a:pt x="4058" y="1230"/>
                    <a:pt x="4057" y="1230"/>
                  </a:cubicBezTo>
                  <a:lnTo>
                    <a:pt x="4057" y="1230"/>
                  </a:lnTo>
                  <a:cubicBezTo>
                    <a:pt x="4068" y="1217"/>
                    <a:pt x="4036" y="1220"/>
                    <a:pt x="4034" y="1215"/>
                  </a:cubicBezTo>
                  <a:cubicBezTo>
                    <a:pt x="4034" y="1215"/>
                    <a:pt x="4044" y="1210"/>
                    <a:pt x="4049" y="1210"/>
                  </a:cubicBezTo>
                  <a:cubicBezTo>
                    <a:pt x="4050" y="1210"/>
                    <a:pt x="4051" y="1210"/>
                    <a:pt x="4051" y="1211"/>
                  </a:cubicBezTo>
                  <a:cubicBezTo>
                    <a:pt x="4052" y="1212"/>
                    <a:pt x="4053" y="1212"/>
                    <a:pt x="4054" y="1212"/>
                  </a:cubicBezTo>
                  <a:cubicBezTo>
                    <a:pt x="4060" y="1212"/>
                    <a:pt x="4071" y="1205"/>
                    <a:pt x="4077" y="1201"/>
                  </a:cubicBezTo>
                  <a:cubicBezTo>
                    <a:pt x="4082" y="1198"/>
                    <a:pt x="4084" y="1197"/>
                    <a:pt x="4086" y="1197"/>
                  </a:cubicBezTo>
                  <a:cubicBezTo>
                    <a:pt x="4091" y="1197"/>
                    <a:pt x="4092" y="1204"/>
                    <a:pt x="4101" y="1206"/>
                  </a:cubicBezTo>
                  <a:cubicBezTo>
                    <a:pt x="4101" y="1206"/>
                    <a:pt x="4102" y="1206"/>
                    <a:pt x="4103" y="1206"/>
                  </a:cubicBezTo>
                  <a:cubicBezTo>
                    <a:pt x="4109" y="1206"/>
                    <a:pt x="4108" y="1199"/>
                    <a:pt x="4110" y="1197"/>
                  </a:cubicBezTo>
                  <a:cubicBezTo>
                    <a:pt x="4108" y="1191"/>
                    <a:pt x="4120" y="1186"/>
                    <a:pt x="4127" y="1184"/>
                  </a:cubicBezTo>
                  <a:cubicBezTo>
                    <a:pt x="4144" y="1177"/>
                    <a:pt x="4149" y="1179"/>
                    <a:pt x="4160" y="1164"/>
                  </a:cubicBezTo>
                  <a:cubicBezTo>
                    <a:pt x="4161" y="1163"/>
                    <a:pt x="4170" y="1154"/>
                    <a:pt x="4173" y="1154"/>
                  </a:cubicBezTo>
                  <a:cubicBezTo>
                    <a:pt x="4173" y="1154"/>
                    <a:pt x="4173" y="1154"/>
                    <a:pt x="4173" y="1154"/>
                  </a:cubicBezTo>
                  <a:cubicBezTo>
                    <a:pt x="4179" y="1154"/>
                    <a:pt x="4167" y="1172"/>
                    <a:pt x="4177" y="1172"/>
                  </a:cubicBezTo>
                  <a:cubicBezTo>
                    <a:pt x="4179" y="1172"/>
                    <a:pt x="4180" y="1172"/>
                    <a:pt x="4182" y="1172"/>
                  </a:cubicBezTo>
                  <a:cubicBezTo>
                    <a:pt x="4200" y="1167"/>
                    <a:pt x="4218" y="1157"/>
                    <a:pt x="4234" y="1150"/>
                  </a:cubicBezTo>
                  <a:lnTo>
                    <a:pt x="4234" y="1150"/>
                  </a:lnTo>
                  <a:cubicBezTo>
                    <a:pt x="4232" y="1151"/>
                    <a:pt x="4228" y="1152"/>
                    <a:pt x="4226" y="1152"/>
                  </a:cubicBezTo>
                  <a:cubicBezTo>
                    <a:pt x="4224" y="1152"/>
                    <a:pt x="4222" y="1151"/>
                    <a:pt x="4222" y="1150"/>
                  </a:cubicBezTo>
                  <a:cubicBezTo>
                    <a:pt x="4222" y="1147"/>
                    <a:pt x="4250" y="1138"/>
                    <a:pt x="4248" y="1132"/>
                  </a:cubicBezTo>
                  <a:lnTo>
                    <a:pt x="4248" y="1132"/>
                  </a:lnTo>
                  <a:cubicBezTo>
                    <a:pt x="4249" y="1134"/>
                    <a:pt x="4239" y="1135"/>
                    <a:pt x="4233" y="1135"/>
                  </a:cubicBezTo>
                  <a:cubicBezTo>
                    <a:pt x="4229" y="1135"/>
                    <a:pt x="4227" y="1135"/>
                    <a:pt x="4229" y="1134"/>
                  </a:cubicBezTo>
                  <a:cubicBezTo>
                    <a:pt x="4238" y="1128"/>
                    <a:pt x="4248" y="1116"/>
                    <a:pt x="4255" y="1116"/>
                  </a:cubicBezTo>
                  <a:cubicBezTo>
                    <a:pt x="4257" y="1116"/>
                    <a:pt x="4258" y="1117"/>
                    <a:pt x="4260" y="1120"/>
                  </a:cubicBezTo>
                  <a:cubicBezTo>
                    <a:pt x="4258" y="1125"/>
                    <a:pt x="4255" y="1130"/>
                    <a:pt x="4261" y="1130"/>
                  </a:cubicBezTo>
                  <a:cubicBezTo>
                    <a:pt x="4262" y="1130"/>
                    <a:pt x="4263" y="1130"/>
                    <a:pt x="4265" y="1130"/>
                  </a:cubicBezTo>
                  <a:cubicBezTo>
                    <a:pt x="4281" y="1124"/>
                    <a:pt x="4302" y="1116"/>
                    <a:pt x="4316" y="1107"/>
                  </a:cubicBezTo>
                  <a:cubicBezTo>
                    <a:pt x="4327" y="1099"/>
                    <a:pt x="4312" y="1096"/>
                    <a:pt x="4311" y="1090"/>
                  </a:cubicBezTo>
                  <a:cubicBezTo>
                    <a:pt x="4318" y="1087"/>
                    <a:pt x="4342" y="1081"/>
                    <a:pt x="4352" y="1081"/>
                  </a:cubicBezTo>
                  <a:cubicBezTo>
                    <a:pt x="4354" y="1081"/>
                    <a:pt x="4355" y="1081"/>
                    <a:pt x="4356" y="1082"/>
                  </a:cubicBezTo>
                  <a:cubicBezTo>
                    <a:pt x="4362" y="1084"/>
                    <a:pt x="4338" y="1097"/>
                    <a:pt x="4336" y="1098"/>
                  </a:cubicBezTo>
                  <a:cubicBezTo>
                    <a:pt x="4346" y="1093"/>
                    <a:pt x="4367" y="1081"/>
                    <a:pt x="4377" y="1081"/>
                  </a:cubicBezTo>
                  <a:cubicBezTo>
                    <a:pt x="4378" y="1081"/>
                    <a:pt x="4378" y="1081"/>
                    <a:pt x="4378" y="1081"/>
                  </a:cubicBezTo>
                  <a:cubicBezTo>
                    <a:pt x="4386" y="1082"/>
                    <a:pt x="4388" y="1092"/>
                    <a:pt x="4391" y="1097"/>
                  </a:cubicBezTo>
                  <a:cubicBezTo>
                    <a:pt x="4394" y="1085"/>
                    <a:pt x="4395" y="1075"/>
                    <a:pt x="4404" y="1062"/>
                  </a:cubicBezTo>
                  <a:cubicBezTo>
                    <a:pt x="4407" y="1055"/>
                    <a:pt x="4419" y="1053"/>
                    <a:pt x="4426" y="1048"/>
                  </a:cubicBezTo>
                  <a:cubicBezTo>
                    <a:pt x="4430" y="1044"/>
                    <a:pt x="4432" y="1035"/>
                    <a:pt x="4438" y="1035"/>
                  </a:cubicBezTo>
                  <a:cubicBezTo>
                    <a:pt x="4439" y="1035"/>
                    <a:pt x="4440" y="1035"/>
                    <a:pt x="4440" y="1035"/>
                  </a:cubicBezTo>
                  <a:cubicBezTo>
                    <a:pt x="4451" y="1038"/>
                    <a:pt x="4439" y="1053"/>
                    <a:pt x="4447" y="1057"/>
                  </a:cubicBezTo>
                  <a:cubicBezTo>
                    <a:pt x="4448" y="1058"/>
                    <a:pt x="4449" y="1058"/>
                    <a:pt x="4450" y="1058"/>
                  </a:cubicBezTo>
                  <a:cubicBezTo>
                    <a:pt x="4457" y="1058"/>
                    <a:pt x="4465" y="1048"/>
                    <a:pt x="4468" y="1044"/>
                  </a:cubicBezTo>
                  <a:cubicBezTo>
                    <a:pt x="4474" y="1038"/>
                    <a:pt x="4472" y="1035"/>
                    <a:pt x="4480" y="1030"/>
                  </a:cubicBezTo>
                  <a:cubicBezTo>
                    <a:pt x="4488" y="1025"/>
                    <a:pt x="4498" y="1020"/>
                    <a:pt x="4507" y="1015"/>
                  </a:cubicBezTo>
                  <a:cubicBezTo>
                    <a:pt x="4509" y="1014"/>
                    <a:pt x="4512" y="1013"/>
                    <a:pt x="4514" y="1012"/>
                  </a:cubicBezTo>
                  <a:lnTo>
                    <a:pt x="4514" y="1012"/>
                  </a:lnTo>
                  <a:cubicBezTo>
                    <a:pt x="4514" y="1012"/>
                    <a:pt x="4515" y="1012"/>
                    <a:pt x="4515" y="1012"/>
                  </a:cubicBezTo>
                  <a:cubicBezTo>
                    <a:pt x="4515" y="1012"/>
                    <a:pt x="4516" y="1011"/>
                    <a:pt x="4516" y="1011"/>
                  </a:cubicBezTo>
                  <a:lnTo>
                    <a:pt x="4516" y="1011"/>
                  </a:lnTo>
                  <a:cubicBezTo>
                    <a:pt x="4516" y="1011"/>
                    <a:pt x="4515" y="1011"/>
                    <a:pt x="4514" y="1012"/>
                  </a:cubicBezTo>
                  <a:lnTo>
                    <a:pt x="4514" y="1012"/>
                  </a:lnTo>
                  <a:cubicBezTo>
                    <a:pt x="4506" y="1011"/>
                    <a:pt x="4496" y="1010"/>
                    <a:pt x="4509" y="1001"/>
                  </a:cubicBezTo>
                  <a:cubicBezTo>
                    <a:pt x="4512" y="1000"/>
                    <a:pt x="4515" y="999"/>
                    <a:pt x="4516" y="999"/>
                  </a:cubicBezTo>
                  <a:cubicBezTo>
                    <a:pt x="4523" y="999"/>
                    <a:pt x="4524" y="1006"/>
                    <a:pt x="4516" y="1011"/>
                  </a:cubicBezTo>
                  <a:lnTo>
                    <a:pt x="4516" y="1011"/>
                  </a:lnTo>
                  <a:cubicBezTo>
                    <a:pt x="4537" y="1001"/>
                    <a:pt x="4563" y="989"/>
                    <a:pt x="4578" y="975"/>
                  </a:cubicBezTo>
                  <a:cubicBezTo>
                    <a:pt x="4582" y="971"/>
                    <a:pt x="4580" y="965"/>
                    <a:pt x="4587" y="964"/>
                  </a:cubicBezTo>
                  <a:cubicBezTo>
                    <a:pt x="4589" y="963"/>
                    <a:pt x="4590" y="963"/>
                    <a:pt x="4592" y="963"/>
                  </a:cubicBezTo>
                  <a:cubicBezTo>
                    <a:pt x="4597" y="963"/>
                    <a:pt x="4601" y="965"/>
                    <a:pt x="4607" y="965"/>
                  </a:cubicBezTo>
                  <a:cubicBezTo>
                    <a:pt x="4608" y="965"/>
                    <a:pt x="4610" y="965"/>
                    <a:pt x="4612" y="965"/>
                  </a:cubicBezTo>
                  <a:cubicBezTo>
                    <a:pt x="4632" y="961"/>
                    <a:pt x="4660" y="947"/>
                    <a:pt x="4674" y="931"/>
                  </a:cubicBezTo>
                  <a:cubicBezTo>
                    <a:pt x="4677" y="929"/>
                    <a:pt x="4681" y="918"/>
                    <a:pt x="4682" y="917"/>
                  </a:cubicBezTo>
                  <a:cubicBezTo>
                    <a:pt x="4683" y="917"/>
                    <a:pt x="4683" y="916"/>
                    <a:pt x="4684" y="916"/>
                  </a:cubicBezTo>
                  <a:cubicBezTo>
                    <a:pt x="4689" y="916"/>
                    <a:pt x="4690" y="924"/>
                    <a:pt x="4695" y="924"/>
                  </a:cubicBezTo>
                  <a:cubicBezTo>
                    <a:pt x="4697" y="924"/>
                    <a:pt x="4698" y="923"/>
                    <a:pt x="4701" y="922"/>
                  </a:cubicBezTo>
                  <a:cubicBezTo>
                    <a:pt x="4701" y="922"/>
                    <a:pt x="4700" y="912"/>
                    <a:pt x="4708" y="907"/>
                  </a:cubicBezTo>
                  <a:cubicBezTo>
                    <a:pt x="4715" y="903"/>
                    <a:pt x="4722" y="899"/>
                    <a:pt x="4721" y="894"/>
                  </a:cubicBezTo>
                  <a:cubicBezTo>
                    <a:pt x="4718" y="883"/>
                    <a:pt x="4722" y="882"/>
                    <a:pt x="4729" y="869"/>
                  </a:cubicBezTo>
                  <a:cubicBezTo>
                    <a:pt x="4733" y="869"/>
                    <a:pt x="4753" y="877"/>
                    <a:pt x="4748" y="879"/>
                  </a:cubicBezTo>
                  <a:cubicBezTo>
                    <a:pt x="4744" y="880"/>
                    <a:pt x="4735" y="882"/>
                    <a:pt x="4731" y="890"/>
                  </a:cubicBezTo>
                  <a:cubicBezTo>
                    <a:pt x="4730" y="892"/>
                    <a:pt x="4731" y="893"/>
                    <a:pt x="4733" y="893"/>
                  </a:cubicBezTo>
                  <a:cubicBezTo>
                    <a:pt x="4734" y="893"/>
                    <a:pt x="4736" y="892"/>
                    <a:pt x="4738" y="891"/>
                  </a:cubicBezTo>
                  <a:cubicBezTo>
                    <a:pt x="4746" y="889"/>
                    <a:pt x="4762" y="870"/>
                    <a:pt x="4772" y="870"/>
                  </a:cubicBezTo>
                  <a:cubicBezTo>
                    <a:pt x="4773" y="870"/>
                    <a:pt x="4774" y="870"/>
                    <a:pt x="4775" y="870"/>
                  </a:cubicBezTo>
                  <a:cubicBezTo>
                    <a:pt x="4775" y="871"/>
                    <a:pt x="4776" y="871"/>
                    <a:pt x="4776" y="871"/>
                  </a:cubicBezTo>
                  <a:cubicBezTo>
                    <a:pt x="4787" y="871"/>
                    <a:pt x="4820" y="839"/>
                    <a:pt x="4832" y="830"/>
                  </a:cubicBezTo>
                  <a:cubicBezTo>
                    <a:pt x="4828" y="822"/>
                    <a:pt x="4819" y="828"/>
                    <a:pt x="4816" y="821"/>
                  </a:cubicBezTo>
                  <a:cubicBezTo>
                    <a:pt x="4825" y="815"/>
                    <a:pt x="4839" y="819"/>
                    <a:pt x="4842" y="814"/>
                  </a:cubicBezTo>
                  <a:cubicBezTo>
                    <a:pt x="4846" y="811"/>
                    <a:pt x="4847" y="807"/>
                    <a:pt x="4849" y="803"/>
                  </a:cubicBezTo>
                  <a:lnTo>
                    <a:pt x="4849" y="803"/>
                  </a:lnTo>
                  <a:cubicBezTo>
                    <a:pt x="4849" y="803"/>
                    <a:pt x="4849" y="804"/>
                    <a:pt x="4849" y="805"/>
                  </a:cubicBezTo>
                  <a:lnTo>
                    <a:pt x="4857" y="789"/>
                  </a:lnTo>
                  <a:lnTo>
                    <a:pt x="4857" y="789"/>
                  </a:lnTo>
                  <a:cubicBezTo>
                    <a:pt x="4864" y="790"/>
                    <a:pt x="4876" y="794"/>
                    <a:pt x="4887" y="795"/>
                  </a:cubicBezTo>
                  <a:lnTo>
                    <a:pt x="4888" y="795"/>
                  </a:lnTo>
                  <a:lnTo>
                    <a:pt x="4889" y="793"/>
                  </a:lnTo>
                  <a:cubicBezTo>
                    <a:pt x="4892" y="776"/>
                    <a:pt x="4893" y="760"/>
                    <a:pt x="4885" y="760"/>
                  </a:cubicBezTo>
                  <a:cubicBezTo>
                    <a:pt x="4884" y="760"/>
                    <a:pt x="4884" y="760"/>
                    <a:pt x="4883" y="760"/>
                  </a:cubicBezTo>
                  <a:cubicBezTo>
                    <a:pt x="4884" y="767"/>
                    <a:pt x="4887" y="768"/>
                    <a:pt x="4889" y="771"/>
                  </a:cubicBezTo>
                  <a:cubicBezTo>
                    <a:pt x="4890" y="772"/>
                    <a:pt x="4889" y="773"/>
                    <a:pt x="4887" y="773"/>
                  </a:cubicBezTo>
                  <a:cubicBezTo>
                    <a:pt x="4883" y="773"/>
                    <a:pt x="4877" y="771"/>
                    <a:pt x="4875" y="770"/>
                  </a:cubicBezTo>
                  <a:cubicBezTo>
                    <a:pt x="4873" y="768"/>
                    <a:pt x="4871" y="766"/>
                    <a:pt x="4870" y="763"/>
                  </a:cubicBezTo>
                  <a:lnTo>
                    <a:pt x="4870" y="763"/>
                  </a:lnTo>
                  <a:lnTo>
                    <a:pt x="4873" y="757"/>
                  </a:lnTo>
                  <a:lnTo>
                    <a:pt x="4873" y="757"/>
                  </a:lnTo>
                  <a:cubicBezTo>
                    <a:pt x="4871" y="757"/>
                    <a:pt x="4870" y="758"/>
                    <a:pt x="4868" y="759"/>
                  </a:cubicBezTo>
                  <a:lnTo>
                    <a:pt x="4868" y="759"/>
                  </a:lnTo>
                  <a:cubicBezTo>
                    <a:pt x="4867" y="756"/>
                    <a:pt x="4867" y="754"/>
                    <a:pt x="4867" y="752"/>
                  </a:cubicBezTo>
                  <a:cubicBezTo>
                    <a:pt x="4863" y="734"/>
                    <a:pt x="4882" y="749"/>
                    <a:pt x="4880" y="729"/>
                  </a:cubicBezTo>
                  <a:cubicBezTo>
                    <a:pt x="4878" y="720"/>
                    <a:pt x="4874" y="706"/>
                    <a:pt x="4870" y="698"/>
                  </a:cubicBezTo>
                  <a:cubicBezTo>
                    <a:pt x="4865" y="689"/>
                    <a:pt x="4860" y="698"/>
                    <a:pt x="4854" y="684"/>
                  </a:cubicBezTo>
                  <a:cubicBezTo>
                    <a:pt x="4851" y="673"/>
                    <a:pt x="4848" y="668"/>
                    <a:pt x="4855" y="665"/>
                  </a:cubicBezTo>
                  <a:cubicBezTo>
                    <a:pt x="4857" y="666"/>
                    <a:pt x="4861" y="669"/>
                    <a:pt x="4864" y="669"/>
                  </a:cubicBezTo>
                  <a:cubicBezTo>
                    <a:pt x="4864" y="669"/>
                    <a:pt x="4864" y="669"/>
                    <a:pt x="4865" y="669"/>
                  </a:cubicBezTo>
                  <a:cubicBezTo>
                    <a:pt x="4867" y="667"/>
                    <a:pt x="4829" y="631"/>
                    <a:pt x="4835" y="622"/>
                  </a:cubicBezTo>
                  <a:cubicBezTo>
                    <a:pt x="4839" y="615"/>
                    <a:pt x="4847" y="617"/>
                    <a:pt x="4843" y="599"/>
                  </a:cubicBezTo>
                  <a:cubicBezTo>
                    <a:pt x="4842" y="595"/>
                    <a:pt x="4835" y="578"/>
                    <a:pt x="4833" y="575"/>
                  </a:cubicBezTo>
                  <a:lnTo>
                    <a:pt x="4833" y="575"/>
                  </a:lnTo>
                  <a:cubicBezTo>
                    <a:pt x="4835" y="578"/>
                    <a:pt x="4831" y="603"/>
                    <a:pt x="4827" y="603"/>
                  </a:cubicBezTo>
                  <a:cubicBezTo>
                    <a:pt x="4827" y="603"/>
                    <a:pt x="4826" y="602"/>
                    <a:pt x="4825" y="600"/>
                  </a:cubicBezTo>
                  <a:cubicBezTo>
                    <a:pt x="4823" y="586"/>
                    <a:pt x="4821" y="574"/>
                    <a:pt x="4818" y="560"/>
                  </a:cubicBezTo>
                  <a:lnTo>
                    <a:pt x="4812" y="540"/>
                  </a:lnTo>
                  <a:cubicBezTo>
                    <a:pt x="4811" y="535"/>
                    <a:pt x="4810" y="533"/>
                    <a:pt x="4807" y="533"/>
                  </a:cubicBezTo>
                  <a:cubicBezTo>
                    <a:pt x="4806" y="532"/>
                    <a:pt x="4807" y="532"/>
                    <a:pt x="4809" y="532"/>
                  </a:cubicBezTo>
                  <a:cubicBezTo>
                    <a:pt x="4813" y="532"/>
                    <a:pt x="4820" y="533"/>
                    <a:pt x="4822" y="533"/>
                  </a:cubicBezTo>
                  <a:cubicBezTo>
                    <a:pt x="4822" y="533"/>
                    <a:pt x="4822" y="533"/>
                    <a:pt x="4822" y="533"/>
                  </a:cubicBezTo>
                  <a:cubicBezTo>
                    <a:pt x="4826" y="530"/>
                    <a:pt x="4817" y="518"/>
                    <a:pt x="4814" y="517"/>
                  </a:cubicBezTo>
                  <a:cubicBezTo>
                    <a:pt x="4811" y="514"/>
                    <a:pt x="4801" y="509"/>
                    <a:pt x="4802" y="500"/>
                  </a:cubicBezTo>
                  <a:cubicBezTo>
                    <a:pt x="4803" y="493"/>
                    <a:pt x="4809" y="495"/>
                    <a:pt x="4812" y="493"/>
                  </a:cubicBezTo>
                  <a:lnTo>
                    <a:pt x="4812" y="493"/>
                  </a:lnTo>
                  <a:cubicBezTo>
                    <a:pt x="4811" y="493"/>
                    <a:pt x="4811" y="493"/>
                    <a:pt x="4811" y="493"/>
                  </a:cubicBezTo>
                  <a:cubicBezTo>
                    <a:pt x="4805" y="493"/>
                    <a:pt x="4791" y="472"/>
                    <a:pt x="4789" y="467"/>
                  </a:cubicBezTo>
                  <a:cubicBezTo>
                    <a:pt x="4785" y="460"/>
                    <a:pt x="4782" y="451"/>
                    <a:pt x="4781" y="444"/>
                  </a:cubicBezTo>
                  <a:cubicBezTo>
                    <a:pt x="4781" y="437"/>
                    <a:pt x="4785" y="440"/>
                    <a:pt x="4784" y="432"/>
                  </a:cubicBezTo>
                  <a:cubicBezTo>
                    <a:pt x="4784" y="426"/>
                    <a:pt x="4779" y="401"/>
                    <a:pt x="4773" y="401"/>
                  </a:cubicBezTo>
                  <a:cubicBezTo>
                    <a:pt x="4772" y="401"/>
                    <a:pt x="4772" y="401"/>
                    <a:pt x="4772" y="401"/>
                  </a:cubicBezTo>
                  <a:cubicBezTo>
                    <a:pt x="4771" y="402"/>
                    <a:pt x="4771" y="402"/>
                    <a:pt x="4770" y="402"/>
                  </a:cubicBezTo>
                  <a:cubicBezTo>
                    <a:pt x="4766" y="402"/>
                    <a:pt x="4764" y="399"/>
                    <a:pt x="4761" y="391"/>
                  </a:cubicBezTo>
                  <a:cubicBezTo>
                    <a:pt x="4761" y="391"/>
                    <a:pt x="4756" y="377"/>
                    <a:pt x="4757" y="377"/>
                  </a:cubicBezTo>
                  <a:cubicBezTo>
                    <a:pt x="4757" y="377"/>
                    <a:pt x="4757" y="377"/>
                    <a:pt x="4757" y="377"/>
                  </a:cubicBezTo>
                  <a:cubicBezTo>
                    <a:pt x="4759" y="377"/>
                    <a:pt x="4769" y="388"/>
                    <a:pt x="4774" y="388"/>
                  </a:cubicBezTo>
                  <a:cubicBezTo>
                    <a:pt x="4776" y="388"/>
                    <a:pt x="4777" y="386"/>
                    <a:pt x="4777" y="381"/>
                  </a:cubicBezTo>
                  <a:cubicBezTo>
                    <a:pt x="4775" y="366"/>
                    <a:pt x="4761" y="364"/>
                    <a:pt x="4762" y="347"/>
                  </a:cubicBezTo>
                  <a:cubicBezTo>
                    <a:pt x="4762" y="330"/>
                    <a:pt x="4753" y="321"/>
                    <a:pt x="4744" y="309"/>
                  </a:cubicBezTo>
                  <a:cubicBezTo>
                    <a:pt x="4738" y="299"/>
                    <a:pt x="4741" y="301"/>
                    <a:pt x="4741" y="295"/>
                  </a:cubicBezTo>
                  <a:cubicBezTo>
                    <a:pt x="4740" y="291"/>
                    <a:pt x="4735" y="284"/>
                    <a:pt x="4733" y="278"/>
                  </a:cubicBezTo>
                  <a:cubicBezTo>
                    <a:pt x="4726" y="276"/>
                    <a:pt x="4713" y="260"/>
                    <a:pt x="4721" y="252"/>
                  </a:cubicBezTo>
                  <a:cubicBezTo>
                    <a:pt x="4723" y="250"/>
                    <a:pt x="4741" y="236"/>
                    <a:pt x="4727" y="230"/>
                  </a:cubicBezTo>
                  <a:cubicBezTo>
                    <a:pt x="4721" y="227"/>
                    <a:pt x="4717" y="229"/>
                    <a:pt x="4715" y="216"/>
                  </a:cubicBezTo>
                  <a:cubicBezTo>
                    <a:pt x="4713" y="209"/>
                    <a:pt x="4720" y="212"/>
                    <a:pt x="4721" y="209"/>
                  </a:cubicBezTo>
                  <a:cubicBezTo>
                    <a:pt x="4722" y="204"/>
                    <a:pt x="4720" y="195"/>
                    <a:pt x="4718" y="190"/>
                  </a:cubicBezTo>
                  <a:lnTo>
                    <a:pt x="4708" y="194"/>
                  </a:lnTo>
                  <a:cubicBezTo>
                    <a:pt x="4708" y="198"/>
                    <a:pt x="4708" y="206"/>
                    <a:pt x="4705" y="209"/>
                  </a:cubicBezTo>
                  <a:cubicBezTo>
                    <a:pt x="4705" y="210"/>
                    <a:pt x="4704" y="210"/>
                    <a:pt x="4704" y="210"/>
                  </a:cubicBezTo>
                  <a:cubicBezTo>
                    <a:pt x="4700" y="210"/>
                    <a:pt x="4694" y="190"/>
                    <a:pt x="4694" y="188"/>
                  </a:cubicBezTo>
                  <a:cubicBezTo>
                    <a:pt x="4689" y="171"/>
                    <a:pt x="4697" y="178"/>
                    <a:pt x="4697" y="162"/>
                  </a:cubicBezTo>
                  <a:cubicBezTo>
                    <a:pt x="4697" y="160"/>
                    <a:pt x="4696" y="138"/>
                    <a:pt x="4694" y="136"/>
                  </a:cubicBezTo>
                  <a:cubicBezTo>
                    <a:pt x="4688" y="133"/>
                    <a:pt x="4686" y="140"/>
                    <a:pt x="4681" y="126"/>
                  </a:cubicBezTo>
                  <a:cubicBezTo>
                    <a:pt x="4679" y="119"/>
                    <a:pt x="4679" y="112"/>
                    <a:pt x="4674" y="109"/>
                  </a:cubicBezTo>
                  <a:cubicBezTo>
                    <a:pt x="4665" y="105"/>
                    <a:pt x="4655" y="59"/>
                    <a:pt x="4652" y="48"/>
                  </a:cubicBezTo>
                  <a:cubicBezTo>
                    <a:pt x="4649" y="37"/>
                    <a:pt x="4652" y="38"/>
                    <a:pt x="4655" y="31"/>
                  </a:cubicBezTo>
                  <a:cubicBezTo>
                    <a:pt x="4657" y="26"/>
                    <a:pt x="4653" y="2"/>
                    <a:pt x="4646" y="1"/>
                  </a:cubicBezTo>
                  <a:cubicBezTo>
                    <a:pt x="4645" y="0"/>
                    <a:pt x="4642" y="0"/>
                    <a:pt x="4640" y="0"/>
                  </a:cubicBezTo>
                  <a:close/>
                  <a:moveTo>
                    <a:pt x="2246" y="1697"/>
                  </a:moveTo>
                  <a:lnTo>
                    <a:pt x="2246" y="1697"/>
                  </a:lnTo>
                  <a:cubicBezTo>
                    <a:pt x="2247" y="1702"/>
                    <a:pt x="2249" y="1709"/>
                    <a:pt x="2238" y="1710"/>
                  </a:cubicBezTo>
                  <a:cubicBezTo>
                    <a:pt x="2236" y="1711"/>
                    <a:pt x="2233" y="1711"/>
                    <a:pt x="2231" y="1711"/>
                  </a:cubicBezTo>
                  <a:cubicBezTo>
                    <a:pt x="2224" y="1711"/>
                    <a:pt x="2218" y="1709"/>
                    <a:pt x="2223" y="1703"/>
                  </a:cubicBezTo>
                  <a:cubicBezTo>
                    <a:pt x="2228" y="1698"/>
                    <a:pt x="2238" y="1699"/>
                    <a:pt x="2246" y="1697"/>
                  </a:cubicBezTo>
                  <a:close/>
                  <a:moveTo>
                    <a:pt x="2053" y="1707"/>
                  </a:moveTo>
                  <a:cubicBezTo>
                    <a:pt x="2052" y="1707"/>
                    <a:pt x="2050" y="1708"/>
                    <a:pt x="2049" y="1708"/>
                  </a:cubicBezTo>
                  <a:cubicBezTo>
                    <a:pt x="2045" y="1708"/>
                    <a:pt x="2042" y="1709"/>
                    <a:pt x="2039" y="1709"/>
                  </a:cubicBezTo>
                  <a:cubicBezTo>
                    <a:pt x="2040" y="1716"/>
                    <a:pt x="2044" y="1719"/>
                    <a:pt x="2047" y="1719"/>
                  </a:cubicBezTo>
                  <a:cubicBezTo>
                    <a:pt x="2056" y="1719"/>
                    <a:pt x="2065" y="1707"/>
                    <a:pt x="2053" y="1707"/>
                  </a:cubicBezTo>
                  <a:close/>
                  <a:moveTo>
                    <a:pt x="1964" y="1752"/>
                  </a:moveTo>
                  <a:cubicBezTo>
                    <a:pt x="1964" y="1757"/>
                    <a:pt x="1966" y="1764"/>
                    <a:pt x="1955" y="1764"/>
                  </a:cubicBezTo>
                  <a:cubicBezTo>
                    <a:pt x="1954" y="1765"/>
                    <a:pt x="1952" y="1765"/>
                    <a:pt x="1950" y="1765"/>
                  </a:cubicBezTo>
                  <a:cubicBezTo>
                    <a:pt x="1942" y="1765"/>
                    <a:pt x="1935" y="1763"/>
                    <a:pt x="1941" y="1757"/>
                  </a:cubicBezTo>
                  <a:cubicBezTo>
                    <a:pt x="1946" y="1752"/>
                    <a:pt x="1955" y="1753"/>
                    <a:pt x="1964" y="1752"/>
                  </a:cubicBezTo>
                  <a:close/>
                  <a:moveTo>
                    <a:pt x="531" y="1788"/>
                  </a:moveTo>
                  <a:cubicBezTo>
                    <a:pt x="531" y="1788"/>
                    <a:pt x="531" y="1788"/>
                    <a:pt x="531" y="1788"/>
                  </a:cubicBezTo>
                  <a:lnTo>
                    <a:pt x="531" y="1788"/>
                  </a:lnTo>
                  <a:close/>
                  <a:moveTo>
                    <a:pt x="3507" y="196"/>
                  </a:moveTo>
                  <a:cubicBezTo>
                    <a:pt x="3500" y="196"/>
                    <a:pt x="3493" y="200"/>
                    <a:pt x="3490" y="206"/>
                  </a:cubicBezTo>
                  <a:cubicBezTo>
                    <a:pt x="3487" y="213"/>
                    <a:pt x="3467" y="218"/>
                    <a:pt x="3451" y="218"/>
                  </a:cubicBezTo>
                  <a:cubicBezTo>
                    <a:pt x="3442" y="218"/>
                    <a:pt x="3434" y="217"/>
                    <a:pt x="3432" y="213"/>
                  </a:cubicBezTo>
                  <a:lnTo>
                    <a:pt x="3432" y="213"/>
                  </a:lnTo>
                  <a:cubicBezTo>
                    <a:pt x="3434" y="217"/>
                    <a:pt x="3436" y="224"/>
                    <a:pt x="3430" y="226"/>
                  </a:cubicBezTo>
                  <a:cubicBezTo>
                    <a:pt x="3421" y="228"/>
                    <a:pt x="3405" y="231"/>
                    <a:pt x="3406" y="238"/>
                  </a:cubicBezTo>
                  <a:lnTo>
                    <a:pt x="3406" y="238"/>
                  </a:lnTo>
                  <a:cubicBezTo>
                    <a:pt x="3405" y="233"/>
                    <a:pt x="3396" y="231"/>
                    <a:pt x="3384" y="231"/>
                  </a:cubicBezTo>
                  <a:cubicBezTo>
                    <a:pt x="3361" y="231"/>
                    <a:pt x="3325" y="238"/>
                    <a:pt x="3314" y="240"/>
                  </a:cubicBezTo>
                  <a:cubicBezTo>
                    <a:pt x="3281" y="247"/>
                    <a:pt x="3263" y="258"/>
                    <a:pt x="3242" y="276"/>
                  </a:cubicBezTo>
                  <a:cubicBezTo>
                    <a:pt x="3244" y="273"/>
                    <a:pt x="3263" y="257"/>
                    <a:pt x="3254" y="255"/>
                  </a:cubicBezTo>
                  <a:lnTo>
                    <a:pt x="3254" y="255"/>
                  </a:lnTo>
                  <a:cubicBezTo>
                    <a:pt x="3254" y="255"/>
                    <a:pt x="3242" y="258"/>
                    <a:pt x="3242" y="258"/>
                  </a:cubicBezTo>
                  <a:cubicBezTo>
                    <a:pt x="3241" y="259"/>
                    <a:pt x="3240" y="259"/>
                    <a:pt x="3239" y="259"/>
                  </a:cubicBezTo>
                  <a:cubicBezTo>
                    <a:pt x="3238" y="259"/>
                    <a:pt x="3240" y="258"/>
                    <a:pt x="3237" y="255"/>
                  </a:cubicBezTo>
                  <a:cubicBezTo>
                    <a:pt x="3234" y="252"/>
                    <a:pt x="3230" y="250"/>
                    <a:pt x="3227" y="250"/>
                  </a:cubicBezTo>
                  <a:cubicBezTo>
                    <a:pt x="3222" y="250"/>
                    <a:pt x="3219" y="253"/>
                    <a:pt x="3219" y="258"/>
                  </a:cubicBezTo>
                  <a:cubicBezTo>
                    <a:pt x="3220" y="264"/>
                    <a:pt x="3222" y="267"/>
                    <a:pt x="3209" y="270"/>
                  </a:cubicBezTo>
                  <a:cubicBezTo>
                    <a:pt x="3202" y="271"/>
                    <a:pt x="3194" y="272"/>
                    <a:pt x="3187" y="272"/>
                  </a:cubicBezTo>
                  <a:cubicBezTo>
                    <a:pt x="3183" y="272"/>
                    <a:pt x="3183" y="269"/>
                    <a:pt x="3180" y="269"/>
                  </a:cubicBezTo>
                  <a:cubicBezTo>
                    <a:pt x="3180" y="269"/>
                    <a:pt x="3179" y="269"/>
                    <a:pt x="3179" y="269"/>
                  </a:cubicBezTo>
                  <a:lnTo>
                    <a:pt x="3145" y="275"/>
                  </a:lnTo>
                  <a:cubicBezTo>
                    <a:pt x="3125" y="278"/>
                    <a:pt x="3135" y="296"/>
                    <a:pt x="3141" y="296"/>
                  </a:cubicBezTo>
                  <a:cubicBezTo>
                    <a:pt x="3141" y="296"/>
                    <a:pt x="3141" y="296"/>
                    <a:pt x="3141" y="296"/>
                  </a:cubicBezTo>
                  <a:lnTo>
                    <a:pt x="3141" y="296"/>
                  </a:lnTo>
                  <a:cubicBezTo>
                    <a:pt x="3141" y="296"/>
                    <a:pt x="3140" y="296"/>
                    <a:pt x="3139" y="296"/>
                  </a:cubicBezTo>
                  <a:cubicBezTo>
                    <a:pt x="3128" y="296"/>
                    <a:pt x="3105" y="284"/>
                    <a:pt x="3095" y="282"/>
                  </a:cubicBezTo>
                  <a:cubicBezTo>
                    <a:pt x="3091" y="281"/>
                    <a:pt x="3088" y="281"/>
                    <a:pt x="3086" y="281"/>
                  </a:cubicBezTo>
                  <a:cubicBezTo>
                    <a:pt x="3080" y="281"/>
                    <a:pt x="3079" y="283"/>
                    <a:pt x="3087" y="286"/>
                  </a:cubicBezTo>
                  <a:cubicBezTo>
                    <a:pt x="3093" y="289"/>
                    <a:pt x="3105" y="298"/>
                    <a:pt x="3091" y="298"/>
                  </a:cubicBezTo>
                  <a:cubicBezTo>
                    <a:pt x="3090" y="298"/>
                    <a:pt x="3089" y="298"/>
                    <a:pt x="3087" y="298"/>
                  </a:cubicBezTo>
                  <a:cubicBezTo>
                    <a:pt x="3076" y="297"/>
                    <a:pt x="3066" y="295"/>
                    <a:pt x="3057" y="291"/>
                  </a:cubicBezTo>
                  <a:cubicBezTo>
                    <a:pt x="3057" y="291"/>
                    <a:pt x="3051" y="289"/>
                    <a:pt x="3049" y="289"/>
                  </a:cubicBezTo>
                  <a:cubicBezTo>
                    <a:pt x="3048" y="289"/>
                    <a:pt x="3048" y="289"/>
                    <a:pt x="3048" y="289"/>
                  </a:cubicBezTo>
                  <a:cubicBezTo>
                    <a:pt x="3048" y="289"/>
                    <a:pt x="3048" y="289"/>
                    <a:pt x="3048" y="289"/>
                  </a:cubicBezTo>
                  <a:cubicBezTo>
                    <a:pt x="3052" y="289"/>
                    <a:pt x="3057" y="301"/>
                    <a:pt x="3055" y="304"/>
                  </a:cubicBezTo>
                  <a:cubicBezTo>
                    <a:pt x="3054" y="304"/>
                    <a:pt x="3054" y="305"/>
                    <a:pt x="3052" y="305"/>
                  </a:cubicBezTo>
                  <a:cubicBezTo>
                    <a:pt x="3045" y="305"/>
                    <a:pt x="3027" y="295"/>
                    <a:pt x="3025" y="294"/>
                  </a:cubicBezTo>
                  <a:cubicBezTo>
                    <a:pt x="3018" y="291"/>
                    <a:pt x="3014" y="290"/>
                    <a:pt x="3013" y="290"/>
                  </a:cubicBezTo>
                  <a:cubicBezTo>
                    <a:pt x="3006" y="290"/>
                    <a:pt x="3034" y="308"/>
                    <a:pt x="3033" y="309"/>
                  </a:cubicBezTo>
                  <a:cubicBezTo>
                    <a:pt x="3032" y="309"/>
                    <a:pt x="3032" y="309"/>
                    <a:pt x="3031" y="309"/>
                  </a:cubicBezTo>
                  <a:cubicBezTo>
                    <a:pt x="3024" y="309"/>
                    <a:pt x="3010" y="304"/>
                    <a:pt x="3002" y="304"/>
                  </a:cubicBezTo>
                  <a:cubicBezTo>
                    <a:pt x="2998" y="304"/>
                    <a:pt x="2996" y="305"/>
                    <a:pt x="2996" y="308"/>
                  </a:cubicBezTo>
                  <a:cubicBezTo>
                    <a:pt x="2996" y="306"/>
                    <a:pt x="2992" y="305"/>
                    <a:pt x="2986" y="305"/>
                  </a:cubicBezTo>
                  <a:cubicBezTo>
                    <a:pt x="2966" y="305"/>
                    <a:pt x="2923" y="315"/>
                    <a:pt x="2913" y="317"/>
                  </a:cubicBezTo>
                  <a:cubicBezTo>
                    <a:pt x="2898" y="319"/>
                    <a:pt x="2886" y="326"/>
                    <a:pt x="2872" y="330"/>
                  </a:cubicBezTo>
                  <a:cubicBezTo>
                    <a:pt x="2871" y="330"/>
                    <a:pt x="2869" y="330"/>
                    <a:pt x="2868" y="330"/>
                  </a:cubicBezTo>
                  <a:cubicBezTo>
                    <a:pt x="2862" y="330"/>
                    <a:pt x="2856" y="327"/>
                    <a:pt x="2850" y="327"/>
                  </a:cubicBezTo>
                  <a:cubicBezTo>
                    <a:pt x="2849" y="327"/>
                    <a:pt x="2847" y="327"/>
                    <a:pt x="2845" y="328"/>
                  </a:cubicBezTo>
                  <a:cubicBezTo>
                    <a:pt x="2842" y="332"/>
                    <a:pt x="2832" y="343"/>
                    <a:pt x="2826" y="344"/>
                  </a:cubicBezTo>
                  <a:lnTo>
                    <a:pt x="2826" y="344"/>
                  </a:lnTo>
                  <a:cubicBezTo>
                    <a:pt x="2827" y="344"/>
                    <a:pt x="2840" y="323"/>
                    <a:pt x="2834" y="323"/>
                  </a:cubicBezTo>
                  <a:cubicBezTo>
                    <a:pt x="2832" y="323"/>
                    <a:pt x="2830" y="324"/>
                    <a:pt x="2826" y="326"/>
                  </a:cubicBezTo>
                  <a:cubicBezTo>
                    <a:pt x="2817" y="332"/>
                    <a:pt x="2802" y="333"/>
                    <a:pt x="2802" y="342"/>
                  </a:cubicBezTo>
                  <a:cubicBezTo>
                    <a:pt x="2802" y="350"/>
                    <a:pt x="2782" y="343"/>
                    <a:pt x="2783" y="351"/>
                  </a:cubicBezTo>
                  <a:lnTo>
                    <a:pt x="2783" y="351"/>
                  </a:lnTo>
                  <a:cubicBezTo>
                    <a:pt x="2781" y="342"/>
                    <a:pt x="2778" y="337"/>
                    <a:pt x="2761" y="337"/>
                  </a:cubicBezTo>
                  <a:cubicBezTo>
                    <a:pt x="2750" y="337"/>
                    <a:pt x="2750" y="360"/>
                    <a:pt x="2739" y="366"/>
                  </a:cubicBezTo>
                  <a:cubicBezTo>
                    <a:pt x="2733" y="369"/>
                    <a:pt x="2729" y="370"/>
                    <a:pt x="2725" y="370"/>
                  </a:cubicBezTo>
                  <a:cubicBezTo>
                    <a:pt x="2707" y="370"/>
                    <a:pt x="2703" y="347"/>
                    <a:pt x="2701" y="340"/>
                  </a:cubicBezTo>
                  <a:cubicBezTo>
                    <a:pt x="2691" y="352"/>
                    <a:pt x="2680" y="362"/>
                    <a:pt x="2666" y="374"/>
                  </a:cubicBezTo>
                  <a:cubicBezTo>
                    <a:pt x="2659" y="368"/>
                    <a:pt x="2654" y="364"/>
                    <a:pt x="2644" y="360"/>
                  </a:cubicBezTo>
                  <a:lnTo>
                    <a:pt x="2644" y="360"/>
                  </a:lnTo>
                  <a:cubicBezTo>
                    <a:pt x="2645" y="368"/>
                    <a:pt x="2628" y="368"/>
                    <a:pt x="2620" y="371"/>
                  </a:cubicBezTo>
                  <a:cubicBezTo>
                    <a:pt x="2616" y="373"/>
                    <a:pt x="2596" y="387"/>
                    <a:pt x="2599" y="388"/>
                  </a:cubicBezTo>
                  <a:cubicBezTo>
                    <a:pt x="2592" y="384"/>
                    <a:pt x="2597" y="372"/>
                    <a:pt x="2588" y="372"/>
                  </a:cubicBezTo>
                  <a:cubicBezTo>
                    <a:pt x="2585" y="372"/>
                    <a:pt x="2580" y="373"/>
                    <a:pt x="2574" y="376"/>
                  </a:cubicBezTo>
                  <a:cubicBezTo>
                    <a:pt x="2565" y="380"/>
                    <a:pt x="2560" y="381"/>
                    <a:pt x="2555" y="381"/>
                  </a:cubicBezTo>
                  <a:cubicBezTo>
                    <a:pt x="2549" y="381"/>
                    <a:pt x="2547" y="378"/>
                    <a:pt x="2546" y="372"/>
                  </a:cubicBezTo>
                  <a:cubicBezTo>
                    <a:pt x="2534" y="374"/>
                    <a:pt x="2540" y="378"/>
                    <a:pt x="2536" y="382"/>
                  </a:cubicBezTo>
                  <a:cubicBezTo>
                    <a:pt x="2530" y="388"/>
                    <a:pt x="2513" y="388"/>
                    <a:pt x="2505" y="392"/>
                  </a:cubicBezTo>
                  <a:cubicBezTo>
                    <a:pt x="2497" y="396"/>
                    <a:pt x="2504" y="401"/>
                    <a:pt x="2499" y="406"/>
                  </a:cubicBezTo>
                  <a:cubicBezTo>
                    <a:pt x="2494" y="411"/>
                    <a:pt x="2482" y="409"/>
                    <a:pt x="2482" y="413"/>
                  </a:cubicBezTo>
                  <a:lnTo>
                    <a:pt x="2482" y="413"/>
                  </a:lnTo>
                  <a:cubicBezTo>
                    <a:pt x="2481" y="408"/>
                    <a:pt x="2482" y="406"/>
                    <a:pt x="2479" y="406"/>
                  </a:cubicBezTo>
                  <a:cubicBezTo>
                    <a:pt x="2478" y="406"/>
                    <a:pt x="2475" y="407"/>
                    <a:pt x="2470" y="408"/>
                  </a:cubicBezTo>
                  <a:lnTo>
                    <a:pt x="2442" y="412"/>
                  </a:lnTo>
                  <a:cubicBezTo>
                    <a:pt x="2442" y="408"/>
                    <a:pt x="2440" y="401"/>
                    <a:pt x="2451" y="400"/>
                  </a:cubicBezTo>
                  <a:cubicBezTo>
                    <a:pt x="2453" y="396"/>
                    <a:pt x="2460" y="398"/>
                    <a:pt x="2459" y="392"/>
                  </a:cubicBezTo>
                  <a:lnTo>
                    <a:pt x="2459" y="392"/>
                  </a:lnTo>
                  <a:cubicBezTo>
                    <a:pt x="2432" y="397"/>
                    <a:pt x="2430" y="409"/>
                    <a:pt x="2411" y="419"/>
                  </a:cubicBezTo>
                  <a:cubicBezTo>
                    <a:pt x="2407" y="421"/>
                    <a:pt x="2405" y="422"/>
                    <a:pt x="2403" y="422"/>
                  </a:cubicBezTo>
                  <a:cubicBezTo>
                    <a:pt x="2397" y="422"/>
                    <a:pt x="2408" y="408"/>
                    <a:pt x="2408" y="408"/>
                  </a:cubicBezTo>
                  <a:cubicBezTo>
                    <a:pt x="2408" y="408"/>
                    <a:pt x="2408" y="408"/>
                    <a:pt x="2408" y="408"/>
                  </a:cubicBezTo>
                  <a:cubicBezTo>
                    <a:pt x="2406" y="408"/>
                    <a:pt x="2392" y="415"/>
                    <a:pt x="2392" y="415"/>
                  </a:cubicBezTo>
                  <a:cubicBezTo>
                    <a:pt x="2388" y="419"/>
                    <a:pt x="2386" y="420"/>
                    <a:pt x="2382" y="420"/>
                  </a:cubicBezTo>
                  <a:cubicBezTo>
                    <a:pt x="2380" y="420"/>
                    <a:pt x="2377" y="420"/>
                    <a:pt x="2373" y="418"/>
                  </a:cubicBezTo>
                  <a:cubicBezTo>
                    <a:pt x="2369" y="417"/>
                    <a:pt x="2364" y="416"/>
                    <a:pt x="2360" y="416"/>
                  </a:cubicBezTo>
                  <a:cubicBezTo>
                    <a:pt x="2347" y="416"/>
                    <a:pt x="2334" y="421"/>
                    <a:pt x="2345" y="429"/>
                  </a:cubicBezTo>
                  <a:cubicBezTo>
                    <a:pt x="2344" y="429"/>
                    <a:pt x="2343" y="429"/>
                    <a:pt x="2343" y="429"/>
                  </a:cubicBezTo>
                  <a:cubicBezTo>
                    <a:pt x="2338" y="429"/>
                    <a:pt x="2336" y="432"/>
                    <a:pt x="2334" y="433"/>
                  </a:cubicBezTo>
                  <a:cubicBezTo>
                    <a:pt x="2333" y="433"/>
                    <a:pt x="2333" y="433"/>
                    <a:pt x="2333" y="433"/>
                  </a:cubicBezTo>
                  <a:cubicBezTo>
                    <a:pt x="2331" y="433"/>
                    <a:pt x="2334" y="421"/>
                    <a:pt x="2333" y="419"/>
                  </a:cubicBezTo>
                  <a:cubicBezTo>
                    <a:pt x="2332" y="417"/>
                    <a:pt x="2331" y="417"/>
                    <a:pt x="2329" y="417"/>
                  </a:cubicBezTo>
                  <a:cubicBezTo>
                    <a:pt x="2327" y="417"/>
                    <a:pt x="2323" y="419"/>
                    <a:pt x="2320" y="420"/>
                  </a:cubicBezTo>
                  <a:cubicBezTo>
                    <a:pt x="2297" y="430"/>
                    <a:pt x="2305" y="448"/>
                    <a:pt x="2278" y="452"/>
                  </a:cubicBezTo>
                  <a:cubicBezTo>
                    <a:pt x="2277" y="446"/>
                    <a:pt x="2278" y="439"/>
                    <a:pt x="2271" y="435"/>
                  </a:cubicBezTo>
                  <a:cubicBezTo>
                    <a:pt x="2268" y="433"/>
                    <a:pt x="2265" y="432"/>
                    <a:pt x="2262" y="432"/>
                  </a:cubicBezTo>
                  <a:cubicBezTo>
                    <a:pt x="2254" y="432"/>
                    <a:pt x="2246" y="438"/>
                    <a:pt x="2247" y="444"/>
                  </a:cubicBezTo>
                  <a:cubicBezTo>
                    <a:pt x="2246" y="438"/>
                    <a:pt x="2241" y="432"/>
                    <a:pt x="2229" y="432"/>
                  </a:cubicBezTo>
                  <a:cubicBezTo>
                    <a:pt x="2228" y="432"/>
                    <a:pt x="2227" y="432"/>
                    <a:pt x="2225" y="432"/>
                  </a:cubicBezTo>
                  <a:cubicBezTo>
                    <a:pt x="2225" y="436"/>
                    <a:pt x="2234" y="452"/>
                    <a:pt x="2224" y="452"/>
                  </a:cubicBezTo>
                  <a:cubicBezTo>
                    <a:pt x="2223" y="452"/>
                    <a:pt x="2221" y="451"/>
                    <a:pt x="2218" y="450"/>
                  </a:cubicBezTo>
                  <a:cubicBezTo>
                    <a:pt x="2210" y="447"/>
                    <a:pt x="2207" y="439"/>
                    <a:pt x="2196" y="439"/>
                  </a:cubicBezTo>
                  <a:cubicBezTo>
                    <a:pt x="2195" y="439"/>
                    <a:pt x="2193" y="440"/>
                    <a:pt x="2191" y="440"/>
                  </a:cubicBezTo>
                  <a:cubicBezTo>
                    <a:pt x="2181" y="442"/>
                    <a:pt x="2178" y="448"/>
                    <a:pt x="2168" y="448"/>
                  </a:cubicBezTo>
                  <a:cubicBezTo>
                    <a:pt x="2167" y="446"/>
                    <a:pt x="2163" y="445"/>
                    <a:pt x="2158" y="445"/>
                  </a:cubicBezTo>
                  <a:cubicBezTo>
                    <a:pt x="2144" y="445"/>
                    <a:pt x="2119" y="450"/>
                    <a:pt x="2113" y="452"/>
                  </a:cubicBezTo>
                  <a:cubicBezTo>
                    <a:pt x="2099" y="457"/>
                    <a:pt x="2121" y="463"/>
                    <a:pt x="2116" y="466"/>
                  </a:cubicBezTo>
                  <a:cubicBezTo>
                    <a:pt x="2114" y="468"/>
                    <a:pt x="2112" y="468"/>
                    <a:pt x="2110" y="468"/>
                  </a:cubicBezTo>
                  <a:cubicBezTo>
                    <a:pt x="2101" y="468"/>
                    <a:pt x="2090" y="455"/>
                    <a:pt x="2088" y="453"/>
                  </a:cubicBezTo>
                  <a:cubicBezTo>
                    <a:pt x="2087" y="452"/>
                    <a:pt x="2085" y="451"/>
                    <a:pt x="2082" y="451"/>
                  </a:cubicBezTo>
                  <a:cubicBezTo>
                    <a:pt x="2074" y="451"/>
                    <a:pt x="2062" y="454"/>
                    <a:pt x="2057" y="455"/>
                  </a:cubicBezTo>
                  <a:cubicBezTo>
                    <a:pt x="2039" y="459"/>
                    <a:pt x="2021" y="463"/>
                    <a:pt x="2004" y="470"/>
                  </a:cubicBezTo>
                  <a:cubicBezTo>
                    <a:pt x="1999" y="471"/>
                    <a:pt x="1971" y="486"/>
                    <a:pt x="1967" y="486"/>
                  </a:cubicBezTo>
                  <a:cubicBezTo>
                    <a:pt x="1967" y="486"/>
                    <a:pt x="1967" y="486"/>
                    <a:pt x="1967" y="486"/>
                  </a:cubicBezTo>
                  <a:cubicBezTo>
                    <a:pt x="1962" y="485"/>
                    <a:pt x="1987" y="462"/>
                    <a:pt x="1980" y="462"/>
                  </a:cubicBezTo>
                  <a:cubicBezTo>
                    <a:pt x="1980" y="462"/>
                    <a:pt x="1979" y="462"/>
                    <a:pt x="1978" y="463"/>
                  </a:cubicBezTo>
                  <a:cubicBezTo>
                    <a:pt x="1969" y="466"/>
                    <a:pt x="1923" y="486"/>
                    <a:pt x="1924" y="492"/>
                  </a:cubicBezTo>
                  <a:cubicBezTo>
                    <a:pt x="1923" y="486"/>
                    <a:pt x="1917" y="484"/>
                    <a:pt x="1909" y="484"/>
                  </a:cubicBezTo>
                  <a:cubicBezTo>
                    <a:pt x="1906" y="484"/>
                    <a:pt x="1904" y="484"/>
                    <a:pt x="1900" y="484"/>
                  </a:cubicBezTo>
                  <a:cubicBezTo>
                    <a:pt x="1890" y="485"/>
                    <a:pt x="1879" y="488"/>
                    <a:pt x="1869" y="492"/>
                  </a:cubicBezTo>
                  <a:cubicBezTo>
                    <a:pt x="1861" y="495"/>
                    <a:pt x="1860" y="500"/>
                    <a:pt x="1852" y="504"/>
                  </a:cubicBezTo>
                  <a:cubicBezTo>
                    <a:pt x="1844" y="507"/>
                    <a:pt x="1837" y="508"/>
                    <a:pt x="1831" y="508"/>
                  </a:cubicBezTo>
                  <a:cubicBezTo>
                    <a:pt x="1817" y="508"/>
                    <a:pt x="1805" y="503"/>
                    <a:pt x="1791" y="503"/>
                  </a:cubicBezTo>
                  <a:cubicBezTo>
                    <a:pt x="1785" y="503"/>
                    <a:pt x="1786" y="505"/>
                    <a:pt x="1786" y="507"/>
                  </a:cubicBezTo>
                  <a:cubicBezTo>
                    <a:pt x="1779" y="509"/>
                    <a:pt x="1771" y="510"/>
                    <a:pt x="1764" y="512"/>
                  </a:cubicBezTo>
                  <a:cubicBezTo>
                    <a:pt x="1751" y="513"/>
                    <a:pt x="1741" y="521"/>
                    <a:pt x="1726" y="524"/>
                  </a:cubicBezTo>
                  <a:cubicBezTo>
                    <a:pt x="1718" y="525"/>
                    <a:pt x="1712" y="526"/>
                    <a:pt x="1706" y="526"/>
                  </a:cubicBezTo>
                  <a:cubicBezTo>
                    <a:pt x="1701" y="526"/>
                    <a:pt x="1697" y="525"/>
                    <a:pt x="1692" y="525"/>
                  </a:cubicBezTo>
                  <a:cubicBezTo>
                    <a:pt x="1687" y="526"/>
                    <a:pt x="1674" y="527"/>
                    <a:pt x="1671" y="531"/>
                  </a:cubicBezTo>
                  <a:cubicBezTo>
                    <a:pt x="1664" y="538"/>
                    <a:pt x="1625" y="540"/>
                    <a:pt x="1611" y="543"/>
                  </a:cubicBezTo>
                  <a:cubicBezTo>
                    <a:pt x="1606" y="545"/>
                    <a:pt x="1570" y="560"/>
                    <a:pt x="1568" y="560"/>
                  </a:cubicBezTo>
                  <a:cubicBezTo>
                    <a:pt x="1565" y="559"/>
                    <a:pt x="1572" y="551"/>
                    <a:pt x="1572" y="550"/>
                  </a:cubicBezTo>
                  <a:lnTo>
                    <a:pt x="1572" y="550"/>
                  </a:lnTo>
                  <a:lnTo>
                    <a:pt x="1554" y="559"/>
                  </a:lnTo>
                  <a:cubicBezTo>
                    <a:pt x="1552" y="560"/>
                    <a:pt x="1541" y="574"/>
                    <a:pt x="1537" y="574"/>
                  </a:cubicBezTo>
                  <a:cubicBezTo>
                    <a:pt x="1536" y="574"/>
                    <a:pt x="1536" y="565"/>
                    <a:pt x="1531" y="565"/>
                  </a:cubicBezTo>
                  <a:cubicBezTo>
                    <a:pt x="1530" y="564"/>
                    <a:pt x="1528" y="564"/>
                    <a:pt x="1526" y="564"/>
                  </a:cubicBezTo>
                  <a:cubicBezTo>
                    <a:pt x="1519" y="564"/>
                    <a:pt x="1511" y="566"/>
                    <a:pt x="1505" y="567"/>
                  </a:cubicBezTo>
                  <a:cubicBezTo>
                    <a:pt x="1498" y="570"/>
                    <a:pt x="1488" y="575"/>
                    <a:pt x="1482" y="575"/>
                  </a:cubicBezTo>
                  <a:cubicBezTo>
                    <a:pt x="1478" y="575"/>
                    <a:pt x="1476" y="574"/>
                    <a:pt x="1475" y="570"/>
                  </a:cubicBezTo>
                  <a:lnTo>
                    <a:pt x="1475" y="570"/>
                  </a:lnTo>
                  <a:cubicBezTo>
                    <a:pt x="1475" y="573"/>
                    <a:pt x="1466" y="580"/>
                    <a:pt x="1467" y="581"/>
                  </a:cubicBezTo>
                  <a:lnTo>
                    <a:pt x="1467" y="581"/>
                  </a:lnTo>
                  <a:cubicBezTo>
                    <a:pt x="1463" y="578"/>
                    <a:pt x="1459" y="577"/>
                    <a:pt x="1454" y="577"/>
                  </a:cubicBezTo>
                  <a:cubicBezTo>
                    <a:pt x="1450" y="577"/>
                    <a:pt x="1444" y="578"/>
                    <a:pt x="1437" y="579"/>
                  </a:cubicBezTo>
                  <a:cubicBezTo>
                    <a:pt x="1429" y="580"/>
                    <a:pt x="1418" y="581"/>
                    <a:pt x="1411" y="585"/>
                  </a:cubicBezTo>
                  <a:cubicBezTo>
                    <a:pt x="1407" y="587"/>
                    <a:pt x="1412" y="589"/>
                    <a:pt x="1405" y="590"/>
                  </a:cubicBezTo>
                  <a:cubicBezTo>
                    <a:pt x="1401" y="591"/>
                    <a:pt x="1398" y="591"/>
                    <a:pt x="1394" y="591"/>
                  </a:cubicBezTo>
                  <a:cubicBezTo>
                    <a:pt x="1388" y="591"/>
                    <a:pt x="1383" y="590"/>
                    <a:pt x="1376" y="590"/>
                  </a:cubicBezTo>
                  <a:cubicBezTo>
                    <a:pt x="1372" y="590"/>
                    <a:pt x="1369" y="590"/>
                    <a:pt x="1364" y="591"/>
                  </a:cubicBezTo>
                  <a:cubicBezTo>
                    <a:pt x="1359" y="592"/>
                    <a:pt x="1339" y="597"/>
                    <a:pt x="1328" y="597"/>
                  </a:cubicBezTo>
                  <a:cubicBezTo>
                    <a:pt x="1323" y="597"/>
                    <a:pt x="1319" y="596"/>
                    <a:pt x="1319" y="594"/>
                  </a:cubicBezTo>
                  <a:cubicBezTo>
                    <a:pt x="1300" y="596"/>
                    <a:pt x="1319" y="604"/>
                    <a:pt x="1307" y="609"/>
                  </a:cubicBezTo>
                  <a:cubicBezTo>
                    <a:pt x="1306" y="610"/>
                    <a:pt x="1305" y="610"/>
                    <a:pt x="1303" y="610"/>
                  </a:cubicBezTo>
                  <a:cubicBezTo>
                    <a:pt x="1298" y="610"/>
                    <a:pt x="1292" y="606"/>
                    <a:pt x="1290" y="604"/>
                  </a:cubicBezTo>
                  <a:cubicBezTo>
                    <a:pt x="1286" y="603"/>
                    <a:pt x="1281" y="602"/>
                    <a:pt x="1275" y="602"/>
                  </a:cubicBezTo>
                  <a:cubicBezTo>
                    <a:pt x="1265" y="603"/>
                    <a:pt x="1230" y="620"/>
                    <a:pt x="1217" y="620"/>
                  </a:cubicBezTo>
                  <a:cubicBezTo>
                    <a:pt x="1215" y="620"/>
                    <a:pt x="1213" y="619"/>
                    <a:pt x="1213" y="618"/>
                  </a:cubicBezTo>
                  <a:lnTo>
                    <a:pt x="1213" y="618"/>
                  </a:lnTo>
                  <a:cubicBezTo>
                    <a:pt x="1213" y="621"/>
                    <a:pt x="1212" y="637"/>
                    <a:pt x="1205" y="638"/>
                  </a:cubicBezTo>
                  <a:cubicBezTo>
                    <a:pt x="1201" y="638"/>
                    <a:pt x="1196" y="633"/>
                    <a:pt x="1195" y="632"/>
                  </a:cubicBezTo>
                  <a:cubicBezTo>
                    <a:pt x="1192" y="631"/>
                    <a:pt x="1186" y="631"/>
                    <a:pt x="1184" y="631"/>
                  </a:cubicBezTo>
                  <a:cubicBezTo>
                    <a:pt x="1180" y="631"/>
                    <a:pt x="1177" y="631"/>
                    <a:pt x="1174" y="631"/>
                  </a:cubicBezTo>
                  <a:cubicBezTo>
                    <a:pt x="1169" y="631"/>
                    <a:pt x="1164" y="631"/>
                    <a:pt x="1157" y="634"/>
                  </a:cubicBezTo>
                  <a:cubicBezTo>
                    <a:pt x="1155" y="635"/>
                    <a:pt x="1153" y="636"/>
                    <a:pt x="1150" y="636"/>
                  </a:cubicBezTo>
                  <a:cubicBezTo>
                    <a:pt x="1149" y="636"/>
                    <a:pt x="1148" y="636"/>
                    <a:pt x="1147" y="635"/>
                  </a:cubicBezTo>
                  <a:cubicBezTo>
                    <a:pt x="1142" y="631"/>
                    <a:pt x="1152" y="621"/>
                    <a:pt x="1149" y="619"/>
                  </a:cubicBezTo>
                  <a:cubicBezTo>
                    <a:pt x="1148" y="619"/>
                    <a:pt x="1148" y="619"/>
                    <a:pt x="1148" y="619"/>
                  </a:cubicBezTo>
                  <a:cubicBezTo>
                    <a:pt x="1142" y="619"/>
                    <a:pt x="1126" y="630"/>
                    <a:pt x="1120" y="632"/>
                  </a:cubicBezTo>
                  <a:cubicBezTo>
                    <a:pt x="1111" y="634"/>
                    <a:pt x="1101" y="634"/>
                    <a:pt x="1092" y="634"/>
                  </a:cubicBezTo>
                  <a:cubicBezTo>
                    <a:pt x="1082" y="634"/>
                    <a:pt x="1072" y="634"/>
                    <a:pt x="1063" y="634"/>
                  </a:cubicBezTo>
                  <a:cubicBezTo>
                    <a:pt x="1046" y="635"/>
                    <a:pt x="1061" y="655"/>
                    <a:pt x="1045" y="655"/>
                  </a:cubicBezTo>
                  <a:cubicBezTo>
                    <a:pt x="1043" y="655"/>
                    <a:pt x="1040" y="655"/>
                    <a:pt x="1037" y="654"/>
                  </a:cubicBezTo>
                  <a:cubicBezTo>
                    <a:pt x="1027" y="651"/>
                    <a:pt x="1021" y="648"/>
                    <a:pt x="1011" y="648"/>
                  </a:cubicBezTo>
                  <a:cubicBezTo>
                    <a:pt x="1007" y="648"/>
                    <a:pt x="1002" y="648"/>
                    <a:pt x="996" y="650"/>
                  </a:cubicBezTo>
                  <a:cubicBezTo>
                    <a:pt x="991" y="652"/>
                    <a:pt x="981" y="665"/>
                    <a:pt x="974" y="665"/>
                  </a:cubicBezTo>
                  <a:cubicBezTo>
                    <a:pt x="972" y="665"/>
                    <a:pt x="970" y="664"/>
                    <a:pt x="969" y="661"/>
                  </a:cubicBezTo>
                  <a:cubicBezTo>
                    <a:pt x="967" y="656"/>
                    <a:pt x="964" y="655"/>
                    <a:pt x="960" y="655"/>
                  </a:cubicBezTo>
                  <a:cubicBezTo>
                    <a:pt x="951" y="655"/>
                    <a:pt x="939" y="665"/>
                    <a:pt x="933" y="670"/>
                  </a:cubicBezTo>
                  <a:cubicBezTo>
                    <a:pt x="927" y="674"/>
                    <a:pt x="922" y="675"/>
                    <a:pt x="918" y="675"/>
                  </a:cubicBezTo>
                  <a:cubicBezTo>
                    <a:pt x="909" y="675"/>
                    <a:pt x="902" y="670"/>
                    <a:pt x="890" y="670"/>
                  </a:cubicBezTo>
                  <a:cubicBezTo>
                    <a:pt x="890" y="670"/>
                    <a:pt x="889" y="670"/>
                    <a:pt x="889" y="670"/>
                  </a:cubicBezTo>
                  <a:cubicBezTo>
                    <a:pt x="869" y="672"/>
                    <a:pt x="886" y="687"/>
                    <a:pt x="882" y="692"/>
                  </a:cubicBezTo>
                  <a:cubicBezTo>
                    <a:pt x="882" y="693"/>
                    <a:pt x="881" y="693"/>
                    <a:pt x="880" y="693"/>
                  </a:cubicBezTo>
                  <a:cubicBezTo>
                    <a:pt x="875" y="693"/>
                    <a:pt x="863" y="686"/>
                    <a:pt x="855" y="686"/>
                  </a:cubicBezTo>
                  <a:cubicBezTo>
                    <a:pt x="853" y="686"/>
                    <a:pt x="851" y="686"/>
                    <a:pt x="850" y="688"/>
                  </a:cubicBezTo>
                  <a:cubicBezTo>
                    <a:pt x="849" y="690"/>
                    <a:pt x="857" y="691"/>
                    <a:pt x="853" y="696"/>
                  </a:cubicBezTo>
                  <a:cubicBezTo>
                    <a:pt x="851" y="697"/>
                    <a:pt x="843" y="699"/>
                    <a:pt x="838" y="699"/>
                  </a:cubicBezTo>
                  <a:cubicBezTo>
                    <a:pt x="837" y="699"/>
                    <a:pt x="837" y="699"/>
                    <a:pt x="836" y="698"/>
                  </a:cubicBezTo>
                  <a:cubicBezTo>
                    <a:pt x="824" y="694"/>
                    <a:pt x="839" y="684"/>
                    <a:pt x="820" y="684"/>
                  </a:cubicBezTo>
                  <a:cubicBezTo>
                    <a:pt x="820" y="684"/>
                    <a:pt x="819" y="684"/>
                    <a:pt x="818" y="684"/>
                  </a:cubicBezTo>
                  <a:cubicBezTo>
                    <a:pt x="789" y="685"/>
                    <a:pt x="753" y="693"/>
                    <a:pt x="726" y="703"/>
                  </a:cubicBezTo>
                  <a:cubicBezTo>
                    <a:pt x="717" y="705"/>
                    <a:pt x="716" y="708"/>
                    <a:pt x="706" y="710"/>
                  </a:cubicBezTo>
                  <a:cubicBezTo>
                    <a:pt x="703" y="712"/>
                    <a:pt x="701" y="713"/>
                    <a:pt x="700" y="713"/>
                  </a:cubicBezTo>
                  <a:cubicBezTo>
                    <a:pt x="694" y="713"/>
                    <a:pt x="698" y="697"/>
                    <a:pt x="697" y="697"/>
                  </a:cubicBezTo>
                  <a:lnTo>
                    <a:pt x="697" y="697"/>
                  </a:lnTo>
                  <a:cubicBezTo>
                    <a:pt x="697" y="697"/>
                    <a:pt x="696" y="697"/>
                    <a:pt x="696" y="697"/>
                  </a:cubicBezTo>
                  <a:cubicBezTo>
                    <a:pt x="683" y="700"/>
                    <a:pt x="688" y="713"/>
                    <a:pt x="677" y="713"/>
                  </a:cubicBezTo>
                  <a:cubicBezTo>
                    <a:pt x="675" y="713"/>
                    <a:pt x="671" y="712"/>
                    <a:pt x="667" y="711"/>
                  </a:cubicBezTo>
                  <a:cubicBezTo>
                    <a:pt x="662" y="711"/>
                    <a:pt x="656" y="713"/>
                    <a:pt x="653" y="714"/>
                  </a:cubicBezTo>
                  <a:cubicBezTo>
                    <a:pt x="644" y="717"/>
                    <a:pt x="593" y="736"/>
                    <a:pt x="576" y="736"/>
                  </a:cubicBezTo>
                  <a:cubicBezTo>
                    <a:pt x="572" y="736"/>
                    <a:pt x="570" y="735"/>
                    <a:pt x="570" y="733"/>
                  </a:cubicBezTo>
                  <a:lnTo>
                    <a:pt x="543" y="755"/>
                  </a:lnTo>
                  <a:cubicBezTo>
                    <a:pt x="542" y="749"/>
                    <a:pt x="535" y="747"/>
                    <a:pt x="526" y="747"/>
                  </a:cubicBezTo>
                  <a:cubicBezTo>
                    <a:pt x="523" y="747"/>
                    <a:pt x="519" y="748"/>
                    <a:pt x="515" y="748"/>
                  </a:cubicBezTo>
                  <a:cubicBezTo>
                    <a:pt x="513" y="748"/>
                    <a:pt x="512" y="748"/>
                    <a:pt x="511" y="748"/>
                  </a:cubicBezTo>
                  <a:cubicBezTo>
                    <a:pt x="501" y="748"/>
                    <a:pt x="500" y="743"/>
                    <a:pt x="494" y="739"/>
                  </a:cubicBezTo>
                  <a:cubicBezTo>
                    <a:pt x="494" y="739"/>
                    <a:pt x="493" y="739"/>
                    <a:pt x="493" y="739"/>
                  </a:cubicBezTo>
                  <a:cubicBezTo>
                    <a:pt x="487" y="739"/>
                    <a:pt x="476" y="761"/>
                    <a:pt x="464" y="763"/>
                  </a:cubicBezTo>
                  <a:cubicBezTo>
                    <a:pt x="463" y="759"/>
                    <a:pt x="467" y="742"/>
                    <a:pt x="462" y="742"/>
                  </a:cubicBezTo>
                  <a:cubicBezTo>
                    <a:pt x="451" y="742"/>
                    <a:pt x="434" y="752"/>
                    <a:pt x="434" y="758"/>
                  </a:cubicBezTo>
                  <a:cubicBezTo>
                    <a:pt x="434" y="762"/>
                    <a:pt x="444" y="766"/>
                    <a:pt x="432" y="768"/>
                  </a:cubicBezTo>
                  <a:cubicBezTo>
                    <a:pt x="429" y="769"/>
                    <a:pt x="427" y="769"/>
                    <a:pt x="426" y="769"/>
                  </a:cubicBezTo>
                  <a:cubicBezTo>
                    <a:pt x="423" y="769"/>
                    <a:pt x="421" y="768"/>
                    <a:pt x="418" y="766"/>
                  </a:cubicBezTo>
                  <a:cubicBezTo>
                    <a:pt x="410" y="761"/>
                    <a:pt x="418" y="751"/>
                    <a:pt x="411" y="746"/>
                  </a:cubicBezTo>
                  <a:cubicBezTo>
                    <a:pt x="411" y="746"/>
                    <a:pt x="411" y="746"/>
                    <a:pt x="411" y="746"/>
                  </a:cubicBezTo>
                  <a:cubicBezTo>
                    <a:pt x="409" y="746"/>
                    <a:pt x="403" y="756"/>
                    <a:pt x="403" y="756"/>
                  </a:cubicBezTo>
                  <a:cubicBezTo>
                    <a:pt x="398" y="760"/>
                    <a:pt x="391" y="764"/>
                    <a:pt x="382" y="766"/>
                  </a:cubicBezTo>
                  <a:cubicBezTo>
                    <a:pt x="381" y="766"/>
                    <a:pt x="380" y="766"/>
                    <a:pt x="380" y="766"/>
                  </a:cubicBezTo>
                  <a:cubicBezTo>
                    <a:pt x="376" y="766"/>
                    <a:pt x="374" y="765"/>
                    <a:pt x="373" y="765"/>
                  </a:cubicBezTo>
                  <a:cubicBezTo>
                    <a:pt x="371" y="765"/>
                    <a:pt x="370" y="765"/>
                    <a:pt x="368" y="766"/>
                  </a:cubicBezTo>
                  <a:cubicBezTo>
                    <a:pt x="361" y="770"/>
                    <a:pt x="359" y="774"/>
                    <a:pt x="355" y="779"/>
                  </a:cubicBezTo>
                  <a:cubicBezTo>
                    <a:pt x="354" y="780"/>
                    <a:pt x="353" y="780"/>
                    <a:pt x="352" y="780"/>
                  </a:cubicBezTo>
                  <a:cubicBezTo>
                    <a:pt x="348" y="780"/>
                    <a:pt x="343" y="774"/>
                    <a:pt x="338" y="774"/>
                  </a:cubicBezTo>
                  <a:cubicBezTo>
                    <a:pt x="336" y="774"/>
                    <a:pt x="334" y="775"/>
                    <a:pt x="332" y="776"/>
                  </a:cubicBezTo>
                  <a:cubicBezTo>
                    <a:pt x="327" y="780"/>
                    <a:pt x="327" y="784"/>
                    <a:pt x="322" y="787"/>
                  </a:cubicBezTo>
                  <a:cubicBezTo>
                    <a:pt x="317" y="788"/>
                    <a:pt x="311" y="789"/>
                    <a:pt x="305" y="790"/>
                  </a:cubicBezTo>
                  <a:lnTo>
                    <a:pt x="305" y="790"/>
                  </a:lnTo>
                  <a:cubicBezTo>
                    <a:pt x="319" y="786"/>
                    <a:pt x="334" y="776"/>
                    <a:pt x="319" y="776"/>
                  </a:cubicBezTo>
                  <a:cubicBezTo>
                    <a:pt x="317" y="776"/>
                    <a:pt x="315" y="776"/>
                    <a:pt x="312" y="776"/>
                  </a:cubicBezTo>
                  <a:cubicBezTo>
                    <a:pt x="300" y="778"/>
                    <a:pt x="277" y="784"/>
                    <a:pt x="278" y="793"/>
                  </a:cubicBezTo>
                  <a:cubicBezTo>
                    <a:pt x="278" y="788"/>
                    <a:pt x="271" y="787"/>
                    <a:pt x="262" y="787"/>
                  </a:cubicBezTo>
                  <a:cubicBezTo>
                    <a:pt x="238" y="787"/>
                    <a:pt x="195" y="797"/>
                    <a:pt x="180" y="800"/>
                  </a:cubicBezTo>
                  <a:cubicBezTo>
                    <a:pt x="163" y="803"/>
                    <a:pt x="171" y="809"/>
                    <a:pt x="173" y="818"/>
                  </a:cubicBezTo>
                  <a:cubicBezTo>
                    <a:pt x="169" y="824"/>
                    <a:pt x="166" y="827"/>
                    <a:pt x="163" y="827"/>
                  </a:cubicBezTo>
                  <a:cubicBezTo>
                    <a:pt x="161" y="827"/>
                    <a:pt x="158" y="825"/>
                    <a:pt x="153" y="821"/>
                  </a:cubicBezTo>
                  <a:cubicBezTo>
                    <a:pt x="152" y="811"/>
                    <a:pt x="134" y="808"/>
                    <a:pt x="115" y="808"/>
                  </a:cubicBezTo>
                  <a:cubicBezTo>
                    <a:pt x="103" y="808"/>
                    <a:pt x="91" y="809"/>
                    <a:pt x="83" y="811"/>
                  </a:cubicBezTo>
                  <a:cubicBezTo>
                    <a:pt x="70" y="813"/>
                    <a:pt x="57" y="815"/>
                    <a:pt x="49" y="822"/>
                  </a:cubicBezTo>
                  <a:cubicBezTo>
                    <a:pt x="36" y="835"/>
                    <a:pt x="29" y="835"/>
                    <a:pt x="15" y="842"/>
                  </a:cubicBezTo>
                  <a:cubicBezTo>
                    <a:pt x="26" y="836"/>
                    <a:pt x="34" y="829"/>
                    <a:pt x="19" y="829"/>
                  </a:cubicBezTo>
                  <a:cubicBezTo>
                    <a:pt x="16" y="829"/>
                    <a:pt x="11" y="829"/>
                    <a:pt x="4" y="830"/>
                  </a:cubicBezTo>
                  <a:cubicBezTo>
                    <a:pt x="1" y="851"/>
                    <a:pt x="6" y="882"/>
                    <a:pt x="6" y="899"/>
                  </a:cubicBezTo>
                  <a:cubicBezTo>
                    <a:pt x="8" y="923"/>
                    <a:pt x="9" y="933"/>
                    <a:pt x="22" y="944"/>
                  </a:cubicBezTo>
                  <a:cubicBezTo>
                    <a:pt x="18" y="940"/>
                    <a:pt x="14" y="937"/>
                    <a:pt x="10" y="937"/>
                  </a:cubicBezTo>
                  <a:cubicBezTo>
                    <a:pt x="9" y="937"/>
                    <a:pt x="7" y="938"/>
                    <a:pt x="6" y="938"/>
                  </a:cubicBezTo>
                  <a:cubicBezTo>
                    <a:pt x="2" y="941"/>
                    <a:pt x="1" y="956"/>
                    <a:pt x="5" y="957"/>
                  </a:cubicBezTo>
                  <a:cubicBezTo>
                    <a:pt x="12" y="958"/>
                    <a:pt x="8" y="973"/>
                    <a:pt x="10" y="982"/>
                  </a:cubicBezTo>
                  <a:cubicBezTo>
                    <a:pt x="10" y="987"/>
                    <a:pt x="16" y="987"/>
                    <a:pt x="19" y="993"/>
                  </a:cubicBezTo>
                  <a:cubicBezTo>
                    <a:pt x="22" y="1000"/>
                    <a:pt x="15" y="1007"/>
                    <a:pt x="15" y="1014"/>
                  </a:cubicBezTo>
                  <a:cubicBezTo>
                    <a:pt x="14" y="1021"/>
                    <a:pt x="14" y="1028"/>
                    <a:pt x="15" y="1035"/>
                  </a:cubicBezTo>
                  <a:cubicBezTo>
                    <a:pt x="15" y="1042"/>
                    <a:pt x="17" y="1052"/>
                    <a:pt x="22" y="1055"/>
                  </a:cubicBezTo>
                  <a:cubicBezTo>
                    <a:pt x="27" y="1057"/>
                    <a:pt x="25" y="1066"/>
                    <a:pt x="25" y="1076"/>
                  </a:cubicBezTo>
                  <a:cubicBezTo>
                    <a:pt x="24" y="1076"/>
                    <a:pt x="24" y="1076"/>
                    <a:pt x="24" y="1076"/>
                  </a:cubicBezTo>
                  <a:cubicBezTo>
                    <a:pt x="21" y="1076"/>
                    <a:pt x="20" y="1075"/>
                    <a:pt x="19" y="1075"/>
                  </a:cubicBezTo>
                  <a:cubicBezTo>
                    <a:pt x="17" y="1075"/>
                    <a:pt x="17" y="1077"/>
                    <a:pt x="20" y="1087"/>
                  </a:cubicBezTo>
                  <a:cubicBezTo>
                    <a:pt x="22" y="1097"/>
                    <a:pt x="24" y="1106"/>
                    <a:pt x="28" y="1115"/>
                  </a:cubicBezTo>
                  <a:cubicBezTo>
                    <a:pt x="28" y="1115"/>
                    <a:pt x="28" y="1115"/>
                    <a:pt x="28" y="1115"/>
                  </a:cubicBezTo>
                  <a:lnTo>
                    <a:pt x="28" y="1115"/>
                  </a:lnTo>
                  <a:cubicBezTo>
                    <a:pt x="27" y="1115"/>
                    <a:pt x="32" y="1129"/>
                    <a:pt x="29" y="1129"/>
                  </a:cubicBezTo>
                  <a:cubicBezTo>
                    <a:pt x="29" y="1129"/>
                    <a:pt x="29" y="1129"/>
                    <a:pt x="28" y="1129"/>
                  </a:cubicBezTo>
                  <a:cubicBezTo>
                    <a:pt x="27" y="1128"/>
                    <a:pt x="26" y="1124"/>
                    <a:pt x="24" y="1124"/>
                  </a:cubicBezTo>
                  <a:cubicBezTo>
                    <a:pt x="23" y="1124"/>
                    <a:pt x="23" y="1124"/>
                    <a:pt x="22" y="1124"/>
                  </a:cubicBezTo>
                  <a:cubicBezTo>
                    <a:pt x="22" y="1140"/>
                    <a:pt x="25" y="1138"/>
                    <a:pt x="29" y="1146"/>
                  </a:cubicBezTo>
                  <a:cubicBezTo>
                    <a:pt x="33" y="1152"/>
                    <a:pt x="39" y="1167"/>
                    <a:pt x="33" y="1172"/>
                  </a:cubicBezTo>
                  <a:cubicBezTo>
                    <a:pt x="25" y="1179"/>
                    <a:pt x="23" y="1169"/>
                    <a:pt x="21" y="1189"/>
                  </a:cubicBezTo>
                  <a:cubicBezTo>
                    <a:pt x="20" y="1200"/>
                    <a:pt x="16" y="1215"/>
                    <a:pt x="17" y="1227"/>
                  </a:cubicBezTo>
                  <a:cubicBezTo>
                    <a:pt x="18" y="1232"/>
                    <a:pt x="19" y="1233"/>
                    <a:pt x="20" y="1233"/>
                  </a:cubicBezTo>
                  <a:cubicBezTo>
                    <a:pt x="22" y="1233"/>
                    <a:pt x="24" y="1231"/>
                    <a:pt x="25" y="1231"/>
                  </a:cubicBezTo>
                  <a:cubicBezTo>
                    <a:pt x="26" y="1231"/>
                    <a:pt x="26" y="1231"/>
                    <a:pt x="26" y="1231"/>
                  </a:cubicBezTo>
                  <a:cubicBezTo>
                    <a:pt x="31" y="1233"/>
                    <a:pt x="35" y="1242"/>
                    <a:pt x="31" y="1249"/>
                  </a:cubicBezTo>
                  <a:cubicBezTo>
                    <a:pt x="29" y="1254"/>
                    <a:pt x="25" y="1273"/>
                    <a:pt x="31" y="1273"/>
                  </a:cubicBezTo>
                  <a:cubicBezTo>
                    <a:pt x="16" y="1274"/>
                    <a:pt x="30" y="1320"/>
                    <a:pt x="32" y="1332"/>
                  </a:cubicBezTo>
                  <a:cubicBezTo>
                    <a:pt x="33" y="1343"/>
                    <a:pt x="30" y="1341"/>
                    <a:pt x="28" y="1351"/>
                  </a:cubicBezTo>
                  <a:cubicBezTo>
                    <a:pt x="28" y="1362"/>
                    <a:pt x="28" y="1373"/>
                    <a:pt x="28" y="1385"/>
                  </a:cubicBezTo>
                  <a:cubicBezTo>
                    <a:pt x="29" y="1393"/>
                    <a:pt x="35" y="1451"/>
                    <a:pt x="26" y="1451"/>
                  </a:cubicBezTo>
                  <a:cubicBezTo>
                    <a:pt x="27" y="1466"/>
                    <a:pt x="28" y="1470"/>
                    <a:pt x="37" y="1471"/>
                  </a:cubicBezTo>
                  <a:cubicBezTo>
                    <a:pt x="41" y="1471"/>
                    <a:pt x="49" y="1482"/>
                    <a:pt x="49" y="1489"/>
                  </a:cubicBezTo>
                  <a:lnTo>
                    <a:pt x="49" y="1489"/>
                  </a:lnTo>
                  <a:cubicBezTo>
                    <a:pt x="49" y="1488"/>
                    <a:pt x="49" y="1488"/>
                    <a:pt x="49" y="1488"/>
                  </a:cubicBezTo>
                  <a:cubicBezTo>
                    <a:pt x="48" y="1488"/>
                    <a:pt x="36" y="1495"/>
                    <a:pt x="35" y="1498"/>
                  </a:cubicBezTo>
                  <a:cubicBezTo>
                    <a:pt x="31" y="1507"/>
                    <a:pt x="32" y="1520"/>
                    <a:pt x="35" y="1530"/>
                  </a:cubicBezTo>
                  <a:cubicBezTo>
                    <a:pt x="39" y="1539"/>
                    <a:pt x="42" y="1549"/>
                    <a:pt x="42" y="1558"/>
                  </a:cubicBezTo>
                  <a:cubicBezTo>
                    <a:pt x="42" y="1560"/>
                    <a:pt x="36" y="1566"/>
                    <a:pt x="35" y="1570"/>
                  </a:cubicBezTo>
                  <a:cubicBezTo>
                    <a:pt x="31" y="1585"/>
                    <a:pt x="55" y="1585"/>
                    <a:pt x="56" y="1599"/>
                  </a:cubicBezTo>
                  <a:cubicBezTo>
                    <a:pt x="56" y="1607"/>
                    <a:pt x="53" y="1609"/>
                    <a:pt x="50" y="1609"/>
                  </a:cubicBezTo>
                  <a:cubicBezTo>
                    <a:pt x="48" y="1609"/>
                    <a:pt x="45" y="1607"/>
                    <a:pt x="42" y="1607"/>
                  </a:cubicBezTo>
                  <a:cubicBezTo>
                    <a:pt x="40" y="1607"/>
                    <a:pt x="38" y="1608"/>
                    <a:pt x="38" y="1613"/>
                  </a:cubicBezTo>
                  <a:cubicBezTo>
                    <a:pt x="35" y="1635"/>
                    <a:pt x="51" y="1659"/>
                    <a:pt x="56" y="1678"/>
                  </a:cubicBezTo>
                  <a:cubicBezTo>
                    <a:pt x="56" y="1678"/>
                    <a:pt x="56" y="1679"/>
                    <a:pt x="56" y="1680"/>
                  </a:cubicBezTo>
                  <a:lnTo>
                    <a:pt x="57" y="1683"/>
                  </a:lnTo>
                  <a:lnTo>
                    <a:pt x="60" y="1683"/>
                  </a:lnTo>
                  <a:cubicBezTo>
                    <a:pt x="70" y="1684"/>
                    <a:pt x="104" y="1685"/>
                    <a:pt x="87" y="1690"/>
                  </a:cubicBezTo>
                  <a:cubicBezTo>
                    <a:pt x="83" y="1690"/>
                    <a:pt x="80" y="1690"/>
                    <a:pt x="78" y="1690"/>
                  </a:cubicBezTo>
                  <a:cubicBezTo>
                    <a:pt x="66" y="1690"/>
                    <a:pt x="64" y="1694"/>
                    <a:pt x="81" y="1700"/>
                  </a:cubicBezTo>
                  <a:cubicBezTo>
                    <a:pt x="84" y="1700"/>
                    <a:pt x="89" y="1702"/>
                    <a:pt x="95" y="1702"/>
                  </a:cubicBezTo>
                  <a:cubicBezTo>
                    <a:pt x="97" y="1703"/>
                    <a:pt x="99" y="1703"/>
                    <a:pt x="101" y="1703"/>
                  </a:cubicBezTo>
                  <a:cubicBezTo>
                    <a:pt x="105" y="1703"/>
                    <a:pt x="107" y="1702"/>
                    <a:pt x="107" y="1700"/>
                  </a:cubicBezTo>
                  <a:cubicBezTo>
                    <a:pt x="107" y="1698"/>
                    <a:pt x="98" y="1688"/>
                    <a:pt x="104" y="1687"/>
                  </a:cubicBezTo>
                  <a:lnTo>
                    <a:pt x="104" y="1687"/>
                  </a:lnTo>
                  <a:cubicBezTo>
                    <a:pt x="104" y="1687"/>
                    <a:pt x="111" y="1695"/>
                    <a:pt x="119" y="1702"/>
                  </a:cubicBezTo>
                  <a:cubicBezTo>
                    <a:pt x="126" y="1709"/>
                    <a:pt x="133" y="1715"/>
                    <a:pt x="137" y="1715"/>
                  </a:cubicBezTo>
                  <a:cubicBezTo>
                    <a:pt x="138" y="1715"/>
                    <a:pt x="139" y="1714"/>
                    <a:pt x="139" y="1714"/>
                  </a:cubicBezTo>
                  <a:cubicBezTo>
                    <a:pt x="144" y="1710"/>
                    <a:pt x="142" y="1705"/>
                    <a:pt x="147" y="1702"/>
                  </a:cubicBezTo>
                  <a:cubicBezTo>
                    <a:pt x="152" y="1698"/>
                    <a:pt x="160" y="1698"/>
                    <a:pt x="166" y="1697"/>
                  </a:cubicBezTo>
                  <a:lnTo>
                    <a:pt x="166" y="1697"/>
                  </a:lnTo>
                  <a:cubicBezTo>
                    <a:pt x="163" y="1708"/>
                    <a:pt x="159" y="1713"/>
                    <a:pt x="181" y="1719"/>
                  </a:cubicBezTo>
                  <a:cubicBezTo>
                    <a:pt x="184" y="1719"/>
                    <a:pt x="193" y="1720"/>
                    <a:pt x="201" y="1720"/>
                  </a:cubicBezTo>
                  <a:cubicBezTo>
                    <a:pt x="210" y="1720"/>
                    <a:pt x="217" y="1719"/>
                    <a:pt x="213" y="1715"/>
                  </a:cubicBezTo>
                  <a:lnTo>
                    <a:pt x="213" y="1715"/>
                  </a:lnTo>
                  <a:lnTo>
                    <a:pt x="232" y="1720"/>
                  </a:lnTo>
                  <a:cubicBezTo>
                    <a:pt x="232" y="1724"/>
                    <a:pt x="226" y="1728"/>
                    <a:pt x="229" y="1732"/>
                  </a:cubicBezTo>
                  <a:cubicBezTo>
                    <a:pt x="234" y="1738"/>
                    <a:pt x="246" y="1742"/>
                    <a:pt x="255" y="1743"/>
                  </a:cubicBezTo>
                  <a:cubicBezTo>
                    <a:pt x="255" y="1743"/>
                    <a:pt x="256" y="1743"/>
                    <a:pt x="256" y="1743"/>
                  </a:cubicBezTo>
                  <a:cubicBezTo>
                    <a:pt x="269" y="1743"/>
                    <a:pt x="277" y="1736"/>
                    <a:pt x="284" y="1736"/>
                  </a:cubicBezTo>
                  <a:cubicBezTo>
                    <a:pt x="288" y="1736"/>
                    <a:pt x="292" y="1738"/>
                    <a:pt x="297" y="1746"/>
                  </a:cubicBezTo>
                  <a:cubicBezTo>
                    <a:pt x="295" y="1752"/>
                    <a:pt x="296" y="1754"/>
                    <a:pt x="299" y="1754"/>
                  </a:cubicBezTo>
                  <a:cubicBezTo>
                    <a:pt x="305" y="1754"/>
                    <a:pt x="315" y="1748"/>
                    <a:pt x="324" y="1748"/>
                  </a:cubicBezTo>
                  <a:cubicBezTo>
                    <a:pt x="325" y="1748"/>
                    <a:pt x="327" y="1748"/>
                    <a:pt x="328" y="1749"/>
                  </a:cubicBezTo>
                  <a:cubicBezTo>
                    <a:pt x="338" y="1750"/>
                    <a:pt x="349" y="1762"/>
                    <a:pt x="357" y="1762"/>
                  </a:cubicBezTo>
                  <a:cubicBezTo>
                    <a:pt x="358" y="1762"/>
                    <a:pt x="358" y="1762"/>
                    <a:pt x="359" y="1762"/>
                  </a:cubicBezTo>
                  <a:cubicBezTo>
                    <a:pt x="360" y="1761"/>
                    <a:pt x="376" y="1753"/>
                    <a:pt x="376" y="1753"/>
                  </a:cubicBezTo>
                  <a:lnTo>
                    <a:pt x="376" y="1753"/>
                  </a:lnTo>
                  <a:cubicBezTo>
                    <a:pt x="381" y="1760"/>
                    <a:pt x="372" y="1762"/>
                    <a:pt x="386" y="1768"/>
                  </a:cubicBezTo>
                  <a:cubicBezTo>
                    <a:pt x="391" y="1770"/>
                    <a:pt x="399" y="1773"/>
                    <a:pt x="406" y="1773"/>
                  </a:cubicBezTo>
                  <a:cubicBezTo>
                    <a:pt x="409" y="1773"/>
                    <a:pt x="411" y="1772"/>
                    <a:pt x="413" y="1771"/>
                  </a:cubicBezTo>
                  <a:cubicBezTo>
                    <a:pt x="414" y="1769"/>
                    <a:pt x="416" y="1769"/>
                    <a:pt x="418" y="1769"/>
                  </a:cubicBezTo>
                  <a:cubicBezTo>
                    <a:pt x="424" y="1769"/>
                    <a:pt x="433" y="1772"/>
                    <a:pt x="441" y="1772"/>
                  </a:cubicBezTo>
                  <a:cubicBezTo>
                    <a:pt x="441" y="1772"/>
                    <a:pt x="441" y="1772"/>
                    <a:pt x="441" y="1772"/>
                  </a:cubicBezTo>
                  <a:cubicBezTo>
                    <a:pt x="447" y="1772"/>
                    <a:pt x="451" y="1764"/>
                    <a:pt x="462" y="1764"/>
                  </a:cubicBezTo>
                  <a:cubicBezTo>
                    <a:pt x="463" y="1764"/>
                    <a:pt x="464" y="1764"/>
                    <a:pt x="465" y="1764"/>
                  </a:cubicBezTo>
                  <a:lnTo>
                    <a:pt x="455" y="1757"/>
                  </a:lnTo>
                  <a:cubicBezTo>
                    <a:pt x="461" y="1756"/>
                    <a:pt x="464" y="1754"/>
                    <a:pt x="470" y="1754"/>
                  </a:cubicBezTo>
                  <a:cubicBezTo>
                    <a:pt x="472" y="1754"/>
                    <a:pt x="474" y="1754"/>
                    <a:pt x="476" y="1755"/>
                  </a:cubicBezTo>
                  <a:cubicBezTo>
                    <a:pt x="476" y="1759"/>
                    <a:pt x="476" y="1765"/>
                    <a:pt x="468" y="1765"/>
                  </a:cubicBezTo>
                  <a:cubicBezTo>
                    <a:pt x="467" y="1765"/>
                    <a:pt x="466" y="1765"/>
                    <a:pt x="465" y="1764"/>
                  </a:cubicBezTo>
                  <a:lnTo>
                    <a:pt x="462" y="1776"/>
                  </a:lnTo>
                  <a:cubicBezTo>
                    <a:pt x="466" y="1776"/>
                    <a:pt x="471" y="1777"/>
                    <a:pt x="476" y="1777"/>
                  </a:cubicBezTo>
                  <a:cubicBezTo>
                    <a:pt x="480" y="1777"/>
                    <a:pt x="483" y="1776"/>
                    <a:pt x="483" y="1773"/>
                  </a:cubicBezTo>
                  <a:cubicBezTo>
                    <a:pt x="488" y="1772"/>
                    <a:pt x="490" y="1771"/>
                    <a:pt x="493" y="1771"/>
                  </a:cubicBezTo>
                  <a:cubicBezTo>
                    <a:pt x="496" y="1771"/>
                    <a:pt x="498" y="1772"/>
                    <a:pt x="503" y="1776"/>
                  </a:cubicBezTo>
                  <a:cubicBezTo>
                    <a:pt x="505" y="1776"/>
                    <a:pt x="507" y="1777"/>
                    <a:pt x="509" y="1777"/>
                  </a:cubicBezTo>
                  <a:cubicBezTo>
                    <a:pt x="512" y="1777"/>
                    <a:pt x="513" y="1775"/>
                    <a:pt x="514" y="1772"/>
                  </a:cubicBezTo>
                  <a:cubicBezTo>
                    <a:pt x="514" y="1769"/>
                    <a:pt x="519" y="1768"/>
                    <a:pt x="523" y="1768"/>
                  </a:cubicBezTo>
                  <a:cubicBezTo>
                    <a:pt x="527" y="1768"/>
                    <a:pt x="531" y="1768"/>
                    <a:pt x="534" y="1769"/>
                  </a:cubicBezTo>
                  <a:lnTo>
                    <a:pt x="531" y="1788"/>
                  </a:lnTo>
                  <a:lnTo>
                    <a:pt x="531" y="1788"/>
                  </a:lnTo>
                  <a:cubicBezTo>
                    <a:pt x="532" y="1784"/>
                    <a:pt x="541" y="1783"/>
                    <a:pt x="551" y="1783"/>
                  </a:cubicBezTo>
                  <a:cubicBezTo>
                    <a:pt x="559" y="1783"/>
                    <a:pt x="569" y="1784"/>
                    <a:pt x="573" y="1785"/>
                  </a:cubicBezTo>
                  <a:cubicBezTo>
                    <a:pt x="587" y="1786"/>
                    <a:pt x="586" y="1792"/>
                    <a:pt x="596" y="1795"/>
                  </a:cubicBezTo>
                  <a:cubicBezTo>
                    <a:pt x="638" y="1805"/>
                    <a:pt x="683" y="1810"/>
                    <a:pt x="728" y="1812"/>
                  </a:cubicBezTo>
                  <a:cubicBezTo>
                    <a:pt x="727" y="1812"/>
                    <a:pt x="730" y="1819"/>
                    <a:pt x="737" y="1819"/>
                  </a:cubicBezTo>
                  <a:lnTo>
                    <a:pt x="759" y="1819"/>
                  </a:lnTo>
                  <a:cubicBezTo>
                    <a:pt x="783" y="1820"/>
                    <a:pt x="806" y="1820"/>
                    <a:pt x="830" y="1820"/>
                  </a:cubicBezTo>
                  <a:cubicBezTo>
                    <a:pt x="838" y="1821"/>
                    <a:pt x="846" y="1821"/>
                    <a:pt x="854" y="1821"/>
                  </a:cubicBezTo>
                  <a:cubicBezTo>
                    <a:pt x="878" y="1821"/>
                    <a:pt x="903" y="1820"/>
                    <a:pt x="927" y="1818"/>
                  </a:cubicBezTo>
                  <a:cubicBezTo>
                    <a:pt x="939" y="1817"/>
                    <a:pt x="952" y="1816"/>
                    <a:pt x="958" y="1812"/>
                  </a:cubicBezTo>
                  <a:cubicBezTo>
                    <a:pt x="961" y="1810"/>
                    <a:pt x="965" y="1809"/>
                    <a:pt x="969" y="1809"/>
                  </a:cubicBezTo>
                  <a:cubicBezTo>
                    <a:pt x="974" y="1809"/>
                    <a:pt x="978" y="1810"/>
                    <a:pt x="981" y="1810"/>
                  </a:cubicBezTo>
                  <a:cubicBezTo>
                    <a:pt x="975" y="1810"/>
                    <a:pt x="970" y="1813"/>
                    <a:pt x="978" y="1815"/>
                  </a:cubicBezTo>
                  <a:cubicBezTo>
                    <a:pt x="996" y="1818"/>
                    <a:pt x="1016" y="1817"/>
                    <a:pt x="1034" y="1818"/>
                  </a:cubicBezTo>
                  <a:cubicBezTo>
                    <a:pt x="1038" y="1818"/>
                    <a:pt x="1043" y="1818"/>
                    <a:pt x="1049" y="1818"/>
                  </a:cubicBezTo>
                  <a:cubicBezTo>
                    <a:pt x="1057" y="1818"/>
                    <a:pt x="1065" y="1818"/>
                    <a:pt x="1068" y="1815"/>
                  </a:cubicBezTo>
                  <a:cubicBezTo>
                    <a:pt x="1072" y="1812"/>
                    <a:pt x="1067" y="1799"/>
                    <a:pt x="1067" y="1796"/>
                  </a:cubicBezTo>
                  <a:cubicBezTo>
                    <a:pt x="1081" y="1796"/>
                    <a:pt x="1085" y="1806"/>
                    <a:pt x="1086" y="1812"/>
                  </a:cubicBezTo>
                  <a:cubicBezTo>
                    <a:pt x="1086" y="1818"/>
                    <a:pt x="1091" y="1819"/>
                    <a:pt x="1098" y="1819"/>
                  </a:cubicBezTo>
                  <a:cubicBezTo>
                    <a:pt x="1103" y="1819"/>
                    <a:pt x="1108" y="1818"/>
                    <a:pt x="1113" y="1818"/>
                  </a:cubicBezTo>
                  <a:cubicBezTo>
                    <a:pt x="1114" y="1818"/>
                    <a:pt x="1116" y="1819"/>
                    <a:pt x="1117" y="1819"/>
                  </a:cubicBezTo>
                  <a:cubicBezTo>
                    <a:pt x="1126" y="1819"/>
                    <a:pt x="1136" y="1818"/>
                    <a:pt x="1147" y="1818"/>
                  </a:cubicBezTo>
                  <a:cubicBezTo>
                    <a:pt x="1157" y="1818"/>
                    <a:pt x="1167" y="1819"/>
                    <a:pt x="1177" y="1820"/>
                  </a:cubicBezTo>
                  <a:cubicBezTo>
                    <a:pt x="1180" y="1820"/>
                    <a:pt x="1185" y="1824"/>
                    <a:pt x="1186" y="1824"/>
                  </a:cubicBezTo>
                  <a:cubicBezTo>
                    <a:pt x="1197" y="1823"/>
                    <a:pt x="1202" y="1819"/>
                    <a:pt x="1210" y="1816"/>
                  </a:cubicBezTo>
                  <a:cubicBezTo>
                    <a:pt x="1214" y="1815"/>
                    <a:pt x="1218" y="1814"/>
                    <a:pt x="1222" y="1814"/>
                  </a:cubicBezTo>
                  <a:cubicBezTo>
                    <a:pt x="1236" y="1814"/>
                    <a:pt x="1253" y="1821"/>
                    <a:pt x="1266" y="1821"/>
                  </a:cubicBezTo>
                  <a:cubicBezTo>
                    <a:pt x="1267" y="1821"/>
                    <a:pt x="1268" y="1821"/>
                    <a:pt x="1269" y="1821"/>
                  </a:cubicBezTo>
                  <a:cubicBezTo>
                    <a:pt x="1285" y="1821"/>
                    <a:pt x="1289" y="1815"/>
                    <a:pt x="1298" y="1807"/>
                  </a:cubicBezTo>
                  <a:cubicBezTo>
                    <a:pt x="1302" y="1804"/>
                    <a:pt x="1305" y="1802"/>
                    <a:pt x="1307" y="1802"/>
                  </a:cubicBezTo>
                  <a:cubicBezTo>
                    <a:pt x="1312" y="1802"/>
                    <a:pt x="1310" y="1815"/>
                    <a:pt x="1311" y="1817"/>
                  </a:cubicBezTo>
                  <a:cubicBezTo>
                    <a:pt x="1312" y="1819"/>
                    <a:pt x="1313" y="1819"/>
                    <a:pt x="1315" y="1819"/>
                  </a:cubicBezTo>
                  <a:cubicBezTo>
                    <a:pt x="1322" y="1819"/>
                    <a:pt x="1336" y="1809"/>
                    <a:pt x="1337" y="1808"/>
                  </a:cubicBezTo>
                  <a:cubicBezTo>
                    <a:pt x="1341" y="1807"/>
                    <a:pt x="1343" y="1806"/>
                    <a:pt x="1346" y="1806"/>
                  </a:cubicBezTo>
                  <a:cubicBezTo>
                    <a:pt x="1355" y="1806"/>
                    <a:pt x="1360" y="1815"/>
                    <a:pt x="1369" y="1817"/>
                  </a:cubicBezTo>
                  <a:cubicBezTo>
                    <a:pt x="1374" y="1818"/>
                    <a:pt x="1379" y="1819"/>
                    <a:pt x="1384" y="1819"/>
                  </a:cubicBezTo>
                  <a:cubicBezTo>
                    <a:pt x="1394" y="1819"/>
                    <a:pt x="1405" y="1817"/>
                    <a:pt x="1414" y="1815"/>
                  </a:cubicBezTo>
                  <a:cubicBezTo>
                    <a:pt x="1419" y="1815"/>
                    <a:pt x="1440" y="1811"/>
                    <a:pt x="1455" y="1811"/>
                  </a:cubicBezTo>
                  <a:cubicBezTo>
                    <a:pt x="1465" y="1811"/>
                    <a:pt x="1472" y="1813"/>
                    <a:pt x="1473" y="1817"/>
                  </a:cubicBezTo>
                  <a:cubicBezTo>
                    <a:pt x="1474" y="1817"/>
                    <a:pt x="1475" y="1817"/>
                    <a:pt x="1476" y="1817"/>
                  </a:cubicBezTo>
                  <a:cubicBezTo>
                    <a:pt x="1486" y="1817"/>
                    <a:pt x="1497" y="1814"/>
                    <a:pt x="1507" y="1812"/>
                  </a:cubicBezTo>
                  <a:cubicBezTo>
                    <a:pt x="1547" y="1804"/>
                    <a:pt x="1589" y="1802"/>
                    <a:pt x="1629" y="1794"/>
                  </a:cubicBezTo>
                  <a:cubicBezTo>
                    <a:pt x="1642" y="1792"/>
                    <a:pt x="1657" y="1788"/>
                    <a:pt x="1659" y="1780"/>
                  </a:cubicBezTo>
                  <a:lnTo>
                    <a:pt x="1659" y="1780"/>
                  </a:lnTo>
                  <a:cubicBezTo>
                    <a:pt x="1658" y="1785"/>
                    <a:pt x="1658" y="1792"/>
                    <a:pt x="1666" y="1794"/>
                  </a:cubicBezTo>
                  <a:cubicBezTo>
                    <a:pt x="1667" y="1794"/>
                    <a:pt x="1668" y="1795"/>
                    <a:pt x="1669" y="1795"/>
                  </a:cubicBezTo>
                  <a:cubicBezTo>
                    <a:pt x="1675" y="1795"/>
                    <a:pt x="1678" y="1792"/>
                    <a:pt x="1685" y="1792"/>
                  </a:cubicBezTo>
                  <a:cubicBezTo>
                    <a:pt x="1690" y="1792"/>
                    <a:pt x="1694" y="1792"/>
                    <a:pt x="1700" y="1793"/>
                  </a:cubicBezTo>
                  <a:cubicBezTo>
                    <a:pt x="1705" y="1794"/>
                    <a:pt x="1710" y="1794"/>
                    <a:pt x="1714" y="1794"/>
                  </a:cubicBezTo>
                  <a:cubicBezTo>
                    <a:pt x="1729" y="1794"/>
                    <a:pt x="1743" y="1792"/>
                    <a:pt x="1759" y="1791"/>
                  </a:cubicBezTo>
                  <a:cubicBezTo>
                    <a:pt x="1763" y="1787"/>
                    <a:pt x="1775" y="1785"/>
                    <a:pt x="1785" y="1784"/>
                  </a:cubicBezTo>
                  <a:cubicBezTo>
                    <a:pt x="1796" y="1782"/>
                    <a:pt x="1806" y="1781"/>
                    <a:pt x="1806" y="1781"/>
                  </a:cubicBezTo>
                  <a:cubicBezTo>
                    <a:pt x="1812" y="1770"/>
                    <a:pt x="1805" y="1758"/>
                    <a:pt x="1814" y="1747"/>
                  </a:cubicBezTo>
                  <a:cubicBezTo>
                    <a:pt x="1814" y="1746"/>
                    <a:pt x="1815" y="1746"/>
                    <a:pt x="1817" y="1746"/>
                  </a:cubicBezTo>
                  <a:cubicBezTo>
                    <a:pt x="1824" y="1746"/>
                    <a:pt x="1843" y="1755"/>
                    <a:pt x="1831" y="1764"/>
                  </a:cubicBezTo>
                  <a:cubicBezTo>
                    <a:pt x="1819" y="1773"/>
                    <a:pt x="1824" y="1776"/>
                    <a:pt x="1837" y="1776"/>
                  </a:cubicBezTo>
                  <a:cubicBezTo>
                    <a:pt x="1840" y="1776"/>
                    <a:pt x="1844" y="1776"/>
                    <a:pt x="1847" y="1776"/>
                  </a:cubicBezTo>
                  <a:cubicBezTo>
                    <a:pt x="1855" y="1775"/>
                    <a:pt x="1869" y="1774"/>
                    <a:pt x="1875" y="1770"/>
                  </a:cubicBezTo>
                  <a:cubicBezTo>
                    <a:pt x="1879" y="1767"/>
                    <a:pt x="1877" y="1764"/>
                    <a:pt x="1884" y="1764"/>
                  </a:cubicBezTo>
                  <a:cubicBezTo>
                    <a:pt x="1885" y="1764"/>
                    <a:pt x="1886" y="1764"/>
                    <a:pt x="1887" y="1764"/>
                  </a:cubicBezTo>
                  <a:cubicBezTo>
                    <a:pt x="1895" y="1764"/>
                    <a:pt x="1931" y="1775"/>
                    <a:pt x="1927" y="1781"/>
                  </a:cubicBezTo>
                  <a:cubicBezTo>
                    <a:pt x="1933" y="1773"/>
                    <a:pt x="1939" y="1772"/>
                    <a:pt x="1956" y="1771"/>
                  </a:cubicBezTo>
                  <a:cubicBezTo>
                    <a:pt x="1971" y="1769"/>
                    <a:pt x="1984" y="1767"/>
                    <a:pt x="1997" y="1761"/>
                  </a:cubicBezTo>
                  <a:cubicBezTo>
                    <a:pt x="2001" y="1759"/>
                    <a:pt x="2012" y="1752"/>
                    <a:pt x="2015" y="1752"/>
                  </a:cubicBezTo>
                  <a:cubicBezTo>
                    <a:pt x="2015" y="1752"/>
                    <a:pt x="2015" y="1752"/>
                    <a:pt x="2015" y="1752"/>
                  </a:cubicBezTo>
                  <a:cubicBezTo>
                    <a:pt x="2019" y="1754"/>
                    <a:pt x="2024" y="1759"/>
                    <a:pt x="2029" y="1759"/>
                  </a:cubicBezTo>
                  <a:cubicBezTo>
                    <a:pt x="2029" y="1759"/>
                    <a:pt x="2029" y="1759"/>
                    <a:pt x="2030" y="1759"/>
                  </a:cubicBezTo>
                  <a:cubicBezTo>
                    <a:pt x="2041" y="1759"/>
                    <a:pt x="2049" y="1753"/>
                    <a:pt x="2059" y="1751"/>
                  </a:cubicBezTo>
                  <a:lnTo>
                    <a:pt x="2093" y="1747"/>
                  </a:lnTo>
                  <a:cubicBezTo>
                    <a:pt x="2095" y="1748"/>
                    <a:pt x="2098" y="1749"/>
                    <a:pt x="2100" y="1749"/>
                  </a:cubicBezTo>
                  <a:cubicBezTo>
                    <a:pt x="2110" y="1749"/>
                    <a:pt x="2111" y="1738"/>
                    <a:pt x="2112" y="1734"/>
                  </a:cubicBezTo>
                  <a:cubicBezTo>
                    <a:pt x="2114" y="1728"/>
                    <a:pt x="2121" y="1726"/>
                    <a:pt x="2130" y="1725"/>
                  </a:cubicBezTo>
                  <a:lnTo>
                    <a:pt x="2130" y="1725"/>
                  </a:lnTo>
                  <a:cubicBezTo>
                    <a:pt x="2132" y="1734"/>
                    <a:pt x="2130" y="1739"/>
                    <a:pt x="2141" y="1739"/>
                  </a:cubicBezTo>
                  <a:cubicBezTo>
                    <a:pt x="2143" y="1739"/>
                    <a:pt x="2146" y="1739"/>
                    <a:pt x="2150" y="1738"/>
                  </a:cubicBezTo>
                  <a:cubicBezTo>
                    <a:pt x="2189" y="1735"/>
                    <a:pt x="2226" y="1729"/>
                    <a:pt x="2264" y="1723"/>
                  </a:cubicBezTo>
                  <a:cubicBezTo>
                    <a:pt x="2267" y="1723"/>
                    <a:pt x="2307" y="1716"/>
                    <a:pt x="2300" y="1713"/>
                  </a:cubicBezTo>
                  <a:cubicBezTo>
                    <a:pt x="2289" y="1707"/>
                    <a:pt x="2312" y="1703"/>
                    <a:pt x="2320" y="1703"/>
                  </a:cubicBezTo>
                  <a:cubicBezTo>
                    <a:pt x="2329" y="1703"/>
                    <a:pt x="2325" y="1709"/>
                    <a:pt x="2331" y="1710"/>
                  </a:cubicBezTo>
                  <a:cubicBezTo>
                    <a:pt x="2332" y="1711"/>
                    <a:pt x="2334" y="1711"/>
                    <a:pt x="2336" y="1711"/>
                  </a:cubicBezTo>
                  <a:cubicBezTo>
                    <a:pt x="2340" y="1711"/>
                    <a:pt x="2345" y="1710"/>
                    <a:pt x="2348" y="1709"/>
                  </a:cubicBezTo>
                  <a:cubicBezTo>
                    <a:pt x="2359" y="1708"/>
                    <a:pt x="2388" y="1705"/>
                    <a:pt x="2395" y="1699"/>
                  </a:cubicBezTo>
                  <a:cubicBezTo>
                    <a:pt x="2401" y="1693"/>
                    <a:pt x="2410" y="1695"/>
                    <a:pt x="2422" y="1690"/>
                  </a:cubicBezTo>
                  <a:cubicBezTo>
                    <a:pt x="2428" y="1688"/>
                    <a:pt x="2434" y="1679"/>
                    <a:pt x="2438" y="1678"/>
                  </a:cubicBezTo>
                  <a:cubicBezTo>
                    <a:pt x="2442" y="1678"/>
                    <a:pt x="2446" y="1682"/>
                    <a:pt x="2450" y="1683"/>
                  </a:cubicBezTo>
                  <a:cubicBezTo>
                    <a:pt x="2454" y="1684"/>
                    <a:pt x="2460" y="1685"/>
                    <a:pt x="2465" y="1685"/>
                  </a:cubicBezTo>
                  <a:cubicBezTo>
                    <a:pt x="2472" y="1685"/>
                    <a:pt x="2480" y="1684"/>
                    <a:pt x="2487" y="1682"/>
                  </a:cubicBezTo>
                  <a:cubicBezTo>
                    <a:pt x="2506" y="1679"/>
                    <a:pt x="2529" y="1675"/>
                    <a:pt x="2547" y="1669"/>
                  </a:cubicBezTo>
                  <a:cubicBezTo>
                    <a:pt x="2558" y="1666"/>
                    <a:pt x="2561" y="1662"/>
                    <a:pt x="2560" y="1656"/>
                  </a:cubicBezTo>
                  <a:cubicBezTo>
                    <a:pt x="2570" y="1648"/>
                    <a:pt x="2553" y="1641"/>
                    <a:pt x="2537" y="1641"/>
                  </a:cubicBezTo>
                  <a:cubicBezTo>
                    <a:pt x="2525" y="1641"/>
                    <a:pt x="2514" y="1645"/>
                    <a:pt x="2520" y="1656"/>
                  </a:cubicBezTo>
                  <a:lnTo>
                    <a:pt x="2520" y="1656"/>
                  </a:lnTo>
                  <a:cubicBezTo>
                    <a:pt x="2519" y="1655"/>
                    <a:pt x="2514" y="1654"/>
                    <a:pt x="2509" y="1654"/>
                  </a:cubicBezTo>
                  <a:cubicBezTo>
                    <a:pt x="2500" y="1654"/>
                    <a:pt x="2488" y="1655"/>
                    <a:pt x="2478" y="1655"/>
                  </a:cubicBezTo>
                  <a:cubicBezTo>
                    <a:pt x="2470" y="1655"/>
                    <a:pt x="2464" y="1655"/>
                    <a:pt x="2461" y="1653"/>
                  </a:cubicBezTo>
                  <a:cubicBezTo>
                    <a:pt x="2459" y="1652"/>
                    <a:pt x="2458" y="1651"/>
                    <a:pt x="2456" y="1651"/>
                  </a:cubicBezTo>
                  <a:cubicBezTo>
                    <a:pt x="2453" y="1651"/>
                    <a:pt x="2450" y="1655"/>
                    <a:pt x="2444" y="1657"/>
                  </a:cubicBezTo>
                  <a:cubicBezTo>
                    <a:pt x="2436" y="1661"/>
                    <a:pt x="2426" y="1661"/>
                    <a:pt x="2417" y="1664"/>
                  </a:cubicBezTo>
                  <a:cubicBezTo>
                    <a:pt x="2374" y="1677"/>
                    <a:pt x="2325" y="1684"/>
                    <a:pt x="2279" y="1690"/>
                  </a:cubicBezTo>
                  <a:cubicBezTo>
                    <a:pt x="2251" y="1695"/>
                    <a:pt x="2187" y="1689"/>
                    <a:pt x="2189" y="1715"/>
                  </a:cubicBezTo>
                  <a:cubicBezTo>
                    <a:pt x="2189" y="1715"/>
                    <a:pt x="2186" y="1729"/>
                    <a:pt x="2182" y="1729"/>
                  </a:cubicBezTo>
                  <a:cubicBezTo>
                    <a:pt x="2181" y="1729"/>
                    <a:pt x="2180" y="1729"/>
                    <a:pt x="2180" y="1729"/>
                  </a:cubicBezTo>
                  <a:cubicBezTo>
                    <a:pt x="2176" y="1724"/>
                    <a:pt x="2169" y="1719"/>
                    <a:pt x="2169" y="1714"/>
                  </a:cubicBezTo>
                  <a:cubicBezTo>
                    <a:pt x="2169" y="1711"/>
                    <a:pt x="2158" y="1684"/>
                    <a:pt x="2156" y="1684"/>
                  </a:cubicBezTo>
                  <a:cubicBezTo>
                    <a:pt x="2156" y="1684"/>
                    <a:pt x="2155" y="1684"/>
                    <a:pt x="2155" y="1684"/>
                  </a:cubicBezTo>
                  <a:cubicBezTo>
                    <a:pt x="2152" y="1686"/>
                    <a:pt x="2155" y="1688"/>
                    <a:pt x="2148" y="1690"/>
                  </a:cubicBezTo>
                  <a:cubicBezTo>
                    <a:pt x="2141" y="1693"/>
                    <a:pt x="2134" y="1695"/>
                    <a:pt x="2127" y="1695"/>
                  </a:cubicBezTo>
                  <a:cubicBezTo>
                    <a:pt x="2122" y="1696"/>
                    <a:pt x="2116" y="1697"/>
                    <a:pt x="2110" y="1697"/>
                  </a:cubicBezTo>
                  <a:cubicBezTo>
                    <a:pt x="2103" y="1697"/>
                    <a:pt x="2097" y="1696"/>
                    <a:pt x="2096" y="1691"/>
                  </a:cubicBezTo>
                  <a:lnTo>
                    <a:pt x="2096" y="1691"/>
                  </a:lnTo>
                  <a:cubicBezTo>
                    <a:pt x="2098" y="1706"/>
                    <a:pt x="2073" y="1699"/>
                    <a:pt x="2070" y="1711"/>
                  </a:cubicBezTo>
                  <a:cubicBezTo>
                    <a:pt x="2069" y="1717"/>
                    <a:pt x="2064" y="1727"/>
                    <a:pt x="2055" y="1727"/>
                  </a:cubicBezTo>
                  <a:cubicBezTo>
                    <a:pt x="2052" y="1727"/>
                    <a:pt x="2049" y="1726"/>
                    <a:pt x="2045" y="1723"/>
                  </a:cubicBezTo>
                  <a:cubicBezTo>
                    <a:pt x="2038" y="1719"/>
                    <a:pt x="2041" y="1712"/>
                    <a:pt x="2031" y="1709"/>
                  </a:cubicBezTo>
                  <a:cubicBezTo>
                    <a:pt x="2028" y="1709"/>
                    <a:pt x="2026" y="1708"/>
                    <a:pt x="2023" y="1708"/>
                  </a:cubicBezTo>
                  <a:cubicBezTo>
                    <a:pt x="2018" y="1708"/>
                    <a:pt x="2012" y="1710"/>
                    <a:pt x="2011" y="1715"/>
                  </a:cubicBezTo>
                  <a:cubicBezTo>
                    <a:pt x="2008" y="1721"/>
                    <a:pt x="2005" y="1719"/>
                    <a:pt x="1994" y="1721"/>
                  </a:cubicBezTo>
                  <a:cubicBezTo>
                    <a:pt x="1993" y="1721"/>
                    <a:pt x="1993" y="1721"/>
                    <a:pt x="1992" y="1721"/>
                  </a:cubicBezTo>
                  <a:cubicBezTo>
                    <a:pt x="1988" y="1721"/>
                    <a:pt x="1990" y="1717"/>
                    <a:pt x="1989" y="1715"/>
                  </a:cubicBezTo>
                  <a:cubicBezTo>
                    <a:pt x="1987" y="1713"/>
                    <a:pt x="1985" y="1713"/>
                    <a:pt x="1983" y="1713"/>
                  </a:cubicBezTo>
                  <a:cubicBezTo>
                    <a:pt x="1972" y="1713"/>
                    <a:pt x="1955" y="1724"/>
                    <a:pt x="1940" y="1724"/>
                  </a:cubicBezTo>
                  <a:cubicBezTo>
                    <a:pt x="1937" y="1724"/>
                    <a:pt x="1934" y="1723"/>
                    <a:pt x="1931" y="1722"/>
                  </a:cubicBezTo>
                  <a:cubicBezTo>
                    <a:pt x="1920" y="1723"/>
                    <a:pt x="1906" y="1738"/>
                    <a:pt x="1901" y="1738"/>
                  </a:cubicBezTo>
                  <a:cubicBezTo>
                    <a:pt x="1900" y="1738"/>
                    <a:pt x="1900" y="1738"/>
                    <a:pt x="1900" y="1737"/>
                  </a:cubicBezTo>
                  <a:cubicBezTo>
                    <a:pt x="1898" y="1737"/>
                    <a:pt x="1893" y="1728"/>
                    <a:pt x="1889" y="1728"/>
                  </a:cubicBezTo>
                  <a:cubicBezTo>
                    <a:pt x="1888" y="1728"/>
                    <a:pt x="1888" y="1729"/>
                    <a:pt x="1887" y="1729"/>
                  </a:cubicBezTo>
                  <a:cubicBezTo>
                    <a:pt x="1880" y="1731"/>
                    <a:pt x="1886" y="1738"/>
                    <a:pt x="1878" y="1742"/>
                  </a:cubicBezTo>
                  <a:cubicBezTo>
                    <a:pt x="1878" y="1742"/>
                    <a:pt x="1863" y="1725"/>
                    <a:pt x="1863" y="1725"/>
                  </a:cubicBezTo>
                  <a:cubicBezTo>
                    <a:pt x="1857" y="1733"/>
                    <a:pt x="1848" y="1739"/>
                    <a:pt x="1834" y="1739"/>
                  </a:cubicBezTo>
                  <a:cubicBezTo>
                    <a:pt x="1831" y="1739"/>
                    <a:pt x="1827" y="1739"/>
                    <a:pt x="1824" y="1738"/>
                  </a:cubicBezTo>
                  <a:cubicBezTo>
                    <a:pt x="1818" y="1737"/>
                    <a:pt x="1812" y="1736"/>
                    <a:pt x="1805" y="1736"/>
                  </a:cubicBezTo>
                  <a:cubicBezTo>
                    <a:pt x="1802" y="1736"/>
                    <a:pt x="1798" y="1737"/>
                    <a:pt x="1794" y="1737"/>
                  </a:cubicBezTo>
                  <a:cubicBezTo>
                    <a:pt x="1790" y="1738"/>
                    <a:pt x="1781" y="1742"/>
                    <a:pt x="1787" y="1742"/>
                  </a:cubicBezTo>
                  <a:cubicBezTo>
                    <a:pt x="1787" y="1742"/>
                    <a:pt x="1788" y="1742"/>
                    <a:pt x="1789" y="1742"/>
                  </a:cubicBezTo>
                  <a:lnTo>
                    <a:pt x="1789" y="1742"/>
                  </a:lnTo>
                  <a:lnTo>
                    <a:pt x="1766" y="1744"/>
                  </a:lnTo>
                  <a:cubicBezTo>
                    <a:pt x="1749" y="1746"/>
                    <a:pt x="1763" y="1745"/>
                    <a:pt x="1755" y="1750"/>
                  </a:cubicBezTo>
                  <a:cubicBezTo>
                    <a:pt x="1753" y="1751"/>
                    <a:pt x="1750" y="1752"/>
                    <a:pt x="1746" y="1752"/>
                  </a:cubicBezTo>
                  <a:cubicBezTo>
                    <a:pt x="1736" y="1752"/>
                    <a:pt x="1720" y="1750"/>
                    <a:pt x="1715" y="1750"/>
                  </a:cubicBezTo>
                  <a:cubicBezTo>
                    <a:pt x="1713" y="1750"/>
                    <a:pt x="1709" y="1750"/>
                    <a:pt x="1705" y="1750"/>
                  </a:cubicBezTo>
                  <a:cubicBezTo>
                    <a:pt x="1695" y="1750"/>
                    <a:pt x="1683" y="1750"/>
                    <a:pt x="1678" y="1753"/>
                  </a:cubicBezTo>
                  <a:cubicBezTo>
                    <a:pt x="1673" y="1756"/>
                    <a:pt x="1675" y="1763"/>
                    <a:pt x="1669" y="1763"/>
                  </a:cubicBezTo>
                  <a:cubicBezTo>
                    <a:pt x="1667" y="1763"/>
                    <a:pt x="1663" y="1762"/>
                    <a:pt x="1658" y="1759"/>
                  </a:cubicBezTo>
                  <a:cubicBezTo>
                    <a:pt x="1654" y="1755"/>
                    <a:pt x="1645" y="1753"/>
                    <a:pt x="1640" y="1753"/>
                  </a:cubicBezTo>
                  <a:cubicBezTo>
                    <a:pt x="1635" y="1753"/>
                    <a:pt x="1632" y="1755"/>
                    <a:pt x="1638" y="1760"/>
                  </a:cubicBezTo>
                  <a:cubicBezTo>
                    <a:pt x="1638" y="1768"/>
                    <a:pt x="1632" y="1772"/>
                    <a:pt x="1624" y="1772"/>
                  </a:cubicBezTo>
                  <a:cubicBezTo>
                    <a:pt x="1620" y="1772"/>
                    <a:pt x="1615" y="1771"/>
                    <a:pt x="1611" y="1769"/>
                  </a:cubicBezTo>
                  <a:cubicBezTo>
                    <a:pt x="1604" y="1766"/>
                    <a:pt x="1602" y="1760"/>
                    <a:pt x="1593" y="1760"/>
                  </a:cubicBezTo>
                  <a:cubicBezTo>
                    <a:pt x="1591" y="1760"/>
                    <a:pt x="1587" y="1761"/>
                    <a:pt x="1582" y="1763"/>
                  </a:cubicBezTo>
                  <a:cubicBezTo>
                    <a:pt x="1579" y="1764"/>
                    <a:pt x="1559" y="1776"/>
                    <a:pt x="1554" y="1776"/>
                  </a:cubicBezTo>
                  <a:cubicBezTo>
                    <a:pt x="1553" y="1776"/>
                    <a:pt x="1553" y="1776"/>
                    <a:pt x="1553" y="1776"/>
                  </a:cubicBezTo>
                  <a:cubicBezTo>
                    <a:pt x="1552" y="1774"/>
                    <a:pt x="1570" y="1766"/>
                    <a:pt x="1562" y="1763"/>
                  </a:cubicBezTo>
                  <a:cubicBezTo>
                    <a:pt x="1561" y="1763"/>
                    <a:pt x="1560" y="1763"/>
                    <a:pt x="1560" y="1763"/>
                  </a:cubicBezTo>
                  <a:cubicBezTo>
                    <a:pt x="1551" y="1763"/>
                    <a:pt x="1534" y="1772"/>
                    <a:pt x="1530" y="1773"/>
                  </a:cubicBezTo>
                  <a:cubicBezTo>
                    <a:pt x="1524" y="1774"/>
                    <a:pt x="1517" y="1774"/>
                    <a:pt x="1510" y="1774"/>
                  </a:cubicBezTo>
                  <a:cubicBezTo>
                    <a:pt x="1505" y="1774"/>
                    <a:pt x="1499" y="1774"/>
                    <a:pt x="1494" y="1772"/>
                  </a:cubicBezTo>
                  <a:cubicBezTo>
                    <a:pt x="1487" y="1769"/>
                    <a:pt x="1480" y="1768"/>
                    <a:pt x="1472" y="1768"/>
                  </a:cubicBezTo>
                  <a:cubicBezTo>
                    <a:pt x="1470" y="1768"/>
                    <a:pt x="1468" y="1768"/>
                    <a:pt x="1467" y="1768"/>
                  </a:cubicBezTo>
                  <a:cubicBezTo>
                    <a:pt x="1453" y="1768"/>
                    <a:pt x="1439" y="1769"/>
                    <a:pt x="1426" y="1772"/>
                  </a:cubicBezTo>
                  <a:cubicBezTo>
                    <a:pt x="1417" y="1774"/>
                    <a:pt x="1412" y="1779"/>
                    <a:pt x="1407" y="1779"/>
                  </a:cubicBezTo>
                  <a:cubicBezTo>
                    <a:pt x="1405" y="1779"/>
                    <a:pt x="1403" y="1778"/>
                    <a:pt x="1400" y="1777"/>
                  </a:cubicBezTo>
                  <a:cubicBezTo>
                    <a:pt x="1394" y="1771"/>
                    <a:pt x="1384" y="1769"/>
                    <a:pt x="1374" y="1769"/>
                  </a:cubicBezTo>
                  <a:cubicBezTo>
                    <a:pt x="1369" y="1769"/>
                    <a:pt x="1365" y="1770"/>
                    <a:pt x="1360" y="1771"/>
                  </a:cubicBezTo>
                  <a:cubicBezTo>
                    <a:pt x="1350" y="1772"/>
                    <a:pt x="1353" y="1779"/>
                    <a:pt x="1353" y="1784"/>
                  </a:cubicBezTo>
                  <a:cubicBezTo>
                    <a:pt x="1353" y="1776"/>
                    <a:pt x="1344" y="1773"/>
                    <a:pt x="1333" y="1773"/>
                  </a:cubicBezTo>
                  <a:cubicBezTo>
                    <a:pt x="1320" y="1773"/>
                    <a:pt x="1305" y="1777"/>
                    <a:pt x="1299" y="1781"/>
                  </a:cubicBezTo>
                  <a:cubicBezTo>
                    <a:pt x="1296" y="1783"/>
                    <a:pt x="1291" y="1784"/>
                    <a:pt x="1287" y="1784"/>
                  </a:cubicBezTo>
                  <a:cubicBezTo>
                    <a:pt x="1282" y="1784"/>
                    <a:pt x="1277" y="1783"/>
                    <a:pt x="1274" y="1780"/>
                  </a:cubicBezTo>
                  <a:cubicBezTo>
                    <a:pt x="1272" y="1777"/>
                    <a:pt x="1282" y="1774"/>
                    <a:pt x="1276" y="1771"/>
                  </a:cubicBezTo>
                  <a:cubicBezTo>
                    <a:pt x="1275" y="1771"/>
                    <a:pt x="1274" y="1770"/>
                    <a:pt x="1272" y="1770"/>
                  </a:cubicBezTo>
                  <a:cubicBezTo>
                    <a:pt x="1268" y="1770"/>
                    <a:pt x="1263" y="1774"/>
                    <a:pt x="1260" y="1775"/>
                  </a:cubicBezTo>
                  <a:cubicBezTo>
                    <a:pt x="1255" y="1777"/>
                    <a:pt x="1250" y="1778"/>
                    <a:pt x="1244" y="1778"/>
                  </a:cubicBezTo>
                  <a:cubicBezTo>
                    <a:pt x="1237" y="1778"/>
                    <a:pt x="1230" y="1776"/>
                    <a:pt x="1225" y="1773"/>
                  </a:cubicBezTo>
                  <a:cubicBezTo>
                    <a:pt x="1225" y="1771"/>
                    <a:pt x="1224" y="1770"/>
                    <a:pt x="1222" y="1770"/>
                  </a:cubicBezTo>
                  <a:cubicBezTo>
                    <a:pt x="1216" y="1770"/>
                    <a:pt x="1205" y="1778"/>
                    <a:pt x="1200" y="1778"/>
                  </a:cubicBezTo>
                  <a:cubicBezTo>
                    <a:pt x="1197" y="1779"/>
                    <a:pt x="1194" y="1779"/>
                    <a:pt x="1191" y="1779"/>
                  </a:cubicBezTo>
                  <a:cubicBezTo>
                    <a:pt x="1184" y="1779"/>
                    <a:pt x="1177" y="1778"/>
                    <a:pt x="1170" y="1778"/>
                  </a:cubicBezTo>
                  <a:cubicBezTo>
                    <a:pt x="1163" y="1778"/>
                    <a:pt x="1156" y="1779"/>
                    <a:pt x="1150" y="1781"/>
                  </a:cubicBezTo>
                  <a:cubicBezTo>
                    <a:pt x="1144" y="1784"/>
                    <a:pt x="1136" y="1785"/>
                    <a:pt x="1127" y="1785"/>
                  </a:cubicBezTo>
                  <a:cubicBezTo>
                    <a:pt x="1120" y="1785"/>
                    <a:pt x="1112" y="1784"/>
                    <a:pt x="1106" y="1784"/>
                  </a:cubicBezTo>
                  <a:cubicBezTo>
                    <a:pt x="1096" y="1782"/>
                    <a:pt x="1082" y="1780"/>
                    <a:pt x="1069" y="1780"/>
                  </a:cubicBezTo>
                  <a:cubicBezTo>
                    <a:pt x="1062" y="1780"/>
                    <a:pt x="1055" y="1781"/>
                    <a:pt x="1049" y="1783"/>
                  </a:cubicBezTo>
                  <a:cubicBezTo>
                    <a:pt x="1049" y="1783"/>
                    <a:pt x="1048" y="1783"/>
                    <a:pt x="1047" y="1783"/>
                  </a:cubicBezTo>
                  <a:cubicBezTo>
                    <a:pt x="1042" y="1783"/>
                    <a:pt x="1035" y="1776"/>
                    <a:pt x="1031" y="1775"/>
                  </a:cubicBezTo>
                  <a:cubicBezTo>
                    <a:pt x="1029" y="1774"/>
                    <a:pt x="1028" y="1774"/>
                    <a:pt x="1026" y="1774"/>
                  </a:cubicBezTo>
                  <a:cubicBezTo>
                    <a:pt x="1020" y="1774"/>
                    <a:pt x="1016" y="1778"/>
                    <a:pt x="1007" y="1778"/>
                  </a:cubicBezTo>
                  <a:cubicBezTo>
                    <a:pt x="999" y="1777"/>
                    <a:pt x="990" y="1776"/>
                    <a:pt x="981" y="1776"/>
                  </a:cubicBezTo>
                  <a:cubicBezTo>
                    <a:pt x="977" y="1776"/>
                    <a:pt x="973" y="1776"/>
                    <a:pt x="970" y="1777"/>
                  </a:cubicBezTo>
                  <a:cubicBezTo>
                    <a:pt x="960" y="1777"/>
                    <a:pt x="960" y="1781"/>
                    <a:pt x="955" y="1781"/>
                  </a:cubicBezTo>
                  <a:cubicBezTo>
                    <a:pt x="953" y="1781"/>
                    <a:pt x="951" y="1780"/>
                    <a:pt x="946" y="1778"/>
                  </a:cubicBezTo>
                  <a:cubicBezTo>
                    <a:pt x="939" y="1775"/>
                    <a:pt x="925" y="1771"/>
                    <a:pt x="914" y="1771"/>
                  </a:cubicBezTo>
                  <a:cubicBezTo>
                    <a:pt x="906" y="1771"/>
                    <a:pt x="900" y="1774"/>
                    <a:pt x="900" y="1781"/>
                  </a:cubicBezTo>
                  <a:cubicBezTo>
                    <a:pt x="900" y="1771"/>
                    <a:pt x="872" y="1767"/>
                    <a:pt x="846" y="1767"/>
                  </a:cubicBezTo>
                  <a:cubicBezTo>
                    <a:pt x="828" y="1767"/>
                    <a:pt x="812" y="1768"/>
                    <a:pt x="806" y="1771"/>
                  </a:cubicBezTo>
                  <a:cubicBezTo>
                    <a:pt x="804" y="1771"/>
                    <a:pt x="803" y="1771"/>
                    <a:pt x="802" y="1771"/>
                  </a:cubicBezTo>
                  <a:cubicBezTo>
                    <a:pt x="792" y="1771"/>
                    <a:pt x="782" y="1757"/>
                    <a:pt x="770" y="1757"/>
                  </a:cubicBezTo>
                  <a:cubicBezTo>
                    <a:pt x="767" y="1757"/>
                    <a:pt x="763" y="1758"/>
                    <a:pt x="759" y="1762"/>
                  </a:cubicBezTo>
                  <a:cubicBezTo>
                    <a:pt x="754" y="1767"/>
                    <a:pt x="750" y="1772"/>
                    <a:pt x="744" y="1772"/>
                  </a:cubicBezTo>
                  <a:cubicBezTo>
                    <a:pt x="741" y="1772"/>
                    <a:pt x="738" y="1771"/>
                    <a:pt x="733" y="1768"/>
                  </a:cubicBezTo>
                  <a:cubicBezTo>
                    <a:pt x="730" y="1768"/>
                    <a:pt x="715" y="1767"/>
                    <a:pt x="706" y="1767"/>
                  </a:cubicBezTo>
                  <a:cubicBezTo>
                    <a:pt x="702" y="1767"/>
                    <a:pt x="699" y="1767"/>
                    <a:pt x="699" y="1768"/>
                  </a:cubicBezTo>
                  <a:lnTo>
                    <a:pt x="699" y="1768"/>
                  </a:lnTo>
                  <a:cubicBezTo>
                    <a:pt x="700" y="1767"/>
                    <a:pt x="708" y="1763"/>
                    <a:pt x="702" y="1761"/>
                  </a:cubicBezTo>
                  <a:cubicBezTo>
                    <a:pt x="696" y="1758"/>
                    <a:pt x="686" y="1758"/>
                    <a:pt x="680" y="1757"/>
                  </a:cubicBezTo>
                  <a:cubicBezTo>
                    <a:pt x="662" y="1756"/>
                    <a:pt x="643" y="1746"/>
                    <a:pt x="627" y="1746"/>
                  </a:cubicBezTo>
                  <a:cubicBezTo>
                    <a:pt x="641" y="1752"/>
                    <a:pt x="648" y="1769"/>
                    <a:pt x="633" y="1775"/>
                  </a:cubicBezTo>
                  <a:cubicBezTo>
                    <a:pt x="617" y="1773"/>
                    <a:pt x="627" y="1763"/>
                    <a:pt x="629" y="1759"/>
                  </a:cubicBezTo>
                  <a:cubicBezTo>
                    <a:pt x="631" y="1753"/>
                    <a:pt x="607" y="1756"/>
                    <a:pt x="601" y="1754"/>
                  </a:cubicBezTo>
                  <a:cubicBezTo>
                    <a:pt x="595" y="1752"/>
                    <a:pt x="585" y="1743"/>
                    <a:pt x="581" y="1743"/>
                  </a:cubicBezTo>
                  <a:cubicBezTo>
                    <a:pt x="580" y="1743"/>
                    <a:pt x="580" y="1743"/>
                    <a:pt x="579" y="1744"/>
                  </a:cubicBezTo>
                  <a:cubicBezTo>
                    <a:pt x="575" y="1746"/>
                    <a:pt x="573" y="1749"/>
                    <a:pt x="566" y="1749"/>
                  </a:cubicBezTo>
                  <a:cubicBezTo>
                    <a:pt x="565" y="1749"/>
                    <a:pt x="563" y="1749"/>
                    <a:pt x="561" y="1749"/>
                  </a:cubicBezTo>
                  <a:cubicBezTo>
                    <a:pt x="546" y="1744"/>
                    <a:pt x="537" y="1736"/>
                    <a:pt x="520" y="1733"/>
                  </a:cubicBezTo>
                  <a:lnTo>
                    <a:pt x="520" y="1733"/>
                  </a:lnTo>
                  <a:cubicBezTo>
                    <a:pt x="522" y="1735"/>
                    <a:pt x="520" y="1736"/>
                    <a:pt x="514" y="1736"/>
                  </a:cubicBezTo>
                  <a:cubicBezTo>
                    <a:pt x="499" y="1736"/>
                    <a:pt x="459" y="1729"/>
                    <a:pt x="450" y="1729"/>
                  </a:cubicBezTo>
                  <a:cubicBezTo>
                    <a:pt x="450" y="1729"/>
                    <a:pt x="450" y="1730"/>
                    <a:pt x="449" y="1730"/>
                  </a:cubicBezTo>
                  <a:cubicBezTo>
                    <a:pt x="444" y="1730"/>
                    <a:pt x="454" y="1741"/>
                    <a:pt x="444" y="1744"/>
                  </a:cubicBezTo>
                  <a:cubicBezTo>
                    <a:pt x="443" y="1744"/>
                    <a:pt x="442" y="1744"/>
                    <a:pt x="441" y="1744"/>
                  </a:cubicBezTo>
                  <a:cubicBezTo>
                    <a:pt x="432" y="1744"/>
                    <a:pt x="431" y="1731"/>
                    <a:pt x="431" y="1728"/>
                  </a:cubicBezTo>
                  <a:cubicBezTo>
                    <a:pt x="431" y="1730"/>
                    <a:pt x="427" y="1734"/>
                    <a:pt x="422" y="1734"/>
                  </a:cubicBezTo>
                  <a:cubicBezTo>
                    <a:pt x="420" y="1734"/>
                    <a:pt x="418" y="1734"/>
                    <a:pt x="416" y="1732"/>
                  </a:cubicBezTo>
                  <a:cubicBezTo>
                    <a:pt x="410" y="1727"/>
                    <a:pt x="415" y="1722"/>
                    <a:pt x="408" y="1718"/>
                  </a:cubicBezTo>
                  <a:cubicBezTo>
                    <a:pt x="408" y="1718"/>
                    <a:pt x="408" y="1718"/>
                    <a:pt x="407" y="1718"/>
                  </a:cubicBezTo>
                  <a:cubicBezTo>
                    <a:pt x="403" y="1718"/>
                    <a:pt x="396" y="1727"/>
                    <a:pt x="387" y="1727"/>
                  </a:cubicBezTo>
                  <a:cubicBezTo>
                    <a:pt x="385" y="1727"/>
                    <a:pt x="384" y="1727"/>
                    <a:pt x="382" y="1726"/>
                  </a:cubicBezTo>
                  <a:cubicBezTo>
                    <a:pt x="379" y="1725"/>
                    <a:pt x="366" y="1713"/>
                    <a:pt x="362" y="1713"/>
                  </a:cubicBezTo>
                  <a:cubicBezTo>
                    <a:pt x="361" y="1713"/>
                    <a:pt x="360" y="1713"/>
                    <a:pt x="360" y="1714"/>
                  </a:cubicBezTo>
                  <a:cubicBezTo>
                    <a:pt x="359" y="1717"/>
                    <a:pt x="367" y="1722"/>
                    <a:pt x="358" y="1723"/>
                  </a:cubicBezTo>
                  <a:cubicBezTo>
                    <a:pt x="357" y="1723"/>
                    <a:pt x="356" y="1723"/>
                    <a:pt x="355" y="1723"/>
                  </a:cubicBezTo>
                  <a:cubicBezTo>
                    <a:pt x="352" y="1723"/>
                    <a:pt x="349" y="1722"/>
                    <a:pt x="347" y="1721"/>
                  </a:cubicBezTo>
                  <a:cubicBezTo>
                    <a:pt x="339" y="1716"/>
                    <a:pt x="352" y="1707"/>
                    <a:pt x="340" y="1703"/>
                  </a:cubicBezTo>
                  <a:cubicBezTo>
                    <a:pt x="332" y="1702"/>
                    <a:pt x="322" y="1699"/>
                    <a:pt x="314" y="1699"/>
                  </a:cubicBezTo>
                  <a:cubicBezTo>
                    <a:pt x="314" y="1699"/>
                    <a:pt x="313" y="1699"/>
                    <a:pt x="313" y="1699"/>
                  </a:cubicBezTo>
                  <a:cubicBezTo>
                    <a:pt x="310" y="1699"/>
                    <a:pt x="306" y="1702"/>
                    <a:pt x="306" y="1702"/>
                  </a:cubicBezTo>
                  <a:cubicBezTo>
                    <a:pt x="291" y="1699"/>
                    <a:pt x="276" y="1695"/>
                    <a:pt x="261" y="1693"/>
                  </a:cubicBezTo>
                  <a:cubicBezTo>
                    <a:pt x="257" y="1692"/>
                    <a:pt x="254" y="1692"/>
                    <a:pt x="252" y="1692"/>
                  </a:cubicBezTo>
                  <a:cubicBezTo>
                    <a:pt x="242" y="1692"/>
                    <a:pt x="242" y="1696"/>
                    <a:pt x="256" y="1702"/>
                  </a:cubicBezTo>
                  <a:cubicBezTo>
                    <a:pt x="242" y="1700"/>
                    <a:pt x="229" y="1696"/>
                    <a:pt x="220" y="1688"/>
                  </a:cubicBezTo>
                  <a:cubicBezTo>
                    <a:pt x="213" y="1681"/>
                    <a:pt x="203" y="1672"/>
                    <a:pt x="191" y="1672"/>
                  </a:cubicBezTo>
                  <a:cubicBezTo>
                    <a:pt x="190" y="1672"/>
                    <a:pt x="189" y="1672"/>
                    <a:pt x="188" y="1672"/>
                  </a:cubicBezTo>
                  <a:cubicBezTo>
                    <a:pt x="182" y="1673"/>
                    <a:pt x="179" y="1674"/>
                    <a:pt x="174" y="1674"/>
                  </a:cubicBezTo>
                  <a:cubicBezTo>
                    <a:pt x="172" y="1674"/>
                    <a:pt x="169" y="1674"/>
                    <a:pt x="164" y="1673"/>
                  </a:cubicBezTo>
                  <a:cubicBezTo>
                    <a:pt x="159" y="1671"/>
                    <a:pt x="150" y="1668"/>
                    <a:pt x="145" y="1668"/>
                  </a:cubicBezTo>
                  <a:cubicBezTo>
                    <a:pt x="145" y="1668"/>
                    <a:pt x="145" y="1671"/>
                    <a:pt x="141" y="1671"/>
                  </a:cubicBezTo>
                  <a:cubicBezTo>
                    <a:pt x="128" y="1671"/>
                    <a:pt x="116" y="1663"/>
                    <a:pt x="97" y="1659"/>
                  </a:cubicBezTo>
                  <a:cubicBezTo>
                    <a:pt x="93" y="1659"/>
                    <a:pt x="90" y="1659"/>
                    <a:pt x="88" y="1659"/>
                  </a:cubicBezTo>
                  <a:lnTo>
                    <a:pt x="88" y="1659"/>
                  </a:lnTo>
                  <a:cubicBezTo>
                    <a:pt x="88" y="1649"/>
                    <a:pt x="86" y="1638"/>
                    <a:pt x="83" y="1634"/>
                  </a:cubicBezTo>
                  <a:cubicBezTo>
                    <a:pt x="82" y="1634"/>
                    <a:pt x="81" y="1633"/>
                    <a:pt x="81" y="1633"/>
                  </a:cubicBezTo>
                  <a:cubicBezTo>
                    <a:pt x="77" y="1633"/>
                    <a:pt x="75" y="1647"/>
                    <a:pt x="75" y="1653"/>
                  </a:cubicBezTo>
                  <a:lnTo>
                    <a:pt x="75" y="1653"/>
                  </a:lnTo>
                  <a:cubicBezTo>
                    <a:pt x="75" y="1644"/>
                    <a:pt x="74" y="1634"/>
                    <a:pt x="77" y="1626"/>
                  </a:cubicBezTo>
                  <a:cubicBezTo>
                    <a:pt x="78" y="1617"/>
                    <a:pt x="83" y="1613"/>
                    <a:pt x="84" y="1603"/>
                  </a:cubicBezTo>
                  <a:cubicBezTo>
                    <a:pt x="85" y="1587"/>
                    <a:pt x="77" y="1582"/>
                    <a:pt x="80" y="1567"/>
                  </a:cubicBezTo>
                  <a:cubicBezTo>
                    <a:pt x="82" y="1561"/>
                    <a:pt x="97" y="1543"/>
                    <a:pt x="85" y="1539"/>
                  </a:cubicBezTo>
                  <a:cubicBezTo>
                    <a:pt x="79" y="1537"/>
                    <a:pt x="68" y="1535"/>
                    <a:pt x="74" y="1518"/>
                  </a:cubicBezTo>
                  <a:cubicBezTo>
                    <a:pt x="77" y="1508"/>
                    <a:pt x="82" y="1508"/>
                    <a:pt x="84" y="1494"/>
                  </a:cubicBezTo>
                  <a:cubicBezTo>
                    <a:pt x="84" y="1489"/>
                    <a:pt x="85" y="1456"/>
                    <a:pt x="81" y="1455"/>
                  </a:cubicBezTo>
                  <a:cubicBezTo>
                    <a:pt x="79" y="1455"/>
                    <a:pt x="74" y="1459"/>
                    <a:pt x="71" y="1459"/>
                  </a:cubicBezTo>
                  <a:cubicBezTo>
                    <a:pt x="68" y="1459"/>
                    <a:pt x="66" y="1457"/>
                    <a:pt x="66" y="1448"/>
                  </a:cubicBezTo>
                  <a:cubicBezTo>
                    <a:pt x="66" y="1441"/>
                    <a:pt x="68" y="1440"/>
                    <a:pt x="71" y="1440"/>
                  </a:cubicBezTo>
                  <a:cubicBezTo>
                    <a:pt x="72" y="1440"/>
                    <a:pt x="74" y="1441"/>
                    <a:pt x="75" y="1441"/>
                  </a:cubicBezTo>
                  <a:cubicBezTo>
                    <a:pt x="76" y="1441"/>
                    <a:pt x="78" y="1440"/>
                    <a:pt x="79" y="1439"/>
                  </a:cubicBezTo>
                  <a:lnTo>
                    <a:pt x="79" y="1439"/>
                  </a:lnTo>
                  <a:cubicBezTo>
                    <a:pt x="79" y="1439"/>
                    <a:pt x="79" y="1439"/>
                    <a:pt x="79" y="1439"/>
                  </a:cubicBezTo>
                  <a:cubicBezTo>
                    <a:pt x="79" y="1439"/>
                    <a:pt x="79" y="1439"/>
                    <a:pt x="79" y="1439"/>
                  </a:cubicBezTo>
                  <a:lnTo>
                    <a:pt x="79" y="1439"/>
                  </a:lnTo>
                  <a:cubicBezTo>
                    <a:pt x="79" y="1439"/>
                    <a:pt x="79" y="1439"/>
                    <a:pt x="79" y="1439"/>
                  </a:cubicBezTo>
                  <a:lnTo>
                    <a:pt x="79" y="1439"/>
                  </a:lnTo>
                  <a:cubicBezTo>
                    <a:pt x="78" y="1439"/>
                    <a:pt x="68" y="1426"/>
                    <a:pt x="67" y="1424"/>
                  </a:cubicBezTo>
                  <a:cubicBezTo>
                    <a:pt x="62" y="1415"/>
                    <a:pt x="64" y="1413"/>
                    <a:pt x="69" y="1408"/>
                  </a:cubicBezTo>
                  <a:cubicBezTo>
                    <a:pt x="75" y="1401"/>
                    <a:pt x="77" y="1369"/>
                    <a:pt x="74" y="1358"/>
                  </a:cubicBezTo>
                  <a:cubicBezTo>
                    <a:pt x="73" y="1353"/>
                    <a:pt x="70" y="1352"/>
                    <a:pt x="67" y="1352"/>
                  </a:cubicBezTo>
                  <a:cubicBezTo>
                    <a:pt x="62" y="1352"/>
                    <a:pt x="57" y="1354"/>
                    <a:pt x="54" y="1354"/>
                  </a:cubicBezTo>
                  <a:cubicBezTo>
                    <a:pt x="53" y="1354"/>
                    <a:pt x="52" y="1354"/>
                    <a:pt x="52" y="1352"/>
                  </a:cubicBezTo>
                  <a:cubicBezTo>
                    <a:pt x="51" y="1344"/>
                    <a:pt x="57" y="1342"/>
                    <a:pt x="59" y="1337"/>
                  </a:cubicBezTo>
                  <a:cubicBezTo>
                    <a:pt x="63" y="1330"/>
                    <a:pt x="64" y="1319"/>
                    <a:pt x="64" y="1310"/>
                  </a:cubicBezTo>
                  <a:cubicBezTo>
                    <a:pt x="65" y="1297"/>
                    <a:pt x="77" y="1271"/>
                    <a:pt x="73" y="1262"/>
                  </a:cubicBezTo>
                  <a:cubicBezTo>
                    <a:pt x="71" y="1257"/>
                    <a:pt x="61" y="1248"/>
                    <a:pt x="64" y="1244"/>
                  </a:cubicBezTo>
                  <a:cubicBezTo>
                    <a:pt x="67" y="1240"/>
                    <a:pt x="70" y="1240"/>
                    <a:pt x="70" y="1230"/>
                  </a:cubicBezTo>
                  <a:cubicBezTo>
                    <a:pt x="70" y="1209"/>
                    <a:pt x="53" y="1201"/>
                    <a:pt x="50" y="1181"/>
                  </a:cubicBezTo>
                  <a:cubicBezTo>
                    <a:pt x="49" y="1160"/>
                    <a:pt x="67" y="1150"/>
                    <a:pt x="66" y="1134"/>
                  </a:cubicBezTo>
                  <a:cubicBezTo>
                    <a:pt x="66" y="1133"/>
                    <a:pt x="66" y="1132"/>
                    <a:pt x="65" y="1132"/>
                  </a:cubicBezTo>
                  <a:cubicBezTo>
                    <a:pt x="63" y="1132"/>
                    <a:pt x="58" y="1138"/>
                    <a:pt x="58" y="1139"/>
                  </a:cubicBezTo>
                  <a:cubicBezTo>
                    <a:pt x="57" y="1127"/>
                    <a:pt x="66" y="1124"/>
                    <a:pt x="65" y="1114"/>
                  </a:cubicBezTo>
                  <a:cubicBezTo>
                    <a:pt x="63" y="1099"/>
                    <a:pt x="60" y="1090"/>
                    <a:pt x="59" y="1074"/>
                  </a:cubicBezTo>
                  <a:cubicBezTo>
                    <a:pt x="59" y="1075"/>
                    <a:pt x="59" y="1076"/>
                    <a:pt x="59" y="1076"/>
                  </a:cubicBezTo>
                  <a:cubicBezTo>
                    <a:pt x="59" y="1076"/>
                    <a:pt x="58" y="1063"/>
                    <a:pt x="55" y="1058"/>
                  </a:cubicBezTo>
                  <a:cubicBezTo>
                    <a:pt x="51" y="1051"/>
                    <a:pt x="53" y="1046"/>
                    <a:pt x="54" y="1039"/>
                  </a:cubicBezTo>
                  <a:cubicBezTo>
                    <a:pt x="56" y="1024"/>
                    <a:pt x="55" y="1005"/>
                    <a:pt x="50" y="990"/>
                  </a:cubicBezTo>
                  <a:cubicBezTo>
                    <a:pt x="49" y="985"/>
                    <a:pt x="36" y="967"/>
                    <a:pt x="42" y="966"/>
                  </a:cubicBezTo>
                  <a:cubicBezTo>
                    <a:pt x="51" y="964"/>
                    <a:pt x="63" y="964"/>
                    <a:pt x="51" y="943"/>
                  </a:cubicBezTo>
                  <a:cubicBezTo>
                    <a:pt x="48" y="937"/>
                    <a:pt x="43" y="931"/>
                    <a:pt x="39" y="924"/>
                  </a:cubicBezTo>
                  <a:lnTo>
                    <a:pt x="39" y="924"/>
                  </a:lnTo>
                  <a:cubicBezTo>
                    <a:pt x="42" y="926"/>
                    <a:pt x="44" y="926"/>
                    <a:pt x="46" y="926"/>
                  </a:cubicBezTo>
                  <a:cubicBezTo>
                    <a:pt x="46" y="926"/>
                    <a:pt x="46" y="926"/>
                    <a:pt x="47" y="926"/>
                  </a:cubicBezTo>
                  <a:cubicBezTo>
                    <a:pt x="46" y="918"/>
                    <a:pt x="46" y="906"/>
                    <a:pt x="40" y="906"/>
                  </a:cubicBezTo>
                  <a:cubicBezTo>
                    <a:pt x="39" y="906"/>
                    <a:pt x="36" y="912"/>
                    <a:pt x="35" y="915"/>
                  </a:cubicBezTo>
                  <a:lnTo>
                    <a:pt x="35" y="915"/>
                  </a:lnTo>
                  <a:cubicBezTo>
                    <a:pt x="33" y="909"/>
                    <a:pt x="33" y="902"/>
                    <a:pt x="35" y="895"/>
                  </a:cubicBezTo>
                  <a:cubicBezTo>
                    <a:pt x="37" y="890"/>
                    <a:pt x="41" y="884"/>
                    <a:pt x="43" y="879"/>
                  </a:cubicBezTo>
                  <a:cubicBezTo>
                    <a:pt x="46" y="877"/>
                    <a:pt x="48" y="876"/>
                    <a:pt x="49" y="874"/>
                  </a:cubicBezTo>
                  <a:cubicBezTo>
                    <a:pt x="51" y="871"/>
                    <a:pt x="45" y="868"/>
                    <a:pt x="45" y="864"/>
                  </a:cubicBezTo>
                  <a:cubicBezTo>
                    <a:pt x="45" y="864"/>
                    <a:pt x="46" y="864"/>
                    <a:pt x="46" y="864"/>
                  </a:cubicBezTo>
                  <a:cubicBezTo>
                    <a:pt x="50" y="864"/>
                    <a:pt x="58" y="870"/>
                    <a:pt x="59" y="870"/>
                  </a:cubicBezTo>
                  <a:cubicBezTo>
                    <a:pt x="59" y="870"/>
                    <a:pt x="58" y="865"/>
                    <a:pt x="58" y="864"/>
                  </a:cubicBezTo>
                  <a:cubicBezTo>
                    <a:pt x="58" y="862"/>
                    <a:pt x="61" y="861"/>
                    <a:pt x="65" y="861"/>
                  </a:cubicBezTo>
                  <a:cubicBezTo>
                    <a:pt x="69" y="861"/>
                    <a:pt x="73" y="862"/>
                    <a:pt x="77" y="863"/>
                  </a:cubicBezTo>
                  <a:cubicBezTo>
                    <a:pt x="83" y="866"/>
                    <a:pt x="89" y="869"/>
                    <a:pt x="95" y="869"/>
                  </a:cubicBezTo>
                  <a:cubicBezTo>
                    <a:pt x="95" y="869"/>
                    <a:pt x="96" y="869"/>
                    <a:pt x="97" y="869"/>
                  </a:cubicBezTo>
                  <a:lnTo>
                    <a:pt x="97" y="869"/>
                  </a:lnTo>
                  <a:cubicBezTo>
                    <a:pt x="96" y="869"/>
                    <a:pt x="96" y="869"/>
                    <a:pt x="96" y="869"/>
                  </a:cubicBezTo>
                  <a:cubicBezTo>
                    <a:pt x="90" y="869"/>
                    <a:pt x="85" y="850"/>
                    <a:pt x="101" y="850"/>
                  </a:cubicBezTo>
                  <a:cubicBezTo>
                    <a:pt x="103" y="850"/>
                    <a:pt x="106" y="850"/>
                    <a:pt x="109" y="851"/>
                  </a:cubicBezTo>
                  <a:cubicBezTo>
                    <a:pt x="117" y="853"/>
                    <a:pt x="119" y="855"/>
                    <a:pt x="124" y="855"/>
                  </a:cubicBezTo>
                  <a:cubicBezTo>
                    <a:pt x="126" y="855"/>
                    <a:pt x="130" y="854"/>
                    <a:pt x="138" y="853"/>
                  </a:cubicBezTo>
                  <a:cubicBezTo>
                    <a:pt x="147" y="854"/>
                    <a:pt x="148" y="855"/>
                    <a:pt x="149" y="860"/>
                  </a:cubicBezTo>
                  <a:lnTo>
                    <a:pt x="149" y="860"/>
                  </a:lnTo>
                  <a:cubicBezTo>
                    <a:pt x="147" y="845"/>
                    <a:pt x="197" y="848"/>
                    <a:pt x="195" y="835"/>
                  </a:cubicBezTo>
                  <a:lnTo>
                    <a:pt x="195" y="835"/>
                  </a:lnTo>
                  <a:cubicBezTo>
                    <a:pt x="196" y="838"/>
                    <a:pt x="200" y="839"/>
                    <a:pt x="206" y="839"/>
                  </a:cubicBezTo>
                  <a:cubicBezTo>
                    <a:pt x="217" y="839"/>
                    <a:pt x="233" y="835"/>
                    <a:pt x="240" y="834"/>
                  </a:cubicBezTo>
                  <a:cubicBezTo>
                    <a:pt x="249" y="831"/>
                    <a:pt x="256" y="829"/>
                    <a:pt x="263" y="826"/>
                  </a:cubicBezTo>
                  <a:cubicBezTo>
                    <a:pt x="263" y="826"/>
                    <a:pt x="270" y="816"/>
                    <a:pt x="271" y="816"/>
                  </a:cubicBezTo>
                  <a:cubicBezTo>
                    <a:pt x="271" y="816"/>
                    <a:pt x="271" y="816"/>
                    <a:pt x="271" y="816"/>
                  </a:cubicBezTo>
                  <a:cubicBezTo>
                    <a:pt x="276" y="819"/>
                    <a:pt x="275" y="830"/>
                    <a:pt x="275" y="835"/>
                  </a:cubicBezTo>
                  <a:cubicBezTo>
                    <a:pt x="282" y="829"/>
                    <a:pt x="291" y="826"/>
                    <a:pt x="292" y="819"/>
                  </a:cubicBezTo>
                  <a:cubicBezTo>
                    <a:pt x="293" y="812"/>
                    <a:pt x="294" y="803"/>
                    <a:pt x="310" y="801"/>
                  </a:cubicBezTo>
                  <a:lnTo>
                    <a:pt x="310" y="801"/>
                  </a:lnTo>
                  <a:cubicBezTo>
                    <a:pt x="311" y="804"/>
                    <a:pt x="307" y="819"/>
                    <a:pt x="312" y="820"/>
                  </a:cubicBezTo>
                  <a:cubicBezTo>
                    <a:pt x="313" y="820"/>
                    <a:pt x="314" y="820"/>
                    <a:pt x="314" y="820"/>
                  </a:cubicBezTo>
                  <a:cubicBezTo>
                    <a:pt x="322" y="820"/>
                    <a:pt x="329" y="812"/>
                    <a:pt x="331" y="808"/>
                  </a:cubicBezTo>
                  <a:cubicBezTo>
                    <a:pt x="337" y="807"/>
                    <a:pt x="342" y="806"/>
                    <a:pt x="348" y="806"/>
                  </a:cubicBezTo>
                  <a:cubicBezTo>
                    <a:pt x="349" y="806"/>
                    <a:pt x="351" y="806"/>
                    <a:pt x="353" y="807"/>
                  </a:cubicBezTo>
                  <a:cubicBezTo>
                    <a:pt x="358" y="807"/>
                    <a:pt x="364" y="811"/>
                    <a:pt x="369" y="811"/>
                  </a:cubicBezTo>
                  <a:cubicBezTo>
                    <a:pt x="370" y="811"/>
                    <a:pt x="371" y="811"/>
                    <a:pt x="372" y="811"/>
                  </a:cubicBezTo>
                  <a:cubicBezTo>
                    <a:pt x="382" y="809"/>
                    <a:pt x="380" y="796"/>
                    <a:pt x="387" y="796"/>
                  </a:cubicBezTo>
                  <a:cubicBezTo>
                    <a:pt x="389" y="796"/>
                    <a:pt x="395" y="800"/>
                    <a:pt x="399" y="801"/>
                  </a:cubicBezTo>
                  <a:cubicBezTo>
                    <a:pt x="404" y="801"/>
                    <a:pt x="409" y="801"/>
                    <a:pt x="415" y="800"/>
                  </a:cubicBezTo>
                  <a:cubicBezTo>
                    <a:pt x="429" y="798"/>
                    <a:pt x="439" y="792"/>
                    <a:pt x="452" y="789"/>
                  </a:cubicBezTo>
                  <a:cubicBezTo>
                    <a:pt x="454" y="789"/>
                    <a:pt x="456" y="788"/>
                    <a:pt x="458" y="788"/>
                  </a:cubicBezTo>
                  <a:cubicBezTo>
                    <a:pt x="463" y="788"/>
                    <a:pt x="467" y="790"/>
                    <a:pt x="471" y="790"/>
                  </a:cubicBezTo>
                  <a:cubicBezTo>
                    <a:pt x="473" y="790"/>
                    <a:pt x="475" y="790"/>
                    <a:pt x="478" y="788"/>
                  </a:cubicBezTo>
                  <a:cubicBezTo>
                    <a:pt x="484" y="785"/>
                    <a:pt x="487" y="782"/>
                    <a:pt x="487" y="778"/>
                  </a:cubicBezTo>
                  <a:cubicBezTo>
                    <a:pt x="488" y="786"/>
                    <a:pt x="488" y="790"/>
                    <a:pt x="498" y="790"/>
                  </a:cubicBezTo>
                  <a:cubicBezTo>
                    <a:pt x="501" y="790"/>
                    <a:pt x="504" y="790"/>
                    <a:pt x="509" y="789"/>
                  </a:cubicBezTo>
                  <a:cubicBezTo>
                    <a:pt x="508" y="789"/>
                    <a:pt x="507" y="784"/>
                    <a:pt x="508" y="784"/>
                  </a:cubicBezTo>
                  <a:lnTo>
                    <a:pt x="508" y="784"/>
                  </a:lnTo>
                  <a:cubicBezTo>
                    <a:pt x="508" y="784"/>
                    <a:pt x="508" y="784"/>
                    <a:pt x="508" y="784"/>
                  </a:cubicBezTo>
                  <a:cubicBezTo>
                    <a:pt x="519" y="781"/>
                    <a:pt x="563" y="779"/>
                    <a:pt x="569" y="772"/>
                  </a:cubicBezTo>
                  <a:cubicBezTo>
                    <a:pt x="570" y="771"/>
                    <a:pt x="558" y="760"/>
                    <a:pt x="568" y="759"/>
                  </a:cubicBezTo>
                  <a:cubicBezTo>
                    <a:pt x="577" y="759"/>
                    <a:pt x="588" y="764"/>
                    <a:pt x="598" y="765"/>
                  </a:cubicBezTo>
                  <a:cubicBezTo>
                    <a:pt x="601" y="765"/>
                    <a:pt x="604" y="765"/>
                    <a:pt x="607" y="765"/>
                  </a:cubicBezTo>
                  <a:cubicBezTo>
                    <a:pt x="627" y="765"/>
                    <a:pt x="651" y="762"/>
                    <a:pt x="671" y="758"/>
                  </a:cubicBezTo>
                  <a:cubicBezTo>
                    <a:pt x="684" y="754"/>
                    <a:pt x="691" y="747"/>
                    <a:pt x="704" y="745"/>
                  </a:cubicBezTo>
                  <a:cubicBezTo>
                    <a:pt x="725" y="740"/>
                    <a:pt x="723" y="737"/>
                    <a:pt x="729" y="726"/>
                  </a:cubicBezTo>
                  <a:lnTo>
                    <a:pt x="729" y="726"/>
                  </a:lnTo>
                  <a:cubicBezTo>
                    <a:pt x="727" y="729"/>
                    <a:pt x="745" y="737"/>
                    <a:pt x="756" y="737"/>
                  </a:cubicBezTo>
                  <a:cubicBezTo>
                    <a:pt x="760" y="737"/>
                    <a:pt x="763" y="736"/>
                    <a:pt x="764" y="733"/>
                  </a:cubicBezTo>
                  <a:cubicBezTo>
                    <a:pt x="766" y="726"/>
                    <a:pt x="730" y="721"/>
                    <a:pt x="733" y="714"/>
                  </a:cubicBezTo>
                  <a:lnTo>
                    <a:pt x="733" y="714"/>
                  </a:lnTo>
                  <a:cubicBezTo>
                    <a:pt x="733" y="714"/>
                    <a:pt x="761" y="721"/>
                    <a:pt x="763" y="721"/>
                  </a:cubicBezTo>
                  <a:cubicBezTo>
                    <a:pt x="774" y="725"/>
                    <a:pt x="790" y="731"/>
                    <a:pt x="791" y="739"/>
                  </a:cubicBezTo>
                  <a:lnTo>
                    <a:pt x="791" y="739"/>
                  </a:lnTo>
                  <a:cubicBezTo>
                    <a:pt x="789" y="725"/>
                    <a:pt x="816" y="727"/>
                    <a:pt x="827" y="718"/>
                  </a:cubicBezTo>
                  <a:cubicBezTo>
                    <a:pt x="833" y="716"/>
                    <a:pt x="837" y="716"/>
                    <a:pt x="840" y="716"/>
                  </a:cubicBezTo>
                  <a:cubicBezTo>
                    <a:pt x="845" y="716"/>
                    <a:pt x="845" y="719"/>
                    <a:pt x="845" y="725"/>
                  </a:cubicBezTo>
                  <a:cubicBezTo>
                    <a:pt x="844" y="732"/>
                    <a:pt x="859" y="726"/>
                    <a:pt x="860" y="732"/>
                  </a:cubicBezTo>
                  <a:lnTo>
                    <a:pt x="856" y="707"/>
                  </a:lnTo>
                  <a:cubicBezTo>
                    <a:pt x="857" y="707"/>
                    <a:pt x="858" y="707"/>
                    <a:pt x="859" y="707"/>
                  </a:cubicBezTo>
                  <a:cubicBezTo>
                    <a:pt x="874" y="707"/>
                    <a:pt x="881" y="722"/>
                    <a:pt x="883" y="722"/>
                  </a:cubicBezTo>
                  <a:cubicBezTo>
                    <a:pt x="883" y="722"/>
                    <a:pt x="883" y="722"/>
                    <a:pt x="883" y="722"/>
                  </a:cubicBezTo>
                  <a:cubicBezTo>
                    <a:pt x="892" y="717"/>
                    <a:pt x="903" y="704"/>
                    <a:pt x="916" y="704"/>
                  </a:cubicBezTo>
                  <a:cubicBezTo>
                    <a:pt x="918" y="704"/>
                    <a:pt x="920" y="705"/>
                    <a:pt x="922" y="705"/>
                  </a:cubicBezTo>
                  <a:cubicBezTo>
                    <a:pt x="927" y="707"/>
                    <a:pt x="938" y="708"/>
                    <a:pt x="951" y="708"/>
                  </a:cubicBezTo>
                  <a:cubicBezTo>
                    <a:pt x="965" y="708"/>
                    <a:pt x="981" y="706"/>
                    <a:pt x="985" y="698"/>
                  </a:cubicBezTo>
                  <a:cubicBezTo>
                    <a:pt x="987" y="692"/>
                    <a:pt x="1013" y="694"/>
                    <a:pt x="1021" y="687"/>
                  </a:cubicBezTo>
                  <a:cubicBezTo>
                    <a:pt x="1025" y="683"/>
                    <a:pt x="1029" y="682"/>
                    <a:pt x="1031" y="682"/>
                  </a:cubicBezTo>
                  <a:cubicBezTo>
                    <a:pt x="1039" y="682"/>
                    <a:pt x="1043" y="691"/>
                    <a:pt x="1051" y="691"/>
                  </a:cubicBezTo>
                  <a:cubicBezTo>
                    <a:pt x="1063" y="691"/>
                    <a:pt x="1068" y="682"/>
                    <a:pt x="1080" y="680"/>
                  </a:cubicBezTo>
                  <a:cubicBezTo>
                    <a:pt x="1082" y="680"/>
                    <a:pt x="1084" y="680"/>
                    <a:pt x="1086" y="680"/>
                  </a:cubicBezTo>
                  <a:cubicBezTo>
                    <a:pt x="1093" y="680"/>
                    <a:pt x="1090" y="683"/>
                    <a:pt x="1089" y="687"/>
                  </a:cubicBezTo>
                  <a:cubicBezTo>
                    <a:pt x="1089" y="689"/>
                    <a:pt x="1090" y="690"/>
                    <a:pt x="1092" y="690"/>
                  </a:cubicBezTo>
                  <a:cubicBezTo>
                    <a:pt x="1097" y="690"/>
                    <a:pt x="1108" y="684"/>
                    <a:pt x="1109" y="684"/>
                  </a:cubicBezTo>
                  <a:cubicBezTo>
                    <a:pt x="1112" y="681"/>
                    <a:pt x="1115" y="680"/>
                    <a:pt x="1117" y="680"/>
                  </a:cubicBezTo>
                  <a:cubicBezTo>
                    <a:pt x="1119" y="680"/>
                    <a:pt x="1121" y="680"/>
                    <a:pt x="1123" y="681"/>
                  </a:cubicBezTo>
                  <a:cubicBezTo>
                    <a:pt x="1137" y="681"/>
                    <a:pt x="1126" y="662"/>
                    <a:pt x="1132" y="662"/>
                  </a:cubicBezTo>
                  <a:cubicBezTo>
                    <a:pt x="1134" y="662"/>
                    <a:pt x="1137" y="664"/>
                    <a:pt x="1142" y="667"/>
                  </a:cubicBezTo>
                  <a:cubicBezTo>
                    <a:pt x="1146" y="670"/>
                    <a:pt x="1152" y="671"/>
                    <a:pt x="1158" y="671"/>
                  </a:cubicBezTo>
                  <a:cubicBezTo>
                    <a:pt x="1168" y="671"/>
                    <a:pt x="1178" y="667"/>
                    <a:pt x="1185" y="661"/>
                  </a:cubicBezTo>
                  <a:cubicBezTo>
                    <a:pt x="1192" y="654"/>
                    <a:pt x="1198" y="651"/>
                    <a:pt x="1204" y="651"/>
                  </a:cubicBezTo>
                  <a:cubicBezTo>
                    <a:pt x="1209" y="651"/>
                    <a:pt x="1214" y="653"/>
                    <a:pt x="1219" y="658"/>
                  </a:cubicBezTo>
                  <a:cubicBezTo>
                    <a:pt x="1220" y="659"/>
                    <a:pt x="1222" y="660"/>
                    <a:pt x="1224" y="660"/>
                  </a:cubicBezTo>
                  <a:cubicBezTo>
                    <a:pt x="1233" y="660"/>
                    <a:pt x="1252" y="649"/>
                    <a:pt x="1262" y="649"/>
                  </a:cubicBezTo>
                  <a:cubicBezTo>
                    <a:pt x="1264" y="649"/>
                    <a:pt x="1266" y="649"/>
                    <a:pt x="1267" y="650"/>
                  </a:cubicBezTo>
                  <a:lnTo>
                    <a:pt x="1267" y="650"/>
                  </a:lnTo>
                  <a:cubicBezTo>
                    <a:pt x="1262" y="646"/>
                    <a:pt x="1287" y="630"/>
                    <a:pt x="1295" y="630"/>
                  </a:cubicBezTo>
                  <a:cubicBezTo>
                    <a:pt x="1298" y="630"/>
                    <a:pt x="1299" y="632"/>
                    <a:pt x="1295" y="637"/>
                  </a:cubicBezTo>
                  <a:cubicBezTo>
                    <a:pt x="1296" y="642"/>
                    <a:pt x="1299" y="644"/>
                    <a:pt x="1302" y="644"/>
                  </a:cubicBezTo>
                  <a:cubicBezTo>
                    <a:pt x="1310" y="644"/>
                    <a:pt x="1322" y="635"/>
                    <a:pt x="1332" y="633"/>
                  </a:cubicBezTo>
                  <a:cubicBezTo>
                    <a:pt x="1339" y="631"/>
                    <a:pt x="1349" y="629"/>
                    <a:pt x="1357" y="629"/>
                  </a:cubicBezTo>
                  <a:cubicBezTo>
                    <a:pt x="1359" y="629"/>
                    <a:pt x="1360" y="629"/>
                    <a:pt x="1362" y="629"/>
                  </a:cubicBezTo>
                  <a:cubicBezTo>
                    <a:pt x="1366" y="630"/>
                    <a:pt x="1365" y="632"/>
                    <a:pt x="1369" y="632"/>
                  </a:cubicBezTo>
                  <a:cubicBezTo>
                    <a:pt x="1370" y="632"/>
                    <a:pt x="1370" y="632"/>
                    <a:pt x="1371" y="632"/>
                  </a:cubicBezTo>
                  <a:cubicBezTo>
                    <a:pt x="1382" y="631"/>
                    <a:pt x="1413" y="622"/>
                    <a:pt x="1412" y="615"/>
                  </a:cubicBezTo>
                  <a:lnTo>
                    <a:pt x="1412" y="615"/>
                  </a:lnTo>
                  <a:cubicBezTo>
                    <a:pt x="1413" y="621"/>
                    <a:pt x="1413" y="626"/>
                    <a:pt x="1421" y="626"/>
                  </a:cubicBezTo>
                  <a:cubicBezTo>
                    <a:pt x="1423" y="626"/>
                    <a:pt x="1424" y="626"/>
                    <a:pt x="1426" y="626"/>
                  </a:cubicBezTo>
                  <a:cubicBezTo>
                    <a:pt x="1433" y="625"/>
                    <a:pt x="1443" y="617"/>
                    <a:pt x="1449" y="617"/>
                  </a:cubicBezTo>
                  <a:cubicBezTo>
                    <a:pt x="1451" y="617"/>
                    <a:pt x="1452" y="618"/>
                    <a:pt x="1453" y="619"/>
                  </a:cubicBezTo>
                  <a:lnTo>
                    <a:pt x="1453" y="619"/>
                  </a:lnTo>
                  <a:cubicBezTo>
                    <a:pt x="1453" y="618"/>
                    <a:pt x="1462" y="615"/>
                    <a:pt x="1462" y="612"/>
                  </a:cubicBezTo>
                  <a:cubicBezTo>
                    <a:pt x="1462" y="610"/>
                    <a:pt x="1464" y="610"/>
                    <a:pt x="1467" y="610"/>
                  </a:cubicBezTo>
                  <a:cubicBezTo>
                    <a:pt x="1469" y="610"/>
                    <a:pt x="1472" y="610"/>
                    <a:pt x="1474" y="610"/>
                  </a:cubicBezTo>
                  <a:cubicBezTo>
                    <a:pt x="1479" y="611"/>
                    <a:pt x="1485" y="611"/>
                    <a:pt x="1490" y="611"/>
                  </a:cubicBezTo>
                  <a:cubicBezTo>
                    <a:pt x="1502" y="611"/>
                    <a:pt x="1511" y="609"/>
                    <a:pt x="1509" y="597"/>
                  </a:cubicBezTo>
                  <a:lnTo>
                    <a:pt x="1509" y="597"/>
                  </a:lnTo>
                  <a:cubicBezTo>
                    <a:pt x="1510" y="599"/>
                    <a:pt x="1511" y="608"/>
                    <a:pt x="1517" y="608"/>
                  </a:cubicBezTo>
                  <a:cubicBezTo>
                    <a:pt x="1518" y="608"/>
                    <a:pt x="1520" y="608"/>
                    <a:pt x="1522" y="606"/>
                  </a:cubicBezTo>
                  <a:cubicBezTo>
                    <a:pt x="1532" y="599"/>
                    <a:pt x="1529" y="597"/>
                    <a:pt x="1543" y="594"/>
                  </a:cubicBezTo>
                  <a:lnTo>
                    <a:pt x="1543" y="594"/>
                  </a:lnTo>
                  <a:cubicBezTo>
                    <a:pt x="1535" y="596"/>
                    <a:pt x="1539" y="607"/>
                    <a:pt x="1549" y="607"/>
                  </a:cubicBezTo>
                  <a:cubicBezTo>
                    <a:pt x="1550" y="607"/>
                    <a:pt x="1550" y="607"/>
                    <a:pt x="1550" y="607"/>
                  </a:cubicBezTo>
                  <a:cubicBezTo>
                    <a:pt x="1560" y="606"/>
                    <a:pt x="1570" y="602"/>
                    <a:pt x="1578" y="600"/>
                  </a:cubicBezTo>
                  <a:cubicBezTo>
                    <a:pt x="1598" y="593"/>
                    <a:pt x="1598" y="590"/>
                    <a:pt x="1598" y="580"/>
                  </a:cubicBezTo>
                  <a:cubicBezTo>
                    <a:pt x="1602" y="579"/>
                    <a:pt x="1605" y="579"/>
                    <a:pt x="1607" y="579"/>
                  </a:cubicBezTo>
                  <a:cubicBezTo>
                    <a:pt x="1614" y="579"/>
                    <a:pt x="1613" y="581"/>
                    <a:pt x="1618" y="586"/>
                  </a:cubicBezTo>
                  <a:cubicBezTo>
                    <a:pt x="1618" y="586"/>
                    <a:pt x="1626" y="575"/>
                    <a:pt x="1626" y="572"/>
                  </a:cubicBezTo>
                  <a:lnTo>
                    <a:pt x="1626" y="572"/>
                  </a:lnTo>
                  <a:cubicBezTo>
                    <a:pt x="1627" y="582"/>
                    <a:pt x="1633" y="588"/>
                    <a:pt x="1639" y="595"/>
                  </a:cubicBezTo>
                  <a:cubicBezTo>
                    <a:pt x="1648" y="589"/>
                    <a:pt x="1655" y="583"/>
                    <a:pt x="1661" y="575"/>
                  </a:cubicBezTo>
                  <a:cubicBezTo>
                    <a:pt x="1673" y="563"/>
                    <a:pt x="1693" y="565"/>
                    <a:pt x="1710" y="564"/>
                  </a:cubicBezTo>
                  <a:cubicBezTo>
                    <a:pt x="1719" y="564"/>
                    <a:pt x="1753" y="564"/>
                    <a:pt x="1753" y="554"/>
                  </a:cubicBezTo>
                  <a:cubicBezTo>
                    <a:pt x="1753" y="546"/>
                    <a:pt x="1751" y="539"/>
                    <a:pt x="1749" y="531"/>
                  </a:cubicBezTo>
                  <a:cubicBezTo>
                    <a:pt x="1750" y="531"/>
                    <a:pt x="1751" y="531"/>
                    <a:pt x="1752" y="531"/>
                  </a:cubicBezTo>
                  <a:cubicBezTo>
                    <a:pt x="1763" y="531"/>
                    <a:pt x="1762" y="543"/>
                    <a:pt x="1763" y="548"/>
                  </a:cubicBezTo>
                  <a:cubicBezTo>
                    <a:pt x="1762" y="546"/>
                    <a:pt x="1764" y="546"/>
                    <a:pt x="1766" y="546"/>
                  </a:cubicBezTo>
                  <a:cubicBezTo>
                    <a:pt x="1772" y="546"/>
                    <a:pt x="1783" y="550"/>
                    <a:pt x="1783" y="553"/>
                  </a:cubicBezTo>
                  <a:cubicBezTo>
                    <a:pt x="1783" y="557"/>
                    <a:pt x="1784" y="563"/>
                    <a:pt x="1792" y="563"/>
                  </a:cubicBezTo>
                  <a:cubicBezTo>
                    <a:pt x="1793" y="563"/>
                    <a:pt x="1794" y="563"/>
                    <a:pt x="1795" y="563"/>
                  </a:cubicBezTo>
                  <a:lnTo>
                    <a:pt x="1791" y="539"/>
                  </a:lnTo>
                  <a:lnTo>
                    <a:pt x="1791" y="539"/>
                  </a:lnTo>
                  <a:cubicBezTo>
                    <a:pt x="1792" y="544"/>
                    <a:pt x="1801" y="546"/>
                    <a:pt x="1813" y="546"/>
                  </a:cubicBezTo>
                  <a:cubicBezTo>
                    <a:pt x="1830" y="546"/>
                    <a:pt x="1852" y="542"/>
                    <a:pt x="1861" y="540"/>
                  </a:cubicBezTo>
                  <a:lnTo>
                    <a:pt x="1861" y="540"/>
                  </a:lnTo>
                  <a:cubicBezTo>
                    <a:pt x="1860" y="541"/>
                    <a:pt x="1859" y="541"/>
                    <a:pt x="1858" y="541"/>
                  </a:cubicBezTo>
                  <a:cubicBezTo>
                    <a:pt x="1851" y="541"/>
                    <a:pt x="1851" y="535"/>
                    <a:pt x="1850" y="531"/>
                  </a:cubicBezTo>
                  <a:cubicBezTo>
                    <a:pt x="1851" y="531"/>
                    <a:pt x="1852" y="530"/>
                    <a:pt x="1854" y="530"/>
                  </a:cubicBezTo>
                  <a:cubicBezTo>
                    <a:pt x="1866" y="530"/>
                    <a:pt x="1876" y="539"/>
                    <a:pt x="1886" y="539"/>
                  </a:cubicBezTo>
                  <a:cubicBezTo>
                    <a:pt x="1891" y="539"/>
                    <a:pt x="1895" y="537"/>
                    <a:pt x="1900" y="533"/>
                  </a:cubicBezTo>
                  <a:cubicBezTo>
                    <a:pt x="1901" y="532"/>
                    <a:pt x="1912" y="522"/>
                    <a:pt x="1918" y="522"/>
                  </a:cubicBezTo>
                  <a:cubicBezTo>
                    <a:pt x="1919" y="522"/>
                    <a:pt x="1921" y="522"/>
                    <a:pt x="1921" y="524"/>
                  </a:cubicBezTo>
                  <a:cubicBezTo>
                    <a:pt x="1923" y="526"/>
                    <a:pt x="1912" y="538"/>
                    <a:pt x="1920" y="538"/>
                  </a:cubicBezTo>
                  <a:cubicBezTo>
                    <a:pt x="1921" y="538"/>
                    <a:pt x="1923" y="538"/>
                    <a:pt x="1924" y="538"/>
                  </a:cubicBezTo>
                  <a:cubicBezTo>
                    <a:pt x="1939" y="534"/>
                    <a:pt x="1942" y="526"/>
                    <a:pt x="1962" y="525"/>
                  </a:cubicBezTo>
                  <a:cubicBezTo>
                    <a:pt x="1965" y="525"/>
                    <a:pt x="1967" y="525"/>
                    <a:pt x="1969" y="525"/>
                  </a:cubicBezTo>
                  <a:cubicBezTo>
                    <a:pt x="1975" y="525"/>
                    <a:pt x="1980" y="526"/>
                    <a:pt x="1986" y="526"/>
                  </a:cubicBezTo>
                  <a:cubicBezTo>
                    <a:pt x="1992" y="526"/>
                    <a:pt x="1998" y="525"/>
                    <a:pt x="2004" y="524"/>
                  </a:cubicBezTo>
                  <a:cubicBezTo>
                    <a:pt x="2020" y="521"/>
                    <a:pt x="2030" y="508"/>
                    <a:pt x="2016" y="508"/>
                  </a:cubicBezTo>
                  <a:cubicBezTo>
                    <a:pt x="2015" y="508"/>
                    <a:pt x="2013" y="509"/>
                    <a:pt x="2011" y="509"/>
                  </a:cubicBezTo>
                  <a:cubicBezTo>
                    <a:pt x="2020" y="507"/>
                    <a:pt x="2031" y="505"/>
                    <a:pt x="2041" y="505"/>
                  </a:cubicBezTo>
                  <a:cubicBezTo>
                    <a:pt x="2051" y="505"/>
                    <a:pt x="2056" y="508"/>
                    <a:pt x="2064" y="509"/>
                  </a:cubicBezTo>
                  <a:cubicBezTo>
                    <a:pt x="2065" y="509"/>
                    <a:pt x="2066" y="509"/>
                    <a:pt x="2067" y="509"/>
                  </a:cubicBezTo>
                  <a:cubicBezTo>
                    <a:pt x="2071" y="509"/>
                    <a:pt x="2075" y="507"/>
                    <a:pt x="2079" y="505"/>
                  </a:cubicBezTo>
                  <a:cubicBezTo>
                    <a:pt x="2089" y="500"/>
                    <a:pt x="2085" y="497"/>
                    <a:pt x="2084" y="491"/>
                  </a:cubicBezTo>
                  <a:lnTo>
                    <a:pt x="2084" y="491"/>
                  </a:lnTo>
                  <a:cubicBezTo>
                    <a:pt x="2081" y="493"/>
                    <a:pt x="2078" y="494"/>
                    <a:pt x="2077" y="494"/>
                  </a:cubicBezTo>
                  <a:cubicBezTo>
                    <a:pt x="2074" y="494"/>
                    <a:pt x="2074" y="492"/>
                    <a:pt x="2077" y="489"/>
                  </a:cubicBezTo>
                  <a:cubicBezTo>
                    <a:pt x="2081" y="484"/>
                    <a:pt x="2091" y="480"/>
                    <a:pt x="2099" y="480"/>
                  </a:cubicBezTo>
                  <a:cubicBezTo>
                    <a:pt x="2113" y="480"/>
                    <a:pt x="2094" y="496"/>
                    <a:pt x="2105" y="496"/>
                  </a:cubicBezTo>
                  <a:cubicBezTo>
                    <a:pt x="2106" y="496"/>
                    <a:pt x="2107" y="496"/>
                    <a:pt x="2108" y="496"/>
                  </a:cubicBezTo>
                  <a:cubicBezTo>
                    <a:pt x="2116" y="495"/>
                    <a:pt x="2158" y="482"/>
                    <a:pt x="2145" y="477"/>
                  </a:cubicBezTo>
                  <a:cubicBezTo>
                    <a:pt x="2135" y="472"/>
                    <a:pt x="2130" y="472"/>
                    <a:pt x="2140" y="464"/>
                  </a:cubicBezTo>
                  <a:cubicBezTo>
                    <a:pt x="2145" y="460"/>
                    <a:pt x="2152" y="457"/>
                    <a:pt x="2159" y="457"/>
                  </a:cubicBezTo>
                  <a:cubicBezTo>
                    <a:pt x="2161" y="457"/>
                    <a:pt x="2163" y="457"/>
                    <a:pt x="2165" y="457"/>
                  </a:cubicBezTo>
                  <a:cubicBezTo>
                    <a:pt x="2178" y="463"/>
                    <a:pt x="2164" y="487"/>
                    <a:pt x="2169" y="487"/>
                  </a:cubicBezTo>
                  <a:cubicBezTo>
                    <a:pt x="2169" y="487"/>
                    <a:pt x="2170" y="487"/>
                    <a:pt x="2171" y="487"/>
                  </a:cubicBezTo>
                  <a:cubicBezTo>
                    <a:pt x="2180" y="487"/>
                    <a:pt x="2190" y="484"/>
                    <a:pt x="2196" y="480"/>
                  </a:cubicBezTo>
                  <a:cubicBezTo>
                    <a:pt x="2205" y="475"/>
                    <a:pt x="2196" y="470"/>
                    <a:pt x="2204" y="465"/>
                  </a:cubicBezTo>
                  <a:cubicBezTo>
                    <a:pt x="2207" y="464"/>
                    <a:pt x="2209" y="463"/>
                    <a:pt x="2211" y="463"/>
                  </a:cubicBezTo>
                  <a:cubicBezTo>
                    <a:pt x="2218" y="463"/>
                    <a:pt x="2221" y="475"/>
                    <a:pt x="2228" y="475"/>
                  </a:cubicBezTo>
                  <a:cubicBezTo>
                    <a:pt x="2229" y="475"/>
                    <a:pt x="2230" y="474"/>
                    <a:pt x="2232" y="473"/>
                  </a:cubicBezTo>
                  <a:cubicBezTo>
                    <a:pt x="2245" y="466"/>
                    <a:pt x="2249" y="457"/>
                    <a:pt x="2248" y="450"/>
                  </a:cubicBezTo>
                  <a:lnTo>
                    <a:pt x="2248" y="450"/>
                  </a:lnTo>
                  <a:cubicBezTo>
                    <a:pt x="2249" y="455"/>
                    <a:pt x="2247" y="463"/>
                    <a:pt x="2254" y="468"/>
                  </a:cubicBezTo>
                  <a:cubicBezTo>
                    <a:pt x="2259" y="471"/>
                    <a:pt x="2269" y="474"/>
                    <a:pt x="2280" y="474"/>
                  </a:cubicBezTo>
                  <a:cubicBezTo>
                    <a:pt x="2285" y="474"/>
                    <a:pt x="2289" y="473"/>
                    <a:pt x="2293" y="471"/>
                  </a:cubicBezTo>
                  <a:cubicBezTo>
                    <a:pt x="2298" y="470"/>
                    <a:pt x="2283" y="465"/>
                    <a:pt x="2293" y="460"/>
                  </a:cubicBezTo>
                  <a:cubicBezTo>
                    <a:pt x="2300" y="456"/>
                    <a:pt x="2311" y="455"/>
                    <a:pt x="2319" y="455"/>
                  </a:cubicBezTo>
                  <a:cubicBezTo>
                    <a:pt x="2319" y="455"/>
                    <a:pt x="2320" y="455"/>
                    <a:pt x="2321" y="455"/>
                  </a:cubicBezTo>
                  <a:cubicBezTo>
                    <a:pt x="2328" y="455"/>
                    <a:pt x="2335" y="458"/>
                    <a:pt x="2341" y="458"/>
                  </a:cubicBezTo>
                  <a:cubicBezTo>
                    <a:pt x="2343" y="458"/>
                    <a:pt x="2344" y="458"/>
                    <a:pt x="2345" y="457"/>
                  </a:cubicBezTo>
                  <a:cubicBezTo>
                    <a:pt x="2357" y="455"/>
                    <a:pt x="2356" y="444"/>
                    <a:pt x="2367" y="444"/>
                  </a:cubicBezTo>
                  <a:cubicBezTo>
                    <a:pt x="2368" y="444"/>
                    <a:pt x="2368" y="444"/>
                    <a:pt x="2369" y="444"/>
                  </a:cubicBezTo>
                  <a:cubicBezTo>
                    <a:pt x="2376" y="445"/>
                    <a:pt x="2379" y="453"/>
                    <a:pt x="2384" y="453"/>
                  </a:cubicBezTo>
                  <a:cubicBezTo>
                    <a:pt x="2386" y="453"/>
                    <a:pt x="2387" y="453"/>
                    <a:pt x="2389" y="451"/>
                  </a:cubicBezTo>
                  <a:cubicBezTo>
                    <a:pt x="2399" y="443"/>
                    <a:pt x="2396" y="432"/>
                    <a:pt x="2415" y="429"/>
                  </a:cubicBezTo>
                  <a:lnTo>
                    <a:pt x="2416" y="436"/>
                  </a:lnTo>
                  <a:cubicBezTo>
                    <a:pt x="2418" y="438"/>
                    <a:pt x="2417" y="440"/>
                    <a:pt x="2412" y="441"/>
                  </a:cubicBezTo>
                  <a:cubicBezTo>
                    <a:pt x="2412" y="441"/>
                    <a:pt x="2412" y="441"/>
                    <a:pt x="2413" y="441"/>
                  </a:cubicBezTo>
                  <a:cubicBezTo>
                    <a:pt x="2418" y="441"/>
                    <a:pt x="2442" y="431"/>
                    <a:pt x="2446" y="430"/>
                  </a:cubicBezTo>
                  <a:cubicBezTo>
                    <a:pt x="2448" y="430"/>
                    <a:pt x="2450" y="430"/>
                    <a:pt x="2452" y="430"/>
                  </a:cubicBezTo>
                  <a:cubicBezTo>
                    <a:pt x="2456" y="430"/>
                    <a:pt x="2460" y="431"/>
                    <a:pt x="2464" y="431"/>
                  </a:cubicBezTo>
                  <a:cubicBezTo>
                    <a:pt x="2466" y="431"/>
                    <a:pt x="2468" y="430"/>
                    <a:pt x="2471" y="429"/>
                  </a:cubicBezTo>
                  <a:cubicBezTo>
                    <a:pt x="2481" y="426"/>
                    <a:pt x="2481" y="422"/>
                    <a:pt x="2493" y="421"/>
                  </a:cubicBezTo>
                  <a:cubicBezTo>
                    <a:pt x="2503" y="419"/>
                    <a:pt x="2507" y="419"/>
                    <a:pt x="2513" y="419"/>
                  </a:cubicBezTo>
                  <a:cubicBezTo>
                    <a:pt x="2515" y="419"/>
                    <a:pt x="2518" y="419"/>
                    <a:pt x="2520" y="419"/>
                  </a:cubicBezTo>
                  <a:cubicBezTo>
                    <a:pt x="2522" y="419"/>
                    <a:pt x="2523" y="419"/>
                    <a:pt x="2524" y="419"/>
                  </a:cubicBezTo>
                  <a:cubicBezTo>
                    <a:pt x="2538" y="419"/>
                    <a:pt x="2542" y="408"/>
                    <a:pt x="2556" y="406"/>
                  </a:cubicBezTo>
                  <a:cubicBezTo>
                    <a:pt x="2558" y="406"/>
                    <a:pt x="2559" y="405"/>
                    <a:pt x="2561" y="405"/>
                  </a:cubicBezTo>
                  <a:cubicBezTo>
                    <a:pt x="2571" y="405"/>
                    <a:pt x="2578" y="412"/>
                    <a:pt x="2588" y="412"/>
                  </a:cubicBezTo>
                  <a:cubicBezTo>
                    <a:pt x="2589" y="412"/>
                    <a:pt x="2591" y="412"/>
                    <a:pt x="2592" y="412"/>
                  </a:cubicBezTo>
                  <a:cubicBezTo>
                    <a:pt x="2603" y="410"/>
                    <a:pt x="2609" y="400"/>
                    <a:pt x="2618" y="396"/>
                  </a:cubicBezTo>
                  <a:cubicBezTo>
                    <a:pt x="2620" y="395"/>
                    <a:pt x="2622" y="395"/>
                    <a:pt x="2623" y="395"/>
                  </a:cubicBezTo>
                  <a:cubicBezTo>
                    <a:pt x="2633" y="395"/>
                    <a:pt x="2632" y="410"/>
                    <a:pt x="2632" y="414"/>
                  </a:cubicBezTo>
                  <a:cubicBezTo>
                    <a:pt x="2641" y="408"/>
                    <a:pt x="2649" y="401"/>
                    <a:pt x="2654" y="395"/>
                  </a:cubicBezTo>
                  <a:cubicBezTo>
                    <a:pt x="2658" y="389"/>
                    <a:pt x="2662" y="386"/>
                    <a:pt x="2664" y="386"/>
                  </a:cubicBezTo>
                  <a:cubicBezTo>
                    <a:pt x="2668" y="386"/>
                    <a:pt x="2669" y="394"/>
                    <a:pt x="2671" y="400"/>
                  </a:cubicBezTo>
                  <a:lnTo>
                    <a:pt x="2671" y="400"/>
                  </a:lnTo>
                  <a:cubicBezTo>
                    <a:pt x="2668" y="386"/>
                    <a:pt x="2709" y="389"/>
                    <a:pt x="2707" y="379"/>
                  </a:cubicBezTo>
                  <a:lnTo>
                    <a:pt x="2707" y="379"/>
                  </a:lnTo>
                  <a:cubicBezTo>
                    <a:pt x="2715" y="381"/>
                    <a:pt x="2724" y="385"/>
                    <a:pt x="2735" y="385"/>
                  </a:cubicBezTo>
                  <a:cubicBezTo>
                    <a:pt x="2736" y="385"/>
                    <a:pt x="2737" y="385"/>
                    <a:pt x="2738" y="385"/>
                  </a:cubicBezTo>
                  <a:cubicBezTo>
                    <a:pt x="2737" y="377"/>
                    <a:pt x="2744" y="378"/>
                    <a:pt x="2754" y="376"/>
                  </a:cubicBezTo>
                  <a:cubicBezTo>
                    <a:pt x="2768" y="373"/>
                    <a:pt x="2775" y="362"/>
                    <a:pt x="2788" y="360"/>
                  </a:cubicBezTo>
                  <a:cubicBezTo>
                    <a:pt x="2789" y="360"/>
                    <a:pt x="2789" y="360"/>
                    <a:pt x="2789" y="360"/>
                  </a:cubicBezTo>
                  <a:cubicBezTo>
                    <a:pt x="2791" y="360"/>
                    <a:pt x="2809" y="372"/>
                    <a:pt x="2820" y="372"/>
                  </a:cubicBezTo>
                  <a:cubicBezTo>
                    <a:pt x="2823" y="372"/>
                    <a:pt x="2826" y="371"/>
                    <a:pt x="2828" y="368"/>
                  </a:cubicBezTo>
                  <a:cubicBezTo>
                    <a:pt x="2829" y="364"/>
                    <a:pt x="2813" y="349"/>
                    <a:pt x="2824" y="349"/>
                  </a:cubicBezTo>
                  <a:cubicBezTo>
                    <a:pt x="2825" y="349"/>
                    <a:pt x="2827" y="350"/>
                    <a:pt x="2829" y="350"/>
                  </a:cubicBezTo>
                  <a:cubicBezTo>
                    <a:pt x="2835" y="351"/>
                    <a:pt x="2838" y="353"/>
                    <a:pt x="2841" y="353"/>
                  </a:cubicBezTo>
                  <a:cubicBezTo>
                    <a:pt x="2844" y="353"/>
                    <a:pt x="2847" y="352"/>
                    <a:pt x="2852" y="347"/>
                  </a:cubicBezTo>
                  <a:cubicBezTo>
                    <a:pt x="2852" y="347"/>
                    <a:pt x="2852" y="347"/>
                    <a:pt x="2852" y="347"/>
                  </a:cubicBezTo>
                  <a:cubicBezTo>
                    <a:pt x="2853" y="347"/>
                    <a:pt x="2859" y="338"/>
                    <a:pt x="2860" y="338"/>
                  </a:cubicBezTo>
                  <a:cubicBezTo>
                    <a:pt x="2860" y="338"/>
                    <a:pt x="2860" y="338"/>
                    <a:pt x="2860" y="338"/>
                  </a:cubicBezTo>
                  <a:cubicBezTo>
                    <a:pt x="2867" y="342"/>
                    <a:pt x="2852" y="358"/>
                    <a:pt x="2858" y="360"/>
                  </a:cubicBezTo>
                  <a:cubicBezTo>
                    <a:pt x="2858" y="361"/>
                    <a:pt x="2859" y="361"/>
                    <a:pt x="2859" y="361"/>
                  </a:cubicBezTo>
                  <a:cubicBezTo>
                    <a:pt x="2861" y="361"/>
                    <a:pt x="2868" y="354"/>
                    <a:pt x="2868" y="353"/>
                  </a:cubicBezTo>
                  <a:cubicBezTo>
                    <a:pt x="2874" y="349"/>
                    <a:pt x="2878" y="349"/>
                    <a:pt x="2886" y="347"/>
                  </a:cubicBezTo>
                  <a:lnTo>
                    <a:pt x="2886" y="347"/>
                  </a:lnTo>
                  <a:cubicBezTo>
                    <a:pt x="2880" y="349"/>
                    <a:pt x="2883" y="352"/>
                    <a:pt x="2884" y="356"/>
                  </a:cubicBezTo>
                  <a:lnTo>
                    <a:pt x="2884" y="356"/>
                  </a:lnTo>
                  <a:cubicBezTo>
                    <a:pt x="2884" y="351"/>
                    <a:pt x="2897" y="353"/>
                    <a:pt x="2903" y="351"/>
                  </a:cubicBezTo>
                  <a:cubicBezTo>
                    <a:pt x="2903" y="349"/>
                    <a:pt x="2902" y="346"/>
                    <a:pt x="2905" y="346"/>
                  </a:cubicBezTo>
                  <a:cubicBezTo>
                    <a:pt x="2910" y="343"/>
                    <a:pt x="2918" y="340"/>
                    <a:pt x="2924" y="340"/>
                  </a:cubicBezTo>
                  <a:cubicBezTo>
                    <a:pt x="2929" y="340"/>
                    <a:pt x="2932" y="341"/>
                    <a:pt x="2933" y="344"/>
                  </a:cubicBezTo>
                  <a:cubicBezTo>
                    <a:pt x="2933" y="347"/>
                    <a:pt x="2938" y="349"/>
                    <a:pt x="2944" y="349"/>
                  </a:cubicBezTo>
                  <a:cubicBezTo>
                    <a:pt x="2953" y="349"/>
                    <a:pt x="2962" y="346"/>
                    <a:pt x="2961" y="340"/>
                  </a:cubicBezTo>
                  <a:cubicBezTo>
                    <a:pt x="2969" y="338"/>
                    <a:pt x="2991" y="339"/>
                    <a:pt x="2990" y="330"/>
                  </a:cubicBezTo>
                  <a:lnTo>
                    <a:pt x="2990" y="330"/>
                  </a:lnTo>
                  <a:cubicBezTo>
                    <a:pt x="3001" y="331"/>
                    <a:pt x="3020" y="335"/>
                    <a:pt x="3038" y="335"/>
                  </a:cubicBezTo>
                  <a:cubicBezTo>
                    <a:pt x="3055" y="335"/>
                    <a:pt x="3071" y="331"/>
                    <a:pt x="3078" y="320"/>
                  </a:cubicBezTo>
                  <a:cubicBezTo>
                    <a:pt x="3079" y="330"/>
                    <a:pt x="3082" y="333"/>
                    <a:pt x="3085" y="333"/>
                  </a:cubicBezTo>
                  <a:cubicBezTo>
                    <a:pt x="3094" y="333"/>
                    <a:pt x="3109" y="306"/>
                    <a:pt x="3118" y="306"/>
                  </a:cubicBezTo>
                  <a:cubicBezTo>
                    <a:pt x="3118" y="306"/>
                    <a:pt x="3119" y="306"/>
                    <a:pt x="3119" y="306"/>
                  </a:cubicBezTo>
                  <a:cubicBezTo>
                    <a:pt x="3126" y="309"/>
                    <a:pt x="3132" y="316"/>
                    <a:pt x="3140" y="316"/>
                  </a:cubicBezTo>
                  <a:cubicBezTo>
                    <a:pt x="3143" y="316"/>
                    <a:pt x="3147" y="315"/>
                    <a:pt x="3152" y="312"/>
                  </a:cubicBezTo>
                  <a:cubicBezTo>
                    <a:pt x="3156" y="308"/>
                    <a:pt x="3174" y="285"/>
                    <a:pt x="3173" y="284"/>
                  </a:cubicBezTo>
                  <a:lnTo>
                    <a:pt x="3173" y="284"/>
                  </a:lnTo>
                  <a:cubicBezTo>
                    <a:pt x="3179" y="289"/>
                    <a:pt x="3175" y="296"/>
                    <a:pt x="3184" y="296"/>
                  </a:cubicBezTo>
                  <a:cubicBezTo>
                    <a:pt x="3186" y="296"/>
                    <a:pt x="3190" y="296"/>
                    <a:pt x="3196" y="294"/>
                  </a:cubicBezTo>
                  <a:cubicBezTo>
                    <a:pt x="3210" y="291"/>
                    <a:pt x="3196" y="284"/>
                    <a:pt x="3213" y="280"/>
                  </a:cubicBezTo>
                  <a:lnTo>
                    <a:pt x="3213" y="280"/>
                  </a:lnTo>
                  <a:cubicBezTo>
                    <a:pt x="3214" y="285"/>
                    <a:pt x="3211" y="298"/>
                    <a:pt x="3220" y="301"/>
                  </a:cubicBezTo>
                  <a:cubicBezTo>
                    <a:pt x="3221" y="301"/>
                    <a:pt x="3222" y="301"/>
                    <a:pt x="3223" y="301"/>
                  </a:cubicBezTo>
                  <a:cubicBezTo>
                    <a:pt x="3231" y="301"/>
                    <a:pt x="3245" y="297"/>
                    <a:pt x="3244" y="292"/>
                  </a:cubicBezTo>
                  <a:cubicBezTo>
                    <a:pt x="3243" y="287"/>
                    <a:pt x="3275" y="281"/>
                    <a:pt x="3280" y="279"/>
                  </a:cubicBezTo>
                  <a:cubicBezTo>
                    <a:pt x="3287" y="278"/>
                    <a:pt x="3301" y="275"/>
                    <a:pt x="3311" y="275"/>
                  </a:cubicBezTo>
                  <a:cubicBezTo>
                    <a:pt x="3316" y="275"/>
                    <a:pt x="3320" y="276"/>
                    <a:pt x="3322" y="278"/>
                  </a:cubicBezTo>
                  <a:cubicBezTo>
                    <a:pt x="3326" y="282"/>
                    <a:pt x="3332" y="285"/>
                    <a:pt x="3339" y="285"/>
                  </a:cubicBezTo>
                  <a:cubicBezTo>
                    <a:pt x="3345" y="285"/>
                    <a:pt x="3352" y="283"/>
                    <a:pt x="3359" y="279"/>
                  </a:cubicBezTo>
                  <a:cubicBezTo>
                    <a:pt x="3367" y="275"/>
                    <a:pt x="3366" y="269"/>
                    <a:pt x="3378" y="265"/>
                  </a:cubicBezTo>
                  <a:cubicBezTo>
                    <a:pt x="3384" y="264"/>
                    <a:pt x="3391" y="263"/>
                    <a:pt x="3398" y="263"/>
                  </a:cubicBezTo>
                  <a:cubicBezTo>
                    <a:pt x="3402" y="263"/>
                    <a:pt x="3406" y="264"/>
                    <a:pt x="3410" y="264"/>
                  </a:cubicBezTo>
                  <a:cubicBezTo>
                    <a:pt x="3413" y="264"/>
                    <a:pt x="3456" y="262"/>
                    <a:pt x="3453" y="259"/>
                  </a:cubicBezTo>
                  <a:cubicBezTo>
                    <a:pt x="3439" y="247"/>
                    <a:pt x="3481" y="249"/>
                    <a:pt x="3494" y="248"/>
                  </a:cubicBezTo>
                  <a:cubicBezTo>
                    <a:pt x="3505" y="246"/>
                    <a:pt x="3516" y="244"/>
                    <a:pt x="3526" y="242"/>
                  </a:cubicBezTo>
                  <a:cubicBezTo>
                    <a:pt x="3537" y="238"/>
                    <a:pt x="3534" y="238"/>
                    <a:pt x="3532" y="236"/>
                  </a:cubicBezTo>
                  <a:cubicBezTo>
                    <a:pt x="3530" y="234"/>
                    <a:pt x="3550" y="234"/>
                    <a:pt x="3552" y="234"/>
                  </a:cubicBezTo>
                  <a:cubicBezTo>
                    <a:pt x="3559" y="232"/>
                    <a:pt x="3566" y="231"/>
                    <a:pt x="3573" y="229"/>
                  </a:cubicBezTo>
                  <a:cubicBezTo>
                    <a:pt x="3578" y="227"/>
                    <a:pt x="3592" y="219"/>
                    <a:pt x="3600" y="219"/>
                  </a:cubicBezTo>
                  <a:cubicBezTo>
                    <a:pt x="3602" y="219"/>
                    <a:pt x="3604" y="220"/>
                    <a:pt x="3604" y="222"/>
                  </a:cubicBezTo>
                  <a:cubicBezTo>
                    <a:pt x="3605" y="226"/>
                    <a:pt x="3611" y="228"/>
                    <a:pt x="3618" y="228"/>
                  </a:cubicBezTo>
                  <a:cubicBezTo>
                    <a:pt x="3625" y="228"/>
                    <a:pt x="3632" y="226"/>
                    <a:pt x="3638" y="224"/>
                  </a:cubicBezTo>
                  <a:cubicBezTo>
                    <a:pt x="3650" y="219"/>
                    <a:pt x="3635" y="214"/>
                    <a:pt x="3652" y="211"/>
                  </a:cubicBezTo>
                  <a:lnTo>
                    <a:pt x="3652" y="211"/>
                  </a:lnTo>
                  <a:cubicBezTo>
                    <a:pt x="3653" y="216"/>
                    <a:pt x="3652" y="221"/>
                    <a:pt x="3658" y="221"/>
                  </a:cubicBezTo>
                  <a:cubicBezTo>
                    <a:pt x="3660" y="221"/>
                    <a:pt x="3661" y="220"/>
                    <a:pt x="3663" y="220"/>
                  </a:cubicBezTo>
                  <a:cubicBezTo>
                    <a:pt x="3684" y="216"/>
                    <a:pt x="3645" y="199"/>
                    <a:pt x="3633" y="199"/>
                  </a:cubicBezTo>
                  <a:cubicBezTo>
                    <a:pt x="3625" y="199"/>
                    <a:pt x="3615" y="202"/>
                    <a:pt x="3608" y="202"/>
                  </a:cubicBezTo>
                  <a:cubicBezTo>
                    <a:pt x="3604" y="202"/>
                    <a:pt x="3600" y="201"/>
                    <a:pt x="3600" y="197"/>
                  </a:cubicBezTo>
                  <a:cubicBezTo>
                    <a:pt x="3599" y="197"/>
                    <a:pt x="3599" y="197"/>
                    <a:pt x="3598" y="197"/>
                  </a:cubicBezTo>
                  <a:cubicBezTo>
                    <a:pt x="3593" y="197"/>
                    <a:pt x="3583" y="200"/>
                    <a:pt x="3577" y="200"/>
                  </a:cubicBezTo>
                  <a:cubicBezTo>
                    <a:pt x="3573" y="200"/>
                    <a:pt x="3571" y="199"/>
                    <a:pt x="3570" y="196"/>
                  </a:cubicBezTo>
                  <a:lnTo>
                    <a:pt x="3570" y="196"/>
                  </a:lnTo>
                  <a:cubicBezTo>
                    <a:pt x="3569" y="200"/>
                    <a:pt x="3583" y="213"/>
                    <a:pt x="3571" y="216"/>
                  </a:cubicBezTo>
                  <a:cubicBezTo>
                    <a:pt x="3570" y="216"/>
                    <a:pt x="3569" y="216"/>
                    <a:pt x="3568" y="216"/>
                  </a:cubicBezTo>
                  <a:cubicBezTo>
                    <a:pt x="3560" y="216"/>
                    <a:pt x="3547" y="210"/>
                    <a:pt x="3538" y="210"/>
                  </a:cubicBezTo>
                  <a:cubicBezTo>
                    <a:pt x="3535" y="210"/>
                    <a:pt x="3532" y="211"/>
                    <a:pt x="3530" y="212"/>
                  </a:cubicBezTo>
                  <a:cubicBezTo>
                    <a:pt x="3526" y="215"/>
                    <a:pt x="3532" y="218"/>
                    <a:pt x="3533" y="220"/>
                  </a:cubicBezTo>
                  <a:cubicBezTo>
                    <a:pt x="3534" y="226"/>
                    <a:pt x="3522" y="228"/>
                    <a:pt x="3515" y="229"/>
                  </a:cubicBezTo>
                  <a:cubicBezTo>
                    <a:pt x="3512" y="229"/>
                    <a:pt x="3507" y="230"/>
                    <a:pt x="3503" y="230"/>
                  </a:cubicBezTo>
                  <a:cubicBezTo>
                    <a:pt x="3495" y="230"/>
                    <a:pt x="3487" y="228"/>
                    <a:pt x="3491" y="222"/>
                  </a:cubicBezTo>
                  <a:cubicBezTo>
                    <a:pt x="3497" y="214"/>
                    <a:pt x="3527" y="209"/>
                    <a:pt x="3518" y="201"/>
                  </a:cubicBezTo>
                  <a:cubicBezTo>
                    <a:pt x="3515" y="198"/>
                    <a:pt x="3511" y="196"/>
                    <a:pt x="3507" y="196"/>
                  </a:cubicBezTo>
                  <a:close/>
                </a:path>
              </a:pathLst>
            </a:custGeom>
            <a:solidFill>
              <a:srgbClr val="F7C6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7849550" y="4010868"/>
              <a:ext cx="696374" cy="275664"/>
            </a:xfrm>
            <a:custGeom>
              <a:avLst/>
              <a:gdLst/>
              <a:ahLst/>
              <a:cxnLst/>
              <a:rect l="l" t="t" r="r" b="b"/>
              <a:pathLst>
                <a:path w="5108" h="2022" extrusionOk="0">
                  <a:moveTo>
                    <a:pt x="4667" y="233"/>
                  </a:moveTo>
                  <a:cubicBezTo>
                    <a:pt x="4702" y="348"/>
                    <a:pt x="4770" y="569"/>
                    <a:pt x="4859" y="855"/>
                  </a:cubicBezTo>
                  <a:cubicBezTo>
                    <a:pt x="4691" y="966"/>
                    <a:pt x="3955" y="1411"/>
                    <a:pt x="2639" y="1666"/>
                  </a:cubicBezTo>
                  <a:cubicBezTo>
                    <a:pt x="2055" y="1779"/>
                    <a:pt x="1579" y="1815"/>
                    <a:pt x="1210" y="1815"/>
                  </a:cubicBezTo>
                  <a:cubicBezTo>
                    <a:pt x="663" y="1815"/>
                    <a:pt x="347" y="1736"/>
                    <a:pt x="253" y="1708"/>
                  </a:cubicBezTo>
                  <a:cubicBezTo>
                    <a:pt x="237" y="1398"/>
                    <a:pt x="223" y="1157"/>
                    <a:pt x="215" y="1033"/>
                  </a:cubicBezTo>
                  <a:lnTo>
                    <a:pt x="4667" y="233"/>
                  </a:lnTo>
                  <a:close/>
                  <a:moveTo>
                    <a:pt x="4809" y="1"/>
                  </a:moveTo>
                  <a:lnTo>
                    <a:pt x="0" y="864"/>
                  </a:lnTo>
                  <a:lnTo>
                    <a:pt x="6" y="955"/>
                  </a:lnTo>
                  <a:cubicBezTo>
                    <a:pt x="6" y="958"/>
                    <a:pt x="27" y="1300"/>
                    <a:pt x="53" y="1794"/>
                  </a:cubicBezTo>
                  <a:lnTo>
                    <a:pt x="57" y="1879"/>
                  </a:lnTo>
                  <a:lnTo>
                    <a:pt x="162" y="1893"/>
                  </a:lnTo>
                  <a:cubicBezTo>
                    <a:pt x="231" y="1916"/>
                    <a:pt x="570" y="2021"/>
                    <a:pt x="1203" y="2021"/>
                  </a:cubicBezTo>
                  <a:cubicBezTo>
                    <a:pt x="1586" y="2021"/>
                    <a:pt x="2076" y="1983"/>
                    <a:pt x="2678" y="1866"/>
                  </a:cubicBezTo>
                  <a:cubicBezTo>
                    <a:pt x="4143" y="1582"/>
                    <a:pt x="4901" y="1075"/>
                    <a:pt x="5006" y="1002"/>
                  </a:cubicBezTo>
                  <a:lnTo>
                    <a:pt x="5107" y="963"/>
                  </a:lnTo>
                  <a:lnTo>
                    <a:pt x="5078" y="872"/>
                  </a:lnTo>
                  <a:cubicBezTo>
                    <a:pt x="4932" y="404"/>
                    <a:pt x="4836" y="88"/>
                    <a:pt x="4836" y="88"/>
                  </a:cubicBezTo>
                  <a:lnTo>
                    <a:pt x="4809" y="1"/>
                  </a:lnTo>
                  <a:close/>
                </a:path>
              </a:pathLst>
            </a:custGeom>
            <a:solidFill>
              <a:srgbClr val="F7C6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7875998" y="4041679"/>
              <a:ext cx="636525" cy="219086"/>
            </a:xfrm>
            <a:custGeom>
              <a:avLst/>
              <a:gdLst/>
              <a:ahLst/>
              <a:cxnLst/>
              <a:rect l="l" t="t" r="r" b="b"/>
              <a:pathLst>
                <a:path w="4669" h="1607" extrusionOk="0">
                  <a:moveTo>
                    <a:pt x="4144" y="19"/>
                  </a:moveTo>
                  <a:cubicBezTo>
                    <a:pt x="4139" y="19"/>
                    <a:pt x="4134" y="21"/>
                    <a:pt x="4127" y="22"/>
                  </a:cubicBezTo>
                  <a:cubicBezTo>
                    <a:pt x="4128" y="25"/>
                    <a:pt x="4129" y="26"/>
                    <a:pt x="4131" y="26"/>
                  </a:cubicBezTo>
                  <a:cubicBezTo>
                    <a:pt x="4133" y="26"/>
                    <a:pt x="4135" y="26"/>
                    <a:pt x="4137" y="25"/>
                  </a:cubicBezTo>
                  <a:cubicBezTo>
                    <a:pt x="4139" y="25"/>
                    <a:pt x="4155" y="23"/>
                    <a:pt x="4152" y="21"/>
                  </a:cubicBezTo>
                  <a:cubicBezTo>
                    <a:pt x="4149" y="19"/>
                    <a:pt x="4147" y="19"/>
                    <a:pt x="4144" y="19"/>
                  </a:cubicBezTo>
                  <a:close/>
                  <a:moveTo>
                    <a:pt x="3955" y="97"/>
                  </a:moveTo>
                  <a:cubicBezTo>
                    <a:pt x="3959" y="97"/>
                    <a:pt x="3962" y="98"/>
                    <a:pt x="3962" y="101"/>
                  </a:cubicBezTo>
                  <a:lnTo>
                    <a:pt x="3934" y="106"/>
                  </a:lnTo>
                  <a:cubicBezTo>
                    <a:pt x="3934" y="101"/>
                    <a:pt x="3935" y="100"/>
                    <a:pt x="3943" y="99"/>
                  </a:cubicBezTo>
                  <a:cubicBezTo>
                    <a:pt x="3947" y="98"/>
                    <a:pt x="3951" y="97"/>
                    <a:pt x="3955" y="97"/>
                  </a:cubicBezTo>
                  <a:close/>
                  <a:moveTo>
                    <a:pt x="3815" y="118"/>
                  </a:moveTo>
                  <a:cubicBezTo>
                    <a:pt x="3815" y="118"/>
                    <a:pt x="3815" y="118"/>
                    <a:pt x="3815" y="118"/>
                  </a:cubicBezTo>
                  <a:lnTo>
                    <a:pt x="3815" y="118"/>
                  </a:lnTo>
                  <a:cubicBezTo>
                    <a:pt x="3815" y="118"/>
                    <a:pt x="3815" y="118"/>
                    <a:pt x="3815" y="118"/>
                  </a:cubicBezTo>
                  <a:close/>
                  <a:moveTo>
                    <a:pt x="3569" y="162"/>
                  </a:moveTo>
                  <a:cubicBezTo>
                    <a:pt x="3569" y="162"/>
                    <a:pt x="3570" y="163"/>
                    <a:pt x="3570" y="163"/>
                  </a:cubicBezTo>
                  <a:lnTo>
                    <a:pt x="3570" y="163"/>
                  </a:lnTo>
                  <a:cubicBezTo>
                    <a:pt x="3570" y="163"/>
                    <a:pt x="3569" y="162"/>
                    <a:pt x="3569" y="162"/>
                  </a:cubicBezTo>
                  <a:close/>
                  <a:moveTo>
                    <a:pt x="3607" y="166"/>
                  </a:moveTo>
                  <a:cubicBezTo>
                    <a:pt x="3610" y="166"/>
                    <a:pt x="3610" y="168"/>
                    <a:pt x="3605" y="171"/>
                  </a:cubicBezTo>
                  <a:cubicBezTo>
                    <a:pt x="3601" y="174"/>
                    <a:pt x="3596" y="178"/>
                    <a:pt x="3591" y="181"/>
                  </a:cubicBezTo>
                  <a:cubicBezTo>
                    <a:pt x="3590" y="177"/>
                    <a:pt x="3589" y="171"/>
                    <a:pt x="3599" y="169"/>
                  </a:cubicBezTo>
                  <a:cubicBezTo>
                    <a:pt x="3602" y="167"/>
                    <a:pt x="3605" y="166"/>
                    <a:pt x="3607" y="166"/>
                  </a:cubicBezTo>
                  <a:close/>
                  <a:moveTo>
                    <a:pt x="3345" y="218"/>
                  </a:moveTo>
                  <a:cubicBezTo>
                    <a:pt x="3351" y="221"/>
                    <a:pt x="3362" y="225"/>
                    <a:pt x="3347" y="229"/>
                  </a:cubicBezTo>
                  <a:cubicBezTo>
                    <a:pt x="3346" y="230"/>
                    <a:pt x="3345" y="230"/>
                    <a:pt x="3344" y="230"/>
                  </a:cubicBezTo>
                  <a:cubicBezTo>
                    <a:pt x="3333" y="230"/>
                    <a:pt x="3334" y="220"/>
                    <a:pt x="3345" y="218"/>
                  </a:cubicBezTo>
                  <a:close/>
                  <a:moveTo>
                    <a:pt x="3241" y="272"/>
                  </a:moveTo>
                  <a:lnTo>
                    <a:pt x="3241" y="272"/>
                  </a:lnTo>
                  <a:cubicBezTo>
                    <a:pt x="3241" y="272"/>
                    <a:pt x="3241" y="272"/>
                    <a:pt x="3241" y="272"/>
                  </a:cubicBezTo>
                  <a:close/>
                  <a:moveTo>
                    <a:pt x="3177" y="279"/>
                  </a:moveTo>
                  <a:lnTo>
                    <a:pt x="3177" y="279"/>
                  </a:lnTo>
                  <a:cubicBezTo>
                    <a:pt x="3177" y="279"/>
                    <a:pt x="3177" y="279"/>
                    <a:pt x="3177" y="279"/>
                  </a:cubicBezTo>
                  <a:cubicBezTo>
                    <a:pt x="3177" y="279"/>
                    <a:pt x="3177" y="279"/>
                    <a:pt x="3177" y="279"/>
                  </a:cubicBezTo>
                  <a:close/>
                  <a:moveTo>
                    <a:pt x="2578" y="392"/>
                  </a:moveTo>
                  <a:lnTo>
                    <a:pt x="2578" y="392"/>
                  </a:lnTo>
                  <a:cubicBezTo>
                    <a:pt x="2578" y="393"/>
                    <a:pt x="2578" y="393"/>
                    <a:pt x="2578" y="393"/>
                  </a:cubicBezTo>
                  <a:cubicBezTo>
                    <a:pt x="2578" y="393"/>
                    <a:pt x="2578" y="393"/>
                    <a:pt x="2578" y="392"/>
                  </a:cubicBezTo>
                  <a:close/>
                  <a:moveTo>
                    <a:pt x="2159" y="450"/>
                  </a:moveTo>
                  <a:cubicBezTo>
                    <a:pt x="2151" y="450"/>
                    <a:pt x="2143" y="461"/>
                    <a:pt x="2154" y="461"/>
                  </a:cubicBezTo>
                  <a:cubicBezTo>
                    <a:pt x="2155" y="461"/>
                    <a:pt x="2156" y="461"/>
                    <a:pt x="2158" y="461"/>
                  </a:cubicBezTo>
                  <a:cubicBezTo>
                    <a:pt x="2160" y="461"/>
                    <a:pt x="2164" y="460"/>
                    <a:pt x="2167" y="459"/>
                  </a:cubicBezTo>
                  <a:cubicBezTo>
                    <a:pt x="2166" y="452"/>
                    <a:pt x="2162" y="450"/>
                    <a:pt x="2159" y="450"/>
                  </a:cubicBezTo>
                  <a:close/>
                  <a:moveTo>
                    <a:pt x="1905" y="458"/>
                  </a:moveTo>
                  <a:cubicBezTo>
                    <a:pt x="1910" y="460"/>
                    <a:pt x="1915" y="463"/>
                    <a:pt x="1916" y="468"/>
                  </a:cubicBezTo>
                  <a:cubicBezTo>
                    <a:pt x="1912" y="469"/>
                    <a:pt x="1909" y="469"/>
                    <a:pt x="1907" y="469"/>
                  </a:cubicBezTo>
                  <a:cubicBezTo>
                    <a:pt x="1900" y="469"/>
                    <a:pt x="1897" y="466"/>
                    <a:pt x="1896" y="460"/>
                  </a:cubicBezTo>
                  <a:lnTo>
                    <a:pt x="1905" y="458"/>
                  </a:lnTo>
                  <a:close/>
                  <a:moveTo>
                    <a:pt x="4640" y="505"/>
                  </a:moveTo>
                  <a:cubicBezTo>
                    <a:pt x="4636" y="505"/>
                    <a:pt x="4634" y="509"/>
                    <a:pt x="4636" y="516"/>
                  </a:cubicBezTo>
                  <a:cubicBezTo>
                    <a:pt x="4638" y="520"/>
                    <a:pt x="4640" y="522"/>
                    <a:pt x="4642" y="522"/>
                  </a:cubicBezTo>
                  <a:cubicBezTo>
                    <a:pt x="4646" y="522"/>
                    <a:pt x="4648" y="518"/>
                    <a:pt x="4647" y="512"/>
                  </a:cubicBezTo>
                  <a:cubicBezTo>
                    <a:pt x="4645" y="507"/>
                    <a:pt x="4642" y="505"/>
                    <a:pt x="4640" y="505"/>
                  </a:cubicBezTo>
                  <a:close/>
                  <a:moveTo>
                    <a:pt x="4659" y="557"/>
                  </a:moveTo>
                  <a:cubicBezTo>
                    <a:pt x="4657" y="557"/>
                    <a:pt x="4656" y="557"/>
                    <a:pt x="4655" y="559"/>
                  </a:cubicBezTo>
                  <a:cubicBezTo>
                    <a:pt x="4658" y="568"/>
                    <a:pt x="4661" y="573"/>
                    <a:pt x="4663" y="573"/>
                  </a:cubicBezTo>
                  <a:cubicBezTo>
                    <a:pt x="4665" y="573"/>
                    <a:pt x="4667" y="570"/>
                    <a:pt x="4669" y="564"/>
                  </a:cubicBezTo>
                  <a:cubicBezTo>
                    <a:pt x="4665" y="561"/>
                    <a:pt x="4662" y="557"/>
                    <a:pt x="4659" y="557"/>
                  </a:cubicBezTo>
                  <a:close/>
                  <a:moveTo>
                    <a:pt x="1231" y="576"/>
                  </a:moveTo>
                  <a:lnTo>
                    <a:pt x="1231" y="576"/>
                  </a:lnTo>
                  <a:lnTo>
                    <a:pt x="1231" y="576"/>
                  </a:lnTo>
                  <a:cubicBezTo>
                    <a:pt x="1231" y="576"/>
                    <a:pt x="1231" y="576"/>
                    <a:pt x="1231" y="576"/>
                  </a:cubicBezTo>
                  <a:close/>
                  <a:moveTo>
                    <a:pt x="4623" y="619"/>
                  </a:moveTo>
                  <a:lnTo>
                    <a:pt x="4623" y="619"/>
                  </a:lnTo>
                  <a:cubicBezTo>
                    <a:pt x="4624" y="619"/>
                    <a:pt x="4624" y="619"/>
                    <a:pt x="4624" y="619"/>
                  </a:cubicBezTo>
                  <a:lnTo>
                    <a:pt x="4624" y="619"/>
                  </a:lnTo>
                  <a:cubicBezTo>
                    <a:pt x="4624" y="619"/>
                    <a:pt x="4624" y="619"/>
                    <a:pt x="4623" y="619"/>
                  </a:cubicBezTo>
                  <a:close/>
                  <a:moveTo>
                    <a:pt x="4636" y="635"/>
                  </a:moveTo>
                  <a:cubicBezTo>
                    <a:pt x="4638" y="635"/>
                    <a:pt x="4640" y="635"/>
                    <a:pt x="4642" y="636"/>
                  </a:cubicBezTo>
                  <a:lnTo>
                    <a:pt x="4635" y="641"/>
                  </a:lnTo>
                  <a:lnTo>
                    <a:pt x="4624" y="641"/>
                  </a:lnTo>
                  <a:cubicBezTo>
                    <a:pt x="4629" y="638"/>
                    <a:pt x="4632" y="635"/>
                    <a:pt x="4636" y="635"/>
                  </a:cubicBezTo>
                  <a:close/>
                  <a:moveTo>
                    <a:pt x="4520" y="725"/>
                  </a:moveTo>
                  <a:cubicBezTo>
                    <a:pt x="4520" y="725"/>
                    <a:pt x="4520" y="725"/>
                    <a:pt x="4520" y="725"/>
                  </a:cubicBezTo>
                  <a:lnTo>
                    <a:pt x="4520" y="725"/>
                  </a:lnTo>
                  <a:cubicBezTo>
                    <a:pt x="4520" y="725"/>
                    <a:pt x="4520" y="725"/>
                    <a:pt x="4520" y="725"/>
                  </a:cubicBezTo>
                  <a:close/>
                  <a:moveTo>
                    <a:pt x="61" y="841"/>
                  </a:moveTo>
                  <a:lnTo>
                    <a:pt x="61" y="841"/>
                  </a:lnTo>
                  <a:cubicBezTo>
                    <a:pt x="62" y="841"/>
                    <a:pt x="62" y="841"/>
                    <a:pt x="62" y="842"/>
                  </a:cubicBezTo>
                  <a:cubicBezTo>
                    <a:pt x="62" y="841"/>
                    <a:pt x="62" y="841"/>
                    <a:pt x="61" y="841"/>
                  </a:cubicBezTo>
                  <a:close/>
                  <a:moveTo>
                    <a:pt x="21" y="890"/>
                  </a:moveTo>
                  <a:cubicBezTo>
                    <a:pt x="21" y="890"/>
                    <a:pt x="22" y="891"/>
                    <a:pt x="24" y="892"/>
                  </a:cubicBezTo>
                  <a:cubicBezTo>
                    <a:pt x="29" y="897"/>
                    <a:pt x="27" y="906"/>
                    <a:pt x="28" y="915"/>
                  </a:cubicBezTo>
                  <a:cubicBezTo>
                    <a:pt x="27" y="915"/>
                    <a:pt x="27" y="915"/>
                    <a:pt x="26" y="915"/>
                  </a:cubicBezTo>
                  <a:cubicBezTo>
                    <a:pt x="22" y="915"/>
                    <a:pt x="17" y="914"/>
                    <a:pt x="16" y="906"/>
                  </a:cubicBezTo>
                  <a:cubicBezTo>
                    <a:pt x="16" y="899"/>
                    <a:pt x="17" y="890"/>
                    <a:pt x="21" y="890"/>
                  </a:cubicBezTo>
                  <a:close/>
                  <a:moveTo>
                    <a:pt x="65" y="987"/>
                  </a:moveTo>
                  <a:cubicBezTo>
                    <a:pt x="47" y="988"/>
                    <a:pt x="56" y="1005"/>
                    <a:pt x="62" y="1005"/>
                  </a:cubicBezTo>
                  <a:cubicBezTo>
                    <a:pt x="64" y="1005"/>
                    <a:pt x="66" y="1003"/>
                    <a:pt x="66" y="996"/>
                  </a:cubicBezTo>
                  <a:cubicBezTo>
                    <a:pt x="66" y="993"/>
                    <a:pt x="65" y="990"/>
                    <a:pt x="65" y="987"/>
                  </a:cubicBezTo>
                  <a:close/>
                  <a:moveTo>
                    <a:pt x="77" y="1042"/>
                  </a:moveTo>
                  <a:cubicBezTo>
                    <a:pt x="77" y="1042"/>
                    <a:pt x="77" y="1042"/>
                    <a:pt x="76" y="1042"/>
                  </a:cubicBezTo>
                  <a:lnTo>
                    <a:pt x="76" y="1042"/>
                  </a:lnTo>
                  <a:cubicBezTo>
                    <a:pt x="77" y="1042"/>
                    <a:pt x="77" y="1042"/>
                    <a:pt x="77" y="1042"/>
                  </a:cubicBezTo>
                  <a:close/>
                  <a:moveTo>
                    <a:pt x="3675" y="1065"/>
                  </a:moveTo>
                  <a:cubicBezTo>
                    <a:pt x="3675" y="1065"/>
                    <a:pt x="3675" y="1065"/>
                    <a:pt x="3675" y="1065"/>
                  </a:cubicBezTo>
                  <a:lnTo>
                    <a:pt x="3675" y="1065"/>
                  </a:lnTo>
                  <a:cubicBezTo>
                    <a:pt x="3675" y="1065"/>
                    <a:pt x="3675" y="1065"/>
                    <a:pt x="3675" y="1065"/>
                  </a:cubicBezTo>
                  <a:close/>
                  <a:moveTo>
                    <a:pt x="3433" y="1143"/>
                  </a:moveTo>
                  <a:lnTo>
                    <a:pt x="3425" y="1145"/>
                  </a:lnTo>
                  <a:lnTo>
                    <a:pt x="3418" y="1153"/>
                  </a:lnTo>
                  <a:cubicBezTo>
                    <a:pt x="3421" y="1154"/>
                    <a:pt x="3424" y="1155"/>
                    <a:pt x="3426" y="1155"/>
                  </a:cubicBezTo>
                  <a:cubicBezTo>
                    <a:pt x="3433" y="1155"/>
                    <a:pt x="3436" y="1151"/>
                    <a:pt x="3433" y="1143"/>
                  </a:cubicBezTo>
                  <a:close/>
                  <a:moveTo>
                    <a:pt x="50" y="1158"/>
                  </a:moveTo>
                  <a:cubicBezTo>
                    <a:pt x="51" y="1158"/>
                    <a:pt x="52" y="1158"/>
                    <a:pt x="53" y="1159"/>
                  </a:cubicBezTo>
                  <a:cubicBezTo>
                    <a:pt x="58" y="1165"/>
                    <a:pt x="57" y="1173"/>
                    <a:pt x="57" y="1182"/>
                  </a:cubicBezTo>
                  <a:cubicBezTo>
                    <a:pt x="56" y="1182"/>
                    <a:pt x="56" y="1182"/>
                    <a:pt x="55" y="1182"/>
                  </a:cubicBezTo>
                  <a:cubicBezTo>
                    <a:pt x="51" y="1182"/>
                    <a:pt x="45" y="1181"/>
                    <a:pt x="45" y="1172"/>
                  </a:cubicBezTo>
                  <a:cubicBezTo>
                    <a:pt x="45" y="1166"/>
                    <a:pt x="46" y="1158"/>
                    <a:pt x="50" y="1158"/>
                  </a:cubicBezTo>
                  <a:close/>
                  <a:moveTo>
                    <a:pt x="3224" y="1221"/>
                  </a:moveTo>
                  <a:cubicBezTo>
                    <a:pt x="3224" y="1221"/>
                    <a:pt x="3224" y="1221"/>
                    <a:pt x="3224" y="1221"/>
                  </a:cubicBezTo>
                  <a:lnTo>
                    <a:pt x="3224" y="1221"/>
                  </a:lnTo>
                  <a:cubicBezTo>
                    <a:pt x="3224" y="1221"/>
                    <a:pt x="3224" y="1221"/>
                    <a:pt x="3224" y="1221"/>
                  </a:cubicBezTo>
                  <a:close/>
                  <a:moveTo>
                    <a:pt x="3951" y="962"/>
                  </a:moveTo>
                  <a:cubicBezTo>
                    <a:pt x="3947" y="962"/>
                    <a:pt x="3944" y="962"/>
                    <a:pt x="3945" y="964"/>
                  </a:cubicBezTo>
                  <a:cubicBezTo>
                    <a:pt x="3941" y="971"/>
                    <a:pt x="3937" y="973"/>
                    <a:pt x="3927" y="973"/>
                  </a:cubicBezTo>
                  <a:cubicBezTo>
                    <a:pt x="3916" y="975"/>
                    <a:pt x="3899" y="974"/>
                    <a:pt x="3889" y="984"/>
                  </a:cubicBezTo>
                  <a:cubicBezTo>
                    <a:pt x="3882" y="990"/>
                    <a:pt x="3881" y="995"/>
                    <a:pt x="3874" y="995"/>
                  </a:cubicBezTo>
                  <a:cubicBezTo>
                    <a:pt x="3872" y="995"/>
                    <a:pt x="3870" y="995"/>
                    <a:pt x="3868" y="994"/>
                  </a:cubicBezTo>
                  <a:cubicBezTo>
                    <a:pt x="3857" y="999"/>
                    <a:pt x="3842" y="1015"/>
                    <a:pt x="3832" y="1015"/>
                  </a:cubicBezTo>
                  <a:cubicBezTo>
                    <a:pt x="3829" y="1015"/>
                    <a:pt x="3827" y="1014"/>
                    <a:pt x="3825" y="1009"/>
                  </a:cubicBezTo>
                  <a:lnTo>
                    <a:pt x="3825" y="1009"/>
                  </a:lnTo>
                  <a:cubicBezTo>
                    <a:pt x="3830" y="1023"/>
                    <a:pt x="3794" y="1026"/>
                    <a:pt x="3782" y="1032"/>
                  </a:cubicBezTo>
                  <a:cubicBezTo>
                    <a:pt x="3770" y="1039"/>
                    <a:pt x="3783" y="1040"/>
                    <a:pt x="3776" y="1048"/>
                  </a:cubicBezTo>
                  <a:cubicBezTo>
                    <a:pt x="3774" y="1049"/>
                    <a:pt x="3772" y="1050"/>
                    <a:pt x="3770" y="1050"/>
                  </a:cubicBezTo>
                  <a:cubicBezTo>
                    <a:pt x="3765" y="1050"/>
                    <a:pt x="3760" y="1045"/>
                    <a:pt x="3759" y="1042"/>
                  </a:cubicBezTo>
                  <a:cubicBezTo>
                    <a:pt x="3757" y="1038"/>
                    <a:pt x="3755" y="1036"/>
                    <a:pt x="3752" y="1036"/>
                  </a:cubicBezTo>
                  <a:cubicBezTo>
                    <a:pt x="3745" y="1036"/>
                    <a:pt x="3734" y="1048"/>
                    <a:pt x="3725" y="1053"/>
                  </a:cubicBezTo>
                  <a:cubicBezTo>
                    <a:pt x="3720" y="1055"/>
                    <a:pt x="3683" y="1066"/>
                    <a:pt x="3676" y="1066"/>
                  </a:cubicBezTo>
                  <a:cubicBezTo>
                    <a:pt x="3675" y="1066"/>
                    <a:pt x="3675" y="1066"/>
                    <a:pt x="3675" y="1065"/>
                  </a:cubicBezTo>
                  <a:lnTo>
                    <a:pt x="3675" y="1065"/>
                  </a:lnTo>
                  <a:cubicBezTo>
                    <a:pt x="3674" y="1066"/>
                    <a:pt x="3675" y="1067"/>
                    <a:pt x="3676" y="1067"/>
                  </a:cubicBezTo>
                  <a:cubicBezTo>
                    <a:pt x="3676" y="1067"/>
                    <a:pt x="3678" y="1066"/>
                    <a:pt x="3679" y="1066"/>
                  </a:cubicBezTo>
                  <a:cubicBezTo>
                    <a:pt x="3680" y="1066"/>
                    <a:pt x="3681" y="1067"/>
                    <a:pt x="3679" y="1069"/>
                  </a:cubicBezTo>
                  <a:cubicBezTo>
                    <a:pt x="3676" y="1074"/>
                    <a:pt x="3668" y="1076"/>
                    <a:pt x="3664" y="1077"/>
                  </a:cubicBezTo>
                  <a:cubicBezTo>
                    <a:pt x="3658" y="1080"/>
                    <a:pt x="3648" y="1084"/>
                    <a:pt x="3641" y="1084"/>
                  </a:cubicBezTo>
                  <a:cubicBezTo>
                    <a:pt x="3640" y="1084"/>
                    <a:pt x="3639" y="1084"/>
                    <a:pt x="3638" y="1083"/>
                  </a:cubicBezTo>
                  <a:cubicBezTo>
                    <a:pt x="3634" y="1082"/>
                    <a:pt x="3632" y="1080"/>
                    <a:pt x="3630" y="1080"/>
                  </a:cubicBezTo>
                  <a:cubicBezTo>
                    <a:pt x="3628" y="1080"/>
                    <a:pt x="3625" y="1081"/>
                    <a:pt x="3621" y="1083"/>
                  </a:cubicBezTo>
                  <a:cubicBezTo>
                    <a:pt x="3614" y="1089"/>
                    <a:pt x="3615" y="1097"/>
                    <a:pt x="3610" y="1100"/>
                  </a:cubicBezTo>
                  <a:cubicBezTo>
                    <a:pt x="3604" y="1104"/>
                    <a:pt x="3596" y="1104"/>
                    <a:pt x="3589" y="1104"/>
                  </a:cubicBezTo>
                  <a:cubicBezTo>
                    <a:pt x="3584" y="1104"/>
                    <a:pt x="3579" y="1104"/>
                    <a:pt x="3575" y="1104"/>
                  </a:cubicBezTo>
                  <a:cubicBezTo>
                    <a:pt x="3574" y="1104"/>
                    <a:pt x="3572" y="1104"/>
                    <a:pt x="3571" y="1104"/>
                  </a:cubicBezTo>
                  <a:cubicBezTo>
                    <a:pt x="3560" y="1105"/>
                    <a:pt x="3548" y="1108"/>
                    <a:pt x="3535" y="1112"/>
                  </a:cubicBezTo>
                  <a:cubicBezTo>
                    <a:pt x="3524" y="1117"/>
                    <a:pt x="3513" y="1123"/>
                    <a:pt x="3504" y="1130"/>
                  </a:cubicBezTo>
                  <a:cubicBezTo>
                    <a:pt x="3500" y="1133"/>
                    <a:pt x="3492" y="1145"/>
                    <a:pt x="3487" y="1147"/>
                  </a:cubicBezTo>
                  <a:cubicBezTo>
                    <a:pt x="3488" y="1146"/>
                    <a:pt x="3490" y="1135"/>
                    <a:pt x="3487" y="1133"/>
                  </a:cubicBezTo>
                  <a:cubicBezTo>
                    <a:pt x="3487" y="1133"/>
                    <a:pt x="3486" y="1133"/>
                    <a:pt x="3485" y="1133"/>
                  </a:cubicBezTo>
                  <a:cubicBezTo>
                    <a:pt x="3479" y="1133"/>
                    <a:pt x="3462" y="1140"/>
                    <a:pt x="3459" y="1142"/>
                  </a:cubicBezTo>
                  <a:cubicBezTo>
                    <a:pt x="3451" y="1145"/>
                    <a:pt x="3457" y="1150"/>
                    <a:pt x="3447" y="1154"/>
                  </a:cubicBezTo>
                  <a:cubicBezTo>
                    <a:pt x="3439" y="1157"/>
                    <a:pt x="3430" y="1159"/>
                    <a:pt x="3422" y="1160"/>
                  </a:cubicBezTo>
                  <a:cubicBezTo>
                    <a:pt x="3419" y="1161"/>
                    <a:pt x="3416" y="1161"/>
                    <a:pt x="3414" y="1161"/>
                  </a:cubicBezTo>
                  <a:cubicBezTo>
                    <a:pt x="3406" y="1161"/>
                    <a:pt x="3400" y="1159"/>
                    <a:pt x="3395" y="1159"/>
                  </a:cubicBezTo>
                  <a:cubicBezTo>
                    <a:pt x="3389" y="1159"/>
                    <a:pt x="3383" y="1161"/>
                    <a:pt x="3374" y="1167"/>
                  </a:cubicBezTo>
                  <a:cubicBezTo>
                    <a:pt x="3366" y="1177"/>
                    <a:pt x="3356" y="1179"/>
                    <a:pt x="3342" y="1183"/>
                  </a:cubicBezTo>
                  <a:cubicBezTo>
                    <a:pt x="3337" y="1185"/>
                    <a:pt x="3338" y="1196"/>
                    <a:pt x="3326" y="1200"/>
                  </a:cubicBezTo>
                  <a:cubicBezTo>
                    <a:pt x="3324" y="1198"/>
                    <a:pt x="3327" y="1187"/>
                    <a:pt x="3322" y="1187"/>
                  </a:cubicBezTo>
                  <a:cubicBezTo>
                    <a:pt x="3320" y="1187"/>
                    <a:pt x="3319" y="1188"/>
                    <a:pt x="3316" y="1189"/>
                  </a:cubicBezTo>
                  <a:cubicBezTo>
                    <a:pt x="3309" y="1193"/>
                    <a:pt x="3306" y="1200"/>
                    <a:pt x="3301" y="1206"/>
                  </a:cubicBezTo>
                  <a:lnTo>
                    <a:pt x="3301" y="1206"/>
                  </a:lnTo>
                  <a:cubicBezTo>
                    <a:pt x="3303" y="1203"/>
                    <a:pt x="3302" y="1202"/>
                    <a:pt x="3300" y="1202"/>
                  </a:cubicBezTo>
                  <a:cubicBezTo>
                    <a:pt x="3292" y="1202"/>
                    <a:pt x="3274" y="1209"/>
                    <a:pt x="3269" y="1210"/>
                  </a:cubicBezTo>
                  <a:cubicBezTo>
                    <a:pt x="3268" y="1210"/>
                    <a:pt x="3267" y="1210"/>
                    <a:pt x="3267" y="1210"/>
                  </a:cubicBezTo>
                  <a:cubicBezTo>
                    <a:pt x="3259" y="1210"/>
                    <a:pt x="3263" y="1203"/>
                    <a:pt x="3256" y="1203"/>
                  </a:cubicBezTo>
                  <a:cubicBezTo>
                    <a:pt x="3254" y="1203"/>
                    <a:pt x="3253" y="1203"/>
                    <a:pt x="3251" y="1204"/>
                  </a:cubicBezTo>
                  <a:cubicBezTo>
                    <a:pt x="3237" y="1208"/>
                    <a:pt x="3242" y="1231"/>
                    <a:pt x="3257" y="1231"/>
                  </a:cubicBezTo>
                  <a:cubicBezTo>
                    <a:pt x="3258" y="1231"/>
                    <a:pt x="3260" y="1231"/>
                    <a:pt x="3261" y="1230"/>
                  </a:cubicBezTo>
                  <a:lnTo>
                    <a:pt x="3261" y="1230"/>
                  </a:lnTo>
                  <a:lnTo>
                    <a:pt x="3249" y="1234"/>
                  </a:lnTo>
                  <a:cubicBezTo>
                    <a:pt x="3238" y="1237"/>
                    <a:pt x="3227" y="1250"/>
                    <a:pt x="3238" y="1250"/>
                  </a:cubicBezTo>
                  <a:cubicBezTo>
                    <a:pt x="3239" y="1250"/>
                    <a:pt x="3240" y="1250"/>
                    <a:pt x="3242" y="1249"/>
                  </a:cubicBezTo>
                  <a:cubicBezTo>
                    <a:pt x="3255" y="1247"/>
                    <a:pt x="3269" y="1242"/>
                    <a:pt x="3281" y="1237"/>
                  </a:cubicBezTo>
                  <a:cubicBezTo>
                    <a:pt x="3295" y="1232"/>
                    <a:pt x="3299" y="1229"/>
                    <a:pt x="3304" y="1220"/>
                  </a:cubicBezTo>
                  <a:cubicBezTo>
                    <a:pt x="3310" y="1211"/>
                    <a:pt x="3330" y="1216"/>
                    <a:pt x="3326" y="1202"/>
                  </a:cubicBezTo>
                  <a:lnTo>
                    <a:pt x="3326" y="1202"/>
                  </a:lnTo>
                  <a:cubicBezTo>
                    <a:pt x="3327" y="1207"/>
                    <a:pt x="3333" y="1208"/>
                    <a:pt x="3340" y="1208"/>
                  </a:cubicBezTo>
                  <a:cubicBezTo>
                    <a:pt x="3353" y="1208"/>
                    <a:pt x="3371" y="1203"/>
                    <a:pt x="3381" y="1202"/>
                  </a:cubicBezTo>
                  <a:cubicBezTo>
                    <a:pt x="3385" y="1201"/>
                    <a:pt x="3393" y="1199"/>
                    <a:pt x="3399" y="1199"/>
                  </a:cubicBezTo>
                  <a:cubicBezTo>
                    <a:pt x="3401" y="1199"/>
                    <a:pt x="3402" y="1199"/>
                    <a:pt x="3403" y="1200"/>
                  </a:cubicBezTo>
                  <a:cubicBezTo>
                    <a:pt x="3404" y="1203"/>
                    <a:pt x="3409" y="1206"/>
                    <a:pt x="3416" y="1206"/>
                  </a:cubicBezTo>
                  <a:cubicBezTo>
                    <a:pt x="3418" y="1206"/>
                    <a:pt x="3421" y="1205"/>
                    <a:pt x="3424" y="1205"/>
                  </a:cubicBezTo>
                  <a:lnTo>
                    <a:pt x="3420" y="1194"/>
                  </a:lnTo>
                  <a:cubicBezTo>
                    <a:pt x="3424" y="1193"/>
                    <a:pt x="3426" y="1193"/>
                    <a:pt x="3429" y="1193"/>
                  </a:cubicBezTo>
                  <a:cubicBezTo>
                    <a:pt x="3433" y="1193"/>
                    <a:pt x="3436" y="1194"/>
                    <a:pt x="3440" y="1194"/>
                  </a:cubicBezTo>
                  <a:cubicBezTo>
                    <a:pt x="3443" y="1194"/>
                    <a:pt x="3446" y="1193"/>
                    <a:pt x="3451" y="1191"/>
                  </a:cubicBezTo>
                  <a:cubicBezTo>
                    <a:pt x="3461" y="1186"/>
                    <a:pt x="3473" y="1177"/>
                    <a:pt x="3478" y="1169"/>
                  </a:cubicBezTo>
                  <a:cubicBezTo>
                    <a:pt x="3480" y="1165"/>
                    <a:pt x="3476" y="1165"/>
                    <a:pt x="3482" y="1163"/>
                  </a:cubicBezTo>
                  <a:cubicBezTo>
                    <a:pt x="3489" y="1161"/>
                    <a:pt x="3495" y="1160"/>
                    <a:pt x="3501" y="1160"/>
                  </a:cubicBezTo>
                  <a:cubicBezTo>
                    <a:pt x="3505" y="1161"/>
                    <a:pt x="3509" y="1161"/>
                    <a:pt x="3513" y="1161"/>
                  </a:cubicBezTo>
                  <a:cubicBezTo>
                    <a:pt x="3522" y="1161"/>
                    <a:pt x="3532" y="1159"/>
                    <a:pt x="3539" y="1153"/>
                  </a:cubicBezTo>
                  <a:cubicBezTo>
                    <a:pt x="3548" y="1145"/>
                    <a:pt x="3564" y="1136"/>
                    <a:pt x="3579" y="1133"/>
                  </a:cubicBezTo>
                  <a:cubicBezTo>
                    <a:pt x="3579" y="1133"/>
                    <a:pt x="3580" y="1133"/>
                    <a:pt x="3580" y="1133"/>
                  </a:cubicBezTo>
                  <a:cubicBezTo>
                    <a:pt x="3585" y="1133"/>
                    <a:pt x="3591" y="1138"/>
                    <a:pt x="3597" y="1138"/>
                  </a:cubicBezTo>
                  <a:cubicBezTo>
                    <a:pt x="3598" y="1138"/>
                    <a:pt x="3600" y="1138"/>
                    <a:pt x="3601" y="1137"/>
                  </a:cubicBezTo>
                  <a:cubicBezTo>
                    <a:pt x="3613" y="1124"/>
                    <a:pt x="3583" y="1123"/>
                    <a:pt x="3608" y="1115"/>
                  </a:cubicBezTo>
                  <a:cubicBezTo>
                    <a:pt x="3610" y="1114"/>
                    <a:pt x="3612" y="1114"/>
                    <a:pt x="3614" y="1114"/>
                  </a:cubicBezTo>
                  <a:cubicBezTo>
                    <a:pt x="3624" y="1114"/>
                    <a:pt x="3614" y="1131"/>
                    <a:pt x="3625" y="1131"/>
                  </a:cubicBezTo>
                  <a:cubicBezTo>
                    <a:pt x="3627" y="1131"/>
                    <a:pt x="3629" y="1131"/>
                    <a:pt x="3632" y="1130"/>
                  </a:cubicBezTo>
                  <a:cubicBezTo>
                    <a:pt x="3646" y="1125"/>
                    <a:pt x="3633" y="1120"/>
                    <a:pt x="3641" y="1116"/>
                  </a:cubicBezTo>
                  <a:cubicBezTo>
                    <a:pt x="3654" y="1107"/>
                    <a:pt x="3675" y="1103"/>
                    <a:pt x="3689" y="1099"/>
                  </a:cubicBezTo>
                  <a:cubicBezTo>
                    <a:pt x="3721" y="1090"/>
                    <a:pt x="3764" y="1084"/>
                    <a:pt x="3795" y="1069"/>
                  </a:cubicBezTo>
                  <a:cubicBezTo>
                    <a:pt x="3804" y="1064"/>
                    <a:pt x="3804" y="1059"/>
                    <a:pt x="3810" y="1053"/>
                  </a:cubicBezTo>
                  <a:cubicBezTo>
                    <a:pt x="3815" y="1048"/>
                    <a:pt x="3817" y="1046"/>
                    <a:pt x="3818" y="1046"/>
                  </a:cubicBezTo>
                  <a:cubicBezTo>
                    <a:pt x="3821" y="1046"/>
                    <a:pt x="3819" y="1053"/>
                    <a:pt x="3823" y="1054"/>
                  </a:cubicBezTo>
                  <a:cubicBezTo>
                    <a:pt x="3823" y="1054"/>
                    <a:pt x="3824" y="1054"/>
                    <a:pt x="3824" y="1054"/>
                  </a:cubicBezTo>
                  <a:cubicBezTo>
                    <a:pt x="3833" y="1054"/>
                    <a:pt x="3851" y="1042"/>
                    <a:pt x="3855" y="1036"/>
                  </a:cubicBezTo>
                  <a:cubicBezTo>
                    <a:pt x="3857" y="1029"/>
                    <a:pt x="3859" y="1026"/>
                    <a:pt x="3861" y="1026"/>
                  </a:cubicBezTo>
                  <a:cubicBezTo>
                    <a:pt x="3864" y="1026"/>
                    <a:pt x="3867" y="1029"/>
                    <a:pt x="3872" y="1032"/>
                  </a:cubicBezTo>
                  <a:cubicBezTo>
                    <a:pt x="3872" y="1032"/>
                    <a:pt x="3872" y="1032"/>
                    <a:pt x="3873" y="1032"/>
                  </a:cubicBezTo>
                  <a:cubicBezTo>
                    <a:pt x="3874" y="1032"/>
                    <a:pt x="3878" y="1007"/>
                    <a:pt x="3875" y="1007"/>
                  </a:cubicBezTo>
                  <a:lnTo>
                    <a:pt x="3875" y="1007"/>
                  </a:lnTo>
                  <a:cubicBezTo>
                    <a:pt x="3875" y="1007"/>
                    <a:pt x="3875" y="1007"/>
                    <a:pt x="3875" y="1007"/>
                  </a:cubicBezTo>
                  <a:cubicBezTo>
                    <a:pt x="3876" y="1007"/>
                    <a:pt x="3876" y="1007"/>
                    <a:pt x="3876" y="1007"/>
                  </a:cubicBezTo>
                  <a:cubicBezTo>
                    <a:pt x="3882" y="1007"/>
                    <a:pt x="3887" y="1016"/>
                    <a:pt x="3889" y="1018"/>
                  </a:cubicBezTo>
                  <a:cubicBezTo>
                    <a:pt x="3890" y="1018"/>
                    <a:pt x="3891" y="1019"/>
                    <a:pt x="3892" y="1019"/>
                  </a:cubicBezTo>
                  <a:cubicBezTo>
                    <a:pt x="3899" y="1019"/>
                    <a:pt x="3908" y="1011"/>
                    <a:pt x="3913" y="1007"/>
                  </a:cubicBezTo>
                  <a:cubicBezTo>
                    <a:pt x="3918" y="1004"/>
                    <a:pt x="3938" y="991"/>
                    <a:pt x="3946" y="991"/>
                  </a:cubicBezTo>
                  <a:cubicBezTo>
                    <a:pt x="3949" y="991"/>
                    <a:pt x="3951" y="992"/>
                    <a:pt x="3950" y="996"/>
                  </a:cubicBezTo>
                  <a:cubicBezTo>
                    <a:pt x="3949" y="1000"/>
                    <a:pt x="3950" y="1001"/>
                    <a:pt x="3952" y="1001"/>
                  </a:cubicBezTo>
                  <a:cubicBezTo>
                    <a:pt x="3958" y="1001"/>
                    <a:pt x="3977" y="982"/>
                    <a:pt x="3982" y="979"/>
                  </a:cubicBezTo>
                  <a:cubicBezTo>
                    <a:pt x="3985" y="977"/>
                    <a:pt x="3988" y="976"/>
                    <a:pt x="3990" y="976"/>
                  </a:cubicBezTo>
                  <a:cubicBezTo>
                    <a:pt x="4000" y="976"/>
                    <a:pt x="4006" y="987"/>
                    <a:pt x="4013" y="987"/>
                  </a:cubicBezTo>
                  <a:cubicBezTo>
                    <a:pt x="4016" y="987"/>
                    <a:pt x="4019" y="985"/>
                    <a:pt x="4022" y="981"/>
                  </a:cubicBezTo>
                  <a:cubicBezTo>
                    <a:pt x="4017" y="970"/>
                    <a:pt x="3984" y="966"/>
                    <a:pt x="3970" y="964"/>
                  </a:cubicBezTo>
                  <a:cubicBezTo>
                    <a:pt x="3969" y="963"/>
                    <a:pt x="3959" y="962"/>
                    <a:pt x="3951" y="962"/>
                  </a:cubicBezTo>
                  <a:close/>
                  <a:moveTo>
                    <a:pt x="3119" y="1265"/>
                  </a:moveTo>
                  <a:cubicBezTo>
                    <a:pt x="3128" y="1265"/>
                    <a:pt x="3127" y="1274"/>
                    <a:pt x="3117" y="1277"/>
                  </a:cubicBezTo>
                  <a:cubicBezTo>
                    <a:pt x="3110" y="1275"/>
                    <a:pt x="3100" y="1271"/>
                    <a:pt x="3115" y="1266"/>
                  </a:cubicBezTo>
                  <a:cubicBezTo>
                    <a:pt x="3116" y="1265"/>
                    <a:pt x="3118" y="1265"/>
                    <a:pt x="3119" y="1265"/>
                  </a:cubicBezTo>
                  <a:close/>
                  <a:moveTo>
                    <a:pt x="2989" y="1277"/>
                  </a:moveTo>
                  <a:cubicBezTo>
                    <a:pt x="2989" y="1277"/>
                    <a:pt x="2989" y="1278"/>
                    <a:pt x="2989" y="1278"/>
                  </a:cubicBezTo>
                  <a:lnTo>
                    <a:pt x="2989" y="1278"/>
                  </a:lnTo>
                  <a:cubicBezTo>
                    <a:pt x="2989" y="1278"/>
                    <a:pt x="2989" y="1277"/>
                    <a:pt x="2989" y="1277"/>
                  </a:cubicBezTo>
                  <a:close/>
                  <a:moveTo>
                    <a:pt x="2799" y="1354"/>
                  </a:moveTo>
                  <a:cubicBezTo>
                    <a:pt x="2800" y="1354"/>
                    <a:pt x="2802" y="1354"/>
                    <a:pt x="2804" y="1355"/>
                  </a:cubicBezTo>
                  <a:cubicBezTo>
                    <a:pt x="2815" y="1358"/>
                    <a:pt x="2821" y="1373"/>
                    <a:pt x="2802" y="1373"/>
                  </a:cubicBezTo>
                  <a:cubicBezTo>
                    <a:pt x="2801" y="1373"/>
                    <a:pt x="2800" y="1373"/>
                    <a:pt x="2798" y="1373"/>
                  </a:cubicBezTo>
                  <a:cubicBezTo>
                    <a:pt x="2793" y="1372"/>
                    <a:pt x="2788" y="1368"/>
                    <a:pt x="2787" y="1365"/>
                  </a:cubicBezTo>
                  <a:cubicBezTo>
                    <a:pt x="2786" y="1360"/>
                    <a:pt x="2791" y="1354"/>
                    <a:pt x="2799" y="1354"/>
                  </a:cubicBezTo>
                  <a:close/>
                  <a:moveTo>
                    <a:pt x="2655" y="1414"/>
                  </a:moveTo>
                  <a:lnTo>
                    <a:pt x="2655" y="1414"/>
                  </a:lnTo>
                  <a:cubicBezTo>
                    <a:pt x="2655" y="1414"/>
                    <a:pt x="2655" y="1414"/>
                    <a:pt x="2655" y="1414"/>
                  </a:cubicBezTo>
                  <a:cubicBezTo>
                    <a:pt x="2655" y="1414"/>
                    <a:pt x="2655" y="1414"/>
                    <a:pt x="2655" y="1414"/>
                  </a:cubicBezTo>
                  <a:close/>
                  <a:moveTo>
                    <a:pt x="2578" y="1426"/>
                  </a:moveTo>
                  <a:cubicBezTo>
                    <a:pt x="2578" y="1426"/>
                    <a:pt x="2577" y="1426"/>
                    <a:pt x="2577" y="1426"/>
                  </a:cubicBezTo>
                  <a:lnTo>
                    <a:pt x="2577" y="1426"/>
                  </a:lnTo>
                  <a:cubicBezTo>
                    <a:pt x="2577" y="1426"/>
                    <a:pt x="2578" y="1426"/>
                    <a:pt x="2578" y="1426"/>
                  </a:cubicBezTo>
                  <a:close/>
                  <a:moveTo>
                    <a:pt x="2527" y="1430"/>
                  </a:moveTo>
                  <a:lnTo>
                    <a:pt x="2517" y="1433"/>
                  </a:lnTo>
                  <a:lnTo>
                    <a:pt x="2509" y="1440"/>
                  </a:lnTo>
                  <a:cubicBezTo>
                    <a:pt x="2513" y="1441"/>
                    <a:pt x="2517" y="1442"/>
                    <a:pt x="2519" y="1442"/>
                  </a:cubicBezTo>
                  <a:cubicBezTo>
                    <a:pt x="2526" y="1442"/>
                    <a:pt x="2528" y="1438"/>
                    <a:pt x="2527" y="1430"/>
                  </a:cubicBezTo>
                  <a:close/>
                  <a:moveTo>
                    <a:pt x="78" y="1453"/>
                  </a:moveTo>
                  <a:cubicBezTo>
                    <a:pt x="78" y="1454"/>
                    <a:pt x="78" y="1455"/>
                    <a:pt x="78" y="1455"/>
                  </a:cubicBezTo>
                  <a:lnTo>
                    <a:pt x="78" y="1455"/>
                  </a:lnTo>
                  <a:cubicBezTo>
                    <a:pt x="75" y="1454"/>
                    <a:pt x="76" y="1453"/>
                    <a:pt x="78" y="1453"/>
                  </a:cubicBezTo>
                  <a:close/>
                  <a:moveTo>
                    <a:pt x="78" y="1455"/>
                  </a:moveTo>
                  <a:lnTo>
                    <a:pt x="78" y="1455"/>
                  </a:lnTo>
                  <a:cubicBezTo>
                    <a:pt x="78" y="1455"/>
                    <a:pt x="78" y="1455"/>
                    <a:pt x="79" y="1455"/>
                  </a:cubicBezTo>
                  <a:lnTo>
                    <a:pt x="79" y="1455"/>
                  </a:lnTo>
                  <a:cubicBezTo>
                    <a:pt x="78" y="1455"/>
                    <a:pt x="78" y="1455"/>
                    <a:pt x="78" y="1455"/>
                  </a:cubicBezTo>
                  <a:lnTo>
                    <a:pt x="78" y="1455"/>
                  </a:lnTo>
                  <a:cubicBezTo>
                    <a:pt x="78" y="1455"/>
                    <a:pt x="78" y="1455"/>
                    <a:pt x="78" y="1455"/>
                  </a:cubicBezTo>
                  <a:close/>
                  <a:moveTo>
                    <a:pt x="79" y="1455"/>
                  </a:moveTo>
                  <a:cubicBezTo>
                    <a:pt x="79" y="1455"/>
                    <a:pt x="79" y="1455"/>
                    <a:pt x="79" y="1455"/>
                  </a:cubicBezTo>
                  <a:cubicBezTo>
                    <a:pt x="79" y="1455"/>
                    <a:pt x="79" y="1455"/>
                    <a:pt x="79" y="1455"/>
                  </a:cubicBezTo>
                  <a:close/>
                  <a:moveTo>
                    <a:pt x="2139" y="1461"/>
                  </a:moveTo>
                  <a:lnTo>
                    <a:pt x="2139" y="1461"/>
                  </a:lnTo>
                  <a:cubicBezTo>
                    <a:pt x="2139" y="1462"/>
                    <a:pt x="2139" y="1462"/>
                    <a:pt x="2139" y="1462"/>
                  </a:cubicBezTo>
                  <a:lnTo>
                    <a:pt x="2139" y="1462"/>
                  </a:lnTo>
                  <a:cubicBezTo>
                    <a:pt x="2139" y="1462"/>
                    <a:pt x="2139" y="1462"/>
                    <a:pt x="2139" y="1461"/>
                  </a:cubicBezTo>
                  <a:close/>
                  <a:moveTo>
                    <a:pt x="1852" y="1519"/>
                  </a:moveTo>
                  <a:cubicBezTo>
                    <a:pt x="1863" y="1519"/>
                    <a:pt x="1862" y="1529"/>
                    <a:pt x="1850" y="1530"/>
                  </a:cubicBezTo>
                  <a:cubicBezTo>
                    <a:pt x="1849" y="1531"/>
                    <a:pt x="1847" y="1531"/>
                    <a:pt x="1846" y="1531"/>
                  </a:cubicBezTo>
                  <a:cubicBezTo>
                    <a:pt x="1829" y="1531"/>
                    <a:pt x="1828" y="1522"/>
                    <a:pt x="1849" y="1519"/>
                  </a:cubicBezTo>
                  <a:cubicBezTo>
                    <a:pt x="1850" y="1519"/>
                    <a:pt x="1851" y="1519"/>
                    <a:pt x="1852" y="1519"/>
                  </a:cubicBezTo>
                  <a:close/>
                  <a:moveTo>
                    <a:pt x="1788" y="1542"/>
                  </a:moveTo>
                  <a:cubicBezTo>
                    <a:pt x="1787" y="1543"/>
                    <a:pt x="1786" y="1543"/>
                    <a:pt x="1786" y="1543"/>
                  </a:cubicBezTo>
                  <a:cubicBezTo>
                    <a:pt x="1786" y="1543"/>
                    <a:pt x="1787" y="1543"/>
                    <a:pt x="1788" y="1542"/>
                  </a:cubicBezTo>
                  <a:close/>
                  <a:moveTo>
                    <a:pt x="718" y="1575"/>
                  </a:moveTo>
                  <a:cubicBezTo>
                    <a:pt x="718" y="1575"/>
                    <a:pt x="718" y="1575"/>
                    <a:pt x="718" y="1575"/>
                  </a:cubicBezTo>
                  <a:lnTo>
                    <a:pt x="718" y="1575"/>
                  </a:lnTo>
                  <a:cubicBezTo>
                    <a:pt x="718" y="1575"/>
                    <a:pt x="718" y="1575"/>
                    <a:pt x="718" y="1575"/>
                  </a:cubicBezTo>
                  <a:close/>
                  <a:moveTo>
                    <a:pt x="1501" y="1580"/>
                  </a:moveTo>
                  <a:cubicBezTo>
                    <a:pt x="1501" y="1580"/>
                    <a:pt x="1501" y="1580"/>
                    <a:pt x="1501" y="1580"/>
                  </a:cubicBezTo>
                  <a:cubicBezTo>
                    <a:pt x="1501" y="1580"/>
                    <a:pt x="1501" y="1580"/>
                    <a:pt x="1501" y="1580"/>
                  </a:cubicBezTo>
                  <a:close/>
                  <a:moveTo>
                    <a:pt x="1401" y="1574"/>
                  </a:moveTo>
                  <a:cubicBezTo>
                    <a:pt x="1400" y="1574"/>
                    <a:pt x="1400" y="1574"/>
                    <a:pt x="1400" y="1574"/>
                  </a:cubicBezTo>
                  <a:lnTo>
                    <a:pt x="1391" y="1580"/>
                  </a:lnTo>
                  <a:cubicBezTo>
                    <a:pt x="1396" y="1583"/>
                    <a:pt x="1400" y="1584"/>
                    <a:pt x="1403" y="1584"/>
                  </a:cubicBezTo>
                  <a:cubicBezTo>
                    <a:pt x="1412" y="1584"/>
                    <a:pt x="1411" y="1574"/>
                    <a:pt x="1401" y="1574"/>
                  </a:cubicBezTo>
                  <a:close/>
                  <a:moveTo>
                    <a:pt x="4456" y="0"/>
                  </a:moveTo>
                  <a:cubicBezTo>
                    <a:pt x="4442" y="0"/>
                    <a:pt x="4413" y="6"/>
                    <a:pt x="4410" y="8"/>
                  </a:cubicBezTo>
                  <a:cubicBezTo>
                    <a:pt x="4397" y="12"/>
                    <a:pt x="4417" y="18"/>
                    <a:pt x="4414" y="22"/>
                  </a:cubicBezTo>
                  <a:cubicBezTo>
                    <a:pt x="4412" y="23"/>
                    <a:pt x="4410" y="24"/>
                    <a:pt x="4408" y="24"/>
                  </a:cubicBezTo>
                  <a:cubicBezTo>
                    <a:pt x="4399" y="24"/>
                    <a:pt x="4389" y="11"/>
                    <a:pt x="4388" y="9"/>
                  </a:cubicBezTo>
                  <a:cubicBezTo>
                    <a:pt x="4387" y="7"/>
                    <a:pt x="4384" y="7"/>
                    <a:pt x="4381" y="7"/>
                  </a:cubicBezTo>
                  <a:cubicBezTo>
                    <a:pt x="4374" y="7"/>
                    <a:pt x="4362" y="10"/>
                    <a:pt x="4358" y="10"/>
                  </a:cubicBezTo>
                  <a:cubicBezTo>
                    <a:pt x="4341" y="14"/>
                    <a:pt x="4325" y="18"/>
                    <a:pt x="4309" y="24"/>
                  </a:cubicBezTo>
                  <a:cubicBezTo>
                    <a:pt x="4305" y="26"/>
                    <a:pt x="4278" y="40"/>
                    <a:pt x="4274" y="40"/>
                  </a:cubicBezTo>
                  <a:cubicBezTo>
                    <a:pt x="4274" y="40"/>
                    <a:pt x="4274" y="40"/>
                    <a:pt x="4274" y="40"/>
                  </a:cubicBezTo>
                  <a:cubicBezTo>
                    <a:pt x="4270" y="38"/>
                    <a:pt x="4293" y="17"/>
                    <a:pt x="4287" y="17"/>
                  </a:cubicBezTo>
                  <a:cubicBezTo>
                    <a:pt x="4286" y="17"/>
                    <a:pt x="4286" y="17"/>
                    <a:pt x="4285" y="17"/>
                  </a:cubicBezTo>
                  <a:cubicBezTo>
                    <a:pt x="4276" y="21"/>
                    <a:pt x="4233" y="40"/>
                    <a:pt x="4234" y="46"/>
                  </a:cubicBezTo>
                  <a:lnTo>
                    <a:pt x="4234" y="46"/>
                  </a:lnTo>
                  <a:cubicBezTo>
                    <a:pt x="4233" y="40"/>
                    <a:pt x="4227" y="38"/>
                    <a:pt x="4220" y="38"/>
                  </a:cubicBezTo>
                  <a:cubicBezTo>
                    <a:pt x="4217" y="38"/>
                    <a:pt x="4215" y="38"/>
                    <a:pt x="4212" y="38"/>
                  </a:cubicBezTo>
                  <a:cubicBezTo>
                    <a:pt x="4202" y="39"/>
                    <a:pt x="4192" y="42"/>
                    <a:pt x="4183" y="45"/>
                  </a:cubicBezTo>
                  <a:cubicBezTo>
                    <a:pt x="4175" y="48"/>
                    <a:pt x="4175" y="53"/>
                    <a:pt x="4167" y="57"/>
                  </a:cubicBezTo>
                  <a:cubicBezTo>
                    <a:pt x="4160" y="59"/>
                    <a:pt x="4154" y="60"/>
                    <a:pt x="4148" y="60"/>
                  </a:cubicBezTo>
                  <a:cubicBezTo>
                    <a:pt x="4135" y="60"/>
                    <a:pt x="4123" y="55"/>
                    <a:pt x="4110" y="55"/>
                  </a:cubicBezTo>
                  <a:cubicBezTo>
                    <a:pt x="4105" y="55"/>
                    <a:pt x="4105" y="57"/>
                    <a:pt x="4106" y="59"/>
                  </a:cubicBezTo>
                  <a:cubicBezTo>
                    <a:pt x="4099" y="61"/>
                    <a:pt x="4092" y="62"/>
                    <a:pt x="4085" y="63"/>
                  </a:cubicBezTo>
                  <a:cubicBezTo>
                    <a:pt x="4072" y="65"/>
                    <a:pt x="4063" y="72"/>
                    <a:pt x="4049" y="75"/>
                  </a:cubicBezTo>
                  <a:cubicBezTo>
                    <a:pt x="4037" y="77"/>
                    <a:pt x="4030" y="77"/>
                    <a:pt x="4017" y="77"/>
                  </a:cubicBezTo>
                  <a:cubicBezTo>
                    <a:pt x="4012" y="77"/>
                    <a:pt x="4001" y="78"/>
                    <a:pt x="3997" y="82"/>
                  </a:cubicBezTo>
                  <a:cubicBezTo>
                    <a:pt x="3991" y="89"/>
                    <a:pt x="3955" y="91"/>
                    <a:pt x="3942" y="93"/>
                  </a:cubicBezTo>
                  <a:cubicBezTo>
                    <a:pt x="3937" y="94"/>
                    <a:pt x="3905" y="109"/>
                    <a:pt x="3901" y="109"/>
                  </a:cubicBezTo>
                  <a:cubicBezTo>
                    <a:pt x="3901" y="109"/>
                    <a:pt x="3901" y="109"/>
                    <a:pt x="3901" y="109"/>
                  </a:cubicBezTo>
                  <a:cubicBezTo>
                    <a:pt x="3899" y="108"/>
                    <a:pt x="3906" y="100"/>
                    <a:pt x="3906" y="99"/>
                  </a:cubicBezTo>
                  <a:lnTo>
                    <a:pt x="3906" y="99"/>
                  </a:lnTo>
                  <a:lnTo>
                    <a:pt x="3888" y="108"/>
                  </a:lnTo>
                  <a:cubicBezTo>
                    <a:pt x="3886" y="110"/>
                    <a:pt x="3876" y="122"/>
                    <a:pt x="3873" y="123"/>
                  </a:cubicBezTo>
                  <a:cubicBezTo>
                    <a:pt x="3872" y="123"/>
                    <a:pt x="3872" y="114"/>
                    <a:pt x="3867" y="113"/>
                  </a:cubicBezTo>
                  <a:cubicBezTo>
                    <a:pt x="3866" y="113"/>
                    <a:pt x="3864" y="113"/>
                    <a:pt x="3862" y="113"/>
                  </a:cubicBezTo>
                  <a:cubicBezTo>
                    <a:pt x="3856" y="113"/>
                    <a:pt x="3848" y="115"/>
                    <a:pt x="3843" y="116"/>
                  </a:cubicBezTo>
                  <a:cubicBezTo>
                    <a:pt x="3837" y="119"/>
                    <a:pt x="3828" y="123"/>
                    <a:pt x="3822" y="123"/>
                  </a:cubicBezTo>
                  <a:cubicBezTo>
                    <a:pt x="3818" y="123"/>
                    <a:pt x="3816" y="122"/>
                    <a:pt x="3815" y="118"/>
                  </a:cubicBezTo>
                  <a:lnTo>
                    <a:pt x="3815" y="118"/>
                  </a:lnTo>
                  <a:cubicBezTo>
                    <a:pt x="3815" y="122"/>
                    <a:pt x="3806" y="128"/>
                    <a:pt x="3808" y="130"/>
                  </a:cubicBezTo>
                  <a:cubicBezTo>
                    <a:pt x="3804" y="126"/>
                    <a:pt x="3800" y="125"/>
                    <a:pt x="3795" y="125"/>
                  </a:cubicBezTo>
                  <a:cubicBezTo>
                    <a:pt x="3791" y="125"/>
                    <a:pt x="3786" y="125"/>
                    <a:pt x="3779" y="126"/>
                  </a:cubicBezTo>
                  <a:cubicBezTo>
                    <a:pt x="3772" y="128"/>
                    <a:pt x="3761" y="129"/>
                    <a:pt x="3755" y="133"/>
                  </a:cubicBezTo>
                  <a:cubicBezTo>
                    <a:pt x="3751" y="135"/>
                    <a:pt x="3755" y="136"/>
                    <a:pt x="3750" y="138"/>
                  </a:cubicBezTo>
                  <a:cubicBezTo>
                    <a:pt x="3746" y="138"/>
                    <a:pt x="3743" y="139"/>
                    <a:pt x="3740" y="139"/>
                  </a:cubicBezTo>
                  <a:cubicBezTo>
                    <a:pt x="3734" y="139"/>
                    <a:pt x="3729" y="138"/>
                    <a:pt x="3723" y="138"/>
                  </a:cubicBezTo>
                  <a:cubicBezTo>
                    <a:pt x="3719" y="138"/>
                    <a:pt x="3716" y="138"/>
                    <a:pt x="3712" y="139"/>
                  </a:cubicBezTo>
                  <a:cubicBezTo>
                    <a:pt x="3706" y="139"/>
                    <a:pt x="3689" y="143"/>
                    <a:pt x="3678" y="143"/>
                  </a:cubicBezTo>
                  <a:cubicBezTo>
                    <a:pt x="3673" y="143"/>
                    <a:pt x="3669" y="142"/>
                    <a:pt x="3669" y="140"/>
                  </a:cubicBezTo>
                  <a:cubicBezTo>
                    <a:pt x="3652" y="143"/>
                    <a:pt x="3669" y="151"/>
                    <a:pt x="3658" y="156"/>
                  </a:cubicBezTo>
                  <a:cubicBezTo>
                    <a:pt x="3657" y="157"/>
                    <a:pt x="3656" y="157"/>
                    <a:pt x="3655" y="157"/>
                  </a:cubicBezTo>
                  <a:cubicBezTo>
                    <a:pt x="3649" y="157"/>
                    <a:pt x="3644" y="152"/>
                    <a:pt x="3643" y="150"/>
                  </a:cubicBezTo>
                  <a:cubicBezTo>
                    <a:pt x="3638" y="149"/>
                    <a:pt x="3633" y="148"/>
                    <a:pt x="3628" y="148"/>
                  </a:cubicBezTo>
                  <a:cubicBezTo>
                    <a:pt x="3619" y="148"/>
                    <a:pt x="3586" y="165"/>
                    <a:pt x="3574" y="165"/>
                  </a:cubicBezTo>
                  <a:cubicBezTo>
                    <a:pt x="3572" y="165"/>
                    <a:pt x="3570" y="164"/>
                    <a:pt x="3570" y="163"/>
                  </a:cubicBezTo>
                  <a:lnTo>
                    <a:pt x="3570" y="163"/>
                  </a:lnTo>
                  <a:cubicBezTo>
                    <a:pt x="3570" y="166"/>
                    <a:pt x="3569" y="182"/>
                    <a:pt x="3562" y="183"/>
                  </a:cubicBezTo>
                  <a:cubicBezTo>
                    <a:pt x="3559" y="183"/>
                    <a:pt x="3555" y="178"/>
                    <a:pt x="3553" y="177"/>
                  </a:cubicBezTo>
                  <a:cubicBezTo>
                    <a:pt x="3551" y="176"/>
                    <a:pt x="3545" y="176"/>
                    <a:pt x="3542" y="175"/>
                  </a:cubicBezTo>
                  <a:cubicBezTo>
                    <a:pt x="3533" y="175"/>
                    <a:pt x="3528" y="175"/>
                    <a:pt x="3519" y="179"/>
                  </a:cubicBezTo>
                  <a:cubicBezTo>
                    <a:pt x="3516" y="179"/>
                    <a:pt x="3514" y="180"/>
                    <a:pt x="3511" y="180"/>
                  </a:cubicBezTo>
                  <a:cubicBezTo>
                    <a:pt x="3510" y="180"/>
                    <a:pt x="3509" y="180"/>
                    <a:pt x="3508" y="180"/>
                  </a:cubicBezTo>
                  <a:cubicBezTo>
                    <a:pt x="3503" y="175"/>
                    <a:pt x="3514" y="165"/>
                    <a:pt x="3510" y="163"/>
                  </a:cubicBezTo>
                  <a:cubicBezTo>
                    <a:pt x="3510" y="163"/>
                    <a:pt x="3510" y="163"/>
                    <a:pt x="3509" y="163"/>
                  </a:cubicBezTo>
                  <a:cubicBezTo>
                    <a:pt x="3504" y="163"/>
                    <a:pt x="3488" y="175"/>
                    <a:pt x="3483" y="176"/>
                  </a:cubicBezTo>
                  <a:cubicBezTo>
                    <a:pt x="3476" y="178"/>
                    <a:pt x="3469" y="178"/>
                    <a:pt x="3462" y="178"/>
                  </a:cubicBezTo>
                  <a:cubicBezTo>
                    <a:pt x="3451" y="178"/>
                    <a:pt x="3441" y="177"/>
                    <a:pt x="3431" y="177"/>
                  </a:cubicBezTo>
                  <a:cubicBezTo>
                    <a:pt x="3414" y="178"/>
                    <a:pt x="3428" y="198"/>
                    <a:pt x="3414" y="198"/>
                  </a:cubicBezTo>
                  <a:cubicBezTo>
                    <a:pt x="3412" y="198"/>
                    <a:pt x="3409" y="198"/>
                    <a:pt x="3406" y="197"/>
                  </a:cubicBezTo>
                  <a:cubicBezTo>
                    <a:pt x="3396" y="194"/>
                    <a:pt x="3390" y="191"/>
                    <a:pt x="3381" y="191"/>
                  </a:cubicBezTo>
                  <a:cubicBezTo>
                    <a:pt x="3377" y="191"/>
                    <a:pt x="3373" y="191"/>
                    <a:pt x="3367" y="193"/>
                  </a:cubicBezTo>
                  <a:cubicBezTo>
                    <a:pt x="3362" y="195"/>
                    <a:pt x="3353" y="207"/>
                    <a:pt x="3346" y="207"/>
                  </a:cubicBezTo>
                  <a:cubicBezTo>
                    <a:pt x="3344" y="207"/>
                    <a:pt x="3343" y="206"/>
                    <a:pt x="3342" y="203"/>
                  </a:cubicBezTo>
                  <a:cubicBezTo>
                    <a:pt x="3340" y="199"/>
                    <a:pt x="3337" y="197"/>
                    <a:pt x="3333" y="197"/>
                  </a:cubicBezTo>
                  <a:cubicBezTo>
                    <a:pt x="3325" y="197"/>
                    <a:pt x="3314" y="206"/>
                    <a:pt x="3308" y="211"/>
                  </a:cubicBezTo>
                  <a:cubicBezTo>
                    <a:pt x="3303" y="215"/>
                    <a:pt x="3299" y="217"/>
                    <a:pt x="3294" y="217"/>
                  </a:cubicBezTo>
                  <a:cubicBezTo>
                    <a:pt x="3286" y="217"/>
                    <a:pt x="3279" y="212"/>
                    <a:pt x="3269" y="212"/>
                  </a:cubicBezTo>
                  <a:cubicBezTo>
                    <a:pt x="3269" y="212"/>
                    <a:pt x="3268" y="212"/>
                    <a:pt x="3267" y="212"/>
                  </a:cubicBezTo>
                  <a:cubicBezTo>
                    <a:pt x="3249" y="213"/>
                    <a:pt x="3265" y="228"/>
                    <a:pt x="3262" y="234"/>
                  </a:cubicBezTo>
                  <a:cubicBezTo>
                    <a:pt x="3262" y="235"/>
                    <a:pt x="3261" y="235"/>
                    <a:pt x="3260" y="235"/>
                  </a:cubicBezTo>
                  <a:cubicBezTo>
                    <a:pt x="3255" y="235"/>
                    <a:pt x="3243" y="227"/>
                    <a:pt x="3236" y="227"/>
                  </a:cubicBezTo>
                  <a:cubicBezTo>
                    <a:pt x="3234" y="227"/>
                    <a:pt x="3233" y="227"/>
                    <a:pt x="3232" y="229"/>
                  </a:cubicBezTo>
                  <a:cubicBezTo>
                    <a:pt x="3231" y="230"/>
                    <a:pt x="3239" y="233"/>
                    <a:pt x="3234" y="236"/>
                  </a:cubicBezTo>
                  <a:cubicBezTo>
                    <a:pt x="3233" y="238"/>
                    <a:pt x="3225" y="239"/>
                    <a:pt x="3221" y="239"/>
                  </a:cubicBezTo>
                  <a:cubicBezTo>
                    <a:pt x="3220" y="239"/>
                    <a:pt x="3219" y="239"/>
                    <a:pt x="3218" y="239"/>
                  </a:cubicBezTo>
                  <a:cubicBezTo>
                    <a:pt x="3207" y="235"/>
                    <a:pt x="3222" y="224"/>
                    <a:pt x="3201" y="224"/>
                  </a:cubicBezTo>
                  <a:cubicBezTo>
                    <a:pt x="3174" y="225"/>
                    <a:pt x="3141" y="233"/>
                    <a:pt x="3115" y="242"/>
                  </a:cubicBezTo>
                  <a:cubicBezTo>
                    <a:pt x="3107" y="245"/>
                    <a:pt x="3106" y="247"/>
                    <a:pt x="3097" y="249"/>
                  </a:cubicBezTo>
                  <a:cubicBezTo>
                    <a:pt x="3094" y="251"/>
                    <a:pt x="3092" y="252"/>
                    <a:pt x="3091" y="252"/>
                  </a:cubicBezTo>
                  <a:cubicBezTo>
                    <a:pt x="3086" y="252"/>
                    <a:pt x="3090" y="236"/>
                    <a:pt x="3088" y="236"/>
                  </a:cubicBezTo>
                  <a:lnTo>
                    <a:pt x="3088" y="236"/>
                  </a:lnTo>
                  <a:cubicBezTo>
                    <a:pt x="3088" y="236"/>
                    <a:pt x="3088" y="236"/>
                    <a:pt x="3088" y="236"/>
                  </a:cubicBezTo>
                  <a:cubicBezTo>
                    <a:pt x="3076" y="239"/>
                    <a:pt x="3080" y="252"/>
                    <a:pt x="3070" y="252"/>
                  </a:cubicBezTo>
                  <a:cubicBezTo>
                    <a:pt x="3067" y="252"/>
                    <a:pt x="3064" y="251"/>
                    <a:pt x="3060" y="250"/>
                  </a:cubicBezTo>
                  <a:cubicBezTo>
                    <a:pt x="3056" y="250"/>
                    <a:pt x="3051" y="252"/>
                    <a:pt x="3047" y="253"/>
                  </a:cubicBezTo>
                  <a:cubicBezTo>
                    <a:pt x="3039" y="255"/>
                    <a:pt x="2992" y="273"/>
                    <a:pt x="2976" y="273"/>
                  </a:cubicBezTo>
                  <a:cubicBezTo>
                    <a:pt x="2972" y="273"/>
                    <a:pt x="2970" y="272"/>
                    <a:pt x="2970" y="271"/>
                  </a:cubicBezTo>
                  <a:lnTo>
                    <a:pt x="2945" y="292"/>
                  </a:lnTo>
                  <a:cubicBezTo>
                    <a:pt x="2944" y="286"/>
                    <a:pt x="2938" y="284"/>
                    <a:pt x="2930" y="284"/>
                  </a:cubicBezTo>
                  <a:cubicBezTo>
                    <a:pt x="2926" y="284"/>
                    <a:pt x="2922" y="285"/>
                    <a:pt x="2918" y="285"/>
                  </a:cubicBezTo>
                  <a:cubicBezTo>
                    <a:pt x="2917" y="285"/>
                    <a:pt x="2917" y="285"/>
                    <a:pt x="2916" y="285"/>
                  </a:cubicBezTo>
                  <a:cubicBezTo>
                    <a:pt x="2906" y="285"/>
                    <a:pt x="2905" y="280"/>
                    <a:pt x="2899" y="276"/>
                  </a:cubicBezTo>
                  <a:cubicBezTo>
                    <a:pt x="2899" y="276"/>
                    <a:pt x="2898" y="275"/>
                    <a:pt x="2898" y="275"/>
                  </a:cubicBezTo>
                  <a:cubicBezTo>
                    <a:pt x="2892" y="275"/>
                    <a:pt x="2882" y="297"/>
                    <a:pt x="2871" y="298"/>
                  </a:cubicBezTo>
                  <a:cubicBezTo>
                    <a:pt x="2871" y="296"/>
                    <a:pt x="2874" y="278"/>
                    <a:pt x="2869" y="278"/>
                  </a:cubicBezTo>
                  <a:cubicBezTo>
                    <a:pt x="2859" y="278"/>
                    <a:pt x="2842" y="288"/>
                    <a:pt x="2842" y="294"/>
                  </a:cubicBezTo>
                  <a:cubicBezTo>
                    <a:pt x="2843" y="298"/>
                    <a:pt x="2852" y="301"/>
                    <a:pt x="2841" y="304"/>
                  </a:cubicBezTo>
                  <a:cubicBezTo>
                    <a:pt x="2839" y="304"/>
                    <a:pt x="2837" y="305"/>
                    <a:pt x="2835" y="305"/>
                  </a:cubicBezTo>
                  <a:cubicBezTo>
                    <a:pt x="2832" y="305"/>
                    <a:pt x="2830" y="304"/>
                    <a:pt x="2827" y="302"/>
                  </a:cubicBezTo>
                  <a:cubicBezTo>
                    <a:pt x="2820" y="297"/>
                    <a:pt x="2827" y="286"/>
                    <a:pt x="2821" y="282"/>
                  </a:cubicBezTo>
                  <a:cubicBezTo>
                    <a:pt x="2821" y="282"/>
                    <a:pt x="2821" y="282"/>
                    <a:pt x="2821" y="282"/>
                  </a:cubicBezTo>
                  <a:cubicBezTo>
                    <a:pt x="2819" y="282"/>
                    <a:pt x="2813" y="291"/>
                    <a:pt x="2814" y="291"/>
                  </a:cubicBezTo>
                  <a:cubicBezTo>
                    <a:pt x="2809" y="296"/>
                    <a:pt x="2802" y="298"/>
                    <a:pt x="2794" y="300"/>
                  </a:cubicBezTo>
                  <a:cubicBezTo>
                    <a:pt x="2793" y="301"/>
                    <a:pt x="2791" y="301"/>
                    <a:pt x="2790" y="301"/>
                  </a:cubicBezTo>
                  <a:cubicBezTo>
                    <a:pt x="2788" y="301"/>
                    <a:pt x="2787" y="300"/>
                    <a:pt x="2785" y="300"/>
                  </a:cubicBezTo>
                  <a:cubicBezTo>
                    <a:pt x="2784" y="300"/>
                    <a:pt x="2783" y="300"/>
                    <a:pt x="2782" y="301"/>
                  </a:cubicBezTo>
                  <a:cubicBezTo>
                    <a:pt x="2775" y="305"/>
                    <a:pt x="2773" y="310"/>
                    <a:pt x="2769" y="314"/>
                  </a:cubicBezTo>
                  <a:cubicBezTo>
                    <a:pt x="2768" y="315"/>
                    <a:pt x="2767" y="315"/>
                    <a:pt x="2766" y="315"/>
                  </a:cubicBezTo>
                  <a:cubicBezTo>
                    <a:pt x="2763" y="315"/>
                    <a:pt x="2758" y="309"/>
                    <a:pt x="2753" y="309"/>
                  </a:cubicBezTo>
                  <a:cubicBezTo>
                    <a:pt x="2751" y="309"/>
                    <a:pt x="2750" y="310"/>
                    <a:pt x="2748" y="311"/>
                  </a:cubicBezTo>
                  <a:cubicBezTo>
                    <a:pt x="2743" y="314"/>
                    <a:pt x="2743" y="319"/>
                    <a:pt x="2738" y="321"/>
                  </a:cubicBezTo>
                  <a:cubicBezTo>
                    <a:pt x="2732" y="323"/>
                    <a:pt x="2725" y="324"/>
                    <a:pt x="2719" y="325"/>
                  </a:cubicBezTo>
                  <a:cubicBezTo>
                    <a:pt x="2733" y="322"/>
                    <a:pt x="2750" y="310"/>
                    <a:pt x="2736" y="310"/>
                  </a:cubicBezTo>
                  <a:cubicBezTo>
                    <a:pt x="2734" y="310"/>
                    <a:pt x="2732" y="310"/>
                    <a:pt x="2730" y="311"/>
                  </a:cubicBezTo>
                  <a:cubicBezTo>
                    <a:pt x="2718" y="312"/>
                    <a:pt x="2697" y="318"/>
                    <a:pt x="2698" y="326"/>
                  </a:cubicBezTo>
                  <a:lnTo>
                    <a:pt x="2698" y="326"/>
                  </a:lnTo>
                  <a:cubicBezTo>
                    <a:pt x="2697" y="322"/>
                    <a:pt x="2691" y="320"/>
                    <a:pt x="2682" y="320"/>
                  </a:cubicBezTo>
                  <a:cubicBezTo>
                    <a:pt x="2659" y="320"/>
                    <a:pt x="2620" y="331"/>
                    <a:pt x="2606" y="333"/>
                  </a:cubicBezTo>
                  <a:cubicBezTo>
                    <a:pt x="2590" y="335"/>
                    <a:pt x="2598" y="342"/>
                    <a:pt x="2599" y="351"/>
                  </a:cubicBezTo>
                  <a:cubicBezTo>
                    <a:pt x="2595" y="357"/>
                    <a:pt x="2593" y="360"/>
                    <a:pt x="2590" y="360"/>
                  </a:cubicBezTo>
                  <a:cubicBezTo>
                    <a:pt x="2587" y="360"/>
                    <a:pt x="2585" y="358"/>
                    <a:pt x="2580" y="354"/>
                  </a:cubicBezTo>
                  <a:cubicBezTo>
                    <a:pt x="2579" y="343"/>
                    <a:pt x="2561" y="340"/>
                    <a:pt x="2544" y="340"/>
                  </a:cubicBezTo>
                  <a:cubicBezTo>
                    <a:pt x="2533" y="340"/>
                    <a:pt x="2522" y="341"/>
                    <a:pt x="2515" y="343"/>
                  </a:cubicBezTo>
                  <a:cubicBezTo>
                    <a:pt x="2503" y="345"/>
                    <a:pt x="2490" y="346"/>
                    <a:pt x="2483" y="353"/>
                  </a:cubicBezTo>
                  <a:cubicBezTo>
                    <a:pt x="2473" y="364"/>
                    <a:pt x="2468" y="367"/>
                    <a:pt x="2449" y="371"/>
                  </a:cubicBezTo>
                  <a:lnTo>
                    <a:pt x="2449" y="371"/>
                  </a:lnTo>
                  <a:cubicBezTo>
                    <a:pt x="2466" y="368"/>
                    <a:pt x="2472" y="359"/>
                    <a:pt x="2459" y="359"/>
                  </a:cubicBezTo>
                  <a:cubicBezTo>
                    <a:pt x="2456" y="359"/>
                    <a:pt x="2454" y="359"/>
                    <a:pt x="2450" y="360"/>
                  </a:cubicBezTo>
                  <a:lnTo>
                    <a:pt x="2394" y="369"/>
                  </a:lnTo>
                  <a:cubicBezTo>
                    <a:pt x="2373" y="373"/>
                    <a:pt x="2364" y="376"/>
                    <a:pt x="2356" y="389"/>
                  </a:cubicBezTo>
                  <a:lnTo>
                    <a:pt x="2356" y="389"/>
                  </a:lnTo>
                  <a:cubicBezTo>
                    <a:pt x="2359" y="383"/>
                    <a:pt x="2362" y="378"/>
                    <a:pt x="2358" y="373"/>
                  </a:cubicBezTo>
                  <a:cubicBezTo>
                    <a:pt x="2357" y="372"/>
                    <a:pt x="2354" y="371"/>
                    <a:pt x="2350" y="371"/>
                  </a:cubicBezTo>
                  <a:cubicBezTo>
                    <a:pt x="2346" y="371"/>
                    <a:pt x="2341" y="372"/>
                    <a:pt x="2341" y="374"/>
                  </a:cubicBezTo>
                  <a:cubicBezTo>
                    <a:pt x="2341" y="381"/>
                    <a:pt x="2327" y="380"/>
                    <a:pt x="2317" y="382"/>
                  </a:cubicBezTo>
                  <a:cubicBezTo>
                    <a:pt x="2313" y="383"/>
                    <a:pt x="2314" y="389"/>
                    <a:pt x="2310" y="392"/>
                  </a:cubicBezTo>
                  <a:cubicBezTo>
                    <a:pt x="2308" y="393"/>
                    <a:pt x="2306" y="393"/>
                    <a:pt x="2305" y="393"/>
                  </a:cubicBezTo>
                  <a:cubicBezTo>
                    <a:pt x="2300" y="393"/>
                    <a:pt x="2295" y="390"/>
                    <a:pt x="2289" y="390"/>
                  </a:cubicBezTo>
                  <a:cubicBezTo>
                    <a:pt x="2283" y="390"/>
                    <a:pt x="2276" y="391"/>
                    <a:pt x="2270" y="392"/>
                  </a:cubicBezTo>
                  <a:cubicBezTo>
                    <a:pt x="2263" y="394"/>
                    <a:pt x="2255" y="397"/>
                    <a:pt x="2252" y="401"/>
                  </a:cubicBezTo>
                  <a:cubicBezTo>
                    <a:pt x="2250" y="407"/>
                    <a:pt x="2242" y="406"/>
                    <a:pt x="2234" y="408"/>
                  </a:cubicBezTo>
                  <a:cubicBezTo>
                    <a:pt x="2232" y="403"/>
                    <a:pt x="2234" y="400"/>
                    <a:pt x="2231" y="400"/>
                  </a:cubicBezTo>
                  <a:cubicBezTo>
                    <a:pt x="2230" y="400"/>
                    <a:pt x="2227" y="401"/>
                    <a:pt x="2222" y="403"/>
                  </a:cubicBezTo>
                  <a:cubicBezTo>
                    <a:pt x="2214" y="407"/>
                    <a:pt x="2205" y="410"/>
                    <a:pt x="2197" y="414"/>
                  </a:cubicBezTo>
                  <a:lnTo>
                    <a:pt x="2197" y="414"/>
                  </a:lnTo>
                  <a:cubicBezTo>
                    <a:pt x="2197" y="414"/>
                    <a:pt x="2197" y="414"/>
                    <a:pt x="2197" y="414"/>
                  </a:cubicBezTo>
                  <a:lnTo>
                    <a:pt x="2197" y="414"/>
                  </a:lnTo>
                  <a:cubicBezTo>
                    <a:pt x="2197" y="414"/>
                    <a:pt x="2197" y="414"/>
                    <a:pt x="2197" y="414"/>
                  </a:cubicBezTo>
                  <a:cubicBezTo>
                    <a:pt x="2197" y="414"/>
                    <a:pt x="2197" y="414"/>
                    <a:pt x="2197" y="414"/>
                  </a:cubicBezTo>
                  <a:lnTo>
                    <a:pt x="2197" y="414"/>
                  </a:lnTo>
                  <a:cubicBezTo>
                    <a:pt x="2196" y="414"/>
                    <a:pt x="2188" y="418"/>
                    <a:pt x="2185" y="418"/>
                  </a:cubicBezTo>
                  <a:cubicBezTo>
                    <a:pt x="2184" y="418"/>
                    <a:pt x="2184" y="418"/>
                    <a:pt x="2185" y="417"/>
                  </a:cubicBezTo>
                  <a:cubicBezTo>
                    <a:pt x="2186" y="415"/>
                    <a:pt x="2190" y="413"/>
                    <a:pt x="2187" y="410"/>
                  </a:cubicBezTo>
                  <a:lnTo>
                    <a:pt x="2187" y="410"/>
                  </a:lnTo>
                  <a:cubicBezTo>
                    <a:pt x="2173" y="412"/>
                    <a:pt x="2176" y="414"/>
                    <a:pt x="2168" y="420"/>
                  </a:cubicBezTo>
                  <a:cubicBezTo>
                    <a:pt x="2165" y="422"/>
                    <a:pt x="2156" y="428"/>
                    <a:pt x="2149" y="428"/>
                  </a:cubicBezTo>
                  <a:cubicBezTo>
                    <a:pt x="2147" y="428"/>
                    <a:pt x="2146" y="427"/>
                    <a:pt x="2145" y="426"/>
                  </a:cubicBezTo>
                  <a:cubicBezTo>
                    <a:pt x="2137" y="419"/>
                    <a:pt x="2146" y="415"/>
                    <a:pt x="2127" y="415"/>
                  </a:cubicBezTo>
                  <a:cubicBezTo>
                    <a:pt x="2122" y="415"/>
                    <a:pt x="2116" y="415"/>
                    <a:pt x="2110" y="415"/>
                  </a:cubicBezTo>
                  <a:cubicBezTo>
                    <a:pt x="2103" y="415"/>
                    <a:pt x="2097" y="415"/>
                    <a:pt x="2092" y="416"/>
                  </a:cubicBezTo>
                  <a:cubicBezTo>
                    <a:pt x="2082" y="418"/>
                    <a:pt x="2089" y="422"/>
                    <a:pt x="2089" y="426"/>
                  </a:cubicBezTo>
                  <a:cubicBezTo>
                    <a:pt x="2089" y="430"/>
                    <a:pt x="2082" y="433"/>
                    <a:pt x="2076" y="433"/>
                  </a:cubicBezTo>
                  <a:cubicBezTo>
                    <a:pt x="2075" y="433"/>
                    <a:pt x="2074" y="433"/>
                    <a:pt x="2073" y="433"/>
                  </a:cubicBezTo>
                  <a:cubicBezTo>
                    <a:pt x="2071" y="432"/>
                    <a:pt x="2066" y="431"/>
                    <a:pt x="2061" y="431"/>
                  </a:cubicBezTo>
                  <a:cubicBezTo>
                    <a:pt x="2056" y="431"/>
                    <a:pt x="2051" y="432"/>
                    <a:pt x="2051" y="436"/>
                  </a:cubicBezTo>
                  <a:cubicBezTo>
                    <a:pt x="2050" y="431"/>
                    <a:pt x="2047" y="430"/>
                    <a:pt x="2041" y="430"/>
                  </a:cubicBezTo>
                  <a:cubicBezTo>
                    <a:pt x="2028" y="430"/>
                    <a:pt x="2004" y="441"/>
                    <a:pt x="1996" y="443"/>
                  </a:cubicBezTo>
                  <a:cubicBezTo>
                    <a:pt x="1994" y="443"/>
                    <a:pt x="1992" y="443"/>
                    <a:pt x="1991" y="443"/>
                  </a:cubicBezTo>
                  <a:cubicBezTo>
                    <a:pt x="1986" y="443"/>
                    <a:pt x="1985" y="442"/>
                    <a:pt x="1979" y="442"/>
                  </a:cubicBezTo>
                  <a:cubicBezTo>
                    <a:pt x="1968" y="442"/>
                    <a:pt x="1957" y="443"/>
                    <a:pt x="1947" y="445"/>
                  </a:cubicBezTo>
                  <a:cubicBezTo>
                    <a:pt x="1941" y="446"/>
                    <a:pt x="1910" y="453"/>
                    <a:pt x="1894" y="453"/>
                  </a:cubicBezTo>
                  <a:cubicBezTo>
                    <a:pt x="1889" y="453"/>
                    <a:pt x="1885" y="452"/>
                    <a:pt x="1885" y="450"/>
                  </a:cubicBezTo>
                  <a:cubicBezTo>
                    <a:pt x="1871" y="452"/>
                    <a:pt x="1868" y="455"/>
                    <a:pt x="1868" y="463"/>
                  </a:cubicBezTo>
                  <a:cubicBezTo>
                    <a:pt x="1869" y="467"/>
                    <a:pt x="1860" y="476"/>
                    <a:pt x="1853" y="477"/>
                  </a:cubicBezTo>
                  <a:lnTo>
                    <a:pt x="1853" y="477"/>
                  </a:lnTo>
                  <a:cubicBezTo>
                    <a:pt x="1854" y="476"/>
                    <a:pt x="1846" y="465"/>
                    <a:pt x="1843" y="464"/>
                  </a:cubicBezTo>
                  <a:cubicBezTo>
                    <a:pt x="1840" y="463"/>
                    <a:pt x="1837" y="463"/>
                    <a:pt x="1834" y="463"/>
                  </a:cubicBezTo>
                  <a:cubicBezTo>
                    <a:pt x="1827" y="463"/>
                    <a:pt x="1819" y="465"/>
                    <a:pt x="1813" y="468"/>
                  </a:cubicBezTo>
                  <a:cubicBezTo>
                    <a:pt x="1805" y="472"/>
                    <a:pt x="1796" y="476"/>
                    <a:pt x="1787" y="478"/>
                  </a:cubicBezTo>
                  <a:cubicBezTo>
                    <a:pt x="1786" y="478"/>
                    <a:pt x="1780" y="473"/>
                    <a:pt x="1776" y="472"/>
                  </a:cubicBezTo>
                  <a:cubicBezTo>
                    <a:pt x="1775" y="472"/>
                    <a:pt x="1775" y="472"/>
                    <a:pt x="1774" y="472"/>
                  </a:cubicBezTo>
                  <a:cubicBezTo>
                    <a:pt x="1761" y="472"/>
                    <a:pt x="1764" y="493"/>
                    <a:pt x="1752" y="496"/>
                  </a:cubicBezTo>
                  <a:cubicBezTo>
                    <a:pt x="1750" y="496"/>
                    <a:pt x="1749" y="496"/>
                    <a:pt x="1748" y="496"/>
                  </a:cubicBezTo>
                  <a:cubicBezTo>
                    <a:pt x="1736" y="496"/>
                    <a:pt x="1749" y="479"/>
                    <a:pt x="1737" y="479"/>
                  </a:cubicBezTo>
                  <a:cubicBezTo>
                    <a:pt x="1715" y="479"/>
                    <a:pt x="1696" y="498"/>
                    <a:pt x="1678" y="505"/>
                  </a:cubicBezTo>
                  <a:cubicBezTo>
                    <a:pt x="1676" y="506"/>
                    <a:pt x="1656" y="512"/>
                    <a:pt x="1650" y="512"/>
                  </a:cubicBezTo>
                  <a:cubicBezTo>
                    <a:pt x="1646" y="512"/>
                    <a:pt x="1646" y="511"/>
                    <a:pt x="1651" y="507"/>
                  </a:cubicBezTo>
                  <a:cubicBezTo>
                    <a:pt x="1670" y="504"/>
                    <a:pt x="1673" y="497"/>
                    <a:pt x="1654" y="497"/>
                  </a:cubicBezTo>
                  <a:cubicBezTo>
                    <a:pt x="1647" y="497"/>
                    <a:pt x="1625" y="501"/>
                    <a:pt x="1628" y="508"/>
                  </a:cubicBezTo>
                  <a:cubicBezTo>
                    <a:pt x="1629" y="510"/>
                    <a:pt x="1642" y="515"/>
                    <a:pt x="1637" y="518"/>
                  </a:cubicBezTo>
                  <a:cubicBezTo>
                    <a:pt x="1637" y="518"/>
                    <a:pt x="1637" y="518"/>
                    <a:pt x="1637" y="518"/>
                  </a:cubicBezTo>
                  <a:cubicBezTo>
                    <a:pt x="1635" y="518"/>
                    <a:pt x="1612" y="507"/>
                    <a:pt x="1601" y="507"/>
                  </a:cubicBezTo>
                  <a:cubicBezTo>
                    <a:pt x="1599" y="507"/>
                    <a:pt x="1597" y="508"/>
                    <a:pt x="1596" y="510"/>
                  </a:cubicBezTo>
                  <a:cubicBezTo>
                    <a:pt x="1594" y="514"/>
                    <a:pt x="1598" y="518"/>
                    <a:pt x="1595" y="524"/>
                  </a:cubicBezTo>
                  <a:cubicBezTo>
                    <a:pt x="1593" y="529"/>
                    <a:pt x="1586" y="532"/>
                    <a:pt x="1580" y="536"/>
                  </a:cubicBezTo>
                  <a:cubicBezTo>
                    <a:pt x="1579" y="527"/>
                    <a:pt x="1579" y="522"/>
                    <a:pt x="1569" y="522"/>
                  </a:cubicBezTo>
                  <a:cubicBezTo>
                    <a:pt x="1566" y="522"/>
                    <a:pt x="1563" y="522"/>
                    <a:pt x="1559" y="523"/>
                  </a:cubicBezTo>
                  <a:cubicBezTo>
                    <a:pt x="1553" y="524"/>
                    <a:pt x="1524" y="534"/>
                    <a:pt x="1534" y="539"/>
                  </a:cubicBezTo>
                  <a:lnTo>
                    <a:pt x="1516" y="541"/>
                  </a:lnTo>
                  <a:cubicBezTo>
                    <a:pt x="1514" y="538"/>
                    <a:pt x="1518" y="532"/>
                    <a:pt x="1513" y="529"/>
                  </a:cubicBezTo>
                  <a:cubicBezTo>
                    <a:pt x="1511" y="527"/>
                    <a:pt x="1507" y="527"/>
                    <a:pt x="1503" y="527"/>
                  </a:cubicBezTo>
                  <a:cubicBezTo>
                    <a:pt x="1498" y="527"/>
                    <a:pt x="1492" y="528"/>
                    <a:pt x="1488" y="530"/>
                  </a:cubicBezTo>
                  <a:cubicBezTo>
                    <a:pt x="1474" y="534"/>
                    <a:pt x="1470" y="547"/>
                    <a:pt x="1461" y="547"/>
                  </a:cubicBezTo>
                  <a:cubicBezTo>
                    <a:pt x="1458" y="547"/>
                    <a:pt x="1455" y="545"/>
                    <a:pt x="1450" y="541"/>
                  </a:cubicBezTo>
                  <a:cubicBezTo>
                    <a:pt x="1450" y="536"/>
                    <a:pt x="1448" y="534"/>
                    <a:pt x="1447" y="534"/>
                  </a:cubicBezTo>
                  <a:cubicBezTo>
                    <a:pt x="1442" y="534"/>
                    <a:pt x="1433" y="549"/>
                    <a:pt x="1422" y="551"/>
                  </a:cubicBezTo>
                  <a:cubicBezTo>
                    <a:pt x="1422" y="551"/>
                    <a:pt x="1421" y="551"/>
                    <a:pt x="1421" y="551"/>
                  </a:cubicBezTo>
                  <a:cubicBezTo>
                    <a:pt x="1413" y="551"/>
                    <a:pt x="1404" y="547"/>
                    <a:pt x="1397" y="547"/>
                  </a:cubicBezTo>
                  <a:cubicBezTo>
                    <a:pt x="1395" y="547"/>
                    <a:pt x="1393" y="547"/>
                    <a:pt x="1392" y="548"/>
                  </a:cubicBezTo>
                  <a:cubicBezTo>
                    <a:pt x="1390" y="549"/>
                    <a:pt x="1380" y="561"/>
                    <a:pt x="1380" y="562"/>
                  </a:cubicBezTo>
                  <a:cubicBezTo>
                    <a:pt x="1373" y="557"/>
                    <a:pt x="1381" y="553"/>
                    <a:pt x="1365" y="552"/>
                  </a:cubicBezTo>
                  <a:cubicBezTo>
                    <a:pt x="1363" y="551"/>
                    <a:pt x="1360" y="551"/>
                    <a:pt x="1358" y="551"/>
                  </a:cubicBezTo>
                  <a:cubicBezTo>
                    <a:pt x="1351" y="551"/>
                    <a:pt x="1343" y="552"/>
                    <a:pt x="1341" y="557"/>
                  </a:cubicBezTo>
                  <a:cubicBezTo>
                    <a:pt x="1339" y="563"/>
                    <a:pt x="1326" y="563"/>
                    <a:pt x="1317" y="564"/>
                  </a:cubicBezTo>
                  <a:cubicBezTo>
                    <a:pt x="1311" y="566"/>
                    <a:pt x="1310" y="577"/>
                    <a:pt x="1298" y="579"/>
                  </a:cubicBezTo>
                  <a:lnTo>
                    <a:pt x="1307" y="583"/>
                  </a:lnTo>
                  <a:cubicBezTo>
                    <a:pt x="1302" y="587"/>
                    <a:pt x="1299" y="592"/>
                    <a:pt x="1290" y="592"/>
                  </a:cubicBezTo>
                  <a:cubicBezTo>
                    <a:pt x="1290" y="587"/>
                    <a:pt x="1288" y="580"/>
                    <a:pt x="1298" y="579"/>
                  </a:cubicBezTo>
                  <a:lnTo>
                    <a:pt x="1296" y="567"/>
                  </a:lnTo>
                  <a:cubicBezTo>
                    <a:pt x="1289" y="569"/>
                    <a:pt x="1277" y="571"/>
                    <a:pt x="1278" y="576"/>
                  </a:cubicBezTo>
                  <a:cubicBezTo>
                    <a:pt x="1274" y="580"/>
                    <a:pt x="1272" y="582"/>
                    <a:pt x="1268" y="582"/>
                  </a:cubicBezTo>
                  <a:cubicBezTo>
                    <a:pt x="1266" y="582"/>
                    <a:pt x="1264" y="581"/>
                    <a:pt x="1260" y="580"/>
                  </a:cubicBezTo>
                  <a:cubicBezTo>
                    <a:pt x="1252" y="581"/>
                    <a:pt x="1251" y="582"/>
                    <a:pt x="1252" y="587"/>
                  </a:cubicBezTo>
                  <a:cubicBezTo>
                    <a:pt x="1253" y="593"/>
                    <a:pt x="1241" y="594"/>
                    <a:pt x="1235" y="595"/>
                  </a:cubicBezTo>
                  <a:lnTo>
                    <a:pt x="1231" y="576"/>
                  </a:lnTo>
                  <a:lnTo>
                    <a:pt x="1231" y="576"/>
                  </a:lnTo>
                  <a:cubicBezTo>
                    <a:pt x="1232" y="584"/>
                    <a:pt x="1204" y="590"/>
                    <a:pt x="1195" y="592"/>
                  </a:cubicBezTo>
                  <a:cubicBezTo>
                    <a:pt x="1193" y="592"/>
                    <a:pt x="1191" y="592"/>
                    <a:pt x="1190" y="592"/>
                  </a:cubicBezTo>
                  <a:cubicBezTo>
                    <a:pt x="1182" y="592"/>
                    <a:pt x="1180" y="588"/>
                    <a:pt x="1173" y="588"/>
                  </a:cubicBezTo>
                  <a:cubicBezTo>
                    <a:pt x="1132" y="588"/>
                    <a:pt x="1091" y="597"/>
                    <a:pt x="1050" y="604"/>
                  </a:cubicBezTo>
                  <a:cubicBezTo>
                    <a:pt x="1050" y="604"/>
                    <a:pt x="1047" y="600"/>
                    <a:pt x="1042" y="600"/>
                  </a:cubicBezTo>
                  <a:cubicBezTo>
                    <a:pt x="1041" y="600"/>
                    <a:pt x="1040" y="600"/>
                    <a:pt x="1039" y="601"/>
                  </a:cubicBezTo>
                  <a:lnTo>
                    <a:pt x="1019" y="604"/>
                  </a:lnTo>
                  <a:cubicBezTo>
                    <a:pt x="998" y="609"/>
                    <a:pt x="976" y="615"/>
                    <a:pt x="955" y="620"/>
                  </a:cubicBezTo>
                  <a:cubicBezTo>
                    <a:pt x="926" y="627"/>
                    <a:pt x="896" y="634"/>
                    <a:pt x="868" y="642"/>
                  </a:cubicBezTo>
                  <a:cubicBezTo>
                    <a:pt x="857" y="646"/>
                    <a:pt x="845" y="649"/>
                    <a:pt x="840" y="655"/>
                  </a:cubicBezTo>
                  <a:cubicBezTo>
                    <a:pt x="837" y="659"/>
                    <a:pt x="826" y="659"/>
                    <a:pt x="820" y="661"/>
                  </a:cubicBezTo>
                  <a:cubicBezTo>
                    <a:pt x="826" y="659"/>
                    <a:pt x="830" y="655"/>
                    <a:pt x="822" y="655"/>
                  </a:cubicBezTo>
                  <a:cubicBezTo>
                    <a:pt x="805" y="656"/>
                    <a:pt x="787" y="660"/>
                    <a:pt x="770" y="663"/>
                  </a:cubicBezTo>
                  <a:cubicBezTo>
                    <a:pt x="763" y="664"/>
                    <a:pt x="743" y="666"/>
                    <a:pt x="739" y="672"/>
                  </a:cubicBezTo>
                  <a:cubicBezTo>
                    <a:pt x="736" y="676"/>
                    <a:pt x="744" y="686"/>
                    <a:pt x="745" y="691"/>
                  </a:cubicBezTo>
                  <a:cubicBezTo>
                    <a:pt x="743" y="691"/>
                    <a:pt x="742" y="691"/>
                    <a:pt x="741" y="691"/>
                  </a:cubicBezTo>
                  <a:cubicBezTo>
                    <a:pt x="730" y="691"/>
                    <a:pt x="725" y="682"/>
                    <a:pt x="724" y="677"/>
                  </a:cubicBezTo>
                  <a:cubicBezTo>
                    <a:pt x="723" y="673"/>
                    <a:pt x="720" y="672"/>
                    <a:pt x="717" y="672"/>
                  </a:cubicBezTo>
                  <a:cubicBezTo>
                    <a:pt x="711" y="672"/>
                    <a:pt x="702" y="675"/>
                    <a:pt x="694" y="677"/>
                  </a:cubicBezTo>
                  <a:cubicBezTo>
                    <a:pt x="678" y="679"/>
                    <a:pt x="660" y="684"/>
                    <a:pt x="643" y="684"/>
                  </a:cubicBezTo>
                  <a:cubicBezTo>
                    <a:pt x="642" y="684"/>
                    <a:pt x="641" y="684"/>
                    <a:pt x="639" y="684"/>
                  </a:cubicBezTo>
                  <a:cubicBezTo>
                    <a:pt x="636" y="684"/>
                    <a:pt x="633" y="682"/>
                    <a:pt x="631" y="682"/>
                  </a:cubicBezTo>
                  <a:cubicBezTo>
                    <a:pt x="630" y="682"/>
                    <a:pt x="630" y="682"/>
                    <a:pt x="630" y="682"/>
                  </a:cubicBezTo>
                  <a:cubicBezTo>
                    <a:pt x="620" y="684"/>
                    <a:pt x="617" y="689"/>
                    <a:pt x="610" y="693"/>
                  </a:cubicBezTo>
                  <a:cubicBezTo>
                    <a:pt x="604" y="697"/>
                    <a:pt x="596" y="698"/>
                    <a:pt x="589" y="698"/>
                  </a:cubicBezTo>
                  <a:cubicBezTo>
                    <a:pt x="580" y="698"/>
                    <a:pt x="570" y="696"/>
                    <a:pt x="562" y="696"/>
                  </a:cubicBezTo>
                  <a:cubicBezTo>
                    <a:pt x="560" y="696"/>
                    <a:pt x="558" y="696"/>
                    <a:pt x="556" y="697"/>
                  </a:cubicBezTo>
                  <a:cubicBezTo>
                    <a:pt x="539" y="697"/>
                    <a:pt x="536" y="705"/>
                    <a:pt x="529" y="714"/>
                  </a:cubicBezTo>
                  <a:cubicBezTo>
                    <a:pt x="526" y="719"/>
                    <a:pt x="523" y="720"/>
                    <a:pt x="521" y="720"/>
                  </a:cubicBezTo>
                  <a:cubicBezTo>
                    <a:pt x="516" y="720"/>
                    <a:pt x="517" y="708"/>
                    <a:pt x="515" y="706"/>
                  </a:cubicBezTo>
                  <a:cubicBezTo>
                    <a:pt x="515" y="705"/>
                    <a:pt x="513" y="704"/>
                    <a:pt x="512" y="704"/>
                  </a:cubicBezTo>
                  <a:cubicBezTo>
                    <a:pt x="506" y="704"/>
                    <a:pt x="494" y="718"/>
                    <a:pt x="493" y="718"/>
                  </a:cubicBezTo>
                  <a:cubicBezTo>
                    <a:pt x="489" y="721"/>
                    <a:pt x="486" y="722"/>
                    <a:pt x="483" y="722"/>
                  </a:cubicBezTo>
                  <a:cubicBezTo>
                    <a:pt x="475" y="722"/>
                    <a:pt x="470" y="715"/>
                    <a:pt x="462" y="713"/>
                  </a:cubicBezTo>
                  <a:cubicBezTo>
                    <a:pt x="460" y="713"/>
                    <a:pt x="458" y="713"/>
                    <a:pt x="456" y="713"/>
                  </a:cubicBezTo>
                  <a:cubicBezTo>
                    <a:pt x="445" y="713"/>
                    <a:pt x="431" y="717"/>
                    <a:pt x="420" y="720"/>
                  </a:cubicBezTo>
                  <a:cubicBezTo>
                    <a:pt x="415" y="722"/>
                    <a:pt x="390" y="730"/>
                    <a:pt x="376" y="730"/>
                  </a:cubicBezTo>
                  <a:cubicBezTo>
                    <a:pt x="371" y="730"/>
                    <a:pt x="367" y="729"/>
                    <a:pt x="367" y="726"/>
                  </a:cubicBezTo>
                  <a:cubicBezTo>
                    <a:pt x="356" y="726"/>
                    <a:pt x="345" y="731"/>
                    <a:pt x="335" y="734"/>
                  </a:cubicBezTo>
                  <a:cubicBezTo>
                    <a:pt x="299" y="746"/>
                    <a:pt x="260" y="752"/>
                    <a:pt x="224" y="763"/>
                  </a:cubicBezTo>
                  <a:cubicBezTo>
                    <a:pt x="212" y="766"/>
                    <a:pt x="198" y="772"/>
                    <a:pt x="197" y="780"/>
                  </a:cubicBezTo>
                  <a:lnTo>
                    <a:pt x="197" y="780"/>
                  </a:lnTo>
                  <a:cubicBezTo>
                    <a:pt x="197" y="775"/>
                    <a:pt x="197" y="768"/>
                    <a:pt x="190" y="766"/>
                  </a:cubicBezTo>
                  <a:cubicBezTo>
                    <a:pt x="189" y="766"/>
                    <a:pt x="188" y="766"/>
                    <a:pt x="187" y="766"/>
                  </a:cubicBezTo>
                  <a:cubicBezTo>
                    <a:pt x="182" y="766"/>
                    <a:pt x="178" y="770"/>
                    <a:pt x="172" y="771"/>
                  </a:cubicBezTo>
                  <a:lnTo>
                    <a:pt x="159" y="771"/>
                  </a:lnTo>
                  <a:cubicBezTo>
                    <a:pt x="157" y="771"/>
                    <a:pt x="155" y="771"/>
                    <a:pt x="153" y="771"/>
                  </a:cubicBezTo>
                  <a:cubicBezTo>
                    <a:pt x="136" y="771"/>
                    <a:pt x="120" y="774"/>
                    <a:pt x="104" y="777"/>
                  </a:cubicBezTo>
                  <a:cubicBezTo>
                    <a:pt x="100" y="780"/>
                    <a:pt x="89" y="783"/>
                    <a:pt x="80" y="786"/>
                  </a:cubicBezTo>
                  <a:cubicBezTo>
                    <a:pt x="70" y="787"/>
                    <a:pt x="60" y="789"/>
                    <a:pt x="60" y="789"/>
                  </a:cubicBezTo>
                  <a:cubicBezTo>
                    <a:pt x="55" y="801"/>
                    <a:pt x="62" y="812"/>
                    <a:pt x="60" y="822"/>
                  </a:cubicBezTo>
                  <a:cubicBezTo>
                    <a:pt x="61" y="823"/>
                    <a:pt x="61" y="823"/>
                    <a:pt x="60" y="823"/>
                  </a:cubicBezTo>
                  <a:cubicBezTo>
                    <a:pt x="57" y="823"/>
                    <a:pt x="38" y="816"/>
                    <a:pt x="40" y="808"/>
                  </a:cubicBezTo>
                  <a:cubicBezTo>
                    <a:pt x="46" y="800"/>
                    <a:pt x="43" y="796"/>
                    <a:pt x="32" y="796"/>
                  </a:cubicBezTo>
                  <a:cubicBezTo>
                    <a:pt x="27" y="796"/>
                    <a:pt x="22" y="797"/>
                    <a:pt x="15" y="798"/>
                  </a:cubicBezTo>
                  <a:lnTo>
                    <a:pt x="11" y="799"/>
                  </a:lnTo>
                  <a:cubicBezTo>
                    <a:pt x="11" y="808"/>
                    <a:pt x="11" y="821"/>
                    <a:pt x="16" y="828"/>
                  </a:cubicBezTo>
                  <a:cubicBezTo>
                    <a:pt x="19" y="834"/>
                    <a:pt x="21" y="832"/>
                    <a:pt x="20" y="842"/>
                  </a:cubicBezTo>
                  <a:cubicBezTo>
                    <a:pt x="19" y="849"/>
                    <a:pt x="9" y="879"/>
                    <a:pt x="2" y="879"/>
                  </a:cubicBezTo>
                  <a:cubicBezTo>
                    <a:pt x="2" y="879"/>
                    <a:pt x="1" y="878"/>
                    <a:pt x="1" y="878"/>
                  </a:cubicBezTo>
                  <a:lnTo>
                    <a:pt x="1" y="878"/>
                  </a:lnTo>
                  <a:cubicBezTo>
                    <a:pt x="9" y="884"/>
                    <a:pt x="10" y="890"/>
                    <a:pt x="11" y="906"/>
                  </a:cubicBezTo>
                  <a:cubicBezTo>
                    <a:pt x="11" y="920"/>
                    <a:pt x="12" y="932"/>
                    <a:pt x="17" y="945"/>
                  </a:cubicBezTo>
                  <a:cubicBezTo>
                    <a:pt x="18" y="948"/>
                    <a:pt x="25" y="960"/>
                    <a:pt x="24" y="962"/>
                  </a:cubicBezTo>
                  <a:cubicBezTo>
                    <a:pt x="22" y="966"/>
                    <a:pt x="15" y="971"/>
                    <a:pt x="15" y="976"/>
                  </a:cubicBezTo>
                  <a:cubicBezTo>
                    <a:pt x="15" y="986"/>
                    <a:pt x="20" y="993"/>
                    <a:pt x="20" y="1003"/>
                  </a:cubicBezTo>
                  <a:lnTo>
                    <a:pt x="22" y="1035"/>
                  </a:lnTo>
                  <a:cubicBezTo>
                    <a:pt x="14" y="1049"/>
                    <a:pt x="28" y="1052"/>
                    <a:pt x="33" y="1054"/>
                  </a:cubicBezTo>
                  <a:cubicBezTo>
                    <a:pt x="39" y="1055"/>
                    <a:pt x="40" y="1063"/>
                    <a:pt x="40" y="1071"/>
                  </a:cubicBezTo>
                  <a:cubicBezTo>
                    <a:pt x="29" y="1072"/>
                    <a:pt x="25" y="1069"/>
                    <a:pt x="25" y="1089"/>
                  </a:cubicBezTo>
                  <a:cubicBezTo>
                    <a:pt x="25" y="1124"/>
                    <a:pt x="28" y="1160"/>
                    <a:pt x="30" y="1196"/>
                  </a:cubicBezTo>
                  <a:cubicBezTo>
                    <a:pt x="30" y="1198"/>
                    <a:pt x="31" y="1231"/>
                    <a:pt x="34" y="1231"/>
                  </a:cubicBezTo>
                  <a:cubicBezTo>
                    <a:pt x="34" y="1231"/>
                    <a:pt x="35" y="1231"/>
                    <a:pt x="35" y="1231"/>
                  </a:cubicBezTo>
                  <a:cubicBezTo>
                    <a:pt x="36" y="1229"/>
                    <a:pt x="38" y="1228"/>
                    <a:pt x="39" y="1228"/>
                  </a:cubicBezTo>
                  <a:cubicBezTo>
                    <a:pt x="43" y="1228"/>
                    <a:pt x="44" y="1244"/>
                    <a:pt x="43" y="1250"/>
                  </a:cubicBezTo>
                  <a:cubicBezTo>
                    <a:pt x="41" y="1258"/>
                    <a:pt x="36" y="1254"/>
                    <a:pt x="34" y="1260"/>
                  </a:cubicBezTo>
                  <a:cubicBezTo>
                    <a:pt x="32" y="1264"/>
                    <a:pt x="33" y="1271"/>
                    <a:pt x="33" y="1276"/>
                  </a:cubicBezTo>
                  <a:cubicBezTo>
                    <a:pt x="33" y="1285"/>
                    <a:pt x="32" y="1312"/>
                    <a:pt x="38" y="1319"/>
                  </a:cubicBezTo>
                  <a:cubicBezTo>
                    <a:pt x="43" y="1326"/>
                    <a:pt x="40" y="1334"/>
                    <a:pt x="43" y="1345"/>
                  </a:cubicBezTo>
                  <a:cubicBezTo>
                    <a:pt x="45" y="1351"/>
                    <a:pt x="52" y="1358"/>
                    <a:pt x="52" y="1362"/>
                  </a:cubicBezTo>
                  <a:cubicBezTo>
                    <a:pt x="53" y="1365"/>
                    <a:pt x="47" y="1369"/>
                    <a:pt x="46" y="1372"/>
                  </a:cubicBezTo>
                  <a:cubicBezTo>
                    <a:pt x="42" y="1383"/>
                    <a:pt x="42" y="1395"/>
                    <a:pt x="43" y="1407"/>
                  </a:cubicBezTo>
                  <a:cubicBezTo>
                    <a:pt x="44" y="1426"/>
                    <a:pt x="45" y="1447"/>
                    <a:pt x="48" y="1465"/>
                  </a:cubicBezTo>
                  <a:cubicBezTo>
                    <a:pt x="50" y="1474"/>
                    <a:pt x="54" y="1477"/>
                    <a:pt x="59" y="1477"/>
                  </a:cubicBezTo>
                  <a:cubicBezTo>
                    <a:pt x="60" y="1477"/>
                    <a:pt x="60" y="1477"/>
                    <a:pt x="60" y="1478"/>
                  </a:cubicBezTo>
                  <a:lnTo>
                    <a:pt x="60" y="1478"/>
                  </a:lnTo>
                  <a:cubicBezTo>
                    <a:pt x="57" y="1486"/>
                    <a:pt x="58" y="1495"/>
                    <a:pt x="66" y="1498"/>
                  </a:cubicBezTo>
                  <a:cubicBezTo>
                    <a:pt x="71" y="1500"/>
                    <a:pt x="89" y="1507"/>
                    <a:pt x="97" y="1507"/>
                  </a:cubicBezTo>
                  <a:cubicBezTo>
                    <a:pt x="99" y="1507"/>
                    <a:pt x="100" y="1507"/>
                    <a:pt x="101" y="1506"/>
                  </a:cubicBezTo>
                  <a:cubicBezTo>
                    <a:pt x="106" y="1502"/>
                    <a:pt x="109" y="1498"/>
                    <a:pt x="115" y="1498"/>
                  </a:cubicBezTo>
                  <a:cubicBezTo>
                    <a:pt x="118" y="1498"/>
                    <a:pt x="123" y="1500"/>
                    <a:pt x="131" y="1504"/>
                  </a:cubicBezTo>
                  <a:cubicBezTo>
                    <a:pt x="149" y="1512"/>
                    <a:pt x="168" y="1519"/>
                    <a:pt x="187" y="1522"/>
                  </a:cubicBezTo>
                  <a:cubicBezTo>
                    <a:pt x="188" y="1522"/>
                    <a:pt x="189" y="1522"/>
                    <a:pt x="190" y="1522"/>
                  </a:cubicBezTo>
                  <a:cubicBezTo>
                    <a:pt x="200" y="1522"/>
                    <a:pt x="209" y="1516"/>
                    <a:pt x="216" y="1516"/>
                  </a:cubicBezTo>
                  <a:cubicBezTo>
                    <a:pt x="218" y="1516"/>
                    <a:pt x="219" y="1516"/>
                    <a:pt x="220" y="1516"/>
                  </a:cubicBezTo>
                  <a:cubicBezTo>
                    <a:pt x="235" y="1523"/>
                    <a:pt x="233" y="1539"/>
                    <a:pt x="252" y="1544"/>
                  </a:cubicBezTo>
                  <a:cubicBezTo>
                    <a:pt x="253" y="1545"/>
                    <a:pt x="254" y="1545"/>
                    <a:pt x="254" y="1545"/>
                  </a:cubicBezTo>
                  <a:cubicBezTo>
                    <a:pt x="260" y="1545"/>
                    <a:pt x="256" y="1535"/>
                    <a:pt x="258" y="1532"/>
                  </a:cubicBezTo>
                  <a:lnTo>
                    <a:pt x="258" y="1532"/>
                  </a:lnTo>
                  <a:cubicBezTo>
                    <a:pt x="266" y="1534"/>
                    <a:pt x="268" y="1547"/>
                    <a:pt x="276" y="1547"/>
                  </a:cubicBezTo>
                  <a:cubicBezTo>
                    <a:pt x="277" y="1547"/>
                    <a:pt x="278" y="1547"/>
                    <a:pt x="279" y="1547"/>
                  </a:cubicBezTo>
                  <a:cubicBezTo>
                    <a:pt x="281" y="1546"/>
                    <a:pt x="287" y="1527"/>
                    <a:pt x="297" y="1527"/>
                  </a:cubicBezTo>
                  <a:cubicBezTo>
                    <a:pt x="299" y="1527"/>
                    <a:pt x="301" y="1528"/>
                    <a:pt x="304" y="1530"/>
                  </a:cubicBezTo>
                  <a:cubicBezTo>
                    <a:pt x="310" y="1536"/>
                    <a:pt x="301" y="1542"/>
                    <a:pt x="314" y="1547"/>
                  </a:cubicBezTo>
                  <a:cubicBezTo>
                    <a:pt x="319" y="1550"/>
                    <a:pt x="328" y="1551"/>
                    <a:pt x="334" y="1551"/>
                  </a:cubicBezTo>
                  <a:cubicBezTo>
                    <a:pt x="347" y="1551"/>
                    <a:pt x="337" y="1538"/>
                    <a:pt x="351" y="1538"/>
                  </a:cubicBezTo>
                  <a:cubicBezTo>
                    <a:pt x="353" y="1538"/>
                    <a:pt x="356" y="1538"/>
                    <a:pt x="360" y="1539"/>
                  </a:cubicBezTo>
                  <a:cubicBezTo>
                    <a:pt x="357" y="1545"/>
                    <a:pt x="359" y="1551"/>
                    <a:pt x="366" y="1557"/>
                  </a:cubicBezTo>
                  <a:cubicBezTo>
                    <a:pt x="372" y="1560"/>
                    <a:pt x="380" y="1564"/>
                    <a:pt x="386" y="1564"/>
                  </a:cubicBezTo>
                  <a:cubicBezTo>
                    <a:pt x="390" y="1564"/>
                    <a:pt x="393" y="1562"/>
                    <a:pt x="394" y="1558"/>
                  </a:cubicBezTo>
                  <a:lnTo>
                    <a:pt x="394" y="1558"/>
                  </a:lnTo>
                  <a:cubicBezTo>
                    <a:pt x="392" y="1566"/>
                    <a:pt x="397" y="1570"/>
                    <a:pt x="404" y="1570"/>
                  </a:cubicBezTo>
                  <a:cubicBezTo>
                    <a:pt x="409" y="1570"/>
                    <a:pt x="415" y="1568"/>
                    <a:pt x="421" y="1565"/>
                  </a:cubicBezTo>
                  <a:lnTo>
                    <a:pt x="421" y="1565"/>
                  </a:lnTo>
                  <a:cubicBezTo>
                    <a:pt x="419" y="1576"/>
                    <a:pt x="482" y="1573"/>
                    <a:pt x="489" y="1574"/>
                  </a:cubicBezTo>
                  <a:cubicBezTo>
                    <a:pt x="467" y="1571"/>
                    <a:pt x="466" y="1562"/>
                    <a:pt x="479" y="1562"/>
                  </a:cubicBezTo>
                  <a:cubicBezTo>
                    <a:pt x="483" y="1562"/>
                    <a:pt x="488" y="1563"/>
                    <a:pt x="493" y="1565"/>
                  </a:cubicBezTo>
                  <a:cubicBezTo>
                    <a:pt x="512" y="1570"/>
                    <a:pt x="531" y="1573"/>
                    <a:pt x="550" y="1575"/>
                  </a:cubicBezTo>
                  <a:cubicBezTo>
                    <a:pt x="552" y="1563"/>
                    <a:pt x="503" y="1556"/>
                    <a:pt x="488" y="1551"/>
                  </a:cubicBezTo>
                  <a:lnTo>
                    <a:pt x="488" y="1551"/>
                  </a:lnTo>
                  <a:cubicBezTo>
                    <a:pt x="503" y="1553"/>
                    <a:pt x="518" y="1555"/>
                    <a:pt x="533" y="1557"/>
                  </a:cubicBezTo>
                  <a:cubicBezTo>
                    <a:pt x="542" y="1558"/>
                    <a:pt x="558" y="1561"/>
                    <a:pt x="562" y="1568"/>
                  </a:cubicBezTo>
                  <a:cubicBezTo>
                    <a:pt x="566" y="1574"/>
                    <a:pt x="555" y="1577"/>
                    <a:pt x="567" y="1582"/>
                  </a:cubicBezTo>
                  <a:cubicBezTo>
                    <a:pt x="573" y="1585"/>
                    <a:pt x="579" y="1586"/>
                    <a:pt x="583" y="1586"/>
                  </a:cubicBezTo>
                  <a:cubicBezTo>
                    <a:pt x="596" y="1586"/>
                    <a:pt x="605" y="1579"/>
                    <a:pt x="621" y="1579"/>
                  </a:cubicBezTo>
                  <a:cubicBezTo>
                    <a:pt x="621" y="1579"/>
                    <a:pt x="622" y="1579"/>
                    <a:pt x="623" y="1579"/>
                  </a:cubicBezTo>
                  <a:cubicBezTo>
                    <a:pt x="643" y="1581"/>
                    <a:pt x="656" y="1588"/>
                    <a:pt x="669" y="1597"/>
                  </a:cubicBezTo>
                  <a:cubicBezTo>
                    <a:pt x="670" y="1590"/>
                    <a:pt x="686" y="1581"/>
                    <a:pt x="696" y="1579"/>
                  </a:cubicBezTo>
                  <a:cubicBezTo>
                    <a:pt x="698" y="1579"/>
                    <a:pt x="700" y="1578"/>
                    <a:pt x="702" y="1578"/>
                  </a:cubicBezTo>
                  <a:cubicBezTo>
                    <a:pt x="710" y="1578"/>
                    <a:pt x="704" y="1587"/>
                    <a:pt x="708" y="1587"/>
                  </a:cubicBezTo>
                  <a:cubicBezTo>
                    <a:pt x="709" y="1587"/>
                    <a:pt x="709" y="1587"/>
                    <a:pt x="709" y="1587"/>
                  </a:cubicBezTo>
                  <a:cubicBezTo>
                    <a:pt x="711" y="1587"/>
                    <a:pt x="712" y="1587"/>
                    <a:pt x="713" y="1587"/>
                  </a:cubicBezTo>
                  <a:lnTo>
                    <a:pt x="713" y="1587"/>
                  </a:lnTo>
                  <a:cubicBezTo>
                    <a:pt x="712" y="1590"/>
                    <a:pt x="712" y="1592"/>
                    <a:pt x="714" y="1593"/>
                  </a:cubicBezTo>
                  <a:cubicBezTo>
                    <a:pt x="721" y="1596"/>
                    <a:pt x="733" y="1597"/>
                    <a:pt x="742" y="1597"/>
                  </a:cubicBezTo>
                  <a:cubicBezTo>
                    <a:pt x="746" y="1597"/>
                    <a:pt x="750" y="1597"/>
                    <a:pt x="753" y="1597"/>
                  </a:cubicBezTo>
                  <a:cubicBezTo>
                    <a:pt x="763" y="1597"/>
                    <a:pt x="782" y="1596"/>
                    <a:pt x="789" y="1590"/>
                  </a:cubicBezTo>
                  <a:cubicBezTo>
                    <a:pt x="793" y="1587"/>
                    <a:pt x="794" y="1585"/>
                    <a:pt x="799" y="1585"/>
                  </a:cubicBezTo>
                  <a:cubicBezTo>
                    <a:pt x="800" y="1585"/>
                    <a:pt x="802" y="1585"/>
                    <a:pt x="804" y="1585"/>
                  </a:cubicBezTo>
                  <a:cubicBezTo>
                    <a:pt x="810" y="1586"/>
                    <a:pt x="816" y="1588"/>
                    <a:pt x="817" y="1592"/>
                  </a:cubicBezTo>
                  <a:cubicBezTo>
                    <a:pt x="819" y="1595"/>
                    <a:pt x="820" y="1595"/>
                    <a:pt x="823" y="1595"/>
                  </a:cubicBezTo>
                  <a:cubicBezTo>
                    <a:pt x="824" y="1595"/>
                    <a:pt x="826" y="1595"/>
                    <a:pt x="830" y="1595"/>
                  </a:cubicBezTo>
                  <a:cubicBezTo>
                    <a:pt x="830" y="1595"/>
                    <a:pt x="831" y="1595"/>
                    <a:pt x="832" y="1595"/>
                  </a:cubicBezTo>
                  <a:cubicBezTo>
                    <a:pt x="842" y="1595"/>
                    <a:pt x="851" y="1591"/>
                    <a:pt x="862" y="1589"/>
                  </a:cubicBezTo>
                  <a:cubicBezTo>
                    <a:pt x="868" y="1589"/>
                    <a:pt x="873" y="1588"/>
                    <a:pt x="879" y="1588"/>
                  </a:cubicBezTo>
                  <a:cubicBezTo>
                    <a:pt x="885" y="1588"/>
                    <a:pt x="891" y="1589"/>
                    <a:pt x="897" y="1589"/>
                  </a:cubicBezTo>
                  <a:cubicBezTo>
                    <a:pt x="904" y="1591"/>
                    <a:pt x="914" y="1598"/>
                    <a:pt x="919" y="1598"/>
                  </a:cubicBezTo>
                  <a:cubicBezTo>
                    <a:pt x="921" y="1598"/>
                    <a:pt x="917" y="1593"/>
                    <a:pt x="920" y="1593"/>
                  </a:cubicBezTo>
                  <a:lnTo>
                    <a:pt x="930" y="1593"/>
                  </a:lnTo>
                  <a:lnTo>
                    <a:pt x="975" y="1594"/>
                  </a:lnTo>
                  <a:cubicBezTo>
                    <a:pt x="981" y="1594"/>
                    <a:pt x="990" y="1595"/>
                    <a:pt x="998" y="1595"/>
                  </a:cubicBezTo>
                  <a:cubicBezTo>
                    <a:pt x="1010" y="1595"/>
                    <a:pt x="1022" y="1593"/>
                    <a:pt x="1022" y="1585"/>
                  </a:cubicBezTo>
                  <a:cubicBezTo>
                    <a:pt x="1022" y="1595"/>
                    <a:pt x="1053" y="1596"/>
                    <a:pt x="1065" y="1596"/>
                  </a:cubicBezTo>
                  <a:cubicBezTo>
                    <a:pt x="1082" y="1596"/>
                    <a:pt x="1084" y="1590"/>
                    <a:pt x="1098" y="1590"/>
                  </a:cubicBezTo>
                  <a:cubicBezTo>
                    <a:pt x="1099" y="1590"/>
                    <a:pt x="1100" y="1590"/>
                    <a:pt x="1101" y="1590"/>
                  </a:cubicBezTo>
                  <a:cubicBezTo>
                    <a:pt x="1108" y="1590"/>
                    <a:pt x="1103" y="1598"/>
                    <a:pt x="1110" y="1600"/>
                  </a:cubicBezTo>
                  <a:cubicBezTo>
                    <a:pt x="1113" y="1601"/>
                    <a:pt x="1117" y="1601"/>
                    <a:pt x="1120" y="1601"/>
                  </a:cubicBezTo>
                  <a:cubicBezTo>
                    <a:pt x="1124" y="1601"/>
                    <a:pt x="1128" y="1601"/>
                    <a:pt x="1132" y="1601"/>
                  </a:cubicBezTo>
                  <a:cubicBezTo>
                    <a:pt x="1140" y="1600"/>
                    <a:pt x="1150" y="1599"/>
                    <a:pt x="1158" y="1595"/>
                  </a:cubicBezTo>
                  <a:cubicBezTo>
                    <a:pt x="1162" y="1594"/>
                    <a:pt x="1161" y="1590"/>
                    <a:pt x="1161" y="1587"/>
                  </a:cubicBezTo>
                  <a:lnTo>
                    <a:pt x="1161" y="1587"/>
                  </a:lnTo>
                  <a:cubicBezTo>
                    <a:pt x="1162" y="1590"/>
                    <a:pt x="1164" y="1592"/>
                    <a:pt x="1168" y="1592"/>
                  </a:cubicBezTo>
                  <a:cubicBezTo>
                    <a:pt x="1175" y="1592"/>
                    <a:pt x="1184" y="1588"/>
                    <a:pt x="1191" y="1588"/>
                  </a:cubicBezTo>
                  <a:cubicBezTo>
                    <a:pt x="1191" y="1588"/>
                    <a:pt x="1192" y="1588"/>
                    <a:pt x="1192" y="1588"/>
                  </a:cubicBezTo>
                  <a:cubicBezTo>
                    <a:pt x="1203" y="1588"/>
                    <a:pt x="1192" y="1607"/>
                    <a:pt x="1204" y="1607"/>
                  </a:cubicBezTo>
                  <a:cubicBezTo>
                    <a:pt x="1205" y="1607"/>
                    <a:pt x="1206" y="1607"/>
                    <a:pt x="1208" y="1606"/>
                  </a:cubicBezTo>
                  <a:cubicBezTo>
                    <a:pt x="1229" y="1602"/>
                    <a:pt x="1220" y="1585"/>
                    <a:pt x="1228" y="1576"/>
                  </a:cubicBezTo>
                  <a:cubicBezTo>
                    <a:pt x="1229" y="1575"/>
                    <a:pt x="1230" y="1574"/>
                    <a:pt x="1232" y="1574"/>
                  </a:cubicBezTo>
                  <a:cubicBezTo>
                    <a:pt x="1240" y="1574"/>
                    <a:pt x="1253" y="1588"/>
                    <a:pt x="1252" y="1589"/>
                  </a:cubicBezTo>
                  <a:cubicBezTo>
                    <a:pt x="1257" y="1584"/>
                    <a:pt x="1253" y="1581"/>
                    <a:pt x="1264" y="1581"/>
                  </a:cubicBezTo>
                  <a:cubicBezTo>
                    <a:pt x="1267" y="1580"/>
                    <a:pt x="1277" y="1581"/>
                    <a:pt x="1279" y="1579"/>
                  </a:cubicBezTo>
                  <a:cubicBezTo>
                    <a:pt x="1282" y="1578"/>
                    <a:pt x="1278" y="1574"/>
                    <a:pt x="1282" y="1571"/>
                  </a:cubicBezTo>
                  <a:cubicBezTo>
                    <a:pt x="1285" y="1568"/>
                    <a:pt x="1293" y="1568"/>
                    <a:pt x="1298" y="1568"/>
                  </a:cubicBezTo>
                  <a:cubicBezTo>
                    <a:pt x="1298" y="1574"/>
                    <a:pt x="1299" y="1578"/>
                    <a:pt x="1306" y="1578"/>
                  </a:cubicBezTo>
                  <a:cubicBezTo>
                    <a:pt x="1308" y="1578"/>
                    <a:pt x="1310" y="1577"/>
                    <a:pt x="1312" y="1577"/>
                  </a:cubicBezTo>
                  <a:cubicBezTo>
                    <a:pt x="1321" y="1575"/>
                    <a:pt x="1327" y="1573"/>
                    <a:pt x="1330" y="1573"/>
                  </a:cubicBezTo>
                  <a:cubicBezTo>
                    <a:pt x="1333" y="1573"/>
                    <a:pt x="1335" y="1575"/>
                    <a:pt x="1336" y="1581"/>
                  </a:cubicBezTo>
                  <a:cubicBezTo>
                    <a:pt x="1336" y="1583"/>
                    <a:pt x="1341" y="1583"/>
                    <a:pt x="1347" y="1583"/>
                  </a:cubicBezTo>
                  <a:cubicBezTo>
                    <a:pt x="1354" y="1583"/>
                    <a:pt x="1362" y="1582"/>
                    <a:pt x="1363" y="1580"/>
                  </a:cubicBezTo>
                  <a:cubicBezTo>
                    <a:pt x="1366" y="1576"/>
                    <a:pt x="1359" y="1574"/>
                    <a:pt x="1369" y="1572"/>
                  </a:cubicBezTo>
                  <a:cubicBezTo>
                    <a:pt x="1377" y="1571"/>
                    <a:pt x="1387" y="1570"/>
                    <a:pt x="1396" y="1570"/>
                  </a:cubicBezTo>
                  <a:cubicBezTo>
                    <a:pt x="1399" y="1570"/>
                    <a:pt x="1403" y="1570"/>
                    <a:pt x="1406" y="1571"/>
                  </a:cubicBezTo>
                  <a:cubicBezTo>
                    <a:pt x="1418" y="1571"/>
                    <a:pt x="1421" y="1578"/>
                    <a:pt x="1431" y="1580"/>
                  </a:cubicBezTo>
                  <a:cubicBezTo>
                    <a:pt x="1435" y="1581"/>
                    <a:pt x="1439" y="1581"/>
                    <a:pt x="1444" y="1581"/>
                  </a:cubicBezTo>
                  <a:cubicBezTo>
                    <a:pt x="1452" y="1581"/>
                    <a:pt x="1460" y="1580"/>
                    <a:pt x="1465" y="1577"/>
                  </a:cubicBezTo>
                  <a:cubicBezTo>
                    <a:pt x="1468" y="1575"/>
                    <a:pt x="1472" y="1574"/>
                    <a:pt x="1476" y="1574"/>
                  </a:cubicBezTo>
                  <a:cubicBezTo>
                    <a:pt x="1488" y="1574"/>
                    <a:pt x="1502" y="1579"/>
                    <a:pt x="1501" y="1580"/>
                  </a:cubicBezTo>
                  <a:lnTo>
                    <a:pt x="1501" y="1580"/>
                  </a:lnTo>
                  <a:cubicBezTo>
                    <a:pt x="1514" y="1571"/>
                    <a:pt x="1485" y="1564"/>
                    <a:pt x="1485" y="1559"/>
                  </a:cubicBezTo>
                  <a:cubicBezTo>
                    <a:pt x="1485" y="1559"/>
                    <a:pt x="1491" y="1558"/>
                    <a:pt x="1496" y="1558"/>
                  </a:cubicBezTo>
                  <a:cubicBezTo>
                    <a:pt x="1498" y="1558"/>
                    <a:pt x="1501" y="1558"/>
                    <a:pt x="1501" y="1559"/>
                  </a:cubicBezTo>
                  <a:cubicBezTo>
                    <a:pt x="1502" y="1562"/>
                    <a:pt x="1504" y="1563"/>
                    <a:pt x="1508" y="1563"/>
                  </a:cubicBezTo>
                  <a:cubicBezTo>
                    <a:pt x="1514" y="1563"/>
                    <a:pt x="1522" y="1561"/>
                    <a:pt x="1526" y="1558"/>
                  </a:cubicBezTo>
                  <a:cubicBezTo>
                    <a:pt x="1530" y="1557"/>
                    <a:pt x="1532" y="1557"/>
                    <a:pt x="1534" y="1557"/>
                  </a:cubicBezTo>
                  <a:cubicBezTo>
                    <a:pt x="1541" y="1557"/>
                    <a:pt x="1538" y="1565"/>
                    <a:pt x="1546" y="1570"/>
                  </a:cubicBezTo>
                  <a:cubicBezTo>
                    <a:pt x="1548" y="1570"/>
                    <a:pt x="1549" y="1571"/>
                    <a:pt x="1550" y="1571"/>
                  </a:cubicBezTo>
                  <a:cubicBezTo>
                    <a:pt x="1554" y="1571"/>
                    <a:pt x="1555" y="1565"/>
                    <a:pt x="1557" y="1564"/>
                  </a:cubicBezTo>
                  <a:cubicBezTo>
                    <a:pt x="1556" y="1558"/>
                    <a:pt x="1569" y="1558"/>
                    <a:pt x="1575" y="1557"/>
                  </a:cubicBezTo>
                  <a:cubicBezTo>
                    <a:pt x="1594" y="1555"/>
                    <a:pt x="1597" y="1558"/>
                    <a:pt x="1611" y="1548"/>
                  </a:cubicBezTo>
                  <a:cubicBezTo>
                    <a:pt x="1613" y="1548"/>
                    <a:pt x="1622" y="1543"/>
                    <a:pt x="1625" y="1543"/>
                  </a:cubicBezTo>
                  <a:cubicBezTo>
                    <a:pt x="1626" y="1543"/>
                    <a:pt x="1626" y="1543"/>
                    <a:pt x="1626" y="1544"/>
                  </a:cubicBezTo>
                  <a:cubicBezTo>
                    <a:pt x="1631" y="1546"/>
                    <a:pt x="1610" y="1562"/>
                    <a:pt x="1628" y="1563"/>
                  </a:cubicBezTo>
                  <a:cubicBezTo>
                    <a:pt x="1632" y="1563"/>
                    <a:pt x="1636" y="1563"/>
                    <a:pt x="1639" y="1563"/>
                  </a:cubicBezTo>
                  <a:cubicBezTo>
                    <a:pt x="1655" y="1563"/>
                    <a:pt x="1671" y="1561"/>
                    <a:pt x="1686" y="1559"/>
                  </a:cubicBezTo>
                  <a:lnTo>
                    <a:pt x="1686" y="1559"/>
                  </a:lnTo>
                  <a:cubicBezTo>
                    <a:pt x="1685" y="1559"/>
                    <a:pt x="1682" y="1560"/>
                    <a:pt x="1679" y="1560"/>
                  </a:cubicBezTo>
                  <a:cubicBezTo>
                    <a:pt x="1675" y="1560"/>
                    <a:pt x="1670" y="1559"/>
                    <a:pt x="1670" y="1556"/>
                  </a:cubicBezTo>
                  <a:cubicBezTo>
                    <a:pt x="1671" y="1553"/>
                    <a:pt x="1699" y="1554"/>
                    <a:pt x="1699" y="1548"/>
                  </a:cubicBezTo>
                  <a:lnTo>
                    <a:pt x="1699" y="1548"/>
                  </a:lnTo>
                  <a:cubicBezTo>
                    <a:pt x="1699" y="1548"/>
                    <a:pt x="1699" y="1549"/>
                    <a:pt x="1697" y="1549"/>
                  </a:cubicBezTo>
                  <a:cubicBezTo>
                    <a:pt x="1692" y="1549"/>
                    <a:pt x="1677" y="1544"/>
                    <a:pt x="1681" y="1543"/>
                  </a:cubicBezTo>
                  <a:cubicBezTo>
                    <a:pt x="1690" y="1540"/>
                    <a:pt x="1700" y="1533"/>
                    <a:pt x="1707" y="1533"/>
                  </a:cubicBezTo>
                  <a:cubicBezTo>
                    <a:pt x="1710" y="1533"/>
                    <a:pt x="1712" y="1535"/>
                    <a:pt x="1712" y="1540"/>
                  </a:cubicBezTo>
                  <a:cubicBezTo>
                    <a:pt x="1710" y="1544"/>
                    <a:pt x="1704" y="1550"/>
                    <a:pt x="1715" y="1551"/>
                  </a:cubicBezTo>
                  <a:cubicBezTo>
                    <a:pt x="1730" y="1551"/>
                    <a:pt x="1752" y="1549"/>
                    <a:pt x="1766" y="1544"/>
                  </a:cubicBezTo>
                  <a:cubicBezTo>
                    <a:pt x="1778" y="1542"/>
                    <a:pt x="1766" y="1533"/>
                    <a:pt x="1767" y="1528"/>
                  </a:cubicBezTo>
                  <a:cubicBezTo>
                    <a:pt x="1768" y="1528"/>
                    <a:pt x="1770" y="1528"/>
                    <a:pt x="1771" y="1528"/>
                  </a:cubicBezTo>
                  <a:cubicBezTo>
                    <a:pt x="1782" y="1528"/>
                    <a:pt x="1805" y="1530"/>
                    <a:pt x="1809" y="1534"/>
                  </a:cubicBezTo>
                  <a:cubicBezTo>
                    <a:pt x="1813" y="1538"/>
                    <a:pt x="1795" y="1541"/>
                    <a:pt x="1788" y="1542"/>
                  </a:cubicBezTo>
                  <a:lnTo>
                    <a:pt x="1788" y="1542"/>
                  </a:lnTo>
                  <a:cubicBezTo>
                    <a:pt x="1796" y="1542"/>
                    <a:pt x="1809" y="1539"/>
                    <a:pt x="1818" y="1539"/>
                  </a:cubicBezTo>
                  <a:cubicBezTo>
                    <a:pt x="1823" y="1539"/>
                    <a:pt x="1827" y="1540"/>
                    <a:pt x="1829" y="1541"/>
                  </a:cubicBezTo>
                  <a:cubicBezTo>
                    <a:pt x="1836" y="1544"/>
                    <a:pt x="1835" y="1555"/>
                    <a:pt x="1835" y="1560"/>
                  </a:cubicBezTo>
                  <a:cubicBezTo>
                    <a:pt x="1842" y="1550"/>
                    <a:pt x="1846" y="1540"/>
                    <a:pt x="1857" y="1531"/>
                  </a:cubicBezTo>
                  <a:cubicBezTo>
                    <a:pt x="1862" y="1527"/>
                    <a:pt x="1874" y="1528"/>
                    <a:pt x="1882" y="1525"/>
                  </a:cubicBezTo>
                  <a:cubicBezTo>
                    <a:pt x="1885" y="1524"/>
                    <a:pt x="1889" y="1517"/>
                    <a:pt x="1895" y="1517"/>
                  </a:cubicBezTo>
                  <a:cubicBezTo>
                    <a:pt x="1896" y="1517"/>
                    <a:pt x="1897" y="1517"/>
                    <a:pt x="1898" y="1518"/>
                  </a:cubicBezTo>
                  <a:cubicBezTo>
                    <a:pt x="1906" y="1524"/>
                    <a:pt x="1890" y="1535"/>
                    <a:pt x="1897" y="1542"/>
                  </a:cubicBezTo>
                  <a:cubicBezTo>
                    <a:pt x="1898" y="1543"/>
                    <a:pt x="1900" y="1544"/>
                    <a:pt x="1902" y="1544"/>
                  </a:cubicBezTo>
                  <a:cubicBezTo>
                    <a:pt x="1908" y="1544"/>
                    <a:pt x="1917" y="1539"/>
                    <a:pt x="1920" y="1537"/>
                  </a:cubicBezTo>
                  <a:cubicBezTo>
                    <a:pt x="1926" y="1533"/>
                    <a:pt x="1925" y="1530"/>
                    <a:pt x="1934" y="1528"/>
                  </a:cubicBezTo>
                  <a:cubicBezTo>
                    <a:pt x="1944" y="1525"/>
                    <a:pt x="1953" y="1523"/>
                    <a:pt x="1963" y="1523"/>
                  </a:cubicBezTo>
                  <a:cubicBezTo>
                    <a:pt x="1965" y="1522"/>
                    <a:pt x="1967" y="1522"/>
                    <a:pt x="1970" y="1522"/>
                  </a:cubicBezTo>
                  <a:lnTo>
                    <a:pt x="1970" y="1522"/>
                  </a:lnTo>
                  <a:cubicBezTo>
                    <a:pt x="1970" y="1522"/>
                    <a:pt x="1970" y="1522"/>
                    <a:pt x="1970" y="1522"/>
                  </a:cubicBezTo>
                  <a:cubicBezTo>
                    <a:pt x="1971" y="1522"/>
                    <a:pt x="1971" y="1522"/>
                    <a:pt x="1972" y="1521"/>
                  </a:cubicBezTo>
                  <a:lnTo>
                    <a:pt x="1972" y="1521"/>
                  </a:lnTo>
                  <a:cubicBezTo>
                    <a:pt x="1971" y="1521"/>
                    <a:pt x="1970" y="1522"/>
                    <a:pt x="1970" y="1522"/>
                  </a:cubicBezTo>
                  <a:lnTo>
                    <a:pt x="1970" y="1522"/>
                  </a:lnTo>
                  <a:cubicBezTo>
                    <a:pt x="1964" y="1518"/>
                    <a:pt x="1954" y="1514"/>
                    <a:pt x="1969" y="1510"/>
                  </a:cubicBezTo>
                  <a:cubicBezTo>
                    <a:pt x="1970" y="1510"/>
                    <a:pt x="1971" y="1510"/>
                    <a:pt x="1972" y="1510"/>
                  </a:cubicBezTo>
                  <a:cubicBezTo>
                    <a:pt x="1982" y="1510"/>
                    <a:pt x="1981" y="1519"/>
                    <a:pt x="1972" y="1521"/>
                  </a:cubicBezTo>
                  <a:lnTo>
                    <a:pt x="1972" y="1521"/>
                  </a:lnTo>
                  <a:cubicBezTo>
                    <a:pt x="1993" y="1519"/>
                    <a:pt x="2020" y="1517"/>
                    <a:pt x="2038" y="1509"/>
                  </a:cubicBezTo>
                  <a:cubicBezTo>
                    <a:pt x="2042" y="1506"/>
                    <a:pt x="2043" y="1501"/>
                    <a:pt x="2047" y="1501"/>
                  </a:cubicBezTo>
                  <a:cubicBezTo>
                    <a:pt x="2048" y="1501"/>
                    <a:pt x="2049" y="1501"/>
                    <a:pt x="2049" y="1502"/>
                  </a:cubicBezTo>
                  <a:cubicBezTo>
                    <a:pt x="2058" y="1503"/>
                    <a:pt x="2061" y="1510"/>
                    <a:pt x="2070" y="1511"/>
                  </a:cubicBezTo>
                  <a:cubicBezTo>
                    <a:pt x="2075" y="1512"/>
                    <a:pt x="2081" y="1513"/>
                    <a:pt x="2087" y="1513"/>
                  </a:cubicBezTo>
                  <a:cubicBezTo>
                    <a:pt x="2104" y="1513"/>
                    <a:pt x="2123" y="1509"/>
                    <a:pt x="2136" y="1503"/>
                  </a:cubicBezTo>
                  <a:cubicBezTo>
                    <a:pt x="2140" y="1502"/>
                    <a:pt x="2146" y="1493"/>
                    <a:pt x="2148" y="1493"/>
                  </a:cubicBezTo>
                  <a:cubicBezTo>
                    <a:pt x="2148" y="1493"/>
                    <a:pt x="2148" y="1493"/>
                    <a:pt x="2148" y="1493"/>
                  </a:cubicBezTo>
                  <a:cubicBezTo>
                    <a:pt x="2155" y="1494"/>
                    <a:pt x="2151" y="1504"/>
                    <a:pt x="2161" y="1504"/>
                  </a:cubicBezTo>
                  <a:cubicBezTo>
                    <a:pt x="2161" y="1504"/>
                    <a:pt x="2162" y="1504"/>
                    <a:pt x="2163" y="1504"/>
                  </a:cubicBezTo>
                  <a:cubicBezTo>
                    <a:pt x="2163" y="1504"/>
                    <a:pt x="2165" y="1495"/>
                    <a:pt x="2174" y="1493"/>
                  </a:cubicBezTo>
                  <a:cubicBezTo>
                    <a:pt x="2180" y="1492"/>
                    <a:pt x="2188" y="1491"/>
                    <a:pt x="2189" y="1486"/>
                  </a:cubicBezTo>
                  <a:cubicBezTo>
                    <a:pt x="2191" y="1475"/>
                    <a:pt x="2193" y="1475"/>
                    <a:pt x="2205" y="1465"/>
                  </a:cubicBezTo>
                  <a:cubicBezTo>
                    <a:pt x="2209" y="1467"/>
                    <a:pt x="2222" y="1482"/>
                    <a:pt x="2218" y="1482"/>
                  </a:cubicBezTo>
                  <a:cubicBezTo>
                    <a:pt x="2218" y="1482"/>
                    <a:pt x="2218" y="1482"/>
                    <a:pt x="2218" y="1482"/>
                  </a:cubicBezTo>
                  <a:cubicBezTo>
                    <a:pt x="2216" y="1482"/>
                    <a:pt x="2214" y="1481"/>
                    <a:pt x="2212" y="1481"/>
                  </a:cubicBezTo>
                  <a:cubicBezTo>
                    <a:pt x="2208" y="1481"/>
                    <a:pt x="2204" y="1482"/>
                    <a:pt x="2200" y="1485"/>
                  </a:cubicBezTo>
                  <a:cubicBezTo>
                    <a:pt x="2197" y="1489"/>
                    <a:pt x="2200" y="1489"/>
                    <a:pt x="2205" y="1489"/>
                  </a:cubicBezTo>
                  <a:cubicBezTo>
                    <a:pt x="2205" y="1489"/>
                    <a:pt x="2205" y="1489"/>
                    <a:pt x="2206" y="1489"/>
                  </a:cubicBezTo>
                  <a:cubicBezTo>
                    <a:pt x="2213" y="1489"/>
                    <a:pt x="2228" y="1482"/>
                    <a:pt x="2237" y="1482"/>
                  </a:cubicBezTo>
                  <a:cubicBezTo>
                    <a:pt x="2240" y="1482"/>
                    <a:pt x="2242" y="1483"/>
                    <a:pt x="2244" y="1484"/>
                  </a:cubicBezTo>
                  <a:cubicBezTo>
                    <a:pt x="2245" y="1485"/>
                    <a:pt x="2246" y="1485"/>
                    <a:pt x="2248" y="1485"/>
                  </a:cubicBezTo>
                  <a:cubicBezTo>
                    <a:pt x="2250" y="1485"/>
                    <a:pt x="2252" y="1485"/>
                    <a:pt x="2254" y="1485"/>
                  </a:cubicBezTo>
                  <a:lnTo>
                    <a:pt x="2254" y="1485"/>
                  </a:lnTo>
                  <a:cubicBezTo>
                    <a:pt x="2254" y="1485"/>
                    <a:pt x="2254" y="1485"/>
                    <a:pt x="2255" y="1485"/>
                  </a:cubicBezTo>
                  <a:lnTo>
                    <a:pt x="2254" y="1485"/>
                  </a:lnTo>
                  <a:lnTo>
                    <a:pt x="2254" y="1485"/>
                  </a:lnTo>
                  <a:cubicBezTo>
                    <a:pt x="2254" y="1485"/>
                    <a:pt x="2254" y="1485"/>
                    <a:pt x="2254" y="1485"/>
                  </a:cubicBezTo>
                  <a:lnTo>
                    <a:pt x="2254" y="1485"/>
                  </a:lnTo>
                  <a:cubicBezTo>
                    <a:pt x="2246" y="1481"/>
                    <a:pt x="2236" y="1471"/>
                    <a:pt x="2252" y="1468"/>
                  </a:cubicBezTo>
                  <a:lnTo>
                    <a:pt x="2252" y="1468"/>
                  </a:lnTo>
                  <a:lnTo>
                    <a:pt x="2254" y="1485"/>
                  </a:lnTo>
                  <a:lnTo>
                    <a:pt x="2254" y="1485"/>
                  </a:lnTo>
                  <a:cubicBezTo>
                    <a:pt x="2270" y="1482"/>
                    <a:pt x="2297" y="1472"/>
                    <a:pt x="2309" y="1470"/>
                  </a:cubicBezTo>
                  <a:cubicBezTo>
                    <a:pt x="2307" y="1461"/>
                    <a:pt x="2298" y="1463"/>
                    <a:pt x="2296" y="1454"/>
                  </a:cubicBezTo>
                  <a:cubicBezTo>
                    <a:pt x="2297" y="1454"/>
                    <a:pt x="2298" y="1454"/>
                    <a:pt x="2299" y="1454"/>
                  </a:cubicBezTo>
                  <a:cubicBezTo>
                    <a:pt x="2308" y="1454"/>
                    <a:pt x="2316" y="1460"/>
                    <a:pt x="2320" y="1460"/>
                  </a:cubicBezTo>
                  <a:cubicBezTo>
                    <a:pt x="2321" y="1460"/>
                    <a:pt x="2321" y="1460"/>
                    <a:pt x="2322" y="1460"/>
                  </a:cubicBezTo>
                  <a:cubicBezTo>
                    <a:pt x="2330" y="1456"/>
                    <a:pt x="2336" y="1447"/>
                    <a:pt x="2341" y="1441"/>
                  </a:cubicBezTo>
                  <a:cubicBezTo>
                    <a:pt x="2345" y="1446"/>
                    <a:pt x="2377" y="1461"/>
                    <a:pt x="2392" y="1461"/>
                  </a:cubicBezTo>
                  <a:cubicBezTo>
                    <a:pt x="2397" y="1461"/>
                    <a:pt x="2400" y="1459"/>
                    <a:pt x="2399" y="1454"/>
                  </a:cubicBezTo>
                  <a:cubicBezTo>
                    <a:pt x="2393" y="1454"/>
                    <a:pt x="2392" y="1457"/>
                    <a:pt x="2390" y="1459"/>
                  </a:cubicBezTo>
                  <a:cubicBezTo>
                    <a:pt x="2390" y="1459"/>
                    <a:pt x="2389" y="1459"/>
                    <a:pt x="2389" y="1459"/>
                  </a:cubicBezTo>
                  <a:cubicBezTo>
                    <a:pt x="2385" y="1459"/>
                    <a:pt x="2390" y="1447"/>
                    <a:pt x="2392" y="1446"/>
                  </a:cubicBezTo>
                  <a:cubicBezTo>
                    <a:pt x="2395" y="1441"/>
                    <a:pt x="2403" y="1439"/>
                    <a:pt x="2409" y="1439"/>
                  </a:cubicBezTo>
                  <a:cubicBezTo>
                    <a:pt x="2409" y="1439"/>
                    <a:pt x="2410" y="1439"/>
                    <a:pt x="2410" y="1439"/>
                  </a:cubicBezTo>
                  <a:cubicBezTo>
                    <a:pt x="2425" y="1439"/>
                    <a:pt x="2411" y="1455"/>
                    <a:pt x="2428" y="1455"/>
                  </a:cubicBezTo>
                  <a:cubicBezTo>
                    <a:pt x="2428" y="1455"/>
                    <a:pt x="2429" y="1455"/>
                    <a:pt x="2429" y="1454"/>
                  </a:cubicBezTo>
                  <a:cubicBezTo>
                    <a:pt x="2438" y="1454"/>
                    <a:pt x="2451" y="1453"/>
                    <a:pt x="2458" y="1449"/>
                  </a:cubicBezTo>
                  <a:cubicBezTo>
                    <a:pt x="2468" y="1445"/>
                    <a:pt x="2460" y="1439"/>
                    <a:pt x="2474" y="1435"/>
                  </a:cubicBezTo>
                  <a:cubicBezTo>
                    <a:pt x="2478" y="1434"/>
                    <a:pt x="2482" y="1433"/>
                    <a:pt x="2485" y="1433"/>
                  </a:cubicBezTo>
                  <a:cubicBezTo>
                    <a:pt x="2488" y="1433"/>
                    <a:pt x="2490" y="1434"/>
                    <a:pt x="2490" y="1438"/>
                  </a:cubicBezTo>
                  <a:cubicBezTo>
                    <a:pt x="2489" y="1440"/>
                    <a:pt x="2485" y="1445"/>
                    <a:pt x="2487" y="1447"/>
                  </a:cubicBezTo>
                  <a:cubicBezTo>
                    <a:pt x="2487" y="1447"/>
                    <a:pt x="2487" y="1447"/>
                    <a:pt x="2487" y="1447"/>
                  </a:cubicBezTo>
                  <a:cubicBezTo>
                    <a:pt x="2491" y="1447"/>
                    <a:pt x="2518" y="1422"/>
                    <a:pt x="2530" y="1422"/>
                  </a:cubicBezTo>
                  <a:cubicBezTo>
                    <a:pt x="2531" y="1422"/>
                    <a:pt x="2532" y="1422"/>
                    <a:pt x="2533" y="1423"/>
                  </a:cubicBezTo>
                  <a:cubicBezTo>
                    <a:pt x="2539" y="1428"/>
                    <a:pt x="2537" y="1434"/>
                    <a:pt x="2548" y="1434"/>
                  </a:cubicBezTo>
                  <a:cubicBezTo>
                    <a:pt x="2550" y="1434"/>
                    <a:pt x="2551" y="1434"/>
                    <a:pt x="2553" y="1434"/>
                  </a:cubicBezTo>
                  <a:cubicBezTo>
                    <a:pt x="2557" y="1433"/>
                    <a:pt x="2574" y="1428"/>
                    <a:pt x="2577" y="1426"/>
                  </a:cubicBezTo>
                  <a:lnTo>
                    <a:pt x="2577" y="1426"/>
                  </a:lnTo>
                  <a:cubicBezTo>
                    <a:pt x="2577" y="1426"/>
                    <a:pt x="2577" y="1426"/>
                    <a:pt x="2576" y="1426"/>
                  </a:cubicBezTo>
                  <a:cubicBezTo>
                    <a:pt x="2570" y="1426"/>
                    <a:pt x="2540" y="1417"/>
                    <a:pt x="2555" y="1415"/>
                  </a:cubicBezTo>
                  <a:cubicBezTo>
                    <a:pt x="2567" y="1414"/>
                    <a:pt x="2578" y="1414"/>
                    <a:pt x="2592" y="1412"/>
                  </a:cubicBezTo>
                  <a:lnTo>
                    <a:pt x="2611" y="1408"/>
                  </a:lnTo>
                  <a:cubicBezTo>
                    <a:pt x="2615" y="1408"/>
                    <a:pt x="2618" y="1406"/>
                    <a:pt x="2617" y="1405"/>
                  </a:cubicBezTo>
                  <a:cubicBezTo>
                    <a:pt x="2617" y="1405"/>
                    <a:pt x="2618" y="1404"/>
                    <a:pt x="2618" y="1404"/>
                  </a:cubicBezTo>
                  <a:lnTo>
                    <a:pt x="2618" y="1404"/>
                  </a:lnTo>
                  <a:cubicBezTo>
                    <a:pt x="2621" y="1404"/>
                    <a:pt x="2615" y="1418"/>
                    <a:pt x="2616" y="1419"/>
                  </a:cubicBezTo>
                  <a:cubicBezTo>
                    <a:pt x="2617" y="1420"/>
                    <a:pt x="2618" y="1420"/>
                    <a:pt x="2619" y="1420"/>
                  </a:cubicBezTo>
                  <a:cubicBezTo>
                    <a:pt x="2624" y="1420"/>
                    <a:pt x="2631" y="1415"/>
                    <a:pt x="2633" y="1413"/>
                  </a:cubicBezTo>
                  <a:cubicBezTo>
                    <a:pt x="2635" y="1410"/>
                    <a:pt x="2640" y="1403"/>
                    <a:pt x="2647" y="1403"/>
                  </a:cubicBezTo>
                  <a:cubicBezTo>
                    <a:pt x="2648" y="1403"/>
                    <a:pt x="2648" y="1403"/>
                    <a:pt x="2649" y="1403"/>
                  </a:cubicBezTo>
                  <a:cubicBezTo>
                    <a:pt x="2656" y="1405"/>
                    <a:pt x="2652" y="1410"/>
                    <a:pt x="2655" y="1414"/>
                  </a:cubicBezTo>
                  <a:lnTo>
                    <a:pt x="2655" y="1414"/>
                  </a:lnTo>
                  <a:cubicBezTo>
                    <a:pt x="2652" y="1409"/>
                    <a:pt x="2675" y="1395"/>
                    <a:pt x="2681" y="1393"/>
                  </a:cubicBezTo>
                  <a:cubicBezTo>
                    <a:pt x="2688" y="1391"/>
                    <a:pt x="2695" y="1387"/>
                    <a:pt x="2703" y="1387"/>
                  </a:cubicBezTo>
                  <a:cubicBezTo>
                    <a:pt x="2709" y="1388"/>
                    <a:pt x="2707" y="1392"/>
                    <a:pt x="2714" y="1392"/>
                  </a:cubicBezTo>
                  <a:cubicBezTo>
                    <a:pt x="2719" y="1392"/>
                    <a:pt x="2743" y="1388"/>
                    <a:pt x="2743" y="1382"/>
                  </a:cubicBezTo>
                  <a:cubicBezTo>
                    <a:pt x="2743" y="1377"/>
                    <a:pt x="2744" y="1374"/>
                    <a:pt x="2753" y="1372"/>
                  </a:cubicBezTo>
                  <a:cubicBezTo>
                    <a:pt x="2753" y="1372"/>
                    <a:pt x="2761" y="1369"/>
                    <a:pt x="2765" y="1369"/>
                  </a:cubicBezTo>
                  <a:cubicBezTo>
                    <a:pt x="2766" y="1369"/>
                    <a:pt x="2767" y="1369"/>
                    <a:pt x="2767" y="1370"/>
                  </a:cubicBezTo>
                  <a:cubicBezTo>
                    <a:pt x="2767" y="1371"/>
                    <a:pt x="2747" y="1388"/>
                    <a:pt x="2760" y="1388"/>
                  </a:cubicBezTo>
                  <a:cubicBezTo>
                    <a:pt x="2760" y="1388"/>
                    <a:pt x="2761" y="1388"/>
                    <a:pt x="2762" y="1388"/>
                  </a:cubicBezTo>
                  <a:cubicBezTo>
                    <a:pt x="2776" y="1387"/>
                    <a:pt x="2779" y="1376"/>
                    <a:pt x="2791" y="1376"/>
                  </a:cubicBezTo>
                  <a:cubicBezTo>
                    <a:pt x="2792" y="1376"/>
                    <a:pt x="2793" y="1376"/>
                    <a:pt x="2794" y="1376"/>
                  </a:cubicBezTo>
                  <a:cubicBezTo>
                    <a:pt x="2796" y="1376"/>
                    <a:pt x="2798" y="1376"/>
                    <a:pt x="2800" y="1376"/>
                  </a:cubicBezTo>
                  <a:cubicBezTo>
                    <a:pt x="2813" y="1376"/>
                    <a:pt x="2821" y="1369"/>
                    <a:pt x="2831" y="1362"/>
                  </a:cubicBezTo>
                  <a:cubicBezTo>
                    <a:pt x="2836" y="1359"/>
                    <a:pt x="2838" y="1359"/>
                    <a:pt x="2839" y="1359"/>
                  </a:cubicBezTo>
                  <a:cubicBezTo>
                    <a:pt x="2840" y="1359"/>
                    <a:pt x="2841" y="1359"/>
                    <a:pt x="2844" y="1359"/>
                  </a:cubicBezTo>
                  <a:cubicBezTo>
                    <a:pt x="2848" y="1359"/>
                    <a:pt x="2855" y="1354"/>
                    <a:pt x="2860" y="1353"/>
                  </a:cubicBezTo>
                  <a:cubicBezTo>
                    <a:pt x="2862" y="1349"/>
                    <a:pt x="2871" y="1341"/>
                    <a:pt x="2879" y="1341"/>
                  </a:cubicBezTo>
                  <a:cubicBezTo>
                    <a:pt x="2881" y="1341"/>
                    <a:pt x="2884" y="1341"/>
                    <a:pt x="2886" y="1344"/>
                  </a:cubicBezTo>
                  <a:cubicBezTo>
                    <a:pt x="2886" y="1345"/>
                    <a:pt x="2893" y="1356"/>
                    <a:pt x="2900" y="1356"/>
                  </a:cubicBezTo>
                  <a:cubicBezTo>
                    <a:pt x="2902" y="1356"/>
                    <a:pt x="2904" y="1355"/>
                    <a:pt x="2906" y="1351"/>
                  </a:cubicBezTo>
                  <a:cubicBezTo>
                    <a:pt x="2908" y="1345"/>
                    <a:pt x="2907" y="1342"/>
                    <a:pt x="2919" y="1339"/>
                  </a:cubicBezTo>
                  <a:cubicBezTo>
                    <a:pt x="2919" y="1339"/>
                    <a:pt x="2920" y="1339"/>
                    <a:pt x="2920" y="1339"/>
                  </a:cubicBezTo>
                  <a:cubicBezTo>
                    <a:pt x="2926" y="1339"/>
                    <a:pt x="2924" y="1345"/>
                    <a:pt x="2927" y="1347"/>
                  </a:cubicBezTo>
                  <a:cubicBezTo>
                    <a:pt x="2928" y="1348"/>
                    <a:pt x="2929" y="1348"/>
                    <a:pt x="2930" y="1348"/>
                  </a:cubicBezTo>
                  <a:cubicBezTo>
                    <a:pt x="2934" y="1348"/>
                    <a:pt x="2940" y="1346"/>
                    <a:pt x="2943" y="1345"/>
                  </a:cubicBezTo>
                  <a:lnTo>
                    <a:pt x="2941" y="1334"/>
                  </a:lnTo>
                  <a:cubicBezTo>
                    <a:pt x="2936" y="1334"/>
                    <a:pt x="2929" y="1333"/>
                    <a:pt x="2926" y="1331"/>
                  </a:cubicBezTo>
                  <a:cubicBezTo>
                    <a:pt x="2922" y="1326"/>
                    <a:pt x="2943" y="1322"/>
                    <a:pt x="2947" y="1321"/>
                  </a:cubicBezTo>
                  <a:cubicBezTo>
                    <a:pt x="2950" y="1320"/>
                    <a:pt x="2952" y="1320"/>
                    <a:pt x="2953" y="1320"/>
                  </a:cubicBezTo>
                  <a:cubicBezTo>
                    <a:pt x="2960" y="1320"/>
                    <a:pt x="2958" y="1325"/>
                    <a:pt x="2970" y="1325"/>
                  </a:cubicBezTo>
                  <a:cubicBezTo>
                    <a:pt x="2971" y="1325"/>
                    <a:pt x="2977" y="1325"/>
                    <a:pt x="2983" y="1325"/>
                  </a:cubicBezTo>
                  <a:cubicBezTo>
                    <a:pt x="2988" y="1325"/>
                    <a:pt x="2994" y="1325"/>
                    <a:pt x="2995" y="1324"/>
                  </a:cubicBezTo>
                  <a:cubicBezTo>
                    <a:pt x="2998" y="1318"/>
                    <a:pt x="2991" y="1316"/>
                    <a:pt x="3005" y="1312"/>
                  </a:cubicBezTo>
                  <a:cubicBezTo>
                    <a:pt x="3011" y="1310"/>
                    <a:pt x="3019" y="1310"/>
                    <a:pt x="3020" y="1306"/>
                  </a:cubicBezTo>
                  <a:cubicBezTo>
                    <a:pt x="3025" y="1297"/>
                    <a:pt x="3067" y="1289"/>
                    <a:pt x="3079" y="1288"/>
                  </a:cubicBezTo>
                  <a:cubicBezTo>
                    <a:pt x="3082" y="1287"/>
                    <a:pt x="3084" y="1287"/>
                    <a:pt x="3086" y="1287"/>
                  </a:cubicBezTo>
                  <a:cubicBezTo>
                    <a:pt x="3090" y="1287"/>
                    <a:pt x="3090" y="1289"/>
                    <a:pt x="3093" y="1291"/>
                  </a:cubicBezTo>
                  <a:cubicBezTo>
                    <a:pt x="3094" y="1292"/>
                    <a:pt x="3096" y="1293"/>
                    <a:pt x="3098" y="1293"/>
                  </a:cubicBezTo>
                  <a:cubicBezTo>
                    <a:pt x="3105" y="1293"/>
                    <a:pt x="3115" y="1289"/>
                    <a:pt x="3120" y="1288"/>
                  </a:cubicBezTo>
                  <a:cubicBezTo>
                    <a:pt x="3121" y="1288"/>
                    <a:pt x="3122" y="1288"/>
                    <a:pt x="3123" y="1288"/>
                  </a:cubicBezTo>
                  <a:cubicBezTo>
                    <a:pt x="3132" y="1288"/>
                    <a:pt x="3144" y="1285"/>
                    <a:pt x="3145" y="1278"/>
                  </a:cubicBezTo>
                  <a:cubicBezTo>
                    <a:pt x="3147" y="1273"/>
                    <a:pt x="3153" y="1273"/>
                    <a:pt x="3161" y="1271"/>
                  </a:cubicBezTo>
                  <a:cubicBezTo>
                    <a:pt x="3165" y="1269"/>
                    <a:pt x="3165" y="1265"/>
                    <a:pt x="3172" y="1262"/>
                  </a:cubicBezTo>
                  <a:cubicBezTo>
                    <a:pt x="3183" y="1258"/>
                    <a:pt x="3191" y="1259"/>
                    <a:pt x="3201" y="1255"/>
                  </a:cubicBezTo>
                  <a:cubicBezTo>
                    <a:pt x="3212" y="1253"/>
                    <a:pt x="3234" y="1223"/>
                    <a:pt x="3224" y="1221"/>
                  </a:cubicBezTo>
                  <a:lnTo>
                    <a:pt x="3224" y="1221"/>
                  </a:lnTo>
                  <a:cubicBezTo>
                    <a:pt x="3224" y="1222"/>
                    <a:pt x="3212" y="1227"/>
                    <a:pt x="3211" y="1227"/>
                  </a:cubicBezTo>
                  <a:cubicBezTo>
                    <a:pt x="3206" y="1228"/>
                    <a:pt x="3202" y="1228"/>
                    <a:pt x="3197" y="1228"/>
                  </a:cubicBezTo>
                  <a:cubicBezTo>
                    <a:pt x="3195" y="1228"/>
                    <a:pt x="3192" y="1228"/>
                    <a:pt x="3190" y="1227"/>
                  </a:cubicBezTo>
                  <a:cubicBezTo>
                    <a:pt x="3174" y="1227"/>
                    <a:pt x="3157" y="1230"/>
                    <a:pt x="3141" y="1235"/>
                  </a:cubicBezTo>
                  <a:cubicBezTo>
                    <a:pt x="3129" y="1240"/>
                    <a:pt x="3144" y="1249"/>
                    <a:pt x="3129" y="1255"/>
                  </a:cubicBezTo>
                  <a:cubicBezTo>
                    <a:pt x="3124" y="1258"/>
                    <a:pt x="3119" y="1259"/>
                    <a:pt x="3114" y="1259"/>
                  </a:cubicBezTo>
                  <a:cubicBezTo>
                    <a:pt x="3110" y="1259"/>
                    <a:pt x="3107" y="1259"/>
                    <a:pt x="3103" y="1258"/>
                  </a:cubicBezTo>
                  <a:cubicBezTo>
                    <a:pt x="3102" y="1255"/>
                    <a:pt x="3101" y="1254"/>
                    <a:pt x="3099" y="1254"/>
                  </a:cubicBezTo>
                  <a:cubicBezTo>
                    <a:pt x="3098" y="1254"/>
                    <a:pt x="3096" y="1254"/>
                    <a:pt x="3093" y="1255"/>
                  </a:cubicBezTo>
                  <a:cubicBezTo>
                    <a:pt x="3079" y="1258"/>
                    <a:pt x="3087" y="1256"/>
                    <a:pt x="3084" y="1264"/>
                  </a:cubicBezTo>
                  <a:cubicBezTo>
                    <a:pt x="3083" y="1267"/>
                    <a:pt x="3077" y="1271"/>
                    <a:pt x="3071" y="1271"/>
                  </a:cubicBezTo>
                  <a:cubicBezTo>
                    <a:pt x="3071" y="1271"/>
                    <a:pt x="3070" y="1271"/>
                    <a:pt x="3069" y="1271"/>
                  </a:cubicBezTo>
                  <a:cubicBezTo>
                    <a:pt x="3060" y="1268"/>
                    <a:pt x="3069" y="1258"/>
                    <a:pt x="3060" y="1258"/>
                  </a:cubicBezTo>
                  <a:cubicBezTo>
                    <a:pt x="3058" y="1258"/>
                    <a:pt x="3056" y="1258"/>
                    <a:pt x="3053" y="1259"/>
                  </a:cubicBezTo>
                  <a:cubicBezTo>
                    <a:pt x="3046" y="1261"/>
                    <a:pt x="3030" y="1270"/>
                    <a:pt x="3032" y="1276"/>
                  </a:cubicBezTo>
                  <a:cubicBezTo>
                    <a:pt x="3028" y="1278"/>
                    <a:pt x="3021" y="1278"/>
                    <a:pt x="3018" y="1280"/>
                  </a:cubicBezTo>
                  <a:cubicBezTo>
                    <a:pt x="3013" y="1282"/>
                    <a:pt x="2979" y="1300"/>
                    <a:pt x="2975" y="1300"/>
                  </a:cubicBezTo>
                  <a:cubicBezTo>
                    <a:pt x="2975" y="1300"/>
                    <a:pt x="2975" y="1300"/>
                    <a:pt x="2975" y="1300"/>
                  </a:cubicBezTo>
                  <a:cubicBezTo>
                    <a:pt x="2967" y="1297"/>
                    <a:pt x="2987" y="1283"/>
                    <a:pt x="2989" y="1278"/>
                  </a:cubicBezTo>
                  <a:lnTo>
                    <a:pt x="2989" y="1278"/>
                  </a:lnTo>
                  <a:cubicBezTo>
                    <a:pt x="2986" y="1283"/>
                    <a:pt x="2944" y="1298"/>
                    <a:pt x="2939" y="1302"/>
                  </a:cubicBezTo>
                  <a:cubicBezTo>
                    <a:pt x="2935" y="1306"/>
                    <a:pt x="2930" y="1308"/>
                    <a:pt x="2925" y="1308"/>
                  </a:cubicBezTo>
                  <a:cubicBezTo>
                    <a:pt x="2922" y="1308"/>
                    <a:pt x="2919" y="1307"/>
                    <a:pt x="2915" y="1306"/>
                  </a:cubicBezTo>
                  <a:cubicBezTo>
                    <a:pt x="2912" y="1305"/>
                    <a:pt x="2909" y="1304"/>
                    <a:pt x="2907" y="1304"/>
                  </a:cubicBezTo>
                  <a:cubicBezTo>
                    <a:pt x="2901" y="1304"/>
                    <a:pt x="2901" y="1309"/>
                    <a:pt x="2895" y="1310"/>
                  </a:cubicBezTo>
                  <a:cubicBezTo>
                    <a:pt x="2888" y="1312"/>
                    <a:pt x="2885" y="1313"/>
                    <a:pt x="2882" y="1313"/>
                  </a:cubicBezTo>
                  <a:cubicBezTo>
                    <a:pt x="2880" y="1313"/>
                    <a:pt x="2878" y="1313"/>
                    <a:pt x="2875" y="1312"/>
                  </a:cubicBezTo>
                  <a:cubicBezTo>
                    <a:pt x="2874" y="1312"/>
                    <a:pt x="2873" y="1312"/>
                    <a:pt x="2871" y="1312"/>
                  </a:cubicBezTo>
                  <a:cubicBezTo>
                    <a:pt x="2870" y="1312"/>
                    <a:pt x="2868" y="1312"/>
                    <a:pt x="2867" y="1312"/>
                  </a:cubicBezTo>
                  <a:cubicBezTo>
                    <a:pt x="2860" y="1315"/>
                    <a:pt x="2857" y="1322"/>
                    <a:pt x="2863" y="1324"/>
                  </a:cubicBezTo>
                  <a:cubicBezTo>
                    <a:pt x="2867" y="1326"/>
                    <a:pt x="2869" y="1333"/>
                    <a:pt x="2859" y="1333"/>
                  </a:cubicBezTo>
                  <a:cubicBezTo>
                    <a:pt x="2849" y="1332"/>
                    <a:pt x="2846" y="1326"/>
                    <a:pt x="2836" y="1326"/>
                  </a:cubicBezTo>
                  <a:cubicBezTo>
                    <a:pt x="2826" y="1326"/>
                    <a:pt x="2817" y="1331"/>
                    <a:pt x="2809" y="1336"/>
                  </a:cubicBezTo>
                  <a:cubicBezTo>
                    <a:pt x="2803" y="1337"/>
                    <a:pt x="2798" y="1339"/>
                    <a:pt x="2792" y="1339"/>
                  </a:cubicBezTo>
                  <a:cubicBezTo>
                    <a:pt x="2791" y="1339"/>
                    <a:pt x="2789" y="1339"/>
                    <a:pt x="2788" y="1338"/>
                  </a:cubicBezTo>
                  <a:cubicBezTo>
                    <a:pt x="2787" y="1337"/>
                    <a:pt x="2785" y="1336"/>
                    <a:pt x="2783" y="1336"/>
                  </a:cubicBezTo>
                  <a:cubicBezTo>
                    <a:pt x="2782" y="1336"/>
                    <a:pt x="2781" y="1336"/>
                    <a:pt x="2780" y="1337"/>
                  </a:cubicBezTo>
                  <a:cubicBezTo>
                    <a:pt x="2769" y="1339"/>
                    <a:pt x="2773" y="1344"/>
                    <a:pt x="2762" y="1347"/>
                  </a:cubicBezTo>
                  <a:cubicBezTo>
                    <a:pt x="2759" y="1348"/>
                    <a:pt x="2756" y="1348"/>
                    <a:pt x="2754" y="1348"/>
                  </a:cubicBezTo>
                  <a:cubicBezTo>
                    <a:pt x="2751" y="1348"/>
                    <a:pt x="2749" y="1348"/>
                    <a:pt x="2746" y="1348"/>
                  </a:cubicBezTo>
                  <a:cubicBezTo>
                    <a:pt x="2744" y="1348"/>
                    <a:pt x="2743" y="1348"/>
                    <a:pt x="2741" y="1348"/>
                  </a:cubicBezTo>
                  <a:cubicBezTo>
                    <a:pt x="2723" y="1351"/>
                    <a:pt x="2702" y="1358"/>
                    <a:pt x="2688" y="1367"/>
                  </a:cubicBezTo>
                  <a:cubicBezTo>
                    <a:pt x="2683" y="1371"/>
                    <a:pt x="2680" y="1373"/>
                    <a:pt x="2678" y="1373"/>
                  </a:cubicBezTo>
                  <a:cubicBezTo>
                    <a:pt x="2676" y="1373"/>
                    <a:pt x="2675" y="1371"/>
                    <a:pt x="2674" y="1366"/>
                  </a:cubicBezTo>
                  <a:cubicBezTo>
                    <a:pt x="2678" y="1363"/>
                    <a:pt x="2677" y="1362"/>
                    <a:pt x="2674" y="1362"/>
                  </a:cubicBezTo>
                  <a:cubicBezTo>
                    <a:pt x="2671" y="1362"/>
                    <a:pt x="2666" y="1362"/>
                    <a:pt x="2663" y="1363"/>
                  </a:cubicBezTo>
                  <a:cubicBezTo>
                    <a:pt x="2654" y="1365"/>
                    <a:pt x="2642" y="1366"/>
                    <a:pt x="2633" y="1371"/>
                  </a:cubicBezTo>
                  <a:cubicBezTo>
                    <a:pt x="2628" y="1374"/>
                    <a:pt x="2623" y="1379"/>
                    <a:pt x="2613" y="1379"/>
                  </a:cubicBezTo>
                  <a:cubicBezTo>
                    <a:pt x="2612" y="1379"/>
                    <a:pt x="2611" y="1379"/>
                    <a:pt x="2611" y="1379"/>
                  </a:cubicBezTo>
                  <a:cubicBezTo>
                    <a:pt x="2610" y="1376"/>
                    <a:pt x="2607" y="1375"/>
                    <a:pt x="2602" y="1375"/>
                  </a:cubicBezTo>
                  <a:cubicBezTo>
                    <a:pt x="2594" y="1375"/>
                    <a:pt x="2582" y="1379"/>
                    <a:pt x="2577" y="1381"/>
                  </a:cubicBezTo>
                  <a:cubicBezTo>
                    <a:pt x="2569" y="1384"/>
                    <a:pt x="2560" y="1398"/>
                    <a:pt x="2556" y="1398"/>
                  </a:cubicBezTo>
                  <a:cubicBezTo>
                    <a:pt x="2555" y="1398"/>
                    <a:pt x="2555" y="1398"/>
                    <a:pt x="2555" y="1398"/>
                  </a:cubicBezTo>
                  <a:cubicBezTo>
                    <a:pt x="2547" y="1393"/>
                    <a:pt x="2543" y="1390"/>
                    <a:pt x="2533" y="1390"/>
                  </a:cubicBezTo>
                  <a:cubicBezTo>
                    <a:pt x="2531" y="1390"/>
                    <a:pt x="2528" y="1390"/>
                    <a:pt x="2524" y="1391"/>
                  </a:cubicBezTo>
                  <a:cubicBezTo>
                    <a:pt x="2500" y="1395"/>
                    <a:pt x="2475" y="1399"/>
                    <a:pt x="2451" y="1406"/>
                  </a:cubicBezTo>
                  <a:cubicBezTo>
                    <a:pt x="2443" y="1409"/>
                    <a:pt x="2435" y="1412"/>
                    <a:pt x="2426" y="1414"/>
                  </a:cubicBezTo>
                  <a:cubicBezTo>
                    <a:pt x="2420" y="1417"/>
                    <a:pt x="2418" y="1421"/>
                    <a:pt x="2413" y="1422"/>
                  </a:cubicBezTo>
                  <a:cubicBezTo>
                    <a:pt x="2412" y="1422"/>
                    <a:pt x="2412" y="1422"/>
                    <a:pt x="2411" y="1422"/>
                  </a:cubicBezTo>
                  <a:cubicBezTo>
                    <a:pt x="2405" y="1422"/>
                    <a:pt x="2398" y="1417"/>
                    <a:pt x="2393" y="1415"/>
                  </a:cubicBezTo>
                  <a:cubicBezTo>
                    <a:pt x="2385" y="1413"/>
                    <a:pt x="2377" y="1413"/>
                    <a:pt x="2368" y="1413"/>
                  </a:cubicBezTo>
                  <a:cubicBezTo>
                    <a:pt x="2357" y="1415"/>
                    <a:pt x="2347" y="1418"/>
                    <a:pt x="2348" y="1426"/>
                  </a:cubicBezTo>
                  <a:cubicBezTo>
                    <a:pt x="2348" y="1425"/>
                    <a:pt x="2347" y="1424"/>
                    <a:pt x="2346" y="1424"/>
                  </a:cubicBezTo>
                  <a:cubicBezTo>
                    <a:pt x="2340" y="1424"/>
                    <a:pt x="2323" y="1435"/>
                    <a:pt x="2318" y="1436"/>
                  </a:cubicBezTo>
                  <a:cubicBezTo>
                    <a:pt x="2318" y="1436"/>
                    <a:pt x="2318" y="1436"/>
                    <a:pt x="2317" y="1436"/>
                  </a:cubicBezTo>
                  <a:cubicBezTo>
                    <a:pt x="2313" y="1436"/>
                    <a:pt x="2299" y="1431"/>
                    <a:pt x="2293" y="1431"/>
                  </a:cubicBezTo>
                  <a:cubicBezTo>
                    <a:pt x="2291" y="1431"/>
                    <a:pt x="2290" y="1431"/>
                    <a:pt x="2288" y="1431"/>
                  </a:cubicBezTo>
                  <a:cubicBezTo>
                    <a:pt x="2279" y="1431"/>
                    <a:pt x="2269" y="1432"/>
                    <a:pt x="2262" y="1435"/>
                  </a:cubicBezTo>
                  <a:cubicBezTo>
                    <a:pt x="2253" y="1439"/>
                    <a:pt x="2258" y="1446"/>
                    <a:pt x="2259" y="1450"/>
                  </a:cubicBezTo>
                  <a:cubicBezTo>
                    <a:pt x="2255" y="1451"/>
                    <a:pt x="2247" y="1453"/>
                    <a:pt x="2243" y="1453"/>
                  </a:cubicBezTo>
                  <a:cubicBezTo>
                    <a:pt x="2242" y="1453"/>
                    <a:pt x="2241" y="1453"/>
                    <a:pt x="2241" y="1453"/>
                  </a:cubicBezTo>
                  <a:cubicBezTo>
                    <a:pt x="2241" y="1451"/>
                    <a:pt x="2240" y="1449"/>
                    <a:pt x="2239" y="1448"/>
                  </a:cubicBezTo>
                  <a:cubicBezTo>
                    <a:pt x="2238" y="1448"/>
                    <a:pt x="2237" y="1448"/>
                    <a:pt x="2236" y="1448"/>
                  </a:cubicBezTo>
                  <a:cubicBezTo>
                    <a:pt x="2232" y="1448"/>
                    <a:pt x="2227" y="1449"/>
                    <a:pt x="2224" y="1450"/>
                  </a:cubicBezTo>
                  <a:cubicBezTo>
                    <a:pt x="2224" y="1450"/>
                    <a:pt x="2223" y="1450"/>
                    <a:pt x="2223" y="1450"/>
                  </a:cubicBezTo>
                  <a:cubicBezTo>
                    <a:pt x="2220" y="1450"/>
                    <a:pt x="2217" y="1447"/>
                    <a:pt x="2213" y="1447"/>
                  </a:cubicBezTo>
                  <a:cubicBezTo>
                    <a:pt x="2211" y="1446"/>
                    <a:pt x="2210" y="1446"/>
                    <a:pt x="2209" y="1446"/>
                  </a:cubicBezTo>
                  <a:cubicBezTo>
                    <a:pt x="2204" y="1446"/>
                    <a:pt x="2199" y="1448"/>
                    <a:pt x="2194" y="1449"/>
                  </a:cubicBezTo>
                  <a:cubicBezTo>
                    <a:pt x="2176" y="1454"/>
                    <a:pt x="2169" y="1460"/>
                    <a:pt x="2155" y="1468"/>
                  </a:cubicBezTo>
                  <a:cubicBezTo>
                    <a:pt x="2148" y="1471"/>
                    <a:pt x="2145" y="1472"/>
                    <a:pt x="2142" y="1472"/>
                  </a:cubicBezTo>
                  <a:cubicBezTo>
                    <a:pt x="2138" y="1472"/>
                    <a:pt x="2140" y="1468"/>
                    <a:pt x="2139" y="1462"/>
                  </a:cubicBezTo>
                  <a:lnTo>
                    <a:pt x="2139" y="1462"/>
                  </a:lnTo>
                  <a:cubicBezTo>
                    <a:pt x="2139" y="1466"/>
                    <a:pt x="2128" y="1463"/>
                    <a:pt x="2124" y="1468"/>
                  </a:cubicBezTo>
                  <a:cubicBezTo>
                    <a:pt x="2123" y="1469"/>
                    <a:pt x="2123" y="1475"/>
                    <a:pt x="2122" y="1475"/>
                  </a:cubicBezTo>
                  <a:cubicBezTo>
                    <a:pt x="2121" y="1476"/>
                    <a:pt x="2120" y="1476"/>
                    <a:pt x="2120" y="1476"/>
                  </a:cubicBezTo>
                  <a:cubicBezTo>
                    <a:pt x="2114" y="1476"/>
                    <a:pt x="2113" y="1469"/>
                    <a:pt x="2108" y="1469"/>
                  </a:cubicBezTo>
                  <a:cubicBezTo>
                    <a:pt x="2108" y="1469"/>
                    <a:pt x="2107" y="1469"/>
                    <a:pt x="2107" y="1469"/>
                  </a:cubicBezTo>
                  <a:cubicBezTo>
                    <a:pt x="2097" y="1471"/>
                    <a:pt x="2091" y="1479"/>
                    <a:pt x="2083" y="1482"/>
                  </a:cubicBezTo>
                  <a:cubicBezTo>
                    <a:pt x="2079" y="1483"/>
                    <a:pt x="2077" y="1484"/>
                    <a:pt x="2076" y="1484"/>
                  </a:cubicBezTo>
                  <a:cubicBezTo>
                    <a:pt x="2072" y="1484"/>
                    <a:pt x="2078" y="1479"/>
                    <a:pt x="2082" y="1476"/>
                  </a:cubicBezTo>
                  <a:cubicBezTo>
                    <a:pt x="2088" y="1472"/>
                    <a:pt x="2087" y="1464"/>
                    <a:pt x="2079" y="1464"/>
                  </a:cubicBezTo>
                  <a:cubicBezTo>
                    <a:pt x="2077" y="1464"/>
                    <a:pt x="2076" y="1464"/>
                    <a:pt x="2074" y="1465"/>
                  </a:cubicBezTo>
                  <a:cubicBezTo>
                    <a:pt x="2062" y="1469"/>
                    <a:pt x="2048" y="1477"/>
                    <a:pt x="2049" y="1486"/>
                  </a:cubicBezTo>
                  <a:cubicBezTo>
                    <a:pt x="2049" y="1480"/>
                    <a:pt x="2043" y="1479"/>
                    <a:pt x="2034" y="1479"/>
                  </a:cubicBezTo>
                  <a:cubicBezTo>
                    <a:pt x="2017" y="1479"/>
                    <a:pt x="1989" y="1486"/>
                    <a:pt x="1975" y="1486"/>
                  </a:cubicBezTo>
                  <a:cubicBezTo>
                    <a:pt x="1969" y="1486"/>
                    <a:pt x="1966" y="1485"/>
                    <a:pt x="1966" y="1482"/>
                  </a:cubicBezTo>
                  <a:cubicBezTo>
                    <a:pt x="1962" y="1481"/>
                    <a:pt x="1959" y="1480"/>
                    <a:pt x="1956" y="1480"/>
                  </a:cubicBezTo>
                  <a:cubicBezTo>
                    <a:pt x="1943" y="1480"/>
                    <a:pt x="1932" y="1490"/>
                    <a:pt x="1919" y="1493"/>
                  </a:cubicBezTo>
                  <a:cubicBezTo>
                    <a:pt x="1906" y="1496"/>
                    <a:pt x="1893" y="1497"/>
                    <a:pt x="1880" y="1498"/>
                  </a:cubicBezTo>
                  <a:cubicBezTo>
                    <a:pt x="1862" y="1501"/>
                    <a:pt x="1847" y="1508"/>
                    <a:pt x="1830" y="1510"/>
                  </a:cubicBezTo>
                  <a:cubicBezTo>
                    <a:pt x="1828" y="1510"/>
                    <a:pt x="1827" y="1510"/>
                    <a:pt x="1825" y="1510"/>
                  </a:cubicBezTo>
                  <a:cubicBezTo>
                    <a:pt x="1817" y="1510"/>
                    <a:pt x="1813" y="1507"/>
                    <a:pt x="1804" y="1507"/>
                  </a:cubicBezTo>
                  <a:cubicBezTo>
                    <a:pt x="1802" y="1507"/>
                    <a:pt x="1799" y="1508"/>
                    <a:pt x="1797" y="1508"/>
                  </a:cubicBezTo>
                  <a:cubicBezTo>
                    <a:pt x="1791" y="1509"/>
                    <a:pt x="1780" y="1510"/>
                    <a:pt x="1776" y="1513"/>
                  </a:cubicBezTo>
                  <a:cubicBezTo>
                    <a:pt x="1774" y="1515"/>
                    <a:pt x="1776" y="1520"/>
                    <a:pt x="1771" y="1520"/>
                  </a:cubicBezTo>
                  <a:cubicBezTo>
                    <a:pt x="1770" y="1520"/>
                    <a:pt x="1770" y="1520"/>
                    <a:pt x="1769" y="1520"/>
                  </a:cubicBezTo>
                  <a:cubicBezTo>
                    <a:pt x="1758" y="1520"/>
                    <a:pt x="1756" y="1509"/>
                    <a:pt x="1755" y="1504"/>
                  </a:cubicBezTo>
                  <a:lnTo>
                    <a:pt x="1755" y="1504"/>
                  </a:lnTo>
                  <a:cubicBezTo>
                    <a:pt x="1757" y="1516"/>
                    <a:pt x="1649" y="1522"/>
                    <a:pt x="1634" y="1522"/>
                  </a:cubicBezTo>
                  <a:cubicBezTo>
                    <a:pt x="1632" y="1522"/>
                    <a:pt x="1630" y="1522"/>
                    <a:pt x="1629" y="1522"/>
                  </a:cubicBezTo>
                  <a:cubicBezTo>
                    <a:pt x="1618" y="1522"/>
                    <a:pt x="1607" y="1520"/>
                    <a:pt x="1596" y="1520"/>
                  </a:cubicBezTo>
                  <a:cubicBezTo>
                    <a:pt x="1593" y="1520"/>
                    <a:pt x="1590" y="1520"/>
                    <a:pt x="1587" y="1521"/>
                  </a:cubicBezTo>
                  <a:cubicBezTo>
                    <a:pt x="1573" y="1523"/>
                    <a:pt x="1560" y="1526"/>
                    <a:pt x="1548" y="1530"/>
                  </a:cubicBezTo>
                  <a:cubicBezTo>
                    <a:pt x="1544" y="1532"/>
                    <a:pt x="1529" y="1546"/>
                    <a:pt x="1536" y="1546"/>
                  </a:cubicBezTo>
                  <a:cubicBezTo>
                    <a:pt x="1536" y="1546"/>
                    <a:pt x="1535" y="1546"/>
                    <a:pt x="1535" y="1546"/>
                  </a:cubicBezTo>
                  <a:cubicBezTo>
                    <a:pt x="1527" y="1546"/>
                    <a:pt x="1530" y="1534"/>
                    <a:pt x="1522" y="1534"/>
                  </a:cubicBezTo>
                  <a:cubicBezTo>
                    <a:pt x="1520" y="1534"/>
                    <a:pt x="1518" y="1535"/>
                    <a:pt x="1516" y="1536"/>
                  </a:cubicBezTo>
                  <a:cubicBezTo>
                    <a:pt x="1514" y="1536"/>
                    <a:pt x="1501" y="1545"/>
                    <a:pt x="1496" y="1545"/>
                  </a:cubicBezTo>
                  <a:cubicBezTo>
                    <a:pt x="1496" y="1545"/>
                    <a:pt x="1495" y="1545"/>
                    <a:pt x="1495" y="1544"/>
                  </a:cubicBezTo>
                  <a:cubicBezTo>
                    <a:pt x="1492" y="1544"/>
                    <a:pt x="1503" y="1531"/>
                    <a:pt x="1498" y="1531"/>
                  </a:cubicBezTo>
                  <a:cubicBezTo>
                    <a:pt x="1497" y="1531"/>
                    <a:pt x="1497" y="1531"/>
                    <a:pt x="1496" y="1531"/>
                  </a:cubicBezTo>
                  <a:cubicBezTo>
                    <a:pt x="1484" y="1534"/>
                    <a:pt x="1463" y="1539"/>
                    <a:pt x="1463" y="1549"/>
                  </a:cubicBezTo>
                  <a:cubicBezTo>
                    <a:pt x="1463" y="1549"/>
                    <a:pt x="1463" y="1549"/>
                    <a:pt x="1462" y="1549"/>
                  </a:cubicBezTo>
                  <a:cubicBezTo>
                    <a:pt x="1456" y="1549"/>
                    <a:pt x="1447" y="1541"/>
                    <a:pt x="1445" y="1538"/>
                  </a:cubicBezTo>
                  <a:cubicBezTo>
                    <a:pt x="1443" y="1538"/>
                    <a:pt x="1424" y="1533"/>
                    <a:pt x="1419" y="1533"/>
                  </a:cubicBezTo>
                  <a:cubicBezTo>
                    <a:pt x="1419" y="1533"/>
                    <a:pt x="1418" y="1533"/>
                    <a:pt x="1418" y="1533"/>
                  </a:cubicBezTo>
                  <a:cubicBezTo>
                    <a:pt x="1414" y="1538"/>
                    <a:pt x="1416" y="1547"/>
                    <a:pt x="1403" y="1548"/>
                  </a:cubicBezTo>
                  <a:cubicBezTo>
                    <a:pt x="1401" y="1548"/>
                    <a:pt x="1399" y="1548"/>
                    <a:pt x="1397" y="1548"/>
                  </a:cubicBezTo>
                  <a:cubicBezTo>
                    <a:pt x="1392" y="1548"/>
                    <a:pt x="1388" y="1547"/>
                    <a:pt x="1382" y="1547"/>
                  </a:cubicBezTo>
                  <a:cubicBezTo>
                    <a:pt x="1380" y="1547"/>
                    <a:pt x="1378" y="1548"/>
                    <a:pt x="1376" y="1548"/>
                  </a:cubicBezTo>
                  <a:cubicBezTo>
                    <a:pt x="1367" y="1550"/>
                    <a:pt x="1365" y="1553"/>
                    <a:pt x="1353" y="1554"/>
                  </a:cubicBezTo>
                  <a:cubicBezTo>
                    <a:pt x="1353" y="1554"/>
                    <a:pt x="1352" y="1554"/>
                    <a:pt x="1351" y="1554"/>
                  </a:cubicBezTo>
                  <a:cubicBezTo>
                    <a:pt x="1340" y="1554"/>
                    <a:pt x="1336" y="1548"/>
                    <a:pt x="1323" y="1547"/>
                  </a:cubicBezTo>
                  <a:cubicBezTo>
                    <a:pt x="1313" y="1547"/>
                    <a:pt x="1298" y="1550"/>
                    <a:pt x="1298" y="1557"/>
                  </a:cubicBezTo>
                  <a:cubicBezTo>
                    <a:pt x="1296" y="1556"/>
                    <a:pt x="1280" y="1548"/>
                    <a:pt x="1276" y="1548"/>
                  </a:cubicBezTo>
                  <a:cubicBezTo>
                    <a:pt x="1276" y="1548"/>
                    <a:pt x="1276" y="1548"/>
                    <a:pt x="1276" y="1549"/>
                  </a:cubicBezTo>
                  <a:cubicBezTo>
                    <a:pt x="1277" y="1552"/>
                    <a:pt x="1290" y="1562"/>
                    <a:pt x="1274" y="1562"/>
                  </a:cubicBezTo>
                  <a:cubicBezTo>
                    <a:pt x="1266" y="1561"/>
                    <a:pt x="1262" y="1558"/>
                    <a:pt x="1255" y="1556"/>
                  </a:cubicBezTo>
                  <a:cubicBezTo>
                    <a:pt x="1250" y="1555"/>
                    <a:pt x="1243" y="1554"/>
                    <a:pt x="1236" y="1554"/>
                  </a:cubicBezTo>
                  <a:cubicBezTo>
                    <a:pt x="1223" y="1554"/>
                    <a:pt x="1210" y="1556"/>
                    <a:pt x="1206" y="1562"/>
                  </a:cubicBezTo>
                  <a:lnTo>
                    <a:pt x="1206" y="1562"/>
                  </a:lnTo>
                  <a:cubicBezTo>
                    <a:pt x="1210" y="1557"/>
                    <a:pt x="1185" y="1549"/>
                    <a:pt x="1179" y="1549"/>
                  </a:cubicBezTo>
                  <a:cubicBezTo>
                    <a:pt x="1179" y="1556"/>
                    <a:pt x="1171" y="1554"/>
                    <a:pt x="1160" y="1555"/>
                  </a:cubicBezTo>
                  <a:cubicBezTo>
                    <a:pt x="1157" y="1555"/>
                    <a:pt x="1155" y="1555"/>
                    <a:pt x="1154" y="1555"/>
                  </a:cubicBezTo>
                  <a:cubicBezTo>
                    <a:pt x="1151" y="1555"/>
                    <a:pt x="1153" y="1555"/>
                    <a:pt x="1150" y="1558"/>
                  </a:cubicBezTo>
                  <a:cubicBezTo>
                    <a:pt x="1149" y="1560"/>
                    <a:pt x="1146" y="1561"/>
                    <a:pt x="1142" y="1561"/>
                  </a:cubicBezTo>
                  <a:cubicBezTo>
                    <a:pt x="1132" y="1561"/>
                    <a:pt x="1115" y="1556"/>
                    <a:pt x="1109" y="1556"/>
                  </a:cubicBezTo>
                  <a:cubicBezTo>
                    <a:pt x="1103" y="1556"/>
                    <a:pt x="1102" y="1560"/>
                    <a:pt x="1093" y="1561"/>
                  </a:cubicBezTo>
                  <a:cubicBezTo>
                    <a:pt x="1089" y="1561"/>
                    <a:pt x="1086" y="1561"/>
                    <a:pt x="1082" y="1561"/>
                  </a:cubicBezTo>
                  <a:cubicBezTo>
                    <a:pt x="1074" y="1561"/>
                    <a:pt x="1067" y="1561"/>
                    <a:pt x="1059" y="1561"/>
                  </a:cubicBezTo>
                  <a:cubicBezTo>
                    <a:pt x="1037" y="1561"/>
                    <a:pt x="1025" y="1563"/>
                    <a:pt x="1015" y="1575"/>
                  </a:cubicBezTo>
                  <a:cubicBezTo>
                    <a:pt x="1018" y="1571"/>
                    <a:pt x="1027" y="1565"/>
                    <a:pt x="1024" y="1560"/>
                  </a:cubicBezTo>
                  <a:cubicBezTo>
                    <a:pt x="1024" y="1559"/>
                    <a:pt x="1022" y="1558"/>
                    <a:pt x="1021" y="1558"/>
                  </a:cubicBezTo>
                  <a:cubicBezTo>
                    <a:pt x="1016" y="1558"/>
                    <a:pt x="1010" y="1562"/>
                    <a:pt x="1008" y="1563"/>
                  </a:cubicBezTo>
                  <a:cubicBezTo>
                    <a:pt x="1002" y="1567"/>
                    <a:pt x="996" y="1569"/>
                    <a:pt x="992" y="1569"/>
                  </a:cubicBezTo>
                  <a:cubicBezTo>
                    <a:pt x="986" y="1569"/>
                    <a:pt x="981" y="1565"/>
                    <a:pt x="975" y="1558"/>
                  </a:cubicBezTo>
                  <a:cubicBezTo>
                    <a:pt x="975" y="1557"/>
                    <a:pt x="974" y="1557"/>
                    <a:pt x="972" y="1557"/>
                  </a:cubicBezTo>
                  <a:cubicBezTo>
                    <a:pt x="966" y="1557"/>
                    <a:pt x="955" y="1570"/>
                    <a:pt x="951" y="1570"/>
                  </a:cubicBezTo>
                  <a:cubicBezTo>
                    <a:pt x="949" y="1570"/>
                    <a:pt x="948" y="1568"/>
                    <a:pt x="948" y="1565"/>
                  </a:cubicBezTo>
                  <a:cubicBezTo>
                    <a:pt x="949" y="1561"/>
                    <a:pt x="941" y="1559"/>
                    <a:pt x="933" y="1559"/>
                  </a:cubicBezTo>
                  <a:cubicBezTo>
                    <a:pt x="923" y="1559"/>
                    <a:pt x="912" y="1562"/>
                    <a:pt x="912" y="1569"/>
                  </a:cubicBezTo>
                  <a:cubicBezTo>
                    <a:pt x="912" y="1564"/>
                    <a:pt x="906" y="1561"/>
                    <a:pt x="899" y="1558"/>
                  </a:cubicBezTo>
                  <a:cubicBezTo>
                    <a:pt x="899" y="1557"/>
                    <a:pt x="898" y="1557"/>
                    <a:pt x="896" y="1557"/>
                  </a:cubicBezTo>
                  <a:cubicBezTo>
                    <a:pt x="893" y="1557"/>
                    <a:pt x="889" y="1558"/>
                    <a:pt x="885" y="1558"/>
                  </a:cubicBezTo>
                  <a:cubicBezTo>
                    <a:pt x="875" y="1558"/>
                    <a:pt x="870" y="1554"/>
                    <a:pt x="860" y="1553"/>
                  </a:cubicBezTo>
                  <a:cubicBezTo>
                    <a:pt x="859" y="1553"/>
                    <a:pt x="858" y="1553"/>
                    <a:pt x="857" y="1553"/>
                  </a:cubicBezTo>
                  <a:cubicBezTo>
                    <a:pt x="849" y="1553"/>
                    <a:pt x="844" y="1556"/>
                    <a:pt x="837" y="1556"/>
                  </a:cubicBezTo>
                  <a:cubicBezTo>
                    <a:pt x="836" y="1556"/>
                    <a:pt x="836" y="1556"/>
                    <a:pt x="835" y="1556"/>
                  </a:cubicBezTo>
                  <a:cubicBezTo>
                    <a:pt x="824" y="1556"/>
                    <a:pt x="814" y="1555"/>
                    <a:pt x="804" y="1553"/>
                  </a:cubicBezTo>
                  <a:cubicBezTo>
                    <a:pt x="791" y="1551"/>
                    <a:pt x="781" y="1548"/>
                    <a:pt x="767" y="1548"/>
                  </a:cubicBezTo>
                  <a:cubicBezTo>
                    <a:pt x="766" y="1548"/>
                    <a:pt x="764" y="1548"/>
                    <a:pt x="762" y="1548"/>
                  </a:cubicBezTo>
                  <a:cubicBezTo>
                    <a:pt x="754" y="1549"/>
                    <a:pt x="746" y="1556"/>
                    <a:pt x="742" y="1556"/>
                  </a:cubicBezTo>
                  <a:cubicBezTo>
                    <a:pt x="737" y="1556"/>
                    <a:pt x="734" y="1545"/>
                    <a:pt x="729" y="1544"/>
                  </a:cubicBezTo>
                  <a:cubicBezTo>
                    <a:pt x="728" y="1543"/>
                    <a:pt x="726" y="1543"/>
                    <a:pt x="725" y="1543"/>
                  </a:cubicBezTo>
                  <a:cubicBezTo>
                    <a:pt x="719" y="1543"/>
                    <a:pt x="716" y="1548"/>
                    <a:pt x="713" y="1551"/>
                  </a:cubicBezTo>
                  <a:cubicBezTo>
                    <a:pt x="711" y="1553"/>
                    <a:pt x="710" y="1563"/>
                    <a:pt x="704" y="1563"/>
                  </a:cubicBezTo>
                  <a:cubicBezTo>
                    <a:pt x="702" y="1563"/>
                    <a:pt x="701" y="1562"/>
                    <a:pt x="699" y="1561"/>
                  </a:cubicBezTo>
                  <a:cubicBezTo>
                    <a:pt x="690" y="1556"/>
                    <a:pt x="687" y="1548"/>
                    <a:pt x="675" y="1544"/>
                  </a:cubicBezTo>
                  <a:cubicBezTo>
                    <a:pt x="673" y="1544"/>
                    <a:pt x="672" y="1544"/>
                    <a:pt x="670" y="1544"/>
                  </a:cubicBezTo>
                  <a:cubicBezTo>
                    <a:pt x="660" y="1544"/>
                    <a:pt x="652" y="1553"/>
                    <a:pt x="644" y="1553"/>
                  </a:cubicBezTo>
                  <a:cubicBezTo>
                    <a:pt x="642" y="1553"/>
                    <a:pt x="639" y="1552"/>
                    <a:pt x="636" y="1549"/>
                  </a:cubicBezTo>
                  <a:cubicBezTo>
                    <a:pt x="629" y="1542"/>
                    <a:pt x="606" y="1542"/>
                    <a:pt x="591" y="1542"/>
                  </a:cubicBezTo>
                  <a:cubicBezTo>
                    <a:pt x="588" y="1542"/>
                    <a:pt x="585" y="1542"/>
                    <a:pt x="583" y="1542"/>
                  </a:cubicBezTo>
                  <a:cubicBezTo>
                    <a:pt x="578" y="1542"/>
                    <a:pt x="572" y="1542"/>
                    <a:pt x="567" y="1542"/>
                  </a:cubicBezTo>
                  <a:cubicBezTo>
                    <a:pt x="561" y="1542"/>
                    <a:pt x="556" y="1542"/>
                    <a:pt x="550" y="1540"/>
                  </a:cubicBezTo>
                  <a:cubicBezTo>
                    <a:pt x="547" y="1539"/>
                    <a:pt x="527" y="1529"/>
                    <a:pt x="524" y="1529"/>
                  </a:cubicBezTo>
                  <a:cubicBezTo>
                    <a:pt x="524" y="1529"/>
                    <a:pt x="524" y="1529"/>
                    <a:pt x="524" y="1530"/>
                  </a:cubicBezTo>
                  <a:cubicBezTo>
                    <a:pt x="526" y="1533"/>
                    <a:pt x="533" y="1537"/>
                    <a:pt x="524" y="1539"/>
                  </a:cubicBezTo>
                  <a:cubicBezTo>
                    <a:pt x="522" y="1540"/>
                    <a:pt x="520" y="1540"/>
                    <a:pt x="518" y="1540"/>
                  </a:cubicBezTo>
                  <a:cubicBezTo>
                    <a:pt x="515" y="1540"/>
                    <a:pt x="511" y="1540"/>
                    <a:pt x="508" y="1539"/>
                  </a:cubicBezTo>
                  <a:cubicBezTo>
                    <a:pt x="498" y="1538"/>
                    <a:pt x="481" y="1533"/>
                    <a:pt x="482" y="1525"/>
                  </a:cubicBezTo>
                  <a:lnTo>
                    <a:pt x="482" y="1525"/>
                  </a:lnTo>
                  <a:cubicBezTo>
                    <a:pt x="481" y="1532"/>
                    <a:pt x="480" y="1534"/>
                    <a:pt x="477" y="1534"/>
                  </a:cubicBezTo>
                  <a:cubicBezTo>
                    <a:pt x="472" y="1534"/>
                    <a:pt x="462" y="1520"/>
                    <a:pt x="451" y="1520"/>
                  </a:cubicBezTo>
                  <a:cubicBezTo>
                    <a:pt x="438" y="1520"/>
                    <a:pt x="435" y="1531"/>
                    <a:pt x="420" y="1531"/>
                  </a:cubicBezTo>
                  <a:cubicBezTo>
                    <a:pt x="420" y="1531"/>
                    <a:pt x="419" y="1530"/>
                    <a:pt x="418" y="1530"/>
                  </a:cubicBezTo>
                  <a:cubicBezTo>
                    <a:pt x="414" y="1530"/>
                    <a:pt x="403" y="1523"/>
                    <a:pt x="397" y="1522"/>
                  </a:cubicBezTo>
                  <a:cubicBezTo>
                    <a:pt x="392" y="1520"/>
                    <a:pt x="388" y="1519"/>
                    <a:pt x="385" y="1519"/>
                  </a:cubicBezTo>
                  <a:cubicBezTo>
                    <a:pt x="380" y="1519"/>
                    <a:pt x="378" y="1522"/>
                    <a:pt x="372" y="1522"/>
                  </a:cubicBezTo>
                  <a:cubicBezTo>
                    <a:pt x="369" y="1522"/>
                    <a:pt x="365" y="1521"/>
                    <a:pt x="360" y="1519"/>
                  </a:cubicBezTo>
                  <a:cubicBezTo>
                    <a:pt x="345" y="1515"/>
                    <a:pt x="335" y="1511"/>
                    <a:pt x="319" y="1510"/>
                  </a:cubicBezTo>
                  <a:cubicBezTo>
                    <a:pt x="315" y="1510"/>
                    <a:pt x="304" y="1511"/>
                    <a:pt x="300" y="1511"/>
                  </a:cubicBezTo>
                  <a:cubicBezTo>
                    <a:pt x="299" y="1511"/>
                    <a:pt x="299" y="1511"/>
                    <a:pt x="299" y="1511"/>
                  </a:cubicBezTo>
                  <a:cubicBezTo>
                    <a:pt x="277" y="1506"/>
                    <a:pt x="256" y="1485"/>
                    <a:pt x="233" y="1485"/>
                  </a:cubicBezTo>
                  <a:cubicBezTo>
                    <a:pt x="231" y="1485"/>
                    <a:pt x="230" y="1485"/>
                    <a:pt x="228" y="1485"/>
                  </a:cubicBezTo>
                  <a:cubicBezTo>
                    <a:pt x="218" y="1486"/>
                    <a:pt x="222" y="1490"/>
                    <a:pt x="217" y="1490"/>
                  </a:cubicBezTo>
                  <a:cubicBezTo>
                    <a:pt x="216" y="1490"/>
                    <a:pt x="214" y="1489"/>
                    <a:pt x="211" y="1489"/>
                  </a:cubicBezTo>
                  <a:cubicBezTo>
                    <a:pt x="207" y="1485"/>
                    <a:pt x="202" y="1482"/>
                    <a:pt x="196" y="1479"/>
                  </a:cubicBezTo>
                  <a:cubicBezTo>
                    <a:pt x="195" y="1479"/>
                    <a:pt x="195" y="1479"/>
                    <a:pt x="195" y="1479"/>
                  </a:cubicBezTo>
                  <a:cubicBezTo>
                    <a:pt x="192" y="1479"/>
                    <a:pt x="192" y="1482"/>
                    <a:pt x="188" y="1482"/>
                  </a:cubicBezTo>
                  <a:cubicBezTo>
                    <a:pt x="160" y="1482"/>
                    <a:pt x="117" y="1454"/>
                    <a:pt x="88" y="1454"/>
                  </a:cubicBezTo>
                  <a:cubicBezTo>
                    <a:pt x="85" y="1454"/>
                    <a:pt x="82" y="1455"/>
                    <a:pt x="79" y="1455"/>
                  </a:cubicBezTo>
                  <a:cubicBezTo>
                    <a:pt x="84" y="1454"/>
                    <a:pt x="82" y="1453"/>
                    <a:pt x="80" y="1453"/>
                  </a:cubicBezTo>
                  <a:cubicBezTo>
                    <a:pt x="79" y="1453"/>
                    <a:pt x="79" y="1453"/>
                    <a:pt x="78" y="1453"/>
                  </a:cubicBezTo>
                  <a:lnTo>
                    <a:pt x="78" y="1453"/>
                  </a:lnTo>
                  <a:cubicBezTo>
                    <a:pt x="78" y="1446"/>
                    <a:pt x="76" y="1439"/>
                    <a:pt x="69" y="1439"/>
                  </a:cubicBezTo>
                  <a:cubicBezTo>
                    <a:pt x="68" y="1439"/>
                    <a:pt x="66" y="1440"/>
                    <a:pt x="65" y="1440"/>
                  </a:cubicBezTo>
                  <a:lnTo>
                    <a:pt x="65" y="1440"/>
                  </a:lnTo>
                  <a:cubicBezTo>
                    <a:pt x="70" y="1436"/>
                    <a:pt x="68" y="1394"/>
                    <a:pt x="75" y="1386"/>
                  </a:cubicBezTo>
                  <a:cubicBezTo>
                    <a:pt x="80" y="1379"/>
                    <a:pt x="76" y="1378"/>
                    <a:pt x="73" y="1370"/>
                  </a:cubicBezTo>
                  <a:cubicBezTo>
                    <a:pt x="71" y="1362"/>
                    <a:pt x="71" y="1352"/>
                    <a:pt x="70" y="1344"/>
                  </a:cubicBezTo>
                  <a:cubicBezTo>
                    <a:pt x="62" y="1302"/>
                    <a:pt x="61" y="1256"/>
                    <a:pt x="61" y="1214"/>
                  </a:cubicBezTo>
                  <a:cubicBezTo>
                    <a:pt x="60" y="1186"/>
                    <a:pt x="71" y="1127"/>
                    <a:pt x="45" y="1126"/>
                  </a:cubicBezTo>
                  <a:cubicBezTo>
                    <a:pt x="45" y="1126"/>
                    <a:pt x="27" y="1122"/>
                    <a:pt x="32" y="1117"/>
                  </a:cubicBezTo>
                  <a:cubicBezTo>
                    <a:pt x="37" y="1113"/>
                    <a:pt x="43" y="1108"/>
                    <a:pt x="48" y="1108"/>
                  </a:cubicBezTo>
                  <a:cubicBezTo>
                    <a:pt x="51" y="1108"/>
                    <a:pt x="80" y="1100"/>
                    <a:pt x="79" y="1098"/>
                  </a:cubicBezTo>
                  <a:cubicBezTo>
                    <a:pt x="77" y="1095"/>
                    <a:pt x="75" y="1098"/>
                    <a:pt x="73" y="1091"/>
                  </a:cubicBezTo>
                  <a:cubicBezTo>
                    <a:pt x="71" y="1084"/>
                    <a:pt x="71" y="1077"/>
                    <a:pt x="70" y="1070"/>
                  </a:cubicBezTo>
                  <a:cubicBezTo>
                    <a:pt x="70" y="1060"/>
                    <a:pt x="69" y="1043"/>
                    <a:pt x="76" y="1042"/>
                  </a:cubicBezTo>
                  <a:lnTo>
                    <a:pt x="76" y="1042"/>
                  </a:lnTo>
                  <a:cubicBezTo>
                    <a:pt x="76" y="1042"/>
                    <a:pt x="76" y="1042"/>
                    <a:pt x="76" y="1042"/>
                  </a:cubicBezTo>
                  <a:cubicBezTo>
                    <a:pt x="62" y="1042"/>
                    <a:pt x="71" y="1020"/>
                    <a:pt x="59" y="1016"/>
                  </a:cubicBezTo>
                  <a:cubicBezTo>
                    <a:pt x="53" y="1014"/>
                    <a:pt x="39" y="1007"/>
                    <a:pt x="50" y="992"/>
                  </a:cubicBezTo>
                  <a:cubicBezTo>
                    <a:pt x="55" y="986"/>
                    <a:pt x="61" y="989"/>
                    <a:pt x="66" y="979"/>
                  </a:cubicBezTo>
                  <a:cubicBezTo>
                    <a:pt x="68" y="973"/>
                    <a:pt x="67" y="963"/>
                    <a:pt x="62" y="960"/>
                  </a:cubicBezTo>
                  <a:cubicBezTo>
                    <a:pt x="56" y="958"/>
                    <a:pt x="58" y="955"/>
                    <a:pt x="57" y="944"/>
                  </a:cubicBezTo>
                  <a:cubicBezTo>
                    <a:pt x="57" y="938"/>
                    <a:pt x="60" y="942"/>
                    <a:pt x="64" y="939"/>
                  </a:cubicBezTo>
                  <a:cubicBezTo>
                    <a:pt x="73" y="931"/>
                    <a:pt x="51" y="902"/>
                    <a:pt x="60" y="886"/>
                  </a:cubicBezTo>
                  <a:cubicBezTo>
                    <a:pt x="59" y="874"/>
                    <a:pt x="43" y="859"/>
                    <a:pt x="46" y="856"/>
                  </a:cubicBezTo>
                  <a:cubicBezTo>
                    <a:pt x="48" y="854"/>
                    <a:pt x="58" y="847"/>
                    <a:pt x="56" y="846"/>
                  </a:cubicBezTo>
                  <a:cubicBezTo>
                    <a:pt x="54" y="843"/>
                    <a:pt x="47" y="845"/>
                    <a:pt x="44" y="840"/>
                  </a:cubicBezTo>
                  <a:cubicBezTo>
                    <a:pt x="44" y="839"/>
                    <a:pt x="44" y="839"/>
                    <a:pt x="46" y="839"/>
                  </a:cubicBezTo>
                  <a:cubicBezTo>
                    <a:pt x="50" y="839"/>
                    <a:pt x="59" y="840"/>
                    <a:pt x="61" y="841"/>
                  </a:cubicBezTo>
                  <a:lnTo>
                    <a:pt x="61" y="841"/>
                  </a:lnTo>
                  <a:cubicBezTo>
                    <a:pt x="56" y="839"/>
                    <a:pt x="52" y="834"/>
                    <a:pt x="51" y="830"/>
                  </a:cubicBezTo>
                  <a:cubicBezTo>
                    <a:pt x="51" y="829"/>
                    <a:pt x="52" y="829"/>
                    <a:pt x="54" y="829"/>
                  </a:cubicBezTo>
                  <a:cubicBezTo>
                    <a:pt x="55" y="829"/>
                    <a:pt x="57" y="829"/>
                    <a:pt x="59" y="830"/>
                  </a:cubicBezTo>
                  <a:cubicBezTo>
                    <a:pt x="62" y="831"/>
                    <a:pt x="64" y="832"/>
                    <a:pt x="66" y="833"/>
                  </a:cubicBezTo>
                  <a:lnTo>
                    <a:pt x="68" y="833"/>
                  </a:lnTo>
                  <a:cubicBezTo>
                    <a:pt x="70" y="833"/>
                    <a:pt x="73" y="832"/>
                    <a:pt x="75" y="832"/>
                  </a:cubicBezTo>
                  <a:cubicBezTo>
                    <a:pt x="78" y="831"/>
                    <a:pt x="87" y="826"/>
                    <a:pt x="82" y="826"/>
                  </a:cubicBezTo>
                  <a:cubicBezTo>
                    <a:pt x="82" y="826"/>
                    <a:pt x="81" y="826"/>
                    <a:pt x="81" y="827"/>
                  </a:cubicBezTo>
                  <a:lnTo>
                    <a:pt x="81" y="827"/>
                  </a:lnTo>
                  <a:lnTo>
                    <a:pt x="101" y="823"/>
                  </a:lnTo>
                  <a:cubicBezTo>
                    <a:pt x="116" y="821"/>
                    <a:pt x="104" y="822"/>
                    <a:pt x="111" y="816"/>
                  </a:cubicBezTo>
                  <a:cubicBezTo>
                    <a:pt x="113" y="815"/>
                    <a:pt x="119" y="814"/>
                    <a:pt x="126" y="814"/>
                  </a:cubicBezTo>
                  <a:cubicBezTo>
                    <a:pt x="132" y="814"/>
                    <a:pt x="139" y="815"/>
                    <a:pt x="143" y="815"/>
                  </a:cubicBezTo>
                  <a:cubicBezTo>
                    <a:pt x="145" y="815"/>
                    <a:pt x="147" y="815"/>
                    <a:pt x="148" y="814"/>
                  </a:cubicBezTo>
                  <a:cubicBezTo>
                    <a:pt x="157" y="814"/>
                    <a:pt x="176" y="814"/>
                    <a:pt x="183" y="808"/>
                  </a:cubicBezTo>
                  <a:cubicBezTo>
                    <a:pt x="187" y="804"/>
                    <a:pt x="184" y="798"/>
                    <a:pt x="191" y="798"/>
                  </a:cubicBezTo>
                  <a:cubicBezTo>
                    <a:pt x="193" y="798"/>
                    <a:pt x="196" y="799"/>
                    <a:pt x="201" y="801"/>
                  </a:cubicBezTo>
                  <a:cubicBezTo>
                    <a:pt x="204" y="803"/>
                    <a:pt x="211" y="805"/>
                    <a:pt x="216" y="805"/>
                  </a:cubicBezTo>
                  <a:cubicBezTo>
                    <a:pt x="222" y="805"/>
                    <a:pt x="225" y="803"/>
                    <a:pt x="219" y="797"/>
                  </a:cubicBezTo>
                  <a:cubicBezTo>
                    <a:pt x="218" y="789"/>
                    <a:pt x="224" y="785"/>
                    <a:pt x="233" y="785"/>
                  </a:cubicBezTo>
                  <a:cubicBezTo>
                    <a:pt x="237" y="785"/>
                    <a:pt x="240" y="785"/>
                    <a:pt x="244" y="787"/>
                  </a:cubicBezTo>
                  <a:cubicBezTo>
                    <a:pt x="250" y="789"/>
                    <a:pt x="253" y="793"/>
                    <a:pt x="259" y="793"/>
                  </a:cubicBezTo>
                  <a:cubicBezTo>
                    <a:pt x="262" y="793"/>
                    <a:pt x="266" y="792"/>
                    <a:pt x="271" y="790"/>
                  </a:cubicBezTo>
                  <a:cubicBezTo>
                    <a:pt x="273" y="789"/>
                    <a:pt x="293" y="774"/>
                    <a:pt x="296" y="774"/>
                  </a:cubicBezTo>
                  <a:cubicBezTo>
                    <a:pt x="296" y="774"/>
                    <a:pt x="296" y="774"/>
                    <a:pt x="296" y="774"/>
                  </a:cubicBezTo>
                  <a:cubicBezTo>
                    <a:pt x="298" y="776"/>
                    <a:pt x="281" y="786"/>
                    <a:pt x="290" y="787"/>
                  </a:cubicBezTo>
                  <a:cubicBezTo>
                    <a:pt x="290" y="788"/>
                    <a:pt x="291" y="788"/>
                    <a:pt x="292" y="788"/>
                  </a:cubicBezTo>
                  <a:cubicBezTo>
                    <a:pt x="299" y="788"/>
                    <a:pt x="314" y="778"/>
                    <a:pt x="318" y="774"/>
                  </a:cubicBezTo>
                  <a:cubicBezTo>
                    <a:pt x="326" y="773"/>
                    <a:pt x="334" y="771"/>
                    <a:pt x="342" y="771"/>
                  </a:cubicBezTo>
                  <a:cubicBezTo>
                    <a:pt x="345" y="771"/>
                    <a:pt x="348" y="772"/>
                    <a:pt x="351" y="773"/>
                  </a:cubicBezTo>
                  <a:cubicBezTo>
                    <a:pt x="357" y="774"/>
                    <a:pt x="362" y="775"/>
                    <a:pt x="368" y="775"/>
                  </a:cubicBezTo>
                  <a:cubicBezTo>
                    <a:pt x="371" y="775"/>
                    <a:pt x="374" y="775"/>
                    <a:pt x="378" y="774"/>
                  </a:cubicBezTo>
                  <a:cubicBezTo>
                    <a:pt x="390" y="773"/>
                    <a:pt x="403" y="770"/>
                    <a:pt x="415" y="766"/>
                  </a:cubicBezTo>
                  <a:cubicBezTo>
                    <a:pt x="424" y="762"/>
                    <a:pt x="428" y="756"/>
                    <a:pt x="433" y="756"/>
                  </a:cubicBezTo>
                  <a:cubicBezTo>
                    <a:pt x="435" y="756"/>
                    <a:pt x="437" y="757"/>
                    <a:pt x="438" y="758"/>
                  </a:cubicBezTo>
                  <a:cubicBezTo>
                    <a:pt x="443" y="761"/>
                    <a:pt x="450" y="762"/>
                    <a:pt x="456" y="762"/>
                  </a:cubicBezTo>
                  <a:cubicBezTo>
                    <a:pt x="463" y="762"/>
                    <a:pt x="470" y="761"/>
                    <a:pt x="477" y="759"/>
                  </a:cubicBezTo>
                  <a:cubicBezTo>
                    <a:pt x="486" y="755"/>
                    <a:pt x="483" y="750"/>
                    <a:pt x="482" y="746"/>
                  </a:cubicBezTo>
                  <a:lnTo>
                    <a:pt x="482" y="746"/>
                  </a:lnTo>
                  <a:cubicBezTo>
                    <a:pt x="484" y="751"/>
                    <a:pt x="489" y="753"/>
                    <a:pt x="496" y="753"/>
                  </a:cubicBezTo>
                  <a:cubicBezTo>
                    <a:pt x="509" y="753"/>
                    <a:pt x="526" y="746"/>
                    <a:pt x="532" y="740"/>
                  </a:cubicBezTo>
                  <a:cubicBezTo>
                    <a:pt x="535" y="737"/>
                    <a:pt x="541" y="735"/>
                    <a:pt x="546" y="735"/>
                  </a:cubicBezTo>
                  <a:cubicBezTo>
                    <a:pt x="549" y="735"/>
                    <a:pt x="552" y="736"/>
                    <a:pt x="555" y="738"/>
                  </a:cubicBezTo>
                  <a:cubicBezTo>
                    <a:pt x="558" y="741"/>
                    <a:pt x="548" y="745"/>
                    <a:pt x="555" y="747"/>
                  </a:cubicBezTo>
                  <a:cubicBezTo>
                    <a:pt x="555" y="748"/>
                    <a:pt x="556" y="748"/>
                    <a:pt x="557" y="748"/>
                  </a:cubicBezTo>
                  <a:cubicBezTo>
                    <a:pt x="562" y="748"/>
                    <a:pt x="567" y="743"/>
                    <a:pt x="570" y="741"/>
                  </a:cubicBezTo>
                  <a:cubicBezTo>
                    <a:pt x="576" y="738"/>
                    <a:pt x="584" y="736"/>
                    <a:pt x="592" y="736"/>
                  </a:cubicBezTo>
                  <a:cubicBezTo>
                    <a:pt x="596" y="736"/>
                    <a:pt x="599" y="736"/>
                    <a:pt x="603" y="738"/>
                  </a:cubicBezTo>
                  <a:cubicBezTo>
                    <a:pt x="603" y="740"/>
                    <a:pt x="604" y="741"/>
                    <a:pt x="605" y="741"/>
                  </a:cubicBezTo>
                  <a:cubicBezTo>
                    <a:pt x="610" y="741"/>
                    <a:pt x="620" y="730"/>
                    <a:pt x="624" y="729"/>
                  </a:cubicBezTo>
                  <a:cubicBezTo>
                    <a:pt x="639" y="724"/>
                    <a:pt x="658" y="725"/>
                    <a:pt x="670" y="718"/>
                  </a:cubicBezTo>
                  <a:cubicBezTo>
                    <a:pt x="680" y="711"/>
                    <a:pt x="697" y="710"/>
                    <a:pt x="710" y="709"/>
                  </a:cubicBezTo>
                  <a:cubicBezTo>
                    <a:pt x="725" y="708"/>
                    <a:pt x="750" y="709"/>
                    <a:pt x="762" y="700"/>
                  </a:cubicBezTo>
                  <a:cubicBezTo>
                    <a:pt x="763" y="699"/>
                    <a:pt x="765" y="699"/>
                    <a:pt x="766" y="699"/>
                  </a:cubicBezTo>
                  <a:cubicBezTo>
                    <a:pt x="771" y="699"/>
                    <a:pt x="777" y="704"/>
                    <a:pt x="782" y="704"/>
                  </a:cubicBezTo>
                  <a:cubicBezTo>
                    <a:pt x="782" y="705"/>
                    <a:pt x="783" y="705"/>
                    <a:pt x="783" y="705"/>
                  </a:cubicBezTo>
                  <a:cubicBezTo>
                    <a:pt x="791" y="705"/>
                    <a:pt x="794" y="699"/>
                    <a:pt x="802" y="697"/>
                  </a:cubicBezTo>
                  <a:cubicBezTo>
                    <a:pt x="814" y="696"/>
                    <a:pt x="826" y="694"/>
                    <a:pt x="837" y="691"/>
                  </a:cubicBezTo>
                  <a:cubicBezTo>
                    <a:pt x="846" y="689"/>
                    <a:pt x="845" y="685"/>
                    <a:pt x="852" y="685"/>
                  </a:cubicBezTo>
                  <a:cubicBezTo>
                    <a:pt x="854" y="685"/>
                    <a:pt x="856" y="685"/>
                    <a:pt x="858" y="685"/>
                  </a:cubicBezTo>
                  <a:cubicBezTo>
                    <a:pt x="863" y="686"/>
                    <a:pt x="870" y="687"/>
                    <a:pt x="878" y="687"/>
                  </a:cubicBezTo>
                  <a:cubicBezTo>
                    <a:pt x="890" y="687"/>
                    <a:pt x="903" y="684"/>
                    <a:pt x="900" y="673"/>
                  </a:cubicBezTo>
                  <a:lnTo>
                    <a:pt x="900" y="673"/>
                  </a:lnTo>
                  <a:cubicBezTo>
                    <a:pt x="901" y="678"/>
                    <a:pt x="909" y="680"/>
                    <a:pt x="918" y="680"/>
                  </a:cubicBezTo>
                  <a:cubicBezTo>
                    <a:pt x="941" y="680"/>
                    <a:pt x="979" y="669"/>
                    <a:pt x="988" y="663"/>
                  </a:cubicBezTo>
                  <a:cubicBezTo>
                    <a:pt x="990" y="661"/>
                    <a:pt x="992" y="661"/>
                    <a:pt x="994" y="661"/>
                  </a:cubicBezTo>
                  <a:cubicBezTo>
                    <a:pt x="1002" y="661"/>
                    <a:pt x="1012" y="668"/>
                    <a:pt x="1021" y="668"/>
                  </a:cubicBezTo>
                  <a:cubicBezTo>
                    <a:pt x="1025" y="668"/>
                    <a:pt x="1029" y="666"/>
                    <a:pt x="1033" y="661"/>
                  </a:cubicBezTo>
                  <a:cubicBezTo>
                    <a:pt x="1038" y="654"/>
                    <a:pt x="1040" y="647"/>
                    <a:pt x="1048" y="647"/>
                  </a:cubicBezTo>
                  <a:cubicBezTo>
                    <a:pt x="1050" y="647"/>
                    <a:pt x="1052" y="647"/>
                    <a:pt x="1056" y="649"/>
                  </a:cubicBezTo>
                  <a:cubicBezTo>
                    <a:pt x="1060" y="648"/>
                    <a:pt x="1088" y="642"/>
                    <a:pt x="1086" y="642"/>
                  </a:cubicBezTo>
                  <a:lnTo>
                    <a:pt x="1086" y="642"/>
                  </a:lnTo>
                  <a:cubicBezTo>
                    <a:pt x="1088" y="642"/>
                    <a:pt x="1078" y="648"/>
                    <a:pt x="1086" y="649"/>
                  </a:cubicBezTo>
                  <a:cubicBezTo>
                    <a:pt x="1087" y="649"/>
                    <a:pt x="1088" y="649"/>
                    <a:pt x="1089" y="649"/>
                  </a:cubicBezTo>
                  <a:cubicBezTo>
                    <a:pt x="1095" y="649"/>
                    <a:pt x="1101" y="647"/>
                    <a:pt x="1106" y="646"/>
                  </a:cubicBezTo>
                  <a:cubicBezTo>
                    <a:pt x="1113" y="645"/>
                    <a:pt x="1119" y="645"/>
                    <a:pt x="1126" y="645"/>
                  </a:cubicBezTo>
                  <a:cubicBezTo>
                    <a:pt x="1128" y="645"/>
                    <a:pt x="1131" y="645"/>
                    <a:pt x="1133" y="645"/>
                  </a:cubicBezTo>
                  <a:cubicBezTo>
                    <a:pt x="1142" y="645"/>
                    <a:pt x="1150" y="645"/>
                    <a:pt x="1158" y="642"/>
                  </a:cubicBezTo>
                  <a:cubicBezTo>
                    <a:pt x="1142" y="641"/>
                    <a:pt x="1133" y="626"/>
                    <a:pt x="1145" y="616"/>
                  </a:cubicBezTo>
                  <a:cubicBezTo>
                    <a:pt x="1146" y="616"/>
                    <a:pt x="1147" y="616"/>
                    <a:pt x="1148" y="616"/>
                  </a:cubicBezTo>
                  <a:cubicBezTo>
                    <a:pt x="1158" y="616"/>
                    <a:pt x="1153" y="627"/>
                    <a:pt x="1152" y="631"/>
                  </a:cubicBezTo>
                  <a:cubicBezTo>
                    <a:pt x="1152" y="633"/>
                    <a:pt x="1153" y="633"/>
                    <a:pt x="1155" y="633"/>
                  </a:cubicBezTo>
                  <a:cubicBezTo>
                    <a:pt x="1161" y="633"/>
                    <a:pt x="1174" y="629"/>
                    <a:pt x="1179" y="629"/>
                  </a:cubicBezTo>
                  <a:cubicBezTo>
                    <a:pt x="1184" y="629"/>
                    <a:pt x="1194" y="634"/>
                    <a:pt x="1199" y="634"/>
                  </a:cubicBezTo>
                  <a:cubicBezTo>
                    <a:pt x="1200" y="634"/>
                    <a:pt x="1201" y="634"/>
                    <a:pt x="1202" y="633"/>
                  </a:cubicBezTo>
                  <a:cubicBezTo>
                    <a:pt x="1205" y="629"/>
                    <a:pt x="1206" y="623"/>
                    <a:pt x="1216" y="623"/>
                  </a:cubicBezTo>
                  <a:cubicBezTo>
                    <a:pt x="1228" y="624"/>
                    <a:pt x="1237" y="627"/>
                    <a:pt x="1248" y="627"/>
                  </a:cubicBezTo>
                  <a:cubicBezTo>
                    <a:pt x="1251" y="627"/>
                    <a:pt x="1255" y="626"/>
                    <a:pt x="1258" y="626"/>
                  </a:cubicBezTo>
                  <a:cubicBezTo>
                    <a:pt x="1247" y="621"/>
                    <a:pt x="1315" y="611"/>
                    <a:pt x="1322" y="608"/>
                  </a:cubicBezTo>
                  <a:cubicBezTo>
                    <a:pt x="1326" y="606"/>
                    <a:pt x="1315" y="598"/>
                    <a:pt x="1322" y="593"/>
                  </a:cubicBezTo>
                  <a:cubicBezTo>
                    <a:pt x="1324" y="591"/>
                    <a:pt x="1326" y="591"/>
                    <a:pt x="1327" y="591"/>
                  </a:cubicBezTo>
                  <a:cubicBezTo>
                    <a:pt x="1334" y="591"/>
                    <a:pt x="1339" y="601"/>
                    <a:pt x="1339" y="604"/>
                  </a:cubicBezTo>
                  <a:cubicBezTo>
                    <a:pt x="1339" y="601"/>
                    <a:pt x="1342" y="595"/>
                    <a:pt x="1348" y="595"/>
                  </a:cubicBezTo>
                  <a:cubicBezTo>
                    <a:pt x="1349" y="595"/>
                    <a:pt x="1350" y="595"/>
                    <a:pt x="1351" y="595"/>
                  </a:cubicBezTo>
                  <a:cubicBezTo>
                    <a:pt x="1358" y="597"/>
                    <a:pt x="1355" y="605"/>
                    <a:pt x="1362" y="606"/>
                  </a:cubicBezTo>
                  <a:cubicBezTo>
                    <a:pt x="1362" y="606"/>
                    <a:pt x="1362" y="606"/>
                    <a:pt x="1363" y="606"/>
                  </a:cubicBezTo>
                  <a:cubicBezTo>
                    <a:pt x="1367" y="606"/>
                    <a:pt x="1371" y="590"/>
                    <a:pt x="1383" y="589"/>
                  </a:cubicBezTo>
                  <a:cubicBezTo>
                    <a:pt x="1386" y="589"/>
                    <a:pt x="1399" y="595"/>
                    <a:pt x="1404" y="595"/>
                  </a:cubicBezTo>
                  <a:cubicBezTo>
                    <a:pt x="1406" y="595"/>
                    <a:pt x="1407" y="595"/>
                    <a:pt x="1407" y="594"/>
                  </a:cubicBezTo>
                  <a:cubicBezTo>
                    <a:pt x="1406" y="590"/>
                    <a:pt x="1397" y="588"/>
                    <a:pt x="1406" y="584"/>
                  </a:cubicBezTo>
                  <a:cubicBezTo>
                    <a:pt x="1408" y="583"/>
                    <a:pt x="1411" y="582"/>
                    <a:pt x="1413" y="582"/>
                  </a:cubicBezTo>
                  <a:cubicBezTo>
                    <a:pt x="1414" y="582"/>
                    <a:pt x="1415" y="582"/>
                    <a:pt x="1415" y="582"/>
                  </a:cubicBezTo>
                  <a:cubicBezTo>
                    <a:pt x="1424" y="585"/>
                    <a:pt x="1417" y="596"/>
                    <a:pt x="1426" y="596"/>
                  </a:cubicBezTo>
                  <a:cubicBezTo>
                    <a:pt x="1426" y="596"/>
                    <a:pt x="1427" y="596"/>
                    <a:pt x="1428" y="596"/>
                  </a:cubicBezTo>
                  <a:cubicBezTo>
                    <a:pt x="1435" y="596"/>
                    <a:pt x="1445" y="594"/>
                    <a:pt x="1452" y="592"/>
                  </a:cubicBezTo>
                  <a:cubicBezTo>
                    <a:pt x="1456" y="591"/>
                    <a:pt x="1458" y="586"/>
                    <a:pt x="1458" y="586"/>
                  </a:cubicBezTo>
                  <a:cubicBezTo>
                    <a:pt x="1472" y="583"/>
                    <a:pt x="1487" y="581"/>
                    <a:pt x="1501" y="578"/>
                  </a:cubicBezTo>
                  <a:cubicBezTo>
                    <a:pt x="1518" y="574"/>
                    <a:pt x="1519" y="567"/>
                    <a:pt x="1501" y="567"/>
                  </a:cubicBezTo>
                  <a:cubicBezTo>
                    <a:pt x="1509" y="566"/>
                    <a:pt x="1517" y="564"/>
                    <a:pt x="1525" y="564"/>
                  </a:cubicBezTo>
                  <a:cubicBezTo>
                    <a:pt x="1529" y="564"/>
                    <a:pt x="1534" y="565"/>
                    <a:pt x="1539" y="567"/>
                  </a:cubicBezTo>
                  <a:cubicBezTo>
                    <a:pt x="1544" y="569"/>
                    <a:pt x="1552" y="572"/>
                    <a:pt x="1560" y="572"/>
                  </a:cubicBezTo>
                  <a:cubicBezTo>
                    <a:pt x="1564" y="572"/>
                    <a:pt x="1569" y="571"/>
                    <a:pt x="1573" y="568"/>
                  </a:cubicBezTo>
                  <a:cubicBezTo>
                    <a:pt x="1580" y="563"/>
                    <a:pt x="1580" y="560"/>
                    <a:pt x="1594" y="557"/>
                  </a:cubicBezTo>
                  <a:cubicBezTo>
                    <a:pt x="1598" y="556"/>
                    <a:pt x="1607" y="555"/>
                    <a:pt x="1611" y="554"/>
                  </a:cubicBezTo>
                  <a:cubicBezTo>
                    <a:pt x="1611" y="553"/>
                    <a:pt x="1610" y="550"/>
                    <a:pt x="1613" y="549"/>
                  </a:cubicBezTo>
                  <a:cubicBezTo>
                    <a:pt x="1623" y="544"/>
                    <a:pt x="1642" y="544"/>
                    <a:pt x="1654" y="539"/>
                  </a:cubicBezTo>
                  <a:cubicBezTo>
                    <a:pt x="1662" y="536"/>
                    <a:pt x="1670" y="531"/>
                    <a:pt x="1677" y="531"/>
                  </a:cubicBezTo>
                  <a:cubicBezTo>
                    <a:pt x="1679" y="531"/>
                    <a:pt x="1682" y="532"/>
                    <a:pt x="1684" y="533"/>
                  </a:cubicBezTo>
                  <a:cubicBezTo>
                    <a:pt x="1686" y="534"/>
                    <a:pt x="1688" y="534"/>
                    <a:pt x="1691" y="534"/>
                  </a:cubicBezTo>
                  <a:cubicBezTo>
                    <a:pt x="1702" y="534"/>
                    <a:pt x="1719" y="530"/>
                    <a:pt x="1722" y="526"/>
                  </a:cubicBezTo>
                  <a:cubicBezTo>
                    <a:pt x="1726" y="522"/>
                    <a:pt x="1716" y="521"/>
                    <a:pt x="1709" y="521"/>
                  </a:cubicBezTo>
                  <a:cubicBezTo>
                    <a:pt x="1706" y="521"/>
                    <a:pt x="1704" y="521"/>
                    <a:pt x="1703" y="521"/>
                  </a:cubicBezTo>
                  <a:cubicBezTo>
                    <a:pt x="1709" y="520"/>
                    <a:pt x="1715" y="519"/>
                    <a:pt x="1722" y="519"/>
                  </a:cubicBezTo>
                  <a:cubicBezTo>
                    <a:pt x="1725" y="519"/>
                    <a:pt x="1727" y="519"/>
                    <a:pt x="1730" y="519"/>
                  </a:cubicBezTo>
                  <a:cubicBezTo>
                    <a:pt x="1738" y="520"/>
                    <a:pt x="1743" y="524"/>
                    <a:pt x="1752" y="524"/>
                  </a:cubicBezTo>
                  <a:cubicBezTo>
                    <a:pt x="1766" y="523"/>
                    <a:pt x="1770" y="516"/>
                    <a:pt x="1783" y="516"/>
                  </a:cubicBezTo>
                  <a:cubicBezTo>
                    <a:pt x="1783" y="516"/>
                    <a:pt x="1784" y="516"/>
                    <a:pt x="1785" y="516"/>
                  </a:cubicBezTo>
                  <a:cubicBezTo>
                    <a:pt x="1789" y="516"/>
                    <a:pt x="1799" y="523"/>
                    <a:pt x="1806" y="523"/>
                  </a:cubicBezTo>
                  <a:cubicBezTo>
                    <a:pt x="1808" y="523"/>
                    <a:pt x="1810" y="522"/>
                    <a:pt x="1811" y="518"/>
                  </a:cubicBezTo>
                  <a:cubicBezTo>
                    <a:pt x="1812" y="513"/>
                    <a:pt x="1812" y="504"/>
                    <a:pt x="1823" y="504"/>
                  </a:cubicBezTo>
                  <a:cubicBezTo>
                    <a:pt x="1825" y="504"/>
                    <a:pt x="1827" y="504"/>
                    <a:pt x="1829" y="505"/>
                  </a:cubicBezTo>
                  <a:cubicBezTo>
                    <a:pt x="1839" y="507"/>
                    <a:pt x="1840" y="512"/>
                    <a:pt x="1853" y="512"/>
                  </a:cubicBezTo>
                  <a:cubicBezTo>
                    <a:pt x="1857" y="512"/>
                    <a:pt x="1888" y="509"/>
                    <a:pt x="1888" y="505"/>
                  </a:cubicBezTo>
                  <a:cubicBezTo>
                    <a:pt x="1888" y="501"/>
                    <a:pt x="1875" y="490"/>
                    <a:pt x="1892" y="489"/>
                  </a:cubicBezTo>
                  <a:cubicBezTo>
                    <a:pt x="1893" y="489"/>
                    <a:pt x="1893" y="489"/>
                    <a:pt x="1894" y="489"/>
                  </a:cubicBezTo>
                  <a:cubicBezTo>
                    <a:pt x="1905" y="489"/>
                    <a:pt x="1898" y="498"/>
                    <a:pt x="1903" y="501"/>
                  </a:cubicBezTo>
                  <a:cubicBezTo>
                    <a:pt x="1903" y="501"/>
                    <a:pt x="1914" y="489"/>
                    <a:pt x="1915" y="487"/>
                  </a:cubicBezTo>
                  <a:cubicBezTo>
                    <a:pt x="1918" y="484"/>
                    <a:pt x="1921" y="483"/>
                    <a:pt x="1923" y="483"/>
                  </a:cubicBezTo>
                  <a:cubicBezTo>
                    <a:pt x="1926" y="483"/>
                    <a:pt x="1928" y="485"/>
                    <a:pt x="1931" y="487"/>
                  </a:cubicBezTo>
                  <a:cubicBezTo>
                    <a:pt x="1934" y="490"/>
                    <a:pt x="1943" y="491"/>
                    <a:pt x="1952" y="491"/>
                  </a:cubicBezTo>
                  <a:cubicBezTo>
                    <a:pt x="1962" y="491"/>
                    <a:pt x="1973" y="489"/>
                    <a:pt x="1979" y="487"/>
                  </a:cubicBezTo>
                  <a:cubicBezTo>
                    <a:pt x="1991" y="482"/>
                    <a:pt x="1973" y="466"/>
                    <a:pt x="1979" y="464"/>
                  </a:cubicBezTo>
                  <a:cubicBezTo>
                    <a:pt x="1981" y="464"/>
                    <a:pt x="1982" y="464"/>
                    <a:pt x="1982" y="464"/>
                  </a:cubicBezTo>
                  <a:cubicBezTo>
                    <a:pt x="1989" y="464"/>
                    <a:pt x="1991" y="469"/>
                    <a:pt x="1995" y="470"/>
                  </a:cubicBezTo>
                  <a:cubicBezTo>
                    <a:pt x="2000" y="472"/>
                    <a:pt x="2005" y="473"/>
                    <a:pt x="2011" y="473"/>
                  </a:cubicBezTo>
                  <a:cubicBezTo>
                    <a:pt x="2014" y="473"/>
                    <a:pt x="2017" y="473"/>
                    <a:pt x="2021" y="472"/>
                  </a:cubicBezTo>
                  <a:cubicBezTo>
                    <a:pt x="2021" y="472"/>
                    <a:pt x="2022" y="472"/>
                    <a:pt x="2022" y="472"/>
                  </a:cubicBezTo>
                  <a:cubicBezTo>
                    <a:pt x="2032" y="472"/>
                    <a:pt x="2049" y="477"/>
                    <a:pt x="2060" y="477"/>
                  </a:cubicBezTo>
                  <a:cubicBezTo>
                    <a:pt x="2063" y="477"/>
                    <a:pt x="2065" y="477"/>
                    <a:pt x="2067" y="476"/>
                  </a:cubicBezTo>
                  <a:cubicBezTo>
                    <a:pt x="2071" y="473"/>
                    <a:pt x="2076" y="464"/>
                    <a:pt x="2081" y="464"/>
                  </a:cubicBezTo>
                  <a:cubicBezTo>
                    <a:pt x="2081" y="464"/>
                    <a:pt x="2082" y="464"/>
                    <a:pt x="2083" y="464"/>
                  </a:cubicBezTo>
                  <a:cubicBezTo>
                    <a:pt x="2086" y="467"/>
                    <a:pt x="2087" y="470"/>
                    <a:pt x="2093" y="470"/>
                  </a:cubicBezTo>
                  <a:cubicBezTo>
                    <a:pt x="2094" y="470"/>
                    <a:pt x="2095" y="470"/>
                    <a:pt x="2096" y="470"/>
                  </a:cubicBezTo>
                  <a:cubicBezTo>
                    <a:pt x="2115" y="467"/>
                    <a:pt x="2120" y="449"/>
                    <a:pt x="2138" y="444"/>
                  </a:cubicBezTo>
                  <a:cubicBezTo>
                    <a:pt x="2141" y="444"/>
                    <a:pt x="2143" y="444"/>
                    <a:pt x="2145" y="444"/>
                  </a:cubicBezTo>
                  <a:cubicBezTo>
                    <a:pt x="2159" y="444"/>
                    <a:pt x="2169" y="455"/>
                    <a:pt x="2181" y="455"/>
                  </a:cubicBezTo>
                  <a:cubicBezTo>
                    <a:pt x="2182" y="455"/>
                    <a:pt x="2183" y="455"/>
                    <a:pt x="2184" y="455"/>
                  </a:cubicBezTo>
                  <a:cubicBezTo>
                    <a:pt x="2189" y="454"/>
                    <a:pt x="2179" y="447"/>
                    <a:pt x="2178" y="447"/>
                  </a:cubicBezTo>
                  <a:cubicBezTo>
                    <a:pt x="2179" y="447"/>
                    <a:pt x="2180" y="447"/>
                    <a:pt x="2181" y="447"/>
                  </a:cubicBezTo>
                  <a:cubicBezTo>
                    <a:pt x="2189" y="447"/>
                    <a:pt x="2192" y="452"/>
                    <a:pt x="2199" y="452"/>
                  </a:cubicBezTo>
                  <a:cubicBezTo>
                    <a:pt x="2200" y="452"/>
                    <a:pt x="2202" y="452"/>
                    <a:pt x="2203" y="451"/>
                  </a:cubicBezTo>
                  <a:cubicBezTo>
                    <a:pt x="2216" y="448"/>
                    <a:pt x="2225" y="443"/>
                    <a:pt x="2239" y="441"/>
                  </a:cubicBezTo>
                  <a:lnTo>
                    <a:pt x="2239" y="441"/>
                  </a:lnTo>
                  <a:cubicBezTo>
                    <a:pt x="2238" y="441"/>
                    <a:pt x="2237" y="441"/>
                    <a:pt x="2237" y="441"/>
                  </a:cubicBezTo>
                  <a:cubicBezTo>
                    <a:pt x="2237" y="441"/>
                    <a:pt x="2249" y="438"/>
                    <a:pt x="2253" y="436"/>
                  </a:cubicBezTo>
                  <a:cubicBezTo>
                    <a:pt x="2257" y="432"/>
                    <a:pt x="2260" y="431"/>
                    <a:pt x="2264" y="431"/>
                  </a:cubicBezTo>
                  <a:cubicBezTo>
                    <a:pt x="2266" y="431"/>
                    <a:pt x="2268" y="432"/>
                    <a:pt x="2271" y="432"/>
                  </a:cubicBezTo>
                  <a:cubicBezTo>
                    <a:pt x="2272" y="432"/>
                    <a:pt x="2274" y="432"/>
                    <a:pt x="2275" y="432"/>
                  </a:cubicBezTo>
                  <a:cubicBezTo>
                    <a:pt x="2288" y="432"/>
                    <a:pt x="2304" y="428"/>
                    <a:pt x="2316" y="423"/>
                  </a:cubicBezTo>
                  <a:cubicBezTo>
                    <a:pt x="2320" y="422"/>
                    <a:pt x="2332" y="410"/>
                    <a:pt x="2336" y="410"/>
                  </a:cubicBezTo>
                  <a:cubicBezTo>
                    <a:pt x="2336" y="410"/>
                    <a:pt x="2336" y="411"/>
                    <a:pt x="2337" y="411"/>
                  </a:cubicBezTo>
                  <a:cubicBezTo>
                    <a:pt x="2339" y="418"/>
                    <a:pt x="2340" y="425"/>
                    <a:pt x="2346" y="425"/>
                  </a:cubicBezTo>
                  <a:cubicBezTo>
                    <a:pt x="2349" y="425"/>
                    <a:pt x="2353" y="423"/>
                    <a:pt x="2359" y="418"/>
                  </a:cubicBezTo>
                  <a:cubicBezTo>
                    <a:pt x="2364" y="415"/>
                    <a:pt x="2370" y="409"/>
                    <a:pt x="2376" y="404"/>
                  </a:cubicBezTo>
                  <a:lnTo>
                    <a:pt x="2376" y="404"/>
                  </a:lnTo>
                  <a:cubicBezTo>
                    <a:pt x="2374" y="407"/>
                    <a:pt x="2374" y="411"/>
                    <a:pt x="2375" y="412"/>
                  </a:cubicBezTo>
                  <a:cubicBezTo>
                    <a:pt x="2381" y="411"/>
                    <a:pt x="2392" y="409"/>
                    <a:pt x="2392" y="403"/>
                  </a:cubicBezTo>
                  <a:cubicBezTo>
                    <a:pt x="2392" y="403"/>
                    <a:pt x="2385" y="400"/>
                    <a:pt x="2383" y="400"/>
                  </a:cubicBezTo>
                  <a:lnTo>
                    <a:pt x="2383" y="400"/>
                  </a:lnTo>
                  <a:cubicBezTo>
                    <a:pt x="2386" y="398"/>
                    <a:pt x="2390" y="397"/>
                    <a:pt x="2394" y="397"/>
                  </a:cubicBezTo>
                  <a:cubicBezTo>
                    <a:pt x="2397" y="397"/>
                    <a:pt x="2399" y="397"/>
                    <a:pt x="2402" y="398"/>
                  </a:cubicBezTo>
                  <a:cubicBezTo>
                    <a:pt x="2412" y="400"/>
                    <a:pt x="2420" y="407"/>
                    <a:pt x="2432" y="407"/>
                  </a:cubicBezTo>
                  <a:cubicBezTo>
                    <a:pt x="2433" y="407"/>
                    <a:pt x="2434" y="407"/>
                    <a:pt x="2434" y="407"/>
                  </a:cubicBezTo>
                  <a:cubicBezTo>
                    <a:pt x="2447" y="407"/>
                    <a:pt x="2447" y="401"/>
                    <a:pt x="2457" y="400"/>
                  </a:cubicBezTo>
                  <a:cubicBezTo>
                    <a:pt x="2458" y="400"/>
                    <a:pt x="2459" y="399"/>
                    <a:pt x="2460" y="399"/>
                  </a:cubicBezTo>
                  <a:cubicBezTo>
                    <a:pt x="2466" y="399"/>
                    <a:pt x="2473" y="404"/>
                    <a:pt x="2480" y="404"/>
                  </a:cubicBezTo>
                  <a:cubicBezTo>
                    <a:pt x="2481" y="404"/>
                    <a:pt x="2482" y="403"/>
                    <a:pt x="2483" y="403"/>
                  </a:cubicBezTo>
                  <a:cubicBezTo>
                    <a:pt x="2485" y="403"/>
                    <a:pt x="2487" y="397"/>
                    <a:pt x="2489" y="396"/>
                  </a:cubicBezTo>
                  <a:cubicBezTo>
                    <a:pt x="2492" y="393"/>
                    <a:pt x="2496" y="392"/>
                    <a:pt x="2499" y="392"/>
                  </a:cubicBezTo>
                  <a:cubicBezTo>
                    <a:pt x="2509" y="392"/>
                    <a:pt x="2519" y="401"/>
                    <a:pt x="2526" y="401"/>
                  </a:cubicBezTo>
                  <a:cubicBezTo>
                    <a:pt x="2527" y="401"/>
                    <a:pt x="2527" y="401"/>
                    <a:pt x="2528" y="401"/>
                  </a:cubicBezTo>
                  <a:lnTo>
                    <a:pt x="2528" y="401"/>
                  </a:lnTo>
                  <a:cubicBezTo>
                    <a:pt x="2528" y="401"/>
                    <a:pt x="2528" y="401"/>
                    <a:pt x="2527" y="401"/>
                  </a:cubicBezTo>
                  <a:cubicBezTo>
                    <a:pt x="2522" y="401"/>
                    <a:pt x="2517" y="382"/>
                    <a:pt x="2532" y="382"/>
                  </a:cubicBezTo>
                  <a:cubicBezTo>
                    <a:pt x="2534" y="382"/>
                    <a:pt x="2537" y="382"/>
                    <a:pt x="2539" y="383"/>
                  </a:cubicBezTo>
                  <a:cubicBezTo>
                    <a:pt x="2548" y="385"/>
                    <a:pt x="2549" y="387"/>
                    <a:pt x="2554" y="387"/>
                  </a:cubicBezTo>
                  <a:cubicBezTo>
                    <a:pt x="2556" y="387"/>
                    <a:pt x="2560" y="386"/>
                    <a:pt x="2567" y="385"/>
                  </a:cubicBezTo>
                  <a:cubicBezTo>
                    <a:pt x="2575" y="386"/>
                    <a:pt x="2577" y="387"/>
                    <a:pt x="2578" y="392"/>
                  </a:cubicBezTo>
                  <a:lnTo>
                    <a:pt x="2578" y="392"/>
                  </a:lnTo>
                  <a:cubicBezTo>
                    <a:pt x="2576" y="378"/>
                    <a:pt x="2622" y="382"/>
                    <a:pt x="2620" y="368"/>
                  </a:cubicBezTo>
                  <a:lnTo>
                    <a:pt x="2620" y="368"/>
                  </a:lnTo>
                  <a:cubicBezTo>
                    <a:pt x="2621" y="371"/>
                    <a:pt x="2625" y="372"/>
                    <a:pt x="2631" y="372"/>
                  </a:cubicBezTo>
                  <a:cubicBezTo>
                    <a:pt x="2641" y="372"/>
                    <a:pt x="2657" y="368"/>
                    <a:pt x="2662" y="367"/>
                  </a:cubicBezTo>
                  <a:cubicBezTo>
                    <a:pt x="2670" y="365"/>
                    <a:pt x="2678" y="363"/>
                    <a:pt x="2684" y="360"/>
                  </a:cubicBezTo>
                  <a:cubicBezTo>
                    <a:pt x="2684" y="360"/>
                    <a:pt x="2690" y="350"/>
                    <a:pt x="2691" y="350"/>
                  </a:cubicBezTo>
                  <a:cubicBezTo>
                    <a:pt x="2691" y="350"/>
                    <a:pt x="2691" y="350"/>
                    <a:pt x="2691" y="350"/>
                  </a:cubicBezTo>
                  <a:cubicBezTo>
                    <a:pt x="2696" y="353"/>
                    <a:pt x="2695" y="364"/>
                    <a:pt x="2695" y="369"/>
                  </a:cubicBezTo>
                  <a:cubicBezTo>
                    <a:pt x="2702" y="364"/>
                    <a:pt x="2710" y="360"/>
                    <a:pt x="2711" y="353"/>
                  </a:cubicBezTo>
                  <a:cubicBezTo>
                    <a:pt x="2712" y="346"/>
                    <a:pt x="2712" y="338"/>
                    <a:pt x="2727" y="335"/>
                  </a:cubicBezTo>
                  <a:lnTo>
                    <a:pt x="2727" y="335"/>
                  </a:lnTo>
                  <a:cubicBezTo>
                    <a:pt x="2728" y="339"/>
                    <a:pt x="2725" y="353"/>
                    <a:pt x="2730" y="354"/>
                  </a:cubicBezTo>
                  <a:cubicBezTo>
                    <a:pt x="2730" y="354"/>
                    <a:pt x="2731" y="355"/>
                    <a:pt x="2731" y="355"/>
                  </a:cubicBezTo>
                  <a:cubicBezTo>
                    <a:pt x="2739" y="355"/>
                    <a:pt x="2745" y="346"/>
                    <a:pt x="2747" y="343"/>
                  </a:cubicBezTo>
                  <a:cubicBezTo>
                    <a:pt x="2751" y="342"/>
                    <a:pt x="2756" y="341"/>
                    <a:pt x="2760" y="341"/>
                  </a:cubicBezTo>
                  <a:cubicBezTo>
                    <a:pt x="2763" y="341"/>
                    <a:pt x="2765" y="341"/>
                    <a:pt x="2768" y="342"/>
                  </a:cubicBezTo>
                  <a:cubicBezTo>
                    <a:pt x="2772" y="342"/>
                    <a:pt x="2778" y="347"/>
                    <a:pt x="2784" y="347"/>
                  </a:cubicBezTo>
                  <a:cubicBezTo>
                    <a:pt x="2784" y="347"/>
                    <a:pt x="2785" y="347"/>
                    <a:pt x="2785" y="346"/>
                  </a:cubicBezTo>
                  <a:cubicBezTo>
                    <a:pt x="2794" y="345"/>
                    <a:pt x="2793" y="332"/>
                    <a:pt x="2800" y="332"/>
                  </a:cubicBezTo>
                  <a:cubicBezTo>
                    <a:pt x="2801" y="332"/>
                    <a:pt x="2807" y="335"/>
                    <a:pt x="2811" y="336"/>
                  </a:cubicBezTo>
                  <a:cubicBezTo>
                    <a:pt x="2815" y="336"/>
                    <a:pt x="2820" y="336"/>
                    <a:pt x="2826" y="335"/>
                  </a:cubicBezTo>
                  <a:cubicBezTo>
                    <a:pt x="2839" y="333"/>
                    <a:pt x="2847" y="328"/>
                    <a:pt x="2860" y="325"/>
                  </a:cubicBezTo>
                  <a:cubicBezTo>
                    <a:pt x="2862" y="324"/>
                    <a:pt x="2863" y="324"/>
                    <a:pt x="2864" y="324"/>
                  </a:cubicBezTo>
                  <a:cubicBezTo>
                    <a:pt x="2870" y="324"/>
                    <a:pt x="2873" y="326"/>
                    <a:pt x="2878" y="326"/>
                  </a:cubicBezTo>
                  <a:cubicBezTo>
                    <a:pt x="2880" y="326"/>
                    <a:pt x="2882" y="326"/>
                    <a:pt x="2884" y="325"/>
                  </a:cubicBezTo>
                  <a:cubicBezTo>
                    <a:pt x="2890" y="321"/>
                    <a:pt x="2893" y="319"/>
                    <a:pt x="2892" y="315"/>
                  </a:cubicBezTo>
                  <a:lnTo>
                    <a:pt x="2892" y="315"/>
                  </a:lnTo>
                  <a:cubicBezTo>
                    <a:pt x="2893" y="323"/>
                    <a:pt x="2894" y="327"/>
                    <a:pt x="2904" y="327"/>
                  </a:cubicBezTo>
                  <a:cubicBezTo>
                    <a:pt x="2907" y="327"/>
                    <a:pt x="2909" y="327"/>
                    <a:pt x="2913" y="326"/>
                  </a:cubicBezTo>
                  <a:cubicBezTo>
                    <a:pt x="2912" y="326"/>
                    <a:pt x="2912" y="321"/>
                    <a:pt x="2912" y="320"/>
                  </a:cubicBezTo>
                  <a:lnTo>
                    <a:pt x="2912" y="320"/>
                  </a:lnTo>
                  <a:cubicBezTo>
                    <a:pt x="2923" y="319"/>
                    <a:pt x="2964" y="316"/>
                    <a:pt x="2970" y="309"/>
                  </a:cubicBezTo>
                  <a:cubicBezTo>
                    <a:pt x="2970" y="308"/>
                    <a:pt x="2959" y="298"/>
                    <a:pt x="2968" y="297"/>
                  </a:cubicBezTo>
                  <a:cubicBezTo>
                    <a:pt x="2977" y="297"/>
                    <a:pt x="2987" y="302"/>
                    <a:pt x="2996" y="302"/>
                  </a:cubicBezTo>
                  <a:cubicBezTo>
                    <a:pt x="3001" y="302"/>
                    <a:pt x="3007" y="303"/>
                    <a:pt x="3012" y="303"/>
                  </a:cubicBezTo>
                  <a:cubicBezTo>
                    <a:pt x="3030" y="303"/>
                    <a:pt x="3048" y="300"/>
                    <a:pt x="3065" y="296"/>
                  </a:cubicBezTo>
                  <a:cubicBezTo>
                    <a:pt x="3077" y="293"/>
                    <a:pt x="3083" y="286"/>
                    <a:pt x="3095" y="284"/>
                  </a:cubicBezTo>
                  <a:cubicBezTo>
                    <a:pt x="3115" y="279"/>
                    <a:pt x="3113" y="276"/>
                    <a:pt x="3119" y="265"/>
                  </a:cubicBezTo>
                  <a:lnTo>
                    <a:pt x="3119" y="265"/>
                  </a:lnTo>
                  <a:cubicBezTo>
                    <a:pt x="3117" y="269"/>
                    <a:pt x="3134" y="277"/>
                    <a:pt x="3144" y="277"/>
                  </a:cubicBezTo>
                  <a:cubicBezTo>
                    <a:pt x="3148" y="277"/>
                    <a:pt x="3151" y="276"/>
                    <a:pt x="3151" y="273"/>
                  </a:cubicBezTo>
                  <a:cubicBezTo>
                    <a:pt x="3153" y="266"/>
                    <a:pt x="3120" y="261"/>
                    <a:pt x="3122" y="254"/>
                  </a:cubicBezTo>
                  <a:lnTo>
                    <a:pt x="3122" y="254"/>
                  </a:lnTo>
                  <a:cubicBezTo>
                    <a:pt x="3122" y="254"/>
                    <a:pt x="3149" y="261"/>
                    <a:pt x="3150" y="261"/>
                  </a:cubicBezTo>
                  <a:cubicBezTo>
                    <a:pt x="3161" y="265"/>
                    <a:pt x="3175" y="270"/>
                    <a:pt x="3177" y="279"/>
                  </a:cubicBezTo>
                  <a:lnTo>
                    <a:pt x="3177" y="279"/>
                  </a:lnTo>
                  <a:cubicBezTo>
                    <a:pt x="3175" y="265"/>
                    <a:pt x="3200" y="268"/>
                    <a:pt x="3211" y="258"/>
                  </a:cubicBezTo>
                  <a:cubicBezTo>
                    <a:pt x="3216" y="257"/>
                    <a:pt x="3219" y="257"/>
                    <a:pt x="3222" y="257"/>
                  </a:cubicBezTo>
                  <a:cubicBezTo>
                    <a:pt x="3227" y="257"/>
                    <a:pt x="3227" y="259"/>
                    <a:pt x="3226" y="265"/>
                  </a:cubicBezTo>
                  <a:cubicBezTo>
                    <a:pt x="3226" y="272"/>
                    <a:pt x="3240" y="267"/>
                    <a:pt x="3241" y="272"/>
                  </a:cubicBezTo>
                  <a:lnTo>
                    <a:pt x="3241" y="272"/>
                  </a:lnTo>
                  <a:lnTo>
                    <a:pt x="3237" y="248"/>
                  </a:lnTo>
                  <a:cubicBezTo>
                    <a:pt x="3238" y="248"/>
                    <a:pt x="3239" y="248"/>
                    <a:pt x="3240" y="248"/>
                  </a:cubicBezTo>
                  <a:cubicBezTo>
                    <a:pt x="3253" y="248"/>
                    <a:pt x="3261" y="263"/>
                    <a:pt x="3263" y="263"/>
                  </a:cubicBezTo>
                  <a:cubicBezTo>
                    <a:pt x="3263" y="263"/>
                    <a:pt x="3263" y="263"/>
                    <a:pt x="3263" y="263"/>
                  </a:cubicBezTo>
                  <a:cubicBezTo>
                    <a:pt x="3270" y="258"/>
                    <a:pt x="3281" y="246"/>
                    <a:pt x="3293" y="246"/>
                  </a:cubicBezTo>
                  <a:cubicBezTo>
                    <a:pt x="3295" y="246"/>
                    <a:pt x="3297" y="246"/>
                    <a:pt x="3299" y="247"/>
                  </a:cubicBezTo>
                  <a:cubicBezTo>
                    <a:pt x="3304" y="249"/>
                    <a:pt x="3316" y="250"/>
                    <a:pt x="3327" y="250"/>
                  </a:cubicBezTo>
                  <a:cubicBezTo>
                    <a:pt x="3341" y="250"/>
                    <a:pt x="3354" y="248"/>
                    <a:pt x="3357" y="241"/>
                  </a:cubicBezTo>
                  <a:cubicBezTo>
                    <a:pt x="3360" y="235"/>
                    <a:pt x="3384" y="236"/>
                    <a:pt x="3391" y="229"/>
                  </a:cubicBezTo>
                  <a:cubicBezTo>
                    <a:pt x="3395" y="226"/>
                    <a:pt x="3398" y="225"/>
                    <a:pt x="3401" y="225"/>
                  </a:cubicBezTo>
                  <a:cubicBezTo>
                    <a:pt x="3408" y="225"/>
                    <a:pt x="3412" y="235"/>
                    <a:pt x="3419" y="235"/>
                  </a:cubicBezTo>
                  <a:cubicBezTo>
                    <a:pt x="3432" y="234"/>
                    <a:pt x="3435" y="225"/>
                    <a:pt x="3445" y="223"/>
                  </a:cubicBezTo>
                  <a:cubicBezTo>
                    <a:pt x="3448" y="223"/>
                    <a:pt x="3449" y="223"/>
                    <a:pt x="3451" y="223"/>
                  </a:cubicBezTo>
                  <a:cubicBezTo>
                    <a:pt x="3458" y="223"/>
                    <a:pt x="3456" y="227"/>
                    <a:pt x="3455" y="231"/>
                  </a:cubicBezTo>
                  <a:cubicBezTo>
                    <a:pt x="3455" y="233"/>
                    <a:pt x="3456" y="233"/>
                    <a:pt x="3457" y="233"/>
                  </a:cubicBezTo>
                  <a:cubicBezTo>
                    <a:pt x="3462" y="233"/>
                    <a:pt x="3472" y="228"/>
                    <a:pt x="3473" y="227"/>
                  </a:cubicBezTo>
                  <a:cubicBezTo>
                    <a:pt x="3476" y="224"/>
                    <a:pt x="3479" y="224"/>
                    <a:pt x="3481" y="224"/>
                  </a:cubicBezTo>
                  <a:cubicBezTo>
                    <a:pt x="3483" y="224"/>
                    <a:pt x="3485" y="224"/>
                    <a:pt x="3487" y="224"/>
                  </a:cubicBezTo>
                  <a:cubicBezTo>
                    <a:pt x="3488" y="224"/>
                    <a:pt x="3488" y="224"/>
                    <a:pt x="3488" y="224"/>
                  </a:cubicBezTo>
                  <a:cubicBezTo>
                    <a:pt x="3499" y="224"/>
                    <a:pt x="3489" y="206"/>
                    <a:pt x="3495" y="206"/>
                  </a:cubicBezTo>
                  <a:cubicBezTo>
                    <a:pt x="3497" y="206"/>
                    <a:pt x="3499" y="208"/>
                    <a:pt x="3504" y="211"/>
                  </a:cubicBezTo>
                  <a:cubicBezTo>
                    <a:pt x="3508" y="214"/>
                    <a:pt x="3514" y="215"/>
                    <a:pt x="3519" y="215"/>
                  </a:cubicBezTo>
                  <a:cubicBezTo>
                    <a:pt x="3529" y="215"/>
                    <a:pt x="3539" y="212"/>
                    <a:pt x="3545" y="206"/>
                  </a:cubicBezTo>
                  <a:cubicBezTo>
                    <a:pt x="3551" y="199"/>
                    <a:pt x="3557" y="195"/>
                    <a:pt x="3563" y="195"/>
                  </a:cubicBezTo>
                  <a:cubicBezTo>
                    <a:pt x="3567" y="195"/>
                    <a:pt x="3572" y="198"/>
                    <a:pt x="3576" y="203"/>
                  </a:cubicBezTo>
                  <a:cubicBezTo>
                    <a:pt x="3577" y="204"/>
                    <a:pt x="3579" y="205"/>
                    <a:pt x="3581" y="205"/>
                  </a:cubicBezTo>
                  <a:cubicBezTo>
                    <a:pt x="3590" y="205"/>
                    <a:pt x="3607" y="194"/>
                    <a:pt x="3617" y="194"/>
                  </a:cubicBezTo>
                  <a:cubicBezTo>
                    <a:pt x="3619" y="194"/>
                    <a:pt x="3621" y="194"/>
                    <a:pt x="3622" y="195"/>
                  </a:cubicBezTo>
                  <a:cubicBezTo>
                    <a:pt x="3617" y="191"/>
                    <a:pt x="3639" y="176"/>
                    <a:pt x="3647" y="176"/>
                  </a:cubicBezTo>
                  <a:cubicBezTo>
                    <a:pt x="3650" y="176"/>
                    <a:pt x="3651" y="178"/>
                    <a:pt x="3648" y="183"/>
                  </a:cubicBezTo>
                  <a:cubicBezTo>
                    <a:pt x="3649" y="189"/>
                    <a:pt x="3651" y="191"/>
                    <a:pt x="3655" y="191"/>
                  </a:cubicBezTo>
                  <a:cubicBezTo>
                    <a:pt x="3662" y="191"/>
                    <a:pt x="3673" y="182"/>
                    <a:pt x="3682" y="180"/>
                  </a:cubicBezTo>
                  <a:cubicBezTo>
                    <a:pt x="3688" y="178"/>
                    <a:pt x="3696" y="176"/>
                    <a:pt x="3703" y="176"/>
                  </a:cubicBezTo>
                  <a:cubicBezTo>
                    <a:pt x="3705" y="176"/>
                    <a:pt x="3707" y="176"/>
                    <a:pt x="3709" y="176"/>
                  </a:cubicBezTo>
                  <a:cubicBezTo>
                    <a:pt x="3714" y="177"/>
                    <a:pt x="3712" y="180"/>
                    <a:pt x="3719" y="180"/>
                  </a:cubicBezTo>
                  <a:cubicBezTo>
                    <a:pt x="3728" y="178"/>
                    <a:pt x="3758" y="170"/>
                    <a:pt x="3756" y="162"/>
                  </a:cubicBezTo>
                  <a:lnTo>
                    <a:pt x="3756" y="162"/>
                  </a:lnTo>
                  <a:cubicBezTo>
                    <a:pt x="3758" y="168"/>
                    <a:pt x="3757" y="174"/>
                    <a:pt x="3766" y="174"/>
                  </a:cubicBezTo>
                  <a:cubicBezTo>
                    <a:pt x="3767" y="174"/>
                    <a:pt x="3769" y="174"/>
                    <a:pt x="3770" y="174"/>
                  </a:cubicBezTo>
                  <a:cubicBezTo>
                    <a:pt x="3777" y="173"/>
                    <a:pt x="3786" y="165"/>
                    <a:pt x="3791" y="165"/>
                  </a:cubicBezTo>
                  <a:cubicBezTo>
                    <a:pt x="3793" y="165"/>
                    <a:pt x="3794" y="165"/>
                    <a:pt x="3795" y="167"/>
                  </a:cubicBezTo>
                  <a:cubicBezTo>
                    <a:pt x="3795" y="166"/>
                    <a:pt x="3803" y="162"/>
                    <a:pt x="3803" y="161"/>
                  </a:cubicBezTo>
                  <a:cubicBezTo>
                    <a:pt x="3803" y="158"/>
                    <a:pt x="3805" y="158"/>
                    <a:pt x="3807" y="158"/>
                  </a:cubicBezTo>
                  <a:cubicBezTo>
                    <a:pt x="3810" y="158"/>
                    <a:pt x="3812" y="158"/>
                    <a:pt x="3814" y="159"/>
                  </a:cubicBezTo>
                  <a:cubicBezTo>
                    <a:pt x="3819" y="159"/>
                    <a:pt x="3825" y="160"/>
                    <a:pt x="3830" y="160"/>
                  </a:cubicBezTo>
                  <a:cubicBezTo>
                    <a:pt x="3841" y="160"/>
                    <a:pt x="3849" y="157"/>
                    <a:pt x="3847" y="146"/>
                  </a:cubicBezTo>
                  <a:lnTo>
                    <a:pt x="3847" y="146"/>
                  </a:lnTo>
                  <a:cubicBezTo>
                    <a:pt x="3848" y="148"/>
                    <a:pt x="3849" y="157"/>
                    <a:pt x="3855" y="157"/>
                  </a:cubicBezTo>
                  <a:cubicBezTo>
                    <a:pt x="3856" y="157"/>
                    <a:pt x="3858" y="156"/>
                    <a:pt x="3860" y="154"/>
                  </a:cubicBezTo>
                  <a:cubicBezTo>
                    <a:pt x="3868" y="147"/>
                    <a:pt x="3865" y="147"/>
                    <a:pt x="3879" y="144"/>
                  </a:cubicBezTo>
                  <a:lnTo>
                    <a:pt x="3879" y="144"/>
                  </a:lnTo>
                  <a:cubicBezTo>
                    <a:pt x="3871" y="146"/>
                    <a:pt x="3874" y="155"/>
                    <a:pt x="3883" y="155"/>
                  </a:cubicBezTo>
                  <a:cubicBezTo>
                    <a:pt x="3884" y="155"/>
                    <a:pt x="3885" y="155"/>
                    <a:pt x="3886" y="155"/>
                  </a:cubicBezTo>
                  <a:cubicBezTo>
                    <a:pt x="3895" y="154"/>
                    <a:pt x="3904" y="152"/>
                    <a:pt x="3912" y="149"/>
                  </a:cubicBezTo>
                  <a:cubicBezTo>
                    <a:pt x="3930" y="142"/>
                    <a:pt x="3930" y="140"/>
                    <a:pt x="3929" y="130"/>
                  </a:cubicBezTo>
                  <a:cubicBezTo>
                    <a:pt x="3934" y="129"/>
                    <a:pt x="3937" y="129"/>
                    <a:pt x="3939" y="129"/>
                  </a:cubicBezTo>
                  <a:cubicBezTo>
                    <a:pt x="3945" y="129"/>
                    <a:pt x="3944" y="131"/>
                    <a:pt x="3949" y="135"/>
                  </a:cubicBezTo>
                  <a:cubicBezTo>
                    <a:pt x="3949" y="135"/>
                    <a:pt x="3956" y="124"/>
                    <a:pt x="3956" y="121"/>
                  </a:cubicBezTo>
                  <a:cubicBezTo>
                    <a:pt x="3957" y="131"/>
                    <a:pt x="3962" y="138"/>
                    <a:pt x="3969" y="146"/>
                  </a:cubicBezTo>
                  <a:cubicBezTo>
                    <a:pt x="3977" y="139"/>
                    <a:pt x="3983" y="133"/>
                    <a:pt x="3989" y="126"/>
                  </a:cubicBezTo>
                  <a:cubicBezTo>
                    <a:pt x="3999" y="116"/>
                    <a:pt x="4013" y="115"/>
                    <a:pt x="4028" y="115"/>
                  </a:cubicBezTo>
                  <a:cubicBezTo>
                    <a:pt x="4030" y="115"/>
                    <a:pt x="4033" y="115"/>
                    <a:pt x="4035" y="115"/>
                  </a:cubicBezTo>
                  <a:cubicBezTo>
                    <a:pt x="4044" y="115"/>
                    <a:pt x="4074" y="115"/>
                    <a:pt x="4075" y="106"/>
                  </a:cubicBezTo>
                  <a:cubicBezTo>
                    <a:pt x="4075" y="98"/>
                    <a:pt x="4072" y="90"/>
                    <a:pt x="4072" y="83"/>
                  </a:cubicBezTo>
                  <a:cubicBezTo>
                    <a:pt x="4073" y="83"/>
                    <a:pt x="4074" y="82"/>
                    <a:pt x="4074" y="82"/>
                  </a:cubicBezTo>
                  <a:cubicBezTo>
                    <a:pt x="4084" y="82"/>
                    <a:pt x="4083" y="95"/>
                    <a:pt x="4084" y="100"/>
                  </a:cubicBezTo>
                  <a:cubicBezTo>
                    <a:pt x="4083" y="98"/>
                    <a:pt x="4085" y="97"/>
                    <a:pt x="4087" y="97"/>
                  </a:cubicBezTo>
                  <a:cubicBezTo>
                    <a:pt x="4093" y="97"/>
                    <a:pt x="4102" y="102"/>
                    <a:pt x="4103" y="106"/>
                  </a:cubicBezTo>
                  <a:cubicBezTo>
                    <a:pt x="4104" y="109"/>
                    <a:pt x="4104" y="115"/>
                    <a:pt x="4111" y="115"/>
                  </a:cubicBezTo>
                  <a:cubicBezTo>
                    <a:pt x="4112" y="115"/>
                    <a:pt x="4113" y="115"/>
                    <a:pt x="4114" y="115"/>
                  </a:cubicBezTo>
                  <a:lnTo>
                    <a:pt x="4110" y="91"/>
                  </a:lnTo>
                  <a:lnTo>
                    <a:pt x="4110" y="91"/>
                  </a:lnTo>
                  <a:cubicBezTo>
                    <a:pt x="4111" y="96"/>
                    <a:pt x="4121" y="98"/>
                    <a:pt x="4133" y="98"/>
                  </a:cubicBezTo>
                  <a:cubicBezTo>
                    <a:pt x="4148" y="98"/>
                    <a:pt x="4168" y="95"/>
                    <a:pt x="4176" y="93"/>
                  </a:cubicBezTo>
                  <a:lnTo>
                    <a:pt x="4176" y="93"/>
                  </a:lnTo>
                  <a:cubicBezTo>
                    <a:pt x="4175" y="93"/>
                    <a:pt x="4174" y="94"/>
                    <a:pt x="4173" y="94"/>
                  </a:cubicBezTo>
                  <a:cubicBezTo>
                    <a:pt x="4166" y="94"/>
                    <a:pt x="4166" y="88"/>
                    <a:pt x="4165" y="84"/>
                  </a:cubicBezTo>
                  <a:cubicBezTo>
                    <a:pt x="4166" y="84"/>
                    <a:pt x="4167" y="83"/>
                    <a:pt x="4168" y="83"/>
                  </a:cubicBezTo>
                  <a:cubicBezTo>
                    <a:pt x="4181" y="83"/>
                    <a:pt x="4190" y="92"/>
                    <a:pt x="4200" y="92"/>
                  </a:cubicBezTo>
                  <a:cubicBezTo>
                    <a:pt x="4204" y="92"/>
                    <a:pt x="4208" y="91"/>
                    <a:pt x="4212" y="87"/>
                  </a:cubicBezTo>
                  <a:cubicBezTo>
                    <a:pt x="4213" y="85"/>
                    <a:pt x="4223" y="76"/>
                    <a:pt x="4229" y="76"/>
                  </a:cubicBezTo>
                  <a:cubicBezTo>
                    <a:pt x="4230" y="76"/>
                    <a:pt x="4231" y="76"/>
                    <a:pt x="4232" y="78"/>
                  </a:cubicBezTo>
                  <a:cubicBezTo>
                    <a:pt x="4234" y="80"/>
                    <a:pt x="4223" y="92"/>
                    <a:pt x="4231" y="92"/>
                  </a:cubicBezTo>
                  <a:cubicBezTo>
                    <a:pt x="4232" y="92"/>
                    <a:pt x="4233" y="92"/>
                    <a:pt x="4235" y="92"/>
                  </a:cubicBezTo>
                  <a:cubicBezTo>
                    <a:pt x="4249" y="87"/>
                    <a:pt x="4252" y="80"/>
                    <a:pt x="4271" y="79"/>
                  </a:cubicBezTo>
                  <a:cubicBezTo>
                    <a:pt x="4278" y="79"/>
                    <a:pt x="4285" y="80"/>
                    <a:pt x="4293" y="80"/>
                  </a:cubicBezTo>
                  <a:cubicBezTo>
                    <a:pt x="4298" y="80"/>
                    <a:pt x="4304" y="80"/>
                    <a:pt x="4310" y="78"/>
                  </a:cubicBezTo>
                  <a:cubicBezTo>
                    <a:pt x="4325" y="75"/>
                    <a:pt x="4333" y="63"/>
                    <a:pt x="4320" y="63"/>
                  </a:cubicBezTo>
                  <a:cubicBezTo>
                    <a:pt x="4319" y="63"/>
                    <a:pt x="4317" y="63"/>
                    <a:pt x="4315" y="64"/>
                  </a:cubicBezTo>
                  <a:cubicBezTo>
                    <a:pt x="4325" y="62"/>
                    <a:pt x="4334" y="60"/>
                    <a:pt x="4344" y="59"/>
                  </a:cubicBezTo>
                  <a:cubicBezTo>
                    <a:pt x="4353" y="59"/>
                    <a:pt x="4357" y="63"/>
                    <a:pt x="4365" y="64"/>
                  </a:cubicBezTo>
                  <a:cubicBezTo>
                    <a:pt x="4366" y="65"/>
                    <a:pt x="4366" y="65"/>
                    <a:pt x="4367" y="65"/>
                  </a:cubicBezTo>
                  <a:cubicBezTo>
                    <a:pt x="4371" y="65"/>
                    <a:pt x="4375" y="62"/>
                    <a:pt x="4379" y="61"/>
                  </a:cubicBezTo>
                  <a:cubicBezTo>
                    <a:pt x="4388" y="56"/>
                    <a:pt x="4385" y="52"/>
                    <a:pt x="4384" y="46"/>
                  </a:cubicBezTo>
                  <a:lnTo>
                    <a:pt x="4384" y="46"/>
                  </a:lnTo>
                  <a:cubicBezTo>
                    <a:pt x="4381" y="49"/>
                    <a:pt x="4379" y="50"/>
                    <a:pt x="4377" y="50"/>
                  </a:cubicBezTo>
                  <a:cubicBezTo>
                    <a:pt x="4375" y="50"/>
                    <a:pt x="4374" y="47"/>
                    <a:pt x="4377" y="44"/>
                  </a:cubicBezTo>
                  <a:cubicBezTo>
                    <a:pt x="4381" y="40"/>
                    <a:pt x="4390" y="36"/>
                    <a:pt x="4397" y="36"/>
                  </a:cubicBezTo>
                  <a:cubicBezTo>
                    <a:pt x="4411" y="36"/>
                    <a:pt x="4392" y="52"/>
                    <a:pt x="4404" y="52"/>
                  </a:cubicBezTo>
                  <a:cubicBezTo>
                    <a:pt x="4405" y="52"/>
                    <a:pt x="4406" y="52"/>
                    <a:pt x="4407" y="52"/>
                  </a:cubicBezTo>
                  <a:cubicBezTo>
                    <a:pt x="4410" y="51"/>
                    <a:pt x="4422" y="48"/>
                    <a:pt x="4431" y="44"/>
                  </a:cubicBezTo>
                  <a:cubicBezTo>
                    <a:pt x="4441" y="40"/>
                    <a:pt x="4440" y="37"/>
                    <a:pt x="4439" y="33"/>
                  </a:cubicBezTo>
                  <a:cubicBezTo>
                    <a:pt x="4434" y="29"/>
                    <a:pt x="4426" y="29"/>
                    <a:pt x="4436" y="21"/>
                  </a:cubicBezTo>
                  <a:cubicBezTo>
                    <a:pt x="4439" y="17"/>
                    <a:pt x="4447" y="13"/>
                    <a:pt x="4452" y="13"/>
                  </a:cubicBezTo>
                  <a:cubicBezTo>
                    <a:pt x="4454" y="13"/>
                    <a:pt x="4455" y="14"/>
                    <a:pt x="4457" y="15"/>
                  </a:cubicBezTo>
                  <a:cubicBezTo>
                    <a:pt x="4462" y="21"/>
                    <a:pt x="4442" y="46"/>
                    <a:pt x="4445" y="47"/>
                  </a:cubicBezTo>
                  <a:cubicBezTo>
                    <a:pt x="4446" y="47"/>
                    <a:pt x="4446" y="48"/>
                    <a:pt x="4447" y="48"/>
                  </a:cubicBezTo>
                  <a:cubicBezTo>
                    <a:pt x="4447" y="48"/>
                    <a:pt x="4448" y="47"/>
                    <a:pt x="4449" y="47"/>
                  </a:cubicBezTo>
                  <a:lnTo>
                    <a:pt x="4452" y="47"/>
                  </a:lnTo>
                  <a:cubicBezTo>
                    <a:pt x="4456" y="47"/>
                    <a:pt x="4459" y="40"/>
                    <a:pt x="4463" y="40"/>
                  </a:cubicBezTo>
                  <a:cubicBezTo>
                    <a:pt x="4463" y="40"/>
                    <a:pt x="4463" y="40"/>
                    <a:pt x="4464" y="40"/>
                  </a:cubicBezTo>
                  <a:cubicBezTo>
                    <a:pt x="4472" y="46"/>
                    <a:pt x="4450" y="54"/>
                    <a:pt x="4456" y="59"/>
                  </a:cubicBezTo>
                  <a:cubicBezTo>
                    <a:pt x="4462" y="68"/>
                    <a:pt x="4469" y="71"/>
                    <a:pt x="4475" y="71"/>
                  </a:cubicBezTo>
                  <a:cubicBezTo>
                    <a:pt x="4476" y="71"/>
                    <a:pt x="4478" y="71"/>
                    <a:pt x="4479" y="70"/>
                  </a:cubicBezTo>
                  <a:lnTo>
                    <a:pt x="4479" y="70"/>
                  </a:lnTo>
                  <a:cubicBezTo>
                    <a:pt x="4474" y="72"/>
                    <a:pt x="4467" y="72"/>
                    <a:pt x="4464" y="78"/>
                  </a:cubicBezTo>
                  <a:cubicBezTo>
                    <a:pt x="4460" y="86"/>
                    <a:pt x="4457" y="105"/>
                    <a:pt x="4464" y="116"/>
                  </a:cubicBezTo>
                  <a:cubicBezTo>
                    <a:pt x="4465" y="116"/>
                    <a:pt x="4465" y="117"/>
                    <a:pt x="4465" y="117"/>
                  </a:cubicBezTo>
                  <a:cubicBezTo>
                    <a:pt x="4467" y="117"/>
                    <a:pt x="4469" y="111"/>
                    <a:pt x="4472" y="111"/>
                  </a:cubicBezTo>
                  <a:cubicBezTo>
                    <a:pt x="4473" y="111"/>
                    <a:pt x="4475" y="111"/>
                    <a:pt x="4476" y="112"/>
                  </a:cubicBezTo>
                  <a:cubicBezTo>
                    <a:pt x="4480" y="119"/>
                    <a:pt x="4483" y="129"/>
                    <a:pt x="4484" y="137"/>
                  </a:cubicBezTo>
                  <a:cubicBezTo>
                    <a:pt x="4484" y="146"/>
                    <a:pt x="4480" y="154"/>
                    <a:pt x="4483" y="161"/>
                  </a:cubicBezTo>
                  <a:cubicBezTo>
                    <a:pt x="4487" y="173"/>
                    <a:pt x="4499" y="169"/>
                    <a:pt x="4498" y="183"/>
                  </a:cubicBezTo>
                  <a:cubicBezTo>
                    <a:pt x="4498" y="189"/>
                    <a:pt x="4486" y="195"/>
                    <a:pt x="4494" y="202"/>
                  </a:cubicBezTo>
                  <a:cubicBezTo>
                    <a:pt x="4502" y="210"/>
                    <a:pt x="4514" y="206"/>
                    <a:pt x="4519" y="223"/>
                  </a:cubicBezTo>
                  <a:lnTo>
                    <a:pt x="4512" y="224"/>
                  </a:lnTo>
                  <a:cubicBezTo>
                    <a:pt x="4511" y="226"/>
                    <a:pt x="4510" y="226"/>
                    <a:pt x="4510" y="226"/>
                  </a:cubicBezTo>
                  <a:cubicBezTo>
                    <a:pt x="4508" y="226"/>
                    <a:pt x="4507" y="225"/>
                    <a:pt x="4506" y="223"/>
                  </a:cubicBezTo>
                  <a:cubicBezTo>
                    <a:pt x="4506" y="222"/>
                    <a:pt x="4506" y="222"/>
                    <a:pt x="4506" y="222"/>
                  </a:cubicBezTo>
                  <a:lnTo>
                    <a:pt x="4506" y="222"/>
                  </a:lnTo>
                  <a:cubicBezTo>
                    <a:pt x="4504" y="222"/>
                    <a:pt x="4519" y="249"/>
                    <a:pt x="4520" y="252"/>
                  </a:cubicBezTo>
                  <a:cubicBezTo>
                    <a:pt x="4524" y="261"/>
                    <a:pt x="4519" y="267"/>
                    <a:pt x="4524" y="275"/>
                  </a:cubicBezTo>
                  <a:cubicBezTo>
                    <a:pt x="4528" y="284"/>
                    <a:pt x="4532" y="284"/>
                    <a:pt x="4535" y="295"/>
                  </a:cubicBezTo>
                  <a:cubicBezTo>
                    <a:pt x="4539" y="306"/>
                    <a:pt x="4540" y="310"/>
                    <a:pt x="4539" y="320"/>
                  </a:cubicBezTo>
                  <a:cubicBezTo>
                    <a:pt x="4539" y="336"/>
                    <a:pt x="4553" y="339"/>
                    <a:pt x="4556" y="351"/>
                  </a:cubicBezTo>
                  <a:cubicBezTo>
                    <a:pt x="4560" y="365"/>
                    <a:pt x="4549" y="373"/>
                    <a:pt x="4553" y="386"/>
                  </a:cubicBezTo>
                  <a:cubicBezTo>
                    <a:pt x="4556" y="396"/>
                    <a:pt x="4567" y="399"/>
                    <a:pt x="4572" y="408"/>
                  </a:cubicBezTo>
                  <a:cubicBezTo>
                    <a:pt x="4580" y="421"/>
                    <a:pt x="4560" y="422"/>
                    <a:pt x="4556" y="423"/>
                  </a:cubicBezTo>
                  <a:cubicBezTo>
                    <a:pt x="4563" y="430"/>
                    <a:pt x="4569" y="436"/>
                    <a:pt x="4577" y="441"/>
                  </a:cubicBezTo>
                  <a:cubicBezTo>
                    <a:pt x="4595" y="450"/>
                    <a:pt x="4583" y="454"/>
                    <a:pt x="4574" y="457"/>
                  </a:cubicBezTo>
                  <a:cubicBezTo>
                    <a:pt x="4574" y="456"/>
                    <a:pt x="4575" y="456"/>
                    <a:pt x="4575" y="456"/>
                  </a:cubicBezTo>
                  <a:cubicBezTo>
                    <a:pt x="4587" y="456"/>
                    <a:pt x="4589" y="488"/>
                    <a:pt x="4598" y="488"/>
                  </a:cubicBezTo>
                  <a:cubicBezTo>
                    <a:pt x="4598" y="488"/>
                    <a:pt x="4598" y="488"/>
                    <a:pt x="4599" y="488"/>
                  </a:cubicBezTo>
                  <a:lnTo>
                    <a:pt x="4599" y="488"/>
                  </a:lnTo>
                  <a:cubicBezTo>
                    <a:pt x="4596" y="497"/>
                    <a:pt x="4593" y="506"/>
                    <a:pt x="4595" y="518"/>
                  </a:cubicBezTo>
                  <a:cubicBezTo>
                    <a:pt x="4596" y="517"/>
                    <a:pt x="4597" y="517"/>
                    <a:pt x="4598" y="517"/>
                  </a:cubicBezTo>
                  <a:cubicBezTo>
                    <a:pt x="4602" y="517"/>
                    <a:pt x="4603" y="523"/>
                    <a:pt x="4606" y="532"/>
                  </a:cubicBezTo>
                  <a:cubicBezTo>
                    <a:pt x="4610" y="545"/>
                    <a:pt x="4622" y="549"/>
                    <a:pt x="4625" y="561"/>
                  </a:cubicBezTo>
                  <a:cubicBezTo>
                    <a:pt x="4626" y="564"/>
                    <a:pt x="4608" y="594"/>
                    <a:pt x="4621" y="599"/>
                  </a:cubicBezTo>
                  <a:cubicBezTo>
                    <a:pt x="4621" y="599"/>
                    <a:pt x="4621" y="599"/>
                    <a:pt x="4621" y="599"/>
                  </a:cubicBezTo>
                  <a:cubicBezTo>
                    <a:pt x="4625" y="599"/>
                    <a:pt x="4633" y="590"/>
                    <a:pt x="4637" y="590"/>
                  </a:cubicBezTo>
                  <a:cubicBezTo>
                    <a:pt x="4639" y="590"/>
                    <a:pt x="4640" y="592"/>
                    <a:pt x="4639" y="597"/>
                  </a:cubicBezTo>
                  <a:cubicBezTo>
                    <a:pt x="4637" y="607"/>
                    <a:pt x="4632" y="605"/>
                    <a:pt x="4642" y="612"/>
                  </a:cubicBezTo>
                  <a:cubicBezTo>
                    <a:pt x="4642" y="612"/>
                    <a:pt x="4642" y="612"/>
                    <a:pt x="4642" y="612"/>
                  </a:cubicBezTo>
                  <a:lnTo>
                    <a:pt x="4642" y="612"/>
                  </a:lnTo>
                  <a:cubicBezTo>
                    <a:pt x="4642" y="612"/>
                    <a:pt x="4653" y="619"/>
                    <a:pt x="4652" y="620"/>
                  </a:cubicBezTo>
                  <a:cubicBezTo>
                    <a:pt x="4652" y="620"/>
                    <a:pt x="4652" y="620"/>
                    <a:pt x="4652" y="620"/>
                  </a:cubicBezTo>
                  <a:cubicBezTo>
                    <a:pt x="4646" y="620"/>
                    <a:pt x="4633" y="612"/>
                    <a:pt x="4629" y="612"/>
                  </a:cubicBezTo>
                  <a:cubicBezTo>
                    <a:pt x="4628" y="612"/>
                    <a:pt x="4628" y="612"/>
                    <a:pt x="4628" y="612"/>
                  </a:cubicBezTo>
                  <a:cubicBezTo>
                    <a:pt x="4627" y="612"/>
                    <a:pt x="4634" y="616"/>
                    <a:pt x="4634" y="616"/>
                  </a:cubicBezTo>
                  <a:cubicBezTo>
                    <a:pt x="4638" y="621"/>
                    <a:pt x="4633" y="622"/>
                    <a:pt x="4629" y="624"/>
                  </a:cubicBezTo>
                  <a:cubicBezTo>
                    <a:pt x="4633" y="622"/>
                    <a:pt x="4628" y="621"/>
                    <a:pt x="4624" y="619"/>
                  </a:cubicBezTo>
                  <a:lnTo>
                    <a:pt x="4624" y="619"/>
                  </a:lnTo>
                  <a:cubicBezTo>
                    <a:pt x="4629" y="622"/>
                    <a:pt x="4620" y="623"/>
                    <a:pt x="4618" y="625"/>
                  </a:cubicBezTo>
                  <a:cubicBezTo>
                    <a:pt x="4619" y="626"/>
                    <a:pt x="4622" y="628"/>
                    <a:pt x="4621" y="629"/>
                  </a:cubicBezTo>
                  <a:cubicBezTo>
                    <a:pt x="4619" y="632"/>
                    <a:pt x="4611" y="638"/>
                    <a:pt x="4605" y="638"/>
                  </a:cubicBezTo>
                  <a:cubicBezTo>
                    <a:pt x="4604" y="638"/>
                    <a:pt x="4602" y="638"/>
                    <a:pt x="4601" y="636"/>
                  </a:cubicBezTo>
                  <a:cubicBezTo>
                    <a:pt x="4600" y="635"/>
                    <a:pt x="4598" y="634"/>
                    <a:pt x="4596" y="634"/>
                  </a:cubicBezTo>
                  <a:cubicBezTo>
                    <a:pt x="4588" y="634"/>
                    <a:pt x="4575" y="643"/>
                    <a:pt x="4578" y="649"/>
                  </a:cubicBezTo>
                  <a:cubicBezTo>
                    <a:pt x="4572" y="655"/>
                    <a:pt x="4553" y="660"/>
                    <a:pt x="4557" y="668"/>
                  </a:cubicBezTo>
                  <a:cubicBezTo>
                    <a:pt x="4536" y="673"/>
                    <a:pt x="4487" y="678"/>
                    <a:pt x="4482" y="704"/>
                  </a:cubicBezTo>
                  <a:cubicBezTo>
                    <a:pt x="4479" y="696"/>
                    <a:pt x="4476" y="694"/>
                    <a:pt x="4473" y="694"/>
                  </a:cubicBezTo>
                  <a:cubicBezTo>
                    <a:pt x="4465" y="694"/>
                    <a:pt x="4460" y="729"/>
                    <a:pt x="4451" y="729"/>
                  </a:cubicBezTo>
                  <a:cubicBezTo>
                    <a:pt x="4451" y="729"/>
                    <a:pt x="4451" y="729"/>
                    <a:pt x="4450" y="729"/>
                  </a:cubicBezTo>
                  <a:cubicBezTo>
                    <a:pt x="4445" y="728"/>
                    <a:pt x="4439" y="725"/>
                    <a:pt x="4434" y="725"/>
                  </a:cubicBezTo>
                  <a:cubicBezTo>
                    <a:pt x="4430" y="725"/>
                    <a:pt x="4425" y="727"/>
                    <a:pt x="4421" y="733"/>
                  </a:cubicBezTo>
                  <a:cubicBezTo>
                    <a:pt x="4418" y="738"/>
                    <a:pt x="4409" y="764"/>
                    <a:pt x="4411" y="765"/>
                  </a:cubicBezTo>
                  <a:cubicBezTo>
                    <a:pt x="4404" y="762"/>
                    <a:pt x="4405" y="756"/>
                    <a:pt x="4399" y="756"/>
                  </a:cubicBezTo>
                  <a:cubicBezTo>
                    <a:pt x="4397" y="756"/>
                    <a:pt x="4393" y="757"/>
                    <a:pt x="4387" y="761"/>
                  </a:cubicBezTo>
                  <a:cubicBezTo>
                    <a:pt x="4374" y="769"/>
                    <a:pt x="4390" y="772"/>
                    <a:pt x="4376" y="780"/>
                  </a:cubicBezTo>
                  <a:cubicBezTo>
                    <a:pt x="4374" y="774"/>
                    <a:pt x="4372" y="761"/>
                    <a:pt x="4363" y="761"/>
                  </a:cubicBezTo>
                  <a:cubicBezTo>
                    <a:pt x="4356" y="762"/>
                    <a:pt x="4342" y="772"/>
                    <a:pt x="4345" y="777"/>
                  </a:cubicBezTo>
                  <a:cubicBezTo>
                    <a:pt x="4347" y="781"/>
                    <a:pt x="4320" y="795"/>
                    <a:pt x="4317" y="798"/>
                  </a:cubicBezTo>
                  <a:cubicBezTo>
                    <a:pt x="4310" y="802"/>
                    <a:pt x="4293" y="811"/>
                    <a:pt x="4283" y="811"/>
                  </a:cubicBezTo>
                  <a:cubicBezTo>
                    <a:pt x="4282" y="811"/>
                    <a:pt x="4280" y="811"/>
                    <a:pt x="4279" y="810"/>
                  </a:cubicBezTo>
                  <a:cubicBezTo>
                    <a:pt x="4276" y="808"/>
                    <a:pt x="4272" y="807"/>
                    <a:pt x="4267" y="807"/>
                  </a:cubicBezTo>
                  <a:cubicBezTo>
                    <a:pt x="4260" y="807"/>
                    <a:pt x="4253" y="809"/>
                    <a:pt x="4245" y="817"/>
                  </a:cubicBezTo>
                  <a:cubicBezTo>
                    <a:pt x="4239" y="823"/>
                    <a:pt x="4242" y="829"/>
                    <a:pt x="4232" y="835"/>
                  </a:cubicBezTo>
                  <a:cubicBezTo>
                    <a:pt x="4224" y="841"/>
                    <a:pt x="4213" y="842"/>
                    <a:pt x="4204" y="845"/>
                  </a:cubicBezTo>
                  <a:cubicBezTo>
                    <a:pt x="4202" y="846"/>
                    <a:pt x="4163" y="857"/>
                    <a:pt x="4167" y="859"/>
                  </a:cubicBezTo>
                  <a:cubicBezTo>
                    <a:pt x="4182" y="868"/>
                    <a:pt x="4144" y="875"/>
                    <a:pt x="4133" y="880"/>
                  </a:cubicBezTo>
                  <a:cubicBezTo>
                    <a:pt x="4123" y="883"/>
                    <a:pt x="4113" y="887"/>
                    <a:pt x="4106" y="892"/>
                  </a:cubicBezTo>
                  <a:cubicBezTo>
                    <a:pt x="4097" y="897"/>
                    <a:pt x="4099" y="897"/>
                    <a:pt x="4101" y="899"/>
                  </a:cubicBezTo>
                  <a:cubicBezTo>
                    <a:pt x="4105" y="901"/>
                    <a:pt x="4085" y="904"/>
                    <a:pt x="4085" y="905"/>
                  </a:cubicBezTo>
                  <a:cubicBezTo>
                    <a:pt x="4078" y="908"/>
                    <a:pt x="4072" y="911"/>
                    <a:pt x="4066" y="915"/>
                  </a:cubicBezTo>
                  <a:cubicBezTo>
                    <a:pt x="4062" y="918"/>
                    <a:pt x="4050" y="929"/>
                    <a:pt x="4043" y="929"/>
                  </a:cubicBezTo>
                  <a:cubicBezTo>
                    <a:pt x="4041" y="929"/>
                    <a:pt x="4040" y="929"/>
                    <a:pt x="4039" y="927"/>
                  </a:cubicBezTo>
                  <a:cubicBezTo>
                    <a:pt x="4038" y="925"/>
                    <a:pt x="4035" y="923"/>
                    <a:pt x="4031" y="923"/>
                  </a:cubicBezTo>
                  <a:cubicBezTo>
                    <a:pt x="4024" y="923"/>
                    <a:pt x="4015" y="928"/>
                    <a:pt x="4008" y="932"/>
                  </a:cubicBezTo>
                  <a:cubicBezTo>
                    <a:pt x="3998" y="939"/>
                    <a:pt x="4013" y="942"/>
                    <a:pt x="3998" y="948"/>
                  </a:cubicBezTo>
                  <a:cubicBezTo>
                    <a:pt x="3997" y="944"/>
                    <a:pt x="3997" y="940"/>
                    <a:pt x="3992" y="940"/>
                  </a:cubicBezTo>
                  <a:cubicBezTo>
                    <a:pt x="3990" y="940"/>
                    <a:pt x="3988" y="940"/>
                    <a:pt x="3986" y="941"/>
                  </a:cubicBezTo>
                  <a:cubicBezTo>
                    <a:pt x="3970" y="948"/>
                    <a:pt x="3999" y="956"/>
                    <a:pt x="4014" y="956"/>
                  </a:cubicBezTo>
                  <a:cubicBezTo>
                    <a:pt x="4016" y="956"/>
                    <a:pt x="4018" y="956"/>
                    <a:pt x="4019" y="956"/>
                  </a:cubicBezTo>
                  <a:cubicBezTo>
                    <a:pt x="4027" y="954"/>
                    <a:pt x="4038" y="947"/>
                    <a:pt x="4044" y="947"/>
                  </a:cubicBezTo>
                  <a:cubicBezTo>
                    <a:pt x="4046" y="947"/>
                    <a:pt x="4048" y="948"/>
                    <a:pt x="4049" y="951"/>
                  </a:cubicBezTo>
                  <a:cubicBezTo>
                    <a:pt x="4055" y="950"/>
                    <a:pt x="4066" y="942"/>
                    <a:pt x="4072" y="942"/>
                  </a:cubicBezTo>
                  <a:cubicBezTo>
                    <a:pt x="4074" y="942"/>
                    <a:pt x="4076" y="943"/>
                    <a:pt x="4077" y="945"/>
                  </a:cubicBezTo>
                  <a:cubicBezTo>
                    <a:pt x="4076" y="941"/>
                    <a:pt x="4060" y="932"/>
                    <a:pt x="4072" y="927"/>
                  </a:cubicBezTo>
                  <a:cubicBezTo>
                    <a:pt x="4074" y="926"/>
                    <a:pt x="4078" y="926"/>
                    <a:pt x="4081" y="926"/>
                  </a:cubicBezTo>
                  <a:cubicBezTo>
                    <a:pt x="4085" y="926"/>
                    <a:pt x="4090" y="926"/>
                    <a:pt x="4094" y="926"/>
                  </a:cubicBezTo>
                  <a:cubicBezTo>
                    <a:pt x="4100" y="926"/>
                    <a:pt x="4106" y="925"/>
                    <a:pt x="4109" y="922"/>
                  </a:cubicBezTo>
                  <a:cubicBezTo>
                    <a:pt x="4113" y="918"/>
                    <a:pt x="4106" y="916"/>
                    <a:pt x="4105" y="915"/>
                  </a:cubicBezTo>
                  <a:cubicBezTo>
                    <a:pt x="4102" y="910"/>
                    <a:pt x="4113" y="905"/>
                    <a:pt x="4119" y="903"/>
                  </a:cubicBezTo>
                  <a:cubicBezTo>
                    <a:pt x="4124" y="900"/>
                    <a:pt x="4131" y="897"/>
                    <a:pt x="4137" y="897"/>
                  </a:cubicBezTo>
                  <a:cubicBezTo>
                    <a:pt x="4141" y="897"/>
                    <a:pt x="4143" y="899"/>
                    <a:pt x="4142" y="904"/>
                  </a:cubicBezTo>
                  <a:cubicBezTo>
                    <a:pt x="4140" y="912"/>
                    <a:pt x="4113" y="925"/>
                    <a:pt x="4122" y="930"/>
                  </a:cubicBezTo>
                  <a:cubicBezTo>
                    <a:pt x="4125" y="932"/>
                    <a:pt x="4128" y="932"/>
                    <a:pt x="4131" y="932"/>
                  </a:cubicBezTo>
                  <a:cubicBezTo>
                    <a:pt x="4139" y="932"/>
                    <a:pt x="4146" y="926"/>
                    <a:pt x="4147" y="918"/>
                  </a:cubicBezTo>
                  <a:cubicBezTo>
                    <a:pt x="4148" y="908"/>
                    <a:pt x="4175" y="896"/>
                    <a:pt x="4190" y="896"/>
                  </a:cubicBezTo>
                  <a:cubicBezTo>
                    <a:pt x="4194" y="896"/>
                    <a:pt x="4197" y="897"/>
                    <a:pt x="4198" y="899"/>
                  </a:cubicBezTo>
                  <a:cubicBezTo>
                    <a:pt x="4197" y="897"/>
                    <a:pt x="4190" y="889"/>
                    <a:pt x="4196" y="886"/>
                  </a:cubicBezTo>
                  <a:cubicBezTo>
                    <a:pt x="4203" y="882"/>
                    <a:pt x="4217" y="875"/>
                    <a:pt x="4215" y="869"/>
                  </a:cubicBezTo>
                  <a:lnTo>
                    <a:pt x="4215" y="869"/>
                  </a:lnTo>
                  <a:cubicBezTo>
                    <a:pt x="4216" y="871"/>
                    <a:pt x="4219" y="872"/>
                    <a:pt x="4223" y="872"/>
                  </a:cubicBezTo>
                  <a:cubicBezTo>
                    <a:pt x="4242" y="872"/>
                    <a:pt x="4286" y="850"/>
                    <a:pt x="4298" y="843"/>
                  </a:cubicBezTo>
                  <a:cubicBezTo>
                    <a:pt x="4324" y="830"/>
                    <a:pt x="4338" y="814"/>
                    <a:pt x="4351" y="793"/>
                  </a:cubicBezTo>
                  <a:lnTo>
                    <a:pt x="4351" y="793"/>
                  </a:lnTo>
                  <a:cubicBezTo>
                    <a:pt x="4348" y="798"/>
                    <a:pt x="4340" y="815"/>
                    <a:pt x="4347" y="815"/>
                  </a:cubicBezTo>
                  <a:cubicBezTo>
                    <a:pt x="4347" y="815"/>
                    <a:pt x="4347" y="815"/>
                    <a:pt x="4347" y="814"/>
                  </a:cubicBezTo>
                  <a:cubicBezTo>
                    <a:pt x="4347" y="814"/>
                    <a:pt x="4357" y="808"/>
                    <a:pt x="4357" y="808"/>
                  </a:cubicBezTo>
                  <a:cubicBezTo>
                    <a:pt x="4359" y="807"/>
                    <a:pt x="4359" y="807"/>
                    <a:pt x="4359" y="807"/>
                  </a:cubicBezTo>
                  <a:cubicBezTo>
                    <a:pt x="4360" y="807"/>
                    <a:pt x="4359" y="808"/>
                    <a:pt x="4362" y="810"/>
                  </a:cubicBezTo>
                  <a:cubicBezTo>
                    <a:pt x="4364" y="811"/>
                    <a:pt x="4367" y="812"/>
                    <a:pt x="4370" y="812"/>
                  </a:cubicBezTo>
                  <a:cubicBezTo>
                    <a:pt x="4375" y="812"/>
                    <a:pt x="4380" y="809"/>
                    <a:pt x="4377" y="802"/>
                  </a:cubicBezTo>
                  <a:cubicBezTo>
                    <a:pt x="4375" y="796"/>
                    <a:pt x="4372" y="794"/>
                    <a:pt x="4382" y="788"/>
                  </a:cubicBezTo>
                  <a:cubicBezTo>
                    <a:pt x="4388" y="786"/>
                    <a:pt x="4395" y="781"/>
                    <a:pt x="4402" y="780"/>
                  </a:cubicBezTo>
                  <a:cubicBezTo>
                    <a:pt x="4402" y="779"/>
                    <a:pt x="4402" y="779"/>
                    <a:pt x="4403" y="779"/>
                  </a:cubicBezTo>
                  <a:cubicBezTo>
                    <a:pt x="4406" y="779"/>
                    <a:pt x="4407" y="781"/>
                    <a:pt x="4409" y="781"/>
                  </a:cubicBezTo>
                  <a:cubicBezTo>
                    <a:pt x="4409" y="781"/>
                    <a:pt x="4409" y="781"/>
                    <a:pt x="4409" y="781"/>
                  </a:cubicBezTo>
                  <a:lnTo>
                    <a:pt x="4438" y="766"/>
                  </a:lnTo>
                  <a:cubicBezTo>
                    <a:pt x="4453" y="758"/>
                    <a:pt x="4442" y="745"/>
                    <a:pt x="4437" y="745"/>
                  </a:cubicBezTo>
                  <a:cubicBezTo>
                    <a:pt x="4436" y="745"/>
                    <a:pt x="4436" y="745"/>
                    <a:pt x="4436" y="745"/>
                  </a:cubicBezTo>
                  <a:lnTo>
                    <a:pt x="4436" y="745"/>
                  </a:lnTo>
                  <a:cubicBezTo>
                    <a:pt x="4438" y="744"/>
                    <a:pt x="4442" y="744"/>
                    <a:pt x="4447" y="744"/>
                  </a:cubicBezTo>
                  <a:cubicBezTo>
                    <a:pt x="4456" y="744"/>
                    <a:pt x="4467" y="745"/>
                    <a:pt x="4475" y="745"/>
                  </a:cubicBezTo>
                  <a:cubicBezTo>
                    <a:pt x="4477" y="745"/>
                    <a:pt x="4479" y="745"/>
                    <a:pt x="4481" y="745"/>
                  </a:cubicBezTo>
                  <a:cubicBezTo>
                    <a:pt x="4491" y="743"/>
                    <a:pt x="4498" y="739"/>
                    <a:pt x="4486" y="738"/>
                  </a:cubicBezTo>
                  <a:cubicBezTo>
                    <a:pt x="4478" y="737"/>
                    <a:pt x="4464" y="732"/>
                    <a:pt x="4483" y="727"/>
                  </a:cubicBezTo>
                  <a:cubicBezTo>
                    <a:pt x="4492" y="725"/>
                    <a:pt x="4502" y="725"/>
                    <a:pt x="4511" y="725"/>
                  </a:cubicBezTo>
                  <a:cubicBezTo>
                    <a:pt x="4511" y="725"/>
                    <a:pt x="4515" y="725"/>
                    <a:pt x="4517" y="725"/>
                  </a:cubicBezTo>
                  <a:cubicBezTo>
                    <a:pt x="4518" y="725"/>
                    <a:pt x="4519" y="725"/>
                    <a:pt x="4520" y="725"/>
                  </a:cubicBezTo>
                  <a:lnTo>
                    <a:pt x="4520" y="725"/>
                  </a:lnTo>
                  <a:cubicBezTo>
                    <a:pt x="4520" y="725"/>
                    <a:pt x="4520" y="725"/>
                    <a:pt x="4520" y="725"/>
                  </a:cubicBezTo>
                  <a:cubicBezTo>
                    <a:pt x="4516" y="725"/>
                    <a:pt x="4508" y="716"/>
                    <a:pt x="4509" y="712"/>
                  </a:cubicBezTo>
                  <a:cubicBezTo>
                    <a:pt x="4509" y="711"/>
                    <a:pt x="4512" y="710"/>
                    <a:pt x="4516" y="710"/>
                  </a:cubicBezTo>
                  <a:cubicBezTo>
                    <a:pt x="4525" y="710"/>
                    <a:pt x="4537" y="712"/>
                    <a:pt x="4539" y="712"/>
                  </a:cubicBezTo>
                  <a:cubicBezTo>
                    <a:pt x="4542" y="713"/>
                    <a:pt x="4544" y="713"/>
                    <a:pt x="4546" y="713"/>
                  </a:cubicBezTo>
                  <a:cubicBezTo>
                    <a:pt x="4566" y="713"/>
                    <a:pt x="4526" y="702"/>
                    <a:pt x="4526" y="701"/>
                  </a:cubicBezTo>
                  <a:cubicBezTo>
                    <a:pt x="4529" y="696"/>
                    <a:pt x="4564" y="699"/>
                    <a:pt x="4559" y="691"/>
                  </a:cubicBezTo>
                  <a:lnTo>
                    <a:pt x="4559" y="691"/>
                  </a:lnTo>
                  <a:cubicBezTo>
                    <a:pt x="4559" y="692"/>
                    <a:pt x="4561" y="692"/>
                    <a:pt x="4562" y="692"/>
                  </a:cubicBezTo>
                  <a:cubicBezTo>
                    <a:pt x="4576" y="692"/>
                    <a:pt x="4620" y="661"/>
                    <a:pt x="4629" y="656"/>
                  </a:cubicBezTo>
                  <a:cubicBezTo>
                    <a:pt x="4642" y="647"/>
                    <a:pt x="4648" y="638"/>
                    <a:pt x="4657" y="630"/>
                  </a:cubicBezTo>
                  <a:cubicBezTo>
                    <a:pt x="4663" y="629"/>
                    <a:pt x="4663" y="625"/>
                    <a:pt x="4663" y="622"/>
                  </a:cubicBezTo>
                  <a:cubicBezTo>
                    <a:pt x="4665" y="619"/>
                    <a:pt x="4665" y="615"/>
                    <a:pt x="4663" y="611"/>
                  </a:cubicBezTo>
                  <a:cubicBezTo>
                    <a:pt x="4658" y="606"/>
                    <a:pt x="4647" y="599"/>
                    <a:pt x="4645" y="594"/>
                  </a:cubicBezTo>
                  <a:cubicBezTo>
                    <a:pt x="4645" y="594"/>
                    <a:pt x="4645" y="594"/>
                    <a:pt x="4645" y="594"/>
                  </a:cubicBezTo>
                  <a:cubicBezTo>
                    <a:pt x="4646" y="594"/>
                    <a:pt x="4660" y="601"/>
                    <a:pt x="4665" y="601"/>
                  </a:cubicBezTo>
                  <a:cubicBezTo>
                    <a:pt x="4668" y="601"/>
                    <a:pt x="4669" y="598"/>
                    <a:pt x="4663" y="591"/>
                  </a:cubicBezTo>
                  <a:cubicBezTo>
                    <a:pt x="4656" y="584"/>
                    <a:pt x="4653" y="571"/>
                    <a:pt x="4645" y="571"/>
                  </a:cubicBezTo>
                  <a:cubicBezTo>
                    <a:pt x="4645" y="571"/>
                    <a:pt x="4645" y="571"/>
                    <a:pt x="4644" y="571"/>
                  </a:cubicBezTo>
                  <a:cubicBezTo>
                    <a:pt x="4644" y="571"/>
                    <a:pt x="4644" y="571"/>
                    <a:pt x="4643" y="571"/>
                  </a:cubicBezTo>
                  <a:cubicBezTo>
                    <a:pt x="4637" y="571"/>
                    <a:pt x="4640" y="555"/>
                    <a:pt x="4635" y="555"/>
                  </a:cubicBezTo>
                  <a:cubicBezTo>
                    <a:pt x="4635" y="555"/>
                    <a:pt x="4635" y="555"/>
                    <a:pt x="4634" y="555"/>
                  </a:cubicBezTo>
                  <a:lnTo>
                    <a:pt x="4634" y="555"/>
                  </a:lnTo>
                  <a:cubicBezTo>
                    <a:pt x="4643" y="552"/>
                    <a:pt x="4647" y="548"/>
                    <a:pt x="4645" y="532"/>
                  </a:cubicBezTo>
                  <a:cubicBezTo>
                    <a:pt x="4643" y="523"/>
                    <a:pt x="4622" y="525"/>
                    <a:pt x="4615" y="516"/>
                  </a:cubicBezTo>
                  <a:cubicBezTo>
                    <a:pt x="4595" y="491"/>
                    <a:pt x="4628" y="480"/>
                    <a:pt x="4636" y="477"/>
                  </a:cubicBezTo>
                  <a:cubicBezTo>
                    <a:pt x="4623" y="469"/>
                    <a:pt x="4612" y="461"/>
                    <a:pt x="4599" y="450"/>
                  </a:cubicBezTo>
                  <a:cubicBezTo>
                    <a:pt x="4604" y="443"/>
                    <a:pt x="4607" y="437"/>
                    <a:pt x="4609" y="428"/>
                  </a:cubicBezTo>
                  <a:lnTo>
                    <a:pt x="4609" y="428"/>
                  </a:lnTo>
                  <a:cubicBezTo>
                    <a:pt x="4609" y="428"/>
                    <a:pt x="4609" y="428"/>
                    <a:pt x="4608" y="428"/>
                  </a:cubicBezTo>
                  <a:cubicBezTo>
                    <a:pt x="4602" y="428"/>
                    <a:pt x="4600" y="413"/>
                    <a:pt x="4597" y="406"/>
                  </a:cubicBezTo>
                  <a:cubicBezTo>
                    <a:pt x="4595" y="403"/>
                    <a:pt x="4582" y="389"/>
                    <a:pt x="4579" y="389"/>
                  </a:cubicBezTo>
                  <a:cubicBezTo>
                    <a:pt x="4578" y="389"/>
                    <a:pt x="4578" y="389"/>
                    <a:pt x="4578" y="389"/>
                  </a:cubicBezTo>
                  <a:cubicBezTo>
                    <a:pt x="4583" y="379"/>
                    <a:pt x="4601" y="388"/>
                    <a:pt x="4587" y="364"/>
                  </a:cubicBezTo>
                  <a:cubicBezTo>
                    <a:pt x="4576" y="346"/>
                    <a:pt x="4578" y="340"/>
                    <a:pt x="4588" y="337"/>
                  </a:cubicBezTo>
                  <a:cubicBezTo>
                    <a:pt x="4587" y="331"/>
                    <a:pt x="4585" y="330"/>
                    <a:pt x="4582" y="330"/>
                  </a:cubicBezTo>
                  <a:cubicBezTo>
                    <a:pt x="4582" y="330"/>
                    <a:pt x="4582" y="330"/>
                    <a:pt x="4581" y="330"/>
                  </a:cubicBezTo>
                  <a:cubicBezTo>
                    <a:pt x="4580" y="330"/>
                    <a:pt x="4579" y="330"/>
                    <a:pt x="4577" y="329"/>
                  </a:cubicBezTo>
                  <a:cubicBezTo>
                    <a:pt x="4570" y="325"/>
                    <a:pt x="4570" y="309"/>
                    <a:pt x="4565" y="302"/>
                  </a:cubicBezTo>
                  <a:cubicBezTo>
                    <a:pt x="4563" y="299"/>
                    <a:pt x="4561" y="299"/>
                    <a:pt x="4559" y="299"/>
                  </a:cubicBezTo>
                  <a:cubicBezTo>
                    <a:pt x="4557" y="299"/>
                    <a:pt x="4555" y="300"/>
                    <a:pt x="4553" y="300"/>
                  </a:cubicBezTo>
                  <a:cubicBezTo>
                    <a:pt x="4552" y="300"/>
                    <a:pt x="4551" y="299"/>
                    <a:pt x="4550" y="298"/>
                  </a:cubicBezTo>
                  <a:cubicBezTo>
                    <a:pt x="4545" y="295"/>
                    <a:pt x="4546" y="283"/>
                    <a:pt x="4541" y="283"/>
                  </a:cubicBezTo>
                  <a:cubicBezTo>
                    <a:pt x="4541" y="283"/>
                    <a:pt x="4541" y="283"/>
                    <a:pt x="4541" y="284"/>
                  </a:cubicBezTo>
                  <a:lnTo>
                    <a:pt x="4541" y="284"/>
                  </a:lnTo>
                  <a:cubicBezTo>
                    <a:pt x="4549" y="281"/>
                    <a:pt x="4549" y="284"/>
                    <a:pt x="4546" y="271"/>
                  </a:cubicBezTo>
                  <a:lnTo>
                    <a:pt x="4538" y="246"/>
                  </a:lnTo>
                  <a:cubicBezTo>
                    <a:pt x="4540" y="246"/>
                    <a:pt x="4542" y="245"/>
                    <a:pt x="4544" y="245"/>
                  </a:cubicBezTo>
                  <a:cubicBezTo>
                    <a:pt x="4546" y="245"/>
                    <a:pt x="4549" y="246"/>
                    <a:pt x="4551" y="252"/>
                  </a:cubicBezTo>
                  <a:cubicBezTo>
                    <a:pt x="4554" y="254"/>
                    <a:pt x="4554" y="259"/>
                    <a:pt x="4558" y="259"/>
                  </a:cubicBezTo>
                  <a:cubicBezTo>
                    <a:pt x="4558" y="259"/>
                    <a:pt x="4559" y="259"/>
                    <a:pt x="4560" y="259"/>
                  </a:cubicBezTo>
                  <a:cubicBezTo>
                    <a:pt x="4552" y="235"/>
                    <a:pt x="4540" y="236"/>
                    <a:pt x="4528" y="218"/>
                  </a:cubicBezTo>
                  <a:cubicBezTo>
                    <a:pt x="4524" y="211"/>
                    <a:pt x="4524" y="209"/>
                    <a:pt x="4527" y="209"/>
                  </a:cubicBezTo>
                  <a:cubicBezTo>
                    <a:pt x="4531" y="209"/>
                    <a:pt x="4539" y="214"/>
                    <a:pt x="4539" y="214"/>
                  </a:cubicBezTo>
                  <a:cubicBezTo>
                    <a:pt x="4539" y="214"/>
                    <a:pt x="4530" y="201"/>
                    <a:pt x="4530" y="201"/>
                  </a:cubicBezTo>
                  <a:cubicBezTo>
                    <a:pt x="4523" y="194"/>
                    <a:pt x="4522" y="192"/>
                    <a:pt x="4525" y="182"/>
                  </a:cubicBezTo>
                  <a:cubicBezTo>
                    <a:pt x="4527" y="173"/>
                    <a:pt x="4524" y="153"/>
                    <a:pt x="4517" y="153"/>
                  </a:cubicBezTo>
                  <a:cubicBezTo>
                    <a:pt x="4515" y="153"/>
                    <a:pt x="4514" y="155"/>
                    <a:pt x="4512" y="158"/>
                  </a:cubicBezTo>
                  <a:cubicBezTo>
                    <a:pt x="4511" y="151"/>
                    <a:pt x="4507" y="150"/>
                    <a:pt x="4506" y="148"/>
                  </a:cubicBezTo>
                  <a:cubicBezTo>
                    <a:pt x="4505" y="145"/>
                    <a:pt x="4519" y="147"/>
                    <a:pt x="4520" y="145"/>
                  </a:cubicBezTo>
                  <a:cubicBezTo>
                    <a:pt x="4525" y="143"/>
                    <a:pt x="4520" y="137"/>
                    <a:pt x="4518" y="133"/>
                  </a:cubicBezTo>
                  <a:cubicBezTo>
                    <a:pt x="4505" y="113"/>
                    <a:pt x="4489" y="123"/>
                    <a:pt x="4482" y="99"/>
                  </a:cubicBezTo>
                  <a:cubicBezTo>
                    <a:pt x="4488" y="97"/>
                    <a:pt x="4494" y="96"/>
                    <a:pt x="4498" y="90"/>
                  </a:cubicBezTo>
                  <a:cubicBezTo>
                    <a:pt x="4504" y="80"/>
                    <a:pt x="4497" y="68"/>
                    <a:pt x="4489" y="68"/>
                  </a:cubicBezTo>
                  <a:cubicBezTo>
                    <a:pt x="4488" y="68"/>
                    <a:pt x="4487" y="69"/>
                    <a:pt x="4487" y="69"/>
                  </a:cubicBezTo>
                  <a:lnTo>
                    <a:pt x="4487" y="69"/>
                  </a:lnTo>
                  <a:cubicBezTo>
                    <a:pt x="4493" y="67"/>
                    <a:pt x="4499" y="60"/>
                    <a:pt x="4496" y="47"/>
                  </a:cubicBezTo>
                  <a:lnTo>
                    <a:pt x="4496" y="47"/>
                  </a:lnTo>
                  <a:cubicBezTo>
                    <a:pt x="4494" y="48"/>
                    <a:pt x="4486" y="52"/>
                    <a:pt x="4481" y="52"/>
                  </a:cubicBezTo>
                  <a:cubicBezTo>
                    <a:pt x="4477" y="52"/>
                    <a:pt x="4475" y="50"/>
                    <a:pt x="4478" y="44"/>
                  </a:cubicBezTo>
                  <a:cubicBezTo>
                    <a:pt x="4480" y="35"/>
                    <a:pt x="4489" y="29"/>
                    <a:pt x="4484" y="11"/>
                  </a:cubicBezTo>
                  <a:cubicBezTo>
                    <a:pt x="4482" y="5"/>
                    <a:pt x="4479" y="2"/>
                    <a:pt x="4478" y="1"/>
                  </a:cubicBezTo>
                  <a:cubicBezTo>
                    <a:pt x="4473" y="2"/>
                    <a:pt x="4469" y="4"/>
                    <a:pt x="4464" y="4"/>
                  </a:cubicBezTo>
                  <a:cubicBezTo>
                    <a:pt x="4466" y="1"/>
                    <a:pt x="4462" y="0"/>
                    <a:pt x="4456" y="0"/>
                  </a:cubicBezTo>
                  <a:close/>
                </a:path>
              </a:pathLst>
            </a:custGeom>
            <a:solidFill>
              <a:srgbClr val="F7C6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7843960" y="4005414"/>
              <a:ext cx="707280" cy="285889"/>
            </a:xfrm>
            <a:custGeom>
              <a:avLst/>
              <a:gdLst/>
              <a:ahLst/>
              <a:cxnLst/>
              <a:rect l="l" t="t" r="r" b="b"/>
              <a:pathLst>
                <a:path w="5188" h="2097" extrusionOk="0">
                  <a:moveTo>
                    <a:pt x="4769" y="62"/>
                  </a:moveTo>
                  <a:lnTo>
                    <a:pt x="4769" y="62"/>
                  </a:lnTo>
                  <a:cubicBezTo>
                    <a:pt x="4769" y="62"/>
                    <a:pt x="4769" y="62"/>
                    <a:pt x="4769" y="62"/>
                  </a:cubicBezTo>
                  <a:cubicBezTo>
                    <a:pt x="4769" y="62"/>
                    <a:pt x="4769" y="62"/>
                    <a:pt x="4769" y="62"/>
                  </a:cubicBezTo>
                  <a:close/>
                  <a:moveTo>
                    <a:pt x="4632" y="78"/>
                  </a:moveTo>
                  <a:lnTo>
                    <a:pt x="4632" y="78"/>
                  </a:lnTo>
                  <a:cubicBezTo>
                    <a:pt x="4633" y="82"/>
                    <a:pt x="4632" y="83"/>
                    <a:pt x="4623" y="85"/>
                  </a:cubicBezTo>
                  <a:cubicBezTo>
                    <a:pt x="4618" y="86"/>
                    <a:pt x="4613" y="87"/>
                    <a:pt x="4608" y="87"/>
                  </a:cubicBezTo>
                  <a:cubicBezTo>
                    <a:pt x="4604" y="87"/>
                    <a:pt x="4601" y="86"/>
                    <a:pt x="4601" y="83"/>
                  </a:cubicBezTo>
                  <a:lnTo>
                    <a:pt x="4632" y="78"/>
                  </a:lnTo>
                  <a:close/>
                  <a:moveTo>
                    <a:pt x="4406" y="163"/>
                  </a:moveTo>
                  <a:cubicBezTo>
                    <a:pt x="4405" y="163"/>
                    <a:pt x="4403" y="163"/>
                    <a:pt x="4400" y="164"/>
                  </a:cubicBezTo>
                  <a:cubicBezTo>
                    <a:pt x="4398" y="164"/>
                    <a:pt x="4379" y="166"/>
                    <a:pt x="4383" y="168"/>
                  </a:cubicBezTo>
                  <a:cubicBezTo>
                    <a:pt x="4386" y="170"/>
                    <a:pt x="4389" y="170"/>
                    <a:pt x="4392" y="170"/>
                  </a:cubicBezTo>
                  <a:cubicBezTo>
                    <a:pt x="4398" y="170"/>
                    <a:pt x="4404" y="168"/>
                    <a:pt x="4411" y="167"/>
                  </a:cubicBezTo>
                  <a:cubicBezTo>
                    <a:pt x="4411" y="164"/>
                    <a:pt x="4410" y="163"/>
                    <a:pt x="4406" y="163"/>
                  </a:cubicBezTo>
                  <a:close/>
                  <a:moveTo>
                    <a:pt x="4901" y="191"/>
                  </a:moveTo>
                  <a:cubicBezTo>
                    <a:pt x="4902" y="191"/>
                    <a:pt x="4903" y="192"/>
                    <a:pt x="4905" y="194"/>
                  </a:cubicBezTo>
                  <a:cubicBezTo>
                    <a:pt x="4910" y="199"/>
                    <a:pt x="4914" y="204"/>
                    <a:pt x="4919" y="209"/>
                  </a:cubicBezTo>
                  <a:cubicBezTo>
                    <a:pt x="4917" y="209"/>
                    <a:pt x="4915" y="210"/>
                    <a:pt x="4913" y="210"/>
                  </a:cubicBezTo>
                  <a:cubicBezTo>
                    <a:pt x="4910" y="210"/>
                    <a:pt x="4907" y="208"/>
                    <a:pt x="4905" y="201"/>
                  </a:cubicBezTo>
                  <a:cubicBezTo>
                    <a:pt x="4900" y="197"/>
                    <a:pt x="4899" y="191"/>
                    <a:pt x="4901" y="191"/>
                  </a:cubicBezTo>
                  <a:close/>
                  <a:moveTo>
                    <a:pt x="4903" y="234"/>
                  </a:moveTo>
                  <a:cubicBezTo>
                    <a:pt x="4903" y="234"/>
                    <a:pt x="4903" y="234"/>
                    <a:pt x="4903" y="234"/>
                  </a:cubicBezTo>
                  <a:cubicBezTo>
                    <a:pt x="4903" y="234"/>
                    <a:pt x="4903" y="234"/>
                    <a:pt x="4903" y="234"/>
                  </a:cubicBezTo>
                  <a:close/>
                  <a:moveTo>
                    <a:pt x="3494" y="248"/>
                  </a:moveTo>
                  <a:cubicBezTo>
                    <a:pt x="3494" y="248"/>
                    <a:pt x="3494" y="248"/>
                    <a:pt x="3494" y="248"/>
                  </a:cubicBezTo>
                  <a:lnTo>
                    <a:pt x="3494" y="248"/>
                  </a:lnTo>
                  <a:cubicBezTo>
                    <a:pt x="3494" y="248"/>
                    <a:pt x="3494" y="248"/>
                    <a:pt x="3494" y="248"/>
                  </a:cubicBezTo>
                  <a:close/>
                  <a:moveTo>
                    <a:pt x="3421" y="304"/>
                  </a:moveTo>
                  <a:cubicBezTo>
                    <a:pt x="3420" y="304"/>
                    <a:pt x="3418" y="304"/>
                    <a:pt x="3417" y="304"/>
                  </a:cubicBezTo>
                  <a:cubicBezTo>
                    <a:pt x="3404" y="307"/>
                    <a:pt x="3407" y="315"/>
                    <a:pt x="3416" y="315"/>
                  </a:cubicBezTo>
                  <a:cubicBezTo>
                    <a:pt x="3417" y="315"/>
                    <a:pt x="3418" y="315"/>
                    <a:pt x="3419" y="315"/>
                  </a:cubicBezTo>
                  <a:cubicBezTo>
                    <a:pt x="3430" y="313"/>
                    <a:pt x="3431" y="304"/>
                    <a:pt x="3421" y="304"/>
                  </a:cubicBezTo>
                  <a:close/>
                  <a:moveTo>
                    <a:pt x="3252" y="315"/>
                  </a:moveTo>
                  <a:cubicBezTo>
                    <a:pt x="3256" y="315"/>
                    <a:pt x="3258" y="316"/>
                    <a:pt x="3259" y="320"/>
                  </a:cubicBezTo>
                  <a:lnTo>
                    <a:pt x="3248" y="322"/>
                  </a:lnTo>
                  <a:lnTo>
                    <a:pt x="3237" y="317"/>
                  </a:lnTo>
                  <a:cubicBezTo>
                    <a:pt x="3243" y="316"/>
                    <a:pt x="3248" y="315"/>
                    <a:pt x="3252" y="315"/>
                  </a:cubicBezTo>
                  <a:close/>
                  <a:moveTo>
                    <a:pt x="3365" y="318"/>
                  </a:moveTo>
                  <a:lnTo>
                    <a:pt x="3365" y="318"/>
                  </a:lnTo>
                  <a:cubicBezTo>
                    <a:pt x="3344" y="322"/>
                    <a:pt x="3343" y="326"/>
                    <a:pt x="3357" y="331"/>
                  </a:cubicBezTo>
                  <a:cubicBezTo>
                    <a:pt x="3363" y="327"/>
                    <a:pt x="3369" y="323"/>
                    <a:pt x="3365" y="318"/>
                  </a:cubicBezTo>
                  <a:close/>
                  <a:moveTo>
                    <a:pt x="5000" y="472"/>
                  </a:moveTo>
                  <a:cubicBezTo>
                    <a:pt x="5002" y="472"/>
                    <a:pt x="5004" y="474"/>
                    <a:pt x="5006" y="481"/>
                  </a:cubicBezTo>
                  <a:cubicBezTo>
                    <a:pt x="5008" y="489"/>
                    <a:pt x="5006" y="492"/>
                    <a:pt x="5003" y="492"/>
                  </a:cubicBezTo>
                  <a:cubicBezTo>
                    <a:pt x="5000" y="492"/>
                    <a:pt x="4997" y="489"/>
                    <a:pt x="4995" y="483"/>
                  </a:cubicBezTo>
                  <a:cubicBezTo>
                    <a:pt x="4996" y="478"/>
                    <a:pt x="4998" y="472"/>
                    <a:pt x="5000" y="472"/>
                  </a:cubicBezTo>
                  <a:close/>
                  <a:moveTo>
                    <a:pt x="1767" y="553"/>
                  </a:moveTo>
                  <a:lnTo>
                    <a:pt x="1756" y="555"/>
                  </a:lnTo>
                  <a:lnTo>
                    <a:pt x="1746" y="563"/>
                  </a:lnTo>
                  <a:cubicBezTo>
                    <a:pt x="1751" y="564"/>
                    <a:pt x="1754" y="565"/>
                    <a:pt x="1757" y="565"/>
                  </a:cubicBezTo>
                  <a:cubicBezTo>
                    <a:pt x="1764" y="565"/>
                    <a:pt x="1768" y="561"/>
                    <a:pt x="1767" y="553"/>
                  </a:cubicBezTo>
                  <a:close/>
                  <a:moveTo>
                    <a:pt x="1515" y="612"/>
                  </a:moveTo>
                  <a:lnTo>
                    <a:pt x="1515" y="612"/>
                  </a:lnTo>
                  <a:cubicBezTo>
                    <a:pt x="1515" y="612"/>
                    <a:pt x="1515" y="612"/>
                    <a:pt x="1515" y="612"/>
                  </a:cubicBezTo>
                  <a:lnTo>
                    <a:pt x="1515" y="612"/>
                  </a:lnTo>
                  <a:cubicBezTo>
                    <a:pt x="1515" y="612"/>
                    <a:pt x="1515" y="612"/>
                    <a:pt x="1515" y="612"/>
                  </a:cubicBezTo>
                  <a:close/>
                  <a:moveTo>
                    <a:pt x="2384" y="452"/>
                  </a:moveTo>
                  <a:cubicBezTo>
                    <a:pt x="2382" y="452"/>
                    <a:pt x="2381" y="452"/>
                    <a:pt x="2381" y="454"/>
                  </a:cubicBezTo>
                  <a:cubicBezTo>
                    <a:pt x="2375" y="458"/>
                    <a:pt x="2371" y="460"/>
                    <a:pt x="2364" y="460"/>
                  </a:cubicBezTo>
                  <a:cubicBezTo>
                    <a:pt x="2363" y="460"/>
                    <a:pt x="2361" y="460"/>
                    <a:pt x="2359" y="460"/>
                  </a:cubicBezTo>
                  <a:cubicBezTo>
                    <a:pt x="2352" y="459"/>
                    <a:pt x="2344" y="458"/>
                    <a:pt x="2336" y="458"/>
                  </a:cubicBezTo>
                  <a:cubicBezTo>
                    <a:pt x="2328" y="458"/>
                    <a:pt x="2320" y="459"/>
                    <a:pt x="2313" y="462"/>
                  </a:cubicBezTo>
                  <a:cubicBezTo>
                    <a:pt x="2305" y="467"/>
                    <a:pt x="2303" y="471"/>
                    <a:pt x="2297" y="471"/>
                  </a:cubicBezTo>
                  <a:cubicBezTo>
                    <a:pt x="2294" y="471"/>
                    <a:pt x="2292" y="471"/>
                    <a:pt x="2288" y="469"/>
                  </a:cubicBezTo>
                  <a:cubicBezTo>
                    <a:pt x="2274" y="472"/>
                    <a:pt x="2255" y="484"/>
                    <a:pt x="2244" y="484"/>
                  </a:cubicBezTo>
                  <a:cubicBezTo>
                    <a:pt x="2239" y="484"/>
                    <a:pt x="2236" y="482"/>
                    <a:pt x="2235" y="476"/>
                  </a:cubicBezTo>
                  <a:lnTo>
                    <a:pt x="2235" y="476"/>
                  </a:lnTo>
                  <a:cubicBezTo>
                    <a:pt x="2237" y="490"/>
                    <a:pt x="2196" y="487"/>
                    <a:pt x="2183" y="491"/>
                  </a:cubicBezTo>
                  <a:cubicBezTo>
                    <a:pt x="2167" y="496"/>
                    <a:pt x="2181" y="499"/>
                    <a:pt x="2171" y="505"/>
                  </a:cubicBezTo>
                  <a:cubicBezTo>
                    <a:pt x="2169" y="507"/>
                    <a:pt x="2167" y="507"/>
                    <a:pt x="2165" y="507"/>
                  </a:cubicBezTo>
                  <a:cubicBezTo>
                    <a:pt x="2159" y="507"/>
                    <a:pt x="2153" y="501"/>
                    <a:pt x="2153" y="498"/>
                  </a:cubicBezTo>
                  <a:cubicBezTo>
                    <a:pt x="2153" y="493"/>
                    <a:pt x="2150" y="491"/>
                    <a:pt x="2146" y="491"/>
                  </a:cubicBezTo>
                  <a:cubicBezTo>
                    <a:pt x="2138" y="491"/>
                    <a:pt x="2124" y="500"/>
                    <a:pt x="2113" y="503"/>
                  </a:cubicBezTo>
                  <a:cubicBezTo>
                    <a:pt x="2108" y="505"/>
                    <a:pt x="2074" y="508"/>
                    <a:pt x="2060" y="508"/>
                  </a:cubicBezTo>
                  <a:cubicBezTo>
                    <a:pt x="2056" y="508"/>
                    <a:pt x="2054" y="508"/>
                    <a:pt x="2055" y="507"/>
                  </a:cubicBezTo>
                  <a:lnTo>
                    <a:pt x="2055" y="507"/>
                  </a:lnTo>
                  <a:cubicBezTo>
                    <a:pt x="2053" y="508"/>
                    <a:pt x="2054" y="508"/>
                    <a:pt x="2055" y="508"/>
                  </a:cubicBezTo>
                  <a:cubicBezTo>
                    <a:pt x="2056" y="508"/>
                    <a:pt x="2056" y="508"/>
                    <a:pt x="2057" y="508"/>
                  </a:cubicBezTo>
                  <a:cubicBezTo>
                    <a:pt x="2059" y="508"/>
                    <a:pt x="2061" y="509"/>
                    <a:pt x="2057" y="512"/>
                  </a:cubicBezTo>
                  <a:cubicBezTo>
                    <a:pt x="2054" y="516"/>
                    <a:pt x="2044" y="516"/>
                    <a:pt x="2039" y="518"/>
                  </a:cubicBezTo>
                  <a:cubicBezTo>
                    <a:pt x="2033" y="519"/>
                    <a:pt x="2023" y="521"/>
                    <a:pt x="2015" y="521"/>
                  </a:cubicBezTo>
                  <a:cubicBezTo>
                    <a:pt x="2013" y="521"/>
                    <a:pt x="2010" y="521"/>
                    <a:pt x="2008" y="520"/>
                  </a:cubicBezTo>
                  <a:cubicBezTo>
                    <a:pt x="2004" y="518"/>
                    <a:pt x="2003" y="515"/>
                    <a:pt x="1999" y="515"/>
                  </a:cubicBezTo>
                  <a:cubicBezTo>
                    <a:pt x="1997" y="515"/>
                    <a:pt x="1994" y="516"/>
                    <a:pt x="1989" y="518"/>
                  </a:cubicBezTo>
                  <a:cubicBezTo>
                    <a:pt x="1980" y="523"/>
                    <a:pt x="1980" y="530"/>
                    <a:pt x="1973" y="533"/>
                  </a:cubicBezTo>
                  <a:cubicBezTo>
                    <a:pt x="1970" y="535"/>
                    <a:pt x="1965" y="535"/>
                    <a:pt x="1959" y="535"/>
                  </a:cubicBezTo>
                  <a:cubicBezTo>
                    <a:pt x="1949" y="535"/>
                    <a:pt x="1937" y="533"/>
                    <a:pt x="1929" y="532"/>
                  </a:cubicBezTo>
                  <a:cubicBezTo>
                    <a:pt x="1926" y="532"/>
                    <a:pt x="1923" y="532"/>
                    <a:pt x="1919" y="532"/>
                  </a:cubicBezTo>
                  <a:cubicBezTo>
                    <a:pt x="1909" y="532"/>
                    <a:pt x="1898" y="533"/>
                    <a:pt x="1887" y="536"/>
                  </a:cubicBezTo>
                  <a:cubicBezTo>
                    <a:pt x="1873" y="538"/>
                    <a:pt x="1860" y="543"/>
                    <a:pt x="1848" y="548"/>
                  </a:cubicBezTo>
                  <a:cubicBezTo>
                    <a:pt x="1842" y="551"/>
                    <a:pt x="1831" y="562"/>
                    <a:pt x="1825" y="563"/>
                  </a:cubicBezTo>
                  <a:lnTo>
                    <a:pt x="1825" y="563"/>
                  </a:lnTo>
                  <a:cubicBezTo>
                    <a:pt x="1827" y="562"/>
                    <a:pt x="1831" y="551"/>
                    <a:pt x="1829" y="550"/>
                  </a:cubicBezTo>
                  <a:cubicBezTo>
                    <a:pt x="1829" y="549"/>
                    <a:pt x="1827" y="549"/>
                    <a:pt x="1826" y="549"/>
                  </a:cubicBezTo>
                  <a:cubicBezTo>
                    <a:pt x="1817" y="549"/>
                    <a:pt x="1799" y="553"/>
                    <a:pt x="1795" y="555"/>
                  </a:cubicBezTo>
                  <a:cubicBezTo>
                    <a:pt x="1785" y="558"/>
                    <a:pt x="1791" y="563"/>
                    <a:pt x="1779" y="566"/>
                  </a:cubicBezTo>
                  <a:cubicBezTo>
                    <a:pt x="1770" y="568"/>
                    <a:pt x="1760" y="569"/>
                    <a:pt x="1750" y="569"/>
                  </a:cubicBezTo>
                  <a:cubicBezTo>
                    <a:pt x="1733" y="569"/>
                    <a:pt x="1726" y="565"/>
                    <a:pt x="1717" y="565"/>
                  </a:cubicBezTo>
                  <a:cubicBezTo>
                    <a:pt x="1711" y="565"/>
                    <a:pt x="1705" y="567"/>
                    <a:pt x="1694" y="571"/>
                  </a:cubicBezTo>
                  <a:cubicBezTo>
                    <a:pt x="1684" y="579"/>
                    <a:pt x="1671" y="581"/>
                    <a:pt x="1657" y="584"/>
                  </a:cubicBezTo>
                  <a:cubicBezTo>
                    <a:pt x="1650" y="585"/>
                    <a:pt x="1649" y="596"/>
                    <a:pt x="1634" y="599"/>
                  </a:cubicBezTo>
                  <a:cubicBezTo>
                    <a:pt x="1633" y="596"/>
                    <a:pt x="1638" y="585"/>
                    <a:pt x="1631" y="585"/>
                  </a:cubicBezTo>
                  <a:cubicBezTo>
                    <a:pt x="1629" y="585"/>
                    <a:pt x="1628" y="585"/>
                    <a:pt x="1625" y="586"/>
                  </a:cubicBezTo>
                  <a:cubicBezTo>
                    <a:pt x="1616" y="590"/>
                    <a:pt x="1611" y="598"/>
                    <a:pt x="1604" y="603"/>
                  </a:cubicBezTo>
                  <a:lnTo>
                    <a:pt x="1604" y="603"/>
                  </a:lnTo>
                  <a:cubicBezTo>
                    <a:pt x="1609" y="599"/>
                    <a:pt x="1608" y="598"/>
                    <a:pt x="1604" y="598"/>
                  </a:cubicBezTo>
                  <a:cubicBezTo>
                    <a:pt x="1595" y="598"/>
                    <a:pt x="1574" y="604"/>
                    <a:pt x="1568" y="604"/>
                  </a:cubicBezTo>
                  <a:cubicBezTo>
                    <a:pt x="1568" y="604"/>
                    <a:pt x="1567" y="604"/>
                    <a:pt x="1567" y="604"/>
                  </a:cubicBezTo>
                  <a:cubicBezTo>
                    <a:pt x="1556" y="604"/>
                    <a:pt x="1563" y="596"/>
                    <a:pt x="1554" y="596"/>
                  </a:cubicBezTo>
                  <a:cubicBezTo>
                    <a:pt x="1552" y="596"/>
                    <a:pt x="1551" y="596"/>
                    <a:pt x="1548" y="597"/>
                  </a:cubicBezTo>
                  <a:cubicBezTo>
                    <a:pt x="1533" y="599"/>
                    <a:pt x="1535" y="624"/>
                    <a:pt x="1553" y="624"/>
                  </a:cubicBezTo>
                  <a:cubicBezTo>
                    <a:pt x="1554" y="624"/>
                    <a:pt x="1554" y="624"/>
                    <a:pt x="1555" y="624"/>
                  </a:cubicBezTo>
                  <a:lnTo>
                    <a:pt x="1555" y="624"/>
                  </a:lnTo>
                  <a:lnTo>
                    <a:pt x="1542" y="626"/>
                  </a:lnTo>
                  <a:cubicBezTo>
                    <a:pt x="1528" y="628"/>
                    <a:pt x="1513" y="641"/>
                    <a:pt x="1529" y="641"/>
                  </a:cubicBezTo>
                  <a:cubicBezTo>
                    <a:pt x="1530" y="641"/>
                    <a:pt x="1531" y="641"/>
                    <a:pt x="1533" y="641"/>
                  </a:cubicBezTo>
                  <a:cubicBezTo>
                    <a:pt x="1547" y="640"/>
                    <a:pt x="1563" y="636"/>
                    <a:pt x="1578" y="632"/>
                  </a:cubicBezTo>
                  <a:cubicBezTo>
                    <a:pt x="1595" y="627"/>
                    <a:pt x="1600" y="626"/>
                    <a:pt x="1607" y="618"/>
                  </a:cubicBezTo>
                  <a:cubicBezTo>
                    <a:pt x="1615" y="608"/>
                    <a:pt x="1636" y="614"/>
                    <a:pt x="1635" y="600"/>
                  </a:cubicBezTo>
                  <a:lnTo>
                    <a:pt x="1635" y="600"/>
                  </a:lnTo>
                  <a:cubicBezTo>
                    <a:pt x="1636" y="607"/>
                    <a:pt x="1647" y="609"/>
                    <a:pt x="1659" y="609"/>
                  </a:cubicBezTo>
                  <a:cubicBezTo>
                    <a:pt x="1672" y="609"/>
                    <a:pt x="1687" y="607"/>
                    <a:pt x="1696" y="606"/>
                  </a:cubicBezTo>
                  <a:cubicBezTo>
                    <a:pt x="1700" y="606"/>
                    <a:pt x="1708" y="606"/>
                    <a:pt x="1714" y="606"/>
                  </a:cubicBezTo>
                  <a:cubicBezTo>
                    <a:pt x="1717" y="606"/>
                    <a:pt x="1719" y="606"/>
                    <a:pt x="1721" y="606"/>
                  </a:cubicBezTo>
                  <a:cubicBezTo>
                    <a:pt x="1722" y="611"/>
                    <a:pt x="1729" y="615"/>
                    <a:pt x="1738" y="615"/>
                  </a:cubicBezTo>
                  <a:cubicBezTo>
                    <a:pt x="1740" y="615"/>
                    <a:pt x="1742" y="615"/>
                    <a:pt x="1744" y="614"/>
                  </a:cubicBezTo>
                  <a:lnTo>
                    <a:pt x="1742" y="603"/>
                  </a:lnTo>
                  <a:cubicBezTo>
                    <a:pt x="1744" y="603"/>
                    <a:pt x="1746" y="602"/>
                    <a:pt x="1748" y="602"/>
                  </a:cubicBezTo>
                  <a:cubicBezTo>
                    <a:pt x="1756" y="602"/>
                    <a:pt x="1760" y="605"/>
                    <a:pt x="1768" y="605"/>
                  </a:cubicBezTo>
                  <a:cubicBezTo>
                    <a:pt x="1770" y="605"/>
                    <a:pt x="1773" y="605"/>
                    <a:pt x="1777" y="604"/>
                  </a:cubicBezTo>
                  <a:cubicBezTo>
                    <a:pt x="1790" y="599"/>
                    <a:pt x="1805" y="592"/>
                    <a:pt x="1811" y="585"/>
                  </a:cubicBezTo>
                  <a:cubicBezTo>
                    <a:pt x="1814" y="581"/>
                    <a:pt x="1810" y="579"/>
                    <a:pt x="1817" y="578"/>
                  </a:cubicBezTo>
                  <a:cubicBezTo>
                    <a:pt x="1821" y="578"/>
                    <a:pt x="1825" y="578"/>
                    <a:pt x="1829" y="578"/>
                  </a:cubicBezTo>
                  <a:cubicBezTo>
                    <a:pt x="1833" y="578"/>
                    <a:pt x="1836" y="578"/>
                    <a:pt x="1840" y="578"/>
                  </a:cubicBezTo>
                  <a:cubicBezTo>
                    <a:pt x="1847" y="579"/>
                    <a:pt x="1855" y="581"/>
                    <a:pt x="1863" y="581"/>
                  </a:cubicBezTo>
                  <a:cubicBezTo>
                    <a:pt x="1870" y="581"/>
                    <a:pt x="1877" y="580"/>
                    <a:pt x="1883" y="577"/>
                  </a:cubicBezTo>
                  <a:cubicBezTo>
                    <a:pt x="1895" y="569"/>
                    <a:pt x="1915" y="562"/>
                    <a:pt x="1932" y="562"/>
                  </a:cubicBezTo>
                  <a:cubicBezTo>
                    <a:pt x="1937" y="562"/>
                    <a:pt x="1945" y="569"/>
                    <a:pt x="1951" y="569"/>
                  </a:cubicBezTo>
                  <a:cubicBezTo>
                    <a:pt x="1952" y="569"/>
                    <a:pt x="1954" y="569"/>
                    <a:pt x="1955" y="568"/>
                  </a:cubicBezTo>
                  <a:cubicBezTo>
                    <a:pt x="1973" y="557"/>
                    <a:pt x="1939" y="552"/>
                    <a:pt x="1968" y="547"/>
                  </a:cubicBezTo>
                  <a:cubicBezTo>
                    <a:pt x="1970" y="547"/>
                    <a:pt x="1972" y="547"/>
                    <a:pt x="1973" y="547"/>
                  </a:cubicBezTo>
                  <a:cubicBezTo>
                    <a:pt x="1988" y="547"/>
                    <a:pt x="1969" y="566"/>
                    <a:pt x="1986" y="566"/>
                  </a:cubicBezTo>
                  <a:cubicBezTo>
                    <a:pt x="1988" y="566"/>
                    <a:pt x="1990" y="566"/>
                    <a:pt x="1993" y="565"/>
                  </a:cubicBezTo>
                  <a:cubicBezTo>
                    <a:pt x="2009" y="563"/>
                    <a:pt x="1995" y="557"/>
                    <a:pt x="2005" y="552"/>
                  </a:cubicBezTo>
                  <a:cubicBezTo>
                    <a:pt x="2022" y="546"/>
                    <a:pt x="2046" y="545"/>
                    <a:pt x="2063" y="544"/>
                  </a:cubicBezTo>
                  <a:cubicBezTo>
                    <a:pt x="2101" y="540"/>
                    <a:pt x="2149" y="541"/>
                    <a:pt x="2187" y="530"/>
                  </a:cubicBezTo>
                  <a:cubicBezTo>
                    <a:pt x="2199" y="527"/>
                    <a:pt x="2200" y="522"/>
                    <a:pt x="2208" y="516"/>
                  </a:cubicBezTo>
                  <a:cubicBezTo>
                    <a:pt x="2214" y="513"/>
                    <a:pt x="2217" y="511"/>
                    <a:pt x="2218" y="511"/>
                  </a:cubicBezTo>
                  <a:cubicBezTo>
                    <a:pt x="2222" y="511"/>
                    <a:pt x="2218" y="519"/>
                    <a:pt x="2222" y="520"/>
                  </a:cubicBezTo>
                  <a:cubicBezTo>
                    <a:pt x="2223" y="520"/>
                    <a:pt x="2224" y="520"/>
                    <a:pt x="2226" y="520"/>
                  </a:cubicBezTo>
                  <a:cubicBezTo>
                    <a:pt x="2236" y="520"/>
                    <a:pt x="2256" y="512"/>
                    <a:pt x="2262" y="508"/>
                  </a:cubicBezTo>
                  <a:cubicBezTo>
                    <a:pt x="2266" y="501"/>
                    <a:pt x="2269" y="499"/>
                    <a:pt x="2271" y="499"/>
                  </a:cubicBezTo>
                  <a:cubicBezTo>
                    <a:pt x="2274" y="499"/>
                    <a:pt x="2277" y="503"/>
                    <a:pt x="2283" y="507"/>
                  </a:cubicBezTo>
                  <a:cubicBezTo>
                    <a:pt x="2283" y="507"/>
                    <a:pt x="2283" y="507"/>
                    <a:pt x="2283" y="507"/>
                  </a:cubicBezTo>
                  <a:cubicBezTo>
                    <a:pt x="2285" y="507"/>
                    <a:pt x="2296" y="483"/>
                    <a:pt x="2291" y="483"/>
                  </a:cubicBezTo>
                  <a:cubicBezTo>
                    <a:pt x="2292" y="483"/>
                    <a:pt x="2292" y="483"/>
                    <a:pt x="2292" y="483"/>
                  </a:cubicBezTo>
                  <a:cubicBezTo>
                    <a:pt x="2299" y="483"/>
                    <a:pt x="2302" y="494"/>
                    <a:pt x="2304" y="495"/>
                  </a:cubicBezTo>
                  <a:cubicBezTo>
                    <a:pt x="2306" y="497"/>
                    <a:pt x="2308" y="497"/>
                    <a:pt x="2310" y="497"/>
                  </a:cubicBezTo>
                  <a:cubicBezTo>
                    <a:pt x="2318" y="497"/>
                    <a:pt x="2328" y="492"/>
                    <a:pt x="2333" y="490"/>
                  </a:cubicBezTo>
                  <a:cubicBezTo>
                    <a:pt x="2339" y="488"/>
                    <a:pt x="2362" y="480"/>
                    <a:pt x="2373" y="480"/>
                  </a:cubicBezTo>
                  <a:cubicBezTo>
                    <a:pt x="2377" y="480"/>
                    <a:pt x="2380" y="482"/>
                    <a:pt x="2378" y="486"/>
                  </a:cubicBezTo>
                  <a:cubicBezTo>
                    <a:pt x="2376" y="490"/>
                    <a:pt x="2377" y="492"/>
                    <a:pt x="2379" y="492"/>
                  </a:cubicBezTo>
                  <a:cubicBezTo>
                    <a:pt x="2388" y="492"/>
                    <a:pt x="2412" y="477"/>
                    <a:pt x="2419" y="475"/>
                  </a:cubicBezTo>
                  <a:cubicBezTo>
                    <a:pt x="2421" y="475"/>
                    <a:pt x="2423" y="474"/>
                    <a:pt x="2425" y="474"/>
                  </a:cubicBezTo>
                  <a:cubicBezTo>
                    <a:pt x="2439" y="474"/>
                    <a:pt x="2442" y="489"/>
                    <a:pt x="2451" y="489"/>
                  </a:cubicBezTo>
                  <a:cubicBezTo>
                    <a:pt x="2454" y="489"/>
                    <a:pt x="2457" y="488"/>
                    <a:pt x="2461" y="485"/>
                  </a:cubicBezTo>
                  <a:cubicBezTo>
                    <a:pt x="2459" y="474"/>
                    <a:pt x="2424" y="462"/>
                    <a:pt x="2409" y="457"/>
                  </a:cubicBezTo>
                  <a:cubicBezTo>
                    <a:pt x="2408" y="457"/>
                    <a:pt x="2392" y="452"/>
                    <a:pt x="2384" y="452"/>
                  </a:cubicBezTo>
                  <a:close/>
                  <a:moveTo>
                    <a:pt x="1389" y="647"/>
                  </a:moveTo>
                  <a:cubicBezTo>
                    <a:pt x="1400" y="647"/>
                    <a:pt x="1399" y="656"/>
                    <a:pt x="1387" y="659"/>
                  </a:cubicBezTo>
                  <a:cubicBezTo>
                    <a:pt x="1380" y="656"/>
                    <a:pt x="1368" y="652"/>
                    <a:pt x="1385" y="647"/>
                  </a:cubicBezTo>
                  <a:cubicBezTo>
                    <a:pt x="1387" y="647"/>
                    <a:pt x="1388" y="647"/>
                    <a:pt x="1389" y="647"/>
                  </a:cubicBezTo>
                  <a:close/>
                  <a:moveTo>
                    <a:pt x="5084" y="667"/>
                  </a:moveTo>
                  <a:cubicBezTo>
                    <a:pt x="5083" y="668"/>
                    <a:pt x="5083" y="668"/>
                    <a:pt x="5083" y="668"/>
                  </a:cubicBezTo>
                  <a:lnTo>
                    <a:pt x="5083" y="668"/>
                  </a:lnTo>
                  <a:cubicBezTo>
                    <a:pt x="5083" y="668"/>
                    <a:pt x="5083" y="668"/>
                    <a:pt x="5084" y="667"/>
                  </a:cubicBezTo>
                  <a:close/>
                  <a:moveTo>
                    <a:pt x="1017" y="720"/>
                  </a:moveTo>
                  <a:cubicBezTo>
                    <a:pt x="1019" y="720"/>
                    <a:pt x="1021" y="720"/>
                    <a:pt x="1023" y="721"/>
                  </a:cubicBezTo>
                  <a:cubicBezTo>
                    <a:pt x="1035" y="726"/>
                    <a:pt x="1041" y="739"/>
                    <a:pt x="1020" y="739"/>
                  </a:cubicBezTo>
                  <a:cubicBezTo>
                    <a:pt x="1019" y="739"/>
                    <a:pt x="1017" y="739"/>
                    <a:pt x="1015" y="739"/>
                  </a:cubicBezTo>
                  <a:cubicBezTo>
                    <a:pt x="1009" y="737"/>
                    <a:pt x="1003" y="735"/>
                    <a:pt x="1003" y="730"/>
                  </a:cubicBezTo>
                  <a:cubicBezTo>
                    <a:pt x="1002" y="725"/>
                    <a:pt x="1009" y="720"/>
                    <a:pt x="1017" y="720"/>
                  </a:cubicBezTo>
                  <a:close/>
                  <a:moveTo>
                    <a:pt x="702" y="793"/>
                  </a:moveTo>
                  <a:lnTo>
                    <a:pt x="692" y="795"/>
                  </a:lnTo>
                  <a:lnTo>
                    <a:pt x="682" y="802"/>
                  </a:lnTo>
                  <a:cubicBezTo>
                    <a:pt x="687" y="804"/>
                    <a:pt x="691" y="805"/>
                    <a:pt x="694" y="805"/>
                  </a:cubicBezTo>
                  <a:cubicBezTo>
                    <a:pt x="701" y="805"/>
                    <a:pt x="703" y="801"/>
                    <a:pt x="702" y="793"/>
                  </a:cubicBezTo>
                  <a:close/>
                  <a:moveTo>
                    <a:pt x="260" y="833"/>
                  </a:moveTo>
                  <a:cubicBezTo>
                    <a:pt x="260" y="833"/>
                    <a:pt x="260" y="833"/>
                    <a:pt x="260" y="833"/>
                  </a:cubicBezTo>
                  <a:lnTo>
                    <a:pt x="260" y="833"/>
                  </a:lnTo>
                  <a:cubicBezTo>
                    <a:pt x="260" y="833"/>
                    <a:pt x="260" y="833"/>
                    <a:pt x="260" y="833"/>
                  </a:cubicBezTo>
                  <a:close/>
                  <a:moveTo>
                    <a:pt x="38" y="1006"/>
                  </a:moveTo>
                  <a:cubicBezTo>
                    <a:pt x="41" y="1006"/>
                    <a:pt x="44" y="1010"/>
                    <a:pt x="45" y="1017"/>
                  </a:cubicBezTo>
                  <a:cubicBezTo>
                    <a:pt x="45" y="1029"/>
                    <a:pt x="43" y="1035"/>
                    <a:pt x="40" y="1035"/>
                  </a:cubicBezTo>
                  <a:cubicBezTo>
                    <a:pt x="37" y="1035"/>
                    <a:pt x="34" y="1029"/>
                    <a:pt x="33" y="1017"/>
                  </a:cubicBezTo>
                  <a:cubicBezTo>
                    <a:pt x="33" y="1009"/>
                    <a:pt x="35" y="1006"/>
                    <a:pt x="38" y="1006"/>
                  </a:cubicBezTo>
                  <a:close/>
                  <a:moveTo>
                    <a:pt x="53" y="1088"/>
                  </a:moveTo>
                  <a:cubicBezTo>
                    <a:pt x="53" y="1089"/>
                    <a:pt x="53" y="1090"/>
                    <a:pt x="53" y="1091"/>
                  </a:cubicBezTo>
                  <a:cubicBezTo>
                    <a:pt x="53" y="1090"/>
                    <a:pt x="53" y="1089"/>
                    <a:pt x="53" y="1088"/>
                  </a:cubicBezTo>
                  <a:close/>
                  <a:moveTo>
                    <a:pt x="4857" y="1212"/>
                  </a:moveTo>
                  <a:lnTo>
                    <a:pt x="4857" y="1212"/>
                  </a:lnTo>
                  <a:cubicBezTo>
                    <a:pt x="4857" y="1212"/>
                    <a:pt x="4857" y="1212"/>
                    <a:pt x="4857" y="1212"/>
                  </a:cubicBezTo>
                  <a:cubicBezTo>
                    <a:pt x="4857" y="1212"/>
                    <a:pt x="4857" y="1212"/>
                    <a:pt x="4857" y="1212"/>
                  </a:cubicBezTo>
                  <a:close/>
                  <a:moveTo>
                    <a:pt x="4807" y="1239"/>
                  </a:moveTo>
                  <a:cubicBezTo>
                    <a:pt x="4807" y="1239"/>
                    <a:pt x="4807" y="1239"/>
                    <a:pt x="4806" y="1239"/>
                  </a:cubicBezTo>
                  <a:lnTo>
                    <a:pt x="4806" y="1239"/>
                  </a:lnTo>
                  <a:cubicBezTo>
                    <a:pt x="4807" y="1239"/>
                    <a:pt x="4807" y="1239"/>
                    <a:pt x="4807" y="1239"/>
                  </a:cubicBezTo>
                  <a:close/>
                  <a:moveTo>
                    <a:pt x="81" y="1418"/>
                  </a:moveTo>
                  <a:lnTo>
                    <a:pt x="81" y="1418"/>
                  </a:lnTo>
                  <a:cubicBezTo>
                    <a:pt x="81" y="1418"/>
                    <a:pt x="81" y="1418"/>
                    <a:pt x="81" y="1418"/>
                  </a:cubicBezTo>
                  <a:cubicBezTo>
                    <a:pt x="81" y="1418"/>
                    <a:pt x="81" y="1418"/>
                    <a:pt x="81" y="1418"/>
                  </a:cubicBezTo>
                  <a:close/>
                  <a:moveTo>
                    <a:pt x="4417" y="1414"/>
                  </a:moveTo>
                  <a:cubicBezTo>
                    <a:pt x="4409" y="1414"/>
                    <a:pt x="4401" y="1427"/>
                    <a:pt x="4409" y="1427"/>
                  </a:cubicBezTo>
                  <a:cubicBezTo>
                    <a:pt x="4411" y="1427"/>
                    <a:pt x="4413" y="1427"/>
                    <a:pt x="4417" y="1425"/>
                  </a:cubicBezTo>
                  <a:cubicBezTo>
                    <a:pt x="4419" y="1425"/>
                    <a:pt x="4423" y="1422"/>
                    <a:pt x="4426" y="1421"/>
                  </a:cubicBezTo>
                  <a:cubicBezTo>
                    <a:pt x="4424" y="1416"/>
                    <a:pt x="4421" y="1414"/>
                    <a:pt x="4417" y="1414"/>
                  </a:cubicBezTo>
                  <a:close/>
                  <a:moveTo>
                    <a:pt x="4135" y="1491"/>
                  </a:moveTo>
                  <a:cubicBezTo>
                    <a:pt x="4141" y="1492"/>
                    <a:pt x="4148" y="1493"/>
                    <a:pt x="4149" y="1498"/>
                  </a:cubicBezTo>
                  <a:cubicBezTo>
                    <a:pt x="4143" y="1501"/>
                    <a:pt x="4138" y="1502"/>
                    <a:pt x="4135" y="1502"/>
                  </a:cubicBezTo>
                  <a:cubicBezTo>
                    <a:pt x="4130" y="1502"/>
                    <a:pt x="4127" y="1499"/>
                    <a:pt x="4126" y="1494"/>
                  </a:cubicBezTo>
                  <a:lnTo>
                    <a:pt x="4135" y="1491"/>
                  </a:lnTo>
                  <a:close/>
                  <a:moveTo>
                    <a:pt x="4141" y="1534"/>
                  </a:moveTo>
                  <a:cubicBezTo>
                    <a:pt x="4141" y="1534"/>
                    <a:pt x="4141" y="1534"/>
                    <a:pt x="4141" y="1534"/>
                  </a:cubicBezTo>
                  <a:cubicBezTo>
                    <a:pt x="4141" y="1534"/>
                    <a:pt x="4141" y="1534"/>
                    <a:pt x="4141" y="1534"/>
                  </a:cubicBezTo>
                  <a:close/>
                  <a:moveTo>
                    <a:pt x="81" y="1523"/>
                  </a:moveTo>
                  <a:cubicBezTo>
                    <a:pt x="78" y="1523"/>
                    <a:pt x="74" y="1527"/>
                    <a:pt x="74" y="1534"/>
                  </a:cubicBezTo>
                  <a:lnTo>
                    <a:pt x="81" y="1543"/>
                  </a:lnTo>
                  <a:cubicBezTo>
                    <a:pt x="88" y="1530"/>
                    <a:pt x="84" y="1523"/>
                    <a:pt x="81" y="1523"/>
                  </a:cubicBezTo>
                  <a:close/>
                  <a:moveTo>
                    <a:pt x="1908" y="2016"/>
                  </a:moveTo>
                  <a:cubicBezTo>
                    <a:pt x="1916" y="2016"/>
                    <a:pt x="1923" y="2018"/>
                    <a:pt x="1918" y="2023"/>
                  </a:cubicBezTo>
                  <a:cubicBezTo>
                    <a:pt x="1912" y="2029"/>
                    <a:pt x="1902" y="2028"/>
                    <a:pt x="1892" y="2029"/>
                  </a:cubicBezTo>
                  <a:cubicBezTo>
                    <a:pt x="1892" y="2024"/>
                    <a:pt x="1891" y="2017"/>
                    <a:pt x="1902" y="2016"/>
                  </a:cubicBezTo>
                  <a:cubicBezTo>
                    <a:pt x="1904" y="2016"/>
                    <a:pt x="1906" y="2016"/>
                    <a:pt x="1908" y="2016"/>
                  </a:cubicBezTo>
                  <a:close/>
                  <a:moveTo>
                    <a:pt x="1603" y="2055"/>
                  </a:moveTo>
                  <a:cubicBezTo>
                    <a:pt x="1611" y="2055"/>
                    <a:pt x="1620" y="2057"/>
                    <a:pt x="1613" y="2062"/>
                  </a:cubicBezTo>
                  <a:cubicBezTo>
                    <a:pt x="1608" y="2066"/>
                    <a:pt x="1601" y="2066"/>
                    <a:pt x="1594" y="2066"/>
                  </a:cubicBezTo>
                  <a:cubicBezTo>
                    <a:pt x="1592" y="2066"/>
                    <a:pt x="1590" y="2066"/>
                    <a:pt x="1588" y="2066"/>
                  </a:cubicBezTo>
                  <a:cubicBezTo>
                    <a:pt x="1588" y="2062"/>
                    <a:pt x="1587" y="2055"/>
                    <a:pt x="1598" y="2055"/>
                  </a:cubicBezTo>
                  <a:cubicBezTo>
                    <a:pt x="1600" y="2055"/>
                    <a:pt x="1601" y="2055"/>
                    <a:pt x="1603" y="2055"/>
                  </a:cubicBezTo>
                  <a:close/>
                  <a:moveTo>
                    <a:pt x="1802" y="2059"/>
                  </a:moveTo>
                  <a:cubicBezTo>
                    <a:pt x="1793" y="2059"/>
                    <a:pt x="1783" y="2070"/>
                    <a:pt x="1796" y="2070"/>
                  </a:cubicBezTo>
                  <a:cubicBezTo>
                    <a:pt x="1797" y="2070"/>
                    <a:pt x="1798" y="2070"/>
                    <a:pt x="1800" y="2070"/>
                  </a:cubicBezTo>
                  <a:cubicBezTo>
                    <a:pt x="1801" y="2070"/>
                    <a:pt x="1802" y="2070"/>
                    <a:pt x="1803" y="2070"/>
                  </a:cubicBezTo>
                  <a:cubicBezTo>
                    <a:pt x="1805" y="2070"/>
                    <a:pt x="1808" y="2069"/>
                    <a:pt x="1810" y="2069"/>
                  </a:cubicBezTo>
                  <a:cubicBezTo>
                    <a:pt x="1810" y="2062"/>
                    <a:pt x="1806" y="2059"/>
                    <a:pt x="1802" y="2059"/>
                  </a:cubicBezTo>
                  <a:close/>
                  <a:moveTo>
                    <a:pt x="752" y="2073"/>
                  </a:moveTo>
                  <a:cubicBezTo>
                    <a:pt x="752" y="2073"/>
                    <a:pt x="752" y="2073"/>
                    <a:pt x="752" y="2073"/>
                  </a:cubicBezTo>
                  <a:cubicBezTo>
                    <a:pt x="752" y="2073"/>
                    <a:pt x="752" y="2073"/>
                    <a:pt x="752" y="2073"/>
                  </a:cubicBezTo>
                  <a:close/>
                  <a:moveTo>
                    <a:pt x="4850" y="1"/>
                  </a:moveTo>
                  <a:cubicBezTo>
                    <a:pt x="4847" y="1"/>
                    <a:pt x="4843" y="1"/>
                    <a:pt x="4837" y="2"/>
                  </a:cubicBezTo>
                  <a:cubicBezTo>
                    <a:pt x="4830" y="4"/>
                    <a:pt x="4817" y="8"/>
                    <a:pt x="4809" y="12"/>
                  </a:cubicBezTo>
                  <a:cubicBezTo>
                    <a:pt x="4802" y="14"/>
                    <a:pt x="4799" y="15"/>
                    <a:pt x="4797" y="15"/>
                  </a:cubicBezTo>
                  <a:cubicBezTo>
                    <a:pt x="4796" y="15"/>
                    <a:pt x="4795" y="15"/>
                    <a:pt x="4794" y="14"/>
                  </a:cubicBezTo>
                  <a:cubicBezTo>
                    <a:pt x="4794" y="14"/>
                    <a:pt x="4784" y="17"/>
                    <a:pt x="4784" y="20"/>
                  </a:cubicBezTo>
                  <a:cubicBezTo>
                    <a:pt x="4784" y="22"/>
                    <a:pt x="4781" y="23"/>
                    <a:pt x="4778" y="23"/>
                  </a:cubicBezTo>
                  <a:cubicBezTo>
                    <a:pt x="4776" y="23"/>
                    <a:pt x="4773" y="22"/>
                    <a:pt x="4772" y="22"/>
                  </a:cubicBezTo>
                  <a:cubicBezTo>
                    <a:pt x="4767" y="22"/>
                    <a:pt x="4761" y="21"/>
                    <a:pt x="4755" y="21"/>
                  </a:cubicBezTo>
                  <a:cubicBezTo>
                    <a:pt x="4743" y="21"/>
                    <a:pt x="4732" y="24"/>
                    <a:pt x="4732" y="34"/>
                  </a:cubicBezTo>
                  <a:lnTo>
                    <a:pt x="4732" y="34"/>
                  </a:lnTo>
                  <a:cubicBezTo>
                    <a:pt x="4732" y="30"/>
                    <a:pt x="4730" y="25"/>
                    <a:pt x="4725" y="25"/>
                  </a:cubicBezTo>
                  <a:cubicBezTo>
                    <a:pt x="4723" y="25"/>
                    <a:pt x="4721" y="25"/>
                    <a:pt x="4719" y="27"/>
                  </a:cubicBezTo>
                  <a:cubicBezTo>
                    <a:pt x="4709" y="34"/>
                    <a:pt x="4713" y="35"/>
                    <a:pt x="4697" y="38"/>
                  </a:cubicBezTo>
                  <a:cubicBezTo>
                    <a:pt x="4706" y="36"/>
                    <a:pt x="4703" y="26"/>
                    <a:pt x="4692" y="26"/>
                  </a:cubicBezTo>
                  <a:cubicBezTo>
                    <a:pt x="4691" y="26"/>
                    <a:pt x="4690" y="26"/>
                    <a:pt x="4689" y="27"/>
                  </a:cubicBezTo>
                  <a:cubicBezTo>
                    <a:pt x="4679" y="27"/>
                    <a:pt x="4669" y="31"/>
                    <a:pt x="4659" y="34"/>
                  </a:cubicBezTo>
                  <a:cubicBezTo>
                    <a:pt x="4639" y="41"/>
                    <a:pt x="4638" y="44"/>
                    <a:pt x="4639" y="54"/>
                  </a:cubicBezTo>
                  <a:cubicBezTo>
                    <a:pt x="4634" y="55"/>
                    <a:pt x="4631" y="55"/>
                    <a:pt x="4628" y="55"/>
                  </a:cubicBezTo>
                  <a:cubicBezTo>
                    <a:pt x="4622" y="55"/>
                    <a:pt x="4622" y="52"/>
                    <a:pt x="4616" y="48"/>
                  </a:cubicBezTo>
                  <a:cubicBezTo>
                    <a:pt x="4616" y="48"/>
                    <a:pt x="4609" y="60"/>
                    <a:pt x="4609" y="62"/>
                  </a:cubicBezTo>
                  <a:cubicBezTo>
                    <a:pt x="4607" y="53"/>
                    <a:pt x="4602" y="47"/>
                    <a:pt x="4595" y="39"/>
                  </a:cubicBezTo>
                  <a:cubicBezTo>
                    <a:pt x="4585" y="46"/>
                    <a:pt x="4578" y="52"/>
                    <a:pt x="4571" y="59"/>
                  </a:cubicBezTo>
                  <a:cubicBezTo>
                    <a:pt x="4559" y="71"/>
                    <a:pt x="4538" y="70"/>
                    <a:pt x="4519" y="71"/>
                  </a:cubicBezTo>
                  <a:cubicBezTo>
                    <a:pt x="4509" y="71"/>
                    <a:pt x="4473" y="72"/>
                    <a:pt x="4473" y="82"/>
                  </a:cubicBezTo>
                  <a:cubicBezTo>
                    <a:pt x="4472" y="89"/>
                    <a:pt x="4475" y="97"/>
                    <a:pt x="4476" y="104"/>
                  </a:cubicBezTo>
                  <a:cubicBezTo>
                    <a:pt x="4475" y="105"/>
                    <a:pt x="4474" y="105"/>
                    <a:pt x="4473" y="105"/>
                  </a:cubicBezTo>
                  <a:cubicBezTo>
                    <a:pt x="4461" y="105"/>
                    <a:pt x="4464" y="92"/>
                    <a:pt x="4463" y="88"/>
                  </a:cubicBezTo>
                  <a:lnTo>
                    <a:pt x="4463" y="88"/>
                  </a:lnTo>
                  <a:cubicBezTo>
                    <a:pt x="4463" y="89"/>
                    <a:pt x="4462" y="90"/>
                    <a:pt x="4459" y="90"/>
                  </a:cubicBezTo>
                  <a:cubicBezTo>
                    <a:pt x="4453" y="90"/>
                    <a:pt x="4442" y="86"/>
                    <a:pt x="4441" y="82"/>
                  </a:cubicBezTo>
                  <a:cubicBezTo>
                    <a:pt x="4440" y="79"/>
                    <a:pt x="4440" y="73"/>
                    <a:pt x="4432" y="73"/>
                  </a:cubicBezTo>
                  <a:cubicBezTo>
                    <a:pt x="4431" y="73"/>
                    <a:pt x="4430" y="73"/>
                    <a:pt x="4429" y="73"/>
                  </a:cubicBezTo>
                  <a:lnTo>
                    <a:pt x="4432" y="97"/>
                  </a:lnTo>
                  <a:lnTo>
                    <a:pt x="4432" y="97"/>
                  </a:lnTo>
                  <a:cubicBezTo>
                    <a:pt x="4431" y="92"/>
                    <a:pt x="4423" y="91"/>
                    <a:pt x="4411" y="91"/>
                  </a:cubicBezTo>
                  <a:cubicBezTo>
                    <a:pt x="4392" y="91"/>
                    <a:pt x="4367" y="95"/>
                    <a:pt x="4357" y="96"/>
                  </a:cubicBezTo>
                  <a:cubicBezTo>
                    <a:pt x="4358" y="96"/>
                    <a:pt x="4359" y="96"/>
                    <a:pt x="4360" y="96"/>
                  </a:cubicBezTo>
                  <a:cubicBezTo>
                    <a:pt x="4369" y="96"/>
                    <a:pt x="4369" y="102"/>
                    <a:pt x="4369" y="106"/>
                  </a:cubicBezTo>
                  <a:cubicBezTo>
                    <a:pt x="4368" y="106"/>
                    <a:pt x="4367" y="106"/>
                    <a:pt x="4366" y="106"/>
                  </a:cubicBezTo>
                  <a:cubicBezTo>
                    <a:pt x="4352" y="106"/>
                    <a:pt x="4342" y="98"/>
                    <a:pt x="4331" y="98"/>
                  </a:cubicBezTo>
                  <a:cubicBezTo>
                    <a:pt x="4326" y="98"/>
                    <a:pt x="4321" y="99"/>
                    <a:pt x="4316" y="103"/>
                  </a:cubicBezTo>
                  <a:cubicBezTo>
                    <a:pt x="4315" y="106"/>
                    <a:pt x="4303" y="116"/>
                    <a:pt x="4297" y="116"/>
                  </a:cubicBezTo>
                  <a:cubicBezTo>
                    <a:pt x="4295" y="116"/>
                    <a:pt x="4294" y="115"/>
                    <a:pt x="4293" y="114"/>
                  </a:cubicBezTo>
                  <a:cubicBezTo>
                    <a:pt x="4292" y="112"/>
                    <a:pt x="4303" y="99"/>
                    <a:pt x="4295" y="99"/>
                  </a:cubicBezTo>
                  <a:cubicBezTo>
                    <a:pt x="4294" y="99"/>
                    <a:pt x="4292" y="100"/>
                    <a:pt x="4291" y="100"/>
                  </a:cubicBezTo>
                  <a:cubicBezTo>
                    <a:pt x="4274" y="104"/>
                    <a:pt x="4271" y="111"/>
                    <a:pt x="4250" y="113"/>
                  </a:cubicBezTo>
                  <a:cubicBezTo>
                    <a:pt x="4247" y="113"/>
                    <a:pt x="4245" y="113"/>
                    <a:pt x="4242" y="113"/>
                  </a:cubicBezTo>
                  <a:cubicBezTo>
                    <a:pt x="4236" y="113"/>
                    <a:pt x="4230" y="113"/>
                    <a:pt x="4224" y="113"/>
                  </a:cubicBezTo>
                  <a:cubicBezTo>
                    <a:pt x="4218" y="113"/>
                    <a:pt x="4212" y="113"/>
                    <a:pt x="4204" y="115"/>
                  </a:cubicBezTo>
                  <a:cubicBezTo>
                    <a:pt x="4188" y="118"/>
                    <a:pt x="4177" y="130"/>
                    <a:pt x="4191" y="130"/>
                  </a:cubicBezTo>
                  <a:cubicBezTo>
                    <a:pt x="4193" y="130"/>
                    <a:pt x="4194" y="130"/>
                    <a:pt x="4197" y="130"/>
                  </a:cubicBezTo>
                  <a:lnTo>
                    <a:pt x="4197" y="130"/>
                  </a:lnTo>
                  <a:cubicBezTo>
                    <a:pt x="4187" y="132"/>
                    <a:pt x="4176" y="134"/>
                    <a:pt x="4165" y="135"/>
                  </a:cubicBezTo>
                  <a:cubicBezTo>
                    <a:pt x="4155" y="135"/>
                    <a:pt x="4150" y="131"/>
                    <a:pt x="4141" y="131"/>
                  </a:cubicBezTo>
                  <a:cubicBezTo>
                    <a:pt x="4141" y="130"/>
                    <a:pt x="4140" y="130"/>
                    <a:pt x="4139" y="130"/>
                  </a:cubicBezTo>
                  <a:cubicBezTo>
                    <a:pt x="4135" y="130"/>
                    <a:pt x="4129" y="133"/>
                    <a:pt x="4125" y="134"/>
                  </a:cubicBezTo>
                  <a:cubicBezTo>
                    <a:pt x="4114" y="139"/>
                    <a:pt x="4119" y="143"/>
                    <a:pt x="4120" y="149"/>
                  </a:cubicBezTo>
                  <a:cubicBezTo>
                    <a:pt x="4123" y="146"/>
                    <a:pt x="4125" y="145"/>
                    <a:pt x="4127" y="145"/>
                  </a:cubicBezTo>
                  <a:cubicBezTo>
                    <a:pt x="4130" y="145"/>
                    <a:pt x="4130" y="147"/>
                    <a:pt x="4127" y="151"/>
                  </a:cubicBezTo>
                  <a:cubicBezTo>
                    <a:pt x="4122" y="155"/>
                    <a:pt x="4113" y="160"/>
                    <a:pt x="4103" y="160"/>
                  </a:cubicBezTo>
                  <a:cubicBezTo>
                    <a:pt x="4088" y="160"/>
                    <a:pt x="4109" y="143"/>
                    <a:pt x="4097" y="143"/>
                  </a:cubicBezTo>
                  <a:cubicBezTo>
                    <a:pt x="4096" y="143"/>
                    <a:pt x="4095" y="143"/>
                    <a:pt x="4093" y="144"/>
                  </a:cubicBezTo>
                  <a:cubicBezTo>
                    <a:pt x="4085" y="145"/>
                    <a:pt x="4040" y="158"/>
                    <a:pt x="4054" y="164"/>
                  </a:cubicBezTo>
                  <a:cubicBezTo>
                    <a:pt x="4065" y="168"/>
                    <a:pt x="4070" y="168"/>
                    <a:pt x="4059" y="176"/>
                  </a:cubicBezTo>
                  <a:cubicBezTo>
                    <a:pt x="4055" y="180"/>
                    <a:pt x="4047" y="184"/>
                    <a:pt x="4039" y="184"/>
                  </a:cubicBezTo>
                  <a:cubicBezTo>
                    <a:pt x="4037" y="184"/>
                    <a:pt x="4035" y="184"/>
                    <a:pt x="4032" y="183"/>
                  </a:cubicBezTo>
                  <a:cubicBezTo>
                    <a:pt x="4019" y="179"/>
                    <a:pt x="4034" y="154"/>
                    <a:pt x="4029" y="153"/>
                  </a:cubicBezTo>
                  <a:cubicBezTo>
                    <a:pt x="4020" y="153"/>
                    <a:pt x="4007" y="157"/>
                    <a:pt x="4000" y="161"/>
                  </a:cubicBezTo>
                  <a:cubicBezTo>
                    <a:pt x="3990" y="166"/>
                    <a:pt x="3999" y="171"/>
                    <a:pt x="3991" y="176"/>
                  </a:cubicBezTo>
                  <a:cubicBezTo>
                    <a:pt x="3989" y="178"/>
                    <a:pt x="3986" y="178"/>
                    <a:pt x="3985" y="178"/>
                  </a:cubicBezTo>
                  <a:cubicBezTo>
                    <a:pt x="3977" y="178"/>
                    <a:pt x="3974" y="167"/>
                    <a:pt x="3966" y="167"/>
                  </a:cubicBezTo>
                  <a:cubicBezTo>
                    <a:pt x="3964" y="167"/>
                    <a:pt x="3963" y="167"/>
                    <a:pt x="3961" y="168"/>
                  </a:cubicBezTo>
                  <a:cubicBezTo>
                    <a:pt x="3947" y="175"/>
                    <a:pt x="3943" y="185"/>
                    <a:pt x="3944" y="193"/>
                  </a:cubicBezTo>
                  <a:cubicBezTo>
                    <a:pt x="3943" y="186"/>
                    <a:pt x="3946" y="179"/>
                    <a:pt x="3938" y="174"/>
                  </a:cubicBezTo>
                  <a:cubicBezTo>
                    <a:pt x="3933" y="171"/>
                    <a:pt x="3922" y="168"/>
                    <a:pt x="3911" y="168"/>
                  </a:cubicBezTo>
                  <a:cubicBezTo>
                    <a:pt x="3906" y="168"/>
                    <a:pt x="3900" y="169"/>
                    <a:pt x="3896" y="171"/>
                  </a:cubicBezTo>
                  <a:cubicBezTo>
                    <a:pt x="3892" y="172"/>
                    <a:pt x="3907" y="177"/>
                    <a:pt x="3897" y="182"/>
                  </a:cubicBezTo>
                  <a:cubicBezTo>
                    <a:pt x="3889" y="186"/>
                    <a:pt x="3878" y="188"/>
                    <a:pt x="3869" y="188"/>
                  </a:cubicBezTo>
                  <a:cubicBezTo>
                    <a:pt x="3860" y="188"/>
                    <a:pt x="3853" y="185"/>
                    <a:pt x="3846" y="185"/>
                  </a:cubicBezTo>
                  <a:cubicBezTo>
                    <a:pt x="3844" y="185"/>
                    <a:pt x="3843" y="185"/>
                    <a:pt x="3841" y="186"/>
                  </a:cubicBezTo>
                  <a:cubicBezTo>
                    <a:pt x="3828" y="188"/>
                    <a:pt x="3829" y="199"/>
                    <a:pt x="3817" y="199"/>
                  </a:cubicBezTo>
                  <a:cubicBezTo>
                    <a:pt x="3816" y="199"/>
                    <a:pt x="3815" y="199"/>
                    <a:pt x="3814" y="199"/>
                  </a:cubicBezTo>
                  <a:cubicBezTo>
                    <a:pt x="3809" y="198"/>
                    <a:pt x="3805" y="190"/>
                    <a:pt x="3799" y="190"/>
                  </a:cubicBezTo>
                  <a:cubicBezTo>
                    <a:pt x="3798" y="190"/>
                    <a:pt x="3796" y="191"/>
                    <a:pt x="3793" y="193"/>
                  </a:cubicBezTo>
                  <a:cubicBezTo>
                    <a:pt x="3783" y="199"/>
                    <a:pt x="3786" y="212"/>
                    <a:pt x="3766" y="215"/>
                  </a:cubicBezTo>
                  <a:lnTo>
                    <a:pt x="3765" y="208"/>
                  </a:lnTo>
                  <a:cubicBezTo>
                    <a:pt x="3763" y="206"/>
                    <a:pt x="3763" y="204"/>
                    <a:pt x="3769" y="203"/>
                  </a:cubicBezTo>
                  <a:cubicBezTo>
                    <a:pt x="3769" y="203"/>
                    <a:pt x="3769" y="202"/>
                    <a:pt x="3768" y="202"/>
                  </a:cubicBezTo>
                  <a:cubicBezTo>
                    <a:pt x="3763" y="202"/>
                    <a:pt x="3737" y="213"/>
                    <a:pt x="3733" y="213"/>
                  </a:cubicBezTo>
                  <a:cubicBezTo>
                    <a:pt x="3730" y="214"/>
                    <a:pt x="3728" y="214"/>
                    <a:pt x="3725" y="214"/>
                  </a:cubicBezTo>
                  <a:cubicBezTo>
                    <a:pt x="3721" y="214"/>
                    <a:pt x="3718" y="214"/>
                    <a:pt x="3714" y="214"/>
                  </a:cubicBezTo>
                  <a:cubicBezTo>
                    <a:pt x="3712" y="214"/>
                    <a:pt x="3709" y="214"/>
                    <a:pt x="3706" y="215"/>
                  </a:cubicBezTo>
                  <a:cubicBezTo>
                    <a:pt x="3695" y="219"/>
                    <a:pt x="3695" y="222"/>
                    <a:pt x="3682" y="224"/>
                  </a:cubicBezTo>
                  <a:cubicBezTo>
                    <a:pt x="3674" y="226"/>
                    <a:pt x="3669" y="226"/>
                    <a:pt x="3664" y="226"/>
                  </a:cubicBezTo>
                  <a:cubicBezTo>
                    <a:pt x="3661" y="226"/>
                    <a:pt x="3658" y="226"/>
                    <a:pt x="3653" y="226"/>
                  </a:cubicBezTo>
                  <a:cubicBezTo>
                    <a:pt x="3652" y="226"/>
                    <a:pt x="3651" y="226"/>
                    <a:pt x="3650" y="226"/>
                  </a:cubicBezTo>
                  <a:cubicBezTo>
                    <a:pt x="3634" y="226"/>
                    <a:pt x="3630" y="237"/>
                    <a:pt x="3615" y="240"/>
                  </a:cubicBezTo>
                  <a:cubicBezTo>
                    <a:pt x="3613" y="240"/>
                    <a:pt x="3612" y="240"/>
                    <a:pt x="3610" y="240"/>
                  </a:cubicBezTo>
                  <a:cubicBezTo>
                    <a:pt x="3599" y="240"/>
                    <a:pt x="3592" y="233"/>
                    <a:pt x="3581" y="233"/>
                  </a:cubicBezTo>
                  <a:cubicBezTo>
                    <a:pt x="3580" y="233"/>
                    <a:pt x="3578" y="233"/>
                    <a:pt x="3577" y="234"/>
                  </a:cubicBezTo>
                  <a:cubicBezTo>
                    <a:pt x="3564" y="235"/>
                    <a:pt x="3559" y="246"/>
                    <a:pt x="3549" y="250"/>
                  </a:cubicBezTo>
                  <a:cubicBezTo>
                    <a:pt x="3547" y="251"/>
                    <a:pt x="3545" y="251"/>
                    <a:pt x="3543" y="251"/>
                  </a:cubicBezTo>
                  <a:cubicBezTo>
                    <a:pt x="3533" y="251"/>
                    <a:pt x="3535" y="236"/>
                    <a:pt x="3534" y="233"/>
                  </a:cubicBezTo>
                  <a:lnTo>
                    <a:pt x="3534" y="233"/>
                  </a:lnTo>
                  <a:cubicBezTo>
                    <a:pt x="3525" y="239"/>
                    <a:pt x="3516" y="245"/>
                    <a:pt x="3511" y="252"/>
                  </a:cubicBezTo>
                  <a:cubicBezTo>
                    <a:pt x="3506" y="258"/>
                    <a:pt x="3503" y="260"/>
                    <a:pt x="3500" y="260"/>
                  </a:cubicBezTo>
                  <a:cubicBezTo>
                    <a:pt x="3496" y="260"/>
                    <a:pt x="3494" y="253"/>
                    <a:pt x="3494" y="248"/>
                  </a:cubicBezTo>
                  <a:lnTo>
                    <a:pt x="3494" y="248"/>
                  </a:lnTo>
                  <a:cubicBezTo>
                    <a:pt x="3495" y="261"/>
                    <a:pt x="3453" y="258"/>
                    <a:pt x="3454" y="268"/>
                  </a:cubicBezTo>
                  <a:cubicBezTo>
                    <a:pt x="3446" y="266"/>
                    <a:pt x="3438" y="263"/>
                    <a:pt x="3427" y="263"/>
                  </a:cubicBezTo>
                  <a:cubicBezTo>
                    <a:pt x="3425" y="263"/>
                    <a:pt x="3423" y="263"/>
                    <a:pt x="3421" y="263"/>
                  </a:cubicBezTo>
                  <a:cubicBezTo>
                    <a:pt x="3422" y="270"/>
                    <a:pt x="3415" y="269"/>
                    <a:pt x="3404" y="272"/>
                  </a:cubicBezTo>
                  <a:cubicBezTo>
                    <a:pt x="3388" y="275"/>
                    <a:pt x="3381" y="286"/>
                    <a:pt x="3367" y="288"/>
                  </a:cubicBezTo>
                  <a:cubicBezTo>
                    <a:pt x="3367" y="288"/>
                    <a:pt x="3367" y="288"/>
                    <a:pt x="3367" y="288"/>
                  </a:cubicBezTo>
                  <a:cubicBezTo>
                    <a:pt x="3364" y="288"/>
                    <a:pt x="3345" y="276"/>
                    <a:pt x="3333" y="276"/>
                  </a:cubicBezTo>
                  <a:cubicBezTo>
                    <a:pt x="3330" y="276"/>
                    <a:pt x="3327" y="277"/>
                    <a:pt x="3326" y="280"/>
                  </a:cubicBezTo>
                  <a:cubicBezTo>
                    <a:pt x="3324" y="284"/>
                    <a:pt x="3340" y="300"/>
                    <a:pt x="3329" y="300"/>
                  </a:cubicBezTo>
                  <a:cubicBezTo>
                    <a:pt x="3328" y="300"/>
                    <a:pt x="3326" y="299"/>
                    <a:pt x="3324" y="299"/>
                  </a:cubicBezTo>
                  <a:cubicBezTo>
                    <a:pt x="3318" y="298"/>
                    <a:pt x="3314" y="296"/>
                    <a:pt x="3311" y="296"/>
                  </a:cubicBezTo>
                  <a:cubicBezTo>
                    <a:pt x="3308" y="296"/>
                    <a:pt x="3304" y="297"/>
                    <a:pt x="3299" y="302"/>
                  </a:cubicBezTo>
                  <a:cubicBezTo>
                    <a:pt x="3299" y="302"/>
                    <a:pt x="3299" y="302"/>
                    <a:pt x="3299" y="302"/>
                  </a:cubicBezTo>
                  <a:cubicBezTo>
                    <a:pt x="3298" y="302"/>
                    <a:pt x="3292" y="311"/>
                    <a:pt x="3290" y="311"/>
                  </a:cubicBezTo>
                  <a:cubicBezTo>
                    <a:pt x="3290" y="311"/>
                    <a:pt x="3290" y="311"/>
                    <a:pt x="3290" y="311"/>
                  </a:cubicBezTo>
                  <a:cubicBezTo>
                    <a:pt x="3283" y="307"/>
                    <a:pt x="3299" y="291"/>
                    <a:pt x="3293" y="289"/>
                  </a:cubicBezTo>
                  <a:cubicBezTo>
                    <a:pt x="3293" y="289"/>
                    <a:pt x="3293" y="288"/>
                    <a:pt x="3292" y="288"/>
                  </a:cubicBezTo>
                  <a:cubicBezTo>
                    <a:pt x="3290" y="288"/>
                    <a:pt x="3282" y="295"/>
                    <a:pt x="3282" y="296"/>
                  </a:cubicBezTo>
                  <a:cubicBezTo>
                    <a:pt x="3276" y="300"/>
                    <a:pt x="3272" y="300"/>
                    <a:pt x="3264" y="301"/>
                  </a:cubicBezTo>
                  <a:lnTo>
                    <a:pt x="3264" y="301"/>
                  </a:lnTo>
                  <a:cubicBezTo>
                    <a:pt x="3269" y="300"/>
                    <a:pt x="3266" y="296"/>
                    <a:pt x="3266" y="293"/>
                  </a:cubicBezTo>
                  <a:lnTo>
                    <a:pt x="3266" y="293"/>
                  </a:lnTo>
                  <a:cubicBezTo>
                    <a:pt x="3266" y="299"/>
                    <a:pt x="3252" y="296"/>
                    <a:pt x="3245" y="299"/>
                  </a:cubicBezTo>
                  <a:cubicBezTo>
                    <a:pt x="3245" y="301"/>
                    <a:pt x="3246" y="303"/>
                    <a:pt x="3243" y="304"/>
                  </a:cubicBezTo>
                  <a:cubicBezTo>
                    <a:pt x="3237" y="307"/>
                    <a:pt x="3228" y="310"/>
                    <a:pt x="3222" y="310"/>
                  </a:cubicBezTo>
                  <a:cubicBezTo>
                    <a:pt x="3217" y="310"/>
                    <a:pt x="3214" y="309"/>
                    <a:pt x="3213" y="306"/>
                  </a:cubicBezTo>
                  <a:cubicBezTo>
                    <a:pt x="3212" y="303"/>
                    <a:pt x="3207" y="301"/>
                    <a:pt x="3201" y="301"/>
                  </a:cubicBezTo>
                  <a:cubicBezTo>
                    <a:pt x="3192" y="301"/>
                    <a:pt x="3182" y="305"/>
                    <a:pt x="3183" y="310"/>
                  </a:cubicBezTo>
                  <a:cubicBezTo>
                    <a:pt x="3174" y="313"/>
                    <a:pt x="3150" y="312"/>
                    <a:pt x="3152" y="321"/>
                  </a:cubicBezTo>
                  <a:cubicBezTo>
                    <a:pt x="3140" y="320"/>
                    <a:pt x="3121" y="317"/>
                    <a:pt x="3102" y="317"/>
                  </a:cubicBezTo>
                  <a:cubicBezTo>
                    <a:pt x="3083" y="317"/>
                    <a:pt x="3065" y="320"/>
                    <a:pt x="3057" y="331"/>
                  </a:cubicBezTo>
                  <a:cubicBezTo>
                    <a:pt x="3056" y="322"/>
                    <a:pt x="3054" y="319"/>
                    <a:pt x="3051" y="319"/>
                  </a:cubicBezTo>
                  <a:cubicBezTo>
                    <a:pt x="3042" y="319"/>
                    <a:pt x="3024" y="346"/>
                    <a:pt x="3015" y="346"/>
                  </a:cubicBezTo>
                  <a:cubicBezTo>
                    <a:pt x="3014" y="346"/>
                    <a:pt x="3014" y="346"/>
                    <a:pt x="3013" y="346"/>
                  </a:cubicBezTo>
                  <a:cubicBezTo>
                    <a:pt x="3007" y="343"/>
                    <a:pt x="3001" y="337"/>
                    <a:pt x="2993" y="337"/>
                  </a:cubicBezTo>
                  <a:cubicBezTo>
                    <a:pt x="2989" y="337"/>
                    <a:pt x="2985" y="338"/>
                    <a:pt x="2979" y="342"/>
                  </a:cubicBezTo>
                  <a:cubicBezTo>
                    <a:pt x="2975" y="344"/>
                    <a:pt x="2956" y="367"/>
                    <a:pt x="2957" y="368"/>
                  </a:cubicBezTo>
                  <a:cubicBezTo>
                    <a:pt x="2949" y="364"/>
                    <a:pt x="2954" y="356"/>
                    <a:pt x="2944" y="356"/>
                  </a:cubicBezTo>
                  <a:cubicBezTo>
                    <a:pt x="2942" y="356"/>
                    <a:pt x="2937" y="357"/>
                    <a:pt x="2931" y="358"/>
                  </a:cubicBezTo>
                  <a:cubicBezTo>
                    <a:pt x="2916" y="363"/>
                    <a:pt x="2932" y="370"/>
                    <a:pt x="2914" y="373"/>
                  </a:cubicBezTo>
                  <a:cubicBezTo>
                    <a:pt x="2913" y="368"/>
                    <a:pt x="2916" y="355"/>
                    <a:pt x="2907" y="352"/>
                  </a:cubicBezTo>
                  <a:cubicBezTo>
                    <a:pt x="2906" y="352"/>
                    <a:pt x="2905" y="352"/>
                    <a:pt x="2903" y="352"/>
                  </a:cubicBezTo>
                  <a:cubicBezTo>
                    <a:pt x="2894" y="352"/>
                    <a:pt x="2880" y="357"/>
                    <a:pt x="2881" y="362"/>
                  </a:cubicBezTo>
                  <a:cubicBezTo>
                    <a:pt x="2882" y="366"/>
                    <a:pt x="2848" y="373"/>
                    <a:pt x="2842" y="375"/>
                  </a:cubicBezTo>
                  <a:cubicBezTo>
                    <a:pt x="2835" y="376"/>
                    <a:pt x="2819" y="380"/>
                    <a:pt x="2808" y="380"/>
                  </a:cubicBezTo>
                  <a:cubicBezTo>
                    <a:pt x="2803" y="380"/>
                    <a:pt x="2800" y="379"/>
                    <a:pt x="2798" y="378"/>
                  </a:cubicBezTo>
                  <a:cubicBezTo>
                    <a:pt x="2793" y="373"/>
                    <a:pt x="2787" y="370"/>
                    <a:pt x="2779" y="370"/>
                  </a:cubicBezTo>
                  <a:cubicBezTo>
                    <a:pt x="2773" y="370"/>
                    <a:pt x="2766" y="372"/>
                    <a:pt x="2758" y="376"/>
                  </a:cubicBezTo>
                  <a:cubicBezTo>
                    <a:pt x="2750" y="380"/>
                    <a:pt x="2750" y="386"/>
                    <a:pt x="2737" y="390"/>
                  </a:cubicBezTo>
                  <a:cubicBezTo>
                    <a:pt x="2727" y="392"/>
                    <a:pt x="2714" y="392"/>
                    <a:pt x="2703" y="392"/>
                  </a:cubicBezTo>
                  <a:cubicBezTo>
                    <a:pt x="2701" y="392"/>
                    <a:pt x="2655" y="394"/>
                    <a:pt x="2658" y="398"/>
                  </a:cubicBezTo>
                  <a:cubicBezTo>
                    <a:pt x="2672" y="410"/>
                    <a:pt x="2627" y="407"/>
                    <a:pt x="2614" y="409"/>
                  </a:cubicBezTo>
                  <a:cubicBezTo>
                    <a:pt x="2602" y="411"/>
                    <a:pt x="2590" y="413"/>
                    <a:pt x="2579" y="416"/>
                  </a:cubicBezTo>
                  <a:cubicBezTo>
                    <a:pt x="2568" y="419"/>
                    <a:pt x="2571" y="419"/>
                    <a:pt x="2573" y="421"/>
                  </a:cubicBezTo>
                  <a:cubicBezTo>
                    <a:pt x="2576" y="424"/>
                    <a:pt x="2554" y="424"/>
                    <a:pt x="2552" y="424"/>
                  </a:cubicBezTo>
                  <a:cubicBezTo>
                    <a:pt x="2545" y="426"/>
                    <a:pt x="2538" y="427"/>
                    <a:pt x="2531" y="429"/>
                  </a:cubicBezTo>
                  <a:cubicBezTo>
                    <a:pt x="2525" y="431"/>
                    <a:pt x="2509" y="439"/>
                    <a:pt x="2501" y="439"/>
                  </a:cubicBezTo>
                  <a:cubicBezTo>
                    <a:pt x="2499" y="439"/>
                    <a:pt x="2497" y="438"/>
                    <a:pt x="2497" y="436"/>
                  </a:cubicBezTo>
                  <a:cubicBezTo>
                    <a:pt x="2495" y="432"/>
                    <a:pt x="2490" y="430"/>
                    <a:pt x="2483" y="430"/>
                  </a:cubicBezTo>
                  <a:cubicBezTo>
                    <a:pt x="2475" y="430"/>
                    <a:pt x="2467" y="432"/>
                    <a:pt x="2460" y="434"/>
                  </a:cubicBezTo>
                  <a:cubicBezTo>
                    <a:pt x="2447" y="440"/>
                    <a:pt x="2462" y="445"/>
                    <a:pt x="2445" y="448"/>
                  </a:cubicBezTo>
                  <a:cubicBezTo>
                    <a:pt x="2444" y="443"/>
                    <a:pt x="2446" y="438"/>
                    <a:pt x="2438" y="438"/>
                  </a:cubicBezTo>
                  <a:cubicBezTo>
                    <a:pt x="2437" y="438"/>
                    <a:pt x="2435" y="438"/>
                    <a:pt x="2433" y="439"/>
                  </a:cubicBezTo>
                  <a:cubicBezTo>
                    <a:pt x="2411" y="442"/>
                    <a:pt x="2451" y="460"/>
                    <a:pt x="2465" y="460"/>
                  </a:cubicBezTo>
                  <a:cubicBezTo>
                    <a:pt x="2465" y="460"/>
                    <a:pt x="2466" y="460"/>
                    <a:pt x="2466" y="460"/>
                  </a:cubicBezTo>
                  <a:cubicBezTo>
                    <a:pt x="2474" y="460"/>
                    <a:pt x="2485" y="457"/>
                    <a:pt x="2492" y="457"/>
                  </a:cubicBezTo>
                  <a:cubicBezTo>
                    <a:pt x="2497" y="457"/>
                    <a:pt x="2500" y="458"/>
                    <a:pt x="2500" y="461"/>
                  </a:cubicBezTo>
                  <a:cubicBezTo>
                    <a:pt x="2506" y="461"/>
                    <a:pt x="2518" y="458"/>
                    <a:pt x="2525" y="458"/>
                  </a:cubicBezTo>
                  <a:cubicBezTo>
                    <a:pt x="2529" y="458"/>
                    <a:pt x="2532" y="459"/>
                    <a:pt x="2532" y="461"/>
                  </a:cubicBezTo>
                  <a:cubicBezTo>
                    <a:pt x="2533" y="458"/>
                    <a:pt x="2518" y="445"/>
                    <a:pt x="2531" y="442"/>
                  </a:cubicBezTo>
                  <a:cubicBezTo>
                    <a:pt x="2533" y="442"/>
                    <a:pt x="2534" y="442"/>
                    <a:pt x="2535" y="442"/>
                  </a:cubicBezTo>
                  <a:cubicBezTo>
                    <a:pt x="2544" y="442"/>
                    <a:pt x="2557" y="447"/>
                    <a:pt x="2567" y="447"/>
                  </a:cubicBezTo>
                  <a:cubicBezTo>
                    <a:pt x="2570" y="447"/>
                    <a:pt x="2573" y="447"/>
                    <a:pt x="2575" y="446"/>
                  </a:cubicBezTo>
                  <a:cubicBezTo>
                    <a:pt x="2579" y="443"/>
                    <a:pt x="2573" y="439"/>
                    <a:pt x="2572" y="438"/>
                  </a:cubicBezTo>
                  <a:cubicBezTo>
                    <a:pt x="2571" y="432"/>
                    <a:pt x="2584" y="430"/>
                    <a:pt x="2592" y="428"/>
                  </a:cubicBezTo>
                  <a:cubicBezTo>
                    <a:pt x="2595" y="428"/>
                    <a:pt x="2600" y="427"/>
                    <a:pt x="2605" y="427"/>
                  </a:cubicBezTo>
                  <a:cubicBezTo>
                    <a:pt x="2613" y="427"/>
                    <a:pt x="2621" y="429"/>
                    <a:pt x="2616" y="435"/>
                  </a:cubicBezTo>
                  <a:cubicBezTo>
                    <a:pt x="2611" y="443"/>
                    <a:pt x="2578" y="449"/>
                    <a:pt x="2586" y="456"/>
                  </a:cubicBezTo>
                  <a:cubicBezTo>
                    <a:pt x="2591" y="460"/>
                    <a:pt x="2595" y="461"/>
                    <a:pt x="2599" y="461"/>
                  </a:cubicBezTo>
                  <a:cubicBezTo>
                    <a:pt x="2607" y="461"/>
                    <a:pt x="2614" y="457"/>
                    <a:pt x="2617" y="451"/>
                  </a:cubicBezTo>
                  <a:cubicBezTo>
                    <a:pt x="2620" y="443"/>
                    <a:pt x="2643" y="438"/>
                    <a:pt x="2660" y="438"/>
                  </a:cubicBezTo>
                  <a:cubicBezTo>
                    <a:pt x="2670" y="438"/>
                    <a:pt x="2678" y="440"/>
                    <a:pt x="2679" y="444"/>
                  </a:cubicBezTo>
                  <a:cubicBezTo>
                    <a:pt x="2679" y="441"/>
                    <a:pt x="2674" y="432"/>
                    <a:pt x="2682" y="430"/>
                  </a:cubicBezTo>
                  <a:cubicBezTo>
                    <a:pt x="2691" y="428"/>
                    <a:pt x="2708" y="424"/>
                    <a:pt x="2707" y="418"/>
                  </a:cubicBezTo>
                  <a:lnTo>
                    <a:pt x="2707" y="418"/>
                  </a:lnTo>
                  <a:cubicBezTo>
                    <a:pt x="2708" y="422"/>
                    <a:pt x="2717" y="424"/>
                    <a:pt x="2728" y="424"/>
                  </a:cubicBezTo>
                  <a:cubicBezTo>
                    <a:pt x="2754" y="424"/>
                    <a:pt x="2794" y="417"/>
                    <a:pt x="2806" y="414"/>
                  </a:cubicBezTo>
                  <a:cubicBezTo>
                    <a:pt x="2841" y="407"/>
                    <a:pt x="2861" y="395"/>
                    <a:pt x="2883" y="378"/>
                  </a:cubicBezTo>
                  <a:lnTo>
                    <a:pt x="2883" y="378"/>
                  </a:lnTo>
                  <a:cubicBezTo>
                    <a:pt x="2880" y="381"/>
                    <a:pt x="2861" y="398"/>
                    <a:pt x="2869" y="399"/>
                  </a:cubicBezTo>
                  <a:cubicBezTo>
                    <a:pt x="2870" y="399"/>
                    <a:pt x="2882" y="396"/>
                    <a:pt x="2882" y="396"/>
                  </a:cubicBezTo>
                  <a:cubicBezTo>
                    <a:pt x="2884" y="395"/>
                    <a:pt x="2885" y="395"/>
                    <a:pt x="2886" y="395"/>
                  </a:cubicBezTo>
                  <a:lnTo>
                    <a:pt x="2886" y="395"/>
                  </a:lnTo>
                  <a:cubicBezTo>
                    <a:pt x="2886" y="395"/>
                    <a:pt x="2885" y="396"/>
                    <a:pt x="2888" y="399"/>
                  </a:cubicBezTo>
                  <a:cubicBezTo>
                    <a:pt x="2891" y="401"/>
                    <a:pt x="2895" y="403"/>
                    <a:pt x="2899" y="403"/>
                  </a:cubicBezTo>
                  <a:cubicBezTo>
                    <a:pt x="2903" y="403"/>
                    <a:pt x="2907" y="401"/>
                    <a:pt x="2907" y="396"/>
                  </a:cubicBezTo>
                  <a:cubicBezTo>
                    <a:pt x="2907" y="389"/>
                    <a:pt x="2903" y="386"/>
                    <a:pt x="2917" y="384"/>
                  </a:cubicBezTo>
                  <a:cubicBezTo>
                    <a:pt x="2924" y="383"/>
                    <a:pt x="2934" y="380"/>
                    <a:pt x="2941" y="380"/>
                  </a:cubicBezTo>
                  <a:cubicBezTo>
                    <a:pt x="2946" y="381"/>
                    <a:pt x="2946" y="384"/>
                    <a:pt x="2949" y="384"/>
                  </a:cubicBezTo>
                  <a:cubicBezTo>
                    <a:pt x="2949" y="384"/>
                    <a:pt x="2949" y="384"/>
                    <a:pt x="2950" y="384"/>
                  </a:cubicBezTo>
                  <a:lnTo>
                    <a:pt x="2986" y="378"/>
                  </a:lnTo>
                  <a:cubicBezTo>
                    <a:pt x="3006" y="374"/>
                    <a:pt x="2998" y="357"/>
                    <a:pt x="2992" y="357"/>
                  </a:cubicBezTo>
                  <a:cubicBezTo>
                    <a:pt x="2991" y="357"/>
                    <a:pt x="2991" y="357"/>
                    <a:pt x="2991" y="357"/>
                  </a:cubicBezTo>
                  <a:lnTo>
                    <a:pt x="2991" y="357"/>
                  </a:lnTo>
                  <a:cubicBezTo>
                    <a:pt x="2992" y="357"/>
                    <a:pt x="2993" y="357"/>
                    <a:pt x="2994" y="357"/>
                  </a:cubicBezTo>
                  <a:cubicBezTo>
                    <a:pt x="3006" y="357"/>
                    <a:pt x="3029" y="369"/>
                    <a:pt x="3040" y="370"/>
                  </a:cubicBezTo>
                  <a:cubicBezTo>
                    <a:pt x="3043" y="370"/>
                    <a:pt x="3046" y="371"/>
                    <a:pt x="3049" y="371"/>
                  </a:cubicBezTo>
                  <a:cubicBezTo>
                    <a:pt x="3055" y="371"/>
                    <a:pt x="3057" y="369"/>
                    <a:pt x="3048" y="365"/>
                  </a:cubicBezTo>
                  <a:cubicBezTo>
                    <a:pt x="3041" y="362"/>
                    <a:pt x="3029" y="354"/>
                    <a:pt x="3046" y="354"/>
                  </a:cubicBezTo>
                  <a:cubicBezTo>
                    <a:pt x="3046" y="354"/>
                    <a:pt x="3047" y="354"/>
                    <a:pt x="3048" y="354"/>
                  </a:cubicBezTo>
                  <a:cubicBezTo>
                    <a:pt x="3060" y="355"/>
                    <a:pt x="3070" y="357"/>
                    <a:pt x="3080" y="360"/>
                  </a:cubicBezTo>
                  <a:cubicBezTo>
                    <a:pt x="3081" y="360"/>
                    <a:pt x="3086" y="363"/>
                    <a:pt x="3089" y="363"/>
                  </a:cubicBezTo>
                  <a:cubicBezTo>
                    <a:pt x="3090" y="363"/>
                    <a:pt x="3090" y="363"/>
                    <a:pt x="3090" y="363"/>
                  </a:cubicBezTo>
                  <a:lnTo>
                    <a:pt x="3090" y="363"/>
                  </a:lnTo>
                  <a:cubicBezTo>
                    <a:pt x="3090" y="363"/>
                    <a:pt x="3090" y="363"/>
                    <a:pt x="3090" y="363"/>
                  </a:cubicBezTo>
                  <a:cubicBezTo>
                    <a:pt x="3085" y="363"/>
                    <a:pt x="3080" y="350"/>
                    <a:pt x="3082" y="348"/>
                  </a:cubicBezTo>
                  <a:cubicBezTo>
                    <a:pt x="3083" y="347"/>
                    <a:pt x="3084" y="347"/>
                    <a:pt x="3085" y="347"/>
                  </a:cubicBezTo>
                  <a:cubicBezTo>
                    <a:pt x="3092" y="347"/>
                    <a:pt x="3112" y="357"/>
                    <a:pt x="3115" y="358"/>
                  </a:cubicBezTo>
                  <a:cubicBezTo>
                    <a:pt x="3122" y="360"/>
                    <a:pt x="3126" y="361"/>
                    <a:pt x="3128" y="361"/>
                  </a:cubicBezTo>
                  <a:cubicBezTo>
                    <a:pt x="3135" y="361"/>
                    <a:pt x="3105" y="343"/>
                    <a:pt x="3106" y="343"/>
                  </a:cubicBezTo>
                  <a:cubicBezTo>
                    <a:pt x="3107" y="342"/>
                    <a:pt x="3108" y="342"/>
                    <a:pt x="3110" y="342"/>
                  </a:cubicBezTo>
                  <a:cubicBezTo>
                    <a:pt x="3117" y="342"/>
                    <a:pt x="3131" y="347"/>
                    <a:pt x="3139" y="347"/>
                  </a:cubicBezTo>
                  <a:cubicBezTo>
                    <a:pt x="3143" y="347"/>
                    <a:pt x="3145" y="346"/>
                    <a:pt x="3144" y="343"/>
                  </a:cubicBezTo>
                  <a:lnTo>
                    <a:pt x="3144" y="343"/>
                  </a:lnTo>
                  <a:cubicBezTo>
                    <a:pt x="3145" y="345"/>
                    <a:pt x="3149" y="346"/>
                    <a:pt x="3156" y="346"/>
                  </a:cubicBezTo>
                  <a:cubicBezTo>
                    <a:pt x="3178" y="346"/>
                    <a:pt x="3223" y="336"/>
                    <a:pt x="3233" y="333"/>
                  </a:cubicBezTo>
                  <a:cubicBezTo>
                    <a:pt x="3251" y="330"/>
                    <a:pt x="3262" y="324"/>
                    <a:pt x="3277" y="320"/>
                  </a:cubicBezTo>
                  <a:cubicBezTo>
                    <a:pt x="3279" y="319"/>
                    <a:pt x="3281" y="319"/>
                    <a:pt x="3283" y="319"/>
                  </a:cubicBezTo>
                  <a:cubicBezTo>
                    <a:pt x="3289" y="319"/>
                    <a:pt x="3295" y="322"/>
                    <a:pt x="3300" y="322"/>
                  </a:cubicBezTo>
                  <a:cubicBezTo>
                    <a:pt x="3302" y="322"/>
                    <a:pt x="3304" y="321"/>
                    <a:pt x="3306" y="320"/>
                  </a:cubicBezTo>
                  <a:cubicBezTo>
                    <a:pt x="3310" y="317"/>
                    <a:pt x="3321" y="306"/>
                    <a:pt x="3327" y="305"/>
                  </a:cubicBezTo>
                  <a:lnTo>
                    <a:pt x="3327" y="305"/>
                  </a:lnTo>
                  <a:cubicBezTo>
                    <a:pt x="3326" y="305"/>
                    <a:pt x="3312" y="327"/>
                    <a:pt x="3319" y="327"/>
                  </a:cubicBezTo>
                  <a:cubicBezTo>
                    <a:pt x="3320" y="327"/>
                    <a:pt x="3323" y="325"/>
                    <a:pt x="3327" y="323"/>
                  </a:cubicBezTo>
                  <a:cubicBezTo>
                    <a:pt x="3336" y="316"/>
                    <a:pt x="3353" y="316"/>
                    <a:pt x="3353" y="306"/>
                  </a:cubicBezTo>
                  <a:cubicBezTo>
                    <a:pt x="3352" y="299"/>
                    <a:pt x="3374" y="305"/>
                    <a:pt x="3373" y="297"/>
                  </a:cubicBezTo>
                  <a:lnTo>
                    <a:pt x="3373" y="297"/>
                  </a:lnTo>
                  <a:cubicBezTo>
                    <a:pt x="3374" y="306"/>
                    <a:pt x="3378" y="311"/>
                    <a:pt x="3393" y="311"/>
                  </a:cubicBezTo>
                  <a:cubicBezTo>
                    <a:pt x="3394" y="311"/>
                    <a:pt x="3395" y="311"/>
                    <a:pt x="3396" y="311"/>
                  </a:cubicBezTo>
                  <a:cubicBezTo>
                    <a:pt x="3407" y="310"/>
                    <a:pt x="3408" y="288"/>
                    <a:pt x="3420" y="282"/>
                  </a:cubicBezTo>
                  <a:cubicBezTo>
                    <a:pt x="3426" y="279"/>
                    <a:pt x="3431" y="277"/>
                    <a:pt x="3435" y="277"/>
                  </a:cubicBezTo>
                  <a:cubicBezTo>
                    <a:pt x="3454" y="277"/>
                    <a:pt x="3459" y="301"/>
                    <a:pt x="3460" y="308"/>
                  </a:cubicBezTo>
                  <a:cubicBezTo>
                    <a:pt x="3471" y="296"/>
                    <a:pt x="3482" y="284"/>
                    <a:pt x="3497" y="273"/>
                  </a:cubicBezTo>
                  <a:cubicBezTo>
                    <a:pt x="3504" y="278"/>
                    <a:pt x="3510" y="282"/>
                    <a:pt x="3521" y="286"/>
                  </a:cubicBezTo>
                  <a:cubicBezTo>
                    <a:pt x="3520" y="279"/>
                    <a:pt x="3539" y="278"/>
                    <a:pt x="3547" y="275"/>
                  </a:cubicBezTo>
                  <a:cubicBezTo>
                    <a:pt x="3552" y="274"/>
                    <a:pt x="3572" y="260"/>
                    <a:pt x="3569" y="258"/>
                  </a:cubicBezTo>
                  <a:lnTo>
                    <a:pt x="3569" y="258"/>
                  </a:lnTo>
                  <a:cubicBezTo>
                    <a:pt x="3577" y="263"/>
                    <a:pt x="3571" y="274"/>
                    <a:pt x="3581" y="274"/>
                  </a:cubicBezTo>
                  <a:cubicBezTo>
                    <a:pt x="3584" y="274"/>
                    <a:pt x="3588" y="272"/>
                    <a:pt x="3596" y="269"/>
                  </a:cubicBezTo>
                  <a:cubicBezTo>
                    <a:pt x="3605" y="266"/>
                    <a:pt x="3611" y="264"/>
                    <a:pt x="3616" y="264"/>
                  </a:cubicBezTo>
                  <a:cubicBezTo>
                    <a:pt x="3622" y="264"/>
                    <a:pt x="3625" y="268"/>
                    <a:pt x="3625" y="274"/>
                  </a:cubicBezTo>
                  <a:cubicBezTo>
                    <a:pt x="3638" y="272"/>
                    <a:pt x="3632" y="267"/>
                    <a:pt x="3637" y="262"/>
                  </a:cubicBezTo>
                  <a:cubicBezTo>
                    <a:pt x="3643" y="256"/>
                    <a:pt x="3660" y="258"/>
                    <a:pt x="3670" y="253"/>
                  </a:cubicBezTo>
                  <a:cubicBezTo>
                    <a:pt x="3679" y="248"/>
                    <a:pt x="3671" y="244"/>
                    <a:pt x="3675" y="239"/>
                  </a:cubicBezTo>
                  <a:cubicBezTo>
                    <a:pt x="3680" y="234"/>
                    <a:pt x="3694" y="236"/>
                    <a:pt x="3694" y="231"/>
                  </a:cubicBezTo>
                  <a:lnTo>
                    <a:pt x="3694" y="231"/>
                  </a:lnTo>
                  <a:cubicBezTo>
                    <a:pt x="3695" y="237"/>
                    <a:pt x="3694" y="239"/>
                    <a:pt x="3697" y="239"/>
                  </a:cubicBezTo>
                  <a:cubicBezTo>
                    <a:pt x="3699" y="239"/>
                    <a:pt x="3702" y="238"/>
                    <a:pt x="3708" y="237"/>
                  </a:cubicBezTo>
                  <a:lnTo>
                    <a:pt x="3737" y="232"/>
                  </a:lnTo>
                  <a:lnTo>
                    <a:pt x="3737" y="232"/>
                  </a:lnTo>
                  <a:cubicBezTo>
                    <a:pt x="3737" y="236"/>
                    <a:pt x="3739" y="243"/>
                    <a:pt x="3728" y="245"/>
                  </a:cubicBezTo>
                  <a:cubicBezTo>
                    <a:pt x="3724" y="248"/>
                    <a:pt x="3718" y="247"/>
                    <a:pt x="3719" y="252"/>
                  </a:cubicBezTo>
                  <a:cubicBezTo>
                    <a:pt x="3747" y="247"/>
                    <a:pt x="3749" y="234"/>
                    <a:pt x="3770" y="225"/>
                  </a:cubicBezTo>
                  <a:cubicBezTo>
                    <a:pt x="3774" y="223"/>
                    <a:pt x="3777" y="222"/>
                    <a:pt x="3779" y="222"/>
                  </a:cubicBezTo>
                  <a:cubicBezTo>
                    <a:pt x="3785" y="222"/>
                    <a:pt x="3773" y="235"/>
                    <a:pt x="3773" y="235"/>
                  </a:cubicBezTo>
                  <a:cubicBezTo>
                    <a:pt x="3773" y="235"/>
                    <a:pt x="3773" y="235"/>
                    <a:pt x="3773" y="235"/>
                  </a:cubicBezTo>
                  <a:cubicBezTo>
                    <a:pt x="3776" y="235"/>
                    <a:pt x="3790" y="228"/>
                    <a:pt x="3790" y="228"/>
                  </a:cubicBezTo>
                  <a:cubicBezTo>
                    <a:pt x="3795" y="225"/>
                    <a:pt x="3798" y="223"/>
                    <a:pt x="3802" y="223"/>
                  </a:cubicBezTo>
                  <a:cubicBezTo>
                    <a:pt x="3804" y="223"/>
                    <a:pt x="3807" y="223"/>
                    <a:pt x="3811" y="225"/>
                  </a:cubicBezTo>
                  <a:cubicBezTo>
                    <a:pt x="3814" y="226"/>
                    <a:pt x="3820" y="227"/>
                    <a:pt x="3825" y="227"/>
                  </a:cubicBezTo>
                  <a:cubicBezTo>
                    <a:pt x="3838" y="227"/>
                    <a:pt x="3852" y="222"/>
                    <a:pt x="3841" y="213"/>
                  </a:cubicBezTo>
                  <a:cubicBezTo>
                    <a:pt x="3848" y="213"/>
                    <a:pt x="3850" y="211"/>
                    <a:pt x="3852" y="209"/>
                  </a:cubicBezTo>
                  <a:cubicBezTo>
                    <a:pt x="3853" y="209"/>
                    <a:pt x="3853" y="209"/>
                    <a:pt x="3853" y="209"/>
                  </a:cubicBezTo>
                  <a:lnTo>
                    <a:pt x="3853" y="209"/>
                  </a:lnTo>
                  <a:cubicBezTo>
                    <a:pt x="3856" y="209"/>
                    <a:pt x="3853" y="222"/>
                    <a:pt x="3853" y="224"/>
                  </a:cubicBezTo>
                  <a:cubicBezTo>
                    <a:pt x="3854" y="225"/>
                    <a:pt x="3855" y="226"/>
                    <a:pt x="3857" y="226"/>
                  </a:cubicBezTo>
                  <a:cubicBezTo>
                    <a:pt x="3860" y="226"/>
                    <a:pt x="3864" y="224"/>
                    <a:pt x="3867" y="222"/>
                  </a:cubicBezTo>
                  <a:cubicBezTo>
                    <a:pt x="3892" y="212"/>
                    <a:pt x="3884" y="195"/>
                    <a:pt x="3912" y="190"/>
                  </a:cubicBezTo>
                  <a:cubicBezTo>
                    <a:pt x="3913" y="196"/>
                    <a:pt x="3913" y="203"/>
                    <a:pt x="3920" y="207"/>
                  </a:cubicBezTo>
                  <a:cubicBezTo>
                    <a:pt x="3923" y="210"/>
                    <a:pt x="3926" y="210"/>
                    <a:pt x="3929" y="210"/>
                  </a:cubicBezTo>
                  <a:cubicBezTo>
                    <a:pt x="3938" y="210"/>
                    <a:pt x="3946" y="204"/>
                    <a:pt x="3945" y="198"/>
                  </a:cubicBezTo>
                  <a:lnTo>
                    <a:pt x="3945" y="198"/>
                  </a:lnTo>
                  <a:cubicBezTo>
                    <a:pt x="3947" y="204"/>
                    <a:pt x="3951" y="210"/>
                    <a:pt x="3962" y="210"/>
                  </a:cubicBezTo>
                  <a:cubicBezTo>
                    <a:pt x="3964" y="210"/>
                    <a:pt x="3966" y="209"/>
                    <a:pt x="3969" y="209"/>
                  </a:cubicBezTo>
                  <a:cubicBezTo>
                    <a:pt x="3968" y="206"/>
                    <a:pt x="3959" y="189"/>
                    <a:pt x="3969" y="189"/>
                  </a:cubicBezTo>
                  <a:cubicBezTo>
                    <a:pt x="3971" y="189"/>
                    <a:pt x="3973" y="190"/>
                    <a:pt x="3976" y="191"/>
                  </a:cubicBezTo>
                  <a:cubicBezTo>
                    <a:pt x="3985" y="194"/>
                    <a:pt x="3987" y="202"/>
                    <a:pt x="3998" y="202"/>
                  </a:cubicBezTo>
                  <a:cubicBezTo>
                    <a:pt x="4000" y="202"/>
                    <a:pt x="4002" y="202"/>
                    <a:pt x="4004" y="201"/>
                  </a:cubicBezTo>
                  <a:cubicBezTo>
                    <a:pt x="4016" y="199"/>
                    <a:pt x="4018" y="193"/>
                    <a:pt x="4030" y="193"/>
                  </a:cubicBezTo>
                  <a:cubicBezTo>
                    <a:pt x="4030" y="195"/>
                    <a:pt x="4034" y="196"/>
                    <a:pt x="4040" y="196"/>
                  </a:cubicBezTo>
                  <a:cubicBezTo>
                    <a:pt x="4055" y="196"/>
                    <a:pt x="4081" y="190"/>
                    <a:pt x="4088" y="188"/>
                  </a:cubicBezTo>
                  <a:cubicBezTo>
                    <a:pt x="4103" y="184"/>
                    <a:pt x="4080" y="178"/>
                    <a:pt x="4085" y="174"/>
                  </a:cubicBezTo>
                  <a:cubicBezTo>
                    <a:pt x="4087" y="173"/>
                    <a:pt x="4089" y="172"/>
                    <a:pt x="4092" y="172"/>
                  </a:cubicBezTo>
                  <a:cubicBezTo>
                    <a:pt x="4102" y="172"/>
                    <a:pt x="4112" y="184"/>
                    <a:pt x="4114" y="186"/>
                  </a:cubicBezTo>
                  <a:cubicBezTo>
                    <a:pt x="4115" y="188"/>
                    <a:pt x="4118" y="188"/>
                    <a:pt x="4121" y="188"/>
                  </a:cubicBezTo>
                  <a:cubicBezTo>
                    <a:pt x="4130" y="188"/>
                    <a:pt x="4143" y="185"/>
                    <a:pt x="4148" y="185"/>
                  </a:cubicBezTo>
                  <a:cubicBezTo>
                    <a:pt x="4167" y="180"/>
                    <a:pt x="4186" y="175"/>
                    <a:pt x="4203" y="169"/>
                  </a:cubicBezTo>
                  <a:cubicBezTo>
                    <a:pt x="4209" y="167"/>
                    <a:pt x="4239" y="152"/>
                    <a:pt x="4244" y="152"/>
                  </a:cubicBezTo>
                  <a:cubicBezTo>
                    <a:pt x="4244" y="152"/>
                    <a:pt x="4244" y="152"/>
                    <a:pt x="4245" y="152"/>
                  </a:cubicBezTo>
                  <a:cubicBezTo>
                    <a:pt x="4249" y="154"/>
                    <a:pt x="4223" y="176"/>
                    <a:pt x="4229" y="176"/>
                  </a:cubicBezTo>
                  <a:cubicBezTo>
                    <a:pt x="4230" y="176"/>
                    <a:pt x="4230" y="176"/>
                    <a:pt x="4231" y="176"/>
                  </a:cubicBezTo>
                  <a:cubicBezTo>
                    <a:pt x="4242" y="172"/>
                    <a:pt x="4290" y="152"/>
                    <a:pt x="4290" y="145"/>
                  </a:cubicBezTo>
                  <a:lnTo>
                    <a:pt x="4290" y="145"/>
                  </a:lnTo>
                  <a:cubicBezTo>
                    <a:pt x="4291" y="151"/>
                    <a:pt x="4297" y="154"/>
                    <a:pt x="4306" y="154"/>
                  </a:cubicBezTo>
                  <a:cubicBezTo>
                    <a:pt x="4309" y="154"/>
                    <a:pt x="4312" y="154"/>
                    <a:pt x="4315" y="153"/>
                  </a:cubicBezTo>
                  <a:cubicBezTo>
                    <a:pt x="4327" y="151"/>
                    <a:pt x="4338" y="149"/>
                    <a:pt x="4348" y="145"/>
                  </a:cubicBezTo>
                  <a:cubicBezTo>
                    <a:pt x="4356" y="142"/>
                    <a:pt x="4358" y="137"/>
                    <a:pt x="4367" y="133"/>
                  </a:cubicBezTo>
                  <a:cubicBezTo>
                    <a:pt x="4375" y="130"/>
                    <a:pt x="4383" y="129"/>
                    <a:pt x="4391" y="129"/>
                  </a:cubicBezTo>
                  <a:cubicBezTo>
                    <a:pt x="4404" y="129"/>
                    <a:pt x="4417" y="133"/>
                    <a:pt x="4431" y="133"/>
                  </a:cubicBezTo>
                  <a:cubicBezTo>
                    <a:pt x="4437" y="133"/>
                    <a:pt x="4437" y="131"/>
                    <a:pt x="4437" y="129"/>
                  </a:cubicBezTo>
                  <a:cubicBezTo>
                    <a:pt x="4444" y="127"/>
                    <a:pt x="4453" y="126"/>
                    <a:pt x="4460" y="124"/>
                  </a:cubicBezTo>
                  <a:cubicBezTo>
                    <a:pt x="4474" y="122"/>
                    <a:pt x="4485" y="115"/>
                    <a:pt x="4501" y="112"/>
                  </a:cubicBezTo>
                  <a:cubicBezTo>
                    <a:pt x="4515" y="110"/>
                    <a:pt x="4524" y="110"/>
                    <a:pt x="4537" y="109"/>
                  </a:cubicBezTo>
                  <a:cubicBezTo>
                    <a:pt x="4544" y="109"/>
                    <a:pt x="4556" y="108"/>
                    <a:pt x="4561" y="103"/>
                  </a:cubicBezTo>
                  <a:cubicBezTo>
                    <a:pt x="4568" y="96"/>
                    <a:pt x="4609" y="94"/>
                    <a:pt x="4623" y="90"/>
                  </a:cubicBezTo>
                  <a:cubicBezTo>
                    <a:pt x="4629" y="90"/>
                    <a:pt x="4667" y="74"/>
                    <a:pt x="4670" y="74"/>
                  </a:cubicBezTo>
                  <a:cubicBezTo>
                    <a:pt x="4670" y="74"/>
                    <a:pt x="4671" y="74"/>
                    <a:pt x="4671" y="74"/>
                  </a:cubicBezTo>
                  <a:cubicBezTo>
                    <a:pt x="4673" y="75"/>
                    <a:pt x="4666" y="82"/>
                    <a:pt x="4665" y="83"/>
                  </a:cubicBezTo>
                  <a:lnTo>
                    <a:pt x="4685" y="75"/>
                  </a:lnTo>
                  <a:cubicBezTo>
                    <a:pt x="4687" y="73"/>
                    <a:pt x="4699" y="60"/>
                    <a:pt x="4703" y="60"/>
                  </a:cubicBezTo>
                  <a:cubicBezTo>
                    <a:pt x="4703" y="60"/>
                    <a:pt x="4703" y="60"/>
                    <a:pt x="4703" y="60"/>
                  </a:cubicBezTo>
                  <a:cubicBezTo>
                    <a:pt x="4705" y="60"/>
                    <a:pt x="4705" y="68"/>
                    <a:pt x="4709" y="69"/>
                  </a:cubicBezTo>
                  <a:cubicBezTo>
                    <a:pt x="4711" y="69"/>
                    <a:pt x="4712" y="69"/>
                    <a:pt x="4714" y="69"/>
                  </a:cubicBezTo>
                  <a:cubicBezTo>
                    <a:pt x="4721" y="69"/>
                    <a:pt x="4731" y="67"/>
                    <a:pt x="4737" y="66"/>
                  </a:cubicBezTo>
                  <a:cubicBezTo>
                    <a:pt x="4744" y="62"/>
                    <a:pt x="4755" y="57"/>
                    <a:pt x="4762" y="57"/>
                  </a:cubicBezTo>
                  <a:cubicBezTo>
                    <a:pt x="4766" y="57"/>
                    <a:pt x="4769" y="59"/>
                    <a:pt x="4769" y="62"/>
                  </a:cubicBezTo>
                  <a:lnTo>
                    <a:pt x="4769" y="62"/>
                  </a:lnTo>
                  <a:cubicBezTo>
                    <a:pt x="4769" y="59"/>
                    <a:pt x="4780" y="52"/>
                    <a:pt x="4778" y="50"/>
                  </a:cubicBezTo>
                  <a:lnTo>
                    <a:pt x="4778" y="50"/>
                  </a:lnTo>
                  <a:cubicBezTo>
                    <a:pt x="4782" y="54"/>
                    <a:pt x="4786" y="55"/>
                    <a:pt x="4792" y="55"/>
                  </a:cubicBezTo>
                  <a:cubicBezTo>
                    <a:pt x="4797" y="55"/>
                    <a:pt x="4802" y="54"/>
                    <a:pt x="4810" y="53"/>
                  </a:cubicBezTo>
                  <a:cubicBezTo>
                    <a:pt x="4817" y="52"/>
                    <a:pt x="4828" y="51"/>
                    <a:pt x="4836" y="47"/>
                  </a:cubicBezTo>
                  <a:cubicBezTo>
                    <a:pt x="4841" y="44"/>
                    <a:pt x="4838" y="42"/>
                    <a:pt x="4843" y="41"/>
                  </a:cubicBezTo>
                  <a:cubicBezTo>
                    <a:pt x="4846" y="41"/>
                    <a:pt x="4849" y="41"/>
                    <a:pt x="4850" y="41"/>
                  </a:cubicBezTo>
                  <a:cubicBezTo>
                    <a:pt x="4854" y="55"/>
                    <a:pt x="4852" y="64"/>
                    <a:pt x="4856" y="78"/>
                  </a:cubicBezTo>
                  <a:cubicBezTo>
                    <a:pt x="4857" y="85"/>
                    <a:pt x="4871" y="124"/>
                    <a:pt x="4864" y="124"/>
                  </a:cubicBezTo>
                  <a:cubicBezTo>
                    <a:pt x="4866" y="132"/>
                    <a:pt x="4868" y="134"/>
                    <a:pt x="4870" y="134"/>
                  </a:cubicBezTo>
                  <a:cubicBezTo>
                    <a:pt x="4872" y="134"/>
                    <a:pt x="4874" y="132"/>
                    <a:pt x="4876" y="132"/>
                  </a:cubicBezTo>
                  <a:cubicBezTo>
                    <a:pt x="4878" y="132"/>
                    <a:pt x="4880" y="133"/>
                    <a:pt x="4882" y="137"/>
                  </a:cubicBezTo>
                  <a:cubicBezTo>
                    <a:pt x="4885" y="143"/>
                    <a:pt x="4880" y="151"/>
                    <a:pt x="4878" y="154"/>
                  </a:cubicBezTo>
                  <a:cubicBezTo>
                    <a:pt x="4878" y="159"/>
                    <a:pt x="4878" y="165"/>
                    <a:pt x="4879" y="170"/>
                  </a:cubicBezTo>
                  <a:cubicBezTo>
                    <a:pt x="4881" y="184"/>
                    <a:pt x="4912" y="231"/>
                    <a:pt x="4903" y="234"/>
                  </a:cubicBezTo>
                  <a:lnTo>
                    <a:pt x="4903" y="234"/>
                  </a:lnTo>
                  <a:cubicBezTo>
                    <a:pt x="4904" y="234"/>
                    <a:pt x="4905" y="234"/>
                    <a:pt x="4907" y="234"/>
                  </a:cubicBezTo>
                  <a:cubicBezTo>
                    <a:pt x="4913" y="234"/>
                    <a:pt x="4923" y="236"/>
                    <a:pt x="4925" y="241"/>
                  </a:cubicBezTo>
                  <a:cubicBezTo>
                    <a:pt x="4926" y="245"/>
                    <a:pt x="4920" y="251"/>
                    <a:pt x="4919" y="252"/>
                  </a:cubicBezTo>
                  <a:cubicBezTo>
                    <a:pt x="4919" y="255"/>
                    <a:pt x="4920" y="261"/>
                    <a:pt x="4920" y="264"/>
                  </a:cubicBezTo>
                  <a:cubicBezTo>
                    <a:pt x="4921" y="275"/>
                    <a:pt x="4922" y="281"/>
                    <a:pt x="4927" y="291"/>
                  </a:cubicBezTo>
                  <a:cubicBezTo>
                    <a:pt x="4929" y="295"/>
                    <a:pt x="4931" y="300"/>
                    <a:pt x="4930" y="303"/>
                  </a:cubicBezTo>
                  <a:cubicBezTo>
                    <a:pt x="4929" y="304"/>
                    <a:pt x="4928" y="304"/>
                    <a:pt x="4927" y="304"/>
                  </a:cubicBezTo>
                  <a:cubicBezTo>
                    <a:pt x="4923" y="304"/>
                    <a:pt x="4917" y="301"/>
                    <a:pt x="4915" y="301"/>
                  </a:cubicBezTo>
                  <a:cubicBezTo>
                    <a:pt x="4914" y="301"/>
                    <a:pt x="4913" y="301"/>
                    <a:pt x="4913" y="302"/>
                  </a:cubicBezTo>
                  <a:cubicBezTo>
                    <a:pt x="4912" y="306"/>
                    <a:pt x="4928" y="325"/>
                    <a:pt x="4930" y="331"/>
                  </a:cubicBezTo>
                  <a:cubicBezTo>
                    <a:pt x="4937" y="350"/>
                    <a:pt x="4937" y="372"/>
                    <a:pt x="4940" y="391"/>
                  </a:cubicBezTo>
                  <a:cubicBezTo>
                    <a:pt x="4942" y="399"/>
                    <a:pt x="4946" y="399"/>
                    <a:pt x="4951" y="399"/>
                  </a:cubicBezTo>
                  <a:cubicBezTo>
                    <a:pt x="4952" y="399"/>
                    <a:pt x="4954" y="399"/>
                    <a:pt x="4955" y="399"/>
                  </a:cubicBezTo>
                  <a:cubicBezTo>
                    <a:pt x="4961" y="399"/>
                    <a:pt x="4966" y="401"/>
                    <a:pt x="4964" y="416"/>
                  </a:cubicBezTo>
                  <a:cubicBezTo>
                    <a:pt x="4962" y="433"/>
                    <a:pt x="4957" y="440"/>
                    <a:pt x="4967" y="461"/>
                  </a:cubicBezTo>
                  <a:cubicBezTo>
                    <a:pt x="4970" y="468"/>
                    <a:pt x="4993" y="481"/>
                    <a:pt x="4981" y="488"/>
                  </a:cubicBezTo>
                  <a:cubicBezTo>
                    <a:pt x="4967" y="495"/>
                    <a:pt x="4986" y="516"/>
                    <a:pt x="4995" y="524"/>
                  </a:cubicBezTo>
                  <a:cubicBezTo>
                    <a:pt x="5009" y="542"/>
                    <a:pt x="4998" y="552"/>
                    <a:pt x="5002" y="571"/>
                  </a:cubicBezTo>
                  <a:cubicBezTo>
                    <a:pt x="5003" y="578"/>
                    <a:pt x="5006" y="580"/>
                    <a:pt x="5008" y="580"/>
                  </a:cubicBezTo>
                  <a:cubicBezTo>
                    <a:pt x="5013" y="580"/>
                    <a:pt x="5019" y="575"/>
                    <a:pt x="5023" y="575"/>
                  </a:cubicBezTo>
                  <a:cubicBezTo>
                    <a:pt x="5023" y="575"/>
                    <a:pt x="5024" y="575"/>
                    <a:pt x="5024" y="575"/>
                  </a:cubicBezTo>
                  <a:cubicBezTo>
                    <a:pt x="5030" y="578"/>
                    <a:pt x="5015" y="605"/>
                    <a:pt x="5024" y="610"/>
                  </a:cubicBezTo>
                  <a:cubicBezTo>
                    <a:pt x="5024" y="610"/>
                    <a:pt x="5024" y="610"/>
                    <a:pt x="5024" y="610"/>
                  </a:cubicBezTo>
                  <a:cubicBezTo>
                    <a:pt x="5026" y="610"/>
                    <a:pt x="5027" y="605"/>
                    <a:pt x="5029" y="605"/>
                  </a:cubicBezTo>
                  <a:cubicBezTo>
                    <a:pt x="5030" y="605"/>
                    <a:pt x="5030" y="605"/>
                    <a:pt x="5031" y="606"/>
                  </a:cubicBezTo>
                  <a:cubicBezTo>
                    <a:pt x="5034" y="608"/>
                    <a:pt x="5037" y="621"/>
                    <a:pt x="5036" y="624"/>
                  </a:cubicBezTo>
                  <a:cubicBezTo>
                    <a:pt x="5034" y="636"/>
                    <a:pt x="5022" y="621"/>
                    <a:pt x="5025" y="644"/>
                  </a:cubicBezTo>
                  <a:cubicBezTo>
                    <a:pt x="5030" y="674"/>
                    <a:pt x="5043" y="712"/>
                    <a:pt x="5057" y="739"/>
                  </a:cubicBezTo>
                  <a:cubicBezTo>
                    <a:pt x="5061" y="749"/>
                    <a:pt x="5064" y="750"/>
                    <a:pt x="5066" y="759"/>
                  </a:cubicBezTo>
                  <a:cubicBezTo>
                    <a:pt x="5076" y="770"/>
                    <a:pt x="5067" y="770"/>
                    <a:pt x="5060" y="770"/>
                  </a:cubicBezTo>
                  <a:cubicBezTo>
                    <a:pt x="5059" y="770"/>
                    <a:pt x="5058" y="770"/>
                    <a:pt x="5058" y="770"/>
                  </a:cubicBezTo>
                  <a:cubicBezTo>
                    <a:pt x="5056" y="770"/>
                    <a:pt x="5055" y="770"/>
                    <a:pt x="5055" y="771"/>
                  </a:cubicBezTo>
                  <a:cubicBezTo>
                    <a:pt x="5061" y="788"/>
                    <a:pt x="5079" y="774"/>
                    <a:pt x="5073" y="801"/>
                  </a:cubicBezTo>
                  <a:cubicBezTo>
                    <a:pt x="5074" y="805"/>
                    <a:pt x="5077" y="812"/>
                    <a:pt x="5078" y="816"/>
                  </a:cubicBezTo>
                  <a:cubicBezTo>
                    <a:pt x="5083" y="826"/>
                    <a:pt x="5119" y="898"/>
                    <a:pt x="5109" y="901"/>
                  </a:cubicBezTo>
                  <a:lnTo>
                    <a:pt x="5134" y="927"/>
                  </a:lnTo>
                  <a:cubicBezTo>
                    <a:pt x="5126" y="929"/>
                    <a:pt x="5129" y="945"/>
                    <a:pt x="5132" y="957"/>
                  </a:cubicBezTo>
                  <a:cubicBezTo>
                    <a:pt x="5136" y="971"/>
                    <a:pt x="5129" y="971"/>
                    <a:pt x="5125" y="976"/>
                  </a:cubicBezTo>
                  <a:cubicBezTo>
                    <a:pt x="5122" y="978"/>
                    <a:pt x="5140" y="988"/>
                    <a:pt x="5151" y="1005"/>
                  </a:cubicBezTo>
                  <a:cubicBezTo>
                    <a:pt x="5149" y="1006"/>
                    <a:pt x="5147" y="1007"/>
                    <a:pt x="5145" y="1008"/>
                  </a:cubicBezTo>
                  <a:cubicBezTo>
                    <a:pt x="5142" y="1006"/>
                    <a:pt x="5130" y="995"/>
                    <a:pt x="5124" y="995"/>
                  </a:cubicBezTo>
                  <a:cubicBezTo>
                    <a:pt x="5124" y="995"/>
                    <a:pt x="5124" y="995"/>
                    <a:pt x="5124" y="995"/>
                  </a:cubicBezTo>
                  <a:cubicBezTo>
                    <a:pt x="5116" y="996"/>
                    <a:pt x="5108" y="1005"/>
                    <a:pt x="5109" y="1012"/>
                  </a:cubicBezTo>
                  <a:cubicBezTo>
                    <a:pt x="5110" y="1016"/>
                    <a:pt x="5122" y="1017"/>
                    <a:pt x="5110" y="1022"/>
                  </a:cubicBezTo>
                  <a:cubicBezTo>
                    <a:pt x="5105" y="1023"/>
                    <a:pt x="5103" y="1024"/>
                    <a:pt x="5101" y="1024"/>
                  </a:cubicBezTo>
                  <a:cubicBezTo>
                    <a:pt x="5099" y="1024"/>
                    <a:pt x="5097" y="1024"/>
                    <a:pt x="5094" y="1023"/>
                  </a:cubicBezTo>
                  <a:cubicBezTo>
                    <a:pt x="5085" y="1020"/>
                    <a:pt x="5091" y="1007"/>
                    <a:pt x="5084" y="1005"/>
                  </a:cubicBezTo>
                  <a:cubicBezTo>
                    <a:pt x="5082" y="1005"/>
                    <a:pt x="5077" y="1016"/>
                    <a:pt x="5077" y="1016"/>
                  </a:cubicBezTo>
                  <a:cubicBezTo>
                    <a:pt x="5072" y="1021"/>
                    <a:pt x="5065" y="1026"/>
                    <a:pt x="5057" y="1030"/>
                  </a:cubicBezTo>
                  <a:cubicBezTo>
                    <a:pt x="5050" y="1032"/>
                    <a:pt x="5047" y="1029"/>
                    <a:pt x="5042" y="1034"/>
                  </a:cubicBezTo>
                  <a:cubicBezTo>
                    <a:pt x="5035" y="1042"/>
                    <a:pt x="5036" y="1046"/>
                    <a:pt x="5033" y="1053"/>
                  </a:cubicBezTo>
                  <a:cubicBezTo>
                    <a:pt x="5032" y="1055"/>
                    <a:pt x="5030" y="1056"/>
                    <a:pt x="5027" y="1056"/>
                  </a:cubicBezTo>
                  <a:cubicBezTo>
                    <a:pt x="5025" y="1056"/>
                    <a:pt x="5023" y="1055"/>
                    <a:pt x="5021" y="1055"/>
                  </a:cubicBezTo>
                  <a:cubicBezTo>
                    <a:pt x="5017" y="1055"/>
                    <a:pt x="5013" y="1056"/>
                    <a:pt x="5010" y="1060"/>
                  </a:cubicBezTo>
                  <a:cubicBezTo>
                    <a:pt x="5007" y="1065"/>
                    <a:pt x="5009" y="1069"/>
                    <a:pt x="5003" y="1074"/>
                  </a:cubicBezTo>
                  <a:cubicBezTo>
                    <a:pt x="4998" y="1079"/>
                    <a:pt x="4992" y="1082"/>
                    <a:pt x="4986" y="1085"/>
                  </a:cubicBezTo>
                  <a:lnTo>
                    <a:pt x="4986" y="1085"/>
                  </a:lnTo>
                  <a:cubicBezTo>
                    <a:pt x="4998" y="1078"/>
                    <a:pt x="5008" y="1063"/>
                    <a:pt x="5002" y="1063"/>
                  </a:cubicBezTo>
                  <a:cubicBezTo>
                    <a:pt x="5000" y="1063"/>
                    <a:pt x="4997" y="1065"/>
                    <a:pt x="4991" y="1068"/>
                  </a:cubicBezTo>
                  <a:cubicBezTo>
                    <a:pt x="4980" y="1075"/>
                    <a:pt x="4960" y="1090"/>
                    <a:pt x="4964" y="1097"/>
                  </a:cubicBezTo>
                  <a:lnTo>
                    <a:pt x="4964" y="1097"/>
                  </a:lnTo>
                  <a:cubicBezTo>
                    <a:pt x="4963" y="1096"/>
                    <a:pt x="4961" y="1095"/>
                    <a:pt x="4959" y="1095"/>
                  </a:cubicBezTo>
                  <a:cubicBezTo>
                    <a:pt x="4941" y="1095"/>
                    <a:pt x="4886" y="1134"/>
                    <a:pt x="4869" y="1142"/>
                  </a:cubicBezTo>
                  <a:cubicBezTo>
                    <a:pt x="4852" y="1152"/>
                    <a:pt x="4863" y="1155"/>
                    <a:pt x="4867" y="1163"/>
                  </a:cubicBezTo>
                  <a:cubicBezTo>
                    <a:pt x="4865" y="1172"/>
                    <a:pt x="4863" y="1176"/>
                    <a:pt x="4858" y="1176"/>
                  </a:cubicBezTo>
                  <a:cubicBezTo>
                    <a:pt x="4856" y="1176"/>
                    <a:pt x="4853" y="1175"/>
                    <a:pt x="4849" y="1174"/>
                  </a:cubicBezTo>
                  <a:cubicBezTo>
                    <a:pt x="4847" y="1170"/>
                    <a:pt x="4842" y="1168"/>
                    <a:pt x="4836" y="1168"/>
                  </a:cubicBezTo>
                  <a:cubicBezTo>
                    <a:pt x="4818" y="1168"/>
                    <a:pt x="4790" y="1180"/>
                    <a:pt x="4775" y="1189"/>
                  </a:cubicBezTo>
                  <a:cubicBezTo>
                    <a:pt x="4763" y="1195"/>
                    <a:pt x="4751" y="1202"/>
                    <a:pt x="4745" y="1211"/>
                  </a:cubicBezTo>
                  <a:cubicBezTo>
                    <a:pt x="4737" y="1225"/>
                    <a:pt x="4732" y="1230"/>
                    <a:pt x="4715" y="1240"/>
                  </a:cubicBezTo>
                  <a:lnTo>
                    <a:pt x="4715" y="1240"/>
                  </a:lnTo>
                  <a:cubicBezTo>
                    <a:pt x="4728" y="1232"/>
                    <a:pt x="4732" y="1224"/>
                    <a:pt x="4725" y="1224"/>
                  </a:cubicBezTo>
                  <a:cubicBezTo>
                    <a:pt x="4722" y="1224"/>
                    <a:pt x="4718" y="1225"/>
                    <a:pt x="4711" y="1229"/>
                  </a:cubicBezTo>
                  <a:lnTo>
                    <a:pt x="4653" y="1259"/>
                  </a:lnTo>
                  <a:cubicBezTo>
                    <a:pt x="4632" y="1270"/>
                    <a:pt x="4622" y="1276"/>
                    <a:pt x="4616" y="1291"/>
                  </a:cubicBezTo>
                  <a:lnTo>
                    <a:pt x="4616" y="1291"/>
                  </a:lnTo>
                  <a:cubicBezTo>
                    <a:pt x="4619" y="1284"/>
                    <a:pt x="4620" y="1278"/>
                    <a:pt x="4615" y="1275"/>
                  </a:cubicBezTo>
                  <a:cubicBezTo>
                    <a:pt x="4614" y="1275"/>
                    <a:pt x="4613" y="1274"/>
                    <a:pt x="4612" y="1274"/>
                  </a:cubicBezTo>
                  <a:cubicBezTo>
                    <a:pt x="4606" y="1274"/>
                    <a:pt x="4596" y="1279"/>
                    <a:pt x="4596" y="1282"/>
                  </a:cubicBezTo>
                  <a:cubicBezTo>
                    <a:pt x="4598" y="1288"/>
                    <a:pt x="4582" y="1292"/>
                    <a:pt x="4574" y="1297"/>
                  </a:cubicBezTo>
                  <a:cubicBezTo>
                    <a:pt x="4568" y="1300"/>
                    <a:pt x="4571" y="1306"/>
                    <a:pt x="4568" y="1310"/>
                  </a:cubicBezTo>
                  <a:cubicBezTo>
                    <a:pt x="4564" y="1314"/>
                    <a:pt x="4560" y="1314"/>
                    <a:pt x="4555" y="1314"/>
                  </a:cubicBezTo>
                  <a:cubicBezTo>
                    <a:pt x="4554" y="1314"/>
                    <a:pt x="4552" y="1314"/>
                    <a:pt x="4551" y="1314"/>
                  </a:cubicBezTo>
                  <a:cubicBezTo>
                    <a:pt x="4549" y="1314"/>
                    <a:pt x="4547" y="1314"/>
                    <a:pt x="4545" y="1314"/>
                  </a:cubicBezTo>
                  <a:cubicBezTo>
                    <a:pt x="4538" y="1316"/>
                    <a:pt x="4531" y="1320"/>
                    <a:pt x="4524" y="1323"/>
                  </a:cubicBezTo>
                  <a:cubicBezTo>
                    <a:pt x="4517" y="1327"/>
                    <a:pt x="4508" y="1333"/>
                    <a:pt x="4506" y="1338"/>
                  </a:cubicBezTo>
                  <a:cubicBezTo>
                    <a:pt x="4506" y="1343"/>
                    <a:pt x="4497" y="1346"/>
                    <a:pt x="4488" y="1349"/>
                  </a:cubicBezTo>
                  <a:cubicBezTo>
                    <a:pt x="4486" y="1346"/>
                    <a:pt x="4487" y="1343"/>
                    <a:pt x="4485" y="1343"/>
                  </a:cubicBezTo>
                  <a:cubicBezTo>
                    <a:pt x="4483" y="1343"/>
                    <a:pt x="4480" y="1344"/>
                    <a:pt x="4474" y="1349"/>
                  </a:cubicBezTo>
                  <a:cubicBezTo>
                    <a:pt x="4465" y="1355"/>
                    <a:pt x="4457" y="1361"/>
                    <a:pt x="4450" y="1367"/>
                  </a:cubicBezTo>
                  <a:cubicBezTo>
                    <a:pt x="4450" y="1367"/>
                    <a:pt x="4450" y="1367"/>
                    <a:pt x="4450" y="1367"/>
                  </a:cubicBezTo>
                  <a:lnTo>
                    <a:pt x="4450" y="1367"/>
                  </a:lnTo>
                  <a:cubicBezTo>
                    <a:pt x="4450" y="1367"/>
                    <a:pt x="4440" y="1375"/>
                    <a:pt x="4437" y="1375"/>
                  </a:cubicBezTo>
                  <a:cubicBezTo>
                    <a:pt x="4436" y="1375"/>
                    <a:pt x="4436" y="1375"/>
                    <a:pt x="4436" y="1374"/>
                  </a:cubicBezTo>
                  <a:cubicBezTo>
                    <a:pt x="4437" y="1372"/>
                    <a:pt x="4441" y="1369"/>
                    <a:pt x="4437" y="1366"/>
                  </a:cubicBezTo>
                  <a:lnTo>
                    <a:pt x="4437" y="1366"/>
                  </a:lnTo>
                  <a:cubicBezTo>
                    <a:pt x="4423" y="1373"/>
                    <a:pt x="4426" y="1374"/>
                    <a:pt x="4419" y="1382"/>
                  </a:cubicBezTo>
                  <a:cubicBezTo>
                    <a:pt x="4415" y="1386"/>
                    <a:pt x="4405" y="1395"/>
                    <a:pt x="4397" y="1395"/>
                  </a:cubicBezTo>
                  <a:cubicBezTo>
                    <a:pt x="4396" y="1395"/>
                    <a:pt x="4395" y="1395"/>
                    <a:pt x="4394" y="1395"/>
                  </a:cubicBezTo>
                  <a:cubicBezTo>
                    <a:pt x="4387" y="1392"/>
                    <a:pt x="4390" y="1388"/>
                    <a:pt x="4384" y="1388"/>
                  </a:cubicBezTo>
                  <a:cubicBezTo>
                    <a:pt x="4382" y="1388"/>
                    <a:pt x="4379" y="1388"/>
                    <a:pt x="4373" y="1390"/>
                  </a:cubicBezTo>
                  <a:cubicBezTo>
                    <a:pt x="4362" y="1392"/>
                    <a:pt x="4346" y="1396"/>
                    <a:pt x="4334" y="1400"/>
                  </a:cubicBezTo>
                  <a:cubicBezTo>
                    <a:pt x="4323" y="1405"/>
                    <a:pt x="4333" y="1407"/>
                    <a:pt x="4333" y="1411"/>
                  </a:cubicBezTo>
                  <a:cubicBezTo>
                    <a:pt x="4334" y="1415"/>
                    <a:pt x="4325" y="1422"/>
                    <a:pt x="4317" y="1422"/>
                  </a:cubicBezTo>
                  <a:cubicBezTo>
                    <a:pt x="4316" y="1422"/>
                    <a:pt x="4316" y="1422"/>
                    <a:pt x="4315" y="1422"/>
                  </a:cubicBezTo>
                  <a:cubicBezTo>
                    <a:pt x="4308" y="1422"/>
                    <a:pt x="4291" y="1425"/>
                    <a:pt x="4293" y="1431"/>
                  </a:cubicBezTo>
                  <a:cubicBezTo>
                    <a:pt x="4292" y="1428"/>
                    <a:pt x="4289" y="1427"/>
                    <a:pt x="4286" y="1427"/>
                  </a:cubicBezTo>
                  <a:cubicBezTo>
                    <a:pt x="4273" y="1427"/>
                    <a:pt x="4243" y="1448"/>
                    <a:pt x="4234" y="1452"/>
                  </a:cubicBezTo>
                  <a:cubicBezTo>
                    <a:pt x="4228" y="1455"/>
                    <a:pt x="4226" y="1456"/>
                    <a:pt x="4224" y="1456"/>
                  </a:cubicBezTo>
                  <a:cubicBezTo>
                    <a:pt x="4223" y="1456"/>
                    <a:pt x="4221" y="1455"/>
                    <a:pt x="4220" y="1455"/>
                  </a:cubicBezTo>
                  <a:cubicBezTo>
                    <a:pt x="4218" y="1455"/>
                    <a:pt x="4217" y="1456"/>
                    <a:pt x="4214" y="1456"/>
                  </a:cubicBezTo>
                  <a:cubicBezTo>
                    <a:pt x="4203" y="1459"/>
                    <a:pt x="4190" y="1464"/>
                    <a:pt x="4180" y="1467"/>
                  </a:cubicBezTo>
                  <a:cubicBezTo>
                    <a:pt x="4172" y="1470"/>
                    <a:pt x="4129" y="1490"/>
                    <a:pt x="4115" y="1490"/>
                  </a:cubicBezTo>
                  <a:cubicBezTo>
                    <a:pt x="4113" y="1490"/>
                    <a:pt x="4112" y="1489"/>
                    <a:pt x="4112" y="1488"/>
                  </a:cubicBezTo>
                  <a:cubicBezTo>
                    <a:pt x="4097" y="1493"/>
                    <a:pt x="4093" y="1496"/>
                    <a:pt x="4095" y="1505"/>
                  </a:cubicBezTo>
                  <a:cubicBezTo>
                    <a:pt x="4096" y="1508"/>
                    <a:pt x="4088" y="1520"/>
                    <a:pt x="4081" y="1522"/>
                  </a:cubicBezTo>
                  <a:lnTo>
                    <a:pt x="4081" y="1522"/>
                  </a:lnTo>
                  <a:cubicBezTo>
                    <a:pt x="4081" y="1521"/>
                    <a:pt x="4071" y="1513"/>
                    <a:pt x="4067" y="1513"/>
                  </a:cubicBezTo>
                  <a:cubicBezTo>
                    <a:pt x="4066" y="1512"/>
                    <a:pt x="4064" y="1512"/>
                    <a:pt x="4063" y="1512"/>
                  </a:cubicBezTo>
                  <a:cubicBezTo>
                    <a:pt x="4053" y="1512"/>
                    <a:pt x="4043" y="1517"/>
                    <a:pt x="4035" y="1523"/>
                  </a:cubicBezTo>
                  <a:cubicBezTo>
                    <a:pt x="4027" y="1528"/>
                    <a:pt x="4017" y="1535"/>
                    <a:pt x="4008" y="1538"/>
                  </a:cubicBezTo>
                  <a:cubicBezTo>
                    <a:pt x="4008" y="1538"/>
                    <a:pt x="4007" y="1538"/>
                    <a:pt x="4007" y="1538"/>
                  </a:cubicBezTo>
                  <a:cubicBezTo>
                    <a:pt x="4004" y="1538"/>
                    <a:pt x="3997" y="1535"/>
                    <a:pt x="3995" y="1535"/>
                  </a:cubicBezTo>
                  <a:cubicBezTo>
                    <a:pt x="3976" y="1536"/>
                    <a:pt x="3984" y="1558"/>
                    <a:pt x="3970" y="1563"/>
                  </a:cubicBezTo>
                  <a:cubicBezTo>
                    <a:pt x="3967" y="1564"/>
                    <a:pt x="3965" y="1565"/>
                    <a:pt x="3964" y="1565"/>
                  </a:cubicBezTo>
                  <a:cubicBezTo>
                    <a:pt x="3955" y="1565"/>
                    <a:pt x="3963" y="1550"/>
                    <a:pt x="3953" y="1550"/>
                  </a:cubicBezTo>
                  <a:cubicBezTo>
                    <a:pt x="3953" y="1550"/>
                    <a:pt x="3952" y="1550"/>
                    <a:pt x="3951" y="1550"/>
                  </a:cubicBezTo>
                  <a:cubicBezTo>
                    <a:pt x="3928" y="1555"/>
                    <a:pt x="3908" y="1578"/>
                    <a:pt x="3890" y="1589"/>
                  </a:cubicBezTo>
                  <a:cubicBezTo>
                    <a:pt x="3887" y="1591"/>
                    <a:pt x="3863" y="1602"/>
                    <a:pt x="3857" y="1602"/>
                  </a:cubicBezTo>
                  <a:cubicBezTo>
                    <a:pt x="3855" y="1602"/>
                    <a:pt x="3855" y="1600"/>
                    <a:pt x="3859" y="1597"/>
                  </a:cubicBezTo>
                  <a:cubicBezTo>
                    <a:pt x="3876" y="1591"/>
                    <a:pt x="3881" y="1584"/>
                    <a:pt x="3870" y="1584"/>
                  </a:cubicBezTo>
                  <a:cubicBezTo>
                    <a:pt x="3868" y="1584"/>
                    <a:pt x="3865" y="1585"/>
                    <a:pt x="3861" y="1585"/>
                  </a:cubicBezTo>
                  <a:cubicBezTo>
                    <a:pt x="3853" y="1586"/>
                    <a:pt x="3829" y="1595"/>
                    <a:pt x="3834" y="1601"/>
                  </a:cubicBezTo>
                  <a:cubicBezTo>
                    <a:pt x="3835" y="1603"/>
                    <a:pt x="3850" y="1605"/>
                    <a:pt x="3845" y="1610"/>
                  </a:cubicBezTo>
                  <a:cubicBezTo>
                    <a:pt x="3845" y="1610"/>
                    <a:pt x="3844" y="1610"/>
                    <a:pt x="3844" y="1610"/>
                  </a:cubicBezTo>
                  <a:cubicBezTo>
                    <a:pt x="3841" y="1610"/>
                    <a:pt x="3821" y="1606"/>
                    <a:pt x="3808" y="1606"/>
                  </a:cubicBezTo>
                  <a:cubicBezTo>
                    <a:pt x="3803" y="1606"/>
                    <a:pt x="3798" y="1606"/>
                    <a:pt x="3797" y="1609"/>
                  </a:cubicBezTo>
                  <a:cubicBezTo>
                    <a:pt x="3797" y="1614"/>
                    <a:pt x="3801" y="1618"/>
                    <a:pt x="3799" y="1624"/>
                  </a:cubicBezTo>
                  <a:cubicBezTo>
                    <a:pt x="3797" y="1629"/>
                    <a:pt x="3789" y="1634"/>
                    <a:pt x="3784" y="1638"/>
                  </a:cubicBezTo>
                  <a:cubicBezTo>
                    <a:pt x="3781" y="1631"/>
                    <a:pt x="3781" y="1626"/>
                    <a:pt x="3774" y="1626"/>
                  </a:cubicBezTo>
                  <a:cubicBezTo>
                    <a:pt x="3770" y="1626"/>
                    <a:pt x="3765" y="1627"/>
                    <a:pt x="3758" y="1630"/>
                  </a:cubicBezTo>
                  <a:cubicBezTo>
                    <a:pt x="3752" y="1631"/>
                    <a:pt x="3720" y="1647"/>
                    <a:pt x="3732" y="1650"/>
                  </a:cubicBezTo>
                  <a:lnTo>
                    <a:pt x="3712" y="1656"/>
                  </a:lnTo>
                  <a:cubicBezTo>
                    <a:pt x="3709" y="1652"/>
                    <a:pt x="3713" y="1646"/>
                    <a:pt x="3708" y="1644"/>
                  </a:cubicBezTo>
                  <a:cubicBezTo>
                    <a:pt x="3706" y="1643"/>
                    <a:pt x="3705" y="1643"/>
                    <a:pt x="3703" y="1643"/>
                  </a:cubicBezTo>
                  <a:cubicBezTo>
                    <a:pt x="3696" y="1643"/>
                    <a:pt x="3686" y="1646"/>
                    <a:pt x="3679" y="1649"/>
                  </a:cubicBezTo>
                  <a:cubicBezTo>
                    <a:pt x="3663" y="1656"/>
                    <a:pt x="3660" y="1671"/>
                    <a:pt x="3649" y="1671"/>
                  </a:cubicBezTo>
                  <a:cubicBezTo>
                    <a:pt x="3646" y="1671"/>
                    <a:pt x="3642" y="1670"/>
                    <a:pt x="3638" y="1667"/>
                  </a:cubicBezTo>
                  <a:cubicBezTo>
                    <a:pt x="3636" y="1662"/>
                    <a:pt x="3635" y="1661"/>
                    <a:pt x="3633" y="1661"/>
                  </a:cubicBezTo>
                  <a:cubicBezTo>
                    <a:pt x="3627" y="1661"/>
                    <a:pt x="3619" y="1677"/>
                    <a:pt x="3607" y="1680"/>
                  </a:cubicBezTo>
                  <a:cubicBezTo>
                    <a:pt x="3605" y="1681"/>
                    <a:pt x="3603" y="1681"/>
                    <a:pt x="3600" y="1681"/>
                  </a:cubicBezTo>
                  <a:cubicBezTo>
                    <a:pt x="3595" y="1681"/>
                    <a:pt x="3589" y="1680"/>
                    <a:pt x="3583" y="1680"/>
                  </a:cubicBezTo>
                  <a:cubicBezTo>
                    <a:pt x="3579" y="1680"/>
                    <a:pt x="3575" y="1681"/>
                    <a:pt x="3572" y="1683"/>
                  </a:cubicBezTo>
                  <a:cubicBezTo>
                    <a:pt x="3570" y="1684"/>
                    <a:pt x="3559" y="1698"/>
                    <a:pt x="3560" y="1699"/>
                  </a:cubicBezTo>
                  <a:cubicBezTo>
                    <a:pt x="3552" y="1695"/>
                    <a:pt x="3559" y="1690"/>
                    <a:pt x="3546" y="1690"/>
                  </a:cubicBezTo>
                  <a:cubicBezTo>
                    <a:pt x="3545" y="1690"/>
                    <a:pt x="3544" y="1690"/>
                    <a:pt x="3543" y="1690"/>
                  </a:cubicBezTo>
                  <a:cubicBezTo>
                    <a:pt x="3535" y="1691"/>
                    <a:pt x="3519" y="1693"/>
                    <a:pt x="3516" y="1700"/>
                  </a:cubicBezTo>
                  <a:cubicBezTo>
                    <a:pt x="3515" y="1706"/>
                    <a:pt x="3500" y="1707"/>
                    <a:pt x="3489" y="1711"/>
                  </a:cubicBezTo>
                  <a:cubicBezTo>
                    <a:pt x="3482" y="1713"/>
                    <a:pt x="3483" y="1724"/>
                    <a:pt x="3468" y="1728"/>
                  </a:cubicBezTo>
                  <a:lnTo>
                    <a:pt x="3481" y="1731"/>
                  </a:lnTo>
                  <a:cubicBezTo>
                    <a:pt x="3474" y="1736"/>
                    <a:pt x="3472" y="1741"/>
                    <a:pt x="3461" y="1742"/>
                  </a:cubicBezTo>
                  <a:cubicBezTo>
                    <a:pt x="3460" y="1738"/>
                    <a:pt x="3458" y="1731"/>
                    <a:pt x="3468" y="1728"/>
                  </a:cubicBezTo>
                  <a:lnTo>
                    <a:pt x="3466" y="1717"/>
                  </a:lnTo>
                  <a:cubicBezTo>
                    <a:pt x="3459" y="1720"/>
                    <a:pt x="3446" y="1722"/>
                    <a:pt x="3446" y="1728"/>
                  </a:cubicBezTo>
                  <a:cubicBezTo>
                    <a:pt x="3441" y="1733"/>
                    <a:pt x="3439" y="1735"/>
                    <a:pt x="3435" y="1735"/>
                  </a:cubicBezTo>
                  <a:cubicBezTo>
                    <a:pt x="3432" y="1735"/>
                    <a:pt x="3430" y="1734"/>
                    <a:pt x="3426" y="1734"/>
                  </a:cubicBezTo>
                  <a:cubicBezTo>
                    <a:pt x="3418" y="1736"/>
                    <a:pt x="3416" y="1737"/>
                    <a:pt x="3418" y="1741"/>
                  </a:cubicBezTo>
                  <a:cubicBezTo>
                    <a:pt x="3419" y="1748"/>
                    <a:pt x="3406" y="1751"/>
                    <a:pt x="3398" y="1753"/>
                  </a:cubicBezTo>
                  <a:lnTo>
                    <a:pt x="3394" y="1734"/>
                  </a:lnTo>
                  <a:lnTo>
                    <a:pt x="3394" y="1734"/>
                  </a:lnTo>
                  <a:cubicBezTo>
                    <a:pt x="3396" y="1741"/>
                    <a:pt x="3364" y="1751"/>
                    <a:pt x="3353" y="1754"/>
                  </a:cubicBezTo>
                  <a:cubicBezTo>
                    <a:pt x="3349" y="1755"/>
                    <a:pt x="3347" y="1755"/>
                    <a:pt x="3345" y="1755"/>
                  </a:cubicBezTo>
                  <a:cubicBezTo>
                    <a:pt x="3339" y="1755"/>
                    <a:pt x="3336" y="1753"/>
                    <a:pt x="3330" y="1753"/>
                  </a:cubicBezTo>
                  <a:cubicBezTo>
                    <a:pt x="3329" y="1753"/>
                    <a:pt x="3329" y="1753"/>
                    <a:pt x="3328" y="1753"/>
                  </a:cubicBezTo>
                  <a:cubicBezTo>
                    <a:pt x="3281" y="1758"/>
                    <a:pt x="3235" y="1773"/>
                    <a:pt x="3190" y="1783"/>
                  </a:cubicBezTo>
                  <a:cubicBezTo>
                    <a:pt x="3190" y="1783"/>
                    <a:pt x="3187" y="1779"/>
                    <a:pt x="3181" y="1779"/>
                  </a:cubicBezTo>
                  <a:cubicBezTo>
                    <a:pt x="3180" y="1779"/>
                    <a:pt x="3179" y="1780"/>
                    <a:pt x="3178" y="1780"/>
                  </a:cubicBezTo>
                  <a:lnTo>
                    <a:pt x="3155" y="1786"/>
                  </a:lnTo>
                  <a:cubicBezTo>
                    <a:pt x="3131" y="1793"/>
                    <a:pt x="3107" y="1800"/>
                    <a:pt x="3082" y="1808"/>
                  </a:cubicBezTo>
                  <a:cubicBezTo>
                    <a:pt x="3051" y="1817"/>
                    <a:pt x="3016" y="1826"/>
                    <a:pt x="2985" y="1837"/>
                  </a:cubicBezTo>
                  <a:cubicBezTo>
                    <a:pt x="2972" y="1842"/>
                    <a:pt x="2959" y="1845"/>
                    <a:pt x="2953" y="1851"/>
                  </a:cubicBezTo>
                  <a:cubicBezTo>
                    <a:pt x="2949" y="1856"/>
                    <a:pt x="2937" y="1858"/>
                    <a:pt x="2930" y="1858"/>
                  </a:cubicBezTo>
                  <a:cubicBezTo>
                    <a:pt x="2936" y="1858"/>
                    <a:pt x="2941" y="1853"/>
                    <a:pt x="2934" y="1853"/>
                  </a:cubicBezTo>
                  <a:cubicBezTo>
                    <a:pt x="2934" y="1853"/>
                    <a:pt x="2933" y="1853"/>
                    <a:pt x="2932" y="1853"/>
                  </a:cubicBezTo>
                  <a:cubicBezTo>
                    <a:pt x="2914" y="1855"/>
                    <a:pt x="2893" y="1860"/>
                    <a:pt x="2874" y="1865"/>
                  </a:cubicBezTo>
                  <a:cubicBezTo>
                    <a:pt x="2866" y="1866"/>
                    <a:pt x="2843" y="1869"/>
                    <a:pt x="2839" y="1875"/>
                  </a:cubicBezTo>
                  <a:cubicBezTo>
                    <a:pt x="2835" y="1879"/>
                    <a:pt x="2844" y="1889"/>
                    <a:pt x="2845" y="1893"/>
                  </a:cubicBezTo>
                  <a:cubicBezTo>
                    <a:pt x="2843" y="1894"/>
                    <a:pt x="2841" y="1894"/>
                    <a:pt x="2840" y="1894"/>
                  </a:cubicBezTo>
                  <a:cubicBezTo>
                    <a:pt x="2828" y="1894"/>
                    <a:pt x="2823" y="1886"/>
                    <a:pt x="2821" y="1880"/>
                  </a:cubicBezTo>
                  <a:cubicBezTo>
                    <a:pt x="2820" y="1877"/>
                    <a:pt x="2818" y="1876"/>
                    <a:pt x="2814" y="1876"/>
                  </a:cubicBezTo>
                  <a:cubicBezTo>
                    <a:pt x="2808" y="1876"/>
                    <a:pt x="2797" y="1880"/>
                    <a:pt x="2787" y="1882"/>
                  </a:cubicBezTo>
                  <a:cubicBezTo>
                    <a:pt x="2767" y="1886"/>
                    <a:pt x="2744" y="1892"/>
                    <a:pt x="2725" y="1893"/>
                  </a:cubicBezTo>
                  <a:cubicBezTo>
                    <a:pt x="2721" y="1893"/>
                    <a:pt x="2716" y="1891"/>
                    <a:pt x="2714" y="1891"/>
                  </a:cubicBezTo>
                  <a:cubicBezTo>
                    <a:pt x="2703" y="1893"/>
                    <a:pt x="2698" y="1899"/>
                    <a:pt x="2691" y="1903"/>
                  </a:cubicBezTo>
                  <a:cubicBezTo>
                    <a:pt x="2683" y="1908"/>
                    <a:pt x="2673" y="1909"/>
                    <a:pt x="2663" y="1909"/>
                  </a:cubicBezTo>
                  <a:cubicBezTo>
                    <a:pt x="2655" y="1909"/>
                    <a:pt x="2646" y="1908"/>
                    <a:pt x="2639" y="1908"/>
                  </a:cubicBezTo>
                  <a:cubicBezTo>
                    <a:pt x="2636" y="1908"/>
                    <a:pt x="2633" y="1908"/>
                    <a:pt x="2631" y="1908"/>
                  </a:cubicBezTo>
                  <a:cubicBezTo>
                    <a:pt x="2611" y="1910"/>
                    <a:pt x="2607" y="1918"/>
                    <a:pt x="2600" y="1927"/>
                  </a:cubicBezTo>
                  <a:cubicBezTo>
                    <a:pt x="2595" y="1932"/>
                    <a:pt x="2592" y="1933"/>
                    <a:pt x="2590" y="1933"/>
                  </a:cubicBezTo>
                  <a:cubicBezTo>
                    <a:pt x="2584" y="1933"/>
                    <a:pt x="2585" y="1921"/>
                    <a:pt x="2584" y="1919"/>
                  </a:cubicBezTo>
                  <a:cubicBezTo>
                    <a:pt x="2583" y="1918"/>
                    <a:pt x="2582" y="1917"/>
                    <a:pt x="2581" y="1917"/>
                  </a:cubicBezTo>
                  <a:cubicBezTo>
                    <a:pt x="2573" y="1917"/>
                    <a:pt x="2559" y="1931"/>
                    <a:pt x="2558" y="1932"/>
                  </a:cubicBezTo>
                  <a:cubicBezTo>
                    <a:pt x="2553" y="1934"/>
                    <a:pt x="2549" y="1935"/>
                    <a:pt x="2546" y="1935"/>
                  </a:cubicBezTo>
                  <a:cubicBezTo>
                    <a:pt x="2537" y="1935"/>
                    <a:pt x="2532" y="1929"/>
                    <a:pt x="2523" y="1927"/>
                  </a:cubicBezTo>
                  <a:cubicBezTo>
                    <a:pt x="2522" y="1927"/>
                    <a:pt x="2520" y="1927"/>
                    <a:pt x="2519" y="1927"/>
                  </a:cubicBezTo>
                  <a:cubicBezTo>
                    <a:pt x="2505" y="1927"/>
                    <a:pt x="2488" y="1932"/>
                    <a:pt x="2476" y="1935"/>
                  </a:cubicBezTo>
                  <a:cubicBezTo>
                    <a:pt x="2469" y="1937"/>
                    <a:pt x="2440" y="1945"/>
                    <a:pt x="2424" y="1945"/>
                  </a:cubicBezTo>
                  <a:cubicBezTo>
                    <a:pt x="2418" y="1945"/>
                    <a:pt x="2414" y="1944"/>
                    <a:pt x="2414" y="1941"/>
                  </a:cubicBezTo>
                  <a:cubicBezTo>
                    <a:pt x="2402" y="1941"/>
                    <a:pt x="2389" y="1947"/>
                    <a:pt x="2378" y="1950"/>
                  </a:cubicBezTo>
                  <a:cubicBezTo>
                    <a:pt x="2336" y="1961"/>
                    <a:pt x="2291" y="1967"/>
                    <a:pt x="2249" y="1977"/>
                  </a:cubicBezTo>
                  <a:cubicBezTo>
                    <a:pt x="2235" y="1981"/>
                    <a:pt x="2217" y="1987"/>
                    <a:pt x="2219" y="1996"/>
                  </a:cubicBezTo>
                  <a:cubicBezTo>
                    <a:pt x="2218" y="1991"/>
                    <a:pt x="2220" y="1982"/>
                    <a:pt x="2210" y="1981"/>
                  </a:cubicBezTo>
                  <a:cubicBezTo>
                    <a:pt x="2209" y="1980"/>
                    <a:pt x="2208" y="1980"/>
                    <a:pt x="2207" y="1980"/>
                  </a:cubicBezTo>
                  <a:cubicBezTo>
                    <a:pt x="2201" y="1980"/>
                    <a:pt x="2198" y="1984"/>
                    <a:pt x="2190" y="1984"/>
                  </a:cubicBezTo>
                  <a:lnTo>
                    <a:pt x="2174" y="1984"/>
                  </a:lnTo>
                  <a:cubicBezTo>
                    <a:pt x="2170" y="1984"/>
                    <a:pt x="2167" y="1984"/>
                    <a:pt x="2163" y="1984"/>
                  </a:cubicBezTo>
                  <a:cubicBezTo>
                    <a:pt x="2146" y="1984"/>
                    <a:pt x="2129" y="1986"/>
                    <a:pt x="2111" y="1989"/>
                  </a:cubicBezTo>
                  <a:cubicBezTo>
                    <a:pt x="2107" y="1991"/>
                    <a:pt x="2095" y="1994"/>
                    <a:pt x="2084" y="1996"/>
                  </a:cubicBezTo>
                  <a:cubicBezTo>
                    <a:pt x="2072" y="1997"/>
                    <a:pt x="2062" y="1999"/>
                    <a:pt x="2062" y="1999"/>
                  </a:cubicBezTo>
                  <a:cubicBezTo>
                    <a:pt x="2055" y="2010"/>
                    <a:pt x="2062" y="2022"/>
                    <a:pt x="2053" y="2033"/>
                  </a:cubicBezTo>
                  <a:cubicBezTo>
                    <a:pt x="2053" y="2034"/>
                    <a:pt x="2052" y="2034"/>
                    <a:pt x="2050" y="2034"/>
                  </a:cubicBezTo>
                  <a:cubicBezTo>
                    <a:pt x="2042" y="2034"/>
                    <a:pt x="2023" y="2026"/>
                    <a:pt x="2035" y="2016"/>
                  </a:cubicBezTo>
                  <a:cubicBezTo>
                    <a:pt x="2047" y="2008"/>
                    <a:pt x="2043" y="2004"/>
                    <a:pt x="2031" y="2004"/>
                  </a:cubicBezTo>
                  <a:cubicBezTo>
                    <a:pt x="2027" y="2004"/>
                    <a:pt x="2023" y="2005"/>
                    <a:pt x="2018" y="2005"/>
                  </a:cubicBezTo>
                  <a:cubicBezTo>
                    <a:pt x="2009" y="2006"/>
                    <a:pt x="1994" y="2007"/>
                    <a:pt x="1988" y="2011"/>
                  </a:cubicBezTo>
                  <a:cubicBezTo>
                    <a:pt x="1984" y="2014"/>
                    <a:pt x="1986" y="2017"/>
                    <a:pt x="1979" y="2017"/>
                  </a:cubicBezTo>
                  <a:cubicBezTo>
                    <a:pt x="1978" y="2017"/>
                    <a:pt x="1977" y="2017"/>
                    <a:pt x="1975" y="2016"/>
                  </a:cubicBezTo>
                  <a:cubicBezTo>
                    <a:pt x="1967" y="2016"/>
                    <a:pt x="1928" y="2006"/>
                    <a:pt x="1932" y="2000"/>
                  </a:cubicBezTo>
                  <a:lnTo>
                    <a:pt x="1932" y="2000"/>
                  </a:lnTo>
                  <a:cubicBezTo>
                    <a:pt x="1926" y="2008"/>
                    <a:pt x="1920" y="2009"/>
                    <a:pt x="1902" y="2010"/>
                  </a:cubicBezTo>
                  <a:cubicBezTo>
                    <a:pt x="1886" y="2012"/>
                    <a:pt x="1872" y="2014"/>
                    <a:pt x="1857" y="2019"/>
                  </a:cubicBezTo>
                  <a:cubicBezTo>
                    <a:pt x="1854" y="2020"/>
                    <a:pt x="1842" y="2027"/>
                    <a:pt x="1839" y="2027"/>
                  </a:cubicBezTo>
                  <a:cubicBezTo>
                    <a:pt x="1838" y="2027"/>
                    <a:pt x="1838" y="2027"/>
                    <a:pt x="1838" y="2027"/>
                  </a:cubicBezTo>
                  <a:cubicBezTo>
                    <a:pt x="1834" y="2025"/>
                    <a:pt x="1829" y="2019"/>
                    <a:pt x="1822" y="2019"/>
                  </a:cubicBezTo>
                  <a:cubicBezTo>
                    <a:pt x="1811" y="2019"/>
                    <a:pt x="1802" y="2024"/>
                    <a:pt x="1792" y="2025"/>
                  </a:cubicBezTo>
                  <a:lnTo>
                    <a:pt x="1755" y="2028"/>
                  </a:lnTo>
                  <a:cubicBezTo>
                    <a:pt x="1752" y="2026"/>
                    <a:pt x="1749" y="2026"/>
                    <a:pt x="1747" y="2026"/>
                  </a:cubicBezTo>
                  <a:cubicBezTo>
                    <a:pt x="1737" y="2026"/>
                    <a:pt x="1735" y="2036"/>
                    <a:pt x="1733" y="2040"/>
                  </a:cubicBezTo>
                  <a:cubicBezTo>
                    <a:pt x="1732" y="2046"/>
                    <a:pt x="1723" y="2047"/>
                    <a:pt x="1713" y="2048"/>
                  </a:cubicBezTo>
                  <a:cubicBezTo>
                    <a:pt x="1713" y="2038"/>
                    <a:pt x="1716" y="2033"/>
                    <a:pt x="1698" y="2033"/>
                  </a:cubicBezTo>
                  <a:cubicBezTo>
                    <a:pt x="1697" y="2033"/>
                    <a:pt x="1695" y="2033"/>
                    <a:pt x="1693" y="2033"/>
                  </a:cubicBezTo>
                  <a:cubicBezTo>
                    <a:pt x="1653" y="2034"/>
                    <a:pt x="1612" y="2037"/>
                    <a:pt x="1572" y="2039"/>
                  </a:cubicBezTo>
                  <a:cubicBezTo>
                    <a:pt x="1568" y="2039"/>
                    <a:pt x="1525" y="2040"/>
                    <a:pt x="1532" y="2044"/>
                  </a:cubicBezTo>
                  <a:cubicBezTo>
                    <a:pt x="1541" y="2051"/>
                    <a:pt x="1526" y="2053"/>
                    <a:pt x="1516" y="2053"/>
                  </a:cubicBezTo>
                  <a:cubicBezTo>
                    <a:pt x="1513" y="2053"/>
                    <a:pt x="1511" y="2052"/>
                    <a:pt x="1509" y="2052"/>
                  </a:cubicBezTo>
                  <a:cubicBezTo>
                    <a:pt x="1500" y="2051"/>
                    <a:pt x="1505" y="2045"/>
                    <a:pt x="1499" y="2044"/>
                  </a:cubicBezTo>
                  <a:cubicBezTo>
                    <a:pt x="1496" y="2043"/>
                    <a:pt x="1493" y="2042"/>
                    <a:pt x="1490" y="2042"/>
                  </a:cubicBezTo>
                  <a:cubicBezTo>
                    <a:pt x="1487" y="2042"/>
                    <a:pt x="1483" y="2043"/>
                    <a:pt x="1480" y="2043"/>
                  </a:cubicBezTo>
                  <a:cubicBezTo>
                    <a:pt x="1476" y="2043"/>
                    <a:pt x="1468" y="2042"/>
                    <a:pt x="1460" y="2042"/>
                  </a:cubicBezTo>
                  <a:cubicBezTo>
                    <a:pt x="1448" y="2042"/>
                    <a:pt x="1435" y="2043"/>
                    <a:pt x="1430" y="2046"/>
                  </a:cubicBezTo>
                  <a:cubicBezTo>
                    <a:pt x="1423" y="2051"/>
                    <a:pt x="1414" y="2048"/>
                    <a:pt x="1401" y="2051"/>
                  </a:cubicBezTo>
                  <a:cubicBezTo>
                    <a:pt x="1394" y="2052"/>
                    <a:pt x="1385" y="2060"/>
                    <a:pt x="1381" y="2060"/>
                  </a:cubicBezTo>
                  <a:cubicBezTo>
                    <a:pt x="1377" y="2060"/>
                    <a:pt x="1374" y="2055"/>
                    <a:pt x="1369" y="2053"/>
                  </a:cubicBezTo>
                  <a:cubicBezTo>
                    <a:pt x="1360" y="2050"/>
                    <a:pt x="1350" y="2048"/>
                    <a:pt x="1339" y="2048"/>
                  </a:cubicBezTo>
                  <a:cubicBezTo>
                    <a:pt x="1336" y="2048"/>
                    <a:pt x="1333" y="2049"/>
                    <a:pt x="1330" y="2049"/>
                  </a:cubicBezTo>
                  <a:cubicBezTo>
                    <a:pt x="1309" y="2050"/>
                    <a:pt x="1285" y="2050"/>
                    <a:pt x="1265" y="2051"/>
                  </a:cubicBezTo>
                  <a:cubicBezTo>
                    <a:pt x="1253" y="2053"/>
                    <a:pt x="1249" y="2057"/>
                    <a:pt x="1249" y="2062"/>
                  </a:cubicBezTo>
                  <a:cubicBezTo>
                    <a:pt x="1246" y="2063"/>
                    <a:pt x="1245" y="2065"/>
                    <a:pt x="1244" y="2066"/>
                  </a:cubicBezTo>
                  <a:lnTo>
                    <a:pt x="1244" y="2066"/>
                  </a:lnTo>
                  <a:cubicBezTo>
                    <a:pt x="1244" y="2057"/>
                    <a:pt x="1240" y="2048"/>
                    <a:pt x="1231" y="2047"/>
                  </a:cubicBezTo>
                  <a:cubicBezTo>
                    <a:pt x="1227" y="2047"/>
                    <a:pt x="1215" y="2045"/>
                    <a:pt x="1206" y="2045"/>
                  </a:cubicBezTo>
                  <a:cubicBezTo>
                    <a:pt x="1198" y="2045"/>
                    <a:pt x="1192" y="2046"/>
                    <a:pt x="1190" y="2048"/>
                  </a:cubicBezTo>
                  <a:cubicBezTo>
                    <a:pt x="1185" y="2054"/>
                    <a:pt x="1183" y="2059"/>
                    <a:pt x="1173" y="2059"/>
                  </a:cubicBezTo>
                  <a:cubicBezTo>
                    <a:pt x="1169" y="2059"/>
                    <a:pt x="1165" y="2059"/>
                    <a:pt x="1158" y="2057"/>
                  </a:cubicBezTo>
                  <a:cubicBezTo>
                    <a:pt x="1138" y="2054"/>
                    <a:pt x="1118" y="2050"/>
                    <a:pt x="1098" y="2050"/>
                  </a:cubicBezTo>
                  <a:cubicBezTo>
                    <a:pt x="1095" y="2050"/>
                    <a:pt x="1093" y="2050"/>
                    <a:pt x="1091" y="2051"/>
                  </a:cubicBezTo>
                  <a:cubicBezTo>
                    <a:pt x="1078" y="2051"/>
                    <a:pt x="1068" y="2061"/>
                    <a:pt x="1058" y="2061"/>
                  </a:cubicBezTo>
                  <a:cubicBezTo>
                    <a:pt x="1057" y="2061"/>
                    <a:pt x="1056" y="2061"/>
                    <a:pt x="1055" y="2061"/>
                  </a:cubicBezTo>
                  <a:cubicBezTo>
                    <a:pt x="1037" y="2058"/>
                    <a:pt x="1036" y="2042"/>
                    <a:pt x="1015" y="2038"/>
                  </a:cubicBezTo>
                  <a:cubicBezTo>
                    <a:pt x="1014" y="2038"/>
                    <a:pt x="1013" y="2038"/>
                    <a:pt x="1012" y="2038"/>
                  </a:cubicBezTo>
                  <a:cubicBezTo>
                    <a:pt x="1004" y="2038"/>
                    <a:pt x="1011" y="2048"/>
                    <a:pt x="1010" y="2051"/>
                  </a:cubicBezTo>
                  <a:cubicBezTo>
                    <a:pt x="1000" y="2051"/>
                    <a:pt x="996" y="2039"/>
                    <a:pt x="987" y="2039"/>
                  </a:cubicBezTo>
                  <a:cubicBezTo>
                    <a:pt x="986" y="2039"/>
                    <a:pt x="985" y="2039"/>
                    <a:pt x="983" y="2039"/>
                  </a:cubicBezTo>
                  <a:cubicBezTo>
                    <a:pt x="981" y="2040"/>
                    <a:pt x="976" y="2061"/>
                    <a:pt x="965" y="2061"/>
                  </a:cubicBezTo>
                  <a:cubicBezTo>
                    <a:pt x="963" y="2061"/>
                    <a:pt x="961" y="2060"/>
                    <a:pt x="958" y="2058"/>
                  </a:cubicBezTo>
                  <a:cubicBezTo>
                    <a:pt x="950" y="2054"/>
                    <a:pt x="959" y="2047"/>
                    <a:pt x="944" y="2043"/>
                  </a:cubicBezTo>
                  <a:cubicBezTo>
                    <a:pt x="940" y="2041"/>
                    <a:pt x="933" y="2041"/>
                    <a:pt x="927" y="2041"/>
                  </a:cubicBezTo>
                  <a:cubicBezTo>
                    <a:pt x="925" y="2041"/>
                    <a:pt x="922" y="2041"/>
                    <a:pt x="920" y="2041"/>
                  </a:cubicBezTo>
                  <a:cubicBezTo>
                    <a:pt x="905" y="2043"/>
                    <a:pt x="921" y="2055"/>
                    <a:pt x="900" y="2055"/>
                  </a:cubicBezTo>
                  <a:cubicBezTo>
                    <a:pt x="898" y="2055"/>
                    <a:pt x="896" y="2055"/>
                    <a:pt x="893" y="2055"/>
                  </a:cubicBezTo>
                  <a:cubicBezTo>
                    <a:pt x="895" y="2049"/>
                    <a:pt x="893" y="2043"/>
                    <a:pt x="884" y="2037"/>
                  </a:cubicBezTo>
                  <a:cubicBezTo>
                    <a:pt x="877" y="2035"/>
                    <a:pt x="868" y="2032"/>
                    <a:pt x="861" y="2032"/>
                  </a:cubicBezTo>
                  <a:cubicBezTo>
                    <a:pt x="857" y="2032"/>
                    <a:pt x="853" y="2033"/>
                    <a:pt x="852" y="2038"/>
                  </a:cubicBezTo>
                  <a:lnTo>
                    <a:pt x="852" y="2038"/>
                  </a:lnTo>
                  <a:cubicBezTo>
                    <a:pt x="853" y="2030"/>
                    <a:pt x="848" y="2027"/>
                    <a:pt x="841" y="2027"/>
                  </a:cubicBezTo>
                  <a:cubicBezTo>
                    <a:pt x="835" y="2027"/>
                    <a:pt x="828" y="2029"/>
                    <a:pt x="821" y="2032"/>
                  </a:cubicBezTo>
                  <a:cubicBezTo>
                    <a:pt x="822" y="2025"/>
                    <a:pt x="791" y="2024"/>
                    <a:pt x="768" y="2024"/>
                  </a:cubicBezTo>
                  <a:cubicBezTo>
                    <a:pt x="761" y="2024"/>
                    <a:pt x="755" y="2025"/>
                    <a:pt x="750" y="2025"/>
                  </a:cubicBezTo>
                  <a:cubicBezTo>
                    <a:pt x="747" y="2025"/>
                    <a:pt x="745" y="2024"/>
                    <a:pt x="743" y="2024"/>
                  </a:cubicBezTo>
                  <a:lnTo>
                    <a:pt x="743" y="2024"/>
                  </a:lnTo>
                  <a:cubicBezTo>
                    <a:pt x="769" y="2027"/>
                    <a:pt x="771" y="2036"/>
                    <a:pt x="755" y="2036"/>
                  </a:cubicBezTo>
                  <a:cubicBezTo>
                    <a:pt x="751" y="2036"/>
                    <a:pt x="746" y="2036"/>
                    <a:pt x="739" y="2034"/>
                  </a:cubicBezTo>
                  <a:cubicBezTo>
                    <a:pt x="718" y="2029"/>
                    <a:pt x="695" y="2024"/>
                    <a:pt x="673" y="2022"/>
                  </a:cubicBezTo>
                  <a:lnTo>
                    <a:pt x="673" y="2022"/>
                  </a:lnTo>
                  <a:cubicBezTo>
                    <a:pt x="672" y="2034"/>
                    <a:pt x="728" y="2043"/>
                    <a:pt x="745" y="2047"/>
                  </a:cubicBezTo>
                  <a:cubicBezTo>
                    <a:pt x="728" y="2045"/>
                    <a:pt x="711" y="2044"/>
                    <a:pt x="693" y="2041"/>
                  </a:cubicBezTo>
                  <a:cubicBezTo>
                    <a:pt x="683" y="2039"/>
                    <a:pt x="665" y="2036"/>
                    <a:pt x="660" y="2029"/>
                  </a:cubicBezTo>
                  <a:cubicBezTo>
                    <a:pt x="657" y="2022"/>
                    <a:pt x="669" y="2020"/>
                    <a:pt x="656" y="2014"/>
                  </a:cubicBezTo>
                  <a:cubicBezTo>
                    <a:pt x="647" y="2010"/>
                    <a:pt x="640" y="2009"/>
                    <a:pt x="634" y="2009"/>
                  </a:cubicBezTo>
                  <a:cubicBezTo>
                    <a:pt x="622" y="2009"/>
                    <a:pt x="613" y="2013"/>
                    <a:pt x="599" y="2013"/>
                  </a:cubicBezTo>
                  <a:cubicBezTo>
                    <a:pt x="597" y="2013"/>
                    <a:pt x="595" y="2013"/>
                    <a:pt x="592" y="2013"/>
                  </a:cubicBezTo>
                  <a:cubicBezTo>
                    <a:pt x="569" y="2010"/>
                    <a:pt x="555" y="2001"/>
                    <a:pt x="541" y="1990"/>
                  </a:cubicBezTo>
                  <a:cubicBezTo>
                    <a:pt x="539" y="1997"/>
                    <a:pt x="520" y="2004"/>
                    <a:pt x="508" y="2005"/>
                  </a:cubicBezTo>
                  <a:cubicBezTo>
                    <a:pt x="507" y="2005"/>
                    <a:pt x="506" y="2005"/>
                    <a:pt x="505" y="2005"/>
                  </a:cubicBezTo>
                  <a:cubicBezTo>
                    <a:pt x="492" y="2005"/>
                    <a:pt x="500" y="1996"/>
                    <a:pt x="495" y="1996"/>
                  </a:cubicBezTo>
                  <a:cubicBezTo>
                    <a:pt x="494" y="1995"/>
                    <a:pt x="493" y="1995"/>
                    <a:pt x="492" y="1995"/>
                  </a:cubicBezTo>
                  <a:cubicBezTo>
                    <a:pt x="491" y="1995"/>
                    <a:pt x="490" y="1995"/>
                    <a:pt x="489" y="1995"/>
                  </a:cubicBezTo>
                  <a:lnTo>
                    <a:pt x="489" y="1995"/>
                  </a:lnTo>
                  <a:cubicBezTo>
                    <a:pt x="491" y="1993"/>
                    <a:pt x="491" y="1990"/>
                    <a:pt x="488" y="1989"/>
                  </a:cubicBezTo>
                  <a:cubicBezTo>
                    <a:pt x="480" y="1983"/>
                    <a:pt x="457" y="1982"/>
                    <a:pt x="446" y="1980"/>
                  </a:cubicBezTo>
                  <a:cubicBezTo>
                    <a:pt x="439" y="1979"/>
                    <a:pt x="428" y="1977"/>
                    <a:pt x="419" y="1977"/>
                  </a:cubicBezTo>
                  <a:cubicBezTo>
                    <a:pt x="413" y="1977"/>
                    <a:pt x="407" y="1978"/>
                    <a:pt x="404" y="1980"/>
                  </a:cubicBezTo>
                  <a:cubicBezTo>
                    <a:pt x="400" y="1982"/>
                    <a:pt x="399" y="1983"/>
                    <a:pt x="395" y="1983"/>
                  </a:cubicBezTo>
                  <a:cubicBezTo>
                    <a:pt x="393" y="1983"/>
                    <a:pt x="390" y="1983"/>
                    <a:pt x="386" y="1982"/>
                  </a:cubicBezTo>
                  <a:cubicBezTo>
                    <a:pt x="380" y="1979"/>
                    <a:pt x="375" y="1975"/>
                    <a:pt x="373" y="1972"/>
                  </a:cubicBezTo>
                  <a:cubicBezTo>
                    <a:pt x="371" y="1967"/>
                    <a:pt x="369" y="1968"/>
                    <a:pt x="360" y="1966"/>
                  </a:cubicBezTo>
                  <a:cubicBezTo>
                    <a:pt x="356" y="1965"/>
                    <a:pt x="351" y="1965"/>
                    <a:pt x="347" y="1965"/>
                  </a:cubicBezTo>
                  <a:cubicBezTo>
                    <a:pt x="341" y="1965"/>
                    <a:pt x="335" y="1965"/>
                    <a:pt x="328" y="1965"/>
                  </a:cubicBezTo>
                  <a:cubicBezTo>
                    <a:pt x="326" y="1965"/>
                    <a:pt x="324" y="1965"/>
                    <a:pt x="322" y="1965"/>
                  </a:cubicBezTo>
                  <a:cubicBezTo>
                    <a:pt x="309" y="1963"/>
                    <a:pt x="296" y="1960"/>
                    <a:pt x="284" y="1955"/>
                  </a:cubicBezTo>
                  <a:cubicBezTo>
                    <a:pt x="276" y="1953"/>
                    <a:pt x="267" y="1943"/>
                    <a:pt x="262" y="1941"/>
                  </a:cubicBezTo>
                  <a:cubicBezTo>
                    <a:pt x="262" y="1941"/>
                    <a:pt x="262" y="1941"/>
                    <a:pt x="261" y="1941"/>
                  </a:cubicBezTo>
                  <a:cubicBezTo>
                    <a:pt x="259" y="1941"/>
                    <a:pt x="261" y="1945"/>
                    <a:pt x="259" y="1945"/>
                  </a:cubicBezTo>
                  <a:cubicBezTo>
                    <a:pt x="259" y="1945"/>
                    <a:pt x="259" y="1945"/>
                    <a:pt x="259" y="1945"/>
                  </a:cubicBezTo>
                  <a:lnTo>
                    <a:pt x="248" y="1941"/>
                  </a:lnTo>
                  <a:cubicBezTo>
                    <a:pt x="232" y="1937"/>
                    <a:pt x="217" y="1931"/>
                    <a:pt x="198" y="1927"/>
                  </a:cubicBezTo>
                  <a:cubicBezTo>
                    <a:pt x="188" y="1925"/>
                    <a:pt x="172" y="1922"/>
                    <a:pt x="160" y="1922"/>
                  </a:cubicBezTo>
                  <a:cubicBezTo>
                    <a:pt x="151" y="1922"/>
                    <a:pt x="145" y="1923"/>
                    <a:pt x="144" y="1928"/>
                  </a:cubicBezTo>
                  <a:cubicBezTo>
                    <a:pt x="144" y="1920"/>
                    <a:pt x="116" y="1914"/>
                    <a:pt x="105" y="1913"/>
                  </a:cubicBezTo>
                  <a:cubicBezTo>
                    <a:pt x="105" y="1912"/>
                    <a:pt x="105" y="1911"/>
                    <a:pt x="105" y="1911"/>
                  </a:cubicBezTo>
                  <a:cubicBezTo>
                    <a:pt x="104" y="1894"/>
                    <a:pt x="96" y="1894"/>
                    <a:pt x="97" y="1875"/>
                  </a:cubicBezTo>
                  <a:cubicBezTo>
                    <a:pt x="97" y="1867"/>
                    <a:pt x="105" y="1872"/>
                    <a:pt x="107" y="1865"/>
                  </a:cubicBezTo>
                  <a:cubicBezTo>
                    <a:pt x="108" y="1858"/>
                    <a:pt x="108" y="1848"/>
                    <a:pt x="107" y="1840"/>
                  </a:cubicBezTo>
                  <a:cubicBezTo>
                    <a:pt x="106" y="1830"/>
                    <a:pt x="104" y="1818"/>
                    <a:pt x="101" y="1810"/>
                  </a:cubicBezTo>
                  <a:cubicBezTo>
                    <a:pt x="100" y="1807"/>
                    <a:pt x="98" y="1807"/>
                    <a:pt x="97" y="1807"/>
                  </a:cubicBezTo>
                  <a:cubicBezTo>
                    <a:pt x="94" y="1807"/>
                    <a:pt x="92" y="1808"/>
                    <a:pt x="90" y="1808"/>
                  </a:cubicBezTo>
                  <a:cubicBezTo>
                    <a:pt x="104" y="1807"/>
                    <a:pt x="92" y="1783"/>
                    <a:pt x="92" y="1771"/>
                  </a:cubicBezTo>
                  <a:cubicBezTo>
                    <a:pt x="92" y="1757"/>
                    <a:pt x="115" y="1774"/>
                    <a:pt x="110" y="1753"/>
                  </a:cubicBezTo>
                  <a:cubicBezTo>
                    <a:pt x="105" y="1727"/>
                    <a:pt x="88" y="1739"/>
                    <a:pt x="79" y="1731"/>
                  </a:cubicBezTo>
                  <a:cubicBezTo>
                    <a:pt x="70" y="1724"/>
                    <a:pt x="89" y="1702"/>
                    <a:pt x="91" y="1702"/>
                  </a:cubicBezTo>
                  <a:cubicBezTo>
                    <a:pt x="91" y="1702"/>
                    <a:pt x="91" y="1702"/>
                    <a:pt x="91" y="1702"/>
                  </a:cubicBezTo>
                  <a:cubicBezTo>
                    <a:pt x="86" y="1698"/>
                    <a:pt x="83" y="1702"/>
                    <a:pt x="82" y="1689"/>
                  </a:cubicBezTo>
                  <a:cubicBezTo>
                    <a:pt x="82" y="1686"/>
                    <a:pt x="82" y="1675"/>
                    <a:pt x="81" y="1672"/>
                  </a:cubicBezTo>
                  <a:cubicBezTo>
                    <a:pt x="80" y="1670"/>
                    <a:pt x="79" y="1670"/>
                    <a:pt x="78" y="1670"/>
                  </a:cubicBezTo>
                  <a:cubicBezTo>
                    <a:pt x="77" y="1670"/>
                    <a:pt x="76" y="1670"/>
                    <a:pt x="76" y="1670"/>
                  </a:cubicBezTo>
                  <a:cubicBezTo>
                    <a:pt x="75" y="1670"/>
                    <a:pt x="74" y="1670"/>
                    <a:pt x="73" y="1669"/>
                  </a:cubicBezTo>
                  <a:cubicBezTo>
                    <a:pt x="69" y="1665"/>
                    <a:pt x="69" y="1655"/>
                    <a:pt x="69" y="1650"/>
                  </a:cubicBezTo>
                  <a:lnTo>
                    <a:pt x="69" y="1650"/>
                  </a:lnTo>
                  <a:cubicBezTo>
                    <a:pt x="70" y="1650"/>
                    <a:pt x="71" y="1650"/>
                    <a:pt x="71" y="1650"/>
                  </a:cubicBezTo>
                  <a:cubicBezTo>
                    <a:pt x="77" y="1650"/>
                    <a:pt x="80" y="1646"/>
                    <a:pt x="77" y="1633"/>
                  </a:cubicBezTo>
                  <a:cubicBezTo>
                    <a:pt x="74" y="1613"/>
                    <a:pt x="70" y="1610"/>
                    <a:pt x="81" y="1607"/>
                  </a:cubicBezTo>
                  <a:cubicBezTo>
                    <a:pt x="86" y="1606"/>
                    <a:pt x="84" y="1579"/>
                    <a:pt x="81" y="1576"/>
                  </a:cubicBezTo>
                  <a:cubicBezTo>
                    <a:pt x="79" y="1575"/>
                    <a:pt x="79" y="1575"/>
                    <a:pt x="78" y="1575"/>
                  </a:cubicBezTo>
                  <a:cubicBezTo>
                    <a:pt x="77" y="1575"/>
                    <a:pt x="76" y="1575"/>
                    <a:pt x="76" y="1575"/>
                  </a:cubicBezTo>
                  <a:cubicBezTo>
                    <a:pt x="75" y="1575"/>
                    <a:pt x="74" y="1574"/>
                    <a:pt x="73" y="1569"/>
                  </a:cubicBezTo>
                  <a:cubicBezTo>
                    <a:pt x="71" y="1555"/>
                    <a:pt x="71" y="1541"/>
                    <a:pt x="72" y="1527"/>
                  </a:cubicBezTo>
                  <a:cubicBezTo>
                    <a:pt x="73" y="1513"/>
                    <a:pt x="78" y="1510"/>
                    <a:pt x="81" y="1498"/>
                  </a:cubicBezTo>
                  <a:cubicBezTo>
                    <a:pt x="82" y="1486"/>
                    <a:pt x="82" y="1468"/>
                    <a:pt x="77" y="1459"/>
                  </a:cubicBezTo>
                  <a:cubicBezTo>
                    <a:pt x="69" y="1447"/>
                    <a:pt x="80" y="1418"/>
                    <a:pt x="81" y="1418"/>
                  </a:cubicBezTo>
                  <a:cubicBezTo>
                    <a:pt x="81" y="1418"/>
                    <a:pt x="81" y="1418"/>
                    <a:pt x="81" y="1418"/>
                  </a:cubicBezTo>
                  <a:lnTo>
                    <a:pt x="81" y="1418"/>
                  </a:lnTo>
                  <a:cubicBezTo>
                    <a:pt x="80" y="1415"/>
                    <a:pt x="78" y="1414"/>
                    <a:pt x="76" y="1414"/>
                  </a:cubicBezTo>
                  <a:cubicBezTo>
                    <a:pt x="69" y="1414"/>
                    <a:pt x="63" y="1436"/>
                    <a:pt x="60" y="1436"/>
                  </a:cubicBezTo>
                  <a:cubicBezTo>
                    <a:pt x="59" y="1436"/>
                    <a:pt x="57" y="1418"/>
                    <a:pt x="60" y="1418"/>
                  </a:cubicBezTo>
                  <a:cubicBezTo>
                    <a:pt x="67" y="1416"/>
                    <a:pt x="63" y="1397"/>
                    <a:pt x="60" y="1389"/>
                  </a:cubicBezTo>
                  <a:cubicBezTo>
                    <a:pt x="54" y="1369"/>
                    <a:pt x="65" y="1377"/>
                    <a:pt x="72" y="1366"/>
                  </a:cubicBezTo>
                  <a:cubicBezTo>
                    <a:pt x="75" y="1358"/>
                    <a:pt x="67" y="1356"/>
                    <a:pt x="67" y="1354"/>
                  </a:cubicBezTo>
                  <a:cubicBezTo>
                    <a:pt x="60" y="1354"/>
                    <a:pt x="60" y="1340"/>
                    <a:pt x="60" y="1332"/>
                  </a:cubicBezTo>
                  <a:cubicBezTo>
                    <a:pt x="59" y="1311"/>
                    <a:pt x="62" y="1308"/>
                    <a:pt x="52" y="1291"/>
                  </a:cubicBezTo>
                  <a:cubicBezTo>
                    <a:pt x="52" y="1289"/>
                    <a:pt x="46" y="1276"/>
                    <a:pt x="47" y="1273"/>
                  </a:cubicBezTo>
                  <a:cubicBezTo>
                    <a:pt x="48" y="1273"/>
                    <a:pt x="48" y="1273"/>
                    <a:pt x="49" y="1273"/>
                  </a:cubicBezTo>
                  <a:cubicBezTo>
                    <a:pt x="51" y="1273"/>
                    <a:pt x="58" y="1280"/>
                    <a:pt x="62" y="1280"/>
                  </a:cubicBezTo>
                  <a:cubicBezTo>
                    <a:pt x="65" y="1280"/>
                    <a:pt x="67" y="1278"/>
                    <a:pt x="67" y="1272"/>
                  </a:cubicBezTo>
                  <a:cubicBezTo>
                    <a:pt x="69" y="1251"/>
                    <a:pt x="66" y="1227"/>
                    <a:pt x="65" y="1206"/>
                  </a:cubicBezTo>
                  <a:lnTo>
                    <a:pt x="65" y="1206"/>
                  </a:lnTo>
                  <a:cubicBezTo>
                    <a:pt x="65" y="1209"/>
                    <a:pt x="66" y="1224"/>
                    <a:pt x="62" y="1224"/>
                  </a:cubicBezTo>
                  <a:cubicBezTo>
                    <a:pt x="62" y="1224"/>
                    <a:pt x="61" y="1224"/>
                    <a:pt x="61" y="1224"/>
                  </a:cubicBezTo>
                  <a:cubicBezTo>
                    <a:pt x="59" y="1223"/>
                    <a:pt x="60" y="1191"/>
                    <a:pt x="53" y="1191"/>
                  </a:cubicBezTo>
                  <a:lnTo>
                    <a:pt x="53" y="1191"/>
                  </a:lnTo>
                  <a:cubicBezTo>
                    <a:pt x="56" y="1191"/>
                    <a:pt x="50" y="1212"/>
                    <a:pt x="49" y="1212"/>
                  </a:cubicBezTo>
                  <a:cubicBezTo>
                    <a:pt x="48" y="1212"/>
                    <a:pt x="48" y="1211"/>
                    <a:pt x="48" y="1211"/>
                  </a:cubicBezTo>
                  <a:cubicBezTo>
                    <a:pt x="45" y="1197"/>
                    <a:pt x="32" y="1176"/>
                    <a:pt x="46" y="1175"/>
                  </a:cubicBezTo>
                  <a:lnTo>
                    <a:pt x="46" y="1175"/>
                  </a:lnTo>
                  <a:cubicBezTo>
                    <a:pt x="48" y="1177"/>
                    <a:pt x="51" y="1180"/>
                    <a:pt x="54" y="1180"/>
                  </a:cubicBezTo>
                  <a:cubicBezTo>
                    <a:pt x="55" y="1180"/>
                    <a:pt x="57" y="1178"/>
                    <a:pt x="57" y="1173"/>
                  </a:cubicBezTo>
                  <a:cubicBezTo>
                    <a:pt x="58" y="1156"/>
                    <a:pt x="57" y="1130"/>
                    <a:pt x="54" y="1114"/>
                  </a:cubicBezTo>
                  <a:cubicBezTo>
                    <a:pt x="53" y="1109"/>
                    <a:pt x="52" y="1107"/>
                    <a:pt x="50" y="1107"/>
                  </a:cubicBezTo>
                  <a:cubicBezTo>
                    <a:pt x="46" y="1107"/>
                    <a:pt x="42" y="1112"/>
                    <a:pt x="38" y="1112"/>
                  </a:cubicBezTo>
                  <a:cubicBezTo>
                    <a:pt x="38" y="1112"/>
                    <a:pt x="38" y="1112"/>
                    <a:pt x="38" y="1112"/>
                  </a:cubicBezTo>
                  <a:cubicBezTo>
                    <a:pt x="37" y="1102"/>
                    <a:pt x="41" y="1069"/>
                    <a:pt x="46" y="1064"/>
                  </a:cubicBezTo>
                  <a:cubicBezTo>
                    <a:pt x="47" y="1064"/>
                    <a:pt x="47" y="1063"/>
                    <a:pt x="47" y="1063"/>
                  </a:cubicBezTo>
                  <a:cubicBezTo>
                    <a:pt x="50" y="1063"/>
                    <a:pt x="52" y="1080"/>
                    <a:pt x="53" y="1088"/>
                  </a:cubicBezTo>
                  <a:lnTo>
                    <a:pt x="53" y="1088"/>
                  </a:lnTo>
                  <a:cubicBezTo>
                    <a:pt x="52" y="1074"/>
                    <a:pt x="50" y="1051"/>
                    <a:pt x="54" y="1041"/>
                  </a:cubicBezTo>
                  <a:cubicBezTo>
                    <a:pt x="56" y="1037"/>
                    <a:pt x="60" y="1036"/>
                    <a:pt x="64" y="1036"/>
                  </a:cubicBezTo>
                  <a:cubicBezTo>
                    <a:pt x="67" y="1036"/>
                    <a:pt x="71" y="1037"/>
                    <a:pt x="74" y="1037"/>
                  </a:cubicBezTo>
                  <a:cubicBezTo>
                    <a:pt x="64" y="1028"/>
                    <a:pt x="54" y="1022"/>
                    <a:pt x="46" y="1009"/>
                  </a:cubicBezTo>
                  <a:cubicBezTo>
                    <a:pt x="41" y="1002"/>
                    <a:pt x="44" y="990"/>
                    <a:pt x="41" y="980"/>
                  </a:cubicBezTo>
                  <a:cubicBezTo>
                    <a:pt x="40" y="976"/>
                    <a:pt x="30" y="969"/>
                    <a:pt x="35" y="961"/>
                  </a:cubicBezTo>
                  <a:cubicBezTo>
                    <a:pt x="36" y="959"/>
                    <a:pt x="38" y="958"/>
                    <a:pt x="39" y="958"/>
                  </a:cubicBezTo>
                  <a:cubicBezTo>
                    <a:pt x="44" y="958"/>
                    <a:pt x="50" y="966"/>
                    <a:pt x="55" y="966"/>
                  </a:cubicBezTo>
                  <a:cubicBezTo>
                    <a:pt x="56" y="966"/>
                    <a:pt x="57" y="965"/>
                    <a:pt x="58" y="964"/>
                  </a:cubicBezTo>
                  <a:cubicBezTo>
                    <a:pt x="64" y="960"/>
                    <a:pt x="57" y="943"/>
                    <a:pt x="54" y="940"/>
                  </a:cubicBezTo>
                  <a:cubicBezTo>
                    <a:pt x="51" y="933"/>
                    <a:pt x="47" y="932"/>
                    <a:pt x="46" y="922"/>
                  </a:cubicBezTo>
                  <a:cubicBezTo>
                    <a:pt x="46" y="917"/>
                    <a:pt x="45" y="912"/>
                    <a:pt x="45" y="907"/>
                  </a:cubicBezTo>
                  <a:lnTo>
                    <a:pt x="60" y="903"/>
                  </a:lnTo>
                  <a:cubicBezTo>
                    <a:pt x="62" y="903"/>
                    <a:pt x="64" y="903"/>
                    <a:pt x="67" y="902"/>
                  </a:cubicBezTo>
                  <a:lnTo>
                    <a:pt x="67" y="902"/>
                  </a:lnTo>
                  <a:cubicBezTo>
                    <a:pt x="67" y="902"/>
                    <a:pt x="67" y="902"/>
                    <a:pt x="67" y="902"/>
                  </a:cubicBezTo>
                  <a:cubicBezTo>
                    <a:pt x="68" y="902"/>
                    <a:pt x="69" y="902"/>
                    <a:pt x="70" y="902"/>
                  </a:cubicBezTo>
                  <a:lnTo>
                    <a:pt x="70" y="902"/>
                  </a:lnTo>
                  <a:cubicBezTo>
                    <a:pt x="69" y="902"/>
                    <a:pt x="68" y="902"/>
                    <a:pt x="67" y="902"/>
                  </a:cubicBezTo>
                  <a:lnTo>
                    <a:pt x="67" y="902"/>
                  </a:lnTo>
                  <a:cubicBezTo>
                    <a:pt x="59" y="900"/>
                    <a:pt x="43" y="896"/>
                    <a:pt x="62" y="892"/>
                  </a:cubicBezTo>
                  <a:cubicBezTo>
                    <a:pt x="65" y="891"/>
                    <a:pt x="67" y="891"/>
                    <a:pt x="68" y="891"/>
                  </a:cubicBezTo>
                  <a:cubicBezTo>
                    <a:pt x="80" y="891"/>
                    <a:pt x="79" y="899"/>
                    <a:pt x="70" y="902"/>
                  </a:cubicBezTo>
                  <a:lnTo>
                    <a:pt x="70" y="902"/>
                  </a:lnTo>
                  <a:cubicBezTo>
                    <a:pt x="93" y="899"/>
                    <a:pt x="124" y="895"/>
                    <a:pt x="143" y="886"/>
                  </a:cubicBezTo>
                  <a:cubicBezTo>
                    <a:pt x="149" y="883"/>
                    <a:pt x="149" y="878"/>
                    <a:pt x="156" y="878"/>
                  </a:cubicBezTo>
                  <a:cubicBezTo>
                    <a:pt x="156" y="878"/>
                    <a:pt x="157" y="878"/>
                    <a:pt x="157" y="878"/>
                  </a:cubicBezTo>
                  <a:cubicBezTo>
                    <a:pt x="167" y="880"/>
                    <a:pt x="170" y="885"/>
                    <a:pt x="181" y="887"/>
                  </a:cubicBezTo>
                  <a:cubicBezTo>
                    <a:pt x="185" y="887"/>
                    <a:pt x="189" y="887"/>
                    <a:pt x="194" y="887"/>
                  </a:cubicBezTo>
                  <a:cubicBezTo>
                    <a:pt x="214" y="887"/>
                    <a:pt x="239" y="883"/>
                    <a:pt x="256" y="875"/>
                  </a:cubicBezTo>
                  <a:cubicBezTo>
                    <a:pt x="260" y="873"/>
                    <a:pt x="267" y="864"/>
                    <a:pt x="269" y="864"/>
                  </a:cubicBezTo>
                  <a:cubicBezTo>
                    <a:pt x="278" y="865"/>
                    <a:pt x="273" y="875"/>
                    <a:pt x="282" y="875"/>
                  </a:cubicBezTo>
                  <a:cubicBezTo>
                    <a:pt x="283" y="875"/>
                    <a:pt x="284" y="875"/>
                    <a:pt x="286" y="874"/>
                  </a:cubicBezTo>
                  <a:cubicBezTo>
                    <a:pt x="286" y="874"/>
                    <a:pt x="288" y="865"/>
                    <a:pt x="299" y="862"/>
                  </a:cubicBezTo>
                  <a:cubicBezTo>
                    <a:pt x="306" y="861"/>
                    <a:pt x="315" y="860"/>
                    <a:pt x="316" y="854"/>
                  </a:cubicBezTo>
                  <a:cubicBezTo>
                    <a:pt x="318" y="844"/>
                    <a:pt x="322" y="843"/>
                    <a:pt x="335" y="833"/>
                  </a:cubicBezTo>
                  <a:cubicBezTo>
                    <a:pt x="339" y="835"/>
                    <a:pt x="355" y="851"/>
                    <a:pt x="349" y="851"/>
                  </a:cubicBezTo>
                  <a:cubicBezTo>
                    <a:pt x="348" y="850"/>
                    <a:pt x="345" y="850"/>
                    <a:pt x="341" y="850"/>
                  </a:cubicBezTo>
                  <a:cubicBezTo>
                    <a:pt x="337" y="850"/>
                    <a:pt x="332" y="851"/>
                    <a:pt x="329" y="854"/>
                  </a:cubicBezTo>
                  <a:cubicBezTo>
                    <a:pt x="324" y="858"/>
                    <a:pt x="329" y="859"/>
                    <a:pt x="334" y="859"/>
                  </a:cubicBezTo>
                  <a:cubicBezTo>
                    <a:pt x="342" y="859"/>
                    <a:pt x="361" y="850"/>
                    <a:pt x="372" y="850"/>
                  </a:cubicBezTo>
                  <a:cubicBezTo>
                    <a:pt x="375" y="850"/>
                    <a:pt x="377" y="850"/>
                    <a:pt x="379" y="852"/>
                  </a:cubicBezTo>
                  <a:cubicBezTo>
                    <a:pt x="380" y="853"/>
                    <a:pt x="382" y="853"/>
                    <a:pt x="384" y="853"/>
                  </a:cubicBezTo>
                  <a:cubicBezTo>
                    <a:pt x="386" y="853"/>
                    <a:pt x="388" y="853"/>
                    <a:pt x="390" y="852"/>
                  </a:cubicBezTo>
                  <a:lnTo>
                    <a:pt x="390" y="852"/>
                  </a:lnTo>
                  <a:cubicBezTo>
                    <a:pt x="390" y="852"/>
                    <a:pt x="390" y="853"/>
                    <a:pt x="391" y="853"/>
                  </a:cubicBezTo>
                  <a:lnTo>
                    <a:pt x="390" y="852"/>
                  </a:lnTo>
                  <a:lnTo>
                    <a:pt x="390" y="852"/>
                  </a:lnTo>
                  <a:cubicBezTo>
                    <a:pt x="390" y="852"/>
                    <a:pt x="390" y="852"/>
                    <a:pt x="390" y="852"/>
                  </a:cubicBezTo>
                  <a:lnTo>
                    <a:pt x="390" y="852"/>
                  </a:lnTo>
                  <a:cubicBezTo>
                    <a:pt x="381" y="849"/>
                    <a:pt x="369" y="839"/>
                    <a:pt x="388" y="836"/>
                  </a:cubicBezTo>
                  <a:lnTo>
                    <a:pt x="388" y="836"/>
                  </a:lnTo>
                  <a:lnTo>
                    <a:pt x="390" y="852"/>
                  </a:lnTo>
                  <a:lnTo>
                    <a:pt x="390" y="852"/>
                  </a:lnTo>
                  <a:cubicBezTo>
                    <a:pt x="408" y="850"/>
                    <a:pt x="439" y="838"/>
                    <a:pt x="453" y="836"/>
                  </a:cubicBezTo>
                  <a:cubicBezTo>
                    <a:pt x="451" y="827"/>
                    <a:pt x="440" y="829"/>
                    <a:pt x="439" y="821"/>
                  </a:cubicBezTo>
                  <a:cubicBezTo>
                    <a:pt x="441" y="821"/>
                    <a:pt x="442" y="821"/>
                    <a:pt x="443" y="821"/>
                  </a:cubicBezTo>
                  <a:cubicBezTo>
                    <a:pt x="452" y="821"/>
                    <a:pt x="461" y="826"/>
                    <a:pt x="466" y="826"/>
                  </a:cubicBezTo>
                  <a:cubicBezTo>
                    <a:pt x="467" y="826"/>
                    <a:pt x="468" y="826"/>
                    <a:pt x="468" y="826"/>
                  </a:cubicBezTo>
                  <a:cubicBezTo>
                    <a:pt x="478" y="822"/>
                    <a:pt x="484" y="812"/>
                    <a:pt x="490" y="806"/>
                  </a:cubicBezTo>
                  <a:cubicBezTo>
                    <a:pt x="495" y="811"/>
                    <a:pt x="530" y="825"/>
                    <a:pt x="547" y="825"/>
                  </a:cubicBezTo>
                  <a:cubicBezTo>
                    <a:pt x="553" y="825"/>
                    <a:pt x="557" y="823"/>
                    <a:pt x="556" y="819"/>
                  </a:cubicBezTo>
                  <a:cubicBezTo>
                    <a:pt x="549" y="819"/>
                    <a:pt x="548" y="821"/>
                    <a:pt x="545" y="823"/>
                  </a:cubicBezTo>
                  <a:cubicBezTo>
                    <a:pt x="545" y="823"/>
                    <a:pt x="544" y="823"/>
                    <a:pt x="544" y="823"/>
                  </a:cubicBezTo>
                  <a:cubicBezTo>
                    <a:pt x="540" y="823"/>
                    <a:pt x="545" y="811"/>
                    <a:pt x="548" y="809"/>
                  </a:cubicBezTo>
                  <a:cubicBezTo>
                    <a:pt x="552" y="805"/>
                    <a:pt x="561" y="803"/>
                    <a:pt x="568" y="802"/>
                  </a:cubicBezTo>
                  <a:cubicBezTo>
                    <a:pt x="568" y="802"/>
                    <a:pt x="569" y="802"/>
                    <a:pt x="569" y="802"/>
                  </a:cubicBezTo>
                  <a:cubicBezTo>
                    <a:pt x="585" y="802"/>
                    <a:pt x="570" y="818"/>
                    <a:pt x="589" y="818"/>
                  </a:cubicBezTo>
                  <a:cubicBezTo>
                    <a:pt x="589" y="818"/>
                    <a:pt x="590" y="818"/>
                    <a:pt x="590" y="818"/>
                  </a:cubicBezTo>
                  <a:cubicBezTo>
                    <a:pt x="600" y="817"/>
                    <a:pt x="614" y="815"/>
                    <a:pt x="624" y="812"/>
                  </a:cubicBezTo>
                  <a:cubicBezTo>
                    <a:pt x="635" y="807"/>
                    <a:pt x="625" y="801"/>
                    <a:pt x="642" y="798"/>
                  </a:cubicBezTo>
                  <a:cubicBezTo>
                    <a:pt x="647" y="797"/>
                    <a:pt x="652" y="796"/>
                    <a:pt x="655" y="796"/>
                  </a:cubicBezTo>
                  <a:cubicBezTo>
                    <a:pt x="658" y="796"/>
                    <a:pt x="660" y="797"/>
                    <a:pt x="660" y="800"/>
                  </a:cubicBezTo>
                  <a:cubicBezTo>
                    <a:pt x="659" y="802"/>
                    <a:pt x="654" y="807"/>
                    <a:pt x="656" y="810"/>
                  </a:cubicBezTo>
                  <a:cubicBezTo>
                    <a:pt x="656" y="810"/>
                    <a:pt x="656" y="810"/>
                    <a:pt x="656" y="810"/>
                  </a:cubicBezTo>
                  <a:cubicBezTo>
                    <a:pt x="660" y="810"/>
                    <a:pt x="693" y="784"/>
                    <a:pt x="707" y="784"/>
                  </a:cubicBezTo>
                  <a:cubicBezTo>
                    <a:pt x="708" y="784"/>
                    <a:pt x="709" y="785"/>
                    <a:pt x="710" y="785"/>
                  </a:cubicBezTo>
                  <a:cubicBezTo>
                    <a:pt x="716" y="790"/>
                    <a:pt x="714" y="796"/>
                    <a:pt x="725" y="796"/>
                  </a:cubicBezTo>
                  <a:cubicBezTo>
                    <a:pt x="727" y="796"/>
                    <a:pt x="729" y="796"/>
                    <a:pt x="732" y="796"/>
                  </a:cubicBezTo>
                  <a:cubicBezTo>
                    <a:pt x="736" y="796"/>
                    <a:pt x="756" y="791"/>
                    <a:pt x="760" y="789"/>
                  </a:cubicBezTo>
                  <a:lnTo>
                    <a:pt x="760" y="789"/>
                  </a:lnTo>
                  <a:cubicBezTo>
                    <a:pt x="760" y="789"/>
                    <a:pt x="760" y="789"/>
                    <a:pt x="759" y="789"/>
                  </a:cubicBezTo>
                  <a:cubicBezTo>
                    <a:pt x="754" y="789"/>
                    <a:pt x="718" y="780"/>
                    <a:pt x="735" y="778"/>
                  </a:cubicBezTo>
                  <a:cubicBezTo>
                    <a:pt x="749" y="777"/>
                    <a:pt x="762" y="778"/>
                    <a:pt x="777" y="775"/>
                  </a:cubicBezTo>
                  <a:lnTo>
                    <a:pt x="799" y="771"/>
                  </a:lnTo>
                  <a:cubicBezTo>
                    <a:pt x="804" y="771"/>
                    <a:pt x="807" y="770"/>
                    <a:pt x="806" y="767"/>
                  </a:cubicBezTo>
                  <a:cubicBezTo>
                    <a:pt x="806" y="767"/>
                    <a:pt x="807" y="767"/>
                    <a:pt x="807" y="767"/>
                  </a:cubicBezTo>
                  <a:lnTo>
                    <a:pt x="807" y="767"/>
                  </a:lnTo>
                  <a:cubicBezTo>
                    <a:pt x="811" y="767"/>
                    <a:pt x="804" y="781"/>
                    <a:pt x="804" y="782"/>
                  </a:cubicBezTo>
                  <a:cubicBezTo>
                    <a:pt x="805" y="783"/>
                    <a:pt x="806" y="784"/>
                    <a:pt x="808" y="784"/>
                  </a:cubicBezTo>
                  <a:cubicBezTo>
                    <a:pt x="813" y="784"/>
                    <a:pt x="822" y="778"/>
                    <a:pt x="824" y="776"/>
                  </a:cubicBezTo>
                  <a:cubicBezTo>
                    <a:pt x="827" y="773"/>
                    <a:pt x="832" y="766"/>
                    <a:pt x="840" y="766"/>
                  </a:cubicBezTo>
                  <a:cubicBezTo>
                    <a:pt x="841" y="766"/>
                    <a:pt x="842" y="766"/>
                    <a:pt x="843" y="766"/>
                  </a:cubicBezTo>
                  <a:cubicBezTo>
                    <a:pt x="851" y="768"/>
                    <a:pt x="845" y="774"/>
                    <a:pt x="850" y="778"/>
                  </a:cubicBezTo>
                  <a:cubicBezTo>
                    <a:pt x="844" y="772"/>
                    <a:pt x="872" y="758"/>
                    <a:pt x="880" y="756"/>
                  </a:cubicBezTo>
                  <a:cubicBezTo>
                    <a:pt x="886" y="753"/>
                    <a:pt x="894" y="751"/>
                    <a:pt x="902" y="751"/>
                  </a:cubicBezTo>
                  <a:cubicBezTo>
                    <a:pt x="903" y="751"/>
                    <a:pt x="904" y="751"/>
                    <a:pt x="905" y="751"/>
                  </a:cubicBezTo>
                  <a:cubicBezTo>
                    <a:pt x="913" y="751"/>
                    <a:pt x="909" y="756"/>
                    <a:pt x="917" y="756"/>
                  </a:cubicBezTo>
                  <a:cubicBezTo>
                    <a:pt x="923" y="756"/>
                    <a:pt x="951" y="753"/>
                    <a:pt x="951" y="747"/>
                  </a:cubicBezTo>
                  <a:cubicBezTo>
                    <a:pt x="951" y="742"/>
                    <a:pt x="953" y="739"/>
                    <a:pt x="963" y="737"/>
                  </a:cubicBezTo>
                  <a:cubicBezTo>
                    <a:pt x="963" y="737"/>
                    <a:pt x="976" y="735"/>
                    <a:pt x="978" y="735"/>
                  </a:cubicBezTo>
                  <a:cubicBezTo>
                    <a:pt x="979" y="735"/>
                    <a:pt x="979" y="735"/>
                    <a:pt x="979" y="735"/>
                  </a:cubicBezTo>
                  <a:cubicBezTo>
                    <a:pt x="979" y="737"/>
                    <a:pt x="955" y="754"/>
                    <a:pt x="972" y="754"/>
                  </a:cubicBezTo>
                  <a:cubicBezTo>
                    <a:pt x="972" y="754"/>
                    <a:pt x="972" y="754"/>
                    <a:pt x="973" y="754"/>
                  </a:cubicBezTo>
                  <a:cubicBezTo>
                    <a:pt x="987" y="753"/>
                    <a:pt x="992" y="742"/>
                    <a:pt x="1005" y="742"/>
                  </a:cubicBezTo>
                  <a:cubicBezTo>
                    <a:pt x="1007" y="742"/>
                    <a:pt x="1008" y="742"/>
                    <a:pt x="1010" y="743"/>
                  </a:cubicBezTo>
                  <a:cubicBezTo>
                    <a:pt x="1012" y="743"/>
                    <a:pt x="1014" y="743"/>
                    <a:pt x="1016" y="743"/>
                  </a:cubicBezTo>
                  <a:cubicBezTo>
                    <a:pt x="1031" y="743"/>
                    <a:pt x="1041" y="736"/>
                    <a:pt x="1053" y="729"/>
                  </a:cubicBezTo>
                  <a:cubicBezTo>
                    <a:pt x="1058" y="727"/>
                    <a:pt x="1060" y="726"/>
                    <a:pt x="1062" y="726"/>
                  </a:cubicBezTo>
                  <a:cubicBezTo>
                    <a:pt x="1063" y="726"/>
                    <a:pt x="1065" y="727"/>
                    <a:pt x="1068" y="727"/>
                  </a:cubicBezTo>
                  <a:cubicBezTo>
                    <a:pt x="1068" y="727"/>
                    <a:pt x="1069" y="727"/>
                    <a:pt x="1069" y="727"/>
                  </a:cubicBezTo>
                  <a:cubicBezTo>
                    <a:pt x="1074" y="727"/>
                    <a:pt x="1082" y="722"/>
                    <a:pt x="1086" y="722"/>
                  </a:cubicBezTo>
                  <a:cubicBezTo>
                    <a:pt x="1090" y="717"/>
                    <a:pt x="1100" y="709"/>
                    <a:pt x="1109" y="709"/>
                  </a:cubicBezTo>
                  <a:cubicBezTo>
                    <a:pt x="1112" y="709"/>
                    <a:pt x="1114" y="710"/>
                    <a:pt x="1116" y="713"/>
                  </a:cubicBezTo>
                  <a:cubicBezTo>
                    <a:pt x="1117" y="714"/>
                    <a:pt x="1125" y="725"/>
                    <a:pt x="1132" y="725"/>
                  </a:cubicBezTo>
                  <a:cubicBezTo>
                    <a:pt x="1134" y="725"/>
                    <a:pt x="1137" y="724"/>
                    <a:pt x="1139" y="721"/>
                  </a:cubicBezTo>
                  <a:cubicBezTo>
                    <a:pt x="1143" y="715"/>
                    <a:pt x="1141" y="711"/>
                    <a:pt x="1155" y="709"/>
                  </a:cubicBezTo>
                  <a:cubicBezTo>
                    <a:pt x="1156" y="709"/>
                    <a:pt x="1156" y="709"/>
                    <a:pt x="1156" y="709"/>
                  </a:cubicBezTo>
                  <a:cubicBezTo>
                    <a:pt x="1162" y="709"/>
                    <a:pt x="1159" y="716"/>
                    <a:pt x="1162" y="717"/>
                  </a:cubicBezTo>
                  <a:cubicBezTo>
                    <a:pt x="1164" y="718"/>
                    <a:pt x="1166" y="718"/>
                    <a:pt x="1168" y="718"/>
                  </a:cubicBezTo>
                  <a:cubicBezTo>
                    <a:pt x="1172" y="718"/>
                    <a:pt x="1178" y="717"/>
                    <a:pt x="1182" y="716"/>
                  </a:cubicBezTo>
                  <a:lnTo>
                    <a:pt x="1181" y="705"/>
                  </a:lnTo>
                  <a:cubicBezTo>
                    <a:pt x="1175" y="705"/>
                    <a:pt x="1167" y="704"/>
                    <a:pt x="1164" y="702"/>
                  </a:cubicBezTo>
                  <a:cubicBezTo>
                    <a:pt x="1160" y="696"/>
                    <a:pt x="1185" y="693"/>
                    <a:pt x="1189" y="693"/>
                  </a:cubicBezTo>
                  <a:cubicBezTo>
                    <a:pt x="1192" y="692"/>
                    <a:pt x="1194" y="692"/>
                    <a:pt x="1196" y="692"/>
                  </a:cubicBezTo>
                  <a:cubicBezTo>
                    <a:pt x="1204" y="692"/>
                    <a:pt x="1201" y="697"/>
                    <a:pt x="1214" y="699"/>
                  </a:cubicBezTo>
                  <a:cubicBezTo>
                    <a:pt x="1216" y="699"/>
                    <a:pt x="1224" y="699"/>
                    <a:pt x="1232" y="699"/>
                  </a:cubicBezTo>
                  <a:cubicBezTo>
                    <a:pt x="1237" y="699"/>
                    <a:pt x="1242" y="699"/>
                    <a:pt x="1243" y="698"/>
                  </a:cubicBezTo>
                  <a:cubicBezTo>
                    <a:pt x="1248" y="693"/>
                    <a:pt x="1240" y="690"/>
                    <a:pt x="1255" y="687"/>
                  </a:cubicBezTo>
                  <a:cubicBezTo>
                    <a:pt x="1263" y="685"/>
                    <a:pt x="1271" y="686"/>
                    <a:pt x="1273" y="681"/>
                  </a:cubicBezTo>
                  <a:cubicBezTo>
                    <a:pt x="1280" y="673"/>
                    <a:pt x="1329" y="668"/>
                    <a:pt x="1341" y="667"/>
                  </a:cubicBezTo>
                  <a:cubicBezTo>
                    <a:pt x="1344" y="666"/>
                    <a:pt x="1346" y="666"/>
                    <a:pt x="1348" y="666"/>
                  </a:cubicBezTo>
                  <a:cubicBezTo>
                    <a:pt x="1354" y="666"/>
                    <a:pt x="1354" y="668"/>
                    <a:pt x="1358" y="672"/>
                  </a:cubicBezTo>
                  <a:cubicBezTo>
                    <a:pt x="1359" y="673"/>
                    <a:pt x="1361" y="673"/>
                    <a:pt x="1364" y="673"/>
                  </a:cubicBezTo>
                  <a:cubicBezTo>
                    <a:pt x="1372" y="673"/>
                    <a:pt x="1383" y="671"/>
                    <a:pt x="1388" y="669"/>
                  </a:cubicBezTo>
                  <a:cubicBezTo>
                    <a:pt x="1390" y="669"/>
                    <a:pt x="1392" y="670"/>
                    <a:pt x="1395" y="670"/>
                  </a:cubicBezTo>
                  <a:cubicBezTo>
                    <a:pt x="1404" y="670"/>
                    <a:pt x="1415" y="668"/>
                    <a:pt x="1418" y="661"/>
                  </a:cubicBezTo>
                  <a:cubicBezTo>
                    <a:pt x="1421" y="657"/>
                    <a:pt x="1428" y="657"/>
                    <a:pt x="1437" y="655"/>
                  </a:cubicBezTo>
                  <a:cubicBezTo>
                    <a:pt x="1443" y="654"/>
                    <a:pt x="1443" y="650"/>
                    <a:pt x="1450" y="648"/>
                  </a:cubicBezTo>
                  <a:cubicBezTo>
                    <a:pt x="1464" y="645"/>
                    <a:pt x="1472" y="646"/>
                    <a:pt x="1485" y="644"/>
                  </a:cubicBezTo>
                  <a:cubicBezTo>
                    <a:pt x="1498" y="642"/>
                    <a:pt x="1527" y="613"/>
                    <a:pt x="1515" y="612"/>
                  </a:cubicBezTo>
                  <a:lnTo>
                    <a:pt x="1515" y="612"/>
                  </a:lnTo>
                  <a:cubicBezTo>
                    <a:pt x="1515" y="612"/>
                    <a:pt x="1502" y="616"/>
                    <a:pt x="1499" y="616"/>
                  </a:cubicBezTo>
                  <a:cubicBezTo>
                    <a:pt x="1497" y="616"/>
                    <a:pt x="1494" y="617"/>
                    <a:pt x="1491" y="617"/>
                  </a:cubicBezTo>
                  <a:cubicBezTo>
                    <a:pt x="1485" y="617"/>
                    <a:pt x="1481" y="616"/>
                    <a:pt x="1477" y="614"/>
                  </a:cubicBezTo>
                  <a:cubicBezTo>
                    <a:pt x="1473" y="614"/>
                    <a:pt x="1468" y="614"/>
                    <a:pt x="1464" y="614"/>
                  </a:cubicBezTo>
                  <a:cubicBezTo>
                    <a:pt x="1449" y="614"/>
                    <a:pt x="1434" y="615"/>
                    <a:pt x="1419" y="619"/>
                  </a:cubicBezTo>
                  <a:cubicBezTo>
                    <a:pt x="1406" y="622"/>
                    <a:pt x="1421" y="633"/>
                    <a:pt x="1403" y="638"/>
                  </a:cubicBezTo>
                  <a:cubicBezTo>
                    <a:pt x="1398" y="639"/>
                    <a:pt x="1393" y="640"/>
                    <a:pt x="1388" y="640"/>
                  </a:cubicBezTo>
                  <a:cubicBezTo>
                    <a:pt x="1383" y="640"/>
                    <a:pt x="1378" y="639"/>
                    <a:pt x="1373" y="638"/>
                  </a:cubicBezTo>
                  <a:cubicBezTo>
                    <a:pt x="1372" y="635"/>
                    <a:pt x="1372" y="633"/>
                    <a:pt x="1368" y="633"/>
                  </a:cubicBezTo>
                  <a:cubicBezTo>
                    <a:pt x="1367" y="633"/>
                    <a:pt x="1364" y="634"/>
                    <a:pt x="1361" y="634"/>
                  </a:cubicBezTo>
                  <a:cubicBezTo>
                    <a:pt x="1346" y="637"/>
                    <a:pt x="1354" y="636"/>
                    <a:pt x="1351" y="644"/>
                  </a:cubicBezTo>
                  <a:cubicBezTo>
                    <a:pt x="1350" y="647"/>
                    <a:pt x="1342" y="650"/>
                    <a:pt x="1336" y="650"/>
                  </a:cubicBezTo>
                  <a:cubicBezTo>
                    <a:pt x="1335" y="650"/>
                    <a:pt x="1334" y="650"/>
                    <a:pt x="1333" y="650"/>
                  </a:cubicBezTo>
                  <a:cubicBezTo>
                    <a:pt x="1323" y="646"/>
                    <a:pt x="1336" y="635"/>
                    <a:pt x="1323" y="635"/>
                  </a:cubicBezTo>
                  <a:cubicBezTo>
                    <a:pt x="1321" y="635"/>
                    <a:pt x="1319" y="636"/>
                    <a:pt x="1316" y="636"/>
                  </a:cubicBezTo>
                  <a:cubicBezTo>
                    <a:pt x="1307" y="638"/>
                    <a:pt x="1289" y="647"/>
                    <a:pt x="1290" y="653"/>
                  </a:cubicBezTo>
                  <a:cubicBezTo>
                    <a:pt x="1285" y="654"/>
                    <a:pt x="1278" y="654"/>
                    <a:pt x="1273" y="655"/>
                  </a:cubicBezTo>
                  <a:cubicBezTo>
                    <a:pt x="1268" y="657"/>
                    <a:pt x="1229" y="673"/>
                    <a:pt x="1222" y="673"/>
                  </a:cubicBezTo>
                  <a:cubicBezTo>
                    <a:pt x="1222" y="673"/>
                    <a:pt x="1222" y="673"/>
                    <a:pt x="1222" y="673"/>
                  </a:cubicBezTo>
                  <a:cubicBezTo>
                    <a:pt x="1213" y="670"/>
                    <a:pt x="1242" y="654"/>
                    <a:pt x="1242" y="651"/>
                  </a:cubicBezTo>
                  <a:lnTo>
                    <a:pt x="1242" y="651"/>
                  </a:lnTo>
                  <a:cubicBezTo>
                    <a:pt x="1242" y="655"/>
                    <a:pt x="1188" y="669"/>
                    <a:pt x="1182" y="674"/>
                  </a:cubicBezTo>
                  <a:cubicBezTo>
                    <a:pt x="1177" y="677"/>
                    <a:pt x="1173" y="678"/>
                    <a:pt x="1168" y="678"/>
                  </a:cubicBezTo>
                  <a:cubicBezTo>
                    <a:pt x="1164" y="678"/>
                    <a:pt x="1159" y="677"/>
                    <a:pt x="1154" y="675"/>
                  </a:cubicBezTo>
                  <a:cubicBezTo>
                    <a:pt x="1150" y="674"/>
                    <a:pt x="1148" y="674"/>
                    <a:pt x="1145" y="674"/>
                  </a:cubicBezTo>
                  <a:cubicBezTo>
                    <a:pt x="1138" y="674"/>
                    <a:pt x="1138" y="678"/>
                    <a:pt x="1130" y="680"/>
                  </a:cubicBezTo>
                  <a:cubicBezTo>
                    <a:pt x="1124" y="681"/>
                    <a:pt x="1120" y="682"/>
                    <a:pt x="1116" y="682"/>
                  </a:cubicBezTo>
                  <a:cubicBezTo>
                    <a:pt x="1114" y="682"/>
                    <a:pt x="1111" y="681"/>
                    <a:pt x="1108" y="681"/>
                  </a:cubicBezTo>
                  <a:cubicBezTo>
                    <a:pt x="1106" y="680"/>
                    <a:pt x="1105" y="680"/>
                    <a:pt x="1103" y="680"/>
                  </a:cubicBezTo>
                  <a:cubicBezTo>
                    <a:pt x="1101" y="680"/>
                    <a:pt x="1099" y="680"/>
                    <a:pt x="1098" y="681"/>
                  </a:cubicBezTo>
                  <a:cubicBezTo>
                    <a:pt x="1091" y="683"/>
                    <a:pt x="1086" y="689"/>
                    <a:pt x="1093" y="692"/>
                  </a:cubicBezTo>
                  <a:cubicBezTo>
                    <a:pt x="1097" y="694"/>
                    <a:pt x="1098" y="701"/>
                    <a:pt x="1089" y="701"/>
                  </a:cubicBezTo>
                  <a:cubicBezTo>
                    <a:pt x="1089" y="701"/>
                    <a:pt x="1088" y="701"/>
                    <a:pt x="1087" y="701"/>
                  </a:cubicBezTo>
                  <a:cubicBezTo>
                    <a:pt x="1076" y="701"/>
                    <a:pt x="1073" y="694"/>
                    <a:pt x="1062" y="694"/>
                  </a:cubicBezTo>
                  <a:cubicBezTo>
                    <a:pt x="1061" y="694"/>
                    <a:pt x="1060" y="694"/>
                    <a:pt x="1060" y="694"/>
                  </a:cubicBezTo>
                  <a:cubicBezTo>
                    <a:pt x="1050" y="694"/>
                    <a:pt x="1039" y="698"/>
                    <a:pt x="1031" y="702"/>
                  </a:cubicBezTo>
                  <a:cubicBezTo>
                    <a:pt x="1024" y="704"/>
                    <a:pt x="1018" y="705"/>
                    <a:pt x="1012" y="705"/>
                  </a:cubicBezTo>
                  <a:cubicBezTo>
                    <a:pt x="1010" y="705"/>
                    <a:pt x="1008" y="704"/>
                    <a:pt x="1006" y="704"/>
                  </a:cubicBezTo>
                  <a:cubicBezTo>
                    <a:pt x="1005" y="703"/>
                    <a:pt x="1003" y="702"/>
                    <a:pt x="1000" y="702"/>
                  </a:cubicBezTo>
                  <a:cubicBezTo>
                    <a:pt x="1000" y="702"/>
                    <a:pt x="999" y="702"/>
                    <a:pt x="998" y="702"/>
                  </a:cubicBezTo>
                  <a:cubicBezTo>
                    <a:pt x="984" y="705"/>
                    <a:pt x="989" y="709"/>
                    <a:pt x="976" y="712"/>
                  </a:cubicBezTo>
                  <a:cubicBezTo>
                    <a:pt x="972" y="713"/>
                    <a:pt x="969" y="713"/>
                    <a:pt x="967" y="713"/>
                  </a:cubicBezTo>
                  <a:cubicBezTo>
                    <a:pt x="964" y="713"/>
                    <a:pt x="960" y="713"/>
                    <a:pt x="957" y="713"/>
                  </a:cubicBezTo>
                  <a:cubicBezTo>
                    <a:pt x="955" y="713"/>
                    <a:pt x="953" y="713"/>
                    <a:pt x="951" y="713"/>
                  </a:cubicBezTo>
                  <a:cubicBezTo>
                    <a:pt x="931" y="715"/>
                    <a:pt x="906" y="721"/>
                    <a:pt x="890" y="730"/>
                  </a:cubicBezTo>
                  <a:cubicBezTo>
                    <a:pt x="884" y="734"/>
                    <a:pt x="880" y="735"/>
                    <a:pt x="878" y="735"/>
                  </a:cubicBezTo>
                  <a:cubicBezTo>
                    <a:pt x="876" y="735"/>
                    <a:pt x="875" y="734"/>
                    <a:pt x="874" y="729"/>
                  </a:cubicBezTo>
                  <a:cubicBezTo>
                    <a:pt x="879" y="726"/>
                    <a:pt x="877" y="724"/>
                    <a:pt x="873" y="724"/>
                  </a:cubicBezTo>
                  <a:cubicBezTo>
                    <a:pt x="870" y="724"/>
                    <a:pt x="866" y="725"/>
                    <a:pt x="862" y="726"/>
                  </a:cubicBezTo>
                  <a:cubicBezTo>
                    <a:pt x="851" y="728"/>
                    <a:pt x="838" y="729"/>
                    <a:pt x="827" y="733"/>
                  </a:cubicBezTo>
                  <a:cubicBezTo>
                    <a:pt x="820" y="736"/>
                    <a:pt x="815" y="742"/>
                    <a:pt x="803" y="742"/>
                  </a:cubicBezTo>
                  <a:cubicBezTo>
                    <a:pt x="803" y="742"/>
                    <a:pt x="802" y="742"/>
                    <a:pt x="801" y="742"/>
                  </a:cubicBezTo>
                  <a:cubicBezTo>
                    <a:pt x="801" y="739"/>
                    <a:pt x="797" y="738"/>
                    <a:pt x="792" y="738"/>
                  </a:cubicBezTo>
                  <a:cubicBezTo>
                    <a:pt x="783" y="738"/>
                    <a:pt x="768" y="742"/>
                    <a:pt x="762" y="743"/>
                  </a:cubicBezTo>
                  <a:cubicBezTo>
                    <a:pt x="753" y="747"/>
                    <a:pt x="742" y="760"/>
                    <a:pt x="737" y="760"/>
                  </a:cubicBezTo>
                  <a:cubicBezTo>
                    <a:pt x="737" y="760"/>
                    <a:pt x="737" y="760"/>
                    <a:pt x="736" y="760"/>
                  </a:cubicBezTo>
                  <a:cubicBezTo>
                    <a:pt x="728" y="756"/>
                    <a:pt x="724" y="753"/>
                    <a:pt x="714" y="753"/>
                  </a:cubicBezTo>
                  <a:cubicBezTo>
                    <a:pt x="711" y="753"/>
                    <a:pt x="707" y="753"/>
                    <a:pt x="702" y="754"/>
                  </a:cubicBezTo>
                  <a:cubicBezTo>
                    <a:pt x="674" y="757"/>
                    <a:pt x="645" y="763"/>
                    <a:pt x="618" y="770"/>
                  </a:cubicBezTo>
                  <a:cubicBezTo>
                    <a:pt x="607" y="771"/>
                    <a:pt x="597" y="775"/>
                    <a:pt x="588" y="778"/>
                  </a:cubicBezTo>
                  <a:cubicBezTo>
                    <a:pt x="582" y="779"/>
                    <a:pt x="578" y="784"/>
                    <a:pt x="573" y="785"/>
                  </a:cubicBezTo>
                  <a:cubicBezTo>
                    <a:pt x="572" y="786"/>
                    <a:pt x="571" y="786"/>
                    <a:pt x="570" y="786"/>
                  </a:cubicBezTo>
                  <a:cubicBezTo>
                    <a:pt x="563" y="786"/>
                    <a:pt x="556" y="780"/>
                    <a:pt x="550" y="779"/>
                  </a:cubicBezTo>
                  <a:cubicBezTo>
                    <a:pt x="545" y="778"/>
                    <a:pt x="540" y="778"/>
                    <a:pt x="534" y="778"/>
                  </a:cubicBezTo>
                  <a:cubicBezTo>
                    <a:pt x="530" y="778"/>
                    <a:pt x="526" y="778"/>
                    <a:pt x="522" y="778"/>
                  </a:cubicBezTo>
                  <a:cubicBezTo>
                    <a:pt x="508" y="779"/>
                    <a:pt x="498" y="783"/>
                    <a:pt x="499" y="791"/>
                  </a:cubicBezTo>
                  <a:cubicBezTo>
                    <a:pt x="499" y="790"/>
                    <a:pt x="498" y="789"/>
                    <a:pt x="496" y="789"/>
                  </a:cubicBezTo>
                  <a:cubicBezTo>
                    <a:pt x="489" y="789"/>
                    <a:pt x="470" y="800"/>
                    <a:pt x="465" y="802"/>
                  </a:cubicBezTo>
                  <a:cubicBezTo>
                    <a:pt x="464" y="802"/>
                    <a:pt x="464" y="802"/>
                    <a:pt x="464" y="802"/>
                  </a:cubicBezTo>
                  <a:cubicBezTo>
                    <a:pt x="458" y="802"/>
                    <a:pt x="443" y="797"/>
                    <a:pt x="436" y="797"/>
                  </a:cubicBezTo>
                  <a:cubicBezTo>
                    <a:pt x="425" y="797"/>
                    <a:pt x="410" y="798"/>
                    <a:pt x="399" y="803"/>
                  </a:cubicBezTo>
                  <a:cubicBezTo>
                    <a:pt x="390" y="806"/>
                    <a:pt x="395" y="812"/>
                    <a:pt x="396" y="818"/>
                  </a:cubicBezTo>
                  <a:cubicBezTo>
                    <a:pt x="391" y="818"/>
                    <a:pt x="380" y="821"/>
                    <a:pt x="375" y="821"/>
                  </a:cubicBezTo>
                  <a:cubicBezTo>
                    <a:pt x="376" y="819"/>
                    <a:pt x="375" y="818"/>
                    <a:pt x="373" y="816"/>
                  </a:cubicBezTo>
                  <a:cubicBezTo>
                    <a:pt x="373" y="816"/>
                    <a:pt x="372" y="816"/>
                    <a:pt x="371" y="816"/>
                  </a:cubicBezTo>
                  <a:cubicBezTo>
                    <a:pt x="367" y="816"/>
                    <a:pt x="359" y="818"/>
                    <a:pt x="356" y="819"/>
                  </a:cubicBezTo>
                  <a:cubicBezTo>
                    <a:pt x="356" y="819"/>
                    <a:pt x="356" y="819"/>
                    <a:pt x="355" y="819"/>
                  </a:cubicBezTo>
                  <a:cubicBezTo>
                    <a:pt x="352" y="819"/>
                    <a:pt x="349" y="815"/>
                    <a:pt x="343" y="815"/>
                  </a:cubicBezTo>
                  <a:cubicBezTo>
                    <a:pt x="336" y="815"/>
                    <a:pt x="329" y="816"/>
                    <a:pt x="322" y="818"/>
                  </a:cubicBezTo>
                  <a:cubicBezTo>
                    <a:pt x="301" y="823"/>
                    <a:pt x="294" y="830"/>
                    <a:pt x="277" y="839"/>
                  </a:cubicBezTo>
                  <a:cubicBezTo>
                    <a:pt x="270" y="842"/>
                    <a:pt x="266" y="844"/>
                    <a:pt x="263" y="844"/>
                  </a:cubicBezTo>
                  <a:cubicBezTo>
                    <a:pt x="259" y="844"/>
                    <a:pt x="260" y="839"/>
                    <a:pt x="260" y="833"/>
                  </a:cubicBezTo>
                  <a:lnTo>
                    <a:pt x="260" y="833"/>
                  </a:lnTo>
                  <a:cubicBezTo>
                    <a:pt x="260" y="838"/>
                    <a:pt x="246" y="835"/>
                    <a:pt x="241" y="840"/>
                  </a:cubicBezTo>
                  <a:cubicBezTo>
                    <a:pt x="240" y="841"/>
                    <a:pt x="240" y="848"/>
                    <a:pt x="239" y="848"/>
                  </a:cubicBezTo>
                  <a:cubicBezTo>
                    <a:pt x="239" y="848"/>
                    <a:pt x="238" y="848"/>
                    <a:pt x="237" y="848"/>
                  </a:cubicBezTo>
                  <a:cubicBezTo>
                    <a:pt x="231" y="848"/>
                    <a:pt x="230" y="843"/>
                    <a:pt x="224" y="843"/>
                  </a:cubicBezTo>
                  <a:cubicBezTo>
                    <a:pt x="224" y="843"/>
                    <a:pt x="223" y="843"/>
                    <a:pt x="222" y="843"/>
                  </a:cubicBezTo>
                  <a:cubicBezTo>
                    <a:pt x="211" y="845"/>
                    <a:pt x="205" y="853"/>
                    <a:pt x="195" y="857"/>
                  </a:cubicBezTo>
                  <a:cubicBezTo>
                    <a:pt x="191" y="859"/>
                    <a:pt x="188" y="859"/>
                    <a:pt x="187" y="859"/>
                  </a:cubicBezTo>
                  <a:cubicBezTo>
                    <a:pt x="183" y="859"/>
                    <a:pt x="189" y="854"/>
                    <a:pt x="193" y="851"/>
                  </a:cubicBezTo>
                  <a:cubicBezTo>
                    <a:pt x="201" y="847"/>
                    <a:pt x="200" y="839"/>
                    <a:pt x="191" y="839"/>
                  </a:cubicBezTo>
                  <a:cubicBezTo>
                    <a:pt x="189" y="839"/>
                    <a:pt x="187" y="840"/>
                    <a:pt x="184" y="840"/>
                  </a:cubicBezTo>
                  <a:cubicBezTo>
                    <a:pt x="171" y="845"/>
                    <a:pt x="156" y="853"/>
                    <a:pt x="157" y="862"/>
                  </a:cubicBezTo>
                  <a:lnTo>
                    <a:pt x="157" y="862"/>
                  </a:lnTo>
                  <a:cubicBezTo>
                    <a:pt x="156" y="857"/>
                    <a:pt x="151" y="856"/>
                    <a:pt x="143" y="856"/>
                  </a:cubicBezTo>
                  <a:cubicBezTo>
                    <a:pt x="134" y="856"/>
                    <a:pt x="121" y="858"/>
                    <a:pt x="108" y="860"/>
                  </a:cubicBezTo>
                  <a:cubicBezTo>
                    <a:pt x="96" y="863"/>
                    <a:pt x="86" y="866"/>
                    <a:pt x="76" y="867"/>
                  </a:cubicBezTo>
                  <a:cubicBezTo>
                    <a:pt x="69" y="867"/>
                    <a:pt x="62" y="868"/>
                    <a:pt x="58" y="868"/>
                  </a:cubicBezTo>
                  <a:cubicBezTo>
                    <a:pt x="53" y="868"/>
                    <a:pt x="50" y="867"/>
                    <a:pt x="49" y="866"/>
                  </a:cubicBezTo>
                  <a:cubicBezTo>
                    <a:pt x="46" y="865"/>
                    <a:pt x="43" y="865"/>
                    <a:pt x="39" y="865"/>
                  </a:cubicBezTo>
                  <a:cubicBezTo>
                    <a:pt x="25" y="865"/>
                    <a:pt x="12" y="868"/>
                    <a:pt x="0" y="872"/>
                  </a:cubicBezTo>
                  <a:cubicBezTo>
                    <a:pt x="4" y="890"/>
                    <a:pt x="9" y="908"/>
                    <a:pt x="11" y="925"/>
                  </a:cubicBezTo>
                  <a:cubicBezTo>
                    <a:pt x="13" y="956"/>
                    <a:pt x="13" y="963"/>
                    <a:pt x="14" y="980"/>
                  </a:cubicBezTo>
                  <a:cubicBezTo>
                    <a:pt x="16" y="1000"/>
                    <a:pt x="22" y="1019"/>
                    <a:pt x="23" y="1038"/>
                  </a:cubicBezTo>
                  <a:cubicBezTo>
                    <a:pt x="24" y="1053"/>
                    <a:pt x="18" y="1057"/>
                    <a:pt x="19" y="1076"/>
                  </a:cubicBezTo>
                  <a:cubicBezTo>
                    <a:pt x="19" y="1083"/>
                    <a:pt x="20" y="1094"/>
                    <a:pt x="24" y="1100"/>
                  </a:cubicBezTo>
                  <a:cubicBezTo>
                    <a:pt x="26" y="1102"/>
                    <a:pt x="30" y="1101"/>
                    <a:pt x="30" y="1107"/>
                  </a:cubicBezTo>
                  <a:cubicBezTo>
                    <a:pt x="30" y="1120"/>
                    <a:pt x="19" y="1123"/>
                    <a:pt x="14" y="1123"/>
                  </a:cubicBezTo>
                  <a:lnTo>
                    <a:pt x="14" y="1123"/>
                  </a:lnTo>
                  <a:cubicBezTo>
                    <a:pt x="13" y="1123"/>
                    <a:pt x="13" y="1123"/>
                    <a:pt x="13" y="1123"/>
                  </a:cubicBezTo>
                  <a:cubicBezTo>
                    <a:pt x="13" y="1123"/>
                    <a:pt x="13" y="1123"/>
                    <a:pt x="13" y="1123"/>
                  </a:cubicBezTo>
                  <a:cubicBezTo>
                    <a:pt x="13" y="1123"/>
                    <a:pt x="13" y="1123"/>
                    <a:pt x="14" y="1123"/>
                  </a:cubicBezTo>
                  <a:lnTo>
                    <a:pt x="14" y="1123"/>
                  </a:lnTo>
                  <a:cubicBezTo>
                    <a:pt x="25" y="1124"/>
                    <a:pt x="26" y="1246"/>
                    <a:pt x="26" y="1264"/>
                  </a:cubicBezTo>
                  <a:cubicBezTo>
                    <a:pt x="26" y="1280"/>
                    <a:pt x="22" y="1301"/>
                    <a:pt x="24" y="1317"/>
                  </a:cubicBezTo>
                  <a:cubicBezTo>
                    <a:pt x="25" y="1333"/>
                    <a:pt x="28" y="1349"/>
                    <a:pt x="33" y="1363"/>
                  </a:cubicBezTo>
                  <a:cubicBezTo>
                    <a:pt x="34" y="1366"/>
                    <a:pt x="43" y="1379"/>
                    <a:pt x="46" y="1379"/>
                  </a:cubicBezTo>
                  <a:cubicBezTo>
                    <a:pt x="47" y="1379"/>
                    <a:pt x="47" y="1378"/>
                    <a:pt x="47" y="1377"/>
                  </a:cubicBezTo>
                  <a:lnTo>
                    <a:pt x="47" y="1377"/>
                  </a:lnTo>
                  <a:cubicBezTo>
                    <a:pt x="47" y="1388"/>
                    <a:pt x="31" y="1381"/>
                    <a:pt x="37" y="1400"/>
                  </a:cubicBezTo>
                  <a:cubicBezTo>
                    <a:pt x="38" y="1402"/>
                    <a:pt x="47" y="1420"/>
                    <a:pt x="45" y="1425"/>
                  </a:cubicBezTo>
                  <a:cubicBezTo>
                    <a:pt x="45" y="1425"/>
                    <a:pt x="45" y="1425"/>
                    <a:pt x="44" y="1425"/>
                  </a:cubicBezTo>
                  <a:cubicBezTo>
                    <a:pt x="42" y="1425"/>
                    <a:pt x="36" y="1418"/>
                    <a:pt x="33" y="1418"/>
                  </a:cubicBezTo>
                  <a:cubicBezTo>
                    <a:pt x="32" y="1418"/>
                    <a:pt x="31" y="1419"/>
                    <a:pt x="32" y="1422"/>
                  </a:cubicBezTo>
                  <a:cubicBezTo>
                    <a:pt x="33" y="1436"/>
                    <a:pt x="40" y="1460"/>
                    <a:pt x="49" y="1460"/>
                  </a:cubicBezTo>
                  <a:cubicBezTo>
                    <a:pt x="50" y="1468"/>
                    <a:pt x="41" y="1479"/>
                    <a:pt x="39" y="1481"/>
                  </a:cubicBezTo>
                  <a:cubicBezTo>
                    <a:pt x="38" y="1484"/>
                    <a:pt x="33" y="1511"/>
                    <a:pt x="34" y="1513"/>
                  </a:cubicBezTo>
                  <a:cubicBezTo>
                    <a:pt x="39" y="1517"/>
                    <a:pt x="47" y="1514"/>
                    <a:pt x="49" y="1529"/>
                  </a:cubicBezTo>
                  <a:cubicBezTo>
                    <a:pt x="50" y="1541"/>
                    <a:pt x="46" y="1548"/>
                    <a:pt x="48" y="1561"/>
                  </a:cubicBezTo>
                  <a:cubicBezTo>
                    <a:pt x="51" y="1572"/>
                    <a:pt x="54" y="1574"/>
                    <a:pt x="55" y="1586"/>
                  </a:cubicBezTo>
                  <a:cubicBezTo>
                    <a:pt x="55" y="1602"/>
                    <a:pt x="49" y="1606"/>
                    <a:pt x="48" y="1622"/>
                  </a:cubicBezTo>
                  <a:cubicBezTo>
                    <a:pt x="48" y="1632"/>
                    <a:pt x="50" y="1650"/>
                    <a:pt x="58" y="1650"/>
                  </a:cubicBezTo>
                  <a:cubicBezTo>
                    <a:pt x="56" y="1652"/>
                    <a:pt x="48" y="1676"/>
                    <a:pt x="50" y="1676"/>
                  </a:cubicBezTo>
                  <a:cubicBezTo>
                    <a:pt x="50" y="1676"/>
                    <a:pt x="50" y="1676"/>
                    <a:pt x="50" y="1676"/>
                  </a:cubicBezTo>
                  <a:cubicBezTo>
                    <a:pt x="52" y="1675"/>
                    <a:pt x="57" y="1669"/>
                    <a:pt x="60" y="1669"/>
                  </a:cubicBezTo>
                  <a:cubicBezTo>
                    <a:pt x="62" y="1669"/>
                    <a:pt x="63" y="1671"/>
                    <a:pt x="63" y="1678"/>
                  </a:cubicBezTo>
                  <a:cubicBezTo>
                    <a:pt x="63" y="1687"/>
                    <a:pt x="59" y="1692"/>
                    <a:pt x="58" y="1700"/>
                  </a:cubicBezTo>
                  <a:cubicBezTo>
                    <a:pt x="55" y="1716"/>
                    <a:pt x="56" y="1747"/>
                    <a:pt x="65" y="1755"/>
                  </a:cubicBezTo>
                  <a:lnTo>
                    <a:pt x="65" y="1755"/>
                  </a:lnTo>
                  <a:cubicBezTo>
                    <a:pt x="64" y="1755"/>
                    <a:pt x="64" y="1755"/>
                    <a:pt x="64" y="1755"/>
                  </a:cubicBezTo>
                  <a:cubicBezTo>
                    <a:pt x="60" y="1755"/>
                    <a:pt x="53" y="1780"/>
                    <a:pt x="53" y="1788"/>
                  </a:cubicBezTo>
                  <a:cubicBezTo>
                    <a:pt x="54" y="1788"/>
                    <a:pt x="54" y="1788"/>
                    <a:pt x="54" y="1788"/>
                  </a:cubicBezTo>
                  <a:cubicBezTo>
                    <a:pt x="60" y="1788"/>
                    <a:pt x="60" y="1796"/>
                    <a:pt x="60" y="1808"/>
                  </a:cubicBezTo>
                  <a:cubicBezTo>
                    <a:pt x="60" y="1822"/>
                    <a:pt x="60" y="1816"/>
                    <a:pt x="64" y="1819"/>
                  </a:cubicBezTo>
                  <a:cubicBezTo>
                    <a:pt x="71" y="1825"/>
                    <a:pt x="63" y="1858"/>
                    <a:pt x="62" y="1867"/>
                  </a:cubicBezTo>
                  <a:cubicBezTo>
                    <a:pt x="62" y="1875"/>
                    <a:pt x="67" y="1873"/>
                    <a:pt x="68" y="1887"/>
                  </a:cubicBezTo>
                  <a:cubicBezTo>
                    <a:pt x="70" y="1906"/>
                    <a:pt x="71" y="1925"/>
                    <a:pt x="72" y="1943"/>
                  </a:cubicBezTo>
                  <a:lnTo>
                    <a:pt x="78" y="1944"/>
                  </a:lnTo>
                  <a:cubicBezTo>
                    <a:pt x="98" y="1947"/>
                    <a:pt x="114" y="1948"/>
                    <a:pt x="126" y="1948"/>
                  </a:cubicBezTo>
                  <a:cubicBezTo>
                    <a:pt x="140" y="1948"/>
                    <a:pt x="143" y="1945"/>
                    <a:pt x="150" y="1940"/>
                  </a:cubicBezTo>
                  <a:lnTo>
                    <a:pt x="150" y="1940"/>
                  </a:lnTo>
                  <a:cubicBezTo>
                    <a:pt x="146" y="1943"/>
                    <a:pt x="136" y="1948"/>
                    <a:pt x="137" y="1953"/>
                  </a:cubicBezTo>
                  <a:cubicBezTo>
                    <a:pt x="138" y="1955"/>
                    <a:pt x="141" y="1956"/>
                    <a:pt x="144" y="1956"/>
                  </a:cubicBezTo>
                  <a:cubicBezTo>
                    <a:pt x="149" y="1956"/>
                    <a:pt x="155" y="1954"/>
                    <a:pt x="157" y="1953"/>
                  </a:cubicBezTo>
                  <a:cubicBezTo>
                    <a:pt x="163" y="1950"/>
                    <a:pt x="168" y="1949"/>
                    <a:pt x="173" y="1949"/>
                  </a:cubicBezTo>
                  <a:cubicBezTo>
                    <a:pt x="181" y="1949"/>
                    <a:pt x="187" y="1954"/>
                    <a:pt x="193" y="1962"/>
                  </a:cubicBezTo>
                  <a:cubicBezTo>
                    <a:pt x="193" y="1963"/>
                    <a:pt x="193" y="1964"/>
                    <a:pt x="194" y="1964"/>
                  </a:cubicBezTo>
                  <a:cubicBezTo>
                    <a:pt x="198" y="1964"/>
                    <a:pt x="211" y="1958"/>
                    <a:pt x="217" y="1958"/>
                  </a:cubicBezTo>
                  <a:cubicBezTo>
                    <a:pt x="220" y="1958"/>
                    <a:pt x="222" y="1959"/>
                    <a:pt x="220" y="1962"/>
                  </a:cubicBezTo>
                  <a:cubicBezTo>
                    <a:pt x="218" y="1969"/>
                    <a:pt x="237" y="1976"/>
                    <a:pt x="250" y="1976"/>
                  </a:cubicBezTo>
                  <a:cubicBezTo>
                    <a:pt x="256" y="1976"/>
                    <a:pt x="261" y="1975"/>
                    <a:pt x="262" y="1971"/>
                  </a:cubicBezTo>
                  <a:lnTo>
                    <a:pt x="262" y="1971"/>
                  </a:lnTo>
                  <a:cubicBezTo>
                    <a:pt x="261" y="1976"/>
                    <a:pt x="267" y="1981"/>
                    <a:pt x="274" y="1986"/>
                  </a:cubicBezTo>
                  <a:cubicBezTo>
                    <a:pt x="277" y="1989"/>
                    <a:pt x="283" y="1987"/>
                    <a:pt x="290" y="1989"/>
                  </a:cubicBezTo>
                  <a:cubicBezTo>
                    <a:pt x="301" y="1992"/>
                    <a:pt x="306" y="1996"/>
                    <a:pt x="317" y="2000"/>
                  </a:cubicBezTo>
                  <a:cubicBezTo>
                    <a:pt x="329" y="2003"/>
                    <a:pt x="337" y="2001"/>
                    <a:pt x="347" y="2003"/>
                  </a:cubicBezTo>
                  <a:cubicBezTo>
                    <a:pt x="358" y="2006"/>
                    <a:pt x="370" y="2010"/>
                    <a:pt x="382" y="2013"/>
                  </a:cubicBezTo>
                  <a:cubicBezTo>
                    <a:pt x="398" y="2018"/>
                    <a:pt x="411" y="2024"/>
                    <a:pt x="429" y="2026"/>
                  </a:cubicBezTo>
                  <a:cubicBezTo>
                    <a:pt x="430" y="2026"/>
                    <a:pt x="430" y="2026"/>
                    <a:pt x="431" y="2026"/>
                  </a:cubicBezTo>
                  <a:cubicBezTo>
                    <a:pt x="439" y="2026"/>
                    <a:pt x="448" y="2022"/>
                    <a:pt x="452" y="2022"/>
                  </a:cubicBezTo>
                  <a:cubicBezTo>
                    <a:pt x="453" y="2022"/>
                    <a:pt x="453" y="2022"/>
                    <a:pt x="453" y="2022"/>
                  </a:cubicBezTo>
                  <a:cubicBezTo>
                    <a:pt x="459" y="2023"/>
                    <a:pt x="460" y="2033"/>
                    <a:pt x="466" y="2036"/>
                  </a:cubicBezTo>
                  <a:cubicBezTo>
                    <a:pt x="469" y="2037"/>
                    <a:pt x="471" y="2037"/>
                    <a:pt x="473" y="2037"/>
                  </a:cubicBezTo>
                  <a:cubicBezTo>
                    <a:pt x="478" y="2037"/>
                    <a:pt x="483" y="2033"/>
                    <a:pt x="486" y="2031"/>
                  </a:cubicBezTo>
                  <a:cubicBezTo>
                    <a:pt x="488" y="2029"/>
                    <a:pt x="491" y="2020"/>
                    <a:pt x="498" y="2020"/>
                  </a:cubicBezTo>
                  <a:cubicBezTo>
                    <a:pt x="499" y="2020"/>
                    <a:pt x="502" y="2021"/>
                    <a:pt x="504" y="2023"/>
                  </a:cubicBezTo>
                  <a:cubicBezTo>
                    <a:pt x="513" y="2030"/>
                    <a:pt x="515" y="2037"/>
                    <a:pt x="529" y="2043"/>
                  </a:cubicBezTo>
                  <a:cubicBezTo>
                    <a:pt x="532" y="2044"/>
                    <a:pt x="535" y="2044"/>
                    <a:pt x="537" y="2044"/>
                  </a:cubicBezTo>
                  <a:cubicBezTo>
                    <a:pt x="547" y="2044"/>
                    <a:pt x="555" y="2038"/>
                    <a:pt x="563" y="2038"/>
                  </a:cubicBezTo>
                  <a:cubicBezTo>
                    <a:pt x="567" y="2038"/>
                    <a:pt x="571" y="2039"/>
                    <a:pt x="575" y="2043"/>
                  </a:cubicBezTo>
                  <a:cubicBezTo>
                    <a:pt x="583" y="2051"/>
                    <a:pt x="623" y="2052"/>
                    <a:pt x="635" y="2053"/>
                  </a:cubicBezTo>
                  <a:cubicBezTo>
                    <a:pt x="649" y="2054"/>
                    <a:pt x="660" y="2053"/>
                    <a:pt x="674" y="2057"/>
                  </a:cubicBezTo>
                  <a:cubicBezTo>
                    <a:pt x="677" y="2057"/>
                    <a:pt x="700" y="2068"/>
                    <a:pt x="704" y="2068"/>
                  </a:cubicBezTo>
                  <a:cubicBezTo>
                    <a:pt x="704" y="2068"/>
                    <a:pt x="704" y="2068"/>
                    <a:pt x="704" y="2068"/>
                  </a:cubicBezTo>
                  <a:cubicBezTo>
                    <a:pt x="702" y="2065"/>
                    <a:pt x="693" y="2060"/>
                    <a:pt x="704" y="2058"/>
                  </a:cubicBezTo>
                  <a:cubicBezTo>
                    <a:pt x="707" y="2058"/>
                    <a:pt x="710" y="2058"/>
                    <a:pt x="713" y="2058"/>
                  </a:cubicBezTo>
                  <a:cubicBezTo>
                    <a:pt x="716" y="2058"/>
                    <a:pt x="719" y="2058"/>
                    <a:pt x="722" y="2058"/>
                  </a:cubicBezTo>
                  <a:cubicBezTo>
                    <a:pt x="733" y="2061"/>
                    <a:pt x="753" y="2065"/>
                    <a:pt x="752" y="2073"/>
                  </a:cubicBezTo>
                  <a:lnTo>
                    <a:pt x="752" y="2073"/>
                  </a:lnTo>
                  <a:cubicBezTo>
                    <a:pt x="753" y="2066"/>
                    <a:pt x="755" y="2064"/>
                    <a:pt x="758" y="2064"/>
                  </a:cubicBezTo>
                  <a:cubicBezTo>
                    <a:pt x="765" y="2064"/>
                    <a:pt x="777" y="2078"/>
                    <a:pt x="789" y="2078"/>
                  </a:cubicBezTo>
                  <a:cubicBezTo>
                    <a:pt x="789" y="2078"/>
                    <a:pt x="789" y="2078"/>
                    <a:pt x="790" y="2078"/>
                  </a:cubicBezTo>
                  <a:cubicBezTo>
                    <a:pt x="805" y="2078"/>
                    <a:pt x="808" y="2066"/>
                    <a:pt x="826" y="2066"/>
                  </a:cubicBezTo>
                  <a:cubicBezTo>
                    <a:pt x="831" y="2066"/>
                    <a:pt x="845" y="2073"/>
                    <a:pt x="851" y="2075"/>
                  </a:cubicBezTo>
                  <a:cubicBezTo>
                    <a:pt x="856" y="2076"/>
                    <a:pt x="860" y="2077"/>
                    <a:pt x="863" y="2077"/>
                  </a:cubicBezTo>
                  <a:cubicBezTo>
                    <a:pt x="872" y="2077"/>
                    <a:pt x="874" y="2073"/>
                    <a:pt x="883" y="2073"/>
                  </a:cubicBezTo>
                  <a:cubicBezTo>
                    <a:pt x="886" y="2073"/>
                    <a:pt x="890" y="2073"/>
                    <a:pt x="895" y="2074"/>
                  </a:cubicBezTo>
                  <a:cubicBezTo>
                    <a:pt x="913" y="2078"/>
                    <a:pt x="924" y="2080"/>
                    <a:pt x="943" y="2080"/>
                  </a:cubicBezTo>
                  <a:cubicBezTo>
                    <a:pt x="948" y="2080"/>
                    <a:pt x="965" y="2077"/>
                    <a:pt x="967" y="2077"/>
                  </a:cubicBezTo>
                  <a:cubicBezTo>
                    <a:pt x="990" y="2079"/>
                    <a:pt x="1015" y="2096"/>
                    <a:pt x="1040" y="2096"/>
                  </a:cubicBezTo>
                  <a:cubicBezTo>
                    <a:pt x="1044" y="2096"/>
                    <a:pt x="1048" y="2095"/>
                    <a:pt x="1052" y="2094"/>
                  </a:cubicBezTo>
                  <a:cubicBezTo>
                    <a:pt x="1066" y="2091"/>
                    <a:pt x="1054" y="2087"/>
                    <a:pt x="1072" y="2087"/>
                  </a:cubicBezTo>
                  <a:cubicBezTo>
                    <a:pt x="1077" y="2091"/>
                    <a:pt x="1083" y="2093"/>
                    <a:pt x="1091" y="2094"/>
                  </a:cubicBezTo>
                  <a:cubicBezTo>
                    <a:pt x="1094" y="2094"/>
                    <a:pt x="1093" y="2090"/>
                    <a:pt x="1099" y="2089"/>
                  </a:cubicBezTo>
                  <a:cubicBezTo>
                    <a:pt x="1102" y="2089"/>
                    <a:pt x="1105" y="2089"/>
                    <a:pt x="1108" y="2089"/>
                  </a:cubicBezTo>
                  <a:cubicBezTo>
                    <a:pt x="1134" y="2089"/>
                    <a:pt x="1171" y="2097"/>
                    <a:pt x="1200" y="2097"/>
                  </a:cubicBezTo>
                  <a:cubicBezTo>
                    <a:pt x="1212" y="2097"/>
                    <a:pt x="1223" y="2096"/>
                    <a:pt x="1230" y="2092"/>
                  </a:cubicBezTo>
                  <a:lnTo>
                    <a:pt x="1230" y="2092"/>
                  </a:lnTo>
                  <a:cubicBezTo>
                    <a:pt x="1227" y="2093"/>
                    <a:pt x="1227" y="2094"/>
                    <a:pt x="1228" y="2094"/>
                  </a:cubicBezTo>
                  <a:cubicBezTo>
                    <a:pt x="1230" y="2094"/>
                    <a:pt x="1237" y="2092"/>
                    <a:pt x="1230" y="2092"/>
                  </a:cubicBezTo>
                  <a:cubicBezTo>
                    <a:pt x="1238" y="2092"/>
                    <a:pt x="1244" y="2080"/>
                    <a:pt x="1244" y="2069"/>
                  </a:cubicBezTo>
                  <a:lnTo>
                    <a:pt x="1244" y="2069"/>
                  </a:lnTo>
                  <a:cubicBezTo>
                    <a:pt x="1247" y="2075"/>
                    <a:pt x="1264" y="2082"/>
                    <a:pt x="1277" y="2082"/>
                  </a:cubicBezTo>
                  <a:cubicBezTo>
                    <a:pt x="1287" y="2082"/>
                    <a:pt x="1294" y="2078"/>
                    <a:pt x="1291" y="2069"/>
                  </a:cubicBezTo>
                  <a:lnTo>
                    <a:pt x="1291" y="2069"/>
                  </a:lnTo>
                  <a:cubicBezTo>
                    <a:pt x="1295" y="2075"/>
                    <a:pt x="1344" y="2074"/>
                    <a:pt x="1353" y="2082"/>
                  </a:cubicBezTo>
                  <a:cubicBezTo>
                    <a:pt x="1355" y="2084"/>
                    <a:pt x="1357" y="2084"/>
                    <a:pt x="1359" y="2084"/>
                  </a:cubicBezTo>
                  <a:cubicBezTo>
                    <a:pt x="1362" y="2084"/>
                    <a:pt x="1365" y="2082"/>
                    <a:pt x="1371" y="2080"/>
                  </a:cubicBezTo>
                  <a:cubicBezTo>
                    <a:pt x="1381" y="2078"/>
                    <a:pt x="1391" y="2079"/>
                    <a:pt x="1402" y="2078"/>
                  </a:cubicBezTo>
                  <a:cubicBezTo>
                    <a:pt x="1450" y="2071"/>
                    <a:pt x="1502" y="2071"/>
                    <a:pt x="1551" y="2071"/>
                  </a:cubicBezTo>
                  <a:cubicBezTo>
                    <a:pt x="1552" y="2071"/>
                    <a:pt x="1554" y="2071"/>
                    <a:pt x="1555" y="2071"/>
                  </a:cubicBezTo>
                  <a:cubicBezTo>
                    <a:pt x="1568" y="2071"/>
                    <a:pt x="1585" y="2072"/>
                    <a:pt x="1602" y="2072"/>
                  </a:cubicBezTo>
                  <a:cubicBezTo>
                    <a:pt x="1627" y="2072"/>
                    <a:pt x="1650" y="2069"/>
                    <a:pt x="1650" y="2054"/>
                  </a:cubicBezTo>
                  <a:cubicBezTo>
                    <a:pt x="1650" y="2053"/>
                    <a:pt x="1655" y="2040"/>
                    <a:pt x="1659" y="2040"/>
                  </a:cubicBezTo>
                  <a:cubicBezTo>
                    <a:pt x="1660" y="2040"/>
                    <a:pt x="1660" y="2040"/>
                    <a:pt x="1661" y="2041"/>
                  </a:cubicBezTo>
                  <a:cubicBezTo>
                    <a:pt x="1666" y="2045"/>
                    <a:pt x="1671" y="2051"/>
                    <a:pt x="1671" y="2056"/>
                  </a:cubicBezTo>
                  <a:cubicBezTo>
                    <a:pt x="1671" y="2058"/>
                    <a:pt x="1681" y="2086"/>
                    <a:pt x="1683" y="2086"/>
                  </a:cubicBezTo>
                  <a:cubicBezTo>
                    <a:pt x="1683" y="2086"/>
                    <a:pt x="1683" y="2086"/>
                    <a:pt x="1683" y="2086"/>
                  </a:cubicBezTo>
                  <a:cubicBezTo>
                    <a:pt x="1687" y="2085"/>
                    <a:pt x="1684" y="2083"/>
                    <a:pt x="1691" y="2081"/>
                  </a:cubicBezTo>
                  <a:cubicBezTo>
                    <a:pt x="1698" y="2078"/>
                    <a:pt x="1707" y="2078"/>
                    <a:pt x="1715" y="2078"/>
                  </a:cubicBezTo>
                  <a:cubicBezTo>
                    <a:pt x="1720" y="2077"/>
                    <a:pt x="1725" y="2077"/>
                    <a:pt x="1731" y="2077"/>
                  </a:cubicBezTo>
                  <a:cubicBezTo>
                    <a:pt x="1739" y="2077"/>
                    <a:pt x="1747" y="2078"/>
                    <a:pt x="1747" y="2083"/>
                  </a:cubicBezTo>
                  <a:cubicBezTo>
                    <a:pt x="1746" y="2068"/>
                    <a:pt x="1774" y="2078"/>
                    <a:pt x="1777" y="2065"/>
                  </a:cubicBezTo>
                  <a:cubicBezTo>
                    <a:pt x="1779" y="2060"/>
                    <a:pt x="1785" y="2051"/>
                    <a:pt x="1794" y="2051"/>
                  </a:cubicBezTo>
                  <a:cubicBezTo>
                    <a:pt x="1797" y="2051"/>
                    <a:pt x="1800" y="2052"/>
                    <a:pt x="1804" y="2054"/>
                  </a:cubicBezTo>
                  <a:cubicBezTo>
                    <a:pt x="1812" y="2059"/>
                    <a:pt x="1808" y="2065"/>
                    <a:pt x="1820" y="2069"/>
                  </a:cubicBezTo>
                  <a:cubicBezTo>
                    <a:pt x="1823" y="2070"/>
                    <a:pt x="1826" y="2070"/>
                    <a:pt x="1828" y="2070"/>
                  </a:cubicBezTo>
                  <a:cubicBezTo>
                    <a:pt x="1834" y="2070"/>
                    <a:pt x="1839" y="2069"/>
                    <a:pt x="1841" y="2065"/>
                  </a:cubicBezTo>
                  <a:cubicBezTo>
                    <a:pt x="1844" y="2058"/>
                    <a:pt x="1847" y="2060"/>
                    <a:pt x="1860" y="2059"/>
                  </a:cubicBezTo>
                  <a:cubicBezTo>
                    <a:pt x="1866" y="2059"/>
                    <a:pt x="1863" y="2063"/>
                    <a:pt x="1865" y="2065"/>
                  </a:cubicBezTo>
                  <a:cubicBezTo>
                    <a:pt x="1867" y="2067"/>
                    <a:pt x="1870" y="2068"/>
                    <a:pt x="1873" y="2068"/>
                  </a:cubicBezTo>
                  <a:cubicBezTo>
                    <a:pt x="1884" y="2068"/>
                    <a:pt x="1903" y="2058"/>
                    <a:pt x="1917" y="2058"/>
                  </a:cubicBezTo>
                  <a:cubicBezTo>
                    <a:pt x="1921" y="2058"/>
                    <a:pt x="1924" y="2058"/>
                    <a:pt x="1926" y="2059"/>
                  </a:cubicBezTo>
                  <a:cubicBezTo>
                    <a:pt x="1939" y="2058"/>
                    <a:pt x="1955" y="2043"/>
                    <a:pt x="1960" y="2043"/>
                  </a:cubicBezTo>
                  <a:cubicBezTo>
                    <a:pt x="1961" y="2043"/>
                    <a:pt x="1961" y="2043"/>
                    <a:pt x="1961" y="2044"/>
                  </a:cubicBezTo>
                  <a:cubicBezTo>
                    <a:pt x="1963" y="2044"/>
                    <a:pt x="1968" y="2053"/>
                    <a:pt x="1973" y="2053"/>
                  </a:cubicBezTo>
                  <a:cubicBezTo>
                    <a:pt x="1973" y="2053"/>
                    <a:pt x="1974" y="2052"/>
                    <a:pt x="1974" y="2052"/>
                  </a:cubicBezTo>
                  <a:cubicBezTo>
                    <a:pt x="1982" y="2050"/>
                    <a:pt x="1976" y="2043"/>
                    <a:pt x="1985" y="2039"/>
                  </a:cubicBezTo>
                  <a:cubicBezTo>
                    <a:pt x="1985" y="2039"/>
                    <a:pt x="2001" y="2056"/>
                    <a:pt x="2001" y="2056"/>
                  </a:cubicBezTo>
                  <a:cubicBezTo>
                    <a:pt x="2007" y="2048"/>
                    <a:pt x="2017" y="2041"/>
                    <a:pt x="2032" y="2041"/>
                  </a:cubicBezTo>
                  <a:cubicBezTo>
                    <a:pt x="2036" y="2041"/>
                    <a:pt x="2039" y="2041"/>
                    <a:pt x="2042" y="2042"/>
                  </a:cubicBezTo>
                  <a:cubicBezTo>
                    <a:pt x="2048" y="2043"/>
                    <a:pt x="2055" y="2044"/>
                    <a:pt x="2062" y="2044"/>
                  </a:cubicBezTo>
                  <a:cubicBezTo>
                    <a:pt x="2067" y="2044"/>
                    <a:pt x="2071" y="2043"/>
                    <a:pt x="2075" y="2043"/>
                  </a:cubicBezTo>
                  <a:cubicBezTo>
                    <a:pt x="2079" y="2042"/>
                    <a:pt x="2090" y="2037"/>
                    <a:pt x="2082" y="2037"/>
                  </a:cubicBezTo>
                  <a:cubicBezTo>
                    <a:pt x="2082" y="2037"/>
                    <a:pt x="2081" y="2037"/>
                    <a:pt x="2080" y="2037"/>
                  </a:cubicBezTo>
                  <a:lnTo>
                    <a:pt x="2105" y="2035"/>
                  </a:lnTo>
                  <a:cubicBezTo>
                    <a:pt x="2122" y="2033"/>
                    <a:pt x="2109" y="2034"/>
                    <a:pt x="2117" y="2029"/>
                  </a:cubicBezTo>
                  <a:cubicBezTo>
                    <a:pt x="2119" y="2027"/>
                    <a:pt x="2125" y="2027"/>
                    <a:pt x="2131" y="2027"/>
                  </a:cubicBezTo>
                  <a:cubicBezTo>
                    <a:pt x="2142" y="2027"/>
                    <a:pt x="2155" y="2028"/>
                    <a:pt x="2159" y="2028"/>
                  </a:cubicBezTo>
                  <a:cubicBezTo>
                    <a:pt x="2170" y="2028"/>
                    <a:pt x="2191" y="2028"/>
                    <a:pt x="2200" y="2022"/>
                  </a:cubicBezTo>
                  <a:cubicBezTo>
                    <a:pt x="2205" y="2018"/>
                    <a:pt x="2202" y="2012"/>
                    <a:pt x="2209" y="2012"/>
                  </a:cubicBezTo>
                  <a:cubicBezTo>
                    <a:pt x="2212" y="2012"/>
                    <a:pt x="2215" y="2013"/>
                    <a:pt x="2221" y="2015"/>
                  </a:cubicBezTo>
                  <a:cubicBezTo>
                    <a:pt x="2224" y="2018"/>
                    <a:pt x="2233" y="2020"/>
                    <a:pt x="2238" y="2020"/>
                  </a:cubicBezTo>
                  <a:cubicBezTo>
                    <a:pt x="2245" y="2020"/>
                    <a:pt x="2248" y="2018"/>
                    <a:pt x="2242" y="2012"/>
                  </a:cubicBezTo>
                  <a:cubicBezTo>
                    <a:pt x="2241" y="2004"/>
                    <a:pt x="2248" y="2000"/>
                    <a:pt x="2258" y="2000"/>
                  </a:cubicBezTo>
                  <a:cubicBezTo>
                    <a:pt x="2262" y="2000"/>
                    <a:pt x="2266" y="2000"/>
                    <a:pt x="2270" y="2002"/>
                  </a:cubicBezTo>
                  <a:cubicBezTo>
                    <a:pt x="2278" y="2004"/>
                    <a:pt x="2281" y="2009"/>
                    <a:pt x="2288" y="2009"/>
                  </a:cubicBezTo>
                  <a:cubicBezTo>
                    <a:pt x="2291" y="2009"/>
                    <a:pt x="2296" y="2008"/>
                    <a:pt x="2302" y="2005"/>
                  </a:cubicBezTo>
                  <a:cubicBezTo>
                    <a:pt x="2304" y="2004"/>
                    <a:pt x="2327" y="1989"/>
                    <a:pt x="2331" y="1989"/>
                  </a:cubicBezTo>
                  <a:cubicBezTo>
                    <a:pt x="2331" y="1989"/>
                    <a:pt x="2331" y="1989"/>
                    <a:pt x="2331" y="1989"/>
                  </a:cubicBezTo>
                  <a:cubicBezTo>
                    <a:pt x="2332" y="1991"/>
                    <a:pt x="2314" y="2002"/>
                    <a:pt x="2324" y="2003"/>
                  </a:cubicBezTo>
                  <a:cubicBezTo>
                    <a:pt x="2324" y="2004"/>
                    <a:pt x="2325" y="2004"/>
                    <a:pt x="2325" y="2004"/>
                  </a:cubicBezTo>
                  <a:cubicBezTo>
                    <a:pt x="2334" y="2004"/>
                    <a:pt x="2352" y="1993"/>
                    <a:pt x="2356" y="1990"/>
                  </a:cubicBezTo>
                  <a:cubicBezTo>
                    <a:pt x="2365" y="1989"/>
                    <a:pt x="2375" y="1987"/>
                    <a:pt x="2383" y="1987"/>
                  </a:cubicBezTo>
                  <a:cubicBezTo>
                    <a:pt x="2387" y="1987"/>
                    <a:pt x="2391" y="1988"/>
                    <a:pt x="2394" y="1989"/>
                  </a:cubicBezTo>
                  <a:cubicBezTo>
                    <a:pt x="2401" y="1990"/>
                    <a:pt x="2406" y="1990"/>
                    <a:pt x="2412" y="1990"/>
                  </a:cubicBezTo>
                  <a:cubicBezTo>
                    <a:pt x="2416" y="1990"/>
                    <a:pt x="2420" y="1990"/>
                    <a:pt x="2425" y="1989"/>
                  </a:cubicBezTo>
                  <a:cubicBezTo>
                    <a:pt x="2439" y="1988"/>
                    <a:pt x="2454" y="1985"/>
                    <a:pt x="2467" y="1981"/>
                  </a:cubicBezTo>
                  <a:cubicBezTo>
                    <a:pt x="2477" y="1977"/>
                    <a:pt x="2482" y="1971"/>
                    <a:pt x="2488" y="1971"/>
                  </a:cubicBezTo>
                  <a:cubicBezTo>
                    <a:pt x="2490" y="1971"/>
                    <a:pt x="2492" y="1971"/>
                    <a:pt x="2495" y="1973"/>
                  </a:cubicBezTo>
                  <a:cubicBezTo>
                    <a:pt x="2500" y="1975"/>
                    <a:pt x="2507" y="1976"/>
                    <a:pt x="2514" y="1976"/>
                  </a:cubicBezTo>
                  <a:cubicBezTo>
                    <a:pt x="2522" y="1976"/>
                    <a:pt x="2531" y="1975"/>
                    <a:pt x="2538" y="1973"/>
                  </a:cubicBezTo>
                  <a:cubicBezTo>
                    <a:pt x="2549" y="1969"/>
                    <a:pt x="2546" y="1963"/>
                    <a:pt x="2545" y="1958"/>
                  </a:cubicBezTo>
                  <a:lnTo>
                    <a:pt x="2545" y="1958"/>
                  </a:lnTo>
                  <a:cubicBezTo>
                    <a:pt x="2546" y="1964"/>
                    <a:pt x="2552" y="1966"/>
                    <a:pt x="2560" y="1966"/>
                  </a:cubicBezTo>
                  <a:cubicBezTo>
                    <a:pt x="2574" y="1966"/>
                    <a:pt x="2594" y="1959"/>
                    <a:pt x="2601" y="1954"/>
                  </a:cubicBezTo>
                  <a:cubicBezTo>
                    <a:pt x="2606" y="1950"/>
                    <a:pt x="2613" y="1948"/>
                    <a:pt x="2619" y="1948"/>
                  </a:cubicBezTo>
                  <a:cubicBezTo>
                    <a:pt x="2623" y="1948"/>
                    <a:pt x="2626" y="1949"/>
                    <a:pt x="2627" y="1950"/>
                  </a:cubicBezTo>
                  <a:cubicBezTo>
                    <a:pt x="2632" y="1953"/>
                    <a:pt x="2620" y="1957"/>
                    <a:pt x="2627" y="1960"/>
                  </a:cubicBezTo>
                  <a:cubicBezTo>
                    <a:pt x="2628" y="1960"/>
                    <a:pt x="2629" y="1960"/>
                    <a:pt x="2630" y="1960"/>
                  </a:cubicBezTo>
                  <a:cubicBezTo>
                    <a:pt x="2636" y="1960"/>
                    <a:pt x="2641" y="1954"/>
                    <a:pt x="2645" y="1953"/>
                  </a:cubicBezTo>
                  <a:cubicBezTo>
                    <a:pt x="2652" y="1949"/>
                    <a:pt x="2662" y="1947"/>
                    <a:pt x="2671" y="1947"/>
                  </a:cubicBezTo>
                  <a:cubicBezTo>
                    <a:pt x="2675" y="1947"/>
                    <a:pt x="2679" y="1947"/>
                    <a:pt x="2682" y="1948"/>
                  </a:cubicBezTo>
                  <a:cubicBezTo>
                    <a:pt x="2683" y="1950"/>
                    <a:pt x="2684" y="1951"/>
                    <a:pt x="2685" y="1951"/>
                  </a:cubicBezTo>
                  <a:cubicBezTo>
                    <a:pt x="2690" y="1951"/>
                    <a:pt x="2702" y="1940"/>
                    <a:pt x="2708" y="1939"/>
                  </a:cubicBezTo>
                  <a:cubicBezTo>
                    <a:pt x="2724" y="1934"/>
                    <a:pt x="2745" y="1934"/>
                    <a:pt x="2759" y="1926"/>
                  </a:cubicBezTo>
                  <a:cubicBezTo>
                    <a:pt x="2772" y="1918"/>
                    <a:pt x="2791" y="1915"/>
                    <a:pt x="2806" y="1913"/>
                  </a:cubicBezTo>
                  <a:cubicBezTo>
                    <a:pt x="2822" y="1913"/>
                    <a:pt x="2852" y="1912"/>
                    <a:pt x="2865" y="1902"/>
                  </a:cubicBezTo>
                  <a:cubicBezTo>
                    <a:pt x="2866" y="1901"/>
                    <a:pt x="2868" y="1901"/>
                    <a:pt x="2869" y="1901"/>
                  </a:cubicBezTo>
                  <a:cubicBezTo>
                    <a:pt x="2875" y="1901"/>
                    <a:pt x="2882" y="1905"/>
                    <a:pt x="2887" y="1906"/>
                  </a:cubicBezTo>
                  <a:cubicBezTo>
                    <a:pt x="2896" y="1906"/>
                    <a:pt x="2900" y="1899"/>
                    <a:pt x="2911" y="1897"/>
                  </a:cubicBezTo>
                  <a:cubicBezTo>
                    <a:pt x="2924" y="1894"/>
                    <a:pt x="2937" y="1893"/>
                    <a:pt x="2950" y="1888"/>
                  </a:cubicBezTo>
                  <a:cubicBezTo>
                    <a:pt x="2962" y="1885"/>
                    <a:pt x="2959" y="1881"/>
                    <a:pt x="2969" y="1881"/>
                  </a:cubicBezTo>
                  <a:cubicBezTo>
                    <a:pt x="2970" y="1881"/>
                    <a:pt x="2972" y="1881"/>
                    <a:pt x="2974" y="1881"/>
                  </a:cubicBezTo>
                  <a:cubicBezTo>
                    <a:pt x="2978" y="1882"/>
                    <a:pt x="2983" y="1882"/>
                    <a:pt x="2988" y="1882"/>
                  </a:cubicBezTo>
                  <a:cubicBezTo>
                    <a:pt x="3005" y="1882"/>
                    <a:pt x="3025" y="1879"/>
                    <a:pt x="3022" y="1865"/>
                  </a:cubicBezTo>
                  <a:lnTo>
                    <a:pt x="3022" y="1865"/>
                  </a:lnTo>
                  <a:cubicBezTo>
                    <a:pt x="3023" y="1870"/>
                    <a:pt x="3029" y="1872"/>
                    <a:pt x="3038" y="1872"/>
                  </a:cubicBezTo>
                  <a:cubicBezTo>
                    <a:pt x="3063" y="1872"/>
                    <a:pt x="3111" y="1856"/>
                    <a:pt x="3123" y="1847"/>
                  </a:cubicBezTo>
                  <a:cubicBezTo>
                    <a:pt x="3125" y="1846"/>
                    <a:pt x="3127" y="1845"/>
                    <a:pt x="3130" y="1845"/>
                  </a:cubicBezTo>
                  <a:cubicBezTo>
                    <a:pt x="3138" y="1845"/>
                    <a:pt x="3148" y="1850"/>
                    <a:pt x="3157" y="1850"/>
                  </a:cubicBezTo>
                  <a:cubicBezTo>
                    <a:pt x="3163" y="1850"/>
                    <a:pt x="3169" y="1848"/>
                    <a:pt x="3173" y="1841"/>
                  </a:cubicBezTo>
                  <a:cubicBezTo>
                    <a:pt x="3178" y="1834"/>
                    <a:pt x="3180" y="1826"/>
                    <a:pt x="3191" y="1826"/>
                  </a:cubicBezTo>
                  <a:cubicBezTo>
                    <a:pt x="3193" y="1826"/>
                    <a:pt x="3195" y="1826"/>
                    <a:pt x="3199" y="1827"/>
                  </a:cubicBezTo>
                  <a:cubicBezTo>
                    <a:pt x="3203" y="1826"/>
                    <a:pt x="3233" y="1818"/>
                    <a:pt x="3233" y="1817"/>
                  </a:cubicBezTo>
                  <a:lnTo>
                    <a:pt x="3233" y="1817"/>
                  </a:lnTo>
                  <a:cubicBezTo>
                    <a:pt x="3234" y="1818"/>
                    <a:pt x="3225" y="1824"/>
                    <a:pt x="3233" y="1824"/>
                  </a:cubicBezTo>
                  <a:cubicBezTo>
                    <a:pt x="3240" y="1824"/>
                    <a:pt x="3249" y="1821"/>
                    <a:pt x="3256" y="1819"/>
                  </a:cubicBezTo>
                  <a:cubicBezTo>
                    <a:pt x="3274" y="1815"/>
                    <a:pt x="3297" y="1816"/>
                    <a:pt x="3314" y="1810"/>
                  </a:cubicBezTo>
                  <a:cubicBezTo>
                    <a:pt x="3296" y="1810"/>
                    <a:pt x="3285" y="1796"/>
                    <a:pt x="3297" y="1785"/>
                  </a:cubicBezTo>
                  <a:cubicBezTo>
                    <a:pt x="3299" y="1785"/>
                    <a:pt x="3301" y="1784"/>
                    <a:pt x="3303" y="1784"/>
                  </a:cubicBezTo>
                  <a:cubicBezTo>
                    <a:pt x="3313" y="1784"/>
                    <a:pt x="3307" y="1795"/>
                    <a:pt x="3307" y="1798"/>
                  </a:cubicBezTo>
                  <a:cubicBezTo>
                    <a:pt x="3307" y="1800"/>
                    <a:pt x="3308" y="1800"/>
                    <a:pt x="3310" y="1800"/>
                  </a:cubicBezTo>
                  <a:cubicBezTo>
                    <a:pt x="3317" y="1800"/>
                    <a:pt x="3331" y="1794"/>
                    <a:pt x="3337" y="1793"/>
                  </a:cubicBezTo>
                  <a:cubicBezTo>
                    <a:pt x="3338" y="1793"/>
                    <a:pt x="3338" y="1793"/>
                    <a:pt x="3339" y="1793"/>
                  </a:cubicBezTo>
                  <a:cubicBezTo>
                    <a:pt x="3344" y="1793"/>
                    <a:pt x="3353" y="1795"/>
                    <a:pt x="3358" y="1795"/>
                  </a:cubicBezTo>
                  <a:cubicBezTo>
                    <a:pt x="3361" y="1795"/>
                    <a:pt x="3363" y="1795"/>
                    <a:pt x="3364" y="1794"/>
                  </a:cubicBezTo>
                  <a:cubicBezTo>
                    <a:pt x="3367" y="1789"/>
                    <a:pt x="3368" y="1784"/>
                    <a:pt x="3379" y="1782"/>
                  </a:cubicBezTo>
                  <a:cubicBezTo>
                    <a:pt x="3382" y="1782"/>
                    <a:pt x="3385" y="1782"/>
                    <a:pt x="3388" y="1782"/>
                  </a:cubicBezTo>
                  <a:cubicBezTo>
                    <a:pt x="3393" y="1782"/>
                    <a:pt x="3398" y="1782"/>
                    <a:pt x="3403" y="1782"/>
                  </a:cubicBezTo>
                  <a:cubicBezTo>
                    <a:pt x="3410" y="1782"/>
                    <a:pt x="3418" y="1782"/>
                    <a:pt x="3427" y="1780"/>
                  </a:cubicBezTo>
                  <a:cubicBezTo>
                    <a:pt x="3413" y="1776"/>
                    <a:pt x="3492" y="1758"/>
                    <a:pt x="3499" y="1754"/>
                  </a:cubicBezTo>
                  <a:cubicBezTo>
                    <a:pt x="3503" y="1751"/>
                    <a:pt x="3489" y="1745"/>
                    <a:pt x="3498" y="1739"/>
                  </a:cubicBezTo>
                  <a:cubicBezTo>
                    <a:pt x="3500" y="1737"/>
                    <a:pt x="3503" y="1736"/>
                    <a:pt x="3505" y="1736"/>
                  </a:cubicBezTo>
                  <a:cubicBezTo>
                    <a:pt x="3512" y="1736"/>
                    <a:pt x="3517" y="1745"/>
                    <a:pt x="3517" y="1748"/>
                  </a:cubicBezTo>
                  <a:cubicBezTo>
                    <a:pt x="3516" y="1744"/>
                    <a:pt x="3520" y="1736"/>
                    <a:pt x="3528" y="1736"/>
                  </a:cubicBezTo>
                  <a:cubicBezTo>
                    <a:pt x="3529" y="1736"/>
                    <a:pt x="3529" y="1736"/>
                    <a:pt x="3529" y="1736"/>
                  </a:cubicBezTo>
                  <a:cubicBezTo>
                    <a:pt x="3538" y="1737"/>
                    <a:pt x="3536" y="1745"/>
                    <a:pt x="3544" y="1745"/>
                  </a:cubicBezTo>
                  <a:cubicBezTo>
                    <a:pt x="3550" y="1745"/>
                    <a:pt x="3552" y="1727"/>
                    <a:pt x="3566" y="1726"/>
                  </a:cubicBezTo>
                  <a:cubicBezTo>
                    <a:pt x="3566" y="1726"/>
                    <a:pt x="3567" y="1726"/>
                    <a:pt x="3567" y="1726"/>
                  </a:cubicBezTo>
                  <a:cubicBezTo>
                    <a:pt x="3571" y="1726"/>
                    <a:pt x="3582" y="1728"/>
                    <a:pt x="3589" y="1728"/>
                  </a:cubicBezTo>
                  <a:cubicBezTo>
                    <a:pt x="3592" y="1728"/>
                    <a:pt x="3594" y="1728"/>
                    <a:pt x="3593" y="1726"/>
                  </a:cubicBezTo>
                  <a:cubicBezTo>
                    <a:pt x="3591" y="1722"/>
                    <a:pt x="3582" y="1722"/>
                    <a:pt x="3591" y="1716"/>
                  </a:cubicBezTo>
                  <a:cubicBezTo>
                    <a:pt x="3594" y="1714"/>
                    <a:pt x="3599" y="1714"/>
                    <a:pt x="3603" y="1714"/>
                  </a:cubicBezTo>
                  <a:cubicBezTo>
                    <a:pt x="3612" y="1714"/>
                    <a:pt x="3606" y="1726"/>
                    <a:pt x="3614" y="1726"/>
                  </a:cubicBezTo>
                  <a:cubicBezTo>
                    <a:pt x="3615" y="1726"/>
                    <a:pt x="3616" y="1726"/>
                    <a:pt x="3617" y="1726"/>
                  </a:cubicBezTo>
                  <a:cubicBezTo>
                    <a:pt x="3625" y="1724"/>
                    <a:pt x="3638" y="1720"/>
                    <a:pt x="3645" y="1717"/>
                  </a:cubicBezTo>
                  <a:cubicBezTo>
                    <a:pt x="3648" y="1715"/>
                    <a:pt x="3651" y="1710"/>
                    <a:pt x="3651" y="1710"/>
                  </a:cubicBezTo>
                  <a:cubicBezTo>
                    <a:pt x="3667" y="1706"/>
                    <a:pt x="3684" y="1701"/>
                    <a:pt x="3699" y="1695"/>
                  </a:cubicBezTo>
                  <a:cubicBezTo>
                    <a:pt x="3714" y="1689"/>
                    <a:pt x="3717" y="1684"/>
                    <a:pt x="3707" y="1684"/>
                  </a:cubicBezTo>
                  <a:cubicBezTo>
                    <a:pt x="3705" y="1684"/>
                    <a:pt x="3702" y="1684"/>
                    <a:pt x="3698" y="1685"/>
                  </a:cubicBezTo>
                  <a:cubicBezTo>
                    <a:pt x="3710" y="1680"/>
                    <a:pt x="3722" y="1676"/>
                    <a:pt x="3733" y="1676"/>
                  </a:cubicBezTo>
                  <a:cubicBezTo>
                    <a:pt x="3735" y="1676"/>
                    <a:pt x="3737" y="1676"/>
                    <a:pt x="3740" y="1677"/>
                  </a:cubicBezTo>
                  <a:cubicBezTo>
                    <a:pt x="3744" y="1678"/>
                    <a:pt x="3750" y="1679"/>
                    <a:pt x="3756" y="1679"/>
                  </a:cubicBezTo>
                  <a:cubicBezTo>
                    <a:pt x="3764" y="1679"/>
                    <a:pt x="3772" y="1677"/>
                    <a:pt x="3778" y="1672"/>
                  </a:cubicBezTo>
                  <a:cubicBezTo>
                    <a:pt x="3787" y="1665"/>
                    <a:pt x="3787" y="1662"/>
                    <a:pt x="3800" y="1657"/>
                  </a:cubicBezTo>
                  <a:cubicBezTo>
                    <a:pt x="3805" y="1655"/>
                    <a:pt x="3816" y="1653"/>
                    <a:pt x="3820" y="1651"/>
                  </a:cubicBezTo>
                  <a:cubicBezTo>
                    <a:pt x="3820" y="1649"/>
                    <a:pt x="3818" y="1647"/>
                    <a:pt x="3822" y="1645"/>
                  </a:cubicBezTo>
                  <a:cubicBezTo>
                    <a:pt x="3833" y="1638"/>
                    <a:pt x="3853" y="1635"/>
                    <a:pt x="3866" y="1628"/>
                  </a:cubicBezTo>
                  <a:cubicBezTo>
                    <a:pt x="3877" y="1622"/>
                    <a:pt x="3886" y="1615"/>
                    <a:pt x="3895" y="1615"/>
                  </a:cubicBezTo>
                  <a:cubicBezTo>
                    <a:pt x="3897" y="1615"/>
                    <a:pt x="3899" y="1615"/>
                    <a:pt x="3901" y="1616"/>
                  </a:cubicBezTo>
                  <a:cubicBezTo>
                    <a:pt x="3901" y="1616"/>
                    <a:pt x="3902" y="1616"/>
                    <a:pt x="3902" y="1616"/>
                  </a:cubicBezTo>
                  <a:cubicBezTo>
                    <a:pt x="3912" y="1616"/>
                    <a:pt x="3938" y="1607"/>
                    <a:pt x="3942" y="1601"/>
                  </a:cubicBezTo>
                  <a:cubicBezTo>
                    <a:pt x="3944" y="1598"/>
                    <a:pt x="3941" y="1597"/>
                    <a:pt x="3937" y="1597"/>
                  </a:cubicBezTo>
                  <a:cubicBezTo>
                    <a:pt x="3932" y="1597"/>
                    <a:pt x="3925" y="1598"/>
                    <a:pt x="3921" y="1599"/>
                  </a:cubicBezTo>
                  <a:lnTo>
                    <a:pt x="3921" y="1599"/>
                  </a:lnTo>
                  <a:cubicBezTo>
                    <a:pt x="3930" y="1596"/>
                    <a:pt x="3940" y="1592"/>
                    <a:pt x="3949" y="1591"/>
                  </a:cubicBezTo>
                  <a:cubicBezTo>
                    <a:pt x="3955" y="1591"/>
                    <a:pt x="3960" y="1592"/>
                    <a:pt x="3965" y="1592"/>
                  </a:cubicBezTo>
                  <a:cubicBezTo>
                    <a:pt x="3968" y="1592"/>
                    <a:pt x="3971" y="1592"/>
                    <a:pt x="3974" y="1591"/>
                  </a:cubicBezTo>
                  <a:cubicBezTo>
                    <a:pt x="3991" y="1588"/>
                    <a:pt x="3994" y="1578"/>
                    <a:pt x="4011" y="1576"/>
                  </a:cubicBezTo>
                  <a:cubicBezTo>
                    <a:pt x="4014" y="1576"/>
                    <a:pt x="4024" y="1579"/>
                    <a:pt x="4031" y="1579"/>
                  </a:cubicBezTo>
                  <a:cubicBezTo>
                    <a:pt x="4036" y="1579"/>
                    <a:pt x="4040" y="1578"/>
                    <a:pt x="4040" y="1573"/>
                  </a:cubicBezTo>
                  <a:cubicBezTo>
                    <a:pt x="4040" y="1566"/>
                    <a:pt x="4039" y="1555"/>
                    <a:pt x="4057" y="1555"/>
                  </a:cubicBezTo>
                  <a:cubicBezTo>
                    <a:pt x="4057" y="1555"/>
                    <a:pt x="4058" y="1555"/>
                    <a:pt x="4059" y="1555"/>
                  </a:cubicBezTo>
                  <a:cubicBezTo>
                    <a:pt x="4067" y="1556"/>
                    <a:pt x="4070" y="1558"/>
                    <a:pt x="4077" y="1558"/>
                  </a:cubicBezTo>
                  <a:cubicBezTo>
                    <a:pt x="4080" y="1558"/>
                    <a:pt x="4083" y="1558"/>
                    <a:pt x="4086" y="1557"/>
                  </a:cubicBezTo>
                  <a:cubicBezTo>
                    <a:pt x="4091" y="1556"/>
                    <a:pt x="4125" y="1546"/>
                    <a:pt x="4124" y="1542"/>
                  </a:cubicBezTo>
                  <a:cubicBezTo>
                    <a:pt x="4124" y="1538"/>
                    <a:pt x="4107" y="1530"/>
                    <a:pt x="4127" y="1525"/>
                  </a:cubicBezTo>
                  <a:cubicBezTo>
                    <a:pt x="4129" y="1524"/>
                    <a:pt x="4131" y="1524"/>
                    <a:pt x="4132" y="1524"/>
                  </a:cubicBezTo>
                  <a:cubicBezTo>
                    <a:pt x="4139" y="1524"/>
                    <a:pt x="4135" y="1532"/>
                    <a:pt x="4141" y="1534"/>
                  </a:cubicBezTo>
                  <a:lnTo>
                    <a:pt x="4141" y="1534"/>
                  </a:lnTo>
                  <a:cubicBezTo>
                    <a:pt x="4140" y="1533"/>
                    <a:pt x="4150" y="1519"/>
                    <a:pt x="4151" y="1517"/>
                  </a:cubicBezTo>
                  <a:cubicBezTo>
                    <a:pt x="4155" y="1513"/>
                    <a:pt x="4158" y="1511"/>
                    <a:pt x="4161" y="1511"/>
                  </a:cubicBezTo>
                  <a:cubicBezTo>
                    <a:pt x="4164" y="1511"/>
                    <a:pt x="4166" y="1512"/>
                    <a:pt x="4169" y="1514"/>
                  </a:cubicBezTo>
                  <a:cubicBezTo>
                    <a:pt x="4170" y="1514"/>
                    <a:pt x="4171" y="1514"/>
                    <a:pt x="4173" y="1514"/>
                  </a:cubicBezTo>
                  <a:cubicBezTo>
                    <a:pt x="4186" y="1514"/>
                    <a:pt x="4213" y="1507"/>
                    <a:pt x="4222" y="1501"/>
                  </a:cubicBezTo>
                  <a:cubicBezTo>
                    <a:pt x="4235" y="1493"/>
                    <a:pt x="4213" y="1481"/>
                    <a:pt x="4219" y="1479"/>
                  </a:cubicBezTo>
                  <a:cubicBezTo>
                    <a:pt x="4222" y="1477"/>
                    <a:pt x="4224" y="1477"/>
                    <a:pt x="4226" y="1477"/>
                  </a:cubicBezTo>
                  <a:cubicBezTo>
                    <a:pt x="4231" y="1477"/>
                    <a:pt x="4234" y="1480"/>
                    <a:pt x="4238" y="1480"/>
                  </a:cubicBezTo>
                  <a:cubicBezTo>
                    <a:pt x="4239" y="1481"/>
                    <a:pt x="4240" y="1481"/>
                    <a:pt x="4241" y="1481"/>
                  </a:cubicBezTo>
                  <a:cubicBezTo>
                    <a:pt x="4249" y="1481"/>
                    <a:pt x="4258" y="1478"/>
                    <a:pt x="4266" y="1475"/>
                  </a:cubicBezTo>
                  <a:cubicBezTo>
                    <a:pt x="4279" y="1471"/>
                    <a:pt x="4309" y="1473"/>
                    <a:pt x="4318" y="1466"/>
                  </a:cubicBezTo>
                  <a:cubicBezTo>
                    <a:pt x="4322" y="1462"/>
                    <a:pt x="4327" y="1451"/>
                    <a:pt x="4332" y="1451"/>
                  </a:cubicBezTo>
                  <a:cubicBezTo>
                    <a:pt x="4332" y="1451"/>
                    <a:pt x="4332" y="1451"/>
                    <a:pt x="4333" y="1451"/>
                  </a:cubicBezTo>
                  <a:cubicBezTo>
                    <a:pt x="4337" y="1451"/>
                    <a:pt x="4339" y="1453"/>
                    <a:pt x="4342" y="1453"/>
                  </a:cubicBezTo>
                  <a:cubicBezTo>
                    <a:pt x="4344" y="1453"/>
                    <a:pt x="4346" y="1453"/>
                    <a:pt x="4348" y="1452"/>
                  </a:cubicBezTo>
                  <a:cubicBezTo>
                    <a:pt x="4370" y="1444"/>
                    <a:pt x="4372" y="1425"/>
                    <a:pt x="4391" y="1415"/>
                  </a:cubicBezTo>
                  <a:cubicBezTo>
                    <a:pt x="4397" y="1412"/>
                    <a:pt x="4403" y="1411"/>
                    <a:pt x="4409" y="1411"/>
                  </a:cubicBezTo>
                  <a:cubicBezTo>
                    <a:pt x="4417" y="1411"/>
                    <a:pt x="4425" y="1413"/>
                    <a:pt x="4433" y="1413"/>
                  </a:cubicBezTo>
                  <a:cubicBezTo>
                    <a:pt x="4437" y="1413"/>
                    <a:pt x="4440" y="1413"/>
                    <a:pt x="4444" y="1411"/>
                  </a:cubicBezTo>
                  <a:cubicBezTo>
                    <a:pt x="4448" y="1409"/>
                    <a:pt x="4439" y="1405"/>
                    <a:pt x="4436" y="1405"/>
                  </a:cubicBezTo>
                  <a:cubicBezTo>
                    <a:pt x="4436" y="1405"/>
                    <a:pt x="4436" y="1405"/>
                    <a:pt x="4436" y="1405"/>
                  </a:cubicBezTo>
                  <a:lnTo>
                    <a:pt x="4436" y="1405"/>
                  </a:lnTo>
                  <a:cubicBezTo>
                    <a:pt x="4440" y="1404"/>
                    <a:pt x="4443" y="1403"/>
                    <a:pt x="4445" y="1403"/>
                  </a:cubicBezTo>
                  <a:cubicBezTo>
                    <a:pt x="4449" y="1403"/>
                    <a:pt x="4452" y="1404"/>
                    <a:pt x="4455" y="1404"/>
                  </a:cubicBezTo>
                  <a:cubicBezTo>
                    <a:pt x="4458" y="1404"/>
                    <a:pt x="4460" y="1403"/>
                    <a:pt x="4464" y="1402"/>
                  </a:cubicBezTo>
                  <a:cubicBezTo>
                    <a:pt x="4478" y="1395"/>
                    <a:pt x="4486" y="1387"/>
                    <a:pt x="4501" y="1381"/>
                  </a:cubicBezTo>
                  <a:lnTo>
                    <a:pt x="4501" y="1381"/>
                  </a:lnTo>
                  <a:cubicBezTo>
                    <a:pt x="4500" y="1381"/>
                    <a:pt x="4500" y="1381"/>
                    <a:pt x="4500" y="1381"/>
                  </a:cubicBezTo>
                  <a:cubicBezTo>
                    <a:pt x="4499" y="1381"/>
                    <a:pt x="4511" y="1375"/>
                    <a:pt x="4515" y="1370"/>
                  </a:cubicBezTo>
                  <a:cubicBezTo>
                    <a:pt x="4521" y="1364"/>
                    <a:pt x="4527" y="1363"/>
                    <a:pt x="4534" y="1362"/>
                  </a:cubicBezTo>
                  <a:cubicBezTo>
                    <a:pt x="4550" y="1358"/>
                    <a:pt x="4568" y="1348"/>
                    <a:pt x="4582" y="1338"/>
                  </a:cubicBezTo>
                  <a:cubicBezTo>
                    <a:pt x="4585" y="1335"/>
                    <a:pt x="4596" y="1319"/>
                    <a:pt x="4601" y="1319"/>
                  </a:cubicBezTo>
                  <a:cubicBezTo>
                    <a:pt x="4601" y="1319"/>
                    <a:pt x="4601" y="1319"/>
                    <a:pt x="4602" y="1320"/>
                  </a:cubicBezTo>
                  <a:cubicBezTo>
                    <a:pt x="4605" y="1325"/>
                    <a:pt x="4608" y="1330"/>
                    <a:pt x="4613" y="1330"/>
                  </a:cubicBezTo>
                  <a:cubicBezTo>
                    <a:pt x="4617" y="1330"/>
                    <a:pt x="4622" y="1327"/>
                    <a:pt x="4629" y="1319"/>
                  </a:cubicBezTo>
                  <a:cubicBezTo>
                    <a:pt x="4633" y="1313"/>
                    <a:pt x="4637" y="1306"/>
                    <a:pt x="4642" y="1299"/>
                  </a:cubicBezTo>
                  <a:lnTo>
                    <a:pt x="4642" y="1299"/>
                  </a:lnTo>
                  <a:cubicBezTo>
                    <a:pt x="4641" y="1303"/>
                    <a:pt x="4642" y="1307"/>
                    <a:pt x="4643" y="1308"/>
                  </a:cubicBezTo>
                  <a:cubicBezTo>
                    <a:pt x="4650" y="1304"/>
                    <a:pt x="4663" y="1299"/>
                    <a:pt x="4660" y="1293"/>
                  </a:cubicBezTo>
                  <a:cubicBezTo>
                    <a:pt x="4660" y="1293"/>
                    <a:pt x="4655" y="1292"/>
                    <a:pt x="4651" y="1292"/>
                  </a:cubicBezTo>
                  <a:cubicBezTo>
                    <a:pt x="4650" y="1292"/>
                    <a:pt x="4650" y="1292"/>
                    <a:pt x="4649" y="1292"/>
                  </a:cubicBezTo>
                  <a:lnTo>
                    <a:pt x="4649" y="1292"/>
                  </a:lnTo>
                  <a:cubicBezTo>
                    <a:pt x="4654" y="1288"/>
                    <a:pt x="4661" y="1284"/>
                    <a:pt x="4670" y="1284"/>
                  </a:cubicBezTo>
                  <a:cubicBezTo>
                    <a:pt x="4672" y="1284"/>
                    <a:pt x="4674" y="1284"/>
                    <a:pt x="4676" y="1284"/>
                  </a:cubicBezTo>
                  <a:cubicBezTo>
                    <a:pt x="4679" y="1284"/>
                    <a:pt x="4682" y="1284"/>
                    <a:pt x="4686" y="1284"/>
                  </a:cubicBezTo>
                  <a:cubicBezTo>
                    <a:pt x="4692" y="1284"/>
                    <a:pt x="4699" y="1283"/>
                    <a:pt x="4707" y="1280"/>
                  </a:cubicBezTo>
                  <a:cubicBezTo>
                    <a:pt x="4720" y="1276"/>
                    <a:pt x="4719" y="1270"/>
                    <a:pt x="4729" y="1266"/>
                  </a:cubicBezTo>
                  <a:cubicBezTo>
                    <a:pt x="4737" y="1261"/>
                    <a:pt x="4748" y="1265"/>
                    <a:pt x="4759" y="1259"/>
                  </a:cubicBezTo>
                  <a:cubicBezTo>
                    <a:pt x="4761" y="1259"/>
                    <a:pt x="4761" y="1252"/>
                    <a:pt x="4762" y="1251"/>
                  </a:cubicBezTo>
                  <a:cubicBezTo>
                    <a:pt x="4774" y="1235"/>
                    <a:pt x="4794" y="1244"/>
                    <a:pt x="4806" y="1239"/>
                  </a:cubicBezTo>
                  <a:lnTo>
                    <a:pt x="4806" y="1239"/>
                  </a:lnTo>
                  <a:cubicBezTo>
                    <a:pt x="4806" y="1239"/>
                    <a:pt x="4806" y="1239"/>
                    <a:pt x="4805" y="1239"/>
                  </a:cubicBezTo>
                  <a:cubicBezTo>
                    <a:pt x="4799" y="1239"/>
                    <a:pt x="4788" y="1221"/>
                    <a:pt x="4814" y="1218"/>
                  </a:cubicBezTo>
                  <a:cubicBezTo>
                    <a:pt x="4830" y="1217"/>
                    <a:pt x="4825" y="1219"/>
                    <a:pt x="4843" y="1209"/>
                  </a:cubicBezTo>
                  <a:cubicBezTo>
                    <a:pt x="4847" y="1208"/>
                    <a:pt x="4849" y="1207"/>
                    <a:pt x="4851" y="1207"/>
                  </a:cubicBezTo>
                  <a:cubicBezTo>
                    <a:pt x="4854" y="1207"/>
                    <a:pt x="4856" y="1209"/>
                    <a:pt x="4857" y="1212"/>
                  </a:cubicBezTo>
                  <a:lnTo>
                    <a:pt x="4857" y="1212"/>
                  </a:lnTo>
                  <a:cubicBezTo>
                    <a:pt x="4851" y="1199"/>
                    <a:pt x="4902" y="1183"/>
                    <a:pt x="4895" y="1170"/>
                  </a:cubicBezTo>
                  <a:lnTo>
                    <a:pt x="4895" y="1170"/>
                  </a:lnTo>
                  <a:cubicBezTo>
                    <a:pt x="4896" y="1171"/>
                    <a:pt x="4897" y="1172"/>
                    <a:pt x="4899" y="1172"/>
                  </a:cubicBezTo>
                  <a:cubicBezTo>
                    <a:pt x="4908" y="1172"/>
                    <a:pt x="4933" y="1156"/>
                    <a:pt x="4940" y="1151"/>
                  </a:cubicBezTo>
                  <a:cubicBezTo>
                    <a:pt x="4947" y="1146"/>
                    <a:pt x="4955" y="1141"/>
                    <a:pt x="4960" y="1135"/>
                  </a:cubicBezTo>
                  <a:cubicBezTo>
                    <a:pt x="4960" y="1135"/>
                    <a:pt x="4963" y="1122"/>
                    <a:pt x="4965" y="1122"/>
                  </a:cubicBezTo>
                  <a:cubicBezTo>
                    <a:pt x="4965" y="1122"/>
                    <a:pt x="4965" y="1122"/>
                    <a:pt x="4965" y="1122"/>
                  </a:cubicBezTo>
                  <a:cubicBezTo>
                    <a:pt x="4971" y="1123"/>
                    <a:pt x="4974" y="1135"/>
                    <a:pt x="4975" y="1139"/>
                  </a:cubicBezTo>
                  <a:cubicBezTo>
                    <a:pt x="4981" y="1131"/>
                    <a:pt x="4988" y="1123"/>
                    <a:pt x="4987" y="1117"/>
                  </a:cubicBezTo>
                  <a:cubicBezTo>
                    <a:pt x="4985" y="1110"/>
                    <a:pt x="4982" y="1101"/>
                    <a:pt x="4997" y="1092"/>
                  </a:cubicBezTo>
                  <a:cubicBezTo>
                    <a:pt x="4999" y="1095"/>
                    <a:pt x="5001" y="1109"/>
                    <a:pt x="5006" y="1109"/>
                  </a:cubicBezTo>
                  <a:cubicBezTo>
                    <a:pt x="5006" y="1109"/>
                    <a:pt x="5006" y="1109"/>
                    <a:pt x="5007" y="1108"/>
                  </a:cubicBezTo>
                  <a:cubicBezTo>
                    <a:pt x="5015" y="1107"/>
                    <a:pt x="5021" y="1094"/>
                    <a:pt x="5022" y="1090"/>
                  </a:cubicBezTo>
                  <a:cubicBezTo>
                    <a:pt x="5029" y="1086"/>
                    <a:pt x="5036" y="1081"/>
                    <a:pt x="5043" y="1079"/>
                  </a:cubicBezTo>
                  <a:cubicBezTo>
                    <a:pt x="5048" y="1077"/>
                    <a:pt x="5057" y="1078"/>
                    <a:pt x="5063" y="1074"/>
                  </a:cubicBezTo>
                  <a:cubicBezTo>
                    <a:pt x="5064" y="1073"/>
                    <a:pt x="5060" y="1060"/>
                    <a:pt x="5069" y="1059"/>
                  </a:cubicBezTo>
                  <a:cubicBezTo>
                    <a:pt x="5069" y="1059"/>
                    <a:pt x="5075" y="1061"/>
                    <a:pt x="5079" y="1061"/>
                  </a:cubicBezTo>
                  <a:cubicBezTo>
                    <a:pt x="5080" y="1061"/>
                    <a:pt x="5080" y="1061"/>
                    <a:pt x="5081" y="1060"/>
                  </a:cubicBezTo>
                  <a:cubicBezTo>
                    <a:pt x="5086" y="1060"/>
                    <a:pt x="5091" y="1059"/>
                    <a:pt x="5098" y="1056"/>
                  </a:cubicBezTo>
                  <a:cubicBezTo>
                    <a:pt x="5105" y="1053"/>
                    <a:pt x="5111" y="1051"/>
                    <a:pt x="5116" y="1047"/>
                  </a:cubicBezTo>
                  <a:cubicBezTo>
                    <a:pt x="5125" y="1043"/>
                    <a:pt x="5135" y="1039"/>
                    <a:pt x="5146" y="1034"/>
                  </a:cubicBezTo>
                  <a:cubicBezTo>
                    <a:pt x="5161" y="1027"/>
                    <a:pt x="5174" y="1029"/>
                    <a:pt x="5187" y="1022"/>
                  </a:cubicBezTo>
                  <a:cubicBezTo>
                    <a:pt x="5187" y="1021"/>
                    <a:pt x="5187" y="1020"/>
                    <a:pt x="5186" y="1018"/>
                  </a:cubicBezTo>
                  <a:cubicBezTo>
                    <a:pt x="5180" y="1005"/>
                    <a:pt x="5175" y="1000"/>
                    <a:pt x="5171" y="998"/>
                  </a:cubicBezTo>
                  <a:lnTo>
                    <a:pt x="5171" y="998"/>
                  </a:lnTo>
                  <a:cubicBezTo>
                    <a:pt x="5174" y="999"/>
                    <a:pt x="5177" y="1000"/>
                    <a:pt x="5179" y="1000"/>
                  </a:cubicBezTo>
                  <a:cubicBezTo>
                    <a:pt x="5184" y="1000"/>
                    <a:pt x="5185" y="994"/>
                    <a:pt x="5176" y="968"/>
                  </a:cubicBezTo>
                  <a:lnTo>
                    <a:pt x="5171" y="968"/>
                  </a:lnTo>
                  <a:cubicBezTo>
                    <a:pt x="5169" y="961"/>
                    <a:pt x="5164" y="943"/>
                    <a:pt x="5160" y="927"/>
                  </a:cubicBezTo>
                  <a:cubicBezTo>
                    <a:pt x="5156" y="914"/>
                    <a:pt x="5152" y="901"/>
                    <a:pt x="5147" y="898"/>
                  </a:cubicBezTo>
                  <a:cubicBezTo>
                    <a:pt x="5147" y="898"/>
                    <a:pt x="5147" y="898"/>
                    <a:pt x="5147" y="898"/>
                  </a:cubicBezTo>
                  <a:cubicBezTo>
                    <a:pt x="5146" y="898"/>
                    <a:pt x="5142" y="904"/>
                    <a:pt x="5139" y="904"/>
                  </a:cubicBezTo>
                  <a:cubicBezTo>
                    <a:pt x="5138" y="904"/>
                    <a:pt x="5136" y="903"/>
                    <a:pt x="5136" y="900"/>
                  </a:cubicBezTo>
                  <a:cubicBezTo>
                    <a:pt x="5134" y="891"/>
                    <a:pt x="5137" y="879"/>
                    <a:pt x="5136" y="868"/>
                  </a:cubicBezTo>
                  <a:cubicBezTo>
                    <a:pt x="5134" y="844"/>
                    <a:pt x="5128" y="815"/>
                    <a:pt x="5119" y="791"/>
                  </a:cubicBezTo>
                  <a:cubicBezTo>
                    <a:pt x="5114" y="778"/>
                    <a:pt x="5106" y="771"/>
                    <a:pt x="5101" y="758"/>
                  </a:cubicBezTo>
                  <a:cubicBezTo>
                    <a:pt x="5094" y="736"/>
                    <a:pt x="5091" y="739"/>
                    <a:pt x="5080" y="734"/>
                  </a:cubicBezTo>
                  <a:lnTo>
                    <a:pt x="5080" y="734"/>
                  </a:lnTo>
                  <a:cubicBezTo>
                    <a:pt x="5080" y="734"/>
                    <a:pt x="5080" y="734"/>
                    <a:pt x="5080" y="734"/>
                  </a:cubicBezTo>
                  <a:cubicBezTo>
                    <a:pt x="5084" y="734"/>
                    <a:pt x="5093" y="699"/>
                    <a:pt x="5082" y="696"/>
                  </a:cubicBezTo>
                  <a:cubicBezTo>
                    <a:pt x="5082" y="696"/>
                    <a:pt x="5082" y="696"/>
                    <a:pt x="5081" y="696"/>
                  </a:cubicBezTo>
                  <a:cubicBezTo>
                    <a:pt x="5075" y="696"/>
                    <a:pt x="5075" y="731"/>
                    <a:pt x="5068" y="731"/>
                  </a:cubicBezTo>
                  <a:cubicBezTo>
                    <a:pt x="5067" y="731"/>
                    <a:pt x="5067" y="731"/>
                    <a:pt x="5067" y="731"/>
                  </a:cubicBezTo>
                  <a:cubicBezTo>
                    <a:pt x="5067" y="731"/>
                    <a:pt x="5070" y="701"/>
                    <a:pt x="5070" y="698"/>
                  </a:cubicBezTo>
                  <a:cubicBezTo>
                    <a:pt x="5072" y="687"/>
                    <a:pt x="5076" y="670"/>
                    <a:pt x="5083" y="668"/>
                  </a:cubicBezTo>
                  <a:lnTo>
                    <a:pt x="5083" y="668"/>
                  </a:lnTo>
                  <a:cubicBezTo>
                    <a:pt x="5083" y="668"/>
                    <a:pt x="5082" y="668"/>
                    <a:pt x="5081" y="668"/>
                  </a:cubicBezTo>
                  <a:cubicBezTo>
                    <a:pt x="5070" y="668"/>
                    <a:pt x="5068" y="642"/>
                    <a:pt x="5057" y="631"/>
                  </a:cubicBezTo>
                  <a:cubicBezTo>
                    <a:pt x="5051" y="612"/>
                    <a:pt x="5053" y="612"/>
                    <a:pt x="5062" y="612"/>
                  </a:cubicBezTo>
                  <a:cubicBezTo>
                    <a:pt x="5069" y="612"/>
                    <a:pt x="5062" y="597"/>
                    <a:pt x="5066" y="595"/>
                  </a:cubicBezTo>
                  <a:lnTo>
                    <a:pt x="5066" y="595"/>
                  </a:lnTo>
                  <a:lnTo>
                    <a:pt x="5043" y="602"/>
                  </a:lnTo>
                  <a:cubicBezTo>
                    <a:pt x="5037" y="585"/>
                    <a:pt x="5055" y="573"/>
                    <a:pt x="5054" y="571"/>
                  </a:cubicBezTo>
                  <a:cubicBezTo>
                    <a:pt x="5047" y="562"/>
                    <a:pt x="5029" y="549"/>
                    <a:pt x="5031" y="532"/>
                  </a:cubicBezTo>
                  <a:cubicBezTo>
                    <a:pt x="5034" y="520"/>
                    <a:pt x="5031" y="474"/>
                    <a:pt x="5015" y="468"/>
                  </a:cubicBezTo>
                  <a:cubicBezTo>
                    <a:pt x="5009" y="465"/>
                    <a:pt x="5008" y="437"/>
                    <a:pt x="4999" y="429"/>
                  </a:cubicBezTo>
                  <a:cubicBezTo>
                    <a:pt x="4983" y="415"/>
                    <a:pt x="5002" y="409"/>
                    <a:pt x="5000" y="398"/>
                  </a:cubicBezTo>
                  <a:cubicBezTo>
                    <a:pt x="4997" y="385"/>
                    <a:pt x="4988" y="381"/>
                    <a:pt x="4984" y="369"/>
                  </a:cubicBezTo>
                  <a:cubicBezTo>
                    <a:pt x="4982" y="360"/>
                    <a:pt x="4983" y="358"/>
                    <a:pt x="4985" y="358"/>
                  </a:cubicBezTo>
                  <a:cubicBezTo>
                    <a:pt x="4987" y="358"/>
                    <a:pt x="4988" y="358"/>
                    <a:pt x="4990" y="358"/>
                  </a:cubicBezTo>
                  <a:cubicBezTo>
                    <a:pt x="4990" y="358"/>
                    <a:pt x="4990" y="358"/>
                    <a:pt x="4991" y="358"/>
                  </a:cubicBezTo>
                  <a:cubicBezTo>
                    <a:pt x="4996" y="358"/>
                    <a:pt x="4984" y="339"/>
                    <a:pt x="4983" y="338"/>
                  </a:cubicBezTo>
                  <a:cubicBezTo>
                    <a:pt x="4977" y="331"/>
                    <a:pt x="4979" y="328"/>
                    <a:pt x="4979" y="323"/>
                  </a:cubicBezTo>
                  <a:cubicBezTo>
                    <a:pt x="4978" y="317"/>
                    <a:pt x="4975" y="316"/>
                    <a:pt x="4972" y="316"/>
                  </a:cubicBezTo>
                  <a:cubicBezTo>
                    <a:pt x="4968" y="316"/>
                    <a:pt x="4964" y="317"/>
                    <a:pt x="4962" y="317"/>
                  </a:cubicBezTo>
                  <a:cubicBezTo>
                    <a:pt x="4959" y="317"/>
                    <a:pt x="4957" y="315"/>
                    <a:pt x="4962" y="305"/>
                  </a:cubicBezTo>
                  <a:cubicBezTo>
                    <a:pt x="4968" y="291"/>
                    <a:pt x="4962" y="270"/>
                    <a:pt x="4950" y="260"/>
                  </a:cubicBezTo>
                  <a:cubicBezTo>
                    <a:pt x="4937" y="248"/>
                    <a:pt x="4932" y="238"/>
                    <a:pt x="4943" y="224"/>
                  </a:cubicBezTo>
                  <a:cubicBezTo>
                    <a:pt x="4949" y="216"/>
                    <a:pt x="4921" y="185"/>
                    <a:pt x="4928" y="174"/>
                  </a:cubicBezTo>
                  <a:lnTo>
                    <a:pt x="4928" y="174"/>
                  </a:lnTo>
                  <a:cubicBezTo>
                    <a:pt x="4928" y="175"/>
                    <a:pt x="4927" y="175"/>
                    <a:pt x="4927" y="175"/>
                  </a:cubicBezTo>
                  <a:cubicBezTo>
                    <a:pt x="4919" y="175"/>
                    <a:pt x="4897" y="144"/>
                    <a:pt x="4906" y="144"/>
                  </a:cubicBezTo>
                  <a:cubicBezTo>
                    <a:pt x="4907" y="144"/>
                    <a:pt x="4909" y="144"/>
                    <a:pt x="4912" y="145"/>
                  </a:cubicBezTo>
                  <a:cubicBezTo>
                    <a:pt x="4919" y="144"/>
                    <a:pt x="4919" y="138"/>
                    <a:pt x="4915" y="131"/>
                  </a:cubicBezTo>
                  <a:cubicBezTo>
                    <a:pt x="4912" y="127"/>
                    <a:pt x="4912" y="123"/>
                    <a:pt x="4907" y="119"/>
                  </a:cubicBezTo>
                  <a:cubicBezTo>
                    <a:pt x="4906" y="115"/>
                    <a:pt x="4903" y="111"/>
                    <a:pt x="4902" y="107"/>
                  </a:cubicBezTo>
                  <a:cubicBezTo>
                    <a:pt x="4898" y="98"/>
                    <a:pt x="4894" y="85"/>
                    <a:pt x="4894" y="76"/>
                  </a:cubicBezTo>
                  <a:cubicBezTo>
                    <a:pt x="4894" y="70"/>
                    <a:pt x="4898" y="75"/>
                    <a:pt x="4895" y="62"/>
                  </a:cubicBezTo>
                  <a:cubicBezTo>
                    <a:pt x="4892" y="49"/>
                    <a:pt x="4880" y="18"/>
                    <a:pt x="4873" y="4"/>
                  </a:cubicBezTo>
                  <a:cubicBezTo>
                    <a:pt x="4863" y="7"/>
                    <a:pt x="4856" y="11"/>
                    <a:pt x="4855" y="14"/>
                  </a:cubicBezTo>
                  <a:cubicBezTo>
                    <a:pt x="4857" y="7"/>
                    <a:pt x="4863" y="1"/>
                    <a:pt x="4850" y="1"/>
                  </a:cubicBezTo>
                  <a:close/>
                </a:path>
              </a:pathLst>
            </a:custGeom>
            <a:solidFill>
              <a:srgbClr val="F7C6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7529856" y="3699893"/>
              <a:ext cx="1171075" cy="456032"/>
            </a:xfrm>
            <a:custGeom>
              <a:avLst/>
              <a:gdLst/>
              <a:ahLst/>
              <a:cxnLst/>
              <a:rect l="l" t="t" r="r" b="b"/>
              <a:pathLst>
                <a:path w="8590" h="3345" extrusionOk="0">
                  <a:moveTo>
                    <a:pt x="5898" y="0"/>
                  </a:moveTo>
                  <a:cubicBezTo>
                    <a:pt x="5325" y="0"/>
                    <a:pt x="4689" y="57"/>
                    <a:pt x="4026" y="176"/>
                  </a:cubicBezTo>
                  <a:cubicBezTo>
                    <a:pt x="1736" y="587"/>
                    <a:pt x="0" y="1590"/>
                    <a:pt x="148" y="2417"/>
                  </a:cubicBezTo>
                  <a:cubicBezTo>
                    <a:pt x="254" y="3005"/>
                    <a:pt x="1283" y="3345"/>
                    <a:pt x="2692" y="3345"/>
                  </a:cubicBezTo>
                  <a:cubicBezTo>
                    <a:pt x="3265" y="3345"/>
                    <a:pt x="3901" y="3289"/>
                    <a:pt x="4564" y="3170"/>
                  </a:cubicBezTo>
                  <a:cubicBezTo>
                    <a:pt x="6853" y="2758"/>
                    <a:pt x="8590" y="1754"/>
                    <a:pt x="8441" y="927"/>
                  </a:cubicBezTo>
                  <a:cubicBezTo>
                    <a:pt x="8335" y="340"/>
                    <a:pt x="7307" y="0"/>
                    <a:pt x="58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7543353" y="3694576"/>
              <a:ext cx="1145172" cy="466257"/>
            </a:xfrm>
            <a:custGeom>
              <a:avLst/>
              <a:gdLst/>
              <a:ahLst/>
              <a:cxnLst/>
              <a:rect l="l" t="t" r="r" b="b"/>
              <a:pathLst>
                <a:path w="8400" h="3420" extrusionOk="0">
                  <a:moveTo>
                    <a:pt x="5077" y="34"/>
                  </a:moveTo>
                  <a:cubicBezTo>
                    <a:pt x="5077" y="34"/>
                    <a:pt x="5077" y="34"/>
                    <a:pt x="5077" y="34"/>
                  </a:cubicBezTo>
                  <a:cubicBezTo>
                    <a:pt x="5077" y="34"/>
                    <a:pt x="5077" y="34"/>
                    <a:pt x="5077" y="34"/>
                  </a:cubicBezTo>
                  <a:close/>
                  <a:moveTo>
                    <a:pt x="4049" y="194"/>
                  </a:moveTo>
                  <a:cubicBezTo>
                    <a:pt x="4058" y="194"/>
                    <a:pt x="4062" y="196"/>
                    <a:pt x="4062" y="201"/>
                  </a:cubicBezTo>
                  <a:lnTo>
                    <a:pt x="4046" y="205"/>
                  </a:lnTo>
                  <a:cubicBezTo>
                    <a:pt x="4038" y="203"/>
                    <a:pt x="4029" y="201"/>
                    <a:pt x="4028" y="196"/>
                  </a:cubicBezTo>
                  <a:cubicBezTo>
                    <a:pt x="4037" y="194"/>
                    <a:pt x="4044" y="194"/>
                    <a:pt x="4049" y="194"/>
                  </a:cubicBezTo>
                  <a:close/>
                  <a:moveTo>
                    <a:pt x="3611" y="239"/>
                  </a:moveTo>
                  <a:cubicBezTo>
                    <a:pt x="3609" y="239"/>
                    <a:pt x="3605" y="240"/>
                    <a:pt x="3600" y="241"/>
                  </a:cubicBezTo>
                  <a:cubicBezTo>
                    <a:pt x="3595" y="242"/>
                    <a:pt x="3589" y="243"/>
                    <a:pt x="3584" y="244"/>
                  </a:cubicBezTo>
                  <a:cubicBezTo>
                    <a:pt x="3585" y="250"/>
                    <a:pt x="3589" y="252"/>
                    <a:pt x="3595" y="252"/>
                  </a:cubicBezTo>
                  <a:cubicBezTo>
                    <a:pt x="3607" y="252"/>
                    <a:pt x="3625" y="239"/>
                    <a:pt x="3611" y="239"/>
                  </a:cubicBezTo>
                  <a:close/>
                  <a:moveTo>
                    <a:pt x="7591" y="296"/>
                  </a:moveTo>
                  <a:cubicBezTo>
                    <a:pt x="7601" y="296"/>
                    <a:pt x="7615" y="302"/>
                    <a:pt x="7626" y="308"/>
                  </a:cubicBezTo>
                  <a:cubicBezTo>
                    <a:pt x="7625" y="310"/>
                    <a:pt x="7624" y="314"/>
                    <a:pt x="7618" y="314"/>
                  </a:cubicBezTo>
                  <a:cubicBezTo>
                    <a:pt x="7616" y="314"/>
                    <a:pt x="7612" y="314"/>
                    <a:pt x="7607" y="311"/>
                  </a:cubicBezTo>
                  <a:cubicBezTo>
                    <a:pt x="7592" y="305"/>
                    <a:pt x="7574" y="298"/>
                    <a:pt x="7588" y="296"/>
                  </a:cubicBezTo>
                  <a:cubicBezTo>
                    <a:pt x="7589" y="296"/>
                    <a:pt x="7590" y="296"/>
                    <a:pt x="7591" y="296"/>
                  </a:cubicBezTo>
                  <a:close/>
                  <a:moveTo>
                    <a:pt x="7764" y="329"/>
                  </a:moveTo>
                  <a:cubicBezTo>
                    <a:pt x="7757" y="342"/>
                    <a:pt x="7776" y="348"/>
                    <a:pt x="7786" y="348"/>
                  </a:cubicBezTo>
                  <a:cubicBezTo>
                    <a:pt x="7793" y="348"/>
                    <a:pt x="7795" y="345"/>
                    <a:pt x="7778" y="337"/>
                  </a:cubicBezTo>
                  <a:cubicBezTo>
                    <a:pt x="7774" y="334"/>
                    <a:pt x="7768" y="332"/>
                    <a:pt x="7764" y="329"/>
                  </a:cubicBezTo>
                  <a:close/>
                  <a:moveTo>
                    <a:pt x="8021" y="500"/>
                  </a:moveTo>
                  <a:cubicBezTo>
                    <a:pt x="8021" y="500"/>
                    <a:pt x="8022" y="500"/>
                    <a:pt x="8023" y="500"/>
                  </a:cubicBezTo>
                  <a:cubicBezTo>
                    <a:pt x="8033" y="502"/>
                    <a:pt x="8046" y="513"/>
                    <a:pt x="8057" y="523"/>
                  </a:cubicBezTo>
                  <a:cubicBezTo>
                    <a:pt x="8055" y="524"/>
                    <a:pt x="8054" y="527"/>
                    <a:pt x="8050" y="527"/>
                  </a:cubicBezTo>
                  <a:cubicBezTo>
                    <a:pt x="8047" y="527"/>
                    <a:pt x="8043" y="526"/>
                    <a:pt x="8037" y="521"/>
                  </a:cubicBezTo>
                  <a:cubicBezTo>
                    <a:pt x="8025" y="512"/>
                    <a:pt x="8011" y="500"/>
                    <a:pt x="8021" y="500"/>
                  </a:cubicBezTo>
                  <a:close/>
                  <a:moveTo>
                    <a:pt x="1714" y="814"/>
                  </a:moveTo>
                  <a:lnTo>
                    <a:pt x="1714" y="814"/>
                  </a:lnTo>
                  <a:cubicBezTo>
                    <a:pt x="1714" y="814"/>
                    <a:pt x="1714" y="814"/>
                    <a:pt x="1714" y="814"/>
                  </a:cubicBezTo>
                  <a:lnTo>
                    <a:pt x="1714" y="814"/>
                  </a:lnTo>
                  <a:lnTo>
                    <a:pt x="1714" y="814"/>
                  </a:lnTo>
                  <a:close/>
                  <a:moveTo>
                    <a:pt x="1555" y="913"/>
                  </a:moveTo>
                  <a:cubicBezTo>
                    <a:pt x="1562" y="913"/>
                    <a:pt x="1559" y="922"/>
                    <a:pt x="1545" y="928"/>
                  </a:cubicBezTo>
                  <a:cubicBezTo>
                    <a:pt x="1542" y="928"/>
                    <a:pt x="1539" y="928"/>
                    <a:pt x="1536" y="928"/>
                  </a:cubicBezTo>
                  <a:cubicBezTo>
                    <a:pt x="1528" y="928"/>
                    <a:pt x="1523" y="927"/>
                    <a:pt x="1541" y="917"/>
                  </a:cubicBezTo>
                  <a:cubicBezTo>
                    <a:pt x="1547" y="915"/>
                    <a:pt x="1552" y="913"/>
                    <a:pt x="1555" y="913"/>
                  </a:cubicBezTo>
                  <a:close/>
                  <a:moveTo>
                    <a:pt x="8375" y="984"/>
                  </a:moveTo>
                  <a:lnTo>
                    <a:pt x="8375" y="984"/>
                  </a:lnTo>
                  <a:cubicBezTo>
                    <a:pt x="8375" y="985"/>
                    <a:pt x="8376" y="986"/>
                    <a:pt x="8376" y="987"/>
                  </a:cubicBezTo>
                  <a:lnTo>
                    <a:pt x="8376" y="987"/>
                  </a:lnTo>
                  <a:cubicBezTo>
                    <a:pt x="8376" y="986"/>
                    <a:pt x="8375" y="985"/>
                    <a:pt x="8375" y="984"/>
                  </a:cubicBezTo>
                  <a:close/>
                  <a:moveTo>
                    <a:pt x="1182" y="1127"/>
                  </a:moveTo>
                  <a:cubicBezTo>
                    <a:pt x="1182" y="1127"/>
                    <a:pt x="1182" y="1127"/>
                    <a:pt x="1182" y="1127"/>
                  </a:cubicBezTo>
                  <a:cubicBezTo>
                    <a:pt x="1182" y="1127"/>
                    <a:pt x="1182" y="1127"/>
                    <a:pt x="1182" y="1127"/>
                  </a:cubicBezTo>
                  <a:close/>
                  <a:moveTo>
                    <a:pt x="1143" y="1123"/>
                  </a:moveTo>
                  <a:lnTo>
                    <a:pt x="1143" y="1123"/>
                  </a:lnTo>
                  <a:cubicBezTo>
                    <a:pt x="1145" y="1126"/>
                    <a:pt x="1150" y="1132"/>
                    <a:pt x="1134" y="1141"/>
                  </a:cubicBezTo>
                  <a:lnTo>
                    <a:pt x="1134" y="1141"/>
                  </a:lnTo>
                  <a:cubicBezTo>
                    <a:pt x="1134" y="1141"/>
                    <a:pt x="1134" y="1141"/>
                    <a:pt x="1134" y="1141"/>
                  </a:cubicBezTo>
                  <a:cubicBezTo>
                    <a:pt x="1134" y="1141"/>
                    <a:pt x="1134" y="1141"/>
                    <a:pt x="1134" y="1141"/>
                  </a:cubicBezTo>
                  <a:lnTo>
                    <a:pt x="1134" y="1141"/>
                  </a:lnTo>
                  <a:cubicBezTo>
                    <a:pt x="1134" y="1141"/>
                    <a:pt x="1134" y="1141"/>
                    <a:pt x="1133" y="1141"/>
                  </a:cubicBezTo>
                  <a:lnTo>
                    <a:pt x="1133" y="1141"/>
                  </a:lnTo>
                  <a:cubicBezTo>
                    <a:pt x="1128" y="1147"/>
                    <a:pt x="1122" y="1150"/>
                    <a:pt x="1119" y="1150"/>
                  </a:cubicBezTo>
                  <a:cubicBezTo>
                    <a:pt x="1117" y="1150"/>
                    <a:pt x="1117" y="1148"/>
                    <a:pt x="1123" y="1144"/>
                  </a:cubicBezTo>
                  <a:cubicBezTo>
                    <a:pt x="1130" y="1137"/>
                    <a:pt x="1137" y="1130"/>
                    <a:pt x="1143" y="1123"/>
                  </a:cubicBezTo>
                  <a:close/>
                  <a:moveTo>
                    <a:pt x="820" y="1294"/>
                  </a:moveTo>
                  <a:lnTo>
                    <a:pt x="820" y="1294"/>
                  </a:lnTo>
                  <a:cubicBezTo>
                    <a:pt x="820" y="1294"/>
                    <a:pt x="820" y="1294"/>
                    <a:pt x="820" y="1294"/>
                  </a:cubicBezTo>
                  <a:lnTo>
                    <a:pt x="820" y="1294"/>
                  </a:lnTo>
                  <a:cubicBezTo>
                    <a:pt x="820" y="1294"/>
                    <a:pt x="820" y="1294"/>
                    <a:pt x="820" y="1294"/>
                  </a:cubicBezTo>
                  <a:close/>
                  <a:moveTo>
                    <a:pt x="802" y="1359"/>
                  </a:moveTo>
                  <a:cubicBezTo>
                    <a:pt x="802" y="1359"/>
                    <a:pt x="802" y="1359"/>
                    <a:pt x="802" y="1359"/>
                  </a:cubicBezTo>
                  <a:cubicBezTo>
                    <a:pt x="802" y="1359"/>
                    <a:pt x="802" y="1359"/>
                    <a:pt x="802" y="1359"/>
                  </a:cubicBezTo>
                  <a:close/>
                  <a:moveTo>
                    <a:pt x="669" y="1457"/>
                  </a:moveTo>
                  <a:lnTo>
                    <a:pt x="669" y="1457"/>
                  </a:lnTo>
                  <a:cubicBezTo>
                    <a:pt x="669" y="1457"/>
                    <a:pt x="669" y="1457"/>
                    <a:pt x="669" y="1457"/>
                  </a:cubicBezTo>
                  <a:close/>
                  <a:moveTo>
                    <a:pt x="623" y="1478"/>
                  </a:moveTo>
                  <a:cubicBezTo>
                    <a:pt x="626" y="1482"/>
                    <a:pt x="625" y="1483"/>
                    <a:pt x="613" y="1492"/>
                  </a:cubicBezTo>
                  <a:cubicBezTo>
                    <a:pt x="605" y="1499"/>
                    <a:pt x="592" y="1509"/>
                    <a:pt x="587" y="1509"/>
                  </a:cubicBezTo>
                  <a:cubicBezTo>
                    <a:pt x="586" y="1509"/>
                    <a:pt x="585" y="1509"/>
                    <a:pt x="585" y="1509"/>
                  </a:cubicBezTo>
                  <a:cubicBezTo>
                    <a:pt x="597" y="1498"/>
                    <a:pt x="610" y="1488"/>
                    <a:pt x="623" y="1478"/>
                  </a:cubicBezTo>
                  <a:close/>
                  <a:moveTo>
                    <a:pt x="409" y="1634"/>
                  </a:moveTo>
                  <a:cubicBezTo>
                    <a:pt x="409" y="1634"/>
                    <a:pt x="409" y="1635"/>
                    <a:pt x="409" y="1635"/>
                  </a:cubicBezTo>
                  <a:lnTo>
                    <a:pt x="409" y="1635"/>
                  </a:lnTo>
                  <a:cubicBezTo>
                    <a:pt x="409" y="1635"/>
                    <a:pt x="409" y="1634"/>
                    <a:pt x="409" y="1634"/>
                  </a:cubicBezTo>
                  <a:close/>
                  <a:moveTo>
                    <a:pt x="8057" y="1662"/>
                  </a:moveTo>
                  <a:cubicBezTo>
                    <a:pt x="8056" y="1663"/>
                    <a:pt x="8055" y="1664"/>
                    <a:pt x="8054" y="1665"/>
                  </a:cubicBezTo>
                  <a:cubicBezTo>
                    <a:pt x="8055" y="1664"/>
                    <a:pt x="8056" y="1663"/>
                    <a:pt x="8057" y="1662"/>
                  </a:cubicBezTo>
                  <a:close/>
                  <a:moveTo>
                    <a:pt x="383" y="1754"/>
                  </a:moveTo>
                  <a:cubicBezTo>
                    <a:pt x="381" y="1754"/>
                    <a:pt x="378" y="1756"/>
                    <a:pt x="372" y="1763"/>
                  </a:cubicBezTo>
                  <a:cubicBezTo>
                    <a:pt x="370" y="1764"/>
                    <a:pt x="352" y="1784"/>
                    <a:pt x="355" y="1784"/>
                  </a:cubicBezTo>
                  <a:cubicBezTo>
                    <a:pt x="355" y="1784"/>
                    <a:pt x="356" y="1784"/>
                    <a:pt x="356" y="1784"/>
                  </a:cubicBezTo>
                  <a:cubicBezTo>
                    <a:pt x="366" y="1780"/>
                    <a:pt x="375" y="1767"/>
                    <a:pt x="386" y="1756"/>
                  </a:cubicBezTo>
                  <a:cubicBezTo>
                    <a:pt x="385" y="1754"/>
                    <a:pt x="384" y="1754"/>
                    <a:pt x="383" y="1754"/>
                  </a:cubicBezTo>
                  <a:close/>
                  <a:moveTo>
                    <a:pt x="6717" y="2541"/>
                  </a:moveTo>
                  <a:lnTo>
                    <a:pt x="6717" y="2541"/>
                  </a:lnTo>
                  <a:cubicBezTo>
                    <a:pt x="6686" y="2544"/>
                    <a:pt x="6681" y="2556"/>
                    <a:pt x="6692" y="2556"/>
                  </a:cubicBezTo>
                  <a:cubicBezTo>
                    <a:pt x="6695" y="2556"/>
                    <a:pt x="6699" y="2555"/>
                    <a:pt x="6704" y="2553"/>
                  </a:cubicBezTo>
                  <a:lnTo>
                    <a:pt x="6717" y="2541"/>
                  </a:lnTo>
                  <a:close/>
                  <a:moveTo>
                    <a:pt x="6534" y="2611"/>
                  </a:moveTo>
                  <a:cubicBezTo>
                    <a:pt x="6534" y="2611"/>
                    <a:pt x="6534" y="2611"/>
                    <a:pt x="6534" y="2611"/>
                  </a:cubicBezTo>
                  <a:lnTo>
                    <a:pt x="6534" y="2611"/>
                  </a:lnTo>
                  <a:cubicBezTo>
                    <a:pt x="6534" y="2611"/>
                    <a:pt x="6534" y="2611"/>
                    <a:pt x="6534" y="2611"/>
                  </a:cubicBezTo>
                  <a:close/>
                  <a:moveTo>
                    <a:pt x="6205" y="2754"/>
                  </a:moveTo>
                  <a:lnTo>
                    <a:pt x="6205" y="2754"/>
                  </a:lnTo>
                  <a:cubicBezTo>
                    <a:pt x="6205" y="2754"/>
                    <a:pt x="6205" y="2754"/>
                    <a:pt x="6205" y="2754"/>
                  </a:cubicBezTo>
                  <a:cubicBezTo>
                    <a:pt x="6205" y="2754"/>
                    <a:pt x="6205" y="2754"/>
                    <a:pt x="6205" y="2754"/>
                  </a:cubicBezTo>
                  <a:close/>
                  <a:moveTo>
                    <a:pt x="5972" y="2836"/>
                  </a:moveTo>
                  <a:cubicBezTo>
                    <a:pt x="5982" y="2836"/>
                    <a:pt x="5976" y="2844"/>
                    <a:pt x="5950" y="2852"/>
                  </a:cubicBezTo>
                  <a:cubicBezTo>
                    <a:pt x="5945" y="2854"/>
                    <a:pt x="5941" y="2855"/>
                    <a:pt x="5938" y="2855"/>
                  </a:cubicBezTo>
                  <a:cubicBezTo>
                    <a:pt x="5928" y="2855"/>
                    <a:pt x="5932" y="2847"/>
                    <a:pt x="5947" y="2842"/>
                  </a:cubicBezTo>
                  <a:cubicBezTo>
                    <a:pt x="5959" y="2838"/>
                    <a:pt x="5967" y="2836"/>
                    <a:pt x="5972" y="2836"/>
                  </a:cubicBezTo>
                  <a:close/>
                  <a:moveTo>
                    <a:pt x="5741" y="2900"/>
                  </a:moveTo>
                  <a:cubicBezTo>
                    <a:pt x="5752" y="2900"/>
                    <a:pt x="5769" y="2902"/>
                    <a:pt x="5743" y="2911"/>
                  </a:cubicBezTo>
                  <a:cubicBezTo>
                    <a:pt x="5738" y="2912"/>
                    <a:pt x="5734" y="2913"/>
                    <a:pt x="5731" y="2913"/>
                  </a:cubicBezTo>
                  <a:cubicBezTo>
                    <a:pt x="5721" y="2913"/>
                    <a:pt x="5725" y="2905"/>
                    <a:pt x="5741" y="2900"/>
                  </a:cubicBezTo>
                  <a:close/>
                  <a:moveTo>
                    <a:pt x="515" y="2983"/>
                  </a:moveTo>
                  <a:cubicBezTo>
                    <a:pt x="508" y="2983"/>
                    <a:pt x="509" y="2989"/>
                    <a:pt x="524" y="2997"/>
                  </a:cubicBezTo>
                  <a:cubicBezTo>
                    <a:pt x="529" y="3000"/>
                    <a:pt x="533" y="3001"/>
                    <a:pt x="536" y="3001"/>
                  </a:cubicBezTo>
                  <a:cubicBezTo>
                    <a:pt x="542" y="3001"/>
                    <a:pt x="540" y="2994"/>
                    <a:pt x="529" y="2988"/>
                  </a:cubicBezTo>
                  <a:cubicBezTo>
                    <a:pt x="523" y="2984"/>
                    <a:pt x="518" y="2983"/>
                    <a:pt x="515" y="2983"/>
                  </a:cubicBezTo>
                  <a:close/>
                  <a:moveTo>
                    <a:pt x="604" y="3026"/>
                  </a:moveTo>
                  <a:cubicBezTo>
                    <a:pt x="601" y="3026"/>
                    <a:pt x="598" y="3027"/>
                    <a:pt x="599" y="3030"/>
                  </a:cubicBezTo>
                  <a:cubicBezTo>
                    <a:pt x="612" y="3037"/>
                    <a:pt x="621" y="3040"/>
                    <a:pt x="625" y="3040"/>
                  </a:cubicBezTo>
                  <a:cubicBezTo>
                    <a:pt x="629" y="3040"/>
                    <a:pt x="627" y="3036"/>
                    <a:pt x="619" y="3028"/>
                  </a:cubicBezTo>
                  <a:cubicBezTo>
                    <a:pt x="613" y="3027"/>
                    <a:pt x="608" y="3026"/>
                    <a:pt x="604" y="3026"/>
                  </a:cubicBezTo>
                  <a:close/>
                  <a:moveTo>
                    <a:pt x="676" y="3098"/>
                  </a:moveTo>
                  <a:cubicBezTo>
                    <a:pt x="676" y="3098"/>
                    <a:pt x="676" y="3098"/>
                    <a:pt x="676" y="3098"/>
                  </a:cubicBezTo>
                  <a:cubicBezTo>
                    <a:pt x="676" y="3098"/>
                    <a:pt x="676" y="3098"/>
                    <a:pt x="676" y="3098"/>
                  </a:cubicBezTo>
                  <a:close/>
                  <a:moveTo>
                    <a:pt x="717" y="3129"/>
                  </a:moveTo>
                  <a:lnTo>
                    <a:pt x="717" y="3129"/>
                  </a:lnTo>
                  <a:cubicBezTo>
                    <a:pt x="717" y="3129"/>
                    <a:pt x="717" y="3129"/>
                    <a:pt x="717" y="3129"/>
                  </a:cubicBezTo>
                  <a:cubicBezTo>
                    <a:pt x="717" y="3129"/>
                    <a:pt x="717" y="3129"/>
                    <a:pt x="717" y="3129"/>
                  </a:cubicBezTo>
                  <a:close/>
                  <a:moveTo>
                    <a:pt x="742" y="3113"/>
                  </a:moveTo>
                  <a:lnTo>
                    <a:pt x="758" y="3119"/>
                  </a:lnTo>
                  <a:lnTo>
                    <a:pt x="771" y="3131"/>
                  </a:lnTo>
                  <a:cubicBezTo>
                    <a:pt x="755" y="3124"/>
                    <a:pt x="739" y="3120"/>
                    <a:pt x="742" y="3113"/>
                  </a:cubicBezTo>
                  <a:close/>
                  <a:moveTo>
                    <a:pt x="4781" y="3130"/>
                  </a:moveTo>
                  <a:cubicBezTo>
                    <a:pt x="4768" y="3130"/>
                    <a:pt x="4761" y="3134"/>
                    <a:pt x="4763" y="3143"/>
                  </a:cubicBezTo>
                  <a:lnTo>
                    <a:pt x="4779" y="3140"/>
                  </a:lnTo>
                  <a:lnTo>
                    <a:pt x="4794" y="3131"/>
                  </a:lnTo>
                  <a:cubicBezTo>
                    <a:pt x="4789" y="3130"/>
                    <a:pt x="4785" y="3130"/>
                    <a:pt x="4781" y="3130"/>
                  </a:cubicBezTo>
                  <a:close/>
                  <a:moveTo>
                    <a:pt x="4275" y="3230"/>
                  </a:moveTo>
                  <a:cubicBezTo>
                    <a:pt x="4284" y="3232"/>
                    <a:pt x="4293" y="3235"/>
                    <a:pt x="4293" y="3239"/>
                  </a:cubicBezTo>
                  <a:cubicBezTo>
                    <a:pt x="4294" y="3245"/>
                    <a:pt x="4280" y="3251"/>
                    <a:pt x="4266" y="3251"/>
                  </a:cubicBezTo>
                  <a:cubicBezTo>
                    <a:pt x="4265" y="3251"/>
                    <a:pt x="4263" y="3251"/>
                    <a:pt x="4261" y="3250"/>
                  </a:cubicBezTo>
                  <a:cubicBezTo>
                    <a:pt x="4240" y="3246"/>
                    <a:pt x="4234" y="3230"/>
                    <a:pt x="4275" y="3230"/>
                  </a:cubicBezTo>
                  <a:close/>
                  <a:moveTo>
                    <a:pt x="3687" y="3325"/>
                  </a:moveTo>
                  <a:cubicBezTo>
                    <a:pt x="3698" y="3327"/>
                    <a:pt x="3716" y="3332"/>
                    <a:pt x="3688" y="3336"/>
                  </a:cubicBezTo>
                  <a:cubicBezTo>
                    <a:pt x="3685" y="3336"/>
                    <a:pt x="3683" y="3336"/>
                    <a:pt x="3681" y="3336"/>
                  </a:cubicBezTo>
                  <a:cubicBezTo>
                    <a:pt x="3664" y="3336"/>
                    <a:pt x="3668" y="3327"/>
                    <a:pt x="3687" y="3325"/>
                  </a:cubicBezTo>
                  <a:close/>
                  <a:moveTo>
                    <a:pt x="3480" y="3369"/>
                  </a:moveTo>
                  <a:lnTo>
                    <a:pt x="3480" y="3369"/>
                  </a:lnTo>
                  <a:cubicBezTo>
                    <a:pt x="3480" y="3369"/>
                    <a:pt x="3480" y="3369"/>
                    <a:pt x="3480" y="3369"/>
                  </a:cubicBezTo>
                  <a:cubicBezTo>
                    <a:pt x="3480" y="3369"/>
                    <a:pt x="3480" y="3369"/>
                    <a:pt x="3480" y="3369"/>
                  </a:cubicBezTo>
                  <a:close/>
                  <a:moveTo>
                    <a:pt x="5654" y="1"/>
                  </a:moveTo>
                  <a:cubicBezTo>
                    <a:pt x="5647" y="1"/>
                    <a:pt x="5641" y="2"/>
                    <a:pt x="5634" y="6"/>
                  </a:cubicBezTo>
                  <a:cubicBezTo>
                    <a:pt x="5624" y="11"/>
                    <a:pt x="5619" y="18"/>
                    <a:pt x="5607" y="18"/>
                  </a:cubicBezTo>
                  <a:cubicBezTo>
                    <a:pt x="5602" y="18"/>
                    <a:pt x="5597" y="17"/>
                    <a:pt x="5590" y="15"/>
                  </a:cubicBezTo>
                  <a:cubicBezTo>
                    <a:pt x="5582" y="15"/>
                    <a:pt x="5531" y="16"/>
                    <a:pt x="5534" y="18"/>
                  </a:cubicBezTo>
                  <a:cubicBezTo>
                    <a:pt x="5532" y="17"/>
                    <a:pt x="5549" y="12"/>
                    <a:pt x="5536" y="10"/>
                  </a:cubicBezTo>
                  <a:cubicBezTo>
                    <a:pt x="5534" y="10"/>
                    <a:pt x="5532" y="10"/>
                    <a:pt x="5529" y="10"/>
                  </a:cubicBezTo>
                  <a:cubicBezTo>
                    <a:pt x="5520" y="10"/>
                    <a:pt x="5508" y="11"/>
                    <a:pt x="5500" y="11"/>
                  </a:cubicBezTo>
                  <a:cubicBezTo>
                    <a:pt x="5497" y="11"/>
                    <a:pt x="5495" y="11"/>
                    <a:pt x="5493" y="11"/>
                  </a:cubicBezTo>
                  <a:cubicBezTo>
                    <a:pt x="5470" y="11"/>
                    <a:pt x="5446" y="8"/>
                    <a:pt x="5423" y="8"/>
                  </a:cubicBezTo>
                  <a:cubicBezTo>
                    <a:pt x="5418" y="8"/>
                    <a:pt x="5413" y="8"/>
                    <a:pt x="5408" y="9"/>
                  </a:cubicBezTo>
                  <a:cubicBezTo>
                    <a:pt x="5435" y="12"/>
                    <a:pt x="5447" y="28"/>
                    <a:pt x="5424" y="36"/>
                  </a:cubicBezTo>
                  <a:cubicBezTo>
                    <a:pt x="5423" y="36"/>
                    <a:pt x="5423" y="36"/>
                    <a:pt x="5422" y="36"/>
                  </a:cubicBezTo>
                  <a:cubicBezTo>
                    <a:pt x="5399" y="36"/>
                    <a:pt x="5413" y="25"/>
                    <a:pt x="5415" y="21"/>
                  </a:cubicBezTo>
                  <a:cubicBezTo>
                    <a:pt x="5416" y="19"/>
                    <a:pt x="5412" y="18"/>
                    <a:pt x="5406" y="18"/>
                  </a:cubicBezTo>
                  <a:cubicBezTo>
                    <a:pt x="5395" y="18"/>
                    <a:pt x="5378" y="20"/>
                    <a:pt x="5370" y="20"/>
                  </a:cubicBezTo>
                  <a:cubicBezTo>
                    <a:pt x="5369" y="20"/>
                    <a:pt x="5368" y="20"/>
                    <a:pt x="5367" y="20"/>
                  </a:cubicBezTo>
                  <a:cubicBezTo>
                    <a:pt x="5357" y="20"/>
                    <a:pt x="5339" y="13"/>
                    <a:pt x="5331" y="13"/>
                  </a:cubicBezTo>
                  <a:cubicBezTo>
                    <a:pt x="5329" y="13"/>
                    <a:pt x="5328" y="13"/>
                    <a:pt x="5328" y="14"/>
                  </a:cubicBezTo>
                  <a:cubicBezTo>
                    <a:pt x="5320" y="18"/>
                    <a:pt x="5317" y="23"/>
                    <a:pt x="5303" y="23"/>
                  </a:cubicBezTo>
                  <a:cubicBezTo>
                    <a:pt x="5302" y="23"/>
                    <a:pt x="5301" y="23"/>
                    <a:pt x="5300" y="22"/>
                  </a:cubicBezTo>
                  <a:cubicBezTo>
                    <a:pt x="5276" y="21"/>
                    <a:pt x="5260" y="17"/>
                    <a:pt x="5237" y="17"/>
                  </a:cubicBezTo>
                  <a:cubicBezTo>
                    <a:pt x="5233" y="17"/>
                    <a:pt x="5230" y="17"/>
                    <a:pt x="5225" y="17"/>
                  </a:cubicBezTo>
                  <a:cubicBezTo>
                    <a:pt x="5245" y="22"/>
                    <a:pt x="5120" y="28"/>
                    <a:pt x="5108" y="31"/>
                  </a:cubicBezTo>
                  <a:cubicBezTo>
                    <a:pt x="5099" y="33"/>
                    <a:pt x="5118" y="41"/>
                    <a:pt x="5103" y="46"/>
                  </a:cubicBezTo>
                  <a:cubicBezTo>
                    <a:pt x="5100" y="47"/>
                    <a:pt x="5097" y="48"/>
                    <a:pt x="5095" y="48"/>
                  </a:cubicBezTo>
                  <a:cubicBezTo>
                    <a:pt x="5082" y="48"/>
                    <a:pt x="5077" y="37"/>
                    <a:pt x="5077" y="34"/>
                  </a:cubicBezTo>
                  <a:cubicBezTo>
                    <a:pt x="5077" y="37"/>
                    <a:pt x="5070" y="43"/>
                    <a:pt x="5059" y="43"/>
                  </a:cubicBezTo>
                  <a:cubicBezTo>
                    <a:pt x="5058" y="43"/>
                    <a:pt x="5056" y="43"/>
                    <a:pt x="5054" y="43"/>
                  </a:cubicBezTo>
                  <a:cubicBezTo>
                    <a:pt x="5041" y="40"/>
                    <a:pt x="5048" y="33"/>
                    <a:pt x="5035" y="31"/>
                  </a:cubicBezTo>
                  <a:cubicBezTo>
                    <a:pt x="5035" y="31"/>
                    <a:pt x="5035" y="31"/>
                    <a:pt x="5034" y="31"/>
                  </a:cubicBezTo>
                  <a:cubicBezTo>
                    <a:pt x="5027" y="31"/>
                    <a:pt x="5016" y="47"/>
                    <a:pt x="4995" y="47"/>
                  </a:cubicBezTo>
                  <a:cubicBezTo>
                    <a:pt x="4990" y="47"/>
                    <a:pt x="4968" y="40"/>
                    <a:pt x="4959" y="40"/>
                  </a:cubicBezTo>
                  <a:cubicBezTo>
                    <a:pt x="4956" y="40"/>
                    <a:pt x="4954" y="41"/>
                    <a:pt x="4954" y="43"/>
                  </a:cubicBezTo>
                  <a:cubicBezTo>
                    <a:pt x="4955" y="46"/>
                    <a:pt x="4970" y="48"/>
                    <a:pt x="4953" y="51"/>
                  </a:cubicBezTo>
                  <a:cubicBezTo>
                    <a:pt x="4949" y="53"/>
                    <a:pt x="4944" y="53"/>
                    <a:pt x="4940" y="53"/>
                  </a:cubicBezTo>
                  <a:cubicBezTo>
                    <a:pt x="4938" y="53"/>
                    <a:pt x="4937" y="53"/>
                    <a:pt x="4936" y="53"/>
                  </a:cubicBezTo>
                  <a:cubicBezTo>
                    <a:pt x="4922" y="51"/>
                    <a:pt x="4937" y="39"/>
                    <a:pt x="4920" y="39"/>
                  </a:cubicBezTo>
                  <a:cubicBezTo>
                    <a:pt x="4919" y="39"/>
                    <a:pt x="4919" y="39"/>
                    <a:pt x="4918" y="39"/>
                  </a:cubicBezTo>
                  <a:cubicBezTo>
                    <a:pt x="4904" y="39"/>
                    <a:pt x="4885" y="41"/>
                    <a:pt x="4872" y="43"/>
                  </a:cubicBezTo>
                  <a:cubicBezTo>
                    <a:pt x="4867" y="44"/>
                    <a:pt x="4861" y="50"/>
                    <a:pt x="4860" y="50"/>
                  </a:cubicBezTo>
                  <a:cubicBezTo>
                    <a:pt x="4835" y="51"/>
                    <a:pt x="4808" y="53"/>
                    <a:pt x="4783" y="57"/>
                  </a:cubicBezTo>
                  <a:cubicBezTo>
                    <a:pt x="4752" y="62"/>
                    <a:pt x="4749" y="67"/>
                    <a:pt x="4780" y="68"/>
                  </a:cubicBezTo>
                  <a:cubicBezTo>
                    <a:pt x="4765" y="70"/>
                    <a:pt x="4749" y="72"/>
                    <a:pt x="4734" y="72"/>
                  </a:cubicBezTo>
                  <a:cubicBezTo>
                    <a:pt x="4727" y="72"/>
                    <a:pt x="4720" y="71"/>
                    <a:pt x="4714" y="70"/>
                  </a:cubicBezTo>
                  <a:cubicBezTo>
                    <a:pt x="4704" y="67"/>
                    <a:pt x="4691" y="64"/>
                    <a:pt x="4677" y="64"/>
                  </a:cubicBezTo>
                  <a:cubicBezTo>
                    <a:pt x="4669" y="64"/>
                    <a:pt x="4661" y="65"/>
                    <a:pt x="4653" y="68"/>
                  </a:cubicBezTo>
                  <a:cubicBezTo>
                    <a:pt x="4638" y="74"/>
                    <a:pt x="4638" y="77"/>
                    <a:pt x="4615" y="80"/>
                  </a:cubicBezTo>
                  <a:cubicBezTo>
                    <a:pt x="4607" y="81"/>
                    <a:pt x="4590" y="82"/>
                    <a:pt x="4582" y="84"/>
                  </a:cubicBezTo>
                  <a:cubicBezTo>
                    <a:pt x="4582" y="85"/>
                    <a:pt x="4584" y="88"/>
                    <a:pt x="4578" y="89"/>
                  </a:cubicBezTo>
                  <a:cubicBezTo>
                    <a:pt x="4558" y="94"/>
                    <a:pt x="4527" y="95"/>
                    <a:pt x="4504" y="100"/>
                  </a:cubicBezTo>
                  <a:cubicBezTo>
                    <a:pt x="4487" y="104"/>
                    <a:pt x="4473" y="110"/>
                    <a:pt x="4460" y="110"/>
                  </a:cubicBezTo>
                  <a:cubicBezTo>
                    <a:pt x="4456" y="110"/>
                    <a:pt x="4452" y="109"/>
                    <a:pt x="4448" y="108"/>
                  </a:cubicBezTo>
                  <a:cubicBezTo>
                    <a:pt x="4447" y="108"/>
                    <a:pt x="4444" y="107"/>
                    <a:pt x="4440" y="107"/>
                  </a:cubicBezTo>
                  <a:cubicBezTo>
                    <a:pt x="4423" y="107"/>
                    <a:pt x="4388" y="113"/>
                    <a:pt x="4380" y="118"/>
                  </a:cubicBezTo>
                  <a:cubicBezTo>
                    <a:pt x="4373" y="122"/>
                    <a:pt x="4386" y="123"/>
                    <a:pt x="4398" y="123"/>
                  </a:cubicBezTo>
                  <a:cubicBezTo>
                    <a:pt x="4404" y="123"/>
                    <a:pt x="4410" y="122"/>
                    <a:pt x="4413" y="122"/>
                  </a:cubicBezTo>
                  <a:lnTo>
                    <a:pt x="4413" y="122"/>
                  </a:lnTo>
                  <a:cubicBezTo>
                    <a:pt x="4399" y="124"/>
                    <a:pt x="4385" y="126"/>
                    <a:pt x="4372" y="126"/>
                  </a:cubicBezTo>
                  <a:cubicBezTo>
                    <a:pt x="4369" y="126"/>
                    <a:pt x="4367" y="126"/>
                    <a:pt x="4365" y="126"/>
                  </a:cubicBezTo>
                  <a:cubicBezTo>
                    <a:pt x="4354" y="125"/>
                    <a:pt x="4345" y="122"/>
                    <a:pt x="4333" y="122"/>
                  </a:cubicBezTo>
                  <a:cubicBezTo>
                    <a:pt x="4331" y="122"/>
                    <a:pt x="4330" y="122"/>
                    <a:pt x="4328" y="122"/>
                  </a:cubicBezTo>
                  <a:cubicBezTo>
                    <a:pt x="4302" y="124"/>
                    <a:pt x="4294" y="133"/>
                    <a:pt x="4272" y="133"/>
                  </a:cubicBezTo>
                  <a:cubicBezTo>
                    <a:pt x="4271" y="133"/>
                    <a:pt x="4270" y="133"/>
                    <a:pt x="4268" y="133"/>
                  </a:cubicBezTo>
                  <a:cubicBezTo>
                    <a:pt x="4262" y="133"/>
                    <a:pt x="4246" y="128"/>
                    <a:pt x="4234" y="128"/>
                  </a:cubicBezTo>
                  <a:cubicBezTo>
                    <a:pt x="4228" y="128"/>
                    <a:pt x="4223" y="129"/>
                    <a:pt x="4221" y="133"/>
                  </a:cubicBezTo>
                  <a:cubicBezTo>
                    <a:pt x="4219" y="140"/>
                    <a:pt x="4217" y="149"/>
                    <a:pt x="4195" y="149"/>
                  </a:cubicBezTo>
                  <a:cubicBezTo>
                    <a:pt x="4193" y="149"/>
                    <a:pt x="4190" y="149"/>
                    <a:pt x="4187" y="149"/>
                  </a:cubicBezTo>
                  <a:cubicBezTo>
                    <a:pt x="4172" y="147"/>
                    <a:pt x="4169" y="144"/>
                    <a:pt x="4153" y="144"/>
                  </a:cubicBezTo>
                  <a:cubicBezTo>
                    <a:pt x="4151" y="144"/>
                    <a:pt x="4149" y="144"/>
                    <a:pt x="4146" y="144"/>
                  </a:cubicBezTo>
                  <a:cubicBezTo>
                    <a:pt x="4139" y="144"/>
                    <a:pt x="4084" y="150"/>
                    <a:pt x="4083" y="155"/>
                  </a:cubicBezTo>
                  <a:cubicBezTo>
                    <a:pt x="4082" y="158"/>
                    <a:pt x="4103" y="168"/>
                    <a:pt x="4073" y="172"/>
                  </a:cubicBezTo>
                  <a:cubicBezTo>
                    <a:pt x="4071" y="172"/>
                    <a:pt x="4069" y="172"/>
                    <a:pt x="4067" y="172"/>
                  </a:cubicBezTo>
                  <a:cubicBezTo>
                    <a:pt x="4053" y="172"/>
                    <a:pt x="4063" y="163"/>
                    <a:pt x="4056" y="160"/>
                  </a:cubicBezTo>
                  <a:lnTo>
                    <a:pt x="4056" y="160"/>
                  </a:lnTo>
                  <a:cubicBezTo>
                    <a:pt x="4056" y="160"/>
                    <a:pt x="4035" y="174"/>
                    <a:pt x="4033" y="176"/>
                  </a:cubicBezTo>
                  <a:cubicBezTo>
                    <a:pt x="4026" y="179"/>
                    <a:pt x="4021" y="181"/>
                    <a:pt x="4017" y="181"/>
                  </a:cubicBezTo>
                  <a:cubicBezTo>
                    <a:pt x="4013" y="181"/>
                    <a:pt x="4010" y="179"/>
                    <a:pt x="4006" y="178"/>
                  </a:cubicBezTo>
                  <a:cubicBezTo>
                    <a:pt x="4002" y="177"/>
                    <a:pt x="3995" y="176"/>
                    <a:pt x="3987" y="176"/>
                  </a:cubicBezTo>
                  <a:cubicBezTo>
                    <a:pt x="3966" y="176"/>
                    <a:pt x="3934" y="180"/>
                    <a:pt x="3921" y="184"/>
                  </a:cubicBezTo>
                  <a:cubicBezTo>
                    <a:pt x="3898" y="191"/>
                    <a:pt x="3925" y="205"/>
                    <a:pt x="3916" y="208"/>
                  </a:cubicBezTo>
                  <a:cubicBezTo>
                    <a:pt x="3913" y="208"/>
                    <a:pt x="3910" y="208"/>
                    <a:pt x="3908" y="208"/>
                  </a:cubicBezTo>
                  <a:cubicBezTo>
                    <a:pt x="3899" y="208"/>
                    <a:pt x="3896" y="205"/>
                    <a:pt x="3889" y="204"/>
                  </a:cubicBezTo>
                  <a:cubicBezTo>
                    <a:pt x="3884" y="203"/>
                    <a:pt x="3879" y="203"/>
                    <a:pt x="3874" y="203"/>
                  </a:cubicBezTo>
                  <a:cubicBezTo>
                    <a:pt x="3864" y="203"/>
                    <a:pt x="3853" y="204"/>
                    <a:pt x="3843" y="206"/>
                  </a:cubicBezTo>
                  <a:cubicBezTo>
                    <a:pt x="3837" y="207"/>
                    <a:pt x="3830" y="207"/>
                    <a:pt x="3821" y="207"/>
                  </a:cubicBezTo>
                  <a:cubicBezTo>
                    <a:pt x="3813" y="207"/>
                    <a:pt x="3804" y="207"/>
                    <a:pt x="3796" y="207"/>
                  </a:cubicBezTo>
                  <a:cubicBezTo>
                    <a:pt x="3782" y="207"/>
                    <a:pt x="3770" y="207"/>
                    <a:pt x="3763" y="209"/>
                  </a:cubicBezTo>
                  <a:cubicBezTo>
                    <a:pt x="3756" y="212"/>
                    <a:pt x="3744" y="223"/>
                    <a:pt x="3736" y="223"/>
                  </a:cubicBezTo>
                  <a:cubicBezTo>
                    <a:pt x="3735" y="223"/>
                    <a:pt x="3735" y="223"/>
                    <a:pt x="3734" y="223"/>
                  </a:cubicBezTo>
                  <a:cubicBezTo>
                    <a:pt x="3729" y="221"/>
                    <a:pt x="3727" y="219"/>
                    <a:pt x="3720" y="219"/>
                  </a:cubicBezTo>
                  <a:cubicBezTo>
                    <a:pt x="3717" y="219"/>
                    <a:pt x="3715" y="219"/>
                    <a:pt x="3711" y="220"/>
                  </a:cubicBezTo>
                  <a:cubicBezTo>
                    <a:pt x="3676" y="226"/>
                    <a:pt x="3665" y="246"/>
                    <a:pt x="3633" y="254"/>
                  </a:cubicBezTo>
                  <a:cubicBezTo>
                    <a:pt x="3626" y="255"/>
                    <a:pt x="3619" y="256"/>
                    <a:pt x="3613" y="256"/>
                  </a:cubicBezTo>
                  <a:cubicBezTo>
                    <a:pt x="3595" y="256"/>
                    <a:pt x="3580" y="250"/>
                    <a:pt x="3565" y="250"/>
                  </a:cubicBezTo>
                  <a:cubicBezTo>
                    <a:pt x="3561" y="250"/>
                    <a:pt x="3557" y="250"/>
                    <a:pt x="3553" y="251"/>
                  </a:cubicBezTo>
                  <a:cubicBezTo>
                    <a:pt x="3545" y="253"/>
                    <a:pt x="3558" y="258"/>
                    <a:pt x="3562" y="258"/>
                  </a:cubicBezTo>
                  <a:cubicBezTo>
                    <a:pt x="3562" y="258"/>
                    <a:pt x="3563" y="258"/>
                    <a:pt x="3563" y="258"/>
                  </a:cubicBezTo>
                  <a:lnTo>
                    <a:pt x="3563" y="258"/>
                  </a:lnTo>
                  <a:cubicBezTo>
                    <a:pt x="3559" y="259"/>
                    <a:pt x="3555" y="259"/>
                    <a:pt x="3552" y="259"/>
                  </a:cubicBezTo>
                  <a:cubicBezTo>
                    <a:pt x="3543" y="259"/>
                    <a:pt x="3538" y="257"/>
                    <a:pt x="3529" y="257"/>
                  </a:cubicBezTo>
                  <a:cubicBezTo>
                    <a:pt x="3526" y="257"/>
                    <a:pt x="3523" y="257"/>
                    <a:pt x="3519" y="258"/>
                  </a:cubicBezTo>
                  <a:cubicBezTo>
                    <a:pt x="3497" y="264"/>
                    <a:pt x="3481" y="271"/>
                    <a:pt x="3458" y="276"/>
                  </a:cubicBezTo>
                  <a:lnTo>
                    <a:pt x="3458" y="276"/>
                  </a:lnTo>
                  <a:cubicBezTo>
                    <a:pt x="3458" y="276"/>
                    <a:pt x="3458" y="276"/>
                    <a:pt x="3458" y="276"/>
                  </a:cubicBezTo>
                  <a:lnTo>
                    <a:pt x="3458" y="276"/>
                  </a:lnTo>
                  <a:cubicBezTo>
                    <a:pt x="3458" y="276"/>
                    <a:pt x="3457" y="276"/>
                    <a:pt x="3456" y="277"/>
                  </a:cubicBezTo>
                  <a:cubicBezTo>
                    <a:pt x="3456" y="276"/>
                    <a:pt x="3457" y="276"/>
                    <a:pt x="3458" y="276"/>
                  </a:cubicBezTo>
                  <a:lnTo>
                    <a:pt x="3458" y="276"/>
                  </a:lnTo>
                  <a:cubicBezTo>
                    <a:pt x="3459" y="276"/>
                    <a:pt x="3437" y="282"/>
                    <a:pt x="3430" y="285"/>
                  </a:cubicBezTo>
                  <a:cubicBezTo>
                    <a:pt x="3419" y="292"/>
                    <a:pt x="3410" y="292"/>
                    <a:pt x="3398" y="293"/>
                  </a:cubicBezTo>
                  <a:cubicBezTo>
                    <a:pt x="3373" y="296"/>
                    <a:pt x="3341" y="304"/>
                    <a:pt x="3318" y="311"/>
                  </a:cubicBezTo>
                  <a:cubicBezTo>
                    <a:pt x="3311" y="315"/>
                    <a:pt x="3288" y="330"/>
                    <a:pt x="3282" y="330"/>
                  </a:cubicBezTo>
                  <a:cubicBezTo>
                    <a:pt x="3281" y="330"/>
                    <a:pt x="3280" y="329"/>
                    <a:pt x="3280" y="329"/>
                  </a:cubicBezTo>
                  <a:cubicBezTo>
                    <a:pt x="3277" y="323"/>
                    <a:pt x="3276" y="317"/>
                    <a:pt x="3268" y="317"/>
                  </a:cubicBezTo>
                  <a:cubicBezTo>
                    <a:pt x="3262" y="317"/>
                    <a:pt x="3254" y="320"/>
                    <a:pt x="3241" y="327"/>
                  </a:cubicBezTo>
                  <a:cubicBezTo>
                    <a:pt x="3232" y="333"/>
                    <a:pt x="3222" y="340"/>
                    <a:pt x="3212" y="346"/>
                  </a:cubicBezTo>
                  <a:lnTo>
                    <a:pt x="3212" y="346"/>
                  </a:lnTo>
                  <a:cubicBezTo>
                    <a:pt x="3214" y="342"/>
                    <a:pt x="3215" y="339"/>
                    <a:pt x="3214" y="338"/>
                  </a:cubicBezTo>
                  <a:lnTo>
                    <a:pt x="3214" y="338"/>
                  </a:lnTo>
                  <a:cubicBezTo>
                    <a:pt x="3202" y="340"/>
                    <a:pt x="3181" y="345"/>
                    <a:pt x="3183" y="351"/>
                  </a:cubicBezTo>
                  <a:cubicBezTo>
                    <a:pt x="3183" y="351"/>
                    <a:pt x="3193" y="353"/>
                    <a:pt x="3197" y="353"/>
                  </a:cubicBezTo>
                  <a:cubicBezTo>
                    <a:pt x="3198" y="353"/>
                    <a:pt x="3198" y="353"/>
                    <a:pt x="3198" y="353"/>
                  </a:cubicBezTo>
                  <a:lnTo>
                    <a:pt x="3198" y="353"/>
                  </a:lnTo>
                  <a:cubicBezTo>
                    <a:pt x="3188" y="357"/>
                    <a:pt x="3178" y="360"/>
                    <a:pt x="3166" y="360"/>
                  </a:cubicBezTo>
                  <a:cubicBezTo>
                    <a:pt x="3165" y="360"/>
                    <a:pt x="3165" y="360"/>
                    <a:pt x="3164" y="360"/>
                  </a:cubicBezTo>
                  <a:cubicBezTo>
                    <a:pt x="3151" y="359"/>
                    <a:pt x="3139" y="356"/>
                    <a:pt x="3125" y="356"/>
                  </a:cubicBezTo>
                  <a:cubicBezTo>
                    <a:pt x="3120" y="356"/>
                    <a:pt x="3114" y="357"/>
                    <a:pt x="3108" y="358"/>
                  </a:cubicBezTo>
                  <a:cubicBezTo>
                    <a:pt x="3086" y="361"/>
                    <a:pt x="3084" y="367"/>
                    <a:pt x="3069" y="372"/>
                  </a:cubicBezTo>
                  <a:cubicBezTo>
                    <a:pt x="3065" y="373"/>
                    <a:pt x="3060" y="373"/>
                    <a:pt x="3056" y="373"/>
                  </a:cubicBezTo>
                  <a:cubicBezTo>
                    <a:pt x="3051" y="373"/>
                    <a:pt x="3047" y="373"/>
                    <a:pt x="3042" y="373"/>
                  </a:cubicBezTo>
                  <a:cubicBezTo>
                    <a:pt x="3036" y="373"/>
                    <a:pt x="3030" y="373"/>
                    <a:pt x="3023" y="375"/>
                  </a:cubicBezTo>
                  <a:cubicBezTo>
                    <a:pt x="3020" y="376"/>
                    <a:pt x="3016" y="382"/>
                    <a:pt x="3014" y="384"/>
                  </a:cubicBezTo>
                  <a:cubicBezTo>
                    <a:pt x="3004" y="390"/>
                    <a:pt x="2994" y="392"/>
                    <a:pt x="2985" y="392"/>
                  </a:cubicBezTo>
                  <a:cubicBezTo>
                    <a:pt x="2974" y="392"/>
                    <a:pt x="2964" y="390"/>
                    <a:pt x="2955" y="390"/>
                  </a:cubicBezTo>
                  <a:cubicBezTo>
                    <a:pt x="2951" y="390"/>
                    <a:pt x="2947" y="390"/>
                    <a:pt x="2944" y="391"/>
                  </a:cubicBezTo>
                  <a:cubicBezTo>
                    <a:pt x="2944" y="391"/>
                    <a:pt x="2945" y="391"/>
                    <a:pt x="2946" y="391"/>
                  </a:cubicBezTo>
                  <a:cubicBezTo>
                    <a:pt x="2955" y="391"/>
                    <a:pt x="2963" y="412"/>
                    <a:pt x="2923" y="412"/>
                  </a:cubicBezTo>
                  <a:cubicBezTo>
                    <a:pt x="2914" y="412"/>
                    <a:pt x="2910" y="412"/>
                    <a:pt x="2906" y="412"/>
                  </a:cubicBezTo>
                  <a:cubicBezTo>
                    <a:pt x="2900" y="412"/>
                    <a:pt x="2895" y="413"/>
                    <a:pt x="2876" y="418"/>
                  </a:cubicBezTo>
                  <a:cubicBezTo>
                    <a:pt x="2871" y="419"/>
                    <a:pt x="2867" y="419"/>
                    <a:pt x="2865" y="419"/>
                  </a:cubicBezTo>
                  <a:cubicBezTo>
                    <a:pt x="2860" y="419"/>
                    <a:pt x="2859" y="418"/>
                    <a:pt x="2857" y="414"/>
                  </a:cubicBezTo>
                  <a:lnTo>
                    <a:pt x="2857" y="414"/>
                  </a:lnTo>
                  <a:cubicBezTo>
                    <a:pt x="2861" y="428"/>
                    <a:pt x="2778" y="439"/>
                    <a:pt x="2781" y="453"/>
                  </a:cubicBezTo>
                  <a:lnTo>
                    <a:pt x="2781" y="453"/>
                  </a:lnTo>
                  <a:cubicBezTo>
                    <a:pt x="2781" y="452"/>
                    <a:pt x="2779" y="451"/>
                    <a:pt x="2776" y="451"/>
                  </a:cubicBezTo>
                  <a:cubicBezTo>
                    <a:pt x="2761" y="451"/>
                    <a:pt x="2721" y="463"/>
                    <a:pt x="2708" y="468"/>
                  </a:cubicBezTo>
                  <a:cubicBezTo>
                    <a:pt x="2695" y="471"/>
                    <a:pt x="2681" y="477"/>
                    <a:pt x="2670" y="483"/>
                  </a:cubicBezTo>
                  <a:cubicBezTo>
                    <a:pt x="2670" y="483"/>
                    <a:pt x="2660" y="495"/>
                    <a:pt x="2658" y="495"/>
                  </a:cubicBezTo>
                  <a:cubicBezTo>
                    <a:pt x="2658" y="495"/>
                    <a:pt x="2658" y="495"/>
                    <a:pt x="2658" y="495"/>
                  </a:cubicBezTo>
                  <a:cubicBezTo>
                    <a:pt x="2649" y="493"/>
                    <a:pt x="2652" y="481"/>
                    <a:pt x="2651" y="477"/>
                  </a:cubicBezTo>
                  <a:lnTo>
                    <a:pt x="2651" y="477"/>
                  </a:lnTo>
                  <a:cubicBezTo>
                    <a:pt x="2640" y="484"/>
                    <a:pt x="2625" y="491"/>
                    <a:pt x="2623" y="498"/>
                  </a:cubicBezTo>
                  <a:cubicBezTo>
                    <a:pt x="2622" y="506"/>
                    <a:pt x="2621" y="515"/>
                    <a:pt x="2595" y="523"/>
                  </a:cubicBezTo>
                  <a:cubicBezTo>
                    <a:pt x="2594" y="520"/>
                    <a:pt x="2599" y="504"/>
                    <a:pt x="2592" y="504"/>
                  </a:cubicBezTo>
                  <a:cubicBezTo>
                    <a:pt x="2592" y="504"/>
                    <a:pt x="2591" y="504"/>
                    <a:pt x="2591" y="504"/>
                  </a:cubicBezTo>
                  <a:cubicBezTo>
                    <a:pt x="2577" y="505"/>
                    <a:pt x="2563" y="518"/>
                    <a:pt x="2560" y="522"/>
                  </a:cubicBezTo>
                  <a:cubicBezTo>
                    <a:pt x="2547" y="525"/>
                    <a:pt x="2535" y="529"/>
                    <a:pt x="2524" y="531"/>
                  </a:cubicBezTo>
                  <a:cubicBezTo>
                    <a:pt x="2523" y="531"/>
                    <a:pt x="2521" y="531"/>
                    <a:pt x="2520" y="531"/>
                  </a:cubicBezTo>
                  <a:cubicBezTo>
                    <a:pt x="2515" y="531"/>
                    <a:pt x="2510" y="530"/>
                    <a:pt x="2505" y="530"/>
                  </a:cubicBezTo>
                  <a:cubicBezTo>
                    <a:pt x="2501" y="530"/>
                    <a:pt x="2497" y="531"/>
                    <a:pt x="2494" y="532"/>
                  </a:cubicBezTo>
                  <a:cubicBezTo>
                    <a:pt x="2478" y="538"/>
                    <a:pt x="2480" y="551"/>
                    <a:pt x="2468" y="553"/>
                  </a:cubicBezTo>
                  <a:cubicBezTo>
                    <a:pt x="2467" y="553"/>
                    <a:pt x="2460" y="552"/>
                    <a:pt x="2454" y="552"/>
                  </a:cubicBezTo>
                  <a:cubicBezTo>
                    <a:pt x="2453" y="552"/>
                    <a:pt x="2452" y="552"/>
                    <a:pt x="2451" y="552"/>
                  </a:cubicBezTo>
                  <a:cubicBezTo>
                    <a:pt x="2442" y="554"/>
                    <a:pt x="2433" y="557"/>
                    <a:pt x="2424" y="559"/>
                  </a:cubicBezTo>
                  <a:cubicBezTo>
                    <a:pt x="2401" y="566"/>
                    <a:pt x="2386" y="575"/>
                    <a:pt x="2363" y="583"/>
                  </a:cubicBezTo>
                  <a:cubicBezTo>
                    <a:pt x="2345" y="590"/>
                    <a:pt x="2337" y="585"/>
                    <a:pt x="2322" y="593"/>
                  </a:cubicBezTo>
                  <a:cubicBezTo>
                    <a:pt x="2313" y="598"/>
                    <a:pt x="2308" y="602"/>
                    <a:pt x="2309" y="606"/>
                  </a:cubicBezTo>
                  <a:lnTo>
                    <a:pt x="2309" y="606"/>
                  </a:lnTo>
                  <a:cubicBezTo>
                    <a:pt x="2307" y="601"/>
                    <a:pt x="2306" y="597"/>
                    <a:pt x="2299" y="597"/>
                  </a:cubicBezTo>
                  <a:cubicBezTo>
                    <a:pt x="2294" y="597"/>
                    <a:pt x="2286" y="599"/>
                    <a:pt x="2273" y="603"/>
                  </a:cubicBezTo>
                  <a:cubicBezTo>
                    <a:pt x="2274" y="604"/>
                    <a:pt x="2275" y="607"/>
                    <a:pt x="2275" y="608"/>
                  </a:cubicBezTo>
                  <a:lnTo>
                    <a:pt x="2275" y="608"/>
                  </a:lnTo>
                  <a:cubicBezTo>
                    <a:pt x="2256" y="615"/>
                    <a:pt x="2186" y="635"/>
                    <a:pt x="2176" y="645"/>
                  </a:cubicBezTo>
                  <a:cubicBezTo>
                    <a:pt x="2175" y="646"/>
                    <a:pt x="2194" y="653"/>
                    <a:pt x="2178" y="656"/>
                  </a:cubicBezTo>
                  <a:cubicBezTo>
                    <a:pt x="2164" y="661"/>
                    <a:pt x="2146" y="660"/>
                    <a:pt x="2131" y="663"/>
                  </a:cubicBezTo>
                  <a:cubicBezTo>
                    <a:pt x="2093" y="672"/>
                    <a:pt x="2050" y="685"/>
                    <a:pt x="2012" y="702"/>
                  </a:cubicBezTo>
                  <a:cubicBezTo>
                    <a:pt x="1992" y="710"/>
                    <a:pt x="1982" y="719"/>
                    <a:pt x="1961" y="729"/>
                  </a:cubicBezTo>
                  <a:cubicBezTo>
                    <a:pt x="1928" y="742"/>
                    <a:pt x="1932" y="745"/>
                    <a:pt x="1922" y="759"/>
                  </a:cubicBezTo>
                  <a:cubicBezTo>
                    <a:pt x="1924" y="757"/>
                    <a:pt x="1918" y="756"/>
                    <a:pt x="1910" y="756"/>
                  </a:cubicBezTo>
                  <a:cubicBezTo>
                    <a:pt x="1894" y="756"/>
                    <a:pt x="1869" y="759"/>
                    <a:pt x="1866" y="767"/>
                  </a:cubicBezTo>
                  <a:cubicBezTo>
                    <a:pt x="1866" y="769"/>
                    <a:pt x="1870" y="770"/>
                    <a:pt x="1876" y="770"/>
                  </a:cubicBezTo>
                  <a:cubicBezTo>
                    <a:pt x="1884" y="770"/>
                    <a:pt x="1897" y="769"/>
                    <a:pt x="1906" y="769"/>
                  </a:cubicBezTo>
                  <a:cubicBezTo>
                    <a:pt x="1913" y="769"/>
                    <a:pt x="1919" y="770"/>
                    <a:pt x="1918" y="773"/>
                  </a:cubicBezTo>
                  <a:cubicBezTo>
                    <a:pt x="1917" y="773"/>
                    <a:pt x="1873" y="779"/>
                    <a:pt x="1869" y="779"/>
                  </a:cubicBezTo>
                  <a:cubicBezTo>
                    <a:pt x="1862" y="779"/>
                    <a:pt x="1854" y="779"/>
                    <a:pt x="1847" y="779"/>
                  </a:cubicBezTo>
                  <a:cubicBezTo>
                    <a:pt x="1835" y="779"/>
                    <a:pt x="1824" y="778"/>
                    <a:pt x="1823" y="773"/>
                  </a:cubicBezTo>
                  <a:lnTo>
                    <a:pt x="1823" y="773"/>
                  </a:lnTo>
                  <a:cubicBezTo>
                    <a:pt x="1827" y="786"/>
                    <a:pt x="1784" y="797"/>
                    <a:pt x="1767" y="813"/>
                  </a:cubicBezTo>
                  <a:cubicBezTo>
                    <a:pt x="1753" y="819"/>
                    <a:pt x="1746" y="821"/>
                    <a:pt x="1743" y="821"/>
                  </a:cubicBezTo>
                  <a:cubicBezTo>
                    <a:pt x="1739" y="821"/>
                    <a:pt x="1739" y="818"/>
                    <a:pt x="1739" y="814"/>
                  </a:cubicBezTo>
                  <a:cubicBezTo>
                    <a:pt x="1739" y="812"/>
                    <a:pt x="1738" y="811"/>
                    <a:pt x="1736" y="811"/>
                  </a:cubicBezTo>
                  <a:cubicBezTo>
                    <a:pt x="1730" y="811"/>
                    <a:pt x="1720" y="815"/>
                    <a:pt x="1716" y="815"/>
                  </a:cubicBezTo>
                  <a:cubicBezTo>
                    <a:pt x="1715" y="815"/>
                    <a:pt x="1714" y="815"/>
                    <a:pt x="1714" y="814"/>
                  </a:cubicBezTo>
                  <a:lnTo>
                    <a:pt x="1714" y="814"/>
                  </a:lnTo>
                  <a:lnTo>
                    <a:pt x="1723" y="837"/>
                  </a:lnTo>
                  <a:cubicBezTo>
                    <a:pt x="1716" y="840"/>
                    <a:pt x="1709" y="841"/>
                    <a:pt x="1704" y="841"/>
                  </a:cubicBezTo>
                  <a:cubicBezTo>
                    <a:pt x="1690" y="841"/>
                    <a:pt x="1681" y="835"/>
                    <a:pt x="1678" y="835"/>
                  </a:cubicBezTo>
                  <a:cubicBezTo>
                    <a:pt x="1678" y="835"/>
                    <a:pt x="1678" y="835"/>
                    <a:pt x="1678" y="835"/>
                  </a:cubicBezTo>
                  <a:cubicBezTo>
                    <a:pt x="1663" y="846"/>
                    <a:pt x="1643" y="869"/>
                    <a:pt x="1618" y="872"/>
                  </a:cubicBezTo>
                  <a:cubicBezTo>
                    <a:pt x="1601" y="875"/>
                    <a:pt x="1530" y="894"/>
                    <a:pt x="1522" y="912"/>
                  </a:cubicBezTo>
                  <a:cubicBezTo>
                    <a:pt x="1518" y="920"/>
                    <a:pt x="1475" y="931"/>
                    <a:pt x="1465" y="944"/>
                  </a:cubicBezTo>
                  <a:cubicBezTo>
                    <a:pt x="1456" y="954"/>
                    <a:pt x="1449" y="956"/>
                    <a:pt x="1442" y="956"/>
                  </a:cubicBezTo>
                  <a:cubicBezTo>
                    <a:pt x="1437" y="956"/>
                    <a:pt x="1432" y="954"/>
                    <a:pt x="1426" y="954"/>
                  </a:cubicBezTo>
                  <a:cubicBezTo>
                    <a:pt x="1424" y="954"/>
                    <a:pt x="1421" y="955"/>
                    <a:pt x="1418" y="956"/>
                  </a:cubicBezTo>
                  <a:cubicBezTo>
                    <a:pt x="1398" y="963"/>
                    <a:pt x="1393" y="975"/>
                    <a:pt x="1376" y="983"/>
                  </a:cubicBezTo>
                  <a:cubicBezTo>
                    <a:pt x="1367" y="987"/>
                    <a:pt x="1363" y="989"/>
                    <a:pt x="1360" y="989"/>
                  </a:cubicBezTo>
                  <a:cubicBezTo>
                    <a:pt x="1357" y="989"/>
                    <a:pt x="1359" y="985"/>
                    <a:pt x="1359" y="981"/>
                  </a:cubicBezTo>
                  <a:cubicBezTo>
                    <a:pt x="1359" y="980"/>
                    <a:pt x="1359" y="980"/>
                    <a:pt x="1358" y="980"/>
                  </a:cubicBezTo>
                  <a:cubicBezTo>
                    <a:pt x="1352" y="980"/>
                    <a:pt x="1331" y="995"/>
                    <a:pt x="1329" y="997"/>
                  </a:cubicBezTo>
                  <a:cubicBezTo>
                    <a:pt x="1320" y="1007"/>
                    <a:pt x="1315" y="1006"/>
                    <a:pt x="1306" y="1008"/>
                  </a:cubicBezTo>
                  <a:cubicBezTo>
                    <a:pt x="1283" y="1017"/>
                    <a:pt x="1316" y="1034"/>
                    <a:pt x="1286" y="1034"/>
                  </a:cubicBezTo>
                  <a:cubicBezTo>
                    <a:pt x="1285" y="1034"/>
                    <a:pt x="1283" y="1034"/>
                    <a:pt x="1281" y="1034"/>
                  </a:cubicBezTo>
                  <a:cubicBezTo>
                    <a:pt x="1281" y="1034"/>
                    <a:pt x="1280" y="1034"/>
                    <a:pt x="1280" y="1034"/>
                  </a:cubicBezTo>
                  <a:cubicBezTo>
                    <a:pt x="1259" y="1034"/>
                    <a:pt x="1230" y="1050"/>
                    <a:pt x="1215" y="1066"/>
                  </a:cubicBezTo>
                  <a:cubicBezTo>
                    <a:pt x="1200" y="1082"/>
                    <a:pt x="1189" y="1091"/>
                    <a:pt x="1173" y="1091"/>
                  </a:cubicBezTo>
                  <a:cubicBezTo>
                    <a:pt x="1169" y="1091"/>
                    <a:pt x="1166" y="1091"/>
                    <a:pt x="1163" y="1090"/>
                  </a:cubicBezTo>
                  <a:cubicBezTo>
                    <a:pt x="1162" y="1090"/>
                    <a:pt x="1162" y="1090"/>
                    <a:pt x="1162" y="1090"/>
                  </a:cubicBezTo>
                  <a:cubicBezTo>
                    <a:pt x="1148" y="1090"/>
                    <a:pt x="1108" y="1130"/>
                    <a:pt x="1091" y="1130"/>
                  </a:cubicBezTo>
                  <a:cubicBezTo>
                    <a:pt x="1091" y="1130"/>
                    <a:pt x="1091" y="1130"/>
                    <a:pt x="1090" y="1130"/>
                  </a:cubicBezTo>
                  <a:lnTo>
                    <a:pt x="1090" y="1130"/>
                  </a:lnTo>
                  <a:cubicBezTo>
                    <a:pt x="1101" y="1131"/>
                    <a:pt x="1059" y="1169"/>
                    <a:pt x="1050" y="1169"/>
                  </a:cubicBezTo>
                  <a:cubicBezTo>
                    <a:pt x="1048" y="1169"/>
                    <a:pt x="1048" y="1167"/>
                    <a:pt x="1051" y="1161"/>
                  </a:cubicBezTo>
                  <a:cubicBezTo>
                    <a:pt x="1049" y="1158"/>
                    <a:pt x="1047" y="1157"/>
                    <a:pt x="1045" y="1157"/>
                  </a:cubicBezTo>
                  <a:cubicBezTo>
                    <a:pt x="1034" y="1157"/>
                    <a:pt x="1014" y="1180"/>
                    <a:pt x="997" y="1192"/>
                  </a:cubicBezTo>
                  <a:cubicBezTo>
                    <a:pt x="984" y="1199"/>
                    <a:pt x="966" y="1211"/>
                    <a:pt x="953" y="1215"/>
                  </a:cubicBezTo>
                  <a:cubicBezTo>
                    <a:pt x="951" y="1216"/>
                    <a:pt x="950" y="1216"/>
                    <a:pt x="948" y="1216"/>
                  </a:cubicBezTo>
                  <a:cubicBezTo>
                    <a:pt x="947" y="1216"/>
                    <a:pt x="947" y="1216"/>
                    <a:pt x="946" y="1216"/>
                  </a:cubicBezTo>
                  <a:cubicBezTo>
                    <a:pt x="944" y="1216"/>
                    <a:pt x="942" y="1216"/>
                    <a:pt x="937" y="1219"/>
                  </a:cubicBezTo>
                  <a:cubicBezTo>
                    <a:pt x="923" y="1227"/>
                    <a:pt x="878" y="1261"/>
                    <a:pt x="882" y="1267"/>
                  </a:cubicBezTo>
                  <a:cubicBezTo>
                    <a:pt x="880" y="1263"/>
                    <a:pt x="879" y="1259"/>
                    <a:pt x="874" y="1259"/>
                  </a:cubicBezTo>
                  <a:cubicBezTo>
                    <a:pt x="871" y="1259"/>
                    <a:pt x="866" y="1261"/>
                    <a:pt x="857" y="1267"/>
                  </a:cubicBezTo>
                  <a:cubicBezTo>
                    <a:pt x="845" y="1273"/>
                    <a:pt x="831" y="1294"/>
                    <a:pt x="821" y="1294"/>
                  </a:cubicBezTo>
                  <a:cubicBezTo>
                    <a:pt x="821" y="1294"/>
                    <a:pt x="820" y="1294"/>
                    <a:pt x="820" y="1294"/>
                  </a:cubicBezTo>
                  <a:lnTo>
                    <a:pt x="820" y="1294"/>
                  </a:lnTo>
                  <a:cubicBezTo>
                    <a:pt x="820" y="1294"/>
                    <a:pt x="807" y="1304"/>
                    <a:pt x="808" y="1307"/>
                  </a:cubicBezTo>
                  <a:cubicBezTo>
                    <a:pt x="809" y="1310"/>
                    <a:pt x="797" y="1316"/>
                    <a:pt x="792" y="1317"/>
                  </a:cubicBezTo>
                  <a:cubicBezTo>
                    <a:pt x="769" y="1328"/>
                    <a:pt x="736" y="1344"/>
                    <a:pt x="743" y="1359"/>
                  </a:cubicBezTo>
                  <a:lnTo>
                    <a:pt x="743" y="1359"/>
                  </a:lnTo>
                  <a:cubicBezTo>
                    <a:pt x="741" y="1356"/>
                    <a:pt x="739" y="1353"/>
                    <a:pt x="735" y="1353"/>
                  </a:cubicBezTo>
                  <a:cubicBezTo>
                    <a:pt x="731" y="1353"/>
                    <a:pt x="727" y="1355"/>
                    <a:pt x="722" y="1362"/>
                  </a:cubicBezTo>
                  <a:cubicBezTo>
                    <a:pt x="710" y="1376"/>
                    <a:pt x="716" y="1375"/>
                    <a:pt x="695" y="1389"/>
                  </a:cubicBezTo>
                  <a:cubicBezTo>
                    <a:pt x="703" y="1383"/>
                    <a:pt x="701" y="1378"/>
                    <a:pt x="695" y="1378"/>
                  </a:cubicBezTo>
                  <a:cubicBezTo>
                    <a:pt x="692" y="1378"/>
                    <a:pt x="687" y="1380"/>
                    <a:pt x="681" y="1384"/>
                  </a:cubicBezTo>
                  <a:cubicBezTo>
                    <a:pt x="668" y="1393"/>
                    <a:pt x="655" y="1404"/>
                    <a:pt x="643" y="1414"/>
                  </a:cubicBezTo>
                  <a:cubicBezTo>
                    <a:pt x="619" y="1438"/>
                    <a:pt x="619" y="1440"/>
                    <a:pt x="623" y="1449"/>
                  </a:cubicBezTo>
                  <a:cubicBezTo>
                    <a:pt x="608" y="1461"/>
                    <a:pt x="604" y="1463"/>
                    <a:pt x="600" y="1463"/>
                  </a:cubicBezTo>
                  <a:cubicBezTo>
                    <a:pt x="598" y="1463"/>
                    <a:pt x="596" y="1462"/>
                    <a:pt x="593" y="1462"/>
                  </a:cubicBezTo>
                  <a:cubicBezTo>
                    <a:pt x="593" y="1462"/>
                    <a:pt x="592" y="1462"/>
                    <a:pt x="591" y="1462"/>
                  </a:cubicBezTo>
                  <a:cubicBezTo>
                    <a:pt x="591" y="1462"/>
                    <a:pt x="584" y="1480"/>
                    <a:pt x="585" y="1482"/>
                  </a:cubicBezTo>
                  <a:lnTo>
                    <a:pt x="585" y="1482"/>
                  </a:lnTo>
                  <a:cubicBezTo>
                    <a:pt x="580" y="1475"/>
                    <a:pt x="570" y="1474"/>
                    <a:pt x="558" y="1472"/>
                  </a:cubicBezTo>
                  <a:cubicBezTo>
                    <a:pt x="548" y="1486"/>
                    <a:pt x="541" y="1499"/>
                    <a:pt x="535" y="1511"/>
                  </a:cubicBezTo>
                  <a:cubicBezTo>
                    <a:pt x="524" y="1533"/>
                    <a:pt x="496" y="1550"/>
                    <a:pt x="473" y="1568"/>
                  </a:cubicBezTo>
                  <a:cubicBezTo>
                    <a:pt x="461" y="1577"/>
                    <a:pt x="415" y="1611"/>
                    <a:pt x="419" y="1619"/>
                  </a:cubicBezTo>
                  <a:cubicBezTo>
                    <a:pt x="422" y="1627"/>
                    <a:pt x="428" y="1632"/>
                    <a:pt x="434" y="1638"/>
                  </a:cubicBezTo>
                  <a:cubicBezTo>
                    <a:pt x="428" y="1643"/>
                    <a:pt x="424" y="1645"/>
                    <a:pt x="420" y="1645"/>
                  </a:cubicBezTo>
                  <a:cubicBezTo>
                    <a:pt x="414" y="1645"/>
                    <a:pt x="411" y="1638"/>
                    <a:pt x="409" y="1635"/>
                  </a:cubicBezTo>
                  <a:lnTo>
                    <a:pt x="409" y="1635"/>
                  </a:lnTo>
                  <a:cubicBezTo>
                    <a:pt x="411" y="1639"/>
                    <a:pt x="388" y="1652"/>
                    <a:pt x="380" y="1652"/>
                  </a:cubicBezTo>
                  <a:cubicBezTo>
                    <a:pt x="380" y="1652"/>
                    <a:pt x="379" y="1652"/>
                    <a:pt x="379" y="1652"/>
                  </a:cubicBezTo>
                  <a:cubicBezTo>
                    <a:pt x="377" y="1650"/>
                    <a:pt x="376" y="1647"/>
                    <a:pt x="372" y="1647"/>
                  </a:cubicBezTo>
                  <a:cubicBezTo>
                    <a:pt x="369" y="1647"/>
                    <a:pt x="365" y="1649"/>
                    <a:pt x="359" y="1655"/>
                  </a:cubicBezTo>
                  <a:lnTo>
                    <a:pt x="376" y="1673"/>
                  </a:lnTo>
                  <a:lnTo>
                    <a:pt x="376" y="1673"/>
                  </a:lnTo>
                  <a:cubicBezTo>
                    <a:pt x="375" y="1673"/>
                    <a:pt x="374" y="1672"/>
                    <a:pt x="373" y="1672"/>
                  </a:cubicBezTo>
                  <a:cubicBezTo>
                    <a:pt x="358" y="1672"/>
                    <a:pt x="301" y="1730"/>
                    <a:pt x="286" y="1749"/>
                  </a:cubicBezTo>
                  <a:cubicBezTo>
                    <a:pt x="292" y="1742"/>
                    <a:pt x="296" y="1740"/>
                    <a:pt x="299" y="1740"/>
                  </a:cubicBezTo>
                  <a:cubicBezTo>
                    <a:pt x="302" y="1740"/>
                    <a:pt x="304" y="1742"/>
                    <a:pt x="305" y="1743"/>
                  </a:cubicBezTo>
                  <a:cubicBezTo>
                    <a:pt x="283" y="1769"/>
                    <a:pt x="256" y="1765"/>
                    <a:pt x="242" y="1799"/>
                  </a:cubicBezTo>
                  <a:cubicBezTo>
                    <a:pt x="242" y="1803"/>
                    <a:pt x="233" y="1833"/>
                    <a:pt x="224" y="1833"/>
                  </a:cubicBezTo>
                  <a:cubicBezTo>
                    <a:pt x="223" y="1833"/>
                    <a:pt x="223" y="1833"/>
                    <a:pt x="223" y="1833"/>
                  </a:cubicBezTo>
                  <a:cubicBezTo>
                    <a:pt x="221" y="1833"/>
                    <a:pt x="224" y="1818"/>
                    <a:pt x="220" y="1818"/>
                  </a:cubicBezTo>
                  <a:cubicBezTo>
                    <a:pt x="219" y="1818"/>
                    <a:pt x="216" y="1819"/>
                    <a:pt x="213" y="1825"/>
                  </a:cubicBezTo>
                  <a:cubicBezTo>
                    <a:pt x="197" y="1847"/>
                    <a:pt x="197" y="1858"/>
                    <a:pt x="176" y="1883"/>
                  </a:cubicBezTo>
                  <a:cubicBezTo>
                    <a:pt x="160" y="1902"/>
                    <a:pt x="145" y="1917"/>
                    <a:pt x="132" y="1940"/>
                  </a:cubicBezTo>
                  <a:cubicBezTo>
                    <a:pt x="120" y="1957"/>
                    <a:pt x="117" y="1975"/>
                    <a:pt x="122" y="1975"/>
                  </a:cubicBezTo>
                  <a:cubicBezTo>
                    <a:pt x="124" y="1975"/>
                    <a:pt x="128" y="1971"/>
                    <a:pt x="133" y="1963"/>
                  </a:cubicBezTo>
                  <a:lnTo>
                    <a:pt x="133" y="1963"/>
                  </a:lnTo>
                  <a:cubicBezTo>
                    <a:pt x="125" y="1977"/>
                    <a:pt x="118" y="1993"/>
                    <a:pt x="109" y="2005"/>
                  </a:cubicBezTo>
                  <a:cubicBezTo>
                    <a:pt x="100" y="2019"/>
                    <a:pt x="92" y="2024"/>
                    <a:pt x="84" y="2034"/>
                  </a:cubicBezTo>
                  <a:cubicBezTo>
                    <a:pt x="78" y="2041"/>
                    <a:pt x="76" y="2052"/>
                    <a:pt x="74" y="2060"/>
                  </a:cubicBezTo>
                  <a:cubicBezTo>
                    <a:pt x="69" y="2079"/>
                    <a:pt x="76" y="2074"/>
                    <a:pt x="81" y="2077"/>
                  </a:cubicBezTo>
                  <a:cubicBezTo>
                    <a:pt x="81" y="2068"/>
                    <a:pt x="84" y="2062"/>
                    <a:pt x="86" y="2062"/>
                  </a:cubicBezTo>
                  <a:cubicBezTo>
                    <a:pt x="87" y="2062"/>
                    <a:pt x="88" y="2064"/>
                    <a:pt x="88" y="2068"/>
                  </a:cubicBezTo>
                  <a:cubicBezTo>
                    <a:pt x="88" y="2078"/>
                    <a:pt x="84" y="2094"/>
                    <a:pt x="77" y="2107"/>
                  </a:cubicBezTo>
                  <a:cubicBezTo>
                    <a:pt x="75" y="2111"/>
                    <a:pt x="73" y="2113"/>
                    <a:pt x="71" y="2113"/>
                  </a:cubicBezTo>
                  <a:cubicBezTo>
                    <a:pt x="67" y="2113"/>
                    <a:pt x="67" y="2100"/>
                    <a:pt x="64" y="2100"/>
                  </a:cubicBezTo>
                  <a:cubicBezTo>
                    <a:pt x="62" y="2100"/>
                    <a:pt x="60" y="2103"/>
                    <a:pt x="57" y="2110"/>
                  </a:cubicBezTo>
                  <a:cubicBezTo>
                    <a:pt x="49" y="2121"/>
                    <a:pt x="38" y="2183"/>
                    <a:pt x="45" y="2183"/>
                  </a:cubicBezTo>
                  <a:cubicBezTo>
                    <a:pt x="45" y="2183"/>
                    <a:pt x="46" y="2182"/>
                    <a:pt x="48" y="2180"/>
                  </a:cubicBezTo>
                  <a:cubicBezTo>
                    <a:pt x="53" y="2172"/>
                    <a:pt x="57" y="2166"/>
                    <a:pt x="59" y="2166"/>
                  </a:cubicBezTo>
                  <a:cubicBezTo>
                    <a:pt x="61" y="2166"/>
                    <a:pt x="62" y="2170"/>
                    <a:pt x="62" y="2178"/>
                  </a:cubicBezTo>
                  <a:cubicBezTo>
                    <a:pt x="63" y="2190"/>
                    <a:pt x="60" y="2209"/>
                    <a:pt x="52" y="2221"/>
                  </a:cubicBezTo>
                  <a:cubicBezTo>
                    <a:pt x="50" y="2225"/>
                    <a:pt x="47" y="2226"/>
                    <a:pt x="45" y="2226"/>
                  </a:cubicBezTo>
                  <a:cubicBezTo>
                    <a:pt x="37" y="2226"/>
                    <a:pt x="28" y="2210"/>
                    <a:pt x="24" y="2210"/>
                  </a:cubicBezTo>
                  <a:cubicBezTo>
                    <a:pt x="24" y="2210"/>
                    <a:pt x="24" y="2211"/>
                    <a:pt x="23" y="2211"/>
                  </a:cubicBezTo>
                  <a:cubicBezTo>
                    <a:pt x="19" y="2225"/>
                    <a:pt x="17" y="2248"/>
                    <a:pt x="17" y="2260"/>
                  </a:cubicBezTo>
                  <a:cubicBezTo>
                    <a:pt x="18" y="2278"/>
                    <a:pt x="26" y="2266"/>
                    <a:pt x="28" y="2280"/>
                  </a:cubicBezTo>
                  <a:cubicBezTo>
                    <a:pt x="29" y="2308"/>
                    <a:pt x="8" y="2300"/>
                    <a:pt x="11" y="2325"/>
                  </a:cubicBezTo>
                  <a:cubicBezTo>
                    <a:pt x="15" y="2350"/>
                    <a:pt x="23" y="2358"/>
                    <a:pt x="31" y="2359"/>
                  </a:cubicBezTo>
                  <a:cubicBezTo>
                    <a:pt x="28" y="2359"/>
                    <a:pt x="25" y="2357"/>
                    <a:pt x="21" y="2357"/>
                  </a:cubicBezTo>
                  <a:cubicBezTo>
                    <a:pt x="18" y="2357"/>
                    <a:pt x="15" y="2359"/>
                    <a:pt x="12" y="2364"/>
                  </a:cubicBezTo>
                  <a:cubicBezTo>
                    <a:pt x="4" y="2376"/>
                    <a:pt x="1" y="2410"/>
                    <a:pt x="7" y="2432"/>
                  </a:cubicBezTo>
                  <a:cubicBezTo>
                    <a:pt x="7" y="2433"/>
                    <a:pt x="7" y="2434"/>
                    <a:pt x="8" y="2434"/>
                  </a:cubicBezTo>
                  <a:cubicBezTo>
                    <a:pt x="9" y="2434"/>
                    <a:pt x="11" y="2426"/>
                    <a:pt x="14" y="2426"/>
                  </a:cubicBezTo>
                  <a:cubicBezTo>
                    <a:pt x="15" y="2426"/>
                    <a:pt x="17" y="2428"/>
                    <a:pt x="18" y="2432"/>
                  </a:cubicBezTo>
                  <a:cubicBezTo>
                    <a:pt x="22" y="2445"/>
                    <a:pt x="23" y="2465"/>
                    <a:pt x="27" y="2479"/>
                  </a:cubicBezTo>
                  <a:cubicBezTo>
                    <a:pt x="28" y="2495"/>
                    <a:pt x="26" y="2510"/>
                    <a:pt x="29" y="2524"/>
                  </a:cubicBezTo>
                  <a:cubicBezTo>
                    <a:pt x="35" y="2547"/>
                    <a:pt x="49" y="2542"/>
                    <a:pt x="53" y="2566"/>
                  </a:cubicBezTo>
                  <a:cubicBezTo>
                    <a:pt x="56" y="2578"/>
                    <a:pt x="43" y="2584"/>
                    <a:pt x="56" y="2600"/>
                  </a:cubicBezTo>
                  <a:cubicBezTo>
                    <a:pt x="69" y="2616"/>
                    <a:pt x="77" y="2609"/>
                    <a:pt x="94" y="2637"/>
                  </a:cubicBezTo>
                  <a:lnTo>
                    <a:pt x="87" y="2640"/>
                  </a:lnTo>
                  <a:cubicBezTo>
                    <a:pt x="87" y="2642"/>
                    <a:pt x="86" y="2643"/>
                    <a:pt x="85" y="2643"/>
                  </a:cubicBezTo>
                  <a:cubicBezTo>
                    <a:pt x="84" y="2643"/>
                    <a:pt x="82" y="2641"/>
                    <a:pt x="79" y="2636"/>
                  </a:cubicBezTo>
                  <a:cubicBezTo>
                    <a:pt x="79" y="2636"/>
                    <a:pt x="79" y="2636"/>
                    <a:pt x="79" y="2636"/>
                  </a:cubicBezTo>
                  <a:lnTo>
                    <a:pt x="79" y="2636"/>
                  </a:lnTo>
                  <a:cubicBezTo>
                    <a:pt x="77" y="2636"/>
                    <a:pt x="110" y="2681"/>
                    <a:pt x="113" y="2686"/>
                  </a:cubicBezTo>
                  <a:cubicBezTo>
                    <a:pt x="124" y="2701"/>
                    <a:pt x="125" y="2711"/>
                    <a:pt x="136" y="2724"/>
                  </a:cubicBezTo>
                  <a:cubicBezTo>
                    <a:pt x="148" y="2737"/>
                    <a:pt x="152" y="2737"/>
                    <a:pt x="164" y="2754"/>
                  </a:cubicBezTo>
                  <a:cubicBezTo>
                    <a:pt x="178" y="2771"/>
                    <a:pt x="182" y="2775"/>
                    <a:pt x="193" y="2790"/>
                  </a:cubicBezTo>
                  <a:cubicBezTo>
                    <a:pt x="208" y="2814"/>
                    <a:pt x="223" y="2816"/>
                    <a:pt x="242" y="2832"/>
                  </a:cubicBezTo>
                  <a:cubicBezTo>
                    <a:pt x="262" y="2850"/>
                    <a:pt x="259" y="2865"/>
                    <a:pt x="277" y="2880"/>
                  </a:cubicBezTo>
                  <a:cubicBezTo>
                    <a:pt x="292" y="2894"/>
                    <a:pt x="307" y="2893"/>
                    <a:pt x="323" y="2902"/>
                  </a:cubicBezTo>
                  <a:cubicBezTo>
                    <a:pt x="345" y="2915"/>
                    <a:pt x="328" y="2927"/>
                    <a:pt x="325" y="2930"/>
                  </a:cubicBezTo>
                  <a:cubicBezTo>
                    <a:pt x="341" y="2935"/>
                    <a:pt x="356" y="2941"/>
                    <a:pt x="368" y="2942"/>
                  </a:cubicBezTo>
                  <a:cubicBezTo>
                    <a:pt x="397" y="2946"/>
                    <a:pt x="391" y="2955"/>
                    <a:pt x="386" y="2963"/>
                  </a:cubicBezTo>
                  <a:cubicBezTo>
                    <a:pt x="386" y="2962"/>
                    <a:pt x="388" y="2962"/>
                    <a:pt x="390" y="2962"/>
                  </a:cubicBezTo>
                  <a:cubicBezTo>
                    <a:pt x="403" y="2962"/>
                    <a:pt x="437" y="2989"/>
                    <a:pt x="448" y="2989"/>
                  </a:cubicBezTo>
                  <a:cubicBezTo>
                    <a:pt x="450" y="2989"/>
                    <a:pt x="451" y="2988"/>
                    <a:pt x="451" y="2988"/>
                  </a:cubicBezTo>
                  <a:cubicBezTo>
                    <a:pt x="460" y="3000"/>
                    <a:pt x="469" y="3012"/>
                    <a:pt x="488" y="3023"/>
                  </a:cubicBezTo>
                  <a:cubicBezTo>
                    <a:pt x="489" y="3021"/>
                    <a:pt x="490" y="3020"/>
                    <a:pt x="492" y="3020"/>
                  </a:cubicBezTo>
                  <a:cubicBezTo>
                    <a:pt x="497" y="3020"/>
                    <a:pt x="505" y="3026"/>
                    <a:pt x="517" y="3032"/>
                  </a:cubicBezTo>
                  <a:cubicBezTo>
                    <a:pt x="539" y="3044"/>
                    <a:pt x="556" y="3043"/>
                    <a:pt x="575" y="3052"/>
                  </a:cubicBezTo>
                  <a:cubicBezTo>
                    <a:pt x="580" y="3055"/>
                    <a:pt x="606" y="3093"/>
                    <a:pt x="624" y="3093"/>
                  </a:cubicBezTo>
                  <a:cubicBezTo>
                    <a:pt x="624" y="3093"/>
                    <a:pt x="625" y="3093"/>
                    <a:pt x="626" y="3092"/>
                  </a:cubicBezTo>
                  <a:cubicBezTo>
                    <a:pt x="630" y="3092"/>
                    <a:pt x="622" y="3073"/>
                    <a:pt x="629" y="3073"/>
                  </a:cubicBezTo>
                  <a:cubicBezTo>
                    <a:pt x="631" y="3073"/>
                    <a:pt x="635" y="3075"/>
                    <a:pt x="641" y="3079"/>
                  </a:cubicBezTo>
                  <a:cubicBezTo>
                    <a:pt x="655" y="3092"/>
                    <a:pt x="655" y="3096"/>
                    <a:pt x="676" y="3098"/>
                  </a:cubicBezTo>
                  <a:lnTo>
                    <a:pt x="676" y="3098"/>
                  </a:lnTo>
                  <a:cubicBezTo>
                    <a:pt x="676" y="3098"/>
                    <a:pt x="686" y="3095"/>
                    <a:pt x="691" y="3095"/>
                  </a:cubicBezTo>
                  <a:cubicBezTo>
                    <a:pt x="693" y="3095"/>
                    <a:pt x="693" y="3096"/>
                    <a:pt x="694" y="3096"/>
                  </a:cubicBezTo>
                  <a:cubicBezTo>
                    <a:pt x="701" y="3106"/>
                    <a:pt x="669" y="3106"/>
                    <a:pt x="676" y="3113"/>
                  </a:cubicBezTo>
                  <a:cubicBezTo>
                    <a:pt x="678" y="3114"/>
                    <a:pt x="694" y="3115"/>
                    <a:pt x="695" y="3115"/>
                  </a:cubicBezTo>
                  <a:cubicBezTo>
                    <a:pt x="706" y="3116"/>
                    <a:pt x="712" y="3118"/>
                    <a:pt x="725" y="3124"/>
                  </a:cubicBezTo>
                  <a:lnTo>
                    <a:pt x="725" y="3124"/>
                  </a:lnTo>
                  <a:cubicBezTo>
                    <a:pt x="722" y="3123"/>
                    <a:pt x="721" y="3123"/>
                    <a:pt x="720" y="3123"/>
                  </a:cubicBezTo>
                  <a:cubicBezTo>
                    <a:pt x="716" y="3123"/>
                    <a:pt x="718" y="3127"/>
                    <a:pt x="717" y="3129"/>
                  </a:cubicBezTo>
                  <a:lnTo>
                    <a:pt x="717" y="3129"/>
                  </a:lnTo>
                  <a:cubicBezTo>
                    <a:pt x="717" y="3128"/>
                    <a:pt x="718" y="3128"/>
                    <a:pt x="719" y="3128"/>
                  </a:cubicBezTo>
                  <a:cubicBezTo>
                    <a:pt x="725" y="3128"/>
                    <a:pt x="739" y="3137"/>
                    <a:pt x="749" y="3140"/>
                  </a:cubicBezTo>
                  <a:cubicBezTo>
                    <a:pt x="749" y="3139"/>
                    <a:pt x="749" y="3136"/>
                    <a:pt x="752" y="3136"/>
                  </a:cubicBezTo>
                  <a:cubicBezTo>
                    <a:pt x="752" y="3136"/>
                    <a:pt x="753" y="3137"/>
                    <a:pt x="754" y="3137"/>
                  </a:cubicBezTo>
                  <a:cubicBezTo>
                    <a:pt x="772" y="3141"/>
                    <a:pt x="797" y="3150"/>
                    <a:pt x="796" y="3156"/>
                  </a:cubicBezTo>
                  <a:cubicBezTo>
                    <a:pt x="795" y="3164"/>
                    <a:pt x="825" y="3177"/>
                    <a:pt x="837" y="3177"/>
                  </a:cubicBezTo>
                  <a:cubicBezTo>
                    <a:pt x="840" y="3177"/>
                    <a:pt x="842" y="3176"/>
                    <a:pt x="842" y="3175"/>
                  </a:cubicBezTo>
                  <a:cubicBezTo>
                    <a:pt x="853" y="3177"/>
                    <a:pt x="876" y="3188"/>
                    <a:pt x="887" y="3188"/>
                  </a:cubicBezTo>
                  <a:cubicBezTo>
                    <a:pt x="889" y="3188"/>
                    <a:pt x="891" y="3188"/>
                    <a:pt x="892" y="3186"/>
                  </a:cubicBezTo>
                  <a:cubicBezTo>
                    <a:pt x="921" y="3201"/>
                    <a:pt x="983" y="3237"/>
                    <a:pt x="1021" y="3237"/>
                  </a:cubicBezTo>
                  <a:cubicBezTo>
                    <a:pt x="1026" y="3237"/>
                    <a:pt x="1030" y="3237"/>
                    <a:pt x="1033" y="3236"/>
                  </a:cubicBezTo>
                  <a:lnTo>
                    <a:pt x="1033" y="3236"/>
                  </a:lnTo>
                  <a:cubicBezTo>
                    <a:pt x="1028" y="3248"/>
                    <a:pt x="1034" y="3251"/>
                    <a:pt x="1044" y="3251"/>
                  </a:cubicBezTo>
                  <a:cubicBezTo>
                    <a:pt x="1058" y="3251"/>
                    <a:pt x="1080" y="3245"/>
                    <a:pt x="1094" y="3245"/>
                  </a:cubicBezTo>
                  <a:cubicBezTo>
                    <a:pt x="1098" y="3245"/>
                    <a:pt x="1102" y="3245"/>
                    <a:pt x="1104" y="3247"/>
                  </a:cubicBezTo>
                  <a:cubicBezTo>
                    <a:pt x="1117" y="3255"/>
                    <a:pt x="1121" y="3270"/>
                    <a:pt x="1150" y="3270"/>
                  </a:cubicBezTo>
                  <a:cubicBezTo>
                    <a:pt x="1151" y="3270"/>
                    <a:pt x="1151" y="3270"/>
                    <a:pt x="1152" y="3270"/>
                  </a:cubicBezTo>
                  <a:cubicBezTo>
                    <a:pt x="1153" y="3270"/>
                    <a:pt x="1153" y="3270"/>
                    <a:pt x="1153" y="3270"/>
                  </a:cubicBezTo>
                  <a:cubicBezTo>
                    <a:pt x="1163" y="3270"/>
                    <a:pt x="1200" y="3259"/>
                    <a:pt x="1198" y="3257"/>
                  </a:cubicBezTo>
                  <a:lnTo>
                    <a:pt x="1198" y="3257"/>
                  </a:lnTo>
                  <a:cubicBezTo>
                    <a:pt x="1210" y="3267"/>
                    <a:pt x="1188" y="3271"/>
                    <a:pt x="1231" y="3279"/>
                  </a:cubicBezTo>
                  <a:cubicBezTo>
                    <a:pt x="1234" y="3280"/>
                    <a:pt x="1236" y="3280"/>
                    <a:pt x="1238" y="3280"/>
                  </a:cubicBezTo>
                  <a:cubicBezTo>
                    <a:pt x="1249" y="3280"/>
                    <a:pt x="1243" y="3273"/>
                    <a:pt x="1253" y="3273"/>
                  </a:cubicBezTo>
                  <a:cubicBezTo>
                    <a:pt x="1255" y="3273"/>
                    <a:pt x="1259" y="3274"/>
                    <a:pt x="1264" y="3275"/>
                  </a:cubicBezTo>
                  <a:cubicBezTo>
                    <a:pt x="1262" y="3280"/>
                    <a:pt x="1253" y="3291"/>
                    <a:pt x="1266" y="3298"/>
                  </a:cubicBezTo>
                  <a:cubicBezTo>
                    <a:pt x="1272" y="3301"/>
                    <a:pt x="1289" y="3305"/>
                    <a:pt x="1299" y="3305"/>
                  </a:cubicBezTo>
                  <a:cubicBezTo>
                    <a:pt x="1304" y="3305"/>
                    <a:pt x="1308" y="3304"/>
                    <a:pt x="1309" y="3302"/>
                  </a:cubicBezTo>
                  <a:cubicBezTo>
                    <a:pt x="1309" y="3301"/>
                    <a:pt x="1311" y="3300"/>
                    <a:pt x="1315" y="3300"/>
                  </a:cubicBezTo>
                  <a:cubicBezTo>
                    <a:pt x="1330" y="3300"/>
                    <a:pt x="1364" y="3307"/>
                    <a:pt x="1371" y="3307"/>
                  </a:cubicBezTo>
                  <a:cubicBezTo>
                    <a:pt x="1387" y="3310"/>
                    <a:pt x="1432" y="3317"/>
                    <a:pt x="1439" y="3326"/>
                  </a:cubicBezTo>
                  <a:cubicBezTo>
                    <a:pt x="1446" y="3336"/>
                    <a:pt x="1464" y="3344"/>
                    <a:pt x="1493" y="3344"/>
                  </a:cubicBezTo>
                  <a:cubicBezTo>
                    <a:pt x="1495" y="3344"/>
                    <a:pt x="1496" y="3344"/>
                    <a:pt x="1498" y="3344"/>
                  </a:cubicBezTo>
                  <a:cubicBezTo>
                    <a:pt x="1511" y="3343"/>
                    <a:pt x="1514" y="3338"/>
                    <a:pt x="1528" y="3338"/>
                  </a:cubicBezTo>
                  <a:cubicBezTo>
                    <a:pt x="1530" y="3338"/>
                    <a:pt x="1532" y="3338"/>
                    <a:pt x="1535" y="3339"/>
                  </a:cubicBezTo>
                  <a:cubicBezTo>
                    <a:pt x="1552" y="3340"/>
                    <a:pt x="1571" y="3347"/>
                    <a:pt x="1587" y="3351"/>
                  </a:cubicBezTo>
                  <a:cubicBezTo>
                    <a:pt x="1590" y="3352"/>
                    <a:pt x="1645" y="3364"/>
                    <a:pt x="1656" y="3364"/>
                  </a:cubicBezTo>
                  <a:cubicBezTo>
                    <a:pt x="1658" y="3364"/>
                    <a:pt x="1658" y="3364"/>
                    <a:pt x="1658" y="3363"/>
                  </a:cubicBezTo>
                  <a:cubicBezTo>
                    <a:pt x="1653" y="3358"/>
                    <a:pt x="1655" y="3356"/>
                    <a:pt x="1662" y="3356"/>
                  </a:cubicBezTo>
                  <a:cubicBezTo>
                    <a:pt x="1677" y="3356"/>
                    <a:pt x="1714" y="3366"/>
                    <a:pt x="1730" y="3368"/>
                  </a:cubicBezTo>
                  <a:cubicBezTo>
                    <a:pt x="1748" y="3371"/>
                    <a:pt x="1766" y="3374"/>
                    <a:pt x="1784" y="3374"/>
                  </a:cubicBezTo>
                  <a:cubicBezTo>
                    <a:pt x="1789" y="3375"/>
                    <a:pt x="1792" y="3375"/>
                    <a:pt x="1794" y="3375"/>
                  </a:cubicBezTo>
                  <a:cubicBezTo>
                    <a:pt x="1801" y="3375"/>
                    <a:pt x="1798" y="3374"/>
                    <a:pt x="1796" y="3371"/>
                  </a:cubicBezTo>
                  <a:cubicBezTo>
                    <a:pt x="1795" y="3371"/>
                    <a:pt x="1796" y="3370"/>
                    <a:pt x="1797" y="3370"/>
                  </a:cubicBezTo>
                  <a:cubicBezTo>
                    <a:pt x="1802" y="3370"/>
                    <a:pt x="1826" y="3375"/>
                    <a:pt x="1828" y="3375"/>
                  </a:cubicBezTo>
                  <a:cubicBezTo>
                    <a:pt x="1840" y="3377"/>
                    <a:pt x="1852" y="3378"/>
                    <a:pt x="1864" y="3378"/>
                  </a:cubicBezTo>
                  <a:cubicBezTo>
                    <a:pt x="1870" y="3378"/>
                    <a:pt x="1884" y="3377"/>
                    <a:pt x="1896" y="3377"/>
                  </a:cubicBezTo>
                  <a:cubicBezTo>
                    <a:pt x="1908" y="3377"/>
                    <a:pt x="1918" y="3378"/>
                    <a:pt x="1918" y="3382"/>
                  </a:cubicBezTo>
                  <a:cubicBezTo>
                    <a:pt x="1919" y="3391"/>
                    <a:pt x="1946" y="3395"/>
                    <a:pt x="1966" y="3395"/>
                  </a:cubicBezTo>
                  <a:cubicBezTo>
                    <a:pt x="1969" y="3395"/>
                    <a:pt x="1971" y="3395"/>
                    <a:pt x="1973" y="3395"/>
                  </a:cubicBezTo>
                  <a:cubicBezTo>
                    <a:pt x="1993" y="3394"/>
                    <a:pt x="1976" y="3386"/>
                    <a:pt x="1995" y="3386"/>
                  </a:cubicBezTo>
                  <a:cubicBezTo>
                    <a:pt x="1997" y="3386"/>
                    <a:pt x="1999" y="3386"/>
                    <a:pt x="2001" y="3386"/>
                  </a:cubicBezTo>
                  <a:cubicBezTo>
                    <a:pt x="2000" y="3392"/>
                    <a:pt x="1995" y="3397"/>
                    <a:pt x="2017" y="3399"/>
                  </a:cubicBezTo>
                  <a:cubicBezTo>
                    <a:pt x="2018" y="3399"/>
                    <a:pt x="2019" y="3399"/>
                    <a:pt x="2020" y="3399"/>
                  </a:cubicBezTo>
                  <a:cubicBezTo>
                    <a:pt x="2046" y="3399"/>
                    <a:pt x="1992" y="3372"/>
                    <a:pt x="1973" y="3368"/>
                  </a:cubicBezTo>
                  <a:cubicBezTo>
                    <a:pt x="1954" y="3365"/>
                    <a:pt x="1920" y="3367"/>
                    <a:pt x="1921" y="3357"/>
                  </a:cubicBezTo>
                  <a:cubicBezTo>
                    <a:pt x="1907" y="3354"/>
                    <a:pt x="1872" y="3355"/>
                    <a:pt x="1873" y="3347"/>
                  </a:cubicBezTo>
                  <a:lnTo>
                    <a:pt x="1873" y="3347"/>
                  </a:lnTo>
                  <a:cubicBezTo>
                    <a:pt x="1871" y="3350"/>
                    <a:pt x="1887" y="3365"/>
                    <a:pt x="1870" y="3365"/>
                  </a:cubicBezTo>
                  <a:cubicBezTo>
                    <a:pt x="1869" y="3365"/>
                    <a:pt x="1868" y="3365"/>
                    <a:pt x="1867" y="3365"/>
                  </a:cubicBezTo>
                  <a:cubicBezTo>
                    <a:pt x="1850" y="3363"/>
                    <a:pt x="1824" y="3347"/>
                    <a:pt x="1805" y="3347"/>
                  </a:cubicBezTo>
                  <a:cubicBezTo>
                    <a:pt x="1804" y="3347"/>
                    <a:pt x="1803" y="3347"/>
                    <a:pt x="1802" y="3347"/>
                  </a:cubicBezTo>
                  <a:cubicBezTo>
                    <a:pt x="1795" y="3348"/>
                    <a:pt x="1803" y="3354"/>
                    <a:pt x="1804" y="3356"/>
                  </a:cubicBezTo>
                  <a:cubicBezTo>
                    <a:pt x="1804" y="3359"/>
                    <a:pt x="1799" y="3360"/>
                    <a:pt x="1793" y="3360"/>
                  </a:cubicBezTo>
                  <a:cubicBezTo>
                    <a:pt x="1786" y="3360"/>
                    <a:pt x="1777" y="3359"/>
                    <a:pt x="1770" y="3358"/>
                  </a:cubicBezTo>
                  <a:cubicBezTo>
                    <a:pt x="1754" y="3356"/>
                    <a:pt x="1722" y="3349"/>
                    <a:pt x="1735" y="3343"/>
                  </a:cubicBezTo>
                  <a:cubicBezTo>
                    <a:pt x="1747" y="3338"/>
                    <a:pt x="1799" y="3344"/>
                    <a:pt x="1789" y="3333"/>
                  </a:cubicBezTo>
                  <a:cubicBezTo>
                    <a:pt x="1781" y="3326"/>
                    <a:pt x="1770" y="3323"/>
                    <a:pt x="1760" y="3323"/>
                  </a:cubicBezTo>
                  <a:cubicBezTo>
                    <a:pt x="1752" y="3323"/>
                    <a:pt x="1745" y="3325"/>
                    <a:pt x="1741" y="3328"/>
                  </a:cubicBezTo>
                  <a:cubicBezTo>
                    <a:pt x="1738" y="3330"/>
                    <a:pt x="1731" y="3331"/>
                    <a:pt x="1723" y="3331"/>
                  </a:cubicBezTo>
                  <a:cubicBezTo>
                    <a:pt x="1694" y="3331"/>
                    <a:pt x="1643" y="3320"/>
                    <a:pt x="1645" y="3312"/>
                  </a:cubicBezTo>
                  <a:lnTo>
                    <a:pt x="1645" y="3312"/>
                  </a:lnTo>
                  <a:cubicBezTo>
                    <a:pt x="1644" y="3314"/>
                    <a:pt x="1648" y="3324"/>
                    <a:pt x="1637" y="3324"/>
                  </a:cubicBezTo>
                  <a:cubicBezTo>
                    <a:pt x="1636" y="3324"/>
                    <a:pt x="1636" y="3324"/>
                    <a:pt x="1635" y="3324"/>
                  </a:cubicBezTo>
                  <a:cubicBezTo>
                    <a:pt x="1627" y="3323"/>
                    <a:pt x="1616" y="3322"/>
                    <a:pt x="1607" y="3322"/>
                  </a:cubicBezTo>
                  <a:cubicBezTo>
                    <a:pt x="1599" y="3322"/>
                    <a:pt x="1592" y="3323"/>
                    <a:pt x="1591" y="3326"/>
                  </a:cubicBezTo>
                  <a:cubicBezTo>
                    <a:pt x="1594" y="3311"/>
                    <a:pt x="1470" y="3292"/>
                    <a:pt x="1443" y="3288"/>
                  </a:cubicBezTo>
                  <a:cubicBezTo>
                    <a:pt x="1415" y="3283"/>
                    <a:pt x="1392" y="3281"/>
                    <a:pt x="1371" y="3281"/>
                  </a:cubicBezTo>
                  <a:cubicBezTo>
                    <a:pt x="1351" y="3281"/>
                    <a:pt x="1332" y="3283"/>
                    <a:pt x="1313" y="3285"/>
                  </a:cubicBezTo>
                  <a:cubicBezTo>
                    <a:pt x="1318" y="3285"/>
                    <a:pt x="1355" y="3278"/>
                    <a:pt x="1342" y="3272"/>
                  </a:cubicBezTo>
                  <a:cubicBezTo>
                    <a:pt x="1342" y="3272"/>
                    <a:pt x="1322" y="3270"/>
                    <a:pt x="1322" y="3270"/>
                  </a:cubicBezTo>
                  <a:cubicBezTo>
                    <a:pt x="1312" y="3268"/>
                    <a:pt x="1319" y="3271"/>
                    <a:pt x="1315" y="3264"/>
                  </a:cubicBezTo>
                  <a:cubicBezTo>
                    <a:pt x="1311" y="3259"/>
                    <a:pt x="1301" y="3254"/>
                    <a:pt x="1294" y="3254"/>
                  </a:cubicBezTo>
                  <a:cubicBezTo>
                    <a:pt x="1290" y="3254"/>
                    <a:pt x="1287" y="3255"/>
                    <a:pt x="1286" y="3258"/>
                  </a:cubicBezTo>
                  <a:cubicBezTo>
                    <a:pt x="1283" y="3263"/>
                    <a:pt x="1284" y="3266"/>
                    <a:pt x="1278" y="3266"/>
                  </a:cubicBezTo>
                  <a:cubicBezTo>
                    <a:pt x="1275" y="3266"/>
                    <a:pt x="1271" y="3265"/>
                    <a:pt x="1264" y="3264"/>
                  </a:cubicBezTo>
                  <a:cubicBezTo>
                    <a:pt x="1253" y="3261"/>
                    <a:pt x="1239" y="3258"/>
                    <a:pt x="1228" y="3255"/>
                  </a:cubicBezTo>
                  <a:cubicBezTo>
                    <a:pt x="1220" y="3251"/>
                    <a:pt x="1223" y="3249"/>
                    <a:pt x="1218" y="3247"/>
                  </a:cubicBezTo>
                  <a:lnTo>
                    <a:pt x="1161" y="3234"/>
                  </a:lnTo>
                  <a:cubicBezTo>
                    <a:pt x="1156" y="3233"/>
                    <a:pt x="1152" y="3232"/>
                    <a:pt x="1148" y="3232"/>
                  </a:cubicBezTo>
                  <a:cubicBezTo>
                    <a:pt x="1131" y="3232"/>
                    <a:pt x="1136" y="3246"/>
                    <a:pt x="1143" y="3249"/>
                  </a:cubicBezTo>
                  <a:lnTo>
                    <a:pt x="1143" y="3249"/>
                  </a:lnTo>
                  <a:cubicBezTo>
                    <a:pt x="1126" y="3244"/>
                    <a:pt x="1094" y="3219"/>
                    <a:pt x="1080" y="3211"/>
                  </a:cubicBezTo>
                  <a:cubicBezTo>
                    <a:pt x="1071" y="3207"/>
                    <a:pt x="1062" y="3203"/>
                    <a:pt x="1059" y="3203"/>
                  </a:cubicBezTo>
                  <a:cubicBezTo>
                    <a:pt x="1057" y="3203"/>
                    <a:pt x="1058" y="3205"/>
                    <a:pt x="1065" y="3210"/>
                  </a:cubicBezTo>
                  <a:cubicBezTo>
                    <a:pt x="1072" y="3215"/>
                    <a:pt x="1081" y="3225"/>
                    <a:pt x="1074" y="3225"/>
                  </a:cubicBezTo>
                  <a:cubicBezTo>
                    <a:pt x="1071" y="3225"/>
                    <a:pt x="1066" y="3224"/>
                    <a:pt x="1058" y="3220"/>
                  </a:cubicBezTo>
                  <a:cubicBezTo>
                    <a:pt x="1042" y="3213"/>
                    <a:pt x="1028" y="3206"/>
                    <a:pt x="1017" y="3197"/>
                  </a:cubicBezTo>
                  <a:cubicBezTo>
                    <a:pt x="1015" y="3196"/>
                    <a:pt x="1007" y="3189"/>
                    <a:pt x="1003" y="3188"/>
                  </a:cubicBezTo>
                  <a:lnTo>
                    <a:pt x="1003" y="3188"/>
                  </a:lnTo>
                  <a:cubicBezTo>
                    <a:pt x="1009" y="3190"/>
                    <a:pt x="1011" y="3205"/>
                    <a:pt x="1006" y="3206"/>
                  </a:cubicBezTo>
                  <a:cubicBezTo>
                    <a:pt x="1006" y="3206"/>
                    <a:pt x="1006" y="3206"/>
                    <a:pt x="1006" y="3206"/>
                  </a:cubicBezTo>
                  <a:cubicBezTo>
                    <a:pt x="998" y="3206"/>
                    <a:pt x="969" y="3181"/>
                    <a:pt x="965" y="3178"/>
                  </a:cubicBezTo>
                  <a:cubicBezTo>
                    <a:pt x="954" y="3170"/>
                    <a:pt x="949" y="3166"/>
                    <a:pt x="948" y="3166"/>
                  </a:cubicBezTo>
                  <a:lnTo>
                    <a:pt x="948" y="3166"/>
                  </a:lnTo>
                  <a:cubicBezTo>
                    <a:pt x="943" y="3166"/>
                    <a:pt x="971" y="3196"/>
                    <a:pt x="970" y="3196"/>
                  </a:cubicBezTo>
                  <a:cubicBezTo>
                    <a:pt x="961" y="3196"/>
                    <a:pt x="929" y="3171"/>
                    <a:pt x="918" y="3171"/>
                  </a:cubicBezTo>
                  <a:cubicBezTo>
                    <a:pt x="916" y="3171"/>
                    <a:pt x="915" y="3171"/>
                    <a:pt x="915" y="3173"/>
                  </a:cubicBezTo>
                  <a:lnTo>
                    <a:pt x="915" y="3173"/>
                  </a:lnTo>
                  <a:cubicBezTo>
                    <a:pt x="918" y="3163"/>
                    <a:pt x="805" y="3127"/>
                    <a:pt x="786" y="3120"/>
                  </a:cubicBezTo>
                  <a:cubicBezTo>
                    <a:pt x="759" y="3111"/>
                    <a:pt x="740" y="3106"/>
                    <a:pt x="717" y="3099"/>
                  </a:cubicBezTo>
                  <a:cubicBezTo>
                    <a:pt x="700" y="3093"/>
                    <a:pt x="693" y="3079"/>
                    <a:pt x="678" y="3078"/>
                  </a:cubicBezTo>
                  <a:cubicBezTo>
                    <a:pt x="670" y="3076"/>
                    <a:pt x="650" y="3077"/>
                    <a:pt x="640" y="3072"/>
                  </a:cubicBezTo>
                  <a:lnTo>
                    <a:pt x="640" y="3072"/>
                  </a:lnTo>
                  <a:cubicBezTo>
                    <a:pt x="640" y="3072"/>
                    <a:pt x="640" y="3072"/>
                    <a:pt x="640" y="3072"/>
                  </a:cubicBezTo>
                  <a:cubicBezTo>
                    <a:pt x="647" y="3072"/>
                    <a:pt x="689" y="3064"/>
                    <a:pt x="652" y="3058"/>
                  </a:cubicBezTo>
                  <a:cubicBezTo>
                    <a:pt x="640" y="3056"/>
                    <a:pt x="623" y="3048"/>
                    <a:pt x="613" y="3048"/>
                  </a:cubicBezTo>
                  <a:cubicBezTo>
                    <a:pt x="611" y="3048"/>
                    <a:pt x="609" y="3049"/>
                    <a:pt x="607" y="3051"/>
                  </a:cubicBezTo>
                  <a:cubicBezTo>
                    <a:pt x="607" y="3051"/>
                    <a:pt x="606" y="3052"/>
                    <a:pt x="605" y="3052"/>
                  </a:cubicBezTo>
                  <a:cubicBezTo>
                    <a:pt x="598" y="3052"/>
                    <a:pt x="584" y="3040"/>
                    <a:pt x="578" y="3040"/>
                  </a:cubicBezTo>
                  <a:cubicBezTo>
                    <a:pt x="576" y="3040"/>
                    <a:pt x="576" y="3040"/>
                    <a:pt x="575" y="3041"/>
                  </a:cubicBezTo>
                  <a:cubicBezTo>
                    <a:pt x="579" y="3033"/>
                    <a:pt x="578" y="3025"/>
                    <a:pt x="554" y="3010"/>
                  </a:cubicBezTo>
                  <a:cubicBezTo>
                    <a:pt x="550" y="3008"/>
                    <a:pt x="547" y="3007"/>
                    <a:pt x="543" y="3007"/>
                  </a:cubicBezTo>
                  <a:cubicBezTo>
                    <a:pt x="533" y="3007"/>
                    <a:pt x="523" y="3012"/>
                    <a:pt x="512" y="3012"/>
                  </a:cubicBezTo>
                  <a:cubicBezTo>
                    <a:pt x="509" y="3012"/>
                    <a:pt x="506" y="3011"/>
                    <a:pt x="503" y="3010"/>
                  </a:cubicBezTo>
                  <a:cubicBezTo>
                    <a:pt x="450" y="2994"/>
                    <a:pt x="468" y="2961"/>
                    <a:pt x="472" y="2955"/>
                  </a:cubicBezTo>
                  <a:cubicBezTo>
                    <a:pt x="449" y="2953"/>
                    <a:pt x="428" y="2949"/>
                    <a:pt x="400" y="2942"/>
                  </a:cubicBezTo>
                  <a:cubicBezTo>
                    <a:pt x="396" y="2932"/>
                    <a:pt x="393" y="2924"/>
                    <a:pt x="384" y="2910"/>
                  </a:cubicBezTo>
                  <a:cubicBezTo>
                    <a:pt x="383" y="2911"/>
                    <a:pt x="382" y="2911"/>
                    <a:pt x="381" y="2911"/>
                  </a:cubicBezTo>
                  <a:cubicBezTo>
                    <a:pt x="374" y="2911"/>
                    <a:pt x="355" y="2895"/>
                    <a:pt x="345" y="2889"/>
                  </a:cubicBezTo>
                  <a:cubicBezTo>
                    <a:pt x="339" y="2886"/>
                    <a:pt x="312" y="2875"/>
                    <a:pt x="307" y="2875"/>
                  </a:cubicBezTo>
                  <a:cubicBezTo>
                    <a:pt x="306" y="2875"/>
                    <a:pt x="306" y="2875"/>
                    <a:pt x="306" y="2876"/>
                  </a:cubicBezTo>
                  <a:lnTo>
                    <a:pt x="306" y="2876"/>
                  </a:lnTo>
                  <a:cubicBezTo>
                    <a:pt x="300" y="2860"/>
                    <a:pt x="329" y="2865"/>
                    <a:pt x="288" y="2838"/>
                  </a:cubicBezTo>
                  <a:cubicBezTo>
                    <a:pt x="258" y="2818"/>
                    <a:pt x="253" y="2810"/>
                    <a:pt x="262" y="2802"/>
                  </a:cubicBezTo>
                  <a:cubicBezTo>
                    <a:pt x="255" y="2795"/>
                    <a:pt x="252" y="2794"/>
                    <a:pt x="250" y="2794"/>
                  </a:cubicBezTo>
                  <a:cubicBezTo>
                    <a:pt x="248" y="2794"/>
                    <a:pt x="247" y="2795"/>
                    <a:pt x="245" y="2795"/>
                  </a:cubicBezTo>
                  <a:cubicBezTo>
                    <a:pt x="244" y="2795"/>
                    <a:pt x="243" y="2795"/>
                    <a:pt x="242" y="2794"/>
                  </a:cubicBezTo>
                  <a:cubicBezTo>
                    <a:pt x="230" y="2789"/>
                    <a:pt x="214" y="2767"/>
                    <a:pt x="202" y="2757"/>
                  </a:cubicBezTo>
                  <a:cubicBezTo>
                    <a:pt x="199" y="2755"/>
                    <a:pt x="197" y="2754"/>
                    <a:pt x="195" y="2754"/>
                  </a:cubicBezTo>
                  <a:cubicBezTo>
                    <a:pt x="192" y="2754"/>
                    <a:pt x="191" y="2757"/>
                    <a:pt x="187" y="2757"/>
                  </a:cubicBezTo>
                  <a:cubicBezTo>
                    <a:pt x="186" y="2757"/>
                    <a:pt x="185" y="2757"/>
                    <a:pt x="184" y="2756"/>
                  </a:cubicBezTo>
                  <a:cubicBezTo>
                    <a:pt x="174" y="2752"/>
                    <a:pt x="167" y="2734"/>
                    <a:pt x="162" y="2734"/>
                  </a:cubicBezTo>
                  <a:cubicBezTo>
                    <a:pt x="162" y="2734"/>
                    <a:pt x="162" y="2734"/>
                    <a:pt x="162" y="2734"/>
                  </a:cubicBezTo>
                  <a:lnTo>
                    <a:pt x="162" y="2734"/>
                  </a:lnTo>
                  <a:cubicBezTo>
                    <a:pt x="168" y="2730"/>
                    <a:pt x="170" y="2733"/>
                    <a:pt x="156" y="2714"/>
                  </a:cubicBezTo>
                  <a:cubicBezTo>
                    <a:pt x="147" y="2701"/>
                    <a:pt x="137" y="2689"/>
                    <a:pt x="129" y="2676"/>
                  </a:cubicBezTo>
                  <a:cubicBezTo>
                    <a:pt x="130" y="2675"/>
                    <a:pt x="132" y="2674"/>
                    <a:pt x="134" y="2674"/>
                  </a:cubicBezTo>
                  <a:cubicBezTo>
                    <a:pt x="137" y="2674"/>
                    <a:pt x="141" y="2676"/>
                    <a:pt x="147" y="2684"/>
                  </a:cubicBezTo>
                  <a:cubicBezTo>
                    <a:pt x="152" y="2687"/>
                    <a:pt x="156" y="2694"/>
                    <a:pt x="160" y="2694"/>
                  </a:cubicBezTo>
                  <a:cubicBezTo>
                    <a:pt x="161" y="2694"/>
                    <a:pt x="161" y="2694"/>
                    <a:pt x="162" y="2693"/>
                  </a:cubicBezTo>
                  <a:cubicBezTo>
                    <a:pt x="134" y="2658"/>
                    <a:pt x="125" y="2658"/>
                    <a:pt x="101" y="2630"/>
                  </a:cubicBezTo>
                  <a:cubicBezTo>
                    <a:pt x="92" y="2618"/>
                    <a:pt x="91" y="2615"/>
                    <a:pt x="94" y="2615"/>
                  </a:cubicBezTo>
                  <a:cubicBezTo>
                    <a:pt x="98" y="2615"/>
                    <a:pt x="109" y="2623"/>
                    <a:pt x="110" y="2623"/>
                  </a:cubicBezTo>
                  <a:cubicBezTo>
                    <a:pt x="110" y="2623"/>
                    <a:pt x="110" y="2623"/>
                    <a:pt x="110" y="2623"/>
                  </a:cubicBezTo>
                  <a:cubicBezTo>
                    <a:pt x="111" y="2622"/>
                    <a:pt x="92" y="2600"/>
                    <a:pt x="93" y="2600"/>
                  </a:cubicBezTo>
                  <a:cubicBezTo>
                    <a:pt x="84" y="2589"/>
                    <a:pt x="82" y="2584"/>
                    <a:pt x="81" y="2569"/>
                  </a:cubicBezTo>
                  <a:cubicBezTo>
                    <a:pt x="81" y="2559"/>
                    <a:pt x="77" y="2541"/>
                    <a:pt x="71" y="2530"/>
                  </a:cubicBezTo>
                  <a:cubicBezTo>
                    <a:pt x="69" y="2523"/>
                    <a:pt x="67" y="2518"/>
                    <a:pt x="64" y="2518"/>
                  </a:cubicBezTo>
                  <a:cubicBezTo>
                    <a:pt x="62" y="2518"/>
                    <a:pt x="61" y="2519"/>
                    <a:pt x="59" y="2524"/>
                  </a:cubicBezTo>
                  <a:cubicBezTo>
                    <a:pt x="57" y="2513"/>
                    <a:pt x="54" y="2510"/>
                    <a:pt x="52" y="2506"/>
                  </a:cubicBezTo>
                  <a:cubicBezTo>
                    <a:pt x="51" y="2504"/>
                    <a:pt x="52" y="2503"/>
                    <a:pt x="54" y="2503"/>
                  </a:cubicBezTo>
                  <a:cubicBezTo>
                    <a:pt x="58" y="2503"/>
                    <a:pt x="63" y="2505"/>
                    <a:pt x="65" y="2505"/>
                  </a:cubicBezTo>
                  <a:cubicBezTo>
                    <a:pt x="66" y="2505"/>
                    <a:pt x="66" y="2505"/>
                    <a:pt x="66" y="2505"/>
                  </a:cubicBezTo>
                  <a:cubicBezTo>
                    <a:pt x="70" y="2502"/>
                    <a:pt x="65" y="2491"/>
                    <a:pt x="63" y="2484"/>
                  </a:cubicBezTo>
                  <a:cubicBezTo>
                    <a:pt x="46" y="2446"/>
                    <a:pt x="31" y="2455"/>
                    <a:pt x="26" y="2410"/>
                  </a:cubicBezTo>
                  <a:cubicBezTo>
                    <a:pt x="27" y="2410"/>
                    <a:pt x="28" y="2410"/>
                    <a:pt x="29" y="2410"/>
                  </a:cubicBezTo>
                  <a:cubicBezTo>
                    <a:pt x="34" y="2410"/>
                    <a:pt x="40" y="2409"/>
                    <a:pt x="43" y="2402"/>
                  </a:cubicBezTo>
                  <a:cubicBezTo>
                    <a:pt x="50" y="2386"/>
                    <a:pt x="44" y="2360"/>
                    <a:pt x="36" y="2359"/>
                  </a:cubicBezTo>
                  <a:cubicBezTo>
                    <a:pt x="43" y="2359"/>
                    <a:pt x="52" y="2351"/>
                    <a:pt x="53" y="2327"/>
                  </a:cubicBezTo>
                  <a:lnTo>
                    <a:pt x="53" y="2327"/>
                  </a:lnTo>
                  <a:cubicBezTo>
                    <a:pt x="51" y="2327"/>
                    <a:pt x="45" y="2329"/>
                    <a:pt x="41" y="2329"/>
                  </a:cubicBezTo>
                  <a:cubicBezTo>
                    <a:pt x="35" y="2329"/>
                    <a:pt x="31" y="2326"/>
                    <a:pt x="37" y="2310"/>
                  </a:cubicBezTo>
                  <a:cubicBezTo>
                    <a:pt x="42" y="2295"/>
                    <a:pt x="53" y="2297"/>
                    <a:pt x="57" y="2270"/>
                  </a:cubicBezTo>
                  <a:cubicBezTo>
                    <a:pt x="60" y="2254"/>
                    <a:pt x="56" y="2247"/>
                    <a:pt x="60" y="2229"/>
                  </a:cubicBezTo>
                  <a:cubicBezTo>
                    <a:pt x="60" y="2229"/>
                    <a:pt x="60" y="2229"/>
                    <a:pt x="60" y="2229"/>
                  </a:cubicBezTo>
                  <a:cubicBezTo>
                    <a:pt x="67" y="2229"/>
                    <a:pt x="86" y="2159"/>
                    <a:pt x="89" y="2144"/>
                  </a:cubicBezTo>
                  <a:cubicBezTo>
                    <a:pt x="91" y="2137"/>
                    <a:pt x="90" y="2135"/>
                    <a:pt x="89" y="2135"/>
                  </a:cubicBezTo>
                  <a:cubicBezTo>
                    <a:pt x="86" y="2135"/>
                    <a:pt x="78" y="2142"/>
                    <a:pt x="76" y="2142"/>
                  </a:cubicBezTo>
                  <a:cubicBezTo>
                    <a:pt x="75" y="2142"/>
                    <a:pt x="75" y="2142"/>
                    <a:pt x="75" y="2141"/>
                  </a:cubicBezTo>
                  <a:cubicBezTo>
                    <a:pt x="76" y="2120"/>
                    <a:pt x="104" y="2109"/>
                    <a:pt x="107" y="2108"/>
                  </a:cubicBezTo>
                  <a:cubicBezTo>
                    <a:pt x="114" y="2106"/>
                    <a:pt x="125" y="2073"/>
                    <a:pt x="131" y="2063"/>
                  </a:cubicBezTo>
                  <a:cubicBezTo>
                    <a:pt x="145" y="2036"/>
                    <a:pt x="157" y="2008"/>
                    <a:pt x="168" y="1981"/>
                  </a:cubicBezTo>
                  <a:cubicBezTo>
                    <a:pt x="172" y="1974"/>
                    <a:pt x="193" y="1924"/>
                    <a:pt x="196" y="1921"/>
                  </a:cubicBezTo>
                  <a:cubicBezTo>
                    <a:pt x="196" y="1921"/>
                    <a:pt x="197" y="1920"/>
                    <a:pt x="197" y="1920"/>
                  </a:cubicBezTo>
                  <a:lnTo>
                    <a:pt x="197" y="1920"/>
                  </a:lnTo>
                  <a:cubicBezTo>
                    <a:pt x="201" y="1920"/>
                    <a:pt x="193" y="1958"/>
                    <a:pt x="196" y="1958"/>
                  </a:cubicBezTo>
                  <a:cubicBezTo>
                    <a:pt x="197" y="1958"/>
                    <a:pt x="198" y="1957"/>
                    <a:pt x="200" y="1954"/>
                  </a:cubicBezTo>
                  <a:cubicBezTo>
                    <a:pt x="203" y="1946"/>
                    <a:pt x="214" y="1924"/>
                    <a:pt x="223" y="1903"/>
                  </a:cubicBezTo>
                  <a:cubicBezTo>
                    <a:pt x="233" y="1883"/>
                    <a:pt x="242" y="1865"/>
                    <a:pt x="240" y="1863"/>
                  </a:cubicBezTo>
                  <a:lnTo>
                    <a:pt x="240" y="1863"/>
                  </a:lnTo>
                  <a:cubicBezTo>
                    <a:pt x="241" y="1864"/>
                    <a:pt x="242" y="1864"/>
                    <a:pt x="244" y="1864"/>
                  </a:cubicBezTo>
                  <a:cubicBezTo>
                    <a:pt x="250" y="1864"/>
                    <a:pt x="260" y="1855"/>
                    <a:pt x="271" y="1841"/>
                  </a:cubicBezTo>
                  <a:cubicBezTo>
                    <a:pt x="282" y="1827"/>
                    <a:pt x="294" y="1813"/>
                    <a:pt x="303" y="1799"/>
                  </a:cubicBezTo>
                  <a:cubicBezTo>
                    <a:pt x="311" y="1788"/>
                    <a:pt x="310" y="1782"/>
                    <a:pt x="318" y="1771"/>
                  </a:cubicBezTo>
                  <a:cubicBezTo>
                    <a:pt x="339" y="1736"/>
                    <a:pt x="367" y="1726"/>
                    <a:pt x="393" y="1706"/>
                  </a:cubicBezTo>
                  <a:cubicBezTo>
                    <a:pt x="401" y="1700"/>
                    <a:pt x="400" y="1698"/>
                    <a:pt x="398" y="1696"/>
                  </a:cubicBezTo>
                  <a:cubicBezTo>
                    <a:pt x="406" y="1688"/>
                    <a:pt x="415" y="1679"/>
                    <a:pt x="424" y="1670"/>
                  </a:cubicBezTo>
                  <a:cubicBezTo>
                    <a:pt x="440" y="1654"/>
                    <a:pt x="451" y="1639"/>
                    <a:pt x="469" y="1621"/>
                  </a:cubicBezTo>
                  <a:cubicBezTo>
                    <a:pt x="485" y="1606"/>
                    <a:pt x="496" y="1599"/>
                    <a:pt x="512" y="1586"/>
                  </a:cubicBezTo>
                  <a:cubicBezTo>
                    <a:pt x="520" y="1580"/>
                    <a:pt x="536" y="1570"/>
                    <a:pt x="540" y="1562"/>
                  </a:cubicBezTo>
                  <a:cubicBezTo>
                    <a:pt x="546" y="1550"/>
                    <a:pt x="599" y="1511"/>
                    <a:pt x="616" y="1497"/>
                  </a:cubicBezTo>
                  <a:cubicBezTo>
                    <a:pt x="624" y="1491"/>
                    <a:pt x="669" y="1444"/>
                    <a:pt x="672" y="1443"/>
                  </a:cubicBezTo>
                  <a:cubicBezTo>
                    <a:pt x="672" y="1443"/>
                    <a:pt x="672" y="1443"/>
                    <a:pt x="672" y="1443"/>
                  </a:cubicBezTo>
                  <a:lnTo>
                    <a:pt x="672" y="1443"/>
                  </a:lnTo>
                  <a:cubicBezTo>
                    <a:pt x="676" y="1443"/>
                    <a:pt x="670" y="1456"/>
                    <a:pt x="669" y="1457"/>
                  </a:cubicBezTo>
                  <a:lnTo>
                    <a:pt x="669" y="1457"/>
                  </a:lnTo>
                  <a:lnTo>
                    <a:pt x="693" y="1433"/>
                  </a:lnTo>
                  <a:cubicBezTo>
                    <a:pt x="695" y="1430"/>
                    <a:pt x="706" y="1407"/>
                    <a:pt x="711" y="1405"/>
                  </a:cubicBezTo>
                  <a:cubicBezTo>
                    <a:pt x="712" y="1405"/>
                    <a:pt x="712" y="1404"/>
                    <a:pt x="712" y="1404"/>
                  </a:cubicBezTo>
                  <a:cubicBezTo>
                    <a:pt x="714" y="1404"/>
                    <a:pt x="716" y="1410"/>
                    <a:pt x="720" y="1410"/>
                  </a:cubicBezTo>
                  <a:cubicBezTo>
                    <a:pt x="721" y="1410"/>
                    <a:pt x="722" y="1409"/>
                    <a:pt x="723" y="1409"/>
                  </a:cubicBezTo>
                  <a:cubicBezTo>
                    <a:pt x="733" y="1405"/>
                    <a:pt x="750" y="1392"/>
                    <a:pt x="760" y="1385"/>
                  </a:cubicBezTo>
                  <a:cubicBezTo>
                    <a:pt x="771" y="1374"/>
                    <a:pt x="788" y="1357"/>
                    <a:pt x="798" y="1357"/>
                  </a:cubicBezTo>
                  <a:cubicBezTo>
                    <a:pt x="800" y="1357"/>
                    <a:pt x="801" y="1358"/>
                    <a:pt x="802" y="1359"/>
                  </a:cubicBezTo>
                  <a:lnTo>
                    <a:pt x="802" y="1359"/>
                  </a:lnTo>
                  <a:cubicBezTo>
                    <a:pt x="800" y="1357"/>
                    <a:pt x="813" y="1341"/>
                    <a:pt x="810" y="1341"/>
                  </a:cubicBezTo>
                  <a:cubicBezTo>
                    <a:pt x="823" y="1341"/>
                    <a:pt x="832" y="1336"/>
                    <a:pt x="855" y="1321"/>
                  </a:cubicBezTo>
                  <a:cubicBezTo>
                    <a:pt x="867" y="1314"/>
                    <a:pt x="883" y="1303"/>
                    <a:pt x="892" y="1296"/>
                  </a:cubicBezTo>
                  <a:cubicBezTo>
                    <a:pt x="897" y="1290"/>
                    <a:pt x="890" y="1291"/>
                    <a:pt x="899" y="1286"/>
                  </a:cubicBezTo>
                  <a:cubicBezTo>
                    <a:pt x="923" y="1271"/>
                    <a:pt x="934" y="1270"/>
                    <a:pt x="959" y="1254"/>
                  </a:cubicBezTo>
                  <a:cubicBezTo>
                    <a:pt x="970" y="1249"/>
                    <a:pt x="1014" y="1220"/>
                    <a:pt x="1024" y="1220"/>
                  </a:cubicBezTo>
                  <a:cubicBezTo>
                    <a:pt x="1025" y="1220"/>
                    <a:pt x="1026" y="1221"/>
                    <a:pt x="1026" y="1221"/>
                  </a:cubicBezTo>
                  <a:cubicBezTo>
                    <a:pt x="1054" y="1206"/>
                    <a:pt x="1024" y="1211"/>
                    <a:pt x="1041" y="1197"/>
                  </a:cubicBezTo>
                  <a:cubicBezTo>
                    <a:pt x="1048" y="1191"/>
                    <a:pt x="1058" y="1191"/>
                    <a:pt x="1064" y="1191"/>
                  </a:cubicBezTo>
                  <a:cubicBezTo>
                    <a:pt x="1065" y="1191"/>
                    <a:pt x="1066" y="1191"/>
                    <a:pt x="1067" y="1191"/>
                  </a:cubicBezTo>
                  <a:cubicBezTo>
                    <a:pt x="1075" y="1188"/>
                    <a:pt x="1082" y="1185"/>
                    <a:pt x="1090" y="1182"/>
                  </a:cubicBezTo>
                  <a:cubicBezTo>
                    <a:pt x="1108" y="1175"/>
                    <a:pt x="1168" y="1126"/>
                    <a:pt x="1180" y="1126"/>
                  </a:cubicBezTo>
                  <a:cubicBezTo>
                    <a:pt x="1181" y="1126"/>
                    <a:pt x="1181" y="1126"/>
                    <a:pt x="1182" y="1127"/>
                  </a:cubicBezTo>
                  <a:lnTo>
                    <a:pt x="1182" y="1127"/>
                  </a:lnTo>
                  <a:cubicBezTo>
                    <a:pt x="1180" y="1124"/>
                    <a:pt x="1179" y="1107"/>
                    <a:pt x="1190" y="1101"/>
                  </a:cubicBezTo>
                  <a:cubicBezTo>
                    <a:pt x="1192" y="1100"/>
                    <a:pt x="1194" y="1100"/>
                    <a:pt x="1196" y="1100"/>
                  </a:cubicBezTo>
                  <a:cubicBezTo>
                    <a:pt x="1200" y="1100"/>
                    <a:pt x="1205" y="1101"/>
                    <a:pt x="1206" y="1101"/>
                  </a:cubicBezTo>
                  <a:cubicBezTo>
                    <a:pt x="1210" y="1100"/>
                    <a:pt x="1219" y="1096"/>
                    <a:pt x="1224" y="1095"/>
                  </a:cubicBezTo>
                  <a:cubicBezTo>
                    <a:pt x="1240" y="1089"/>
                    <a:pt x="1248" y="1086"/>
                    <a:pt x="1263" y="1076"/>
                  </a:cubicBezTo>
                  <a:cubicBezTo>
                    <a:pt x="1267" y="1073"/>
                    <a:pt x="1275" y="1069"/>
                    <a:pt x="1280" y="1069"/>
                  </a:cubicBezTo>
                  <a:lnTo>
                    <a:pt x="1280" y="1069"/>
                  </a:lnTo>
                  <a:cubicBezTo>
                    <a:pt x="1288" y="1069"/>
                    <a:pt x="1274" y="1086"/>
                    <a:pt x="1278" y="1086"/>
                  </a:cubicBezTo>
                  <a:cubicBezTo>
                    <a:pt x="1279" y="1086"/>
                    <a:pt x="1279" y="1086"/>
                    <a:pt x="1279" y="1086"/>
                  </a:cubicBezTo>
                  <a:cubicBezTo>
                    <a:pt x="1286" y="1085"/>
                    <a:pt x="1313" y="1061"/>
                    <a:pt x="1322" y="1055"/>
                  </a:cubicBezTo>
                  <a:cubicBezTo>
                    <a:pt x="1349" y="1041"/>
                    <a:pt x="1381" y="1032"/>
                    <a:pt x="1408" y="1020"/>
                  </a:cubicBezTo>
                  <a:cubicBezTo>
                    <a:pt x="1438" y="1009"/>
                    <a:pt x="1400" y="995"/>
                    <a:pt x="1446" y="986"/>
                  </a:cubicBezTo>
                  <a:cubicBezTo>
                    <a:pt x="1470" y="981"/>
                    <a:pt x="1480" y="984"/>
                    <a:pt x="1511" y="966"/>
                  </a:cubicBezTo>
                  <a:cubicBezTo>
                    <a:pt x="1520" y="961"/>
                    <a:pt x="1536" y="940"/>
                    <a:pt x="1546" y="940"/>
                  </a:cubicBezTo>
                  <a:cubicBezTo>
                    <a:pt x="1548" y="940"/>
                    <a:pt x="1550" y="940"/>
                    <a:pt x="1551" y="942"/>
                  </a:cubicBezTo>
                  <a:cubicBezTo>
                    <a:pt x="1553" y="944"/>
                    <a:pt x="1556" y="945"/>
                    <a:pt x="1559" y="945"/>
                  </a:cubicBezTo>
                  <a:cubicBezTo>
                    <a:pt x="1573" y="945"/>
                    <a:pt x="1595" y="924"/>
                    <a:pt x="1606" y="914"/>
                  </a:cubicBezTo>
                  <a:cubicBezTo>
                    <a:pt x="1632" y="893"/>
                    <a:pt x="1647" y="900"/>
                    <a:pt x="1676" y="890"/>
                  </a:cubicBezTo>
                  <a:cubicBezTo>
                    <a:pt x="1706" y="879"/>
                    <a:pt x="1678" y="872"/>
                    <a:pt x="1682" y="865"/>
                  </a:cubicBezTo>
                  <a:cubicBezTo>
                    <a:pt x="1687" y="858"/>
                    <a:pt x="1726" y="864"/>
                    <a:pt x="1734" y="855"/>
                  </a:cubicBezTo>
                  <a:cubicBezTo>
                    <a:pt x="1736" y="852"/>
                    <a:pt x="1722" y="854"/>
                    <a:pt x="1729" y="848"/>
                  </a:cubicBezTo>
                  <a:cubicBezTo>
                    <a:pt x="1732" y="845"/>
                    <a:pt x="1751" y="837"/>
                    <a:pt x="1756" y="836"/>
                  </a:cubicBezTo>
                  <a:cubicBezTo>
                    <a:pt x="1756" y="836"/>
                    <a:pt x="1756" y="836"/>
                    <a:pt x="1757" y="836"/>
                  </a:cubicBezTo>
                  <a:cubicBezTo>
                    <a:pt x="1770" y="836"/>
                    <a:pt x="1760" y="846"/>
                    <a:pt x="1769" y="846"/>
                  </a:cubicBezTo>
                  <a:cubicBezTo>
                    <a:pt x="1772" y="846"/>
                    <a:pt x="1777" y="845"/>
                    <a:pt x="1785" y="842"/>
                  </a:cubicBezTo>
                  <a:cubicBezTo>
                    <a:pt x="1831" y="827"/>
                    <a:pt x="1887" y="804"/>
                    <a:pt x="1929" y="781"/>
                  </a:cubicBezTo>
                  <a:cubicBezTo>
                    <a:pt x="1943" y="774"/>
                    <a:pt x="1945" y="772"/>
                    <a:pt x="1961" y="766"/>
                  </a:cubicBezTo>
                  <a:cubicBezTo>
                    <a:pt x="1967" y="760"/>
                    <a:pt x="1970" y="759"/>
                    <a:pt x="1973" y="759"/>
                  </a:cubicBezTo>
                  <a:cubicBezTo>
                    <a:pt x="1979" y="759"/>
                    <a:pt x="1975" y="774"/>
                    <a:pt x="1976" y="774"/>
                  </a:cubicBezTo>
                  <a:cubicBezTo>
                    <a:pt x="1976" y="774"/>
                    <a:pt x="1976" y="774"/>
                    <a:pt x="1976" y="774"/>
                  </a:cubicBezTo>
                  <a:cubicBezTo>
                    <a:pt x="2003" y="764"/>
                    <a:pt x="1983" y="748"/>
                    <a:pt x="2024" y="747"/>
                  </a:cubicBezTo>
                  <a:cubicBezTo>
                    <a:pt x="2031" y="745"/>
                    <a:pt x="2039" y="740"/>
                    <a:pt x="2045" y="738"/>
                  </a:cubicBezTo>
                  <a:cubicBezTo>
                    <a:pt x="2060" y="731"/>
                    <a:pt x="2154" y="683"/>
                    <a:pt x="2174" y="683"/>
                  </a:cubicBezTo>
                  <a:cubicBezTo>
                    <a:pt x="2176" y="683"/>
                    <a:pt x="2177" y="683"/>
                    <a:pt x="2177" y="684"/>
                  </a:cubicBezTo>
                  <a:lnTo>
                    <a:pt x="2219" y="652"/>
                  </a:lnTo>
                  <a:cubicBezTo>
                    <a:pt x="2220" y="655"/>
                    <a:pt x="2224" y="656"/>
                    <a:pt x="2229" y="656"/>
                  </a:cubicBezTo>
                  <a:cubicBezTo>
                    <a:pt x="2238" y="656"/>
                    <a:pt x="2252" y="652"/>
                    <a:pt x="2265" y="648"/>
                  </a:cubicBezTo>
                  <a:cubicBezTo>
                    <a:pt x="2272" y="646"/>
                    <a:pt x="2276" y="645"/>
                    <a:pt x="2280" y="645"/>
                  </a:cubicBezTo>
                  <a:cubicBezTo>
                    <a:pt x="2288" y="645"/>
                    <a:pt x="2290" y="648"/>
                    <a:pt x="2299" y="649"/>
                  </a:cubicBezTo>
                  <a:cubicBezTo>
                    <a:pt x="2299" y="649"/>
                    <a:pt x="2299" y="649"/>
                    <a:pt x="2299" y="649"/>
                  </a:cubicBezTo>
                  <a:cubicBezTo>
                    <a:pt x="2308" y="649"/>
                    <a:pt x="2325" y="621"/>
                    <a:pt x="2346" y="614"/>
                  </a:cubicBezTo>
                  <a:lnTo>
                    <a:pt x="2346" y="614"/>
                  </a:lnTo>
                  <a:cubicBezTo>
                    <a:pt x="2347" y="617"/>
                    <a:pt x="2342" y="635"/>
                    <a:pt x="2348" y="635"/>
                  </a:cubicBezTo>
                  <a:cubicBezTo>
                    <a:pt x="2349" y="635"/>
                    <a:pt x="2349" y="635"/>
                    <a:pt x="2349" y="635"/>
                  </a:cubicBezTo>
                  <a:cubicBezTo>
                    <a:pt x="2368" y="631"/>
                    <a:pt x="2396" y="614"/>
                    <a:pt x="2395" y="608"/>
                  </a:cubicBezTo>
                  <a:cubicBezTo>
                    <a:pt x="2395" y="604"/>
                    <a:pt x="2378" y="604"/>
                    <a:pt x="2397" y="598"/>
                  </a:cubicBezTo>
                  <a:cubicBezTo>
                    <a:pt x="2406" y="595"/>
                    <a:pt x="2410" y="594"/>
                    <a:pt x="2414" y="594"/>
                  </a:cubicBezTo>
                  <a:cubicBezTo>
                    <a:pt x="2416" y="594"/>
                    <a:pt x="2418" y="594"/>
                    <a:pt x="2421" y="594"/>
                  </a:cubicBezTo>
                  <a:cubicBezTo>
                    <a:pt x="2433" y="596"/>
                    <a:pt x="2421" y="610"/>
                    <a:pt x="2432" y="613"/>
                  </a:cubicBezTo>
                  <a:cubicBezTo>
                    <a:pt x="2434" y="613"/>
                    <a:pt x="2444" y="600"/>
                    <a:pt x="2444" y="600"/>
                  </a:cubicBezTo>
                  <a:cubicBezTo>
                    <a:pt x="2453" y="594"/>
                    <a:pt x="2465" y="587"/>
                    <a:pt x="2479" y="583"/>
                  </a:cubicBezTo>
                  <a:cubicBezTo>
                    <a:pt x="2490" y="579"/>
                    <a:pt x="2492" y="582"/>
                    <a:pt x="2500" y="577"/>
                  </a:cubicBezTo>
                  <a:cubicBezTo>
                    <a:pt x="2512" y="571"/>
                    <a:pt x="2515" y="566"/>
                    <a:pt x="2521" y="559"/>
                  </a:cubicBezTo>
                  <a:cubicBezTo>
                    <a:pt x="2524" y="558"/>
                    <a:pt x="2526" y="557"/>
                    <a:pt x="2529" y="557"/>
                  </a:cubicBezTo>
                  <a:cubicBezTo>
                    <a:pt x="2534" y="557"/>
                    <a:pt x="2539" y="559"/>
                    <a:pt x="2545" y="559"/>
                  </a:cubicBezTo>
                  <a:cubicBezTo>
                    <a:pt x="2549" y="559"/>
                    <a:pt x="2554" y="558"/>
                    <a:pt x="2559" y="555"/>
                  </a:cubicBezTo>
                  <a:cubicBezTo>
                    <a:pt x="2567" y="550"/>
                    <a:pt x="2567" y="545"/>
                    <a:pt x="2576" y="541"/>
                  </a:cubicBezTo>
                  <a:cubicBezTo>
                    <a:pt x="2584" y="538"/>
                    <a:pt x="2593" y="535"/>
                    <a:pt x="2602" y="533"/>
                  </a:cubicBezTo>
                  <a:lnTo>
                    <a:pt x="2602" y="533"/>
                  </a:lnTo>
                  <a:cubicBezTo>
                    <a:pt x="2582" y="540"/>
                    <a:pt x="2562" y="553"/>
                    <a:pt x="2573" y="553"/>
                  </a:cubicBezTo>
                  <a:cubicBezTo>
                    <a:pt x="2577" y="553"/>
                    <a:pt x="2582" y="551"/>
                    <a:pt x="2591" y="549"/>
                  </a:cubicBezTo>
                  <a:cubicBezTo>
                    <a:pt x="2610" y="543"/>
                    <a:pt x="2648" y="530"/>
                    <a:pt x="2645" y="522"/>
                  </a:cubicBezTo>
                  <a:lnTo>
                    <a:pt x="2645" y="522"/>
                  </a:lnTo>
                  <a:cubicBezTo>
                    <a:pt x="2646" y="524"/>
                    <a:pt x="2649" y="525"/>
                    <a:pt x="2653" y="525"/>
                  </a:cubicBezTo>
                  <a:cubicBezTo>
                    <a:pt x="2682" y="525"/>
                    <a:pt x="2777" y="492"/>
                    <a:pt x="2805" y="485"/>
                  </a:cubicBezTo>
                  <a:cubicBezTo>
                    <a:pt x="2834" y="477"/>
                    <a:pt x="2821" y="473"/>
                    <a:pt x="2818" y="463"/>
                  </a:cubicBezTo>
                  <a:cubicBezTo>
                    <a:pt x="2825" y="455"/>
                    <a:pt x="2830" y="452"/>
                    <a:pt x="2836" y="452"/>
                  </a:cubicBezTo>
                  <a:cubicBezTo>
                    <a:pt x="2840" y="452"/>
                    <a:pt x="2844" y="453"/>
                    <a:pt x="2850" y="455"/>
                  </a:cubicBezTo>
                  <a:cubicBezTo>
                    <a:pt x="2852" y="460"/>
                    <a:pt x="2860" y="462"/>
                    <a:pt x="2873" y="462"/>
                  </a:cubicBezTo>
                  <a:cubicBezTo>
                    <a:pt x="2898" y="462"/>
                    <a:pt x="2940" y="453"/>
                    <a:pt x="2964" y="447"/>
                  </a:cubicBezTo>
                  <a:cubicBezTo>
                    <a:pt x="2984" y="442"/>
                    <a:pt x="3007" y="436"/>
                    <a:pt x="3020" y="427"/>
                  </a:cubicBezTo>
                  <a:cubicBezTo>
                    <a:pt x="3037" y="414"/>
                    <a:pt x="3048" y="408"/>
                    <a:pt x="3077" y="400"/>
                  </a:cubicBezTo>
                  <a:lnTo>
                    <a:pt x="3077" y="400"/>
                  </a:lnTo>
                  <a:cubicBezTo>
                    <a:pt x="3054" y="407"/>
                    <a:pt x="3044" y="415"/>
                    <a:pt x="3056" y="415"/>
                  </a:cubicBezTo>
                  <a:cubicBezTo>
                    <a:pt x="3060" y="415"/>
                    <a:pt x="3067" y="414"/>
                    <a:pt x="3078" y="411"/>
                  </a:cubicBezTo>
                  <a:lnTo>
                    <a:pt x="3176" y="387"/>
                  </a:lnTo>
                  <a:cubicBezTo>
                    <a:pt x="3210" y="378"/>
                    <a:pt x="3228" y="374"/>
                    <a:pt x="3242" y="361"/>
                  </a:cubicBezTo>
                  <a:lnTo>
                    <a:pt x="3242" y="361"/>
                  </a:lnTo>
                  <a:cubicBezTo>
                    <a:pt x="3237" y="366"/>
                    <a:pt x="3235" y="370"/>
                    <a:pt x="3240" y="374"/>
                  </a:cubicBezTo>
                  <a:cubicBezTo>
                    <a:pt x="3241" y="375"/>
                    <a:pt x="3243" y="375"/>
                    <a:pt x="3245" y="375"/>
                  </a:cubicBezTo>
                  <a:cubicBezTo>
                    <a:pt x="3254" y="375"/>
                    <a:pt x="3270" y="372"/>
                    <a:pt x="3270" y="368"/>
                  </a:cubicBezTo>
                  <a:cubicBezTo>
                    <a:pt x="3271" y="361"/>
                    <a:pt x="3295" y="359"/>
                    <a:pt x="3311" y="355"/>
                  </a:cubicBezTo>
                  <a:cubicBezTo>
                    <a:pt x="3320" y="353"/>
                    <a:pt x="3318" y="346"/>
                    <a:pt x="3326" y="343"/>
                  </a:cubicBezTo>
                  <a:cubicBezTo>
                    <a:pt x="3331" y="340"/>
                    <a:pt x="3336" y="340"/>
                    <a:pt x="3341" y="340"/>
                  </a:cubicBezTo>
                  <a:cubicBezTo>
                    <a:pt x="3347" y="340"/>
                    <a:pt x="3352" y="340"/>
                    <a:pt x="3358" y="340"/>
                  </a:cubicBezTo>
                  <a:cubicBezTo>
                    <a:pt x="3359" y="340"/>
                    <a:pt x="3360" y="340"/>
                    <a:pt x="3361" y="340"/>
                  </a:cubicBezTo>
                  <a:cubicBezTo>
                    <a:pt x="3373" y="339"/>
                    <a:pt x="3385" y="337"/>
                    <a:pt x="3396" y="334"/>
                  </a:cubicBezTo>
                  <a:cubicBezTo>
                    <a:pt x="3408" y="331"/>
                    <a:pt x="3424" y="325"/>
                    <a:pt x="3428" y="320"/>
                  </a:cubicBezTo>
                  <a:cubicBezTo>
                    <a:pt x="3432" y="314"/>
                    <a:pt x="3447" y="313"/>
                    <a:pt x="3461" y="310"/>
                  </a:cubicBezTo>
                  <a:lnTo>
                    <a:pt x="3461" y="310"/>
                  </a:lnTo>
                  <a:cubicBezTo>
                    <a:pt x="3462" y="314"/>
                    <a:pt x="3460" y="317"/>
                    <a:pt x="3463" y="317"/>
                  </a:cubicBezTo>
                  <a:cubicBezTo>
                    <a:pt x="3466" y="317"/>
                    <a:pt x="3470" y="316"/>
                    <a:pt x="3481" y="312"/>
                  </a:cubicBezTo>
                  <a:cubicBezTo>
                    <a:pt x="3496" y="307"/>
                    <a:pt x="3511" y="302"/>
                    <a:pt x="3525" y="296"/>
                  </a:cubicBezTo>
                  <a:lnTo>
                    <a:pt x="3525" y="296"/>
                  </a:lnTo>
                  <a:cubicBezTo>
                    <a:pt x="3525" y="296"/>
                    <a:pt x="3525" y="296"/>
                    <a:pt x="3525" y="296"/>
                  </a:cubicBezTo>
                  <a:cubicBezTo>
                    <a:pt x="3527" y="296"/>
                    <a:pt x="3544" y="289"/>
                    <a:pt x="3548" y="289"/>
                  </a:cubicBezTo>
                  <a:cubicBezTo>
                    <a:pt x="3549" y="289"/>
                    <a:pt x="3549" y="290"/>
                    <a:pt x="3548" y="291"/>
                  </a:cubicBezTo>
                  <a:cubicBezTo>
                    <a:pt x="3547" y="292"/>
                    <a:pt x="3538" y="295"/>
                    <a:pt x="3543" y="298"/>
                  </a:cubicBezTo>
                  <a:cubicBezTo>
                    <a:pt x="3567" y="293"/>
                    <a:pt x="3563" y="292"/>
                    <a:pt x="3577" y="284"/>
                  </a:cubicBezTo>
                  <a:cubicBezTo>
                    <a:pt x="3585" y="281"/>
                    <a:pt x="3603" y="273"/>
                    <a:pt x="3614" y="273"/>
                  </a:cubicBezTo>
                  <a:cubicBezTo>
                    <a:pt x="3617" y="273"/>
                    <a:pt x="3619" y="273"/>
                    <a:pt x="3621" y="274"/>
                  </a:cubicBezTo>
                  <a:cubicBezTo>
                    <a:pt x="3630" y="278"/>
                    <a:pt x="3622" y="282"/>
                    <a:pt x="3634" y="282"/>
                  </a:cubicBezTo>
                  <a:cubicBezTo>
                    <a:pt x="3637" y="282"/>
                    <a:pt x="3642" y="282"/>
                    <a:pt x="3649" y="281"/>
                  </a:cubicBezTo>
                  <a:cubicBezTo>
                    <a:pt x="3667" y="279"/>
                    <a:pt x="3692" y="278"/>
                    <a:pt x="3710" y="274"/>
                  </a:cubicBezTo>
                  <a:cubicBezTo>
                    <a:pt x="3730" y="270"/>
                    <a:pt x="3716" y="268"/>
                    <a:pt x="3717" y="263"/>
                  </a:cubicBezTo>
                  <a:cubicBezTo>
                    <a:pt x="3719" y="260"/>
                    <a:pt x="3731" y="254"/>
                    <a:pt x="3742" y="254"/>
                  </a:cubicBezTo>
                  <a:cubicBezTo>
                    <a:pt x="3744" y="254"/>
                    <a:pt x="3745" y="255"/>
                    <a:pt x="3746" y="255"/>
                  </a:cubicBezTo>
                  <a:cubicBezTo>
                    <a:pt x="3747" y="255"/>
                    <a:pt x="3749" y="255"/>
                    <a:pt x="3751" y="255"/>
                  </a:cubicBezTo>
                  <a:cubicBezTo>
                    <a:pt x="3763" y="255"/>
                    <a:pt x="3786" y="253"/>
                    <a:pt x="3786" y="248"/>
                  </a:cubicBezTo>
                  <a:lnTo>
                    <a:pt x="3786" y="248"/>
                  </a:lnTo>
                  <a:cubicBezTo>
                    <a:pt x="3786" y="251"/>
                    <a:pt x="3790" y="253"/>
                    <a:pt x="3797" y="253"/>
                  </a:cubicBezTo>
                  <a:cubicBezTo>
                    <a:pt x="3819" y="253"/>
                    <a:pt x="3868" y="236"/>
                    <a:pt x="3883" y="233"/>
                  </a:cubicBezTo>
                  <a:cubicBezTo>
                    <a:pt x="3890" y="231"/>
                    <a:pt x="3894" y="231"/>
                    <a:pt x="3897" y="231"/>
                  </a:cubicBezTo>
                  <a:cubicBezTo>
                    <a:pt x="3901" y="231"/>
                    <a:pt x="3903" y="231"/>
                    <a:pt x="3909" y="231"/>
                  </a:cubicBezTo>
                  <a:cubicBezTo>
                    <a:pt x="3910" y="231"/>
                    <a:pt x="3912" y="231"/>
                    <a:pt x="3914" y="231"/>
                  </a:cubicBezTo>
                  <a:cubicBezTo>
                    <a:pt x="3932" y="229"/>
                    <a:pt x="3951" y="226"/>
                    <a:pt x="3971" y="222"/>
                  </a:cubicBezTo>
                  <a:cubicBezTo>
                    <a:pt x="3981" y="221"/>
                    <a:pt x="4048" y="208"/>
                    <a:pt x="4072" y="208"/>
                  </a:cubicBezTo>
                  <a:cubicBezTo>
                    <a:pt x="4077" y="208"/>
                    <a:pt x="4080" y="209"/>
                    <a:pt x="4080" y="210"/>
                  </a:cubicBezTo>
                  <a:cubicBezTo>
                    <a:pt x="4104" y="207"/>
                    <a:pt x="4111" y="204"/>
                    <a:pt x="4111" y="195"/>
                  </a:cubicBezTo>
                  <a:cubicBezTo>
                    <a:pt x="4112" y="191"/>
                    <a:pt x="4129" y="181"/>
                    <a:pt x="4141" y="179"/>
                  </a:cubicBezTo>
                  <a:lnTo>
                    <a:pt x="4141" y="179"/>
                  </a:lnTo>
                  <a:cubicBezTo>
                    <a:pt x="4138" y="180"/>
                    <a:pt x="4151" y="190"/>
                    <a:pt x="4157" y="191"/>
                  </a:cubicBezTo>
                  <a:cubicBezTo>
                    <a:pt x="4160" y="192"/>
                    <a:pt x="4164" y="192"/>
                    <a:pt x="4168" y="192"/>
                  </a:cubicBezTo>
                  <a:cubicBezTo>
                    <a:pt x="4181" y="192"/>
                    <a:pt x="4197" y="189"/>
                    <a:pt x="4210" y="185"/>
                  </a:cubicBezTo>
                  <a:cubicBezTo>
                    <a:pt x="4224" y="180"/>
                    <a:pt x="4240" y="174"/>
                    <a:pt x="4257" y="172"/>
                  </a:cubicBezTo>
                  <a:cubicBezTo>
                    <a:pt x="4260" y="172"/>
                    <a:pt x="4270" y="176"/>
                    <a:pt x="4275" y="176"/>
                  </a:cubicBezTo>
                  <a:cubicBezTo>
                    <a:pt x="4276" y="176"/>
                    <a:pt x="4277" y="176"/>
                    <a:pt x="4278" y="176"/>
                  </a:cubicBezTo>
                  <a:cubicBezTo>
                    <a:pt x="4302" y="176"/>
                    <a:pt x="4300" y="154"/>
                    <a:pt x="4323" y="151"/>
                  </a:cubicBezTo>
                  <a:cubicBezTo>
                    <a:pt x="4326" y="150"/>
                    <a:pt x="4329" y="150"/>
                    <a:pt x="4331" y="150"/>
                  </a:cubicBezTo>
                  <a:cubicBezTo>
                    <a:pt x="4349" y="150"/>
                    <a:pt x="4327" y="167"/>
                    <a:pt x="4345" y="167"/>
                  </a:cubicBezTo>
                  <a:cubicBezTo>
                    <a:pt x="4345" y="167"/>
                    <a:pt x="4346" y="167"/>
                    <a:pt x="4346" y="167"/>
                  </a:cubicBezTo>
                  <a:cubicBezTo>
                    <a:pt x="4385" y="165"/>
                    <a:pt x="4422" y="145"/>
                    <a:pt x="4454" y="137"/>
                  </a:cubicBezTo>
                  <a:cubicBezTo>
                    <a:pt x="4458" y="136"/>
                    <a:pt x="4495" y="128"/>
                    <a:pt x="4507" y="128"/>
                  </a:cubicBezTo>
                  <a:cubicBezTo>
                    <a:pt x="4512" y="128"/>
                    <a:pt x="4512" y="130"/>
                    <a:pt x="4503" y="133"/>
                  </a:cubicBezTo>
                  <a:cubicBezTo>
                    <a:pt x="4471" y="137"/>
                    <a:pt x="4462" y="144"/>
                    <a:pt x="4491" y="144"/>
                  </a:cubicBezTo>
                  <a:cubicBezTo>
                    <a:pt x="4493" y="144"/>
                    <a:pt x="4495" y="144"/>
                    <a:pt x="4496" y="144"/>
                  </a:cubicBezTo>
                  <a:cubicBezTo>
                    <a:pt x="4508" y="144"/>
                    <a:pt x="4548" y="138"/>
                    <a:pt x="4543" y="132"/>
                  </a:cubicBezTo>
                  <a:cubicBezTo>
                    <a:pt x="4542" y="129"/>
                    <a:pt x="4521" y="125"/>
                    <a:pt x="4529" y="121"/>
                  </a:cubicBezTo>
                  <a:cubicBezTo>
                    <a:pt x="4530" y="121"/>
                    <a:pt x="4530" y="121"/>
                    <a:pt x="4530" y="121"/>
                  </a:cubicBezTo>
                  <a:cubicBezTo>
                    <a:pt x="4534" y="121"/>
                    <a:pt x="4572" y="130"/>
                    <a:pt x="4591" y="130"/>
                  </a:cubicBezTo>
                  <a:cubicBezTo>
                    <a:pt x="4596" y="130"/>
                    <a:pt x="4600" y="130"/>
                    <a:pt x="4601" y="128"/>
                  </a:cubicBezTo>
                  <a:cubicBezTo>
                    <a:pt x="4605" y="123"/>
                    <a:pt x="4598" y="119"/>
                    <a:pt x="4605" y="113"/>
                  </a:cubicBezTo>
                  <a:cubicBezTo>
                    <a:pt x="4610" y="108"/>
                    <a:pt x="4624" y="105"/>
                    <a:pt x="4633" y="101"/>
                  </a:cubicBezTo>
                  <a:lnTo>
                    <a:pt x="4633" y="101"/>
                  </a:lnTo>
                  <a:cubicBezTo>
                    <a:pt x="4634" y="110"/>
                    <a:pt x="4632" y="115"/>
                    <a:pt x="4650" y="115"/>
                  </a:cubicBezTo>
                  <a:cubicBezTo>
                    <a:pt x="4655" y="115"/>
                    <a:pt x="4661" y="115"/>
                    <a:pt x="4668" y="114"/>
                  </a:cubicBezTo>
                  <a:cubicBezTo>
                    <a:pt x="4678" y="112"/>
                    <a:pt x="4733" y="101"/>
                    <a:pt x="4715" y="98"/>
                  </a:cubicBezTo>
                  <a:lnTo>
                    <a:pt x="4749" y="94"/>
                  </a:lnTo>
                  <a:lnTo>
                    <a:pt x="4749" y="94"/>
                  </a:lnTo>
                  <a:cubicBezTo>
                    <a:pt x="4750" y="98"/>
                    <a:pt x="4743" y="104"/>
                    <a:pt x="4750" y="106"/>
                  </a:cubicBezTo>
                  <a:cubicBezTo>
                    <a:pt x="4755" y="108"/>
                    <a:pt x="4762" y="109"/>
                    <a:pt x="4769" y="109"/>
                  </a:cubicBezTo>
                  <a:cubicBezTo>
                    <a:pt x="4778" y="109"/>
                    <a:pt x="4788" y="108"/>
                    <a:pt x="4796" y="106"/>
                  </a:cubicBezTo>
                  <a:cubicBezTo>
                    <a:pt x="4820" y="101"/>
                    <a:pt x="4832" y="89"/>
                    <a:pt x="4847" y="89"/>
                  </a:cubicBezTo>
                  <a:cubicBezTo>
                    <a:pt x="4852" y="89"/>
                    <a:pt x="4858" y="90"/>
                    <a:pt x="4865" y="94"/>
                  </a:cubicBezTo>
                  <a:cubicBezTo>
                    <a:pt x="4865" y="99"/>
                    <a:pt x="4867" y="101"/>
                    <a:pt x="4870" y="101"/>
                  </a:cubicBezTo>
                  <a:cubicBezTo>
                    <a:pt x="4879" y="101"/>
                    <a:pt x="4897" y="87"/>
                    <a:pt x="4915" y="85"/>
                  </a:cubicBezTo>
                  <a:cubicBezTo>
                    <a:pt x="4917" y="85"/>
                    <a:pt x="4919" y="85"/>
                    <a:pt x="4920" y="85"/>
                  </a:cubicBezTo>
                  <a:cubicBezTo>
                    <a:pt x="4934" y="85"/>
                    <a:pt x="4949" y="89"/>
                    <a:pt x="4961" y="89"/>
                  </a:cubicBezTo>
                  <a:cubicBezTo>
                    <a:pt x="4964" y="89"/>
                    <a:pt x="4967" y="89"/>
                    <a:pt x="4970" y="88"/>
                  </a:cubicBezTo>
                  <a:cubicBezTo>
                    <a:pt x="4973" y="87"/>
                    <a:pt x="4994" y="75"/>
                    <a:pt x="4994" y="75"/>
                  </a:cubicBezTo>
                  <a:lnTo>
                    <a:pt x="4994" y="75"/>
                  </a:lnTo>
                  <a:cubicBezTo>
                    <a:pt x="5006" y="80"/>
                    <a:pt x="4991" y="84"/>
                    <a:pt x="5018" y="86"/>
                  </a:cubicBezTo>
                  <a:cubicBezTo>
                    <a:pt x="5021" y="86"/>
                    <a:pt x="5025" y="87"/>
                    <a:pt x="5030" y="87"/>
                  </a:cubicBezTo>
                  <a:cubicBezTo>
                    <a:pt x="5042" y="87"/>
                    <a:pt x="5056" y="85"/>
                    <a:pt x="5060" y="81"/>
                  </a:cubicBezTo>
                  <a:cubicBezTo>
                    <a:pt x="5066" y="76"/>
                    <a:pt x="5089" y="77"/>
                    <a:pt x="5107" y="75"/>
                  </a:cubicBezTo>
                  <a:cubicBezTo>
                    <a:pt x="5117" y="74"/>
                    <a:pt x="5121" y="63"/>
                    <a:pt x="5144" y="61"/>
                  </a:cubicBezTo>
                  <a:lnTo>
                    <a:pt x="5128" y="57"/>
                  </a:lnTo>
                  <a:cubicBezTo>
                    <a:pt x="5137" y="52"/>
                    <a:pt x="5143" y="49"/>
                    <a:pt x="5160" y="49"/>
                  </a:cubicBezTo>
                  <a:cubicBezTo>
                    <a:pt x="5160" y="53"/>
                    <a:pt x="5162" y="60"/>
                    <a:pt x="5144" y="61"/>
                  </a:cubicBezTo>
                  <a:lnTo>
                    <a:pt x="5144" y="72"/>
                  </a:lnTo>
                  <a:cubicBezTo>
                    <a:pt x="5156" y="71"/>
                    <a:pt x="5177" y="71"/>
                    <a:pt x="5177" y="64"/>
                  </a:cubicBezTo>
                  <a:cubicBezTo>
                    <a:pt x="5185" y="61"/>
                    <a:pt x="5190" y="60"/>
                    <a:pt x="5195" y="60"/>
                  </a:cubicBezTo>
                  <a:cubicBezTo>
                    <a:pt x="5199" y="60"/>
                    <a:pt x="5204" y="61"/>
                    <a:pt x="5210" y="63"/>
                  </a:cubicBezTo>
                  <a:cubicBezTo>
                    <a:pt x="5225" y="62"/>
                    <a:pt x="5226" y="61"/>
                    <a:pt x="5226" y="57"/>
                  </a:cubicBezTo>
                  <a:cubicBezTo>
                    <a:pt x="5226" y="50"/>
                    <a:pt x="5247" y="50"/>
                    <a:pt x="5259" y="49"/>
                  </a:cubicBezTo>
                  <a:lnTo>
                    <a:pt x="5259" y="68"/>
                  </a:lnTo>
                  <a:cubicBezTo>
                    <a:pt x="5259" y="61"/>
                    <a:pt x="5312" y="57"/>
                    <a:pt x="5328" y="56"/>
                  </a:cubicBezTo>
                  <a:cubicBezTo>
                    <a:pt x="5330" y="56"/>
                    <a:pt x="5331" y="56"/>
                    <a:pt x="5333" y="56"/>
                  </a:cubicBezTo>
                  <a:cubicBezTo>
                    <a:pt x="5352" y="56"/>
                    <a:pt x="5352" y="61"/>
                    <a:pt x="5367" y="61"/>
                  </a:cubicBezTo>
                  <a:cubicBezTo>
                    <a:pt x="5390" y="63"/>
                    <a:pt x="5413" y="63"/>
                    <a:pt x="5436" y="63"/>
                  </a:cubicBezTo>
                  <a:cubicBezTo>
                    <a:pt x="5487" y="63"/>
                    <a:pt x="5538" y="60"/>
                    <a:pt x="5588" y="59"/>
                  </a:cubicBezTo>
                  <a:cubicBezTo>
                    <a:pt x="5588" y="59"/>
                    <a:pt x="5592" y="65"/>
                    <a:pt x="5606" y="65"/>
                  </a:cubicBezTo>
                  <a:lnTo>
                    <a:pt x="5642" y="64"/>
                  </a:lnTo>
                  <a:lnTo>
                    <a:pt x="5759" y="58"/>
                  </a:lnTo>
                  <a:cubicBezTo>
                    <a:pt x="5811" y="57"/>
                    <a:pt x="5867" y="56"/>
                    <a:pt x="5919" y="52"/>
                  </a:cubicBezTo>
                  <a:cubicBezTo>
                    <a:pt x="5940" y="50"/>
                    <a:pt x="5961" y="50"/>
                    <a:pt x="5973" y="46"/>
                  </a:cubicBezTo>
                  <a:cubicBezTo>
                    <a:pt x="5977" y="45"/>
                    <a:pt x="5983" y="44"/>
                    <a:pt x="5990" y="44"/>
                  </a:cubicBezTo>
                  <a:cubicBezTo>
                    <a:pt x="5997" y="44"/>
                    <a:pt x="6004" y="45"/>
                    <a:pt x="6009" y="45"/>
                  </a:cubicBezTo>
                  <a:lnTo>
                    <a:pt x="6009" y="45"/>
                  </a:lnTo>
                  <a:cubicBezTo>
                    <a:pt x="6008" y="45"/>
                    <a:pt x="6008" y="45"/>
                    <a:pt x="6007" y="45"/>
                  </a:cubicBezTo>
                  <a:cubicBezTo>
                    <a:pt x="5998" y="45"/>
                    <a:pt x="5992" y="49"/>
                    <a:pt x="6004" y="50"/>
                  </a:cubicBezTo>
                  <a:cubicBezTo>
                    <a:pt x="6034" y="53"/>
                    <a:pt x="6068" y="52"/>
                    <a:pt x="6098" y="53"/>
                  </a:cubicBezTo>
                  <a:cubicBezTo>
                    <a:pt x="6106" y="54"/>
                    <a:pt x="6123" y="55"/>
                    <a:pt x="6137" y="55"/>
                  </a:cubicBezTo>
                  <a:cubicBezTo>
                    <a:pt x="6145" y="55"/>
                    <a:pt x="6152" y="55"/>
                    <a:pt x="6155" y="53"/>
                  </a:cubicBezTo>
                  <a:cubicBezTo>
                    <a:pt x="6162" y="50"/>
                    <a:pt x="6153" y="37"/>
                    <a:pt x="6153" y="34"/>
                  </a:cubicBezTo>
                  <a:lnTo>
                    <a:pt x="6153" y="34"/>
                  </a:lnTo>
                  <a:cubicBezTo>
                    <a:pt x="6177" y="35"/>
                    <a:pt x="6182" y="46"/>
                    <a:pt x="6183" y="52"/>
                  </a:cubicBezTo>
                  <a:cubicBezTo>
                    <a:pt x="6185" y="62"/>
                    <a:pt x="6211" y="59"/>
                    <a:pt x="6236" y="61"/>
                  </a:cubicBezTo>
                  <a:cubicBezTo>
                    <a:pt x="6268" y="62"/>
                    <a:pt x="6304" y="63"/>
                    <a:pt x="6334" y="69"/>
                  </a:cubicBezTo>
                  <a:cubicBezTo>
                    <a:pt x="6340" y="70"/>
                    <a:pt x="6347" y="74"/>
                    <a:pt x="6351" y="74"/>
                  </a:cubicBezTo>
                  <a:cubicBezTo>
                    <a:pt x="6367" y="74"/>
                    <a:pt x="6376" y="71"/>
                    <a:pt x="6390" y="69"/>
                  </a:cubicBezTo>
                  <a:cubicBezTo>
                    <a:pt x="6394" y="68"/>
                    <a:pt x="6397" y="68"/>
                    <a:pt x="6401" y="68"/>
                  </a:cubicBezTo>
                  <a:cubicBezTo>
                    <a:pt x="6427" y="68"/>
                    <a:pt x="6459" y="78"/>
                    <a:pt x="6483" y="83"/>
                  </a:cubicBezTo>
                  <a:cubicBezTo>
                    <a:pt x="6490" y="84"/>
                    <a:pt x="6497" y="85"/>
                    <a:pt x="6502" y="85"/>
                  </a:cubicBezTo>
                  <a:cubicBezTo>
                    <a:pt x="6518" y="85"/>
                    <a:pt x="6525" y="79"/>
                    <a:pt x="6538" y="75"/>
                  </a:cubicBezTo>
                  <a:cubicBezTo>
                    <a:pt x="6544" y="73"/>
                    <a:pt x="6548" y="72"/>
                    <a:pt x="6551" y="72"/>
                  </a:cubicBezTo>
                  <a:cubicBezTo>
                    <a:pt x="6563" y="72"/>
                    <a:pt x="6556" y="85"/>
                    <a:pt x="6558" y="88"/>
                  </a:cubicBezTo>
                  <a:cubicBezTo>
                    <a:pt x="6559" y="90"/>
                    <a:pt x="6563" y="91"/>
                    <a:pt x="6567" y="91"/>
                  </a:cubicBezTo>
                  <a:cubicBezTo>
                    <a:pt x="6580" y="91"/>
                    <a:pt x="6600" y="84"/>
                    <a:pt x="6603" y="84"/>
                  </a:cubicBezTo>
                  <a:cubicBezTo>
                    <a:pt x="6606" y="83"/>
                    <a:pt x="6609" y="83"/>
                    <a:pt x="6611" y="83"/>
                  </a:cubicBezTo>
                  <a:cubicBezTo>
                    <a:pt x="6631" y="83"/>
                    <a:pt x="6637" y="96"/>
                    <a:pt x="6653" y="100"/>
                  </a:cubicBezTo>
                  <a:cubicBezTo>
                    <a:pt x="6675" y="107"/>
                    <a:pt x="6704" y="108"/>
                    <a:pt x="6728" y="110"/>
                  </a:cubicBezTo>
                  <a:cubicBezTo>
                    <a:pt x="6742" y="111"/>
                    <a:pt x="6825" y="116"/>
                    <a:pt x="6822" y="126"/>
                  </a:cubicBezTo>
                  <a:cubicBezTo>
                    <a:pt x="6841" y="132"/>
                    <a:pt x="6863" y="133"/>
                    <a:pt x="6880" y="133"/>
                  </a:cubicBezTo>
                  <a:cubicBezTo>
                    <a:pt x="6947" y="138"/>
                    <a:pt x="7016" y="154"/>
                    <a:pt x="7083" y="161"/>
                  </a:cubicBezTo>
                  <a:cubicBezTo>
                    <a:pt x="7095" y="163"/>
                    <a:pt x="7107" y="165"/>
                    <a:pt x="7118" y="165"/>
                  </a:cubicBezTo>
                  <a:cubicBezTo>
                    <a:pt x="7128" y="165"/>
                    <a:pt x="7135" y="163"/>
                    <a:pt x="7137" y="159"/>
                  </a:cubicBezTo>
                  <a:lnTo>
                    <a:pt x="7137" y="159"/>
                  </a:lnTo>
                  <a:cubicBezTo>
                    <a:pt x="7136" y="164"/>
                    <a:pt x="7129" y="170"/>
                    <a:pt x="7143" y="176"/>
                  </a:cubicBezTo>
                  <a:cubicBezTo>
                    <a:pt x="7154" y="182"/>
                    <a:pt x="7162" y="179"/>
                    <a:pt x="7174" y="182"/>
                  </a:cubicBezTo>
                  <a:lnTo>
                    <a:pt x="7197" y="190"/>
                  </a:lnTo>
                  <a:cubicBezTo>
                    <a:pt x="7227" y="201"/>
                    <a:pt x="7258" y="208"/>
                    <a:pt x="7291" y="217"/>
                  </a:cubicBezTo>
                  <a:cubicBezTo>
                    <a:pt x="7292" y="217"/>
                    <a:pt x="7292" y="217"/>
                    <a:pt x="7292" y="217"/>
                  </a:cubicBezTo>
                  <a:cubicBezTo>
                    <a:pt x="7310" y="217"/>
                    <a:pt x="7370" y="234"/>
                    <a:pt x="7370" y="234"/>
                  </a:cubicBezTo>
                  <a:cubicBezTo>
                    <a:pt x="7385" y="227"/>
                    <a:pt x="7379" y="213"/>
                    <a:pt x="7398" y="208"/>
                  </a:cubicBezTo>
                  <a:cubicBezTo>
                    <a:pt x="7398" y="208"/>
                    <a:pt x="7398" y="208"/>
                    <a:pt x="7398" y="208"/>
                  </a:cubicBezTo>
                  <a:cubicBezTo>
                    <a:pt x="7405" y="208"/>
                    <a:pt x="7441" y="230"/>
                    <a:pt x="7416" y="232"/>
                  </a:cubicBezTo>
                  <a:cubicBezTo>
                    <a:pt x="7388" y="235"/>
                    <a:pt x="7405" y="243"/>
                    <a:pt x="7435" y="253"/>
                  </a:cubicBezTo>
                  <a:cubicBezTo>
                    <a:pt x="7448" y="256"/>
                    <a:pt x="7469" y="264"/>
                    <a:pt x="7480" y="264"/>
                  </a:cubicBezTo>
                  <a:cubicBezTo>
                    <a:pt x="7480" y="264"/>
                    <a:pt x="7481" y="264"/>
                    <a:pt x="7482" y="263"/>
                  </a:cubicBezTo>
                  <a:cubicBezTo>
                    <a:pt x="7486" y="263"/>
                    <a:pt x="7487" y="262"/>
                    <a:pt x="7490" y="262"/>
                  </a:cubicBezTo>
                  <a:cubicBezTo>
                    <a:pt x="7492" y="262"/>
                    <a:pt x="7495" y="263"/>
                    <a:pt x="7503" y="267"/>
                  </a:cubicBezTo>
                  <a:cubicBezTo>
                    <a:pt x="7515" y="272"/>
                    <a:pt x="7565" y="305"/>
                    <a:pt x="7555" y="307"/>
                  </a:cubicBezTo>
                  <a:cubicBezTo>
                    <a:pt x="7558" y="307"/>
                    <a:pt x="7561" y="306"/>
                    <a:pt x="7565" y="306"/>
                  </a:cubicBezTo>
                  <a:cubicBezTo>
                    <a:pt x="7574" y="306"/>
                    <a:pt x="7585" y="309"/>
                    <a:pt x="7605" y="317"/>
                  </a:cubicBezTo>
                  <a:cubicBezTo>
                    <a:pt x="7627" y="326"/>
                    <a:pt x="7648" y="334"/>
                    <a:pt x="7671" y="339"/>
                  </a:cubicBezTo>
                  <a:cubicBezTo>
                    <a:pt x="7677" y="340"/>
                    <a:pt x="7700" y="343"/>
                    <a:pt x="7702" y="346"/>
                  </a:cubicBezTo>
                  <a:cubicBezTo>
                    <a:pt x="7708" y="350"/>
                    <a:pt x="7712" y="359"/>
                    <a:pt x="7720" y="363"/>
                  </a:cubicBezTo>
                  <a:cubicBezTo>
                    <a:pt x="7735" y="372"/>
                    <a:pt x="7750" y="373"/>
                    <a:pt x="7765" y="380"/>
                  </a:cubicBezTo>
                  <a:cubicBezTo>
                    <a:pt x="7783" y="388"/>
                    <a:pt x="7800" y="396"/>
                    <a:pt x="7817" y="405"/>
                  </a:cubicBezTo>
                  <a:cubicBezTo>
                    <a:pt x="7826" y="414"/>
                    <a:pt x="7833" y="417"/>
                    <a:pt x="7839" y="417"/>
                  </a:cubicBezTo>
                  <a:cubicBezTo>
                    <a:pt x="7845" y="417"/>
                    <a:pt x="7850" y="414"/>
                    <a:pt x="7853" y="413"/>
                  </a:cubicBezTo>
                  <a:cubicBezTo>
                    <a:pt x="7854" y="412"/>
                    <a:pt x="7856" y="412"/>
                    <a:pt x="7857" y="412"/>
                  </a:cubicBezTo>
                  <a:cubicBezTo>
                    <a:pt x="7864" y="412"/>
                    <a:pt x="7874" y="416"/>
                    <a:pt x="7884" y="422"/>
                  </a:cubicBezTo>
                  <a:cubicBezTo>
                    <a:pt x="7877" y="432"/>
                    <a:pt x="7871" y="433"/>
                    <a:pt x="7902" y="450"/>
                  </a:cubicBezTo>
                  <a:lnTo>
                    <a:pt x="7981" y="502"/>
                  </a:lnTo>
                  <a:cubicBezTo>
                    <a:pt x="8008" y="520"/>
                    <a:pt x="8033" y="539"/>
                    <a:pt x="8058" y="558"/>
                  </a:cubicBezTo>
                  <a:cubicBezTo>
                    <a:pt x="8062" y="559"/>
                    <a:pt x="8102" y="597"/>
                    <a:pt x="8107" y="597"/>
                  </a:cubicBezTo>
                  <a:cubicBezTo>
                    <a:pt x="8108" y="597"/>
                    <a:pt x="8108" y="596"/>
                    <a:pt x="8108" y="595"/>
                  </a:cubicBezTo>
                  <a:cubicBezTo>
                    <a:pt x="8106" y="591"/>
                    <a:pt x="8106" y="589"/>
                    <a:pt x="8107" y="589"/>
                  </a:cubicBezTo>
                  <a:lnTo>
                    <a:pt x="8107" y="589"/>
                  </a:lnTo>
                  <a:cubicBezTo>
                    <a:pt x="8112" y="589"/>
                    <a:pt x="8131" y="607"/>
                    <a:pt x="8138" y="614"/>
                  </a:cubicBezTo>
                  <a:cubicBezTo>
                    <a:pt x="8147" y="626"/>
                    <a:pt x="8137" y="623"/>
                    <a:pt x="8143" y="632"/>
                  </a:cubicBezTo>
                  <a:cubicBezTo>
                    <a:pt x="8147" y="639"/>
                    <a:pt x="8155" y="648"/>
                    <a:pt x="8161" y="654"/>
                  </a:cubicBezTo>
                  <a:cubicBezTo>
                    <a:pt x="8172" y="666"/>
                    <a:pt x="8202" y="704"/>
                    <a:pt x="8212" y="711"/>
                  </a:cubicBezTo>
                  <a:cubicBezTo>
                    <a:pt x="8224" y="718"/>
                    <a:pt x="8229" y="731"/>
                    <a:pt x="8242" y="746"/>
                  </a:cubicBezTo>
                  <a:cubicBezTo>
                    <a:pt x="8251" y="754"/>
                    <a:pt x="8262" y="763"/>
                    <a:pt x="8267" y="768"/>
                  </a:cubicBezTo>
                  <a:cubicBezTo>
                    <a:pt x="8269" y="773"/>
                    <a:pt x="8267" y="780"/>
                    <a:pt x="8268" y="787"/>
                  </a:cubicBezTo>
                  <a:cubicBezTo>
                    <a:pt x="8273" y="805"/>
                    <a:pt x="8284" y="824"/>
                    <a:pt x="8291" y="844"/>
                  </a:cubicBezTo>
                  <a:cubicBezTo>
                    <a:pt x="8297" y="859"/>
                    <a:pt x="8304" y="875"/>
                    <a:pt x="8311" y="890"/>
                  </a:cubicBezTo>
                  <a:cubicBezTo>
                    <a:pt x="8316" y="907"/>
                    <a:pt x="8321" y="924"/>
                    <a:pt x="8326" y="938"/>
                  </a:cubicBezTo>
                  <a:cubicBezTo>
                    <a:pt x="8331" y="954"/>
                    <a:pt x="8335" y="959"/>
                    <a:pt x="8340" y="959"/>
                  </a:cubicBezTo>
                  <a:cubicBezTo>
                    <a:pt x="8341" y="959"/>
                    <a:pt x="8341" y="959"/>
                    <a:pt x="8342" y="959"/>
                  </a:cubicBezTo>
                  <a:cubicBezTo>
                    <a:pt x="8344" y="964"/>
                    <a:pt x="8346" y="965"/>
                    <a:pt x="8348" y="966"/>
                  </a:cubicBezTo>
                  <a:lnTo>
                    <a:pt x="8348" y="966"/>
                  </a:lnTo>
                  <a:cubicBezTo>
                    <a:pt x="8338" y="967"/>
                    <a:pt x="8330" y="975"/>
                    <a:pt x="8330" y="990"/>
                  </a:cubicBezTo>
                  <a:cubicBezTo>
                    <a:pt x="8330" y="1001"/>
                    <a:pt x="8335" y="1045"/>
                    <a:pt x="8337" y="1051"/>
                  </a:cubicBezTo>
                  <a:cubicBezTo>
                    <a:pt x="8345" y="1063"/>
                    <a:pt x="8353" y="1063"/>
                    <a:pt x="8345" y="1102"/>
                  </a:cubicBezTo>
                  <a:cubicBezTo>
                    <a:pt x="8342" y="1135"/>
                    <a:pt x="8330" y="1170"/>
                    <a:pt x="8327" y="1204"/>
                  </a:cubicBezTo>
                  <a:cubicBezTo>
                    <a:pt x="8322" y="1225"/>
                    <a:pt x="8329" y="1245"/>
                    <a:pt x="8322" y="1261"/>
                  </a:cubicBezTo>
                  <a:cubicBezTo>
                    <a:pt x="8313" y="1287"/>
                    <a:pt x="8295" y="1283"/>
                    <a:pt x="8280" y="1312"/>
                  </a:cubicBezTo>
                  <a:cubicBezTo>
                    <a:pt x="8276" y="1322"/>
                    <a:pt x="8279" y="1323"/>
                    <a:pt x="8282" y="1323"/>
                  </a:cubicBezTo>
                  <a:cubicBezTo>
                    <a:pt x="8284" y="1323"/>
                    <a:pt x="8287" y="1323"/>
                    <a:pt x="8288" y="1323"/>
                  </a:cubicBezTo>
                  <a:cubicBezTo>
                    <a:pt x="8289" y="1323"/>
                    <a:pt x="8290" y="1323"/>
                    <a:pt x="8290" y="1323"/>
                  </a:cubicBezTo>
                  <a:cubicBezTo>
                    <a:pt x="8284" y="1339"/>
                    <a:pt x="8267" y="1340"/>
                    <a:pt x="8265" y="1358"/>
                  </a:cubicBezTo>
                  <a:cubicBezTo>
                    <a:pt x="8264" y="1363"/>
                    <a:pt x="8287" y="1381"/>
                    <a:pt x="8266" y="1401"/>
                  </a:cubicBezTo>
                  <a:cubicBezTo>
                    <a:pt x="8263" y="1404"/>
                    <a:pt x="8261" y="1404"/>
                    <a:pt x="8259" y="1404"/>
                  </a:cubicBezTo>
                  <a:cubicBezTo>
                    <a:pt x="8257" y="1404"/>
                    <a:pt x="8256" y="1404"/>
                    <a:pt x="8254" y="1404"/>
                  </a:cubicBezTo>
                  <a:cubicBezTo>
                    <a:pt x="8251" y="1404"/>
                    <a:pt x="8248" y="1405"/>
                    <a:pt x="8241" y="1413"/>
                  </a:cubicBezTo>
                  <a:cubicBezTo>
                    <a:pt x="8235" y="1421"/>
                    <a:pt x="8228" y="1437"/>
                    <a:pt x="8223" y="1446"/>
                  </a:cubicBezTo>
                  <a:cubicBezTo>
                    <a:pt x="8211" y="1469"/>
                    <a:pt x="8241" y="1448"/>
                    <a:pt x="8214" y="1489"/>
                  </a:cubicBezTo>
                  <a:cubicBezTo>
                    <a:pt x="8212" y="1487"/>
                    <a:pt x="8210" y="1485"/>
                    <a:pt x="8207" y="1485"/>
                  </a:cubicBezTo>
                  <a:cubicBezTo>
                    <a:pt x="8203" y="1485"/>
                    <a:pt x="8198" y="1488"/>
                    <a:pt x="8191" y="1493"/>
                  </a:cubicBezTo>
                  <a:cubicBezTo>
                    <a:pt x="8179" y="1507"/>
                    <a:pt x="8157" y="1529"/>
                    <a:pt x="8166" y="1536"/>
                  </a:cubicBezTo>
                  <a:cubicBezTo>
                    <a:pt x="8164" y="1534"/>
                    <a:pt x="8163" y="1534"/>
                    <a:pt x="8161" y="1534"/>
                  </a:cubicBezTo>
                  <a:cubicBezTo>
                    <a:pt x="8151" y="1534"/>
                    <a:pt x="8140" y="1552"/>
                    <a:pt x="8133" y="1572"/>
                  </a:cubicBezTo>
                  <a:cubicBezTo>
                    <a:pt x="8133" y="1572"/>
                    <a:pt x="8132" y="1572"/>
                    <a:pt x="8132" y="1572"/>
                  </a:cubicBezTo>
                  <a:cubicBezTo>
                    <a:pt x="8123" y="1572"/>
                    <a:pt x="8071" y="1646"/>
                    <a:pt x="8057" y="1662"/>
                  </a:cubicBezTo>
                  <a:lnTo>
                    <a:pt x="8057" y="1662"/>
                  </a:lnTo>
                  <a:cubicBezTo>
                    <a:pt x="8069" y="1649"/>
                    <a:pt x="8077" y="1643"/>
                    <a:pt x="8081" y="1643"/>
                  </a:cubicBezTo>
                  <a:cubicBezTo>
                    <a:pt x="8086" y="1643"/>
                    <a:pt x="8079" y="1656"/>
                    <a:pt x="8058" y="1676"/>
                  </a:cubicBezTo>
                  <a:cubicBezTo>
                    <a:pt x="8033" y="1699"/>
                    <a:pt x="8007" y="1722"/>
                    <a:pt x="7983" y="1747"/>
                  </a:cubicBezTo>
                  <a:cubicBezTo>
                    <a:pt x="7983" y="1748"/>
                    <a:pt x="7984" y="1748"/>
                    <a:pt x="7985" y="1748"/>
                  </a:cubicBezTo>
                  <a:cubicBezTo>
                    <a:pt x="7999" y="1748"/>
                    <a:pt x="8057" y="1695"/>
                    <a:pt x="8075" y="1675"/>
                  </a:cubicBezTo>
                  <a:lnTo>
                    <a:pt x="8075" y="1675"/>
                  </a:lnTo>
                  <a:cubicBezTo>
                    <a:pt x="8058" y="1696"/>
                    <a:pt x="8039" y="1716"/>
                    <a:pt x="8019" y="1734"/>
                  </a:cubicBezTo>
                  <a:cubicBezTo>
                    <a:pt x="8006" y="1746"/>
                    <a:pt x="7985" y="1765"/>
                    <a:pt x="7975" y="1766"/>
                  </a:cubicBezTo>
                  <a:cubicBezTo>
                    <a:pt x="7975" y="1766"/>
                    <a:pt x="7974" y="1766"/>
                    <a:pt x="7974" y="1766"/>
                  </a:cubicBezTo>
                  <a:cubicBezTo>
                    <a:pt x="7968" y="1766"/>
                    <a:pt x="7972" y="1759"/>
                    <a:pt x="7968" y="1759"/>
                  </a:cubicBezTo>
                  <a:cubicBezTo>
                    <a:pt x="7966" y="1759"/>
                    <a:pt x="7963" y="1760"/>
                    <a:pt x="7958" y="1764"/>
                  </a:cubicBezTo>
                  <a:cubicBezTo>
                    <a:pt x="7919" y="1787"/>
                    <a:pt x="7921" y="1807"/>
                    <a:pt x="7890" y="1836"/>
                  </a:cubicBezTo>
                  <a:cubicBezTo>
                    <a:pt x="7863" y="1860"/>
                    <a:pt x="7840" y="1870"/>
                    <a:pt x="7816" y="1880"/>
                  </a:cubicBezTo>
                  <a:cubicBezTo>
                    <a:pt x="7820" y="1885"/>
                    <a:pt x="7805" y="1910"/>
                    <a:pt x="7793" y="1924"/>
                  </a:cubicBezTo>
                  <a:cubicBezTo>
                    <a:pt x="7786" y="1932"/>
                    <a:pt x="7782" y="1934"/>
                    <a:pt x="7780" y="1934"/>
                  </a:cubicBezTo>
                  <a:cubicBezTo>
                    <a:pt x="7776" y="1934"/>
                    <a:pt x="7775" y="1931"/>
                    <a:pt x="7773" y="1931"/>
                  </a:cubicBezTo>
                  <a:cubicBezTo>
                    <a:pt x="7772" y="1931"/>
                    <a:pt x="7772" y="1931"/>
                    <a:pt x="7771" y="1932"/>
                  </a:cubicBezTo>
                  <a:cubicBezTo>
                    <a:pt x="7768" y="1934"/>
                    <a:pt x="7766" y="1936"/>
                    <a:pt x="7764" y="1938"/>
                  </a:cubicBezTo>
                  <a:lnTo>
                    <a:pt x="7764" y="1938"/>
                  </a:lnTo>
                  <a:cubicBezTo>
                    <a:pt x="7763" y="1936"/>
                    <a:pt x="7762" y="1934"/>
                    <a:pt x="7760" y="1934"/>
                  </a:cubicBezTo>
                  <a:cubicBezTo>
                    <a:pt x="7759" y="1934"/>
                    <a:pt x="7758" y="1934"/>
                    <a:pt x="7757" y="1935"/>
                  </a:cubicBezTo>
                  <a:cubicBezTo>
                    <a:pt x="7743" y="1942"/>
                    <a:pt x="7716" y="1964"/>
                    <a:pt x="7703" y="1975"/>
                  </a:cubicBezTo>
                  <a:cubicBezTo>
                    <a:pt x="7688" y="1987"/>
                    <a:pt x="7662" y="2009"/>
                    <a:pt x="7655" y="2020"/>
                  </a:cubicBezTo>
                  <a:cubicBezTo>
                    <a:pt x="7652" y="2028"/>
                    <a:pt x="7652" y="2031"/>
                    <a:pt x="7637" y="2039"/>
                  </a:cubicBezTo>
                  <a:cubicBezTo>
                    <a:pt x="7629" y="2044"/>
                    <a:pt x="7620" y="2048"/>
                    <a:pt x="7616" y="2048"/>
                  </a:cubicBezTo>
                  <a:cubicBezTo>
                    <a:pt x="7615" y="2048"/>
                    <a:pt x="7615" y="2048"/>
                    <a:pt x="7614" y="2048"/>
                  </a:cubicBezTo>
                  <a:cubicBezTo>
                    <a:pt x="7613" y="2048"/>
                    <a:pt x="7612" y="2048"/>
                    <a:pt x="7611" y="2048"/>
                  </a:cubicBezTo>
                  <a:cubicBezTo>
                    <a:pt x="7607" y="2048"/>
                    <a:pt x="7604" y="2051"/>
                    <a:pt x="7594" y="2058"/>
                  </a:cubicBezTo>
                  <a:cubicBezTo>
                    <a:pt x="7578" y="2069"/>
                    <a:pt x="7567" y="2084"/>
                    <a:pt x="7551" y="2096"/>
                  </a:cubicBezTo>
                  <a:cubicBezTo>
                    <a:pt x="7535" y="2108"/>
                    <a:pt x="7516" y="2121"/>
                    <a:pt x="7499" y="2130"/>
                  </a:cubicBezTo>
                  <a:cubicBezTo>
                    <a:pt x="7488" y="2137"/>
                    <a:pt x="7469" y="2141"/>
                    <a:pt x="7462" y="2145"/>
                  </a:cubicBezTo>
                  <a:cubicBezTo>
                    <a:pt x="7458" y="2148"/>
                    <a:pt x="7466" y="2148"/>
                    <a:pt x="7461" y="2151"/>
                  </a:cubicBezTo>
                  <a:lnTo>
                    <a:pt x="7448" y="2160"/>
                  </a:lnTo>
                  <a:lnTo>
                    <a:pt x="7379" y="2201"/>
                  </a:lnTo>
                  <a:cubicBezTo>
                    <a:pt x="7355" y="2215"/>
                    <a:pt x="7305" y="2240"/>
                    <a:pt x="7310" y="2252"/>
                  </a:cubicBezTo>
                  <a:cubicBezTo>
                    <a:pt x="7310" y="2250"/>
                    <a:pt x="7308" y="2250"/>
                    <a:pt x="7306" y="2250"/>
                  </a:cubicBezTo>
                  <a:cubicBezTo>
                    <a:pt x="7293" y="2250"/>
                    <a:pt x="7254" y="2271"/>
                    <a:pt x="7238" y="2280"/>
                  </a:cubicBezTo>
                  <a:cubicBezTo>
                    <a:pt x="7211" y="2295"/>
                    <a:pt x="7211" y="2303"/>
                    <a:pt x="7185" y="2316"/>
                  </a:cubicBezTo>
                  <a:cubicBezTo>
                    <a:pt x="7182" y="2318"/>
                    <a:pt x="7181" y="2318"/>
                    <a:pt x="7180" y="2318"/>
                  </a:cubicBezTo>
                  <a:cubicBezTo>
                    <a:pt x="7176" y="2318"/>
                    <a:pt x="7176" y="2314"/>
                    <a:pt x="7171" y="2314"/>
                  </a:cubicBezTo>
                  <a:cubicBezTo>
                    <a:pt x="7169" y="2314"/>
                    <a:pt x="7168" y="2314"/>
                    <a:pt x="7166" y="2314"/>
                  </a:cubicBezTo>
                  <a:cubicBezTo>
                    <a:pt x="7155" y="2318"/>
                    <a:pt x="7142" y="2325"/>
                    <a:pt x="7131" y="2331"/>
                  </a:cubicBezTo>
                  <a:cubicBezTo>
                    <a:pt x="7117" y="2339"/>
                    <a:pt x="7102" y="2349"/>
                    <a:pt x="7091" y="2357"/>
                  </a:cubicBezTo>
                  <a:cubicBezTo>
                    <a:pt x="7087" y="2361"/>
                    <a:pt x="7088" y="2364"/>
                    <a:pt x="7090" y="2366"/>
                  </a:cubicBezTo>
                  <a:lnTo>
                    <a:pt x="7090" y="2366"/>
                  </a:lnTo>
                  <a:cubicBezTo>
                    <a:pt x="7089" y="2365"/>
                    <a:pt x="7088" y="2365"/>
                    <a:pt x="7087" y="2365"/>
                  </a:cubicBezTo>
                  <a:cubicBezTo>
                    <a:pt x="7076" y="2365"/>
                    <a:pt x="7053" y="2385"/>
                    <a:pt x="7041" y="2391"/>
                  </a:cubicBezTo>
                  <a:cubicBezTo>
                    <a:pt x="7038" y="2392"/>
                    <a:pt x="7036" y="2393"/>
                    <a:pt x="7034" y="2393"/>
                  </a:cubicBezTo>
                  <a:cubicBezTo>
                    <a:pt x="7026" y="2393"/>
                    <a:pt x="7028" y="2381"/>
                    <a:pt x="7020" y="2381"/>
                  </a:cubicBezTo>
                  <a:cubicBezTo>
                    <a:pt x="7017" y="2381"/>
                    <a:pt x="7014" y="2382"/>
                    <a:pt x="7007" y="2386"/>
                  </a:cubicBezTo>
                  <a:cubicBezTo>
                    <a:pt x="6973" y="2407"/>
                    <a:pt x="6996" y="2416"/>
                    <a:pt x="6987" y="2430"/>
                  </a:cubicBezTo>
                  <a:cubicBezTo>
                    <a:pt x="6983" y="2436"/>
                    <a:pt x="6968" y="2438"/>
                    <a:pt x="6956" y="2438"/>
                  </a:cubicBezTo>
                  <a:cubicBezTo>
                    <a:pt x="6948" y="2438"/>
                    <a:pt x="6942" y="2437"/>
                    <a:pt x="6942" y="2437"/>
                  </a:cubicBezTo>
                  <a:lnTo>
                    <a:pt x="6942" y="2437"/>
                  </a:lnTo>
                  <a:cubicBezTo>
                    <a:pt x="6938" y="2444"/>
                    <a:pt x="6945" y="2443"/>
                    <a:pt x="6926" y="2452"/>
                  </a:cubicBezTo>
                  <a:cubicBezTo>
                    <a:pt x="6921" y="2455"/>
                    <a:pt x="6906" y="2461"/>
                    <a:pt x="6902" y="2465"/>
                  </a:cubicBezTo>
                  <a:cubicBezTo>
                    <a:pt x="6897" y="2469"/>
                    <a:pt x="6905" y="2470"/>
                    <a:pt x="6901" y="2474"/>
                  </a:cubicBezTo>
                  <a:cubicBezTo>
                    <a:pt x="6897" y="2480"/>
                    <a:pt x="6883" y="2486"/>
                    <a:pt x="6875" y="2489"/>
                  </a:cubicBezTo>
                  <a:cubicBezTo>
                    <a:pt x="6874" y="2486"/>
                    <a:pt x="6872" y="2483"/>
                    <a:pt x="6868" y="2483"/>
                  </a:cubicBezTo>
                  <a:cubicBezTo>
                    <a:pt x="6864" y="2483"/>
                    <a:pt x="6858" y="2486"/>
                    <a:pt x="6848" y="2492"/>
                  </a:cubicBezTo>
                  <a:cubicBezTo>
                    <a:pt x="6829" y="2502"/>
                    <a:pt x="6821" y="2508"/>
                    <a:pt x="6816" y="2508"/>
                  </a:cubicBezTo>
                  <a:cubicBezTo>
                    <a:pt x="6813" y="2508"/>
                    <a:pt x="6811" y="2506"/>
                    <a:pt x="6808" y="2503"/>
                  </a:cubicBezTo>
                  <a:cubicBezTo>
                    <a:pt x="6808" y="2503"/>
                    <a:pt x="6808" y="2503"/>
                    <a:pt x="6807" y="2503"/>
                  </a:cubicBezTo>
                  <a:cubicBezTo>
                    <a:pt x="6801" y="2503"/>
                    <a:pt x="6767" y="2518"/>
                    <a:pt x="6764" y="2522"/>
                  </a:cubicBezTo>
                  <a:cubicBezTo>
                    <a:pt x="6760" y="2529"/>
                    <a:pt x="6773" y="2525"/>
                    <a:pt x="6756" y="2535"/>
                  </a:cubicBezTo>
                  <a:cubicBezTo>
                    <a:pt x="6738" y="2544"/>
                    <a:pt x="6716" y="2553"/>
                    <a:pt x="6696" y="2560"/>
                  </a:cubicBezTo>
                  <a:cubicBezTo>
                    <a:pt x="6674" y="2567"/>
                    <a:pt x="6670" y="2563"/>
                    <a:pt x="6650" y="2568"/>
                  </a:cubicBezTo>
                  <a:cubicBezTo>
                    <a:pt x="6634" y="2572"/>
                    <a:pt x="6608" y="2583"/>
                    <a:pt x="6595" y="2593"/>
                  </a:cubicBezTo>
                  <a:cubicBezTo>
                    <a:pt x="6581" y="2605"/>
                    <a:pt x="6542" y="2612"/>
                    <a:pt x="6535" y="2612"/>
                  </a:cubicBezTo>
                  <a:cubicBezTo>
                    <a:pt x="6534" y="2612"/>
                    <a:pt x="6534" y="2612"/>
                    <a:pt x="6534" y="2611"/>
                  </a:cubicBezTo>
                  <a:lnTo>
                    <a:pt x="6534" y="2611"/>
                  </a:lnTo>
                  <a:cubicBezTo>
                    <a:pt x="6523" y="2620"/>
                    <a:pt x="6533" y="2622"/>
                    <a:pt x="6545" y="2622"/>
                  </a:cubicBezTo>
                  <a:cubicBezTo>
                    <a:pt x="6550" y="2622"/>
                    <a:pt x="6555" y="2621"/>
                    <a:pt x="6559" y="2621"/>
                  </a:cubicBezTo>
                  <a:cubicBezTo>
                    <a:pt x="6563" y="2621"/>
                    <a:pt x="6566" y="2622"/>
                    <a:pt x="6567" y="2623"/>
                  </a:cubicBezTo>
                  <a:cubicBezTo>
                    <a:pt x="6567" y="2623"/>
                    <a:pt x="6547" y="2632"/>
                    <a:pt x="6541" y="2632"/>
                  </a:cubicBezTo>
                  <a:cubicBezTo>
                    <a:pt x="6540" y="2632"/>
                    <a:pt x="6540" y="2632"/>
                    <a:pt x="6539" y="2631"/>
                  </a:cubicBezTo>
                  <a:cubicBezTo>
                    <a:pt x="6539" y="2631"/>
                    <a:pt x="6538" y="2630"/>
                    <a:pt x="6536" y="2630"/>
                  </a:cubicBezTo>
                  <a:cubicBezTo>
                    <a:pt x="6527" y="2630"/>
                    <a:pt x="6507" y="2641"/>
                    <a:pt x="6497" y="2647"/>
                  </a:cubicBezTo>
                  <a:cubicBezTo>
                    <a:pt x="6487" y="2653"/>
                    <a:pt x="6482" y="2654"/>
                    <a:pt x="6479" y="2654"/>
                  </a:cubicBezTo>
                  <a:cubicBezTo>
                    <a:pt x="6472" y="2654"/>
                    <a:pt x="6472" y="2648"/>
                    <a:pt x="6460" y="2648"/>
                  </a:cubicBezTo>
                  <a:cubicBezTo>
                    <a:pt x="6448" y="2648"/>
                    <a:pt x="6447" y="2657"/>
                    <a:pt x="6444" y="2659"/>
                  </a:cubicBezTo>
                  <a:cubicBezTo>
                    <a:pt x="6446" y="2665"/>
                    <a:pt x="6425" y="2673"/>
                    <a:pt x="6414" y="2678"/>
                  </a:cubicBezTo>
                  <a:cubicBezTo>
                    <a:pt x="6383" y="2689"/>
                    <a:pt x="6377" y="2687"/>
                    <a:pt x="6355" y="2706"/>
                  </a:cubicBezTo>
                  <a:cubicBezTo>
                    <a:pt x="6353" y="2707"/>
                    <a:pt x="6335" y="2718"/>
                    <a:pt x="6331" y="2718"/>
                  </a:cubicBezTo>
                  <a:cubicBezTo>
                    <a:pt x="6331" y="2718"/>
                    <a:pt x="6330" y="2718"/>
                    <a:pt x="6330" y="2718"/>
                  </a:cubicBezTo>
                  <a:cubicBezTo>
                    <a:pt x="6323" y="2718"/>
                    <a:pt x="6345" y="2699"/>
                    <a:pt x="6332" y="2699"/>
                  </a:cubicBezTo>
                  <a:cubicBezTo>
                    <a:pt x="6330" y="2699"/>
                    <a:pt x="6326" y="2699"/>
                    <a:pt x="6322" y="2700"/>
                  </a:cubicBezTo>
                  <a:cubicBezTo>
                    <a:pt x="6291" y="2709"/>
                    <a:pt x="6257" y="2724"/>
                    <a:pt x="6226" y="2735"/>
                  </a:cubicBezTo>
                  <a:cubicBezTo>
                    <a:pt x="6229" y="2735"/>
                    <a:pt x="6244" y="2729"/>
                    <a:pt x="6250" y="2729"/>
                  </a:cubicBezTo>
                  <a:cubicBezTo>
                    <a:pt x="6251" y="2729"/>
                    <a:pt x="6252" y="2729"/>
                    <a:pt x="6252" y="2730"/>
                  </a:cubicBezTo>
                  <a:cubicBezTo>
                    <a:pt x="6252" y="2734"/>
                    <a:pt x="6203" y="2748"/>
                    <a:pt x="6205" y="2754"/>
                  </a:cubicBezTo>
                  <a:lnTo>
                    <a:pt x="6205" y="2754"/>
                  </a:lnTo>
                  <a:cubicBezTo>
                    <a:pt x="6205" y="2752"/>
                    <a:pt x="6228" y="2748"/>
                    <a:pt x="6236" y="2748"/>
                  </a:cubicBezTo>
                  <a:cubicBezTo>
                    <a:pt x="6239" y="2748"/>
                    <a:pt x="6240" y="2748"/>
                    <a:pt x="6237" y="2749"/>
                  </a:cubicBezTo>
                  <a:cubicBezTo>
                    <a:pt x="6221" y="2757"/>
                    <a:pt x="6201" y="2772"/>
                    <a:pt x="6190" y="2772"/>
                  </a:cubicBezTo>
                  <a:cubicBezTo>
                    <a:pt x="6187" y="2772"/>
                    <a:pt x="6185" y="2771"/>
                    <a:pt x="6184" y="2768"/>
                  </a:cubicBezTo>
                  <a:cubicBezTo>
                    <a:pt x="6187" y="2764"/>
                    <a:pt x="6193" y="2757"/>
                    <a:pt x="6186" y="2757"/>
                  </a:cubicBezTo>
                  <a:cubicBezTo>
                    <a:pt x="6185" y="2757"/>
                    <a:pt x="6182" y="2758"/>
                    <a:pt x="6178" y="2759"/>
                  </a:cubicBezTo>
                  <a:cubicBezTo>
                    <a:pt x="6153" y="2766"/>
                    <a:pt x="6115" y="2778"/>
                    <a:pt x="6091" y="2789"/>
                  </a:cubicBezTo>
                  <a:cubicBezTo>
                    <a:pt x="6071" y="2797"/>
                    <a:pt x="6092" y="2801"/>
                    <a:pt x="6092" y="2806"/>
                  </a:cubicBezTo>
                  <a:cubicBezTo>
                    <a:pt x="6079" y="2811"/>
                    <a:pt x="6035" y="2819"/>
                    <a:pt x="6021" y="2819"/>
                  </a:cubicBezTo>
                  <a:cubicBezTo>
                    <a:pt x="6020" y="2819"/>
                    <a:pt x="6019" y="2819"/>
                    <a:pt x="6018" y="2819"/>
                  </a:cubicBezTo>
                  <a:cubicBezTo>
                    <a:pt x="6010" y="2817"/>
                    <a:pt x="6051" y="2802"/>
                    <a:pt x="6057" y="2800"/>
                  </a:cubicBezTo>
                  <a:lnTo>
                    <a:pt x="6057" y="2800"/>
                  </a:lnTo>
                  <a:cubicBezTo>
                    <a:pt x="6039" y="2806"/>
                    <a:pt x="6001" y="2821"/>
                    <a:pt x="5984" y="2821"/>
                  </a:cubicBezTo>
                  <a:cubicBezTo>
                    <a:pt x="5983" y="2821"/>
                    <a:pt x="5983" y="2821"/>
                    <a:pt x="5982" y="2821"/>
                  </a:cubicBezTo>
                  <a:cubicBezTo>
                    <a:pt x="5970" y="2821"/>
                    <a:pt x="5972" y="2810"/>
                    <a:pt x="5971" y="2804"/>
                  </a:cubicBezTo>
                  <a:lnTo>
                    <a:pt x="5971" y="2804"/>
                  </a:lnTo>
                  <a:cubicBezTo>
                    <a:pt x="5961" y="2817"/>
                    <a:pt x="5954" y="2830"/>
                    <a:pt x="5936" y="2844"/>
                  </a:cubicBezTo>
                  <a:cubicBezTo>
                    <a:pt x="5927" y="2851"/>
                    <a:pt x="5906" y="2854"/>
                    <a:pt x="5893" y="2861"/>
                  </a:cubicBezTo>
                  <a:cubicBezTo>
                    <a:pt x="5887" y="2864"/>
                    <a:pt x="5880" y="2875"/>
                    <a:pt x="5870" y="2875"/>
                  </a:cubicBezTo>
                  <a:cubicBezTo>
                    <a:pt x="5869" y="2875"/>
                    <a:pt x="5867" y="2874"/>
                    <a:pt x="5866" y="2874"/>
                  </a:cubicBezTo>
                  <a:cubicBezTo>
                    <a:pt x="5851" y="2872"/>
                    <a:pt x="5878" y="2855"/>
                    <a:pt x="5867" y="2851"/>
                  </a:cubicBezTo>
                  <a:cubicBezTo>
                    <a:pt x="5866" y="2850"/>
                    <a:pt x="5864" y="2850"/>
                    <a:pt x="5863" y="2850"/>
                  </a:cubicBezTo>
                  <a:cubicBezTo>
                    <a:pt x="5852" y="2850"/>
                    <a:pt x="5834" y="2861"/>
                    <a:pt x="5827" y="2865"/>
                  </a:cubicBezTo>
                  <a:cubicBezTo>
                    <a:pt x="5816" y="2871"/>
                    <a:pt x="5817" y="2874"/>
                    <a:pt x="5803" y="2880"/>
                  </a:cubicBezTo>
                  <a:cubicBezTo>
                    <a:pt x="5787" y="2886"/>
                    <a:pt x="5770" y="2891"/>
                    <a:pt x="5754" y="2896"/>
                  </a:cubicBezTo>
                  <a:cubicBezTo>
                    <a:pt x="5715" y="2908"/>
                    <a:pt x="5658" y="2921"/>
                    <a:pt x="5624" y="2938"/>
                  </a:cubicBezTo>
                  <a:cubicBezTo>
                    <a:pt x="5616" y="2941"/>
                    <a:pt x="5615" y="2948"/>
                    <a:pt x="5603" y="2949"/>
                  </a:cubicBezTo>
                  <a:cubicBezTo>
                    <a:pt x="5601" y="2949"/>
                    <a:pt x="5600" y="2949"/>
                    <a:pt x="5599" y="2949"/>
                  </a:cubicBezTo>
                  <a:cubicBezTo>
                    <a:pt x="5589" y="2949"/>
                    <a:pt x="5584" y="2946"/>
                    <a:pt x="5574" y="2946"/>
                  </a:cubicBezTo>
                  <a:cubicBezTo>
                    <a:pt x="5572" y="2946"/>
                    <a:pt x="5570" y="2946"/>
                    <a:pt x="5568" y="2947"/>
                  </a:cubicBezTo>
                  <a:cubicBezTo>
                    <a:pt x="5534" y="2949"/>
                    <a:pt x="5484" y="2962"/>
                    <a:pt x="5452" y="2976"/>
                  </a:cubicBezTo>
                  <a:cubicBezTo>
                    <a:pt x="5446" y="2980"/>
                    <a:pt x="5435" y="2990"/>
                    <a:pt x="5431" y="2991"/>
                  </a:cubicBezTo>
                  <a:cubicBezTo>
                    <a:pt x="5431" y="2991"/>
                    <a:pt x="5431" y="2991"/>
                    <a:pt x="5430" y="2991"/>
                  </a:cubicBezTo>
                  <a:cubicBezTo>
                    <a:pt x="5420" y="2991"/>
                    <a:pt x="5424" y="2982"/>
                    <a:pt x="5414" y="2982"/>
                  </a:cubicBezTo>
                  <a:cubicBezTo>
                    <a:pt x="5412" y="2982"/>
                    <a:pt x="5409" y="2982"/>
                    <a:pt x="5406" y="2983"/>
                  </a:cubicBezTo>
                  <a:cubicBezTo>
                    <a:pt x="5406" y="2983"/>
                    <a:pt x="5403" y="2994"/>
                    <a:pt x="5386" y="2999"/>
                  </a:cubicBezTo>
                  <a:cubicBezTo>
                    <a:pt x="5375" y="3003"/>
                    <a:pt x="5361" y="3005"/>
                    <a:pt x="5360" y="3010"/>
                  </a:cubicBezTo>
                  <a:cubicBezTo>
                    <a:pt x="5357" y="3023"/>
                    <a:pt x="5351" y="3023"/>
                    <a:pt x="5331" y="3037"/>
                  </a:cubicBezTo>
                  <a:cubicBezTo>
                    <a:pt x="5325" y="3036"/>
                    <a:pt x="5300" y="3023"/>
                    <a:pt x="5309" y="3023"/>
                  </a:cubicBezTo>
                  <a:cubicBezTo>
                    <a:pt x="5315" y="3022"/>
                    <a:pt x="5331" y="3022"/>
                    <a:pt x="5341" y="3014"/>
                  </a:cubicBezTo>
                  <a:cubicBezTo>
                    <a:pt x="5344" y="3011"/>
                    <a:pt x="5343" y="3010"/>
                    <a:pt x="5340" y="3010"/>
                  </a:cubicBezTo>
                  <a:cubicBezTo>
                    <a:pt x="5338" y="3010"/>
                    <a:pt x="5335" y="3011"/>
                    <a:pt x="5332" y="3011"/>
                  </a:cubicBezTo>
                  <a:cubicBezTo>
                    <a:pt x="5319" y="3013"/>
                    <a:pt x="5287" y="3028"/>
                    <a:pt x="5270" y="3028"/>
                  </a:cubicBezTo>
                  <a:cubicBezTo>
                    <a:pt x="5267" y="3028"/>
                    <a:pt x="5265" y="3028"/>
                    <a:pt x="5263" y="3027"/>
                  </a:cubicBezTo>
                  <a:cubicBezTo>
                    <a:pt x="5262" y="3027"/>
                    <a:pt x="5261" y="3027"/>
                    <a:pt x="5260" y="3027"/>
                  </a:cubicBezTo>
                  <a:cubicBezTo>
                    <a:pt x="5257" y="3027"/>
                    <a:pt x="5252" y="3027"/>
                    <a:pt x="5246" y="3029"/>
                  </a:cubicBezTo>
                  <a:lnTo>
                    <a:pt x="5246" y="3029"/>
                  </a:lnTo>
                  <a:cubicBezTo>
                    <a:pt x="5246" y="3029"/>
                    <a:pt x="5246" y="3029"/>
                    <a:pt x="5245" y="3029"/>
                  </a:cubicBezTo>
                  <a:lnTo>
                    <a:pt x="5245" y="3029"/>
                  </a:lnTo>
                  <a:lnTo>
                    <a:pt x="5245" y="3029"/>
                  </a:lnTo>
                  <a:lnTo>
                    <a:pt x="5245" y="3029"/>
                  </a:lnTo>
                  <a:cubicBezTo>
                    <a:pt x="5246" y="3029"/>
                    <a:pt x="5246" y="3029"/>
                    <a:pt x="5246" y="3029"/>
                  </a:cubicBezTo>
                  <a:lnTo>
                    <a:pt x="5246" y="3029"/>
                  </a:lnTo>
                  <a:cubicBezTo>
                    <a:pt x="5260" y="3031"/>
                    <a:pt x="5278" y="3038"/>
                    <a:pt x="5249" y="3045"/>
                  </a:cubicBezTo>
                  <a:lnTo>
                    <a:pt x="5245" y="3029"/>
                  </a:lnTo>
                  <a:lnTo>
                    <a:pt x="5245" y="3029"/>
                  </a:lnTo>
                  <a:cubicBezTo>
                    <a:pt x="5219" y="3035"/>
                    <a:pt x="5170" y="3053"/>
                    <a:pt x="5150" y="3058"/>
                  </a:cubicBezTo>
                  <a:cubicBezTo>
                    <a:pt x="5152" y="3067"/>
                    <a:pt x="5168" y="3063"/>
                    <a:pt x="5170" y="3071"/>
                  </a:cubicBezTo>
                  <a:cubicBezTo>
                    <a:pt x="5164" y="3072"/>
                    <a:pt x="5159" y="3072"/>
                    <a:pt x="5154" y="3072"/>
                  </a:cubicBezTo>
                  <a:cubicBezTo>
                    <a:pt x="5145" y="3072"/>
                    <a:pt x="5137" y="3071"/>
                    <a:pt x="5131" y="3071"/>
                  </a:cubicBezTo>
                  <a:cubicBezTo>
                    <a:pt x="5129" y="3071"/>
                    <a:pt x="5127" y="3071"/>
                    <a:pt x="5126" y="3071"/>
                  </a:cubicBezTo>
                  <a:cubicBezTo>
                    <a:pt x="5110" y="3078"/>
                    <a:pt x="5101" y="3089"/>
                    <a:pt x="5090" y="3095"/>
                  </a:cubicBezTo>
                  <a:cubicBezTo>
                    <a:pt x="5085" y="3092"/>
                    <a:pt x="5046" y="3085"/>
                    <a:pt x="5018" y="3085"/>
                  </a:cubicBezTo>
                  <a:cubicBezTo>
                    <a:pt x="5001" y="3085"/>
                    <a:pt x="4987" y="3088"/>
                    <a:pt x="4989" y="3095"/>
                  </a:cubicBezTo>
                  <a:cubicBezTo>
                    <a:pt x="5000" y="3093"/>
                    <a:pt x="5003" y="3090"/>
                    <a:pt x="5007" y="3088"/>
                  </a:cubicBezTo>
                  <a:cubicBezTo>
                    <a:pt x="5008" y="3088"/>
                    <a:pt x="5008" y="3088"/>
                    <a:pt x="5009" y="3088"/>
                  </a:cubicBezTo>
                  <a:cubicBezTo>
                    <a:pt x="5014" y="3088"/>
                    <a:pt x="5005" y="3100"/>
                    <a:pt x="5003" y="3102"/>
                  </a:cubicBezTo>
                  <a:cubicBezTo>
                    <a:pt x="4996" y="3107"/>
                    <a:pt x="4982" y="3112"/>
                    <a:pt x="4970" y="3113"/>
                  </a:cubicBezTo>
                  <a:cubicBezTo>
                    <a:pt x="4968" y="3114"/>
                    <a:pt x="4965" y="3114"/>
                    <a:pt x="4964" y="3114"/>
                  </a:cubicBezTo>
                  <a:cubicBezTo>
                    <a:pt x="4948" y="3114"/>
                    <a:pt x="4963" y="3101"/>
                    <a:pt x="4945" y="3101"/>
                  </a:cubicBezTo>
                  <a:cubicBezTo>
                    <a:pt x="4943" y="3101"/>
                    <a:pt x="4940" y="3101"/>
                    <a:pt x="4937" y="3101"/>
                  </a:cubicBezTo>
                  <a:cubicBezTo>
                    <a:pt x="4922" y="3104"/>
                    <a:pt x="4900" y="3108"/>
                    <a:pt x="4886" y="3113"/>
                  </a:cubicBezTo>
                  <a:cubicBezTo>
                    <a:pt x="4867" y="3119"/>
                    <a:pt x="4882" y="3124"/>
                    <a:pt x="4857" y="3129"/>
                  </a:cubicBezTo>
                  <a:cubicBezTo>
                    <a:pt x="4847" y="3132"/>
                    <a:pt x="4839" y="3134"/>
                    <a:pt x="4834" y="3134"/>
                  </a:cubicBezTo>
                  <a:cubicBezTo>
                    <a:pt x="4830" y="3134"/>
                    <a:pt x="4828" y="3133"/>
                    <a:pt x="4827" y="3130"/>
                  </a:cubicBezTo>
                  <a:cubicBezTo>
                    <a:pt x="4830" y="3127"/>
                    <a:pt x="4838" y="3121"/>
                    <a:pt x="4836" y="3120"/>
                  </a:cubicBezTo>
                  <a:cubicBezTo>
                    <a:pt x="4836" y="3119"/>
                    <a:pt x="4836" y="3119"/>
                    <a:pt x="4835" y="3119"/>
                  </a:cubicBezTo>
                  <a:cubicBezTo>
                    <a:pt x="4829" y="3119"/>
                    <a:pt x="4773" y="3152"/>
                    <a:pt x="4754" y="3152"/>
                  </a:cubicBezTo>
                  <a:cubicBezTo>
                    <a:pt x="4753" y="3152"/>
                    <a:pt x="4751" y="3152"/>
                    <a:pt x="4750" y="3152"/>
                  </a:cubicBezTo>
                  <a:cubicBezTo>
                    <a:pt x="4742" y="3148"/>
                    <a:pt x="4744" y="3142"/>
                    <a:pt x="4731" y="3142"/>
                  </a:cubicBezTo>
                  <a:cubicBezTo>
                    <a:pt x="4728" y="3142"/>
                    <a:pt x="4723" y="3143"/>
                    <a:pt x="4716" y="3144"/>
                  </a:cubicBezTo>
                  <a:cubicBezTo>
                    <a:pt x="4709" y="3145"/>
                    <a:pt x="4679" y="3153"/>
                    <a:pt x="4674" y="3155"/>
                  </a:cubicBezTo>
                  <a:cubicBezTo>
                    <a:pt x="4674" y="3155"/>
                    <a:pt x="4676" y="3155"/>
                    <a:pt x="4678" y="3155"/>
                  </a:cubicBezTo>
                  <a:cubicBezTo>
                    <a:pt x="4693" y="3155"/>
                    <a:pt x="4734" y="3159"/>
                    <a:pt x="4711" y="3162"/>
                  </a:cubicBezTo>
                  <a:cubicBezTo>
                    <a:pt x="4689" y="3166"/>
                    <a:pt x="4669" y="3168"/>
                    <a:pt x="4646" y="3172"/>
                  </a:cubicBezTo>
                  <a:lnTo>
                    <a:pt x="4611" y="3178"/>
                  </a:lnTo>
                  <a:cubicBezTo>
                    <a:pt x="4603" y="3179"/>
                    <a:pt x="4599" y="3180"/>
                    <a:pt x="4599" y="3182"/>
                  </a:cubicBezTo>
                  <a:cubicBezTo>
                    <a:pt x="4599" y="3183"/>
                    <a:pt x="4598" y="3183"/>
                    <a:pt x="4598" y="3183"/>
                  </a:cubicBezTo>
                  <a:cubicBezTo>
                    <a:pt x="4593" y="3183"/>
                    <a:pt x="4605" y="3168"/>
                    <a:pt x="4604" y="3168"/>
                  </a:cubicBezTo>
                  <a:cubicBezTo>
                    <a:pt x="4603" y="3167"/>
                    <a:pt x="4601" y="3166"/>
                    <a:pt x="4600" y="3166"/>
                  </a:cubicBezTo>
                  <a:cubicBezTo>
                    <a:pt x="4592" y="3166"/>
                    <a:pt x="4578" y="3173"/>
                    <a:pt x="4574" y="3175"/>
                  </a:cubicBezTo>
                  <a:cubicBezTo>
                    <a:pt x="4569" y="3179"/>
                    <a:pt x="4558" y="3188"/>
                    <a:pt x="4545" y="3188"/>
                  </a:cubicBezTo>
                  <a:cubicBezTo>
                    <a:pt x="4545" y="3188"/>
                    <a:pt x="4544" y="3188"/>
                    <a:pt x="4543" y="3188"/>
                  </a:cubicBezTo>
                  <a:cubicBezTo>
                    <a:pt x="4531" y="3187"/>
                    <a:pt x="4540" y="3180"/>
                    <a:pt x="4534" y="3177"/>
                  </a:cubicBezTo>
                  <a:lnTo>
                    <a:pt x="4534" y="3177"/>
                  </a:lnTo>
                  <a:cubicBezTo>
                    <a:pt x="4543" y="3181"/>
                    <a:pt x="4496" y="3199"/>
                    <a:pt x="4485" y="3202"/>
                  </a:cubicBezTo>
                  <a:cubicBezTo>
                    <a:pt x="4474" y="3206"/>
                    <a:pt x="4458" y="3209"/>
                    <a:pt x="4446" y="3209"/>
                  </a:cubicBezTo>
                  <a:cubicBezTo>
                    <a:pt x="4435" y="3209"/>
                    <a:pt x="4439" y="3206"/>
                    <a:pt x="4431" y="3206"/>
                  </a:cubicBezTo>
                  <a:cubicBezTo>
                    <a:pt x="4430" y="3206"/>
                    <a:pt x="4429" y="3206"/>
                    <a:pt x="4428" y="3206"/>
                  </a:cubicBezTo>
                  <a:cubicBezTo>
                    <a:pt x="4418" y="3207"/>
                    <a:pt x="4374" y="3212"/>
                    <a:pt x="4373" y="3217"/>
                  </a:cubicBezTo>
                  <a:cubicBezTo>
                    <a:pt x="4373" y="3223"/>
                    <a:pt x="4371" y="3226"/>
                    <a:pt x="4354" y="3229"/>
                  </a:cubicBezTo>
                  <a:cubicBezTo>
                    <a:pt x="4354" y="3229"/>
                    <a:pt x="4336" y="3232"/>
                    <a:pt x="4331" y="3232"/>
                  </a:cubicBezTo>
                  <a:cubicBezTo>
                    <a:pt x="4330" y="3232"/>
                    <a:pt x="4330" y="3232"/>
                    <a:pt x="4330" y="3232"/>
                  </a:cubicBezTo>
                  <a:cubicBezTo>
                    <a:pt x="4330" y="3230"/>
                    <a:pt x="4368" y="3212"/>
                    <a:pt x="4345" y="3212"/>
                  </a:cubicBezTo>
                  <a:cubicBezTo>
                    <a:pt x="4344" y="3212"/>
                    <a:pt x="4343" y="3212"/>
                    <a:pt x="4342" y="3212"/>
                  </a:cubicBezTo>
                  <a:cubicBezTo>
                    <a:pt x="4318" y="3215"/>
                    <a:pt x="4309" y="3227"/>
                    <a:pt x="4286" y="3227"/>
                  </a:cubicBezTo>
                  <a:cubicBezTo>
                    <a:pt x="4285" y="3227"/>
                    <a:pt x="4284" y="3227"/>
                    <a:pt x="4283" y="3227"/>
                  </a:cubicBezTo>
                  <a:cubicBezTo>
                    <a:pt x="4282" y="3227"/>
                    <a:pt x="4281" y="3227"/>
                    <a:pt x="4280" y="3227"/>
                  </a:cubicBezTo>
                  <a:cubicBezTo>
                    <a:pt x="4253" y="3227"/>
                    <a:pt x="4236" y="3236"/>
                    <a:pt x="4215" y="3243"/>
                  </a:cubicBezTo>
                  <a:cubicBezTo>
                    <a:pt x="4206" y="3247"/>
                    <a:pt x="4202" y="3248"/>
                    <a:pt x="4200" y="3248"/>
                  </a:cubicBezTo>
                  <a:cubicBezTo>
                    <a:pt x="4198" y="3248"/>
                    <a:pt x="4196" y="3247"/>
                    <a:pt x="4192" y="3247"/>
                  </a:cubicBezTo>
                  <a:cubicBezTo>
                    <a:pt x="4184" y="3247"/>
                    <a:pt x="4170" y="3252"/>
                    <a:pt x="4162" y="3253"/>
                  </a:cubicBezTo>
                  <a:cubicBezTo>
                    <a:pt x="4156" y="3258"/>
                    <a:pt x="4137" y="3267"/>
                    <a:pt x="4124" y="3267"/>
                  </a:cubicBezTo>
                  <a:cubicBezTo>
                    <a:pt x="4120" y="3267"/>
                    <a:pt x="4117" y="3267"/>
                    <a:pt x="4115" y="3264"/>
                  </a:cubicBezTo>
                  <a:cubicBezTo>
                    <a:pt x="4113" y="3263"/>
                    <a:pt x="4104" y="3252"/>
                    <a:pt x="4093" y="3252"/>
                  </a:cubicBezTo>
                  <a:cubicBezTo>
                    <a:pt x="4089" y="3252"/>
                    <a:pt x="4085" y="3253"/>
                    <a:pt x="4081" y="3257"/>
                  </a:cubicBezTo>
                  <a:cubicBezTo>
                    <a:pt x="4074" y="3264"/>
                    <a:pt x="4076" y="3267"/>
                    <a:pt x="4055" y="3269"/>
                  </a:cubicBezTo>
                  <a:cubicBezTo>
                    <a:pt x="4053" y="3269"/>
                    <a:pt x="4052" y="3269"/>
                    <a:pt x="4051" y="3269"/>
                  </a:cubicBezTo>
                  <a:cubicBezTo>
                    <a:pt x="4044" y="3269"/>
                    <a:pt x="4049" y="3263"/>
                    <a:pt x="4043" y="3262"/>
                  </a:cubicBezTo>
                  <a:cubicBezTo>
                    <a:pt x="4041" y="3261"/>
                    <a:pt x="4039" y="3261"/>
                    <a:pt x="4036" y="3261"/>
                  </a:cubicBezTo>
                  <a:cubicBezTo>
                    <a:pt x="4029" y="3261"/>
                    <a:pt x="4020" y="3262"/>
                    <a:pt x="4013" y="3264"/>
                  </a:cubicBezTo>
                  <a:lnTo>
                    <a:pt x="4014" y="3275"/>
                  </a:lnTo>
                  <a:cubicBezTo>
                    <a:pt x="4022" y="3275"/>
                    <a:pt x="4035" y="3276"/>
                    <a:pt x="4039" y="3278"/>
                  </a:cubicBezTo>
                  <a:cubicBezTo>
                    <a:pt x="4046" y="3283"/>
                    <a:pt x="4006" y="3287"/>
                    <a:pt x="4000" y="3288"/>
                  </a:cubicBezTo>
                  <a:cubicBezTo>
                    <a:pt x="3995" y="3289"/>
                    <a:pt x="3992" y="3289"/>
                    <a:pt x="3989" y="3289"/>
                  </a:cubicBezTo>
                  <a:cubicBezTo>
                    <a:pt x="3976" y="3289"/>
                    <a:pt x="3981" y="3283"/>
                    <a:pt x="3961" y="3282"/>
                  </a:cubicBezTo>
                  <a:cubicBezTo>
                    <a:pt x="3959" y="3282"/>
                    <a:pt x="3949" y="3282"/>
                    <a:pt x="3939" y="3282"/>
                  </a:cubicBezTo>
                  <a:cubicBezTo>
                    <a:pt x="3929" y="3282"/>
                    <a:pt x="3919" y="3282"/>
                    <a:pt x="3917" y="3283"/>
                  </a:cubicBezTo>
                  <a:cubicBezTo>
                    <a:pt x="3909" y="3289"/>
                    <a:pt x="3920" y="3292"/>
                    <a:pt x="3896" y="3295"/>
                  </a:cubicBezTo>
                  <a:cubicBezTo>
                    <a:pt x="3884" y="3297"/>
                    <a:pt x="3871" y="3297"/>
                    <a:pt x="3867" y="3301"/>
                  </a:cubicBezTo>
                  <a:cubicBezTo>
                    <a:pt x="3855" y="3311"/>
                    <a:pt x="3778" y="3316"/>
                    <a:pt x="3759" y="3317"/>
                  </a:cubicBezTo>
                  <a:cubicBezTo>
                    <a:pt x="3754" y="3317"/>
                    <a:pt x="3751" y="3317"/>
                    <a:pt x="3748" y="3317"/>
                  </a:cubicBezTo>
                  <a:cubicBezTo>
                    <a:pt x="3739" y="3317"/>
                    <a:pt x="3740" y="3315"/>
                    <a:pt x="3735" y="3312"/>
                  </a:cubicBezTo>
                  <a:cubicBezTo>
                    <a:pt x="3733" y="3311"/>
                    <a:pt x="3729" y="3310"/>
                    <a:pt x="3725" y="3310"/>
                  </a:cubicBezTo>
                  <a:cubicBezTo>
                    <a:pt x="3713" y="3310"/>
                    <a:pt x="3694" y="3313"/>
                    <a:pt x="3687" y="3313"/>
                  </a:cubicBezTo>
                  <a:cubicBezTo>
                    <a:pt x="3685" y="3313"/>
                    <a:pt x="3682" y="3313"/>
                    <a:pt x="3679" y="3313"/>
                  </a:cubicBezTo>
                  <a:cubicBezTo>
                    <a:pt x="3664" y="3313"/>
                    <a:pt x="3645" y="3315"/>
                    <a:pt x="3639" y="3322"/>
                  </a:cubicBezTo>
                  <a:cubicBezTo>
                    <a:pt x="3635" y="3326"/>
                    <a:pt x="3624" y="3326"/>
                    <a:pt x="3609" y="3327"/>
                  </a:cubicBezTo>
                  <a:cubicBezTo>
                    <a:pt x="3600" y="3328"/>
                    <a:pt x="3599" y="3333"/>
                    <a:pt x="3587" y="3334"/>
                  </a:cubicBezTo>
                  <a:cubicBezTo>
                    <a:pt x="3566" y="3338"/>
                    <a:pt x="3553" y="3336"/>
                    <a:pt x="3533" y="3338"/>
                  </a:cubicBezTo>
                  <a:cubicBezTo>
                    <a:pt x="3511" y="3340"/>
                    <a:pt x="3462" y="3367"/>
                    <a:pt x="3480" y="3369"/>
                  </a:cubicBezTo>
                  <a:lnTo>
                    <a:pt x="3480" y="3369"/>
                  </a:lnTo>
                  <a:cubicBezTo>
                    <a:pt x="3480" y="3369"/>
                    <a:pt x="3502" y="3366"/>
                    <a:pt x="3505" y="3366"/>
                  </a:cubicBezTo>
                  <a:cubicBezTo>
                    <a:pt x="3509" y="3365"/>
                    <a:pt x="3512" y="3365"/>
                    <a:pt x="3515" y="3365"/>
                  </a:cubicBezTo>
                  <a:cubicBezTo>
                    <a:pt x="3525" y="3365"/>
                    <a:pt x="3534" y="3366"/>
                    <a:pt x="3541" y="3367"/>
                  </a:cubicBezTo>
                  <a:cubicBezTo>
                    <a:pt x="3552" y="3368"/>
                    <a:pt x="3563" y="3369"/>
                    <a:pt x="3575" y="3369"/>
                  </a:cubicBezTo>
                  <a:cubicBezTo>
                    <a:pt x="3593" y="3369"/>
                    <a:pt x="3611" y="3368"/>
                    <a:pt x="3630" y="3365"/>
                  </a:cubicBezTo>
                  <a:cubicBezTo>
                    <a:pt x="3651" y="3361"/>
                    <a:pt x="3629" y="3351"/>
                    <a:pt x="3658" y="3346"/>
                  </a:cubicBezTo>
                  <a:cubicBezTo>
                    <a:pt x="3667" y="3344"/>
                    <a:pt x="3675" y="3343"/>
                    <a:pt x="3682" y="3343"/>
                  </a:cubicBezTo>
                  <a:cubicBezTo>
                    <a:pt x="3690" y="3343"/>
                    <a:pt x="3698" y="3344"/>
                    <a:pt x="3705" y="3346"/>
                  </a:cubicBezTo>
                  <a:cubicBezTo>
                    <a:pt x="3705" y="3349"/>
                    <a:pt x="3706" y="3350"/>
                    <a:pt x="3711" y="3350"/>
                  </a:cubicBezTo>
                  <a:cubicBezTo>
                    <a:pt x="3713" y="3350"/>
                    <a:pt x="3717" y="3350"/>
                    <a:pt x="3722" y="3349"/>
                  </a:cubicBezTo>
                  <a:cubicBezTo>
                    <a:pt x="3747" y="3347"/>
                    <a:pt x="3733" y="3347"/>
                    <a:pt x="3740" y="3340"/>
                  </a:cubicBezTo>
                  <a:cubicBezTo>
                    <a:pt x="3742" y="3337"/>
                    <a:pt x="3756" y="3333"/>
                    <a:pt x="3765" y="3333"/>
                  </a:cubicBezTo>
                  <a:cubicBezTo>
                    <a:pt x="3766" y="3333"/>
                    <a:pt x="3768" y="3333"/>
                    <a:pt x="3769" y="3333"/>
                  </a:cubicBezTo>
                  <a:cubicBezTo>
                    <a:pt x="3784" y="3337"/>
                    <a:pt x="3763" y="3348"/>
                    <a:pt x="3784" y="3348"/>
                  </a:cubicBezTo>
                  <a:cubicBezTo>
                    <a:pt x="3787" y="3348"/>
                    <a:pt x="3790" y="3348"/>
                    <a:pt x="3794" y="3347"/>
                  </a:cubicBezTo>
                  <a:cubicBezTo>
                    <a:pt x="3807" y="3346"/>
                    <a:pt x="3837" y="3337"/>
                    <a:pt x="3837" y="3332"/>
                  </a:cubicBezTo>
                  <a:cubicBezTo>
                    <a:pt x="3843" y="3329"/>
                    <a:pt x="3855" y="3329"/>
                    <a:pt x="3862" y="3327"/>
                  </a:cubicBezTo>
                  <a:cubicBezTo>
                    <a:pt x="3872" y="3326"/>
                    <a:pt x="3937" y="3308"/>
                    <a:pt x="3945" y="3308"/>
                  </a:cubicBezTo>
                  <a:cubicBezTo>
                    <a:pt x="3945" y="3308"/>
                    <a:pt x="3945" y="3308"/>
                    <a:pt x="3945" y="3308"/>
                  </a:cubicBezTo>
                  <a:cubicBezTo>
                    <a:pt x="3958" y="3311"/>
                    <a:pt x="3911" y="3327"/>
                    <a:pt x="3911" y="3331"/>
                  </a:cubicBezTo>
                  <a:cubicBezTo>
                    <a:pt x="3911" y="3326"/>
                    <a:pt x="3998" y="3312"/>
                    <a:pt x="4007" y="3307"/>
                  </a:cubicBezTo>
                  <a:cubicBezTo>
                    <a:pt x="4016" y="3303"/>
                    <a:pt x="4023" y="3302"/>
                    <a:pt x="4032" y="3302"/>
                  </a:cubicBezTo>
                  <a:cubicBezTo>
                    <a:pt x="4038" y="3302"/>
                    <a:pt x="4044" y="3303"/>
                    <a:pt x="4051" y="3304"/>
                  </a:cubicBezTo>
                  <a:cubicBezTo>
                    <a:pt x="4057" y="3305"/>
                    <a:pt x="4061" y="3305"/>
                    <a:pt x="4064" y="3305"/>
                  </a:cubicBezTo>
                  <a:cubicBezTo>
                    <a:pt x="4075" y="3305"/>
                    <a:pt x="4076" y="3300"/>
                    <a:pt x="4089" y="3298"/>
                  </a:cubicBezTo>
                  <a:cubicBezTo>
                    <a:pt x="4100" y="3297"/>
                    <a:pt x="4106" y="3295"/>
                    <a:pt x="4112" y="3295"/>
                  </a:cubicBezTo>
                  <a:cubicBezTo>
                    <a:pt x="4115" y="3295"/>
                    <a:pt x="4119" y="3296"/>
                    <a:pt x="4123" y="3297"/>
                  </a:cubicBezTo>
                  <a:cubicBezTo>
                    <a:pt x="4128" y="3297"/>
                    <a:pt x="4133" y="3297"/>
                    <a:pt x="4138" y="3296"/>
                  </a:cubicBezTo>
                  <a:cubicBezTo>
                    <a:pt x="4151" y="3292"/>
                    <a:pt x="4158" y="3285"/>
                    <a:pt x="4148" y="3284"/>
                  </a:cubicBezTo>
                  <a:cubicBezTo>
                    <a:pt x="4143" y="3281"/>
                    <a:pt x="4140" y="3274"/>
                    <a:pt x="4158" y="3274"/>
                  </a:cubicBezTo>
                  <a:cubicBezTo>
                    <a:pt x="4175" y="3274"/>
                    <a:pt x="4178" y="3280"/>
                    <a:pt x="4196" y="3280"/>
                  </a:cubicBezTo>
                  <a:cubicBezTo>
                    <a:pt x="4213" y="3280"/>
                    <a:pt x="4232" y="3274"/>
                    <a:pt x="4247" y="3270"/>
                  </a:cubicBezTo>
                  <a:cubicBezTo>
                    <a:pt x="4258" y="3268"/>
                    <a:pt x="4269" y="3266"/>
                    <a:pt x="4279" y="3266"/>
                  </a:cubicBezTo>
                  <a:cubicBezTo>
                    <a:pt x="4281" y="3266"/>
                    <a:pt x="4282" y="3266"/>
                    <a:pt x="4284" y="3266"/>
                  </a:cubicBezTo>
                  <a:cubicBezTo>
                    <a:pt x="4286" y="3267"/>
                    <a:pt x="4288" y="3268"/>
                    <a:pt x="4291" y="3268"/>
                  </a:cubicBezTo>
                  <a:cubicBezTo>
                    <a:pt x="4293" y="3268"/>
                    <a:pt x="4295" y="3267"/>
                    <a:pt x="4297" y="3267"/>
                  </a:cubicBezTo>
                  <a:cubicBezTo>
                    <a:pt x="4318" y="3264"/>
                    <a:pt x="4312" y="3259"/>
                    <a:pt x="4333" y="3256"/>
                  </a:cubicBezTo>
                  <a:cubicBezTo>
                    <a:pt x="4346" y="3253"/>
                    <a:pt x="4356" y="3254"/>
                    <a:pt x="4370" y="3252"/>
                  </a:cubicBezTo>
                  <a:cubicBezTo>
                    <a:pt x="4402" y="3249"/>
                    <a:pt x="4442" y="3241"/>
                    <a:pt x="4468" y="3230"/>
                  </a:cubicBezTo>
                  <a:cubicBezTo>
                    <a:pt x="4477" y="3225"/>
                    <a:pt x="4483" y="3223"/>
                    <a:pt x="4487" y="3223"/>
                  </a:cubicBezTo>
                  <a:cubicBezTo>
                    <a:pt x="4490" y="3223"/>
                    <a:pt x="4491" y="3225"/>
                    <a:pt x="4492" y="3229"/>
                  </a:cubicBezTo>
                  <a:cubicBezTo>
                    <a:pt x="4485" y="3232"/>
                    <a:pt x="4486" y="3234"/>
                    <a:pt x="4490" y="3234"/>
                  </a:cubicBezTo>
                  <a:cubicBezTo>
                    <a:pt x="4495" y="3234"/>
                    <a:pt x="4504" y="3232"/>
                    <a:pt x="4510" y="3231"/>
                  </a:cubicBezTo>
                  <a:cubicBezTo>
                    <a:pt x="4528" y="3228"/>
                    <a:pt x="4549" y="3224"/>
                    <a:pt x="4564" y="3219"/>
                  </a:cubicBezTo>
                  <a:cubicBezTo>
                    <a:pt x="4577" y="3216"/>
                    <a:pt x="4586" y="3208"/>
                    <a:pt x="4605" y="3208"/>
                  </a:cubicBezTo>
                  <a:cubicBezTo>
                    <a:pt x="4606" y="3210"/>
                    <a:pt x="4610" y="3211"/>
                    <a:pt x="4615" y="3211"/>
                  </a:cubicBezTo>
                  <a:cubicBezTo>
                    <a:pt x="4630" y="3211"/>
                    <a:pt x="4656" y="3205"/>
                    <a:pt x="4667" y="3202"/>
                  </a:cubicBezTo>
                  <a:cubicBezTo>
                    <a:pt x="4682" y="3197"/>
                    <a:pt x="4699" y="3181"/>
                    <a:pt x="4707" y="3181"/>
                  </a:cubicBezTo>
                  <a:cubicBezTo>
                    <a:pt x="4707" y="3181"/>
                    <a:pt x="4707" y="3181"/>
                    <a:pt x="4708" y="3181"/>
                  </a:cubicBezTo>
                  <a:cubicBezTo>
                    <a:pt x="4718" y="3184"/>
                    <a:pt x="4724" y="3186"/>
                    <a:pt x="4734" y="3186"/>
                  </a:cubicBezTo>
                  <a:cubicBezTo>
                    <a:pt x="4740" y="3186"/>
                    <a:pt x="4748" y="3185"/>
                    <a:pt x="4760" y="3183"/>
                  </a:cubicBezTo>
                  <a:cubicBezTo>
                    <a:pt x="4804" y="3175"/>
                    <a:pt x="4850" y="3166"/>
                    <a:pt x="4892" y="3155"/>
                  </a:cubicBezTo>
                  <a:cubicBezTo>
                    <a:pt x="4908" y="3151"/>
                    <a:pt x="4922" y="3147"/>
                    <a:pt x="4938" y="3141"/>
                  </a:cubicBezTo>
                  <a:cubicBezTo>
                    <a:pt x="4948" y="3139"/>
                    <a:pt x="4954" y="3133"/>
                    <a:pt x="4962" y="3131"/>
                  </a:cubicBezTo>
                  <a:cubicBezTo>
                    <a:pt x="4964" y="3130"/>
                    <a:pt x="4967" y="3130"/>
                    <a:pt x="4969" y="3130"/>
                  </a:cubicBezTo>
                  <a:cubicBezTo>
                    <a:pt x="4979" y="3130"/>
                    <a:pt x="4988" y="3134"/>
                    <a:pt x="4997" y="3134"/>
                  </a:cubicBezTo>
                  <a:cubicBezTo>
                    <a:pt x="5010" y="3134"/>
                    <a:pt x="5025" y="3133"/>
                    <a:pt x="5040" y="3130"/>
                  </a:cubicBezTo>
                  <a:cubicBezTo>
                    <a:pt x="5060" y="3126"/>
                    <a:pt x="5078" y="3121"/>
                    <a:pt x="5077" y="3113"/>
                  </a:cubicBezTo>
                  <a:lnTo>
                    <a:pt x="5077" y="3113"/>
                  </a:lnTo>
                  <a:cubicBezTo>
                    <a:pt x="5077" y="3114"/>
                    <a:pt x="5078" y="3115"/>
                    <a:pt x="5079" y="3115"/>
                  </a:cubicBezTo>
                  <a:cubicBezTo>
                    <a:pt x="5088" y="3115"/>
                    <a:pt x="5122" y="3099"/>
                    <a:pt x="5130" y="3095"/>
                  </a:cubicBezTo>
                  <a:cubicBezTo>
                    <a:pt x="5131" y="3095"/>
                    <a:pt x="5133" y="3095"/>
                    <a:pt x="5136" y="3095"/>
                  </a:cubicBezTo>
                  <a:cubicBezTo>
                    <a:pt x="5143" y="3095"/>
                    <a:pt x="5155" y="3096"/>
                    <a:pt x="5165" y="3096"/>
                  </a:cubicBezTo>
                  <a:cubicBezTo>
                    <a:pt x="5168" y="3096"/>
                    <a:pt x="5171" y="3095"/>
                    <a:pt x="5174" y="3095"/>
                  </a:cubicBezTo>
                  <a:cubicBezTo>
                    <a:pt x="5191" y="3092"/>
                    <a:pt x="5213" y="3088"/>
                    <a:pt x="5231" y="3082"/>
                  </a:cubicBezTo>
                  <a:cubicBezTo>
                    <a:pt x="5245" y="3076"/>
                    <a:pt x="5237" y="3071"/>
                    <a:pt x="5236" y="3066"/>
                  </a:cubicBezTo>
                  <a:cubicBezTo>
                    <a:pt x="5244" y="3064"/>
                    <a:pt x="5260" y="3059"/>
                    <a:pt x="5268" y="3058"/>
                  </a:cubicBezTo>
                  <a:lnTo>
                    <a:pt x="5268" y="3058"/>
                  </a:lnTo>
                  <a:cubicBezTo>
                    <a:pt x="5267" y="3060"/>
                    <a:pt x="5269" y="3062"/>
                    <a:pt x="5272" y="3063"/>
                  </a:cubicBezTo>
                  <a:cubicBezTo>
                    <a:pt x="5276" y="3063"/>
                    <a:pt x="5291" y="3058"/>
                    <a:pt x="5297" y="3057"/>
                  </a:cubicBezTo>
                  <a:cubicBezTo>
                    <a:pt x="5298" y="3057"/>
                    <a:pt x="5298" y="3056"/>
                    <a:pt x="5299" y="3056"/>
                  </a:cubicBezTo>
                  <a:cubicBezTo>
                    <a:pt x="5303" y="3056"/>
                    <a:pt x="5306" y="3058"/>
                    <a:pt x="5312" y="3058"/>
                  </a:cubicBezTo>
                  <a:cubicBezTo>
                    <a:pt x="5313" y="3058"/>
                    <a:pt x="5315" y="3058"/>
                    <a:pt x="5317" y="3058"/>
                  </a:cubicBezTo>
                  <a:cubicBezTo>
                    <a:pt x="5328" y="3057"/>
                    <a:pt x="5339" y="3053"/>
                    <a:pt x="5349" y="3050"/>
                  </a:cubicBezTo>
                  <a:cubicBezTo>
                    <a:pt x="5383" y="3040"/>
                    <a:pt x="5394" y="3031"/>
                    <a:pt x="5419" y="3018"/>
                  </a:cubicBezTo>
                  <a:cubicBezTo>
                    <a:pt x="5432" y="3012"/>
                    <a:pt x="5439" y="3010"/>
                    <a:pt x="5442" y="3010"/>
                  </a:cubicBezTo>
                  <a:cubicBezTo>
                    <a:pt x="5448" y="3010"/>
                    <a:pt x="5445" y="3015"/>
                    <a:pt x="5446" y="3021"/>
                  </a:cubicBezTo>
                  <a:cubicBezTo>
                    <a:pt x="5445" y="3016"/>
                    <a:pt x="5466" y="3015"/>
                    <a:pt x="5474" y="3009"/>
                  </a:cubicBezTo>
                  <a:cubicBezTo>
                    <a:pt x="5476" y="3007"/>
                    <a:pt x="5475" y="3000"/>
                    <a:pt x="5478" y="3000"/>
                  </a:cubicBezTo>
                  <a:cubicBezTo>
                    <a:pt x="5480" y="2999"/>
                    <a:pt x="5483" y="2999"/>
                    <a:pt x="5484" y="2999"/>
                  </a:cubicBezTo>
                  <a:cubicBezTo>
                    <a:pt x="5490" y="2999"/>
                    <a:pt x="5493" y="3002"/>
                    <a:pt x="5499" y="3002"/>
                  </a:cubicBezTo>
                  <a:cubicBezTo>
                    <a:pt x="5500" y="3002"/>
                    <a:pt x="5502" y="3002"/>
                    <a:pt x="5504" y="3002"/>
                  </a:cubicBezTo>
                  <a:cubicBezTo>
                    <a:pt x="5521" y="2996"/>
                    <a:pt x="5530" y="2987"/>
                    <a:pt x="5545" y="2981"/>
                  </a:cubicBezTo>
                  <a:cubicBezTo>
                    <a:pt x="5553" y="2977"/>
                    <a:pt x="5557" y="2976"/>
                    <a:pt x="5558" y="2976"/>
                  </a:cubicBezTo>
                  <a:cubicBezTo>
                    <a:pt x="5562" y="2976"/>
                    <a:pt x="5554" y="2982"/>
                    <a:pt x="5548" y="2986"/>
                  </a:cubicBezTo>
                  <a:cubicBezTo>
                    <a:pt x="5537" y="2992"/>
                    <a:pt x="5538" y="2998"/>
                    <a:pt x="5547" y="2998"/>
                  </a:cubicBezTo>
                  <a:cubicBezTo>
                    <a:pt x="5551" y="2998"/>
                    <a:pt x="5555" y="2997"/>
                    <a:pt x="5562" y="2995"/>
                  </a:cubicBezTo>
                  <a:cubicBezTo>
                    <a:pt x="5582" y="2986"/>
                    <a:pt x="5605" y="2973"/>
                    <a:pt x="5603" y="2965"/>
                  </a:cubicBezTo>
                  <a:lnTo>
                    <a:pt x="5603" y="2965"/>
                  </a:lnTo>
                  <a:cubicBezTo>
                    <a:pt x="5604" y="2968"/>
                    <a:pt x="5608" y="2969"/>
                    <a:pt x="5614" y="2969"/>
                  </a:cubicBezTo>
                  <a:cubicBezTo>
                    <a:pt x="5643" y="2969"/>
                    <a:pt x="5725" y="2936"/>
                    <a:pt x="5745" y="2936"/>
                  </a:cubicBezTo>
                  <a:cubicBezTo>
                    <a:pt x="5748" y="2936"/>
                    <a:pt x="5750" y="2937"/>
                    <a:pt x="5750" y="2938"/>
                  </a:cubicBezTo>
                  <a:cubicBezTo>
                    <a:pt x="5751" y="2938"/>
                    <a:pt x="5753" y="2938"/>
                    <a:pt x="5754" y="2938"/>
                  </a:cubicBezTo>
                  <a:cubicBezTo>
                    <a:pt x="5782" y="2938"/>
                    <a:pt x="5803" y="2919"/>
                    <a:pt x="5831" y="2909"/>
                  </a:cubicBezTo>
                  <a:cubicBezTo>
                    <a:pt x="5853" y="2900"/>
                    <a:pt x="5876" y="2894"/>
                    <a:pt x="5899" y="2887"/>
                  </a:cubicBezTo>
                  <a:cubicBezTo>
                    <a:pt x="5929" y="2877"/>
                    <a:pt x="5956" y="2862"/>
                    <a:pt x="5984" y="2853"/>
                  </a:cubicBezTo>
                  <a:cubicBezTo>
                    <a:pt x="6007" y="2846"/>
                    <a:pt x="6014" y="2850"/>
                    <a:pt x="6043" y="2840"/>
                  </a:cubicBezTo>
                  <a:cubicBezTo>
                    <a:pt x="6053" y="2837"/>
                    <a:pt x="6071" y="2831"/>
                    <a:pt x="6078" y="2825"/>
                  </a:cubicBezTo>
                  <a:cubicBezTo>
                    <a:pt x="6081" y="2823"/>
                    <a:pt x="6077" y="2819"/>
                    <a:pt x="6085" y="2816"/>
                  </a:cubicBezTo>
                  <a:cubicBezTo>
                    <a:pt x="6091" y="2814"/>
                    <a:pt x="6095" y="2813"/>
                    <a:pt x="6098" y="2813"/>
                  </a:cubicBezTo>
                  <a:cubicBezTo>
                    <a:pt x="6110" y="2813"/>
                    <a:pt x="6113" y="2820"/>
                    <a:pt x="6114" y="2824"/>
                  </a:cubicBezTo>
                  <a:cubicBezTo>
                    <a:pt x="6112" y="2814"/>
                    <a:pt x="6297" y="2755"/>
                    <a:pt x="6321" y="2744"/>
                  </a:cubicBezTo>
                  <a:cubicBezTo>
                    <a:pt x="6346" y="2735"/>
                    <a:pt x="6378" y="2729"/>
                    <a:pt x="6401" y="2720"/>
                  </a:cubicBezTo>
                  <a:cubicBezTo>
                    <a:pt x="6424" y="2711"/>
                    <a:pt x="6447" y="2699"/>
                    <a:pt x="6466" y="2687"/>
                  </a:cubicBezTo>
                  <a:cubicBezTo>
                    <a:pt x="6472" y="2684"/>
                    <a:pt x="6491" y="2665"/>
                    <a:pt x="6485" y="2665"/>
                  </a:cubicBezTo>
                  <a:lnTo>
                    <a:pt x="6485" y="2665"/>
                  </a:lnTo>
                  <a:cubicBezTo>
                    <a:pt x="6485" y="2665"/>
                    <a:pt x="6485" y="2665"/>
                    <a:pt x="6484" y="2665"/>
                  </a:cubicBezTo>
                  <a:lnTo>
                    <a:pt x="6484" y="2665"/>
                  </a:lnTo>
                  <a:cubicBezTo>
                    <a:pt x="6486" y="2664"/>
                    <a:pt x="6488" y="2664"/>
                    <a:pt x="6489" y="2664"/>
                  </a:cubicBezTo>
                  <a:cubicBezTo>
                    <a:pt x="6496" y="2664"/>
                    <a:pt x="6497" y="2669"/>
                    <a:pt x="6504" y="2669"/>
                  </a:cubicBezTo>
                  <a:cubicBezTo>
                    <a:pt x="6507" y="2669"/>
                    <a:pt x="6512" y="2668"/>
                    <a:pt x="6520" y="2663"/>
                  </a:cubicBezTo>
                  <a:cubicBezTo>
                    <a:pt x="6524" y="2661"/>
                    <a:pt x="6547" y="2643"/>
                    <a:pt x="6554" y="2643"/>
                  </a:cubicBezTo>
                  <a:cubicBezTo>
                    <a:pt x="6554" y="2643"/>
                    <a:pt x="6554" y="2643"/>
                    <a:pt x="6554" y="2643"/>
                  </a:cubicBezTo>
                  <a:lnTo>
                    <a:pt x="6554" y="2643"/>
                  </a:lnTo>
                  <a:cubicBezTo>
                    <a:pt x="6557" y="2643"/>
                    <a:pt x="6544" y="2658"/>
                    <a:pt x="6550" y="2658"/>
                  </a:cubicBezTo>
                  <a:cubicBezTo>
                    <a:pt x="6551" y="2658"/>
                    <a:pt x="6552" y="2658"/>
                    <a:pt x="6554" y="2657"/>
                  </a:cubicBezTo>
                  <a:cubicBezTo>
                    <a:pt x="6574" y="2647"/>
                    <a:pt x="6608" y="2628"/>
                    <a:pt x="6605" y="2619"/>
                  </a:cubicBezTo>
                  <a:cubicBezTo>
                    <a:pt x="6611" y="2616"/>
                    <a:pt x="6619" y="2615"/>
                    <a:pt x="6625" y="2615"/>
                  </a:cubicBezTo>
                  <a:cubicBezTo>
                    <a:pt x="6632" y="2615"/>
                    <a:pt x="6638" y="2616"/>
                    <a:pt x="6640" y="2617"/>
                  </a:cubicBezTo>
                  <a:cubicBezTo>
                    <a:pt x="6643" y="2616"/>
                    <a:pt x="6684" y="2606"/>
                    <a:pt x="6686" y="2603"/>
                  </a:cubicBezTo>
                  <a:cubicBezTo>
                    <a:pt x="6691" y="2596"/>
                    <a:pt x="6685" y="2590"/>
                    <a:pt x="6706" y="2580"/>
                  </a:cubicBezTo>
                  <a:cubicBezTo>
                    <a:pt x="6722" y="2573"/>
                    <a:pt x="6735" y="2571"/>
                    <a:pt x="6752" y="2562"/>
                  </a:cubicBezTo>
                  <a:cubicBezTo>
                    <a:pt x="6768" y="2554"/>
                    <a:pt x="6769" y="2549"/>
                    <a:pt x="6787" y="2541"/>
                  </a:cubicBezTo>
                  <a:cubicBezTo>
                    <a:pt x="6809" y="2531"/>
                    <a:pt x="6818" y="2535"/>
                    <a:pt x="6841" y="2526"/>
                  </a:cubicBezTo>
                  <a:cubicBezTo>
                    <a:pt x="6856" y="2520"/>
                    <a:pt x="6882" y="2507"/>
                    <a:pt x="6879" y="2500"/>
                  </a:cubicBezTo>
                  <a:cubicBezTo>
                    <a:pt x="6883" y="2500"/>
                    <a:pt x="6921" y="2493"/>
                    <a:pt x="6918" y="2491"/>
                  </a:cubicBezTo>
                  <a:cubicBezTo>
                    <a:pt x="6915" y="2489"/>
                    <a:pt x="6891" y="2489"/>
                    <a:pt x="6918" y="2478"/>
                  </a:cubicBezTo>
                  <a:cubicBezTo>
                    <a:pt x="6931" y="2473"/>
                    <a:pt x="6938" y="2473"/>
                    <a:pt x="6951" y="2468"/>
                  </a:cubicBezTo>
                  <a:cubicBezTo>
                    <a:pt x="6975" y="2460"/>
                    <a:pt x="7020" y="2439"/>
                    <a:pt x="7028" y="2426"/>
                  </a:cubicBezTo>
                  <a:lnTo>
                    <a:pt x="7028" y="2426"/>
                  </a:lnTo>
                  <a:cubicBezTo>
                    <a:pt x="7027" y="2428"/>
                    <a:pt x="7028" y="2429"/>
                    <a:pt x="7031" y="2429"/>
                  </a:cubicBezTo>
                  <a:cubicBezTo>
                    <a:pt x="7042" y="2429"/>
                    <a:pt x="7070" y="2421"/>
                    <a:pt x="7077" y="2417"/>
                  </a:cubicBezTo>
                  <a:cubicBezTo>
                    <a:pt x="7075" y="2410"/>
                    <a:pt x="7088" y="2405"/>
                    <a:pt x="7104" y="2397"/>
                  </a:cubicBezTo>
                  <a:cubicBezTo>
                    <a:pt x="7124" y="2387"/>
                    <a:pt x="7115" y="2391"/>
                    <a:pt x="7119" y="2384"/>
                  </a:cubicBezTo>
                  <a:cubicBezTo>
                    <a:pt x="7125" y="2374"/>
                    <a:pt x="7173" y="2360"/>
                    <a:pt x="7187" y="2354"/>
                  </a:cubicBezTo>
                  <a:cubicBezTo>
                    <a:pt x="7198" y="2349"/>
                    <a:pt x="7198" y="2344"/>
                    <a:pt x="7210" y="2336"/>
                  </a:cubicBezTo>
                  <a:cubicBezTo>
                    <a:pt x="7227" y="2325"/>
                    <a:pt x="7246" y="2315"/>
                    <a:pt x="7264" y="2305"/>
                  </a:cubicBezTo>
                  <a:cubicBezTo>
                    <a:pt x="7298" y="2286"/>
                    <a:pt x="7317" y="2274"/>
                    <a:pt x="7326" y="2254"/>
                  </a:cubicBezTo>
                  <a:lnTo>
                    <a:pt x="7326" y="2254"/>
                  </a:lnTo>
                  <a:cubicBezTo>
                    <a:pt x="7324" y="2261"/>
                    <a:pt x="7314" y="2273"/>
                    <a:pt x="7319" y="2276"/>
                  </a:cubicBezTo>
                  <a:cubicBezTo>
                    <a:pt x="7320" y="2276"/>
                    <a:pt x="7320" y="2276"/>
                    <a:pt x="7321" y="2276"/>
                  </a:cubicBezTo>
                  <a:cubicBezTo>
                    <a:pt x="7327" y="2276"/>
                    <a:pt x="7341" y="2262"/>
                    <a:pt x="7344" y="2259"/>
                  </a:cubicBezTo>
                  <a:cubicBezTo>
                    <a:pt x="7359" y="2239"/>
                    <a:pt x="7373" y="2232"/>
                    <a:pt x="7389" y="2232"/>
                  </a:cubicBezTo>
                  <a:cubicBezTo>
                    <a:pt x="7392" y="2232"/>
                    <a:pt x="7394" y="2232"/>
                    <a:pt x="7396" y="2232"/>
                  </a:cubicBezTo>
                  <a:cubicBezTo>
                    <a:pt x="7396" y="2232"/>
                    <a:pt x="7396" y="2232"/>
                    <a:pt x="7396" y="2232"/>
                  </a:cubicBezTo>
                  <a:cubicBezTo>
                    <a:pt x="7409" y="2232"/>
                    <a:pt x="7423" y="2199"/>
                    <a:pt x="7431" y="2199"/>
                  </a:cubicBezTo>
                  <a:cubicBezTo>
                    <a:pt x="7432" y="2199"/>
                    <a:pt x="7433" y="2199"/>
                    <a:pt x="7434" y="2201"/>
                  </a:cubicBezTo>
                  <a:cubicBezTo>
                    <a:pt x="7434" y="2202"/>
                    <a:pt x="7435" y="2202"/>
                    <a:pt x="7437" y="2202"/>
                  </a:cubicBezTo>
                  <a:cubicBezTo>
                    <a:pt x="7450" y="2202"/>
                    <a:pt x="7494" y="2173"/>
                    <a:pt x="7489" y="2163"/>
                  </a:cubicBezTo>
                  <a:lnTo>
                    <a:pt x="7489" y="2163"/>
                  </a:lnTo>
                  <a:cubicBezTo>
                    <a:pt x="7489" y="2164"/>
                    <a:pt x="7491" y="2165"/>
                    <a:pt x="7494" y="2165"/>
                  </a:cubicBezTo>
                  <a:cubicBezTo>
                    <a:pt x="7498" y="2165"/>
                    <a:pt x="7505" y="2163"/>
                    <a:pt x="7513" y="2160"/>
                  </a:cubicBezTo>
                  <a:cubicBezTo>
                    <a:pt x="7519" y="2157"/>
                    <a:pt x="7525" y="2150"/>
                    <a:pt x="7535" y="2144"/>
                  </a:cubicBezTo>
                  <a:cubicBezTo>
                    <a:pt x="7551" y="2134"/>
                    <a:pt x="7559" y="2133"/>
                    <a:pt x="7575" y="2123"/>
                  </a:cubicBezTo>
                  <a:cubicBezTo>
                    <a:pt x="7591" y="2114"/>
                    <a:pt x="7598" y="2103"/>
                    <a:pt x="7611" y="2094"/>
                  </a:cubicBezTo>
                  <a:cubicBezTo>
                    <a:pt x="7626" y="2084"/>
                    <a:pt x="7642" y="2073"/>
                    <a:pt x="7658" y="2064"/>
                  </a:cubicBezTo>
                  <a:cubicBezTo>
                    <a:pt x="7682" y="2050"/>
                    <a:pt x="7700" y="2041"/>
                    <a:pt x="7722" y="2022"/>
                  </a:cubicBezTo>
                  <a:cubicBezTo>
                    <a:pt x="7733" y="2013"/>
                    <a:pt x="7740" y="1998"/>
                    <a:pt x="7745" y="1993"/>
                  </a:cubicBezTo>
                  <a:cubicBezTo>
                    <a:pt x="7752" y="1988"/>
                    <a:pt x="7763" y="1992"/>
                    <a:pt x="7771" y="1988"/>
                  </a:cubicBezTo>
                  <a:cubicBezTo>
                    <a:pt x="7785" y="1982"/>
                    <a:pt x="7788" y="1970"/>
                    <a:pt x="7790" y="1964"/>
                  </a:cubicBezTo>
                  <a:cubicBezTo>
                    <a:pt x="7791" y="1960"/>
                    <a:pt x="7784" y="1947"/>
                    <a:pt x="7802" y="1940"/>
                  </a:cubicBezTo>
                  <a:cubicBezTo>
                    <a:pt x="7818" y="1934"/>
                    <a:pt x="7826" y="1936"/>
                    <a:pt x="7847" y="1923"/>
                  </a:cubicBezTo>
                  <a:cubicBezTo>
                    <a:pt x="7872" y="1907"/>
                    <a:pt x="7869" y="1881"/>
                    <a:pt x="7896" y="1874"/>
                  </a:cubicBezTo>
                  <a:cubicBezTo>
                    <a:pt x="7913" y="1868"/>
                    <a:pt x="7955" y="1825"/>
                    <a:pt x="7970" y="1810"/>
                  </a:cubicBezTo>
                  <a:cubicBezTo>
                    <a:pt x="7984" y="1795"/>
                    <a:pt x="7996" y="1780"/>
                    <a:pt x="8012" y="1766"/>
                  </a:cubicBezTo>
                  <a:cubicBezTo>
                    <a:pt x="8016" y="1763"/>
                    <a:pt x="8054" y="1738"/>
                    <a:pt x="8052" y="1737"/>
                  </a:cubicBezTo>
                  <a:lnTo>
                    <a:pt x="8052" y="1737"/>
                  </a:lnTo>
                  <a:cubicBezTo>
                    <a:pt x="8049" y="1737"/>
                    <a:pt x="8045" y="1740"/>
                    <a:pt x="8042" y="1740"/>
                  </a:cubicBezTo>
                  <a:cubicBezTo>
                    <a:pt x="8040" y="1740"/>
                    <a:pt x="8040" y="1738"/>
                    <a:pt x="8044" y="1732"/>
                  </a:cubicBezTo>
                  <a:cubicBezTo>
                    <a:pt x="8048" y="1725"/>
                    <a:pt x="8056" y="1717"/>
                    <a:pt x="8063" y="1710"/>
                  </a:cubicBezTo>
                  <a:cubicBezTo>
                    <a:pt x="8075" y="1699"/>
                    <a:pt x="8094" y="1680"/>
                    <a:pt x="8102" y="1680"/>
                  </a:cubicBezTo>
                  <a:cubicBezTo>
                    <a:pt x="8103" y="1680"/>
                    <a:pt x="8103" y="1680"/>
                    <a:pt x="8104" y="1681"/>
                  </a:cubicBezTo>
                  <a:cubicBezTo>
                    <a:pt x="8087" y="1664"/>
                    <a:pt x="8128" y="1660"/>
                    <a:pt x="8144" y="1637"/>
                  </a:cubicBezTo>
                  <a:cubicBezTo>
                    <a:pt x="8158" y="1617"/>
                    <a:pt x="8150" y="1607"/>
                    <a:pt x="8168" y="1584"/>
                  </a:cubicBezTo>
                  <a:cubicBezTo>
                    <a:pt x="8172" y="1577"/>
                    <a:pt x="8191" y="1562"/>
                    <a:pt x="8197" y="1555"/>
                  </a:cubicBezTo>
                  <a:cubicBezTo>
                    <a:pt x="8225" y="1523"/>
                    <a:pt x="8205" y="1530"/>
                    <a:pt x="8232" y="1495"/>
                  </a:cubicBezTo>
                  <a:cubicBezTo>
                    <a:pt x="8250" y="1473"/>
                    <a:pt x="8262" y="1458"/>
                    <a:pt x="8275" y="1431"/>
                  </a:cubicBezTo>
                  <a:cubicBezTo>
                    <a:pt x="8279" y="1423"/>
                    <a:pt x="8287" y="1398"/>
                    <a:pt x="8288" y="1396"/>
                  </a:cubicBezTo>
                  <a:cubicBezTo>
                    <a:pt x="8299" y="1379"/>
                    <a:pt x="8313" y="1358"/>
                    <a:pt x="8326" y="1337"/>
                  </a:cubicBezTo>
                  <a:cubicBezTo>
                    <a:pt x="8338" y="1316"/>
                    <a:pt x="8351" y="1296"/>
                    <a:pt x="8353" y="1272"/>
                  </a:cubicBezTo>
                  <a:cubicBezTo>
                    <a:pt x="8356" y="1249"/>
                    <a:pt x="8347" y="1268"/>
                    <a:pt x="8355" y="1241"/>
                  </a:cubicBezTo>
                  <a:cubicBezTo>
                    <a:pt x="8360" y="1234"/>
                    <a:pt x="8365" y="1224"/>
                    <a:pt x="8370" y="1213"/>
                  </a:cubicBezTo>
                  <a:cubicBezTo>
                    <a:pt x="8371" y="1206"/>
                    <a:pt x="8366" y="1206"/>
                    <a:pt x="8367" y="1198"/>
                  </a:cubicBezTo>
                  <a:cubicBezTo>
                    <a:pt x="8374" y="1145"/>
                    <a:pt x="8400" y="1036"/>
                    <a:pt x="8376" y="987"/>
                  </a:cubicBezTo>
                  <a:lnTo>
                    <a:pt x="8376" y="987"/>
                  </a:lnTo>
                  <a:cubicBezTo>
                    <a:pt x="8377" y="988"/>
                    <a:pt x="8377" y="989"/>
                    <a:pt x="8378" y="989"/>
                  </a:cubicBezTo>
                  <a:cubicBezTo>
                    <a:pt x="8379" y="989"/>
                    <a:pt x="8376" y="979"/>
                    <a:pt x="8375" y="979"/>
                  </a:cubicBezTo>
                  <a:cubicBezTo>
                    <a:pt x="8375" y="979"/>
                    <a:pt x="8374" y="980"/>
                    <a:pt x="8375" y="984"/>
                  </a:cubicBezTo>
                  <a:cubicBezTo>
                    <a:pt x="8374" y="972"/>
                    <a:pt x="8363" y="965"/>
                    <a:pt x="8352" y="965"/>
                  </a:cubicBezTo>
                  <a:cubicBezTo>
                    <a:pt x="8351" y="965"/>
                    <a:pt x="8350" y="965"/>
                    <a:pt x="8349" y="965"/>
                  </a:cubicBezTo>
                  <a:lnTo>
                    <a:pt x="8349" y="965"/>
                  </a:lnTo>
                  <a:cubicBezTo>
                    <a:pt x="8359" y="962"/>
                    <a:pt x="8353" y="891"/>
                    <a:pt x="8337" y="891"/>
                  </a:cubicBezTo>
                  <a:cubicBezTo>
                    <a:pt x="8335" y="891"/>
                    <a:pt x="8334" y="892"/>
                    <a:pt x="8332" y="893"/>
                  </a:cubicBezTo>
                  <a:lnTo>
                    <a:pt x="8332" y="893"/>
                  </a:lnTo>
                  <a:cubicBezTo>
                    <a:pt x="8336" y="884"/>
                    <a:pt x="8307" y="814"/>
                    <a:pt x="8307" y="798"/>
                  </a:cubicBezTo>
                  <a:cubicBezTo>
                    <a:pt x="8307" y="786"/>
                    <a:pt x="8301" y="785"/>
                    <a:pt x="8292" y="773"/>
                  </a:cubicBezTo>
                  <a:cubicBezTo>
                    <a:pt x="8281" y="760"/>
                    <a:pt x="8275" y="744"/>
                    <a:pt x="8265" y="731"/>
                  </a:cubicBezTo>
                  <a:cubicBezTo>
                    <a:pt x="8217" y="670"/>
                    <a:pt x="8162" y="607"/>
                    <a:pt x="8103" y="557"/>
                  </a:cubicBezTo>
                  <a:cubicBezTo>
                    <a:pt x="8072" y="527"/>
                    <a:pt x="8005" y="468"/>
                    <a:pt x="7978" y="468"/>
                  </a:cubicBezTo>
                  <a:cubicBezTo>
                    <a:pt x="7975" y="468"/>
                    <a:pt x="7972" y="469"/>
                    <a:pt x="7970" y="471"/>
                  </a:cubicBezTo>
                  <a:cubicBezTo>
                    <a:pt x="7969" y="472"/>
                    <a:pt x="7961" y="476"/>
                    <a:pt x="7955" y="476"/>
                  </a:cubicBezTo>
                  <a:cubicBezTo>
                    <a:pt x="7952" y="476"/>
                    <a:pt x="7949" y="475"/>
                    <a:pt x="7948" y="472"/>
                  </a:cubicBezTo>
                  <a:cubicBezTo>
                    <a:pt x="7945" y="465"/>
                    <a:pt x="7941" y="456"/>
                    <a:pt x="7944" y="451"/>
                  </a:cubicBezTo>
                  <a:cubicBezTo>
                    <a:pt x="7945" y="449"/>
                    <a:pt x="7950" y="418"/>
                    <a:pt x="7948" y="417"/>
                  </a:cubicBezTo>
                  <a:cubicBezTo>
                    <a:pt x="7946" y="416"/>
                    <a:pt x="7945" y="416"/>
                    <a:pt x="7944" y="416"/>
                  </a:cubicBezTo>
                  <a:cubicBezTo>
                    <a:pt x="7943" y="416"/>
                    <a:pt x="7943" y="416"/>
                    <a:pt x="7942" y="416"/>
                  </a:cubicBezTo>
                  <a:cubicBezTo>
                    <a:pt x="7941" y="416"/>
                    <a:pt x="7938" y="416"/>
                    <a:pt x="7934" y="414"/>
                  </a:cubicBezTo>
                  <a:cubicBezTo>
                    <a:pt x="7922" y="408"/>
                    <a:pt x="7910" y="403"/>
                    <a:pt x="7899" y="397"/>
                  </a:cubicBezTo>
                  <a:cubicBezTo>
                    <a:pt x="7882" y="387"/>
                    <a:pt x="7855" y="373"/>
                    <a:pt x="7859" y="366"/>
                  </a:cubicBezTo>
                  <a:lnTo>
                    <a:pt x="7859" y="366"/>
                  </a:lnTo>
                  <a:cubicBezTo>
                    <a:pt x="7857" y="368"/>
                    <a:pt x="7855" y="369"/>
                    <a:pt x="7853" y="369"/>
                  </a:cubicBezTo>
                  <a:cubicBezTo>
                    <a:pt x="7843" y="369"/>
                    <a:pt x="7825" y="356"/>
                    <a:pt x="7813" y="356"/>
                  </a:cubicBezTo>
                  <a:cubicBezTo>
                    <a:pt x="7811" y="356"/>
                    <a:pt x="7809" y="356"/>
                    <a:pt x="7807" y="357"/>
                  </a:cubicBezTo>
                  <a:cubicBezTo>
                    <a:pt x="7804" y="359"/>
                    <a:pt x="7798" y="361"/>
                    <a:pt x="7791" y="361"/>
                  </a:cubicBezTo>
                  <a:cubicBezTo>
                    <a:pt x="7783" y="361"/>
                    <a:pt x="7773" y="358"/>
                    <a:pt x="7764" y="346"/>
                  </a:cubicBezTo>
                  <a:cubicBezTo>
                    <a:pt x="7756" y="337"/>
                    <a:pt x="7764" y="334"/>
                    <a:pt x="7750" y="322"/>
                  </a:cubicBezTo>
                  <a:cubicBezTo>
                    <a:pt x="7743" y="316"/>
                    <a:pt x="7731" y="310"/>
                    <a:pt x="7723" y="310"/>
                  </a:cubicBezTo>
                  <a:cubicBezTo>
                    <a:pt x="7721" y="310"/>
                    <a:pt x="7719" y="310"/>
                    <a:pt x="7718" y="311"/>
                  </a:cubicBezTo>
                  <a:cubicBezTo>
                    <a:pt x="7716" y="312"/>
                    <a:pt x="7715" y="312"/>
                    <a:pt x="7713" y="312"/>
                  </a:cubicBezTo>
                  <a:cubicBezTo>
                    <a:pt x="7708" y="312"/>
                    <a:pt x="7703" y="309"/>
                    <a:pt x="7689" y="303"/>
                  </a:cubicBezTo>
                  <a:cubicBezTo>
                    <a:pt x="7679" y="298"/>
                    <a:pt x="7687" y="298"/>
                    <a:pt x="7684" y="294"/>
                  </a:cubicBezTo>
                  <a:cubicBezTo>
                    <a:pt x="7675" y="279"/>
                    <a:pt x="7617" y="277"/>
                    <a:pt x="7593" y="258"/>
                  </a:cubicBezTo>
                  <a:cubicBezTo>
                    <a:pt x="7573" y="251"/>
                    <a:pt x="7541" y="256"/>
                    <a:pt x="7536" y="251"/>
                  </a:cubicBezTo>
                  <a:cubicBezTo>
                    <a:pt x="7534" y="249"/>
                    <a:pt x="7529" y="236"/>
                    <a:pt x="7522" y="236"/>
                  </a:cubicBezTo>
                  <a:cubicBezTo>
                    <a:pt x="7520" y="235"/>
                    <a:pt x="7519" y="235"/>
                    <a:pt x="7518" y="235"/>
                  </a:cubicBezTo>
                  <a:cubicBezTo>
                    <a:pt x="7510" y="235"/>
                    <a:pt x="7512" y="241"/>
                    <a:pt x="7502" y="241"/>
                  </a:cubicBezTo>
                  <a:cubicBezTo>
                    <a:pt x="7501" y="241"/>
                    <a:pt x="7500" y="241"/>
                    <a:pt x="7499" y="241"/>
                  </a:cubicBezTo>
                  <a:cubicBezTo>
                    <a:pt x="7499" y="241"/>
                    <a:pt x="7486" y="217"/>
                    <a:pt x="7484" y="217"/>
                  </a:cubicBezTo>
                  <a:cubicBezTo>
                    <a:pt x="7484" y="217"/>
                    <a:pt x="7484" y="217"/>
                    <a:pt x="7484" y="217"/>
                  </a:cubicBezTo>
                  <a:cubicBezTo>
                    <a:pt x="7479" y="219"/>
                    <a:pt x="7473" y="219"/>
                    <a:pt x="7467" y="219"/>
                  </a:cubicBezTo>
                  <a:cubicBezTo>
                    <a:pt x="7453" y="219"/>
                    <a:pt x="7437" y="216"/>
                    <a:pt x="7417" y="206"/>
                  </a:cubicBezTo>
                  <a:cubicBezTo>
                    <a:pt x="7403" y="199"/>
                    <a:pt x="7386" y="192"/>
                    <a:pt x="7370" y="187"/>
                  </a:cubicBezTo>
                  <a:cubicBezTo>
                    <a:pt x="7366" y="186"/>
                    <a:pt x="7360" y="186"/>
                    <a:pt x="7356" y="186"/>
                  </a:cubicBezTo>
                  <a:cubicBezTo>
                    <a:pt x="7352" y="186"/>
                    <a:pt x="7351" y="186"/>
                    <a:pt x="7359" y="188"/>
                  </a:cubicBezTo>
                  <a:lnTo>
                    <a:pt x="7322" y="179"/>
                  </a:lnTo>
                  <a:cubicBezTo>
                    <a:pt x="7311" y="176"/>
                    <a:pt x="7308" y="175"/>
                    <a:pt x="7307" y="175"/>
                  </a:cubicBezTo>
                  <a:lnTo>
                    <a:pt x="7307" y="175"/>
                  </a:lnTo>
                  <a:cubicBezTo>
                    <a:pt x="7306" y="175"/>
                    <a:pt x="7310" y="177"/>
                    <a:pt x="7302" y="178"/>
                  </a:cubicBezTo>
                  <a:cubicBezTo>
                    <a:pt x="7301" y="178"/>
                    <a:pt x="7301" y="178"/>
                    <a:pt x="7301" y="178"/>
                  </a:cubicBezTo>
                  <a:cubicBezTo>
                    <a:pt x="7289" y="178"/>
                    <a:pt x="7249" y="160"/>
                    <a:pt x="7238" y="157"/>
                  </a:cubicBezTo>
                  <a:cubicBezTo>
                    <a:pt x="7224" y="152"/>
                    <a:pt x="7196" y="144"/>
                    <a:pt x="7180" y="144"/>
                  </a:cubicBezTo>
                  <a:cubicBezTo>
                    <a:pt x="7178" y="144"/>
                    <a:pt x="7177" y="144"/>
                    <a:pt x="7176" y="144"/>
                  </a:cubicBezTo>
                  <a:cubicBezTo>
                    <a:pt x="7169" y="144"/>
                    <a:pt x="7168" y="149"/>
                    <a:pt x="7162" y="149"/>
                  </a:cubicBezTo>
                  <a:cubicBezTo>
                    <a:pt x="7159" y="149"/>
                    <a:pt x="7153" y="147"/>
                    <a:pt x="7142" y="140"/>
                  </a:cubicBezTo>
                  <a:cubicBezTo>
                    <a:pt x="7135" y="134"/>
                    <a:pt x="7116" y="125"/>
                    <a:pt x="7108" y="125"/>
                  </a:cubicBezTo>
                  <a:cubicBezTo>
                    <a:pt x="7105" y="125"/>
                    <a:pt x="7104" y="127"/>
                    <a:pt x="7109" y="133"/>
                  </a:cubicBezTo>
                  <a:cubicBezTo>
                    <a:pt x="7108" y="137"/>
                    <a:pt x="7102" y="139"/>
                    <a:pt x="7095" y="139"/>
                  </a:cubicBezTo>
                  <a:cubicBezTo>
                    <a:pt x="7086" y="139"/>
                    <a:pt x="7073" y="136"/>
                    <a:pt x="7062" y="130"/>
                  </a:cubicBezTo>
                  <a:cubicBezTo>
                    <a:pt x="7047" y="122"/>
                    <a:pt x="7049" y="114"/>
                    <a:pt x="7016" y="113"/>
                  </a:cubicBezTo>
                  <a:cubicBezTo>
                    <a:pt x="7013" y="113"/>
                    <a:pt x="6986" y="116"/>
                    <a:pt x="6973" y="116"/>
                  </a:cubicBezTo>
                  <a:cubicBezTo>
                    <a:pt x="6969" y="116"/>
                    <a:pt x="6966" y="116"/>
                    <a:pt x="6966" y="115"/>
                  </a:cubicBezTo>
                  <a:cubicBezTo>
                    <a:pt x="6965" y="112"/>
                    <a:pt x="6996" y="112"/>
                    <a:pt x="6983" y="105"/>
                  </a:cubicBezTo>
                  <a:cubicBezTo>
                    <a:pt x="6978" y="103"/>
                    <a:pt x="6967" y="102"/>
                    <a:pt x="6957" y="102"/>
                  </a:cubicBezTo>
                  <a:cubicBezTo>
                    <a:pt x="6945" y="102"/>
                    <a:pt x="6933" y="103"/>
                    <a:pt x="6928" y="104"/>
                  </a:cubicBezTo>
                  <a:cubicBezTo>
                    <a:pt x="6909" y="101"/>
                    <a:pt x="6886" y="98"/>
                    <a:pt x="6870" y="91"/>
                  </a:cubicBezTo>
                  <a:cubicBezTo>
                    <a:pt x="6856" y="84"/>
                    <a:pt x="6845" y="81"/>
                    <a:pt x="6824" y="77"/>
                  </a:cubicBezTo>
                  <a:cubicBezTo>
                    <a:pt x="6803" y="73"/>
                    <a:pt x="6780" y="71"/>
                    <a:pt x="6758" y="71"/>
                  </a:cubicBezTo>
                  <a:cubicBezTo>
                    <a:pt x="6746" y="71"/>
                    <a:pt x="6737" y="73"/>
                    <a:pt x="6729" y="73"/>
                  </a:cubicBezTo>
                  <a:cubicBezTo>
                    <a:pt x="6723" y="73"/>
                    <a:pt x="6718" y="72"/>
                    <a:pt x="6713" y="68"/>
                  </a:cubicBezTo>
                  <a:cubicBezTo>
                    <a:pt x="6699" y="59"/>
                    <a:pt x="6671" y="53"/>
                    <a:pt x="6647" y="52"/>
                  </a:cubicBezTo>
                  <a:cubicBezTo>
                    <a:pt x="6646" y="52"/>
                    <a:pt x="6645" y="52"/>
                    <a:pt x="6644" y="52"/>
                  </a:cubicBezTo>
                  <a:cubicBezTo>
                    <a:pt x="6632" y="52"/>
                    <a:pt x="6632" y="57"/>
                    <a:pt x="6633" y="61"/>
                  </a:cubicBezTo>
                  <a:lnTo>
                    <a:pt x="6633" y="61"/>
                  </a:lnTo>
                  <a:cubicBezTo>
                    <a:pt x="6630" y="51"/>
                    <a:pt x="6598" y="47"/>
                    <a:pt x="6573" y="47"/>
                  </a:cubicBezTo>
                  <a:cubicBezTo>
                    <a:pt x="6561" y="47"/>
                    <a:pt x="6550" y="48"/>
                    <a:pt x="6544" y="50"/>
                  </a:cubicBezTo>
                  <a:cubicBezTo>
                    <a:pt x="6541" y="50"/>
                    <a:pt x="6536" y="51"/>
                    <a:pt x="6532" y="51"/>
                  </a:cubicBezTo>
                  <a:cubicBezTo>
                    <a:pt x="6521" y="51"/>
                    <a:pt x="6508" y="48"/>
                    <a:pt x="6503" y="43"/>
                  </a:cubicBezTo>
                  <a:cubicBezTo>
                    <a:pt x="6498" y="40"/>
                    <a:pt x="6516" y="39"/>
                    <a:pt x="6507" y="35"/>
                  </a:cubicBezTo>
                  <a:cubicBezTo>
                    <a:pt x="6504" y="34"/>
                    <a:pt x="6501" y="33"/>
                    <a:pt x="6497" y="33"/>
                  </a:cubicBezTo>
                  <a:cubicBezTo>
                    <a:pt x="6490" y="33"/>
                    <a:pt x="6483" y="35"/>
                    <a:pt x="6477" y="36"/>
                  </a:cubicBezTo>
                  <a:cubicBezTo>
                    <a:pt x="6475" y="36"/>
                    <a:pt x="6472" y="36"/>
                    <a:pt x="6469" y="36"/>
                  </a:cubicBezTo>
                  <a:cubicBezTo>
                    <a:pt x="6452" y="36"/>
                    <a:pt x="6432" y="34"/>
                    <a:pt x="6420" y="29"/>
                  </a:cubicBezTo>
                  <a:cubicBezTo>
                    <a:pt x="6420" y="26"/>
                    <a:pt x="6417" y="25"/>
                    <a:pt x="6413" y="25"/>
                  </a:cubicBezTo>
                  <a:cubicBezTo>
                    <a:pt x="6403" y="25"/>
                    <a:pt x="6385" y="30"/>
                    <a:pt x="6378" y="30"/>
                  </a:cubicBezTo>
                  <a:cubicBezTo>
                    <a:pt x="6356" y="30"/>
                    <a:pt x="6331" y="26"/>
                    <a:pt x="6310" y="26"/>
                  </a:cubicBezTo>
                  <a:cubicBezTo>
                    <a:pt x="6305" y="26"/>
                    <a:pt x="6300" y="26"/>
                    <a:pt x="6295" y="27"/>
                  </a:cubicBezTo>
                  <a:cubicBezTo>
                    <a:pt x="6287" y="28"/>
                    <a:pt x="6279" y="29"/>
                    <a:pt x="6270" y="29"/>
                  </a:cubicBezTo>
                  <a:cubicBezTo>
                    <a:pt x="6253" y="29"/>
                    <a:pt x="6235" y="27"/>
                    <a:pt x="6220" y="25"/>
                  </a:cubicBezTo>
                  <a:cubicBezTo>
                    <a:pt x="6201" y="23"/>
                    <a:pt x="6171" y="18"/>
                    <a:pt x="6147" y="18"/>
                  </a:cubicBezTo>
                  <a:cubicBezTo>
                    <a:pt x="6139" y="18"/>
                    <a:pt x="6131" y="18"/>
                    <a:pt x="6124" y="20"/>
                  </a:cubicBezTo>
                  <a:cubicBezTo>
                    <a:pt x="6123" y="20"/>
                    <a:pt x="6122" y="20"/>
                    <a:pt x="6121" y="20"/>
                  </a:cubicBezTo>
                  <a:cubicBezTo>
                    <a:pt x="6113" y="20"/>
                    <a:pt x="6100" y="13"/>
                    <a:pt x="6092" y="10"/>
                  </a:cubicBezTo>
                  <a:cubicBezTo>
                    <a:pt x="6089" y="10"/>
                    <a:pt x="6087" y="10"/>
                    <a:pt x="6084" y="10"/>
                  </a:cubicBezTo>
                  <a:cubicBezTo>
                    <a:pt x="6074" y="10"/>
                    <a:pt x="6067" y="13"/>
                    <a:pt x="6052" y="13"/>
                  </a:cubicBezTo>
                  <a:cubicBezTo>
                    <a:pt x="6036" y="12"/>
                    <a:pt x="6019" y="11"/>
                    <a:pt x="6002" y="11"/>
                  </a:cubicBezTo>
                  <a:cubicBezTo>
                    <a:pt x="5998" y="11"/>
                    <a:pt x="5994" y="11"/>
                    <a:pt x="5990" y="11"/>
                  </a:cubicBezTo>
                  <a:cubicBezTo>
                    <a:pt x="5975" y="12"/>
                    <a:pt x="5973" y="15"/>
                    <a:pt x="5966" y="15"/>
                  </a:cubicBezTo>
                  <a:cubicBezTo>
                    <a:pt x="5962" y="15"/>
                    <a:pt x="5958" y="14"/>
                    <a:pt x="5951" y="13"/>
                  </a:cubicBezTo>
                  <a:cubicBezTo>
                    <a:pt x="5938" y="10"/>
                    <a:pt x="5916" y="6"/>
                    <a:pt x="5898" y="6"/>
                  </a:cubicBezTo>
                  <a:cubicBezTo>
                    <a:pt x="5884" y="6"/>
                    <a:pt x="5872" y="8"/>
                    <a:pt x="5872" y="16"/>
                  </a:cubicBezTo>
                  <a:cubicBezTo>
                    <a:pt x="5872" y="7"/>
                    <a:pt x="5837" y="3"/>
                    <a:pt x="5799" y="3"/>
                  </a:cubicBezTo>
                  <a:cubicBezTo>
                    <a:pt x="5763" y="3"/>
                    <a:pt x="5726" y="6"/>
                    <a:pt x="5713" y="10"/>
                  </a:cubicBezTo>
                  <a:cubicBezTo>
                    <a:pt x="5710" y="11"/>
                    <a:pt x="5707" y="11"/>
                    <a:pt x="5705" y="11"/>
                  </a:cubicBezTo>
                  <a:cubicBezTo>
                    <a:pt x="5690" y="11"/>
                    <a:pt x="5672" y="1"/>
                    <a:pt x="5654" y="1"/>
                  </a:cubicBezTo>
                  <a:close/>
                  <a:moveTo>
                    <a:pt x="3091" y="3401"/>
                  </a:moveTo>
                  <a:cubicBezTo>
                    <a:pt x="3082" y="3401"/>
                    <a:pt x="3077" y="3404"/>
                    <a:pt x="3077" y="3411"/>
                  </a:cubicBezTo>
                  <a:lnTo>
                    <a:pt x="3094" y="3410"/>
                  </a:lnTo>
                  <a:lnTo>
                    <a:pt x="3111" y="3404"/>
                  </a:lnTo>
                  <a:cubicBezTo>
                    <a:pt x="3103" y="3402"/>
                    <a:pt x="3096" y="3401"/>
                    <a:pt x="3091" y="3401"/>
                  </a:cubicBezTo>
                  <a:close/>
                  <a:moveTo>
                    <a:pt x="3464" y="3339"/>
                  </a:moveTo>
                  <a:cubicBezTo>
                    <a:pt x="3463" y="3339"/>
                    <a:pt x="3461" y="3339"/>
                    <a:pt x="3459" y="3340"/>
                  </a:cubicBezTo>
                  <a:cubicBezTo>
                    <a:pt x="3435" y="3340"/>
                    <a:pt x="3410" y="3343"/>
                    <a:pt x="3387" y="3347"/>
                  </a:cubicBezTo>
                  <a:cubicBezTo>
                    <a:pt x="3359" y="3350"/>
                    <a:pt x="3352" y="3352"/>
                    <a:pt x="3339" y="3360"/>
                  </a:cubicBezTo>
                  <a:cubicBezTo>
                    <a:pt x="3324" y="3368"/>
                    <a:pt x="3292" y="3360"/>
                    <a:pt x="3292" y="3374"/>
                  </a:cubicBezTo>
                  <a:cubicBezTo>
                    <a:pt x="3292" y="3365"/>
                    <a:pt x="3263" y="3364"/>
                    <a:pt x="3235" y="3364"/>
                  </a:cubicBezTo>
                  <a:cubicBezTo>
                    <a:pt x="3230" y="3364"/>
                    <a:pt x="3224" y="3364"/>
                    <a:pt x="3219" y="3364"/>
                  </a:cubicBezTo>
                  <a:cubicBezTo>
                    <a:pt x="3211" y="3364"/>
                    <a:pt x="3204" y="3364"/>
                    <a:pt x="3199" y="3364"/>
                  </a:cubicBezTo>
                  <a:cubicBezTo>
                    <a:pt x="3188" y="3364"/>
                    <a:pt x="3168" y="3364"/>
                    <a:pt x="3160" y="3362"/>
                  </a:cubicBezTo>
                  <a:cubicBezTo>
                    <a:pt x="3160" y="3357"/>
                    <a:pt x="3146" y="3353"/>
                    <a:pt x="3131" y="3353"/>
                  </a:cubicBezTo>
                  <a:cubicBezTo>
                    <a:pt x="3129" y="3353"/>
                    <a:pt x="3128" y="3353"/>
                    <a:pt x="3126" y="3353"/>
                  </a:cubicBezTo>
                  <a:lnTo>
                    <a:pt x="3127" y="3363"/>
                  </a:lnTo>
                  <a:cubicBezTo>
                    <a:pt x="3125" y="3363"/>
                    <a:pt x="3123" y="3363"/>
                    <a:pt x="3121" y="3363"/>
                  </a:cubicBezTo>
                  <a:cubicBezTo>
                    <a:pt x="3105" y="3363"/>
                    <a:pt x="3099" y="3359"/>
                    <a:pt x="3086" y="3359"/>
                  </a:cubicBezTo>
                  <a:cubicBezTo>
                    <a:pt x="3082" y="3359"/>
                    <a:pt x="3078" y="3360"/>
                    <a:pt x="3072" y="3360"/>
                  </a:cubicBezTo>
                  <a:cubicBezTo>
                    <a:pt x="3052" y="3363"/>
                    <a:pt x="3027" y="3369"/>
                    <a:pt x="3015" y="3376"/>
                  </a:cubicBezTo>
                  <a:cubicBezTo>
                    <a:pt x="3010" y="3379"/>
                    <a:pt x="3015" y="3381"/>
                    <a:pt x="3004" y="3381"/>
                  </a:cubicBezTo>
                  <a:cubicBezTo>
                    <a:pt x="2993" y="3381"/>
                    <a:pt x="2981" y="3380"/>
                    <a:pt x="2970" y="3378"/>
                  </a:cubicBezTo>
                  <a:cubicBezTo>
                    <a:pt x="2956" y="3376"/>
                    <a:pt x="2941" y="3373"/>
                    <a:pt x="2926" y="3373"/>
                  </a:cubicBezTo>
                  <a:cubicBezTo>
                    <a:pt x="2918" y="3373"/>
                    <a:pt x="2911" y="3373"/>
                    <a:pt x="2904" y="3375"/>
                  </a:cubicBezTo>
                  <a:cubicBezTo>
                    <a:pt x="2886" y="3381"/>
                    <a:pt x="2859" y="3384"/>
                    <a:pt x="2836" y="3384"/>
                  </a:cubicBezTo>
                  <a:cubicBezTo>
                    <a:pt x="2832" y="3384"/>
                    <a:pt x="2828" y="3384"/>
                    <a:pt x="2824" y="3384"/>
                  </a:cubicBezTo>
                  <a:cubicBezTo>
                    <a:pt x="2814" y="3383"/>
                    <a:pt x="2804" y="3373"/>
                    <a:pt x="2793" y="3373"/>
                  </a:cubicBezTo>
                  <a:cubicBezTo>
                    <a:pt x="2792" y="3373"/>
                    <a:pt x="2790" y="3373"/>
                    <a:pt x="2788" y="3374"/>
                  </a:cubicBezTo>
                  <a:cubicBezTo>
                    <a:pt x="2760" y="3381"/>
                    <a:pt x="2809" y="3392"/>
                    <a:pt x="2763" y="3393"/>
                  </a:cubicBezTo>
                  <a:cubicBezTo>
                    <a:pt x="2723" y="3393"/>
                    <a:pt x="2779" y="3370"/>
                    <a:pt x="2731" y="3370"/>
                  </a:cubicBezTo>
                  <a:cubicBezTo>
                    <a:pt x="2705" y="3371"/>
                    <a:pt x="2725" y="3380"/>
                    <a:pt x="2708" y="3381"/>
                  </a:cubicBezTo>
                  <a:cubicBezTo>
                    <a:pt x="2698" y="3383"/>
                    <a:pt x="2685" y="3384"/>
                    <a:pt x="2672" y="3384"/>
                  </a:cubicBezTo>
                  <a:cubicBezTo>
                    <a:pt x="2653" y="3384"/>
                    <a:pt x="2633" y="3382"/>
                    <a:pt x="2617" y="3381"/>
                  </a:cubicBezTo>
                  <a:cubicBezTo>
                    <a:pt x="2562" y="3378"/>
                    <a:pt x="2495" y="3370"/>
                    <a:pt x="2437" y="3370"/>
                  </a:cubicBezTo>
                  <a:cubicBezTo>
                    <a:pt x="2432" y="3370"/>
                    <a:pt x="2427" y="3370"/>
                    <a:pt x="2422" y="3370"/>
                  </a:cubicBezTo>
                  <a:cubicBezTo>
                    <a:pt x="2403" y="3371"/>
                    <a:pt x="2400" y="3376"/>
                    <a:pt x="2386" y="3380"/>
                  </a:cubicBezTo>
                  <a:cubicBezTo>
                    <a:pt x="2378" y="3382"/>
                    <a:pt x="2373" y="3382"/>
                    <a:pt x="2370" y="3382"/>
                  </a:cubicBezTo>
                  <a:cubicBezTo>
                    <a:pt x="2362" y="3382"/>
                    <a:pt x="2372" y="3375"/>
                    <a:pt x="2365" y="3373"/>
                  </a:cubicBezTo>
                  <a:cubicBezTo>
                    <a:pt x="2362" y="3371"/>
                    <a:pt x="2355" y="3371"/>
                    <a:pt x="2348" y="3371"/>
                  </a:cubicBezTo>
                  <a:cubicBezTo>
                    <a:pt x="2331" y="3371"/>
                    <a:pt x="2309" y="3374"/>
                    <a:pt x="2301" y="3376"/>
                  </a:cubicBezTo>
                  <a:cubicBezTo>
                    <a:pt x="2294" y="3381"/>
                    <a:pt x="2289" y="3383"/>
                    <a:pt x="2285" y="3383"/>
                  </a:cubicBezTo>
                  <a:cubicBezTo>
                    <a:pt x="2279" y="3383"/>
                    <a:pt x="2276" y="3378"/>
                    <a:pt x="2268" y="3373"/>
                  </a:cubicBezTo>
                  <a:cubicBezTo>
                    <a:pt x="2268" y="3373"/>
                    <a:pt x="2268" y="3373"/>
                    <a:pt x="2268" y="3373"/>
                  </a:cubicBezTo>
                  <a:cubicBezTo>
                    <a:pt x="2264" y="3373"/>
                    <a:pt x="2240" y="3392"/>
                    <a:pt x="2247" y="3393"/>
                  </a:cubicBezTo>
                  <a:cubicBezTo>
                    <a:pt x="2235" y="3392"/>
                    <a:pt x="2235" y="3381"/>
                    <a:pt x="2231" y="3378"/>
                  </a:cubicBezTo>
                  <a:cubicBezTo>
                    <a:pt x="2228" y="3375"/>
                    <a:pt x="2220" y="3374"/>
                    <a:pt x="2212" y="3374"/>
                  </a:cubicBezTo>
                  <a:cubicBezTo>
                    <a:pt x="2202" y="3374"/>
                    <a:pt x="2191" y="3375"/>
                    <a:pt x="2185" y="3376"/>
                  </a:cubicBezTo>
                  <a:cubicBezTo>
                    <a:pt x="2179" y="3376"/>
                    <a:pt x="2163" y="3377"/>
                    <a:pt x="2147" y="3377"/>
                  </a:cubicBezTo>
                  <a:cubicBezTo>
                    <a:pt x="2126" y="3377"/>
                    <a:pt x="2107" y="3376"/>
                    <a:pt x="2116" y="3369"/>
                  </a:cubicBezTo>
                  <a:cubicBezTo>
                    <a:pt x="2123" y="3364"/>
                    <a:pt x="2118" y="3363"/>
                    <a:pt x="2109" y="3363"/>
                  </a:cubicBezTo>
                  <a:cubicBezTo>
                    <a:pt x="2093" y="3363"/>
                    <a:pt x="2063" y="3368"/>
                    <a:pt x="2051" y="3368"/>
                  </a:cubicBezTo>
                  <a:cubicBezTo>
                    <a:pt x="2051" y="3368"/>
                    <a:pt x="2050" y="3368"/>
                    <a:pt x="2050" y="3367"/>
                  </a:cubicBezTo>
                  <a:cubicBezTo>
                    <a:pt x="2017" y="3367"/>
                    <a:pt x="2022" y="3344"/>
                    <a:pt x="2000" y="3344"/>
                  </a:cubicBezTo>
                  <a:cubicBezTo>
                    <a:pt x="1997" y="3344"/>
                    <a:pt x="1994" y="3345"/>
                    <a:pt x="1990" y="3346"/>
                  </a:cubicBezTo>
                  <a:cubicBezTo>
                    <a:pt x="1988" y="3358"/>
                    <a:pt x="2038" y="3379"/>
                    <a:pt x="2059" y="3388"/>
                  </a:cubicBezTo>
                  <a:cubicBezTo>
                    <a:pt x="2061" y="3388"/>
                    <a:pt x="2090" y="3401"/>
                    <a:pt x="2098" y="3401"/>
                  </a:cubicBezTo>
                  <a:cubicBezTo>
                    <a:pt x="2099" y="3401"/>
                    <a:pt x="2099" y="3400"/>
                    <a:pt x="2100" y="3400"/>
                  </a:cubicBezTo>
                  <a:cubicBezTo>
                    <a:pt x="2106" y="3397"/>
                    <a:pt x="2112" y="3396"/>
                    <a:pt x="2117" y="3396"/>
                  </a:cubicBezTo>
                  <a:cubicBezTo>
                    <a:pt x="2122" y="3396"/>
                    <a:pt x="2128" y="3397"/>
                    <a:pt x="2135" y="3399"/>
                  </a:cubicBezTo>
                  <a:cubicBezTo>
                    <a:pt x="2153" y="3403"/>
                    <a:pt x="2174" y="3409"/>
                    <a:pt x="2194" y="3409"/>
                  </a:cubicBezTo>
                  <a:cubicBezTo>
                    <a:pt x="2199" y="3409"/>
                    <a:pt x="2203" y="3408"/>
                    <a:pt x="2207" y="3408"/>
                  </a:cubicBezTo>
                  <a:cubicBezTo>
                    <a:pt x="2219" y="3406"/>
                    <a:pt x="2224" y="3403"/>
                    <a:pt x="2231" y="3403"/>
                  </a:cubicBezTo>
                  <a:cubicBezTo>
                    <a:pt x="2235" y="3403"/>
                    <a:pt x="2241" y="3404"/>
                    <a:pt x="2249" y="3408"/>
                  </a:cubicBezTo>
                  <a:cubicBezTo>
                    <a:pt x="2251" y="3408"/>
                    <a:pt x="2252" y="3408"/>
                    <a:pt x="2254" y="3408"/>
                  </a:cubicBezTo>
                  <a:cubicBezTo>
                    <a:pt x="2273" y="3408"/>
                    <a:pt x="2296" y="3404"/>
                    <a:pt x="2313" y="3404"/>
                  </a:cubicBezTo>
                  <a:cubicBezTo>
                    <a:pt x="2324" y="3404"/>
                    <a:pt x="2332" y="3406"/>
                    <a:pt x="2332" y="3413"/>
                  </a:cubicBezTo>
                  <a:cubicBezTo>
                    <a:pt x="2332" y="3408"/>
                    <a:pt x="2341" y="3406"/>
                    <a:pt x="2353" y="3406"/>
                  </a:cubicBezTo>
                  <a:cubicBezTo>
                    <a:pt x="2371" y="3406"/>
                    <a:pt x="2397" y="3410"/>
                    <a:pt x="2412" y="3410"/>
                  </a:cubicBezTo>
                  <a:cubicBezTo>
                    <a:pt x="2414" y="3410"/>
                    <a:pt x="2416" y="3410"/>
                    <a:pt x="2417" y="3409"/>
                  </a:cubicBezTo>
                  <a:cubicBezTo>
                    <a:pt x="2442" y="3409"/>
                    <a:pt x="2422" y="3402"/>
                    <a:pt x="2439" y="3398"/>
                  </a:cubicBezTo>
                  <a:cubicBezTo>
                    <a:pt x="2441" y="3398"/>
                    <a:pt x="2443" y="3397"/>
                    <a:pt x="2445" y="3397"/>
                  </a:cubicBezTo>
                  <a:cubicBezTo>
                    <a:pt x="2457" y="3397"/>
                    <a:pt x="2465" y="3406"/>
                    <a:pt x="2465" y="3409"/>
                  </a:cubicBezTo>
                  <a:cubicBezTo>
                    <a:pt x="2464" y="3416"/>
                    <a:pt x="2470" y="3418"/>
                    <a:pt x="2478" y="3418"/>
                  </a:cubicBezTo>
                  <a:cubicBezTo>
                    <a:pt x="2491" y="3418"/>
                    <a:pt x="2512" y="3413"/>
                    <a:pt x="2527" y="3412"/>
                  </a:cubicBezTo>
                  <a:cubicBezTo>
                    <a:pt x="2528" y="3412"/>
                    <a:pt x="2530" y="3412"/>
                    <a:pt x="2531" y="3412"/>
                  </a:cubicBezTo>
                  <a:cubicBezTo>
                    <a:pt x="2552" y="3412"/>
                    <a:pt x="2626" y="3417"/>
                    <a:pt x="2620" y="3418"/>
                  </a:cubicBezTo>
                  <a:cubicBezTo>
                    <a:pt x="2627" y="3416"/>
                    <a:pt x="2604" y="3418"/>
                    <a:pt x="2616" y="3413"/>
                  </a:cubicBezTo>
                  <a:cubicBezTo>
                    <a:pt x="2621" y="3411"/>
                    <a:pt x="2628" y="3411"/>
                    <a:pt x="2635" y="3411"/>
                  </a:cubicBezTo>
                  <a:cubicBezTo>
                    <a:pt x="2639" y="3411"/>
                    <a:pt x="2644" y="3411"/>
                    <a:pt x="2647" y="3411"/>
                  </a:cubicBezTo>
                  <a:cubicBezTo>
                    <a:pt x="2652" y="3411"/>
                    <a:pt x="2660" y="3410"/>
                    <a:pt x="2667" y="3410"/>
                  </a:cubicBezTo>
                  <a:cubicBezTo>
                    <a:pt x="2678" y="3410"/>
                    <a:pt x="2688" y="3411"/>
                    <a:pt x="2694" y="3414"/>
                  </a:cubicBezTo>
                  <a:cubicBezTo>
                    <a:pt x="2701" y="3416"/>
                    <a:pt x="2702" y="3419"/>
                    <a:pt x="2711" y="3419"/>
                  </a:cubicBezTo>
                  <a:cubicBezTo>
                    <a:pt x="2714" y="3419"/>
                    <a:pt x="2718" y="3419"/>
                    <a:pt x="2723" y="3418"/>
                  </a:cubicBezTo>
                  <a:cubicBezTo>
                    <a:pt x="2739" y="3415"/>
                    <a:pt x="2740" y="3408"/>
                    <a:pt x="2752" y="3406"/>
                  </a:cubicBezTo>
                  <a:cubicBezTo>
                    <a:pt x="2755" y="3405"/>
                    <a:pt x="2759" y="3405"/>
                    <a:pt x="2762" y="3405"/>
                  </a:cubicBezTo>
                  <a:cubicBezTo>
                    <a:pt x="2782" y="3405"/>
                    <a:pt x="2806" y="3411"/>
                    <a:pt x="2820" y="3413"/>
                  </a:cubicBezTo>
                  <a:cubicBezTo>
                    <a:pt x="2834" y="3415"/>
                    <a:pt x="2849" y="3416"/>
                    <a:pt x="2863" y="3416"/>
                  </a:cubicBezTo>
                  <a:cubicBezTo>
                    <a:pt x="2871" y="3416"/>
                    <a:pt x="2878" y="3416"/>
                    <a:pt x="2885" y="3415"/>
                  </a:cubicBezTo>
                  <a:cubicBezTo>
                    <a:pt x="2908" y="3415"/>
                    <a:pt x="2930" y="3412"/>
                    <a:pt x="2950" y="3408"/>
                  </a:cubicBezTo>
                  <a:cubicBezTo>
                    <a:pt x="2960" y="3405"/>
                    <a:pt x="2979" y="3395"/>
                    <a:pt x="2988" y="3395"/>
                  </a:cubicBezTo>
                  <a:lnTo>
                    <a:pt x="2988" y="3395"/>
                  </a:lnTo>
                  <a:cubicBezTo>
                    <a:pt x="2986" y="3395"/>
                    <a:pt x="2977" y="3406"/>
                    <a:pt x="2980" y="3408"/>
                  </a:cubicBezTo>
                  <a:cubicBezTo>
                    <a:pt x="2982" y="3409"/>
                    <a:pt x="2988" y="3409"/>
                    <a:pt x="2996" y="3409"/>
                  </a:cubicBezTo>
                  <a:cubicBezTo>
                    <a:pt x="3010" y="3409"/>
                    <a:pt x="3029" y="3408"/>
                    <a:pt x="3035" y="3407"/>
                  </a:cubicBezTo>
                  <a:cubicBezTo>
                    <a:pt x="3050" y="3404"/>
                    <a:pt x="3042" y="3400"/>
                    <a:pt x="3061" y="3397"/>
                  </a:cubicBezTo>
                  <a:cubicBezTo>
                    <a:pt x="3070" y="3396"/>
                    <a:pt x="3079" y="3396"/>
                    <a:pt x="3088" y="3396"/>
                  </a:cubicBezTo>
                  <a:cubicBezTo>
                    <a:pt x="3095" y="3396"/>
                    <a:pt x="3101" y="3396"/>
                    <a:pt x="3107" y="3396"/>
                  </a:cubicBezTo>
                  <a:cubicBezTo>
                    <a:pt x="3136" y="3398"/>
                    <a:pt x="3145" y="3404"/>
                    <a:pt x="3163" y="3404"/>
                  </a:cubicBezTo>
                  <a:cubicBezTo>
                    <a:pt x="3171" y="3404"/>
                    <a:pt x="3180" y="3403"/>
                    <a:pt x="3194" y="3400"/>
                  </a:cubicBezTo>
                  <a:cubicBezTo>
                    <a:pt x="3212" y="3393"/>
                    <a:pt x="3231" y="3392"/>
                    <a:pt x="3255" y="3390"/>
                  </a:cubicBezTo>
                  <a:cubicBezTo>
                    <a:pt x="3265" y="3389"/>
                    <a:pt x="3270" y="3378"/>
                    <a:pt x="3292" y="3376"/>
                  </a:cubicBezTo>
                  <a:lnTo>
                    <a:pt x="3292" y="3376"/>
                  </a:lnTo>
                  <a:cubicBezTo>
                    <a:pt x="3294" y="3379"/>
                    <a:pt x="3283" y="3390"/>
                    <a:pt x="3295" y="3390"/>
                  </a:cubicBezTo>
                  <a:cubicBezTo>
                    <a:pt x="3297" y="3390"/>
                    <a:pt x="3300" y="3390"/>
                    <a:pt x="3304" y="3389"/>
                  </a:cubicBezTo>
                  <a:cubicBezTo>
                    <a:pt x="3318" y="3386"/>
                    <a:pt x="3327" y="3380"/>
                    <a:pt x="3336" y="3375"/>
                  </a:cubicBezTo>
                  <a:lnTo>
                    <a:pt x="3336" y="3375"/>
                  </a:lnTo>
                  <a:cubicBezTo>
                    <a:pt x="3332" y="3378"/>
                    <a:pt x="3336" y="3379"/>
                    <a:pt x="3343" y="3379"/>
                  </a:cubicBezTo>
                  <a:cubicBezTo>
                    <a:pt x="3358" y="3379"/>
                    <a:pt x="3388" y="3375"/>
                    <a:pt x="3396" y="3375"/>
                  </a:cubicBezTo>
                  <a:cubicBezTo>
                    <a:pt x="3417" y="3375"/>
                    <a:pt x="3401" y="3384"/>
                    <a:pt x="3420" y="3384"/>
                  </a:cubicBezTo>
                  <a:cubicBezTo>
                    <a:pt x="3421" y="3384"/>
                    <a:pt x="3423" y="3384"/>
                    <a:pt x="3425" y="3384"/>
                  </a:cubicBezTo>
                  <a:cubicBezTo>
                    <a:pt x="3451" y="3382"/>
                    <a:pt x="3452" y="3356"/>
                    <a:pt x="3423" y="3356"/>
                  </a:cubicBezTo>
                  <a:cubicBezTo>
                    <a:pt x="3422" y="3356"/>
                    <a:pt x="3421" y="3356"/>
                    <a:pt x="3420" y="3356"/>
                  </a:cubicBezTo>
                  <a:lnTo>
                    <a:pt x="3420" y="3356"/>
                  </a:lnTo>
                  <a:lnTo>
                    <a:pt x="3441" y="3354"/>
                  </a:lnTo>
                  <a:cubicBezTo>
                    <a:pt x="3463" y="3352"/>
                    <a:pt x="3488" y="3339"/>
                    <a:pt x="3464" y="3339"/>
                  </a:cubicBezTo>
                  <a:close/>
                </a:path>
              </a:pathLst>
            </a:custGeom>
            <a:solidFill>
              <a:srgbClr val="5C37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7525494" y="3685851"/>
              <a:ext cx="1179800" cy="484117"/>
            </a:xfrm>
            <a:custGeom>
              <a:avLst/>
              <a:gdLst/>
              <a:ahLst/>
              <a:cxnLst/>
              <a:rect l="l" t="t" r="r" b="b"/>
              <a:pathLst>
                <a:path w="8654" h="3551" extrusionOk="0">
                  <a:moveTo>
                    <a:pt x="5930" y="204"/>
                  </a:moveTo>
                  <a:cubicBezTo>
                    <a:pt x="6334" y="204"/>
                    <a:pt x="6713" y="233"/>
                    <a:pt x="7051" y="291"/>
                  </a:cubicBezTo>
                  <a:cubicBezTo>
                    <a:pt x="7828" y="424"/>
                    <a:pt x="8310" y="699"/>
                    <a:pt x="8373" y="1049"/>
                  </a:cubicBezTo>
                  <a:cubicBezTo>
                    <a:pt x="8435" y="1398"/>
                    <a:pt x="8080" y="1825"/>
                    <a:pt x="7398" y="2219"/>
                  </a:cubicBezTo>
                  <a:cubicBezTo>
                    <a:pt x="6676" y="2637"/>
                    <a:pt x="5674" y="2975"/>
                    <a:pt x="4578" y="3172"/>
                  </a:cubicBezTo>
                  <a:cubicBezTo>
                    <a:pt x="3932" y="3288"/>
                    <a:pt x="3300" y="3346"/>
                    <a:pt x="2722" y="3346"/>
                  </a:cubicBezTo>
                  <a:cubicBezTo>
                    <a:pt x="2318" y="3346"/>
                    <a:pt x="1940" y="3318"/>
                    <a:pt x="1602" y="3260"/>
                  </a:cubicBezTo>
                  <a:cubicBezTo>
                    <a:pt x="826" y="3128"/>
                    <a:pt x="344" y="2852"/>
                    <a:pt x="281" y="2502"/>
                  </a:cubicBezTo>
                  <a:cubicBezTo>
                    <a:pt x="218" y="2153"/>
                    <a:pt x="573" y="1726"/>
                    <a:pt x="1256" y="1332"/>
                  </a:cubicBezTo>
                  <a:cubicBezTo>
                    <a:pt x="1978" y="914"/>
                    <a:pt x="2980" y="575"/>
                    <a:pt x="4076" y="379"/>
                  </a:cubicBezTo>
                  <a:cubicBezTo>
                    <a:pt x="4721" y="263"/>
                    <a:pt x="5352" y="204"/>
                    <a:pt x="5930" y="204"/>
                  </a:cubicBezTo>
                  <a:close/>
                  <a:moveTo>
                    <a:pt x="5930" y="1"/>
                  </a:moveTo>
                  <a:cubicBezTo>
                    <a:pt x="5340" y="1"/>
                    <a:pt x="4696" y="60"/>
                    <a:pt x="4040" y="178"/>
                  </a:cubicBezTo>
                  <a:cubicBezTo>
                    <a:pt x="2921" y="379"/>
                    <a:pt x="1896" y="726"/>
                    <a:pt x="1154" y="1155"/>
                  </a:cubicBezTo>
                  <a:cubicBezTo>
                    <a:pt x="382" y="1601"/>
                    <a:pt x="1" y="2093"/>
                    <a:pt x="80" y="2538"/>
                  </a:cubicBezTo>
                  <a:cubicBezTo>
                    <a:pt x="160" y="2984"/>
                    <a:pt x="689" y="3311"/>
                    <a:pt x="1568" y="3461"/>
                  </a:cubicBezTo>
                  <a:cubicBezTo>
                    <a:pt x="1918" y="3521"/>
                    <a:pt x="2307" y="3550"/>
                    <a:pt x="2724" y="3550"/>
                  </a:cubicBezTo>
                  <a:cubicBezTo>
                    <a:pt x="3314" y="3550"/>
                    <a:pt x="3958" y="3491"/>
                    <a:pt x="4613" y="3373"/>
                  </a:cubicBezTo>
                  <a:cubicBezTo>
                    <a:pt x="5733" y="3171"/>
                    <a:pt x="6758" y="2825"/>
                    <a:pt x="7500" y="2396"/>
                  </a:cubicBezTo>
                  <a:cubicBezTo>
                    <a:pt x="8272" y="1949"/>
                    <a:pt x="8653" y="1458"/>
                    <a:pt x="8573" y="1013"/>
                  </a:cubicBezTo>
                  <a:cubicBezTo>
                    <a:pt x="8494" y="568"/>
                    <a:pt x="7965" y="240"/>
                    <a:pt x="7086" y="90"/>
                  </a:cubicBezTo>
                  <a:cubicBezTo>
                    <a:pt x="6736" y="30"/>
                    <a:pt x="6346" y="1"/>
                    <a:pt x="59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7562030" y="3711618"/>
              <a:ext cx="1108499" cy="432447"/>
            </a:xfrm>
            <a:custGeom>
              <a:avLst/>
              <a:gdLst/>
              <a:ahLst/>
              <a:cxnLst/>
              <a:rect l="l" t="t" r="r" b="b"/>
              <a:pathLst>
                <a:path w="8131" h="3172" extrusionOk="0">
                  <a:moveTo>
                    <a:pt x="5642" y="47"/>
                  </a:moveTo>
                  <a:cubicBezTo>
                    <a:pt x="5642" y="47"/>
                    <a:pt x="5641" y="47"/>
                    <a:pt x="5641" y="47"/>
                  </a:cubicBezTo>
                  <a:lnTo>
                    <a:pt x="5641" y="47"/>
                  </a:lnTo>
                  <a:cubicBezTo>
                    <a:pt x="5641" y="47"/>
                    <a:pt x="5642" y="47"/>
                    <a:pt x="5642" y="47"/>
                  </a:cubicBezTo>
                  <a:close/>
                  <a:moveTo>
                    <a:pt x="6193" y="37"/>
                  </a:moveTo>
                  <a:cubicBezTo>
                    <a:pt x="6194" y="37"/>
                    <a:pt x="6195" y="37"/>
                    <a:pt x="6196" y="37"/>
                  </a:cubicBezTo>
                  <a:cubicBezTo>
                    <a:pt x="6210" y="38"/>
                    <a:pt x="6230" y="42"/>
                    <a:pt x="6216" y="48"/>
                  </a:cubicBezTo>
                  <a:cubicBezTo>
                    <a:pt x="6213" y="49"/>
                    <a:pt x="6209" y="49"/>
                    <a:pt x="6205" y="49"/>
                  </a:cubicBezTo>
                  <a:cubicBezTo>
                    <a:pt x="6197" y="49"/>
                    <a:pt x="6187" y="48"/>
                    <a:pt x="6178" y="47"/>
                  </a:cubicBezTo>
                  <a:cubicBezTo>
                    <a:pt x="6179" y="44"/>
                    <a:pt x="6178" y="37"/>
                    <a:pt x="6193" y="37"/>
                  </a:cubicBezTo>
                  <a:close/>
                  <a:moveTo>
                    <a:pt x="4926" y="81"/>
                  </a:moveTo>
                  <a:cubicBezTo>
                    <a:pt x="4926" y="81"/>
                    <a:pt x="4926" y="81"/>
                    <a:pt x="4926" y="81"/>
                  </a:cubicBezTo>
                  <a:cubicBezTo>
                    <a:pt x="4926" y="81"/>
                    <a:pt x="4926" y="81"/>
                    <a:pt x="4926" y="81"/>
                  </a:cubicBezTo>
                  <a:close/>
                  <a:moveTo>
                    <a:pt x="6652" y="71"/>
                  </a:moveTo>
                  <a:cubicBezTo>
                    <a:pt x="6653" y="71"/>
                    <a:pt x="6656" y="71"/>
                    <a:pt x="6658" y="71"/>
                  </a:cubicBezTo>
                  <a:cubicBezTo>
                    <a:pt x="6673" y="74"/>
                    <a:pt x="6691" y="79"/>
                    <a:pt x="6679" y="83"/>
                  </a:cubicBezTo>
                  <a:cubicBezTo>
                    <a:pt x="6677" y="84"/>
                    <a:pt x="6675" y="84"/>
                    <a:pt x="6672" y="84"/>
                  </a:cubicBezTo>
                  <a:cubicBezTo>
                    <a:pt x="6663" y="84"/>
                    <a:pt x="6651" y="81"/>
                    <a:pt x="6640" y="80"/>
                  </a:cubicBezTo>
                  <a:cubicBezTo>
                    <a:pt x="6641" y="76"/>
                    <a:pt x="6641" y="71"/>
                    <a:pt x="6652" y="71"/>
                  </a:cubicBezTo>
                  <a:close/>
                  <a:moveTo>
                    <a:pt x="6412" y="95"/>
                  </a:moveTo>
                  <a:cubicBezTo>
                    <a:pt x="6412" y="95"/>
                    <a:pt x="6412" y="95"/>
                    <a:pt x="6412" y="95"/>
                  </a:cubicBezTo>
                  <a:cubicBezTo>
                    <a:pt x="6412" y="95"/>
                    <a:pt x="6412" y="95"/>
                    <a:pt x="6412" y="95"/>
                  </a:cubicBezTo>
                  <a:close/>
                  <a:moveTo>
                    <a:pt x="6494" y="84"/>
                  </a:moveTo>
                  <a:cubicBezTo>
                    <a:pt x="6481" y="84"/>
                    <a:pt x="6468" y="92"/>
                    <a:pt x="6492" y="95"/>
                  </a:cubicBezTo>
                  <a:cubicBezTo>
                    <a:pt x="6498" y="96"/>
                    <a:pt x="6504" y="96"/>
                    <a:pt x="6508" y="97"/>
                  </a:cubicBezTo>
                  <a:cubicBezTo>
                    <a:pt x="6510" y="87"/>
                    <a:pt x="6502" y="84"/>
                    <a:pt x="6494" y="84"/>
                  </a:cubicBezTo>
                  <a:close/>
                  <a:moveTo>
                    <a:pt x="3596" y="226"/>
                  </a:moveTo>
                  <a:lnTo>
                    <a:pt x="3596" y="226"/>
                  </a:lnTo>
                  <a:cubicBezTo>
                    <a:pt x="3596" y="226"/>
                    <a:pt x="3596" y="226"/>
                    <a:pt x="3596" y="226"/>
                  </a:cubicBezTo>
                  <a:lnTo>
                    <a:pt x="3596" y="226"/>
                  </a:lnTo>
                  <a:cubicBezTo>
                    <a:pt x="3596" y="226"/>
                    <a:pt x="3596" y="226"/>
                    <a:pt x="3596" y="226"/>
                  </a:cubicBezTo>
                  <a:close/>
                  <a:moveTo>
                    <a:pt x="3351" y="275"/>
                  </a:moveTo>
                  <a:cubicBezTo>
                    <a:pt x="3328" y="275"/>
                    <a:pt x="3325" y="286"/>
                    <a:pt x="3339" y="286"/>
                  </a:cubicBezTo>
                  <a:cubicBezTo>
                    <a:pt x="3342" y="286"/>
                    <a:pt x="3344" y="286"/>
                    <a:pt x="3347" y="285"/>
                  </a:cubicBezTo>
                  <a:lnTo>
                    <a:pt x="3361" y="276"/>
                  </a:lnTo>
                  <a:cubicBezTo>
                    <a:pt x="3358" y="275"/>
                    <a:pt x="3354" y="275"/>
                    <a:pt x="3351" y="275"/>
                  </a:cubicBezTo>
                  <a:close/>
                  <a:moveTo>
                    <a:pt x="3175" y="311"/>
                  </a:moveTo>
                  <a:cubicBezTo>
                    <a:pt x="3175" y="311"/>
                    <a:pt x="3175" y="311"/>
                    <a:pt x="3175" y="311"/>
                  </a:cubicBezTo>
                  <a:lnTo>
                    <a:pt x="3175" y="311"/>
                  </a:lnTo>
                  <a:cubicBezTo>
                    <a:pt x="3175" y="311"/>
                    <a:pt x="3175" y="311"/>
                    <a:pt x="3175" y="311"/>
                  </a:cubicBezTo>
                  <a:close/>
                  <a:moveTo>
                    <a:pt x="2844" y="411"/>
                  </a:moveTo>
                  <a:lnTo>
                    <a:pt x="2844" y="411"/>
                  </a:lnTo>
                  <a:cubicBezTo>
                    <a:pt x="2844" y="411"/>
                    <a:pt x="2844" y="411"/>
                    <a:pt x="2844" y="411"/>
                  </a:cubicBezTo>
                  <a:cubicBezTo>
                    <a:pt x="2844" y="411"/>
                    <a:pt x="2844" y="411"/>
                    <a:pt x="2844" y="411"/>
                  </a:cubicBezTo>
                  <a:close/>
                  <a:moveTo>
                    <a:pt x="2752" y="474"/>
                  </a:moveTo>
                  <a:cubicBezTo>
                    <a:pt x="2752" y="474"/>
                    <a:pt x="2752" y="474"/>
                    <a:pt x="2752" y="474"/>
                  </a:cubicBezTo>
                  <a:cubicBezTo>
                    <a:pt x="2752" y="474"/>
                    <a:pt x="2752" y="474"/>
                    <a:pt x="2752" y="474"/>
                  </a:cubicBezTo>
                  <a:close/>
                  <a:moveTo>
                    <a:pt x="2613" y="478"/>
                  </a:moveTo>
                  <a:cubicBezTo>
                    <a:pt x="2624" y="478"/>
                    <a:pt x="2619" y="486"/>
                    <a:pt x="2593" y="494"/>
                  </a:cubicBezTo>
                  <a:cubicBezTo>
                    <a:pt x="2588" y="495"/>
                    <a:pt x="2585" y="496"/>
                    <a:pt x="2582" y="496"/>
                  </a:cubicBezTo>
                  <a:cubicBezTo>
                    <a:pt x="2571" y="496"/>
                    <a:pt x="2574" y="487"/>
                    <a:pt x="2590" y="482"/>
                  </a:cubicBezTo>
                  <a:cubicBezTo>
                    <a:pt x="2600" y="479"/>
                    <a:pt x="2608" y="478"/>
                    <a:pt x="2613" y="478"/>
                  </a:cubicBezTo>
                  <a:close/>
                  <a:moveTo>
                    <a:pt x="2390" y="537"/>
                  </a:moveTo>
                  <a:cubicBezTo>
                    <a:pt x="2401" y="538"/>
                    <a:pt x="2418" y="539"/>
                    <a:pt x="2393" y="549"/>
                  </a:cubicBezTo>
                  <a:cubicBezTo>
                    <a:pt x="2388" y="550"/>
                    <a:pt x="2384" y="551"/>
                    <a:pt x="2382" y="551"/>
                  </a:cubicBezTo>
                  <a:cubicBezTo>
                    <a:pt x="2371" y="551"/>
                    <a:pt x="2375" y="542"/>
                    <a:pt x="2390" y="537"/>
                  </a:cubicBezTo>
                  <a:close/>
                  <a:moveTo>
                    <a:pt x="2113" y="668"/>
                  </a:moveTo>
                  <a:cubicBezTo>
                    <a:pt x="2113" y="668"/>
                    <a:pt x="2113" y="668"/>
                    <a:pt x="2113" y="668"/>
                  </a:cubicBezTo>
                  <a:cubicBezTo>
                    <a:pt x="2113" y="668"/>
                    <a:pt x="2113" y="668"/>
                    <a:pt x="2113" y="668"/>
                  </a:cubicBezTo>
                  <a:close/>
                  <a:moveTo>
                    <a:pt x="1506" y="864"/>
                  </a:moveTo>
                  <a:cubicBezTo>
                    <a:pt x="1485" y="866"/>
                    <a:pt x="1474" y="873"/>
                    <a:pt x="1479" y="882"/>
                  </a:cubicBezTo>
                  <a:lnTo>
                    <a:pt x="1494" y="876"/>
                  </a:lnTo>
                  <a:lnTo>
                    <a:pt x="1506" y="864"/>
                  </a:lnTo>
                  <a:close/>
                  <a:moveTo>
                    <a:pt x="1272" y="970"/>
                  </a:moveTo>
                  <a:cubicBezTo>
                    <a:pt x="1272" y="970"/>
                    <a:pt x="1273" y="970"/>
                    <a:pt x="1273" y="970"/>
                  </a:cubicBezTo>
                  <a:lnTo>
                    <a:pt x="1273" y="970"/>
                  </a:lnTo>
                  <a:cubicBezTo>
                    <a:pt x="1273" y="970"/>
                    <a:pt x="1272" y="970"/>
                    <a:pt x="1272" y="970"/>
                  </a:cubicBezTo>
                  <a:close/>
                  <a:moveTo>
                    <a:pt x="1060" y="1096"/>
                  </a:moveTo>
                  <a:cubicBezTo>
                    <a:pt x="1064" y="1096"/>
                    <a:pt x="1068" y="1097"/>
                    <a:pt x="1069" y="1099"/>
                  </a:cubicBezTo>
                  <a:cubicBezTo>
                    <a:pt x="1072" y="1105"/>
                    <a:pt x="1058" y="1117"/>
                    <a:pt x="1044" y="1120"/>
                  </a:cubicBezTo>
                  <a:cubicBezTo>
                    <a:pt x="1042" y="1120"/>
                    <a:pt x="1039" y="1120"/>
                    <a:pt x="1037" y="1120"/>
                  </a:cubicBezTo>
                  <a:cubicBezTo>
                    <a:pt x="1021" y="1120"/>
                    <a:pt x="1016" y="1109"/>
                    <a:pt x="1050" y="1097"/>
                  </a:cubicBezTo>
                  <a:cubicBezTo>
                    <a:pt x="1053" y="1096"/>
                    <a:pt x="1057" y="1096"/>
                    <a:pt x="1060" y="1096"/>
                  </a:cubicBezTo>
                  <a:close/>
                  <a:moveTo>
                    <a:pt x="7942" y="1390"/>
                  </a:moveTo>
                  <a:cubicBezTo>
                    <a:pt x="7942" y="1390"/>
                    <a:pt x="7942" y="1391"/>
                    <a:pt x="7942" y="1391"/>
                  </a:cubicBezTo>
                  <a:lnTo>
                    <a:pt x="7942" y="1390"/>
                  </a:lnTo>
                  <a:close/>
                  <a:moveTo>
                    <a:pt x="588" y="1419"/>
                  </a:moveTo>
                  <a:cubicBezTo>
                    <a:pt x="593" y="1419"/>
                    <a:pt x="593" y="1421"/>
                    <a:pt x="581" y="1431"/>
                  </a:cubicBezTo>
                  <a:cubicBezTo>
                    <a:pt x="575" y="1435"/>
                    <a:pt x="570" y="1437"/>
                    <a:pt x="568" y="1437"/>
                  </a:cubicBezTo>
                  <a:cubicBezTo>
                    <a:pt x="562" y="1437"/>
                    <a:pt x="564" y="1429"/>
                    <a:pt x="574" y="1421"/>
                  </a:cubicBezTo>
                  <a:cubicBezTo>
                    <a:pt x="579" y="1420"/>
                    <a:pt x="585" y="1419"/>
                    <a:pt x="588" y="1419"/>
                  </a:cubicBezTo>
                  <a:close/>
                  <a:moveTo>
                    <a:pt x="5603" y="1"/>
                  </a:moveTo>
                  <a:cubicBezTo>
                    <a:pt x="5592" y="1"/>
                    <a:pt x="5583" y="1"/>
                    <a:pt x="5580" y="3"/>
                  </a:cubicBezTo>
                  <a:cubicBezTo>
                    <a:pt x="5572" y="10"/>
                    <a:pt x="5569" y="15"/>
                    <a:pt x="5554" y="15"/>
                  </a:cubicBezTo>
                  <a:cubicBezTo>
                    <a:pt x="5548" y="15"/>
                    <a:pt x="5541" y="14"/>
                    <a:pt x="5531" y="13"/>
                  </a:cubicBezTo>
                  <a:cubicBezTo>
                    <a:pt x="5509" y="12"/>
                    <a:pt x="5484" y="10"/>
                    <a:pt x="5460" y="10"/>
                  </a:cubicBezTo>
                  <a:cubicBezTo>
                    <a:pt x="5450" y="10"/>
                    <a:pt x="5439" y="10"/>
                    <a:pt x="5429" y="11"/>
                  </a:cubicBezTo>
                  <a:cubicBezTo>
                    <a:pt x="5409" y="13"/>
                    <a:pt x="5394" y="24"/>
                    <a:pt x="5379" y="24"/>
                  </a:cubicBezTo>
                  <a:cubicBezTo>
                    <a:pt x="5378" y="24"/>
                    <a:pt x="5377" y="24"/>
                    <a:pt x="5376" y="24"/>
                  </a:cubicBezTo>
                  <a:cubicBezTo>
                    <a:pt x="5349" y="22"/>
                    <a:pt x="5346" y="6"/>
                    <a:pt x="5314" y="4"/>
                  </a:cubicBezTo>
                  <a:cubicBezTo>
                    <a:pt x="5294" y="4"/>
                    <a:pt x="5308" y="15"/>
                    <a:pt x="5308" y="18"/>
                  </a:cubicBezTo>
                  <a:cubicBezTo>
                    <a:pt x="5307" y="18"/>
                    <a:pt x="5307" y="18"/>
                    <a:pt x="5306" y="18"/>
                  </a:cubicBezTo>
                  <a:cubicBezTo>
                    <a:pt x="5293" y="18"/>
                    <a:pt x="5285" y="8"/>
                    <a:pt x="5273" y="8"/>
                  </a:cubicBezTo>
                  <a:cubicBezTo>
                    <a:pt x="5271" y="8"/>
                    <a:pt x="5269" y="8"/>
                    <a:pt x="5267" y="9"/>
                  </a:cubicBezTo>
                  <a:cubicBezTo>
                    <a:pt x="5262" y="11"/>
                    <a:pt x="5257" y="33"/>
                    <a:pt x="5238" y="33"/>
                  </a:cubicBezTo>
                  <a:cubicBezTo>
                    <a:pt x="5236" y="33"/>
                    <a:pt x="5233" y="33"/>
                    <a:pt x="5230" y="32"/>
                  </a:cubicBezTo>
                  <a:cubicBezTo>
                    <a:pt x="5218" y="28"/>
                    <a:pt x="5230" y="20"/>
                    <a:pt x="5207" y="17"/>
                  </a:cubicBezTo>
                  <a:cubicBezTo>
                    <a:pt x="5205" y="17"/>
                    <a:pt x="5202" y="17"/>
                    <a:pt x="5199" y="17"/>
                  </a:cubicBezTo>
                  <a:cubicBezTo>
                    <a:pt x="5190" y="17"/>
                    <a:pt x="5178" y="18"/>
                    <a:pt x="5171" y="19"/>
                  </a:cubicBezTo>
                  <a:cubicBezTo>
                    <a:pt x="5146" y="23"/>
                    <a:pt x="5179" y="35"/>
                    <a:pt x="5132" y="37"/>
                  </a:cubicBezTo>
                  <a:cubicBezTo>
                    <a:pt x="5134" y="30"/>
                    <a:pt x="5129" y="25"/>
                    <a:pt x="5115" y="21"/>
                  </a:cubicBezTo>
                  <a:cubicBezTo>
                    <a:pt x="5108" y="20"/>
                    <a:pt x="5099" y="19"/>
                    <a:pt x="5091" y="19"/>
                  </a:cubicBezTo>
                  <a:cubicBezTo>
                    <a:pt x="5078" y="19"/>
                    <a:pt x="5068" y="21"/>
                    <a:pt x="5068" y="27"/>
                  </a:cubicBezTo>
                  <a:lnTo>
                    <a:pt x="5068" y="27"/>
                  </a:lnTo>
                  <a:cubicBezTo>
                    <a:pt x="5068" y="21"/>
                    <a:pt x="5062" y="18"/>
                    <a:pt x="5054" y="18"/>
                  </a:cubicBezTo>
                  <a:cubicBezTo>
                    <a:pt x="5045" y="18"/>
                    <a:pt x="5032" y="22"/>
                    <a:pt x="5020" y="27"/>
                  </a:cubicBezTo>
                  <a:cubicBezTo>
                    <a:pt x="5020" y="24"/>
                    <a:pt x="5014" y="23"/>
                    <a:pt x="5005" y="23"/>
                  </a:cubicBezTo>
                  <a:cubicBezTo>
                    <a:pt x="4975" y="23"/>
                    <a:pt x="4911" y="34"/>
                    <a:pt x="4902" y="35"/>
                  </a:cubicBezTo>
                  <a:cubicBezTo>
                    <a:pt x="4907" y="34"/>
                    <a:pt x="4911" y="34"/>
                    <a:pt x="4915" y="34"/>
                  </a:cubicBezTo>
                  <a:cubicBezTo>
                    <a:pt x="4948" y="34"/>
                    <a:pt x="4941" y="45"/>
                    <a:pt x="4900" y="45"/>
                  </a:cubicBezTo>
                  <a:cubicBezTo>
                    <a:pt x="4899" y="45"/>
                    <a:pt x="4898" y="45"/>
                    <a:pt x="4896" y="45"/>
                  </a:cubicBezTo>
                  <a:cubicBezTo>
                    <a:pt x="4891" y="45"/>
                    <a:pt x="4885" y="45"/>
                    <a:pt x="4879" y="45"/>
                  </a:cubicBezTo>
                  <a:cubicBezTo>
                    <a:pt x="4852" y="45"/>
                    <a:pt x="4824" y="46"/>
                    <a:pt x="4797" y="49"/>
                  </a:cubicBezTo>
                  <a:cubicBezTo>
                    <a:pt x="4797" y="56"/>
                    <a:pt x="4822" y="57"/>
                    <a:pt x="4849" y="57"/>
                  </a:cubicBezTo>
                  <a:cubicBezTo>
                    <a:pt x="4869" y="57"/>
                    <a:pt x="4889" y="56"/>
                    <a:pt x="4903" y="56"/>
                  </a:cubicBezTo>
                  <a:cubicBezTo>
                    <a:pt x="4905" y="56"/>
                    <a:pt x="4907" y="56"/>
                    <a:pt x="4909" y="56"/>
                  </a:cubicBezTo>
                  <a:cubicBezTo>
                    <a:pt x="4883" y="59"/>
                    <a:pt x="4858" y="61"/>
                    <a:pt x="4832" y="63"/>
                  </a:cubicBezTo>
                  <a:cubicBezTo>
                    <a:pt x="4825" y="63"/>
                    <a:pt x="4818" y="63"/>
                    <a:pt x="4810" y="63"/>
                  </a:cubicBezTo>
                  <a:cubicBezTo>
                    <a:pt x="4797" y="63"/>
                    <a:pt x="4785" y="62"/>
                    <a:pt x="4779" y="59"/>
                  </a:cubicBezTo>
                  <a:cubicBezTo>
                    <a:pt x="4771" y="54"/>
                    <a:pt x="4790" y="49"/>
                    <a:pt x="4768" y="46"/>
                  </a:cubicBezTo>
                  <a:cubicBezTo>
                    <a:pt x="4763" y="45"/>
                    <a:pt x="4758" y="45"/>
                    <a:pt x="4754" y="45"/>
                  </a:cubicBezTo>
                  <a:cubicBezTo>
                    <a:pt x="4721" y="45"/>
                    <a:pt x="4708" y="59"/>
                    <a:pt x="4673" y="63"/>
                  </a:cubicBezTo>
                  <a:cubicBezTo>
                    <a:pt x="4662" y="64"/>
                    <a:pt x="4652" y="64"/>
                    <a:pt x="4643" y="64"/>
                  </a:cubicBezTo>
                  <a:cubicBezTo>
                    <a:pt x="4623" y="64"/>
                    <a:pt x="4606" y="61"/>
                    <a:pt x="4590" y="57"/>
                  </a:cubicBezTo>
                  <a:cubicBezTo>
                    <a:pt x="4590" y="64"/>
                    <a:pt x="4564" y="76"/>
                    <a:pt x="4547" y="82"/>
                  </a:cubicBezTo>
                  <a:cubicBezTo>
                    <a:pt x="4541" y="83"/>
                    <a:pt x="4538" y="84"/>
                    <a:pt x="4535" y="84"/>
                  </a:cubicBezTo>
                  <a:cubicBezTo>
                    <a:pt x="4526" y="84"/>
                    <a:pt x="4531" y="76"/>
                    <a:pt x="4525" y="76"/>
                  </a:cubicBezTo>
                  <a:cubicBezTo>
                    <a:pt x="4525" y="76"/>
                    <a:pt x="4525" y="76"/>
                    <a:pt x="4524" y="76"/>
                  </a:cubicBezTo>
                  <a:cubicBezTo>
                    <a:pt x="4521" y="77"/>
                    <a:pt x="4518" y="78"/>
                    <a:pt x="4516" y="79"/>
                  </a:cubicBezTo>
                  <a:lnTo>
                    <a:pt x="4516" y="79"/>
                  </a:lnTo>
                  <a:cubicBezTo>
                    <a:pt x="4517" y="75"/>
                    <a:pt x="4516" y="73"/>
                    <a:pt x="4512" y="72"/>
                  </a:cubicBezTo>
                  <a:cubicBezTo>
                    <a:pt x="4510" y="72"/>
                    <a:pt x="4508" y="72"/>
                    <a:pt x="4506" y="72"/>
                  </a:cubicBezTo>
                  <a:cubicBezTo>
                    <a:pt x="4489" y="72"/>
                    <a:pt x="4461" y="77"/>
                    <a:pt x="4448" y="79"/>
                  </a:cubicBezTo>
                  <a:cubicBezTo>
                    <a:pt x="4429" y="83"/>
                    <a:pt x="4396" y="88"/>
                    <a:pt x="4386" y="96"/>
                  </a:cubicBezTo>
                  <a:cubicBezTo>
                    <a:pt x="4379" y="100"/>
                    <a:pt x="4378" y="103"/>
                    <a:pt x="4361" y="104"/>
                  </a:cubicBezTo>
                  <a:cubicBezTo>
                    <a:pt x="4358" y="104"/>
                    <a:pt x="4356" y="104"/>
                    <a:pt x="4354" y="104"/>
                  </a:cubicBezTo>
                  <a:cubicBezTo>
                    <a:pt x="4346" y="104"/>
                    <a:pt x="4341" y="103"/>
                    <a:pt x="4337" y="101"/>
                  </a:cubicBezTo>
                  <a:cubicBezTo>
                    <a:pt x="4335" y="99"/>
                    <a:pt x="4334" y="98"/>
                    <a:pt x="4331" y="98"/>
                  </a:cubicBezTo>
                  <a:cubicBezTo>
                    <a:pt x="4328" y="98"/>
                    <a:pt x="4324" y="99"/>
                    <a:pt x="4317" y="100"/>
                  </a:cubicBezTo>
                  <a:cubicBezTo>
                    <a:pt x="4297" y="103"/>
                    <a:pt x="4282" y="111"/>
                    <a:pt x="4262" y="115"/>
                  </a:cubicBezTo>
                  <a:cubicBezTo>
                    <a:pt x="4243" y="119"/>
                    <a:pt x="4222" y="123"/>
                    <a:pt x="4203" y="125"/>
                  </a:cubicBezTo>
                  <a:cubicBezTo>
                    <a:pt x="4202" y="125"/>
                    <a:pt x="4201" y="125"/>
                    <a:pt x="4199" y="125"/>
                  </a:cubicBezTo>
                  <a:cubicBezTo>
                    <a:pt x="4189" y="125"/>
                    <a:pt x="4177" y="122"/>
                    <a:pt x="4169" y="122"/>
                  </a:cubicBezTo>
                  <a:cubicBezTo>
                    <a:pt x="4167" y="122"/>
                    <a:pt x="4165" y="122"/>
                    <a:pt x="4164" y="123"/>
                  </a:cubicBezTo>
                  <a:cubicBezTo>
                    <a:pt x="4159" y="123"/>
                    <a:pt x="4167" y="126"/>
                    <a:pt x="4161" y="127"/>
                  </a:cubicBezTo>
                  <a:lnTo>
                    <a:pt x="4145" y="130"/>
                  </a:lnTo>
                  <a:lnTo>
                    <a:pt x="4069" y="141"/>
                  </a:lnTo>
                  <a:cubicBezTo>
                    <a:pt x="4042" y="145"/>
                    <a:pt x="3989" y="150"/>
                    <a:pt x="3990" y="163"/>
                  </a:cubicBezTo>
                  <a:lnTo>
                    <a:pt x="3990" y="163"/>
                  </a:lnTo>
                  <a:cubicBezTo>
                    <a:pt x="3989" y="159"/>
                    <a:pt x="3982" y="158"/>
                    <a:pt x="3972" y="158"/>
                  </a:cubicBezTo>
                  <a:cubicBezTo>
                    <a:pt x="3954" y="158"/>
                    <a:pt x="3927" y="162"/>
                    <a:pt x="3914" y="165"/>
                  </a:cubicBezTo>
                  <a:cubicBezTo>
                    <a:pt x="3885" y="169"/>
                    <a:pt x="3883" y="178"/>
                    <a:pt x="3855" y="181"/>
                  </a:cubicBezTo>
                  <a:cubicBezTo>
                    <a:pt x="3854" y="181"/>
                    <a:pt x="3854" y="181"/>
                    <a:pt x="3853" y="181"/>
                  </a:cubicBezTo>
                  <a:cubicBezTo>
                    <a:pt x="3843" y="181"/>
                    <a:pt x="3850" y="173"/>
                    <a:pt x="3838" y="173"/>
                  </a:cubicBezTo>
                  <a:cubicBezTo>
                    <a:pt x="3837" y="173"/>
                    <a:pt x="3836" y="173"/>
                    <a:pt x="3834" y="173"/>
                  </a:cubicBezTo>
                  <a:cubicBezTo>
                    <a:pt x="3824" y="173"/>
                    <a:pt x="3811" y="176"/>
                    <a:pt x="3801" y="179"/>
                  </a:cubicBezTo>
                  <a:cubicBezTo>
                    <a:pt x="3786" y="182"/>
                    <a:pt x="3769" y="186"/>
                    <a:pt x="3756" y="192"/>
                  </a:cubicBezTo>
                  <a:cubicBezTo>
                    <a:pt x="3751" y="194"/>
                    <a:pt x="3751" y="197"/>
                    <a:pt x="3752" y="199"/>
                  </a:cubicBezTo>
                  <a:lnTo>
                    <a:pt x="3752" y="199"/>
                  </a:lnTo>
                  <a:cubicBezTo>
                    <a:pt x="3751" y="197"/>
                    <a:pt x="3748" y="197"/>
                    <a:pt x="3746" y="197"/>
                  </a:cubicBezTo>
                  <a:cubicBezTo>
                    <a:pt x="3733" y="197"/>
                    <a:pt x="3712" y="206"/>
                    <a:pt x="3699" y="208"/>
                  </a:cubicBezTo>
                  <a:cubicBezTo>
                    <a:pt x="3698" y="209"/>
                    <a:pt x="3697" y="209"/>
                    <a:pt x="3696" y="209"/>
                  </a:cubicBezTo>
                  <a:cubicBezTo>
                    <a:pt x="3683" y="209"/>
                    <a:pt x="3694" y="193"/>
                    <a:pt x="3680" y="193"/>
                  </a:cubicBezTo>
                  <a:cubicBezTo>
                    <a:pt x="3677" y="193"/>
                    <a:pt x="3674" y="193"/>
                    <a:pt x="3670" y="194"/>
                  </a:cubicBezTo>
                  <a:cubicBezTo>
                    <a:pt x="3633" y="206"/>
                    <a:pt x="3652" y="220"/>
                    <a:pt x="3641" y="231"/>
                  </a:cubicBezTo>
                  <a:cubicBezTo>
                    <a:pt x="3638" y="233"/>
                    <a:pt x="3634" y="234"/>
                    <a:pt x="3629" y="234"/>
                  </a:cubicBezTo>
                  <a:cubicBezTo>
                    <a:pt x="3615" y="234"/>
                    <a:pt x="3596" y="227"/>
                    <a:pt x="3596" y="226"/>
                  </a:cubicBezTo>
                  <a:lnTo>
                    <a:pt x="3596" y="226"/>
                  </a:lnTo>
                  <a:cubicBezTo>
                    <a:pt x="3590" y="231"/>
                    <a:pt x="3597" y="233"/>
                    <a:pt x="3577" y="237"/>
                  </a:cubicBezTo>
                  <a:cubicBezTo>
                    <a:pt x="3572" y="239"/>
                    <a:pt x="3557" y="241"/>
                    <a:pt x="3553" y="243"/>
                  </a:cubicBezTo>
                  <a:cubicBezTo>
                    <a:pt x="3547" y="246"/>
                    <a:pt x="3553" y="248"/>
                    <a:pt x="3549" y="252"/>
                  </a:cubicBezTo>
                  <a:cubicBezTo>
                    <a:pt x="3543" y="256"/>
                    <a:pt x="3529" y="259"/>
                    <a:pt x="3521" y="261"/>
                  </a:cubicBezTo>
                  <a:cubicBezTo>
                    <a:pt x="3521" y="256"/>
                    <a:pt x="3519" y="253"/>
                    <a:pt x="3513" y="253"/>
                  </a:cubicBezTo>
                  <a:cubicBezTo>
                    <a:pt x="3509" y="253"/>
                    <a:pt x="3503" y="254"/>
                    <a:pt x="3495" y="256"/>
                  </a:cubicBezTo>
                  <a:cubicBezTo>
                    <a:pt x="3478" y="261"/>
                    <a:pt x="3469" y="265"/>
                    <a:pt x="3464" y="265"/>
                  </a:cubicBezTo>
                  <a:cubicBezTo>
                    <a:pt x="3460" y="265"/>
                    <a:pt x="3458" y="263"/>
                    <a:pt x="3456" y="259"/>
                  </a:cubicBezTo>
                  <a:cubicBezTo>
                    <a:pt x="3455" y="258"/>
                    <a:pt x="3454" y="258"/>
                    <a:pt x="3451" y="258"/>
                  </a:cubicBezTo>
                  <a:cubicBezTo>
                    <a:pt x="3440" y="258"/>
                    <a:pt x="3413" y="264"/>
                    <a:pt x="3410" y="267"/>
                  </a:cubicBezTo>
                  <a:cubicBezTo>
                    <a:pt x="3405" y="273"/>
                    <a:pt x="3418" y="272"/>
                    <a:pt x="3400" y="276"/>
                  </a:cubicBezTo>
                  <a:cubicBezTo>
                    <a:pt x="3381" y="283"/>
                    <a:pt x="3358" y="287"/>
                    <a:pt x="3338" y="290"/>
                  </a:cubicBezTo>
                  <a:cubicBezTo>
                    <a:pt x="3333" y="291"/>
                    <a:pt x="3329" y="291"/>
                    <a:pt x="3325" y="291"/>
                  </a:cubicBezTo>
                  <a:cubicBezTo>
                    <a:pt x="3315" y="291"/>
                    <a:pt x="3310" y="289"/>
                    <a:pt x="3299" y="289"/>
                  </a:cubicBezTo>
                  <a:cubicBezTo>
                    <a:pt x="3297" y="289"/>
                    <a:pt x="3296" y="289"/>
                    <a:pt x="3294" y="290"/>
                  </a:cubicBezTo>
                  <a:cubicBezTo>
                    <a:pt x="3277" y="290"/>
                    <a:pt x="3250" y="296"/>
                    <a:pt x="3236" y="303"/>
                  </a:cubicBezTo>
                  <a:cubicBezTo>
                    <a:pt x="3225" y="310"/>
                    <a:pt x="3200" y="312"/>
                    <a:pt x="3186" y="312"/>
                  </a:cubicBezTo>
                  <a:cubicBezTo>
                    <a:pt x="3180" y="312"/>
                    <a:pt x="3175" y="312"/>
                    <a:pt x="3175" y="311"/>
                  </a:cubicBezTo>
                  <a:lnTo>
                    <a:pt x="3175" y="311"/>
                  </a:lnTo>
                  <a:cubicBezTo>
                    <a:pt x="3154" y="324"/>
                    <a:pt x="3204" y="323"/>
                    <a:pt x="3205" y="327"/>
                  </a:cubicBezTo>
                  <a:cubicBezTo>
                    <a:pt x="3205" y="328"/>
                    <a:pt x="3187" y="333"/>
                    <a:pt x="3180" y="333"/>
                  </a:cubicBezTo>
                  <a:cubicBezTo>
                    <a:pt x="3178" y="333"/>
                    <a:pt x="3178" y="333"/>
                    <a:pt x="3177" y="332"/>
                  </a:cubicBezTo>
                  <a:cubicBezTo>
                    <a:pt x="3177" y="331"/>
                    <a:pt x="3175" y="330"/>
                    <a:pt x="3172" y="330"/>
                  </a:cubicBezTo>
                  <a:cubicBezTo>
                    <a:pt x="3163" y="330"/>
                    <a:pt x="3144" y="337"/>
                    <a:pt x="3134" y="341"/>
                  </a:cubicBezTo>
                  <a:cubicBezTo>
                    <a:pt x="3126" y="345"/>
                    <a:pt x="3121" y="346"/>
                    <a:pt x="3118" y="346"/>
                  </a:cubicBezTo>
                  <a:cubicBezTo>
                    <a:pt x="3110" y="346"/>
                    <a:pt x="3112" y="339"/>
                    <a:pt x="3099" y="337"/>
                  </a:cubicBezTo>
                  <a:cubicBezTo>
                    <a:pt x="3098" y="337"/>
                    <a:pt x="3097" y="336"/>
                    <a:pt x="3097" y="336"/>
                  </a:cubicBezTo>
                  <a:cubicBezTo>
                    <a:pt x="3088" y="336"/>
                    <a:pt x="3085" y="344"/>
                    <a:pt x="3083" y="345"/>
                  </a:cubicBezTo>
                  <a:cubicBezTo>
                    <a:pt x="3084" y="352"/>
                    <a:pt x="3063" y="356"/>
                    <a:pt x="3051" y="359"/>
                  </a:cubicBezTo>
                  <a:cubicBezTo>
                    <a:pt x="3021" y="366"/>
                    <a:pt x="3015" y="364"/>
                    <a:pt x="2992" y="379"/>
                  </a:cubicBezTo>
                  <a:cubicBezTo>
                    <a:pt x="2989" y="380"/>
                    <a:pt x="2971" y="389"/>
                    <a:pt x="2968" y="389"/>
                  </a:cubicBezTo>
                  <a:cubicBezTo>
                    <a:pt x="2959" y="388"/>
                    <a:pt x="2985" y="370"/>
                    <a:pt x="2968" y="370"/>
                  </a:cubicBezTo>
                  <a:cubicBezTo>
                    <a:pt x="2966" y="370"/>
                    <a:pt x="2964" y="370"/>
                    <a:pt x="2961" y="371"/>
                  </a:cubicBezTo>
                  <a:cubicBezTo>
                    <a:pt x="2930" y="376"/>
                    <a:pt x="2895" y="386"/>
                    <a:pt x="2865" y="394"/>
                  </a:cubicBezTo>
                  <a:cubicBezTo>
                    <a:pt x="2867" y="394"/>
                    <a:pt x="2879" y="390"/>
                    <a:pt x="2886" y="390"/>
                  </a:cubicBezTo>
                  <a:cubicBezTo>
                    <a:pt x="2889" y="390"/>
                    <a:pt x="2891" y="391"/>
                    <a:pt x="2891" y="393"/>
                  </a:cubicBezTo>
                  <a:cubicBezTo>
                    <a:pt x="2891" y="395"/>
                    <a:pt x="2842" y="405"/>
                    <a:pt x="2844" y="411"/>
                  </a:cubicBezTo>
                  <a:lnTo>
                    <a:pt x="2844" y="411"/>
                  </a:lnTo>
                  <a:cubicBezTo>
                    <a:pt x="2843" y="409"/>
                    <a:pt x="2860" y="408"/>
                    <a:pt x="2869" y="408"/>
                  </a:cubicBezTo>
                  <a:cubicBezTo>
                    <a:pt x="2875" y="408"/>
                    <a:pt x="2878" y="408"/>
                    <a:pt x="2875" y="409"/>
                  </a:cubicBezTo>
                  <a:cubicBezTo>
                    <a:pt x="2859" y="416"/>
                    <a:pt x="2839" y="428"/>
                    <a:pt x="2829" y="428"/>
                  </a:cubicBezTo>
                  <a:cubicBezTo>
                    <a:pt x="2825" y="428"/>
                    <a:pt x="2823" y="427"/>
                    <a:pt x="2822" y="423"/>
                  </a:cubicBezTo>
                  <a:cubicBezTo>
                    <a:pt x="2825" y="419"/>
                    <a:pt x="2832" y="413"/>
                    <a:pt x="2824" y="413"/>
                  </a:cubicBezTo>
                  <a:cubicBezTo>
                    <a:pt x="2823" y="413"/>
                    <a:pt x="2820" y="413"/>
                    <a:pt x="2817" y="414"/>
                  </a:cubicBezTo>
                  <a:cubicBezTo>
                    <a:pt x="2791" y="419"/>
                    <a:pt x="2755" y="428"/>
                    <a:pt x="2730" y="437"/>
                  </a:cubicBezTo>
                  <a:cubicBezTo>
                    <a:pt x="2712" y="445"/>
                    <a:pt x="2732" y="449"/>
                    <a:pt x="2731" y="455"/>
                  </a:cubicBezTo>
                  <a:cubicBezTo>
                    <a:pt x="2719" y="458"/>
                    <a:pt x="2681" y="464"/>
                    <a:pt x="2665" y="464"/>
                  </a:cubicBezTo>
                  <a:cubicBezTo>
                    <a:pt x="2663" y="464"/>
                    <a:pt x="2661" y="464"/>
                    <a:pt x="2659" y="463"/>
                  </a:cubicBezTo>
                  <a:cubicBezTo>
                    <a:pt x="2651" y="461"/>
                    <a:pt x="2693" y="448"/>
                    <a:pt x="2697" y="446"/>
                  </a:cubicBezTo>
                  <a:lnTo>
                    <a:pt x="2697" y="446"/>
                  </a:lnTo>
                  <a:cubicBezTo>
                    <a:pt x="2680" y="451"/>
                    <a:pt x="2645" y="463"/>
                    <a:pt x="2628" y="463"/>
                  </a:cubicBezTo>
                  <a:cubicBezTo>
                    <a:pt x="2627" y="463"/>
                    <a:pt x="2626" y="463"/>
                    <a:pt x="2625" y="463"/>
                  </a:cubicBezTo>
                  <a:cubicBezTo>
                    <a:pt x="2613" y="462"/>
                    <a:pt x="2615" y="451"/>
                    <a:pt x="2614" y="446"/>
                  </a:cubicBezTo>
                  <a:lnTo>
                    <a:pt x="2614" y="446"/>
                  </a:lnTo>
                  <a:cubicBezTo>
                    <a:pt x="2603" y="459"/>
                    <a:pt x="2596" y="470"/>
                    <a:pt x="2579" y="484"/>
                  </a:cubicBezTo>
                  <a:cubicBezTo>
                    <a:pt x="2570" y="490"/>
                    <a:pt x="2551" y="494"/>
                    <a:pt x="2538" y="500"/>
                  </a:cubicBezTo>
                  <a:cubicBezTo>
                    <a:pt x="2531" y="503"/>
                    <a:pt x="2524" y="513"/>
                    <a:pt x="2514" y="513"/>
                  </a:cubicBezTo>
                  <a:cubicBezTo>
                    <a:pt x="2513" y="513"/>
                    <a:pt x="2513" y="513"/>
                    <a:pt x="2512" y="513"/>
                  </a:cubicBezTo>
                  <a:cubicBezTo>
                    <a:pt x="2497" y="510"/>
                    <a:pt x="2522" y="494"/>
                    <a:pt x="2512" y="489"/>
                  </a:cubicBezTo>
                  <a:cubicBezTo>
                    <a:pt x="2511" y="488"/>
                    <a:pt x="2510" y="488"/>
                    <a:pt x="2508" y="488"/>
                  </a:cubicBezTo>
                  <a:cubicBezTo>
                    <a:pt x="2498" y="488"/>
                    <a:pt x="2480" y="499"/>
                    <a:pt x="2473" y="503"/>
                  </a:cubicBezTo>
                  <a:cubicBezTo>
                    <a:pt x="2464" y="509"/>
                    <a:pt x="2464" y="512"/>
                    <a:pt x="2450" y="517"/>
                  </a:cubicBezTo>
                  <a:cubicBezTo>
                    <a:pt x="2435" y="523"/>
                    <a:pt x="2418" y="529"/>
                    <a:pt x="2403" y="533"/>
                  </a:cubicBezTo>
                  <a:cubicBezTo>
                    <a:pt x="2365" y="545"/>
                    <a:pt x="2311" y="559"/>
                    <a:pt x="2278" y="577"/>
                  </a:cubicBezTo>
                  <a:cubicBezTo>
                    <a:pt x="2270" y="581"/>
                    <a:pt x="2270" y="587"/>
                    <a:pt x="2259" y="589"/>
                  </a:cubicBezTo>
                  <a:cubicBezTo>
                    <a:pt x="2256" y="589"/>
                    <a:pt x="2254" y="589"/>
                    <a:pt x="2253" y="589"/>
                  </a:cubicBezTo>
                  <a:cubicBezTo>
                    <a:pt x="2245" y="589"/>
                    <a:pt x="2240" y="587"/>
                    <a:pt x="2233" y="587"/>
                  </a:cubicBezTo>
                  <a:cubicBezTo>
                    <a:pt x="2230" y="587"/>
                    <a:pt x="2228" y="588"/>
                    <a:pt x="2225" y="588"/>
                  </a:cubicBezTo>
                  <a:cubicBezTo>
                    <a:pt x="2192" y="593"/>
                    <a:pt x="2144" y="607"/>
                    <a:pt x="2114" y="624"/>
                  </a:cubicBezTo>
                  <a:cubicBezTo>
                    <a:pt x="2109" y="627"/>
                    <a:pt x="2099" y="639"/>
                    <a:pt x="2095" y="640"/>
                  </a:cubicBezTo>
                  <a:cubicBezTo>
                    <a:pt x="2095" y="640"/>
                    <a:pt x="2094" y="640"/>
                    <a:pt x="2093" y="640"/>
                  </a:cubicBezTo>
                  <a:cubicBezTo>
                    <a:pt x="2085" y="640"/>
                    <a:pt x="2088" y="632"/>
                    <a:pt x="2080" y="632"/>
                  </a:cubicBezTo>
                  <a:cubicBezTo>
                    <a:pt x="2078" y="632"/>
                    <a:pt x="2075" y="633"/>
                    <a:pt x="2071" y="634"/>
                  </a:cubicBezTo>
                  <a:cubicBezTo>
                    <a:pt x="2071" y="634"/>
                    <a:pt x="2068" y="645"/>
                    <a:pt x="2053" y="651"/>
                  </a:cubicBezTo>
                  <a:cubicBezTo>
                    <a:pt x="2042" y="655"/>
                    <a:pt x="2029" y="660"/>
                    <a:pt x="2029" y="665"/>
                  </a:cubicBezTo>
                  <a:cubicBezTo>
                    <a:pt x="2027" y="677"/>
                    <a:pt x="2022" y="679"/>
                    <a:pt x="2004" y="693"/>
                  </a:cubicBezTo>
                  <a:cubicBezTo>
                    <a:pt x="1997" y="693"/>
                    <a:pt x="1973" y="682"/>
                    <a:pt x="1981" y="682"/>
                  </a:cubicBezTo>
                  <a:cubicBezTo>
                    <a:pt x="1987" y="680"/>
                    <a:pt x="2002" y="678"/>
                    <a:pt x="2011" y="670"/>
                  </a:cubicBezTo>
                  <a:cubicBezTo>
                    <a:pt x="2014" y="667"/>
                    <a:pt x="2013" y="666"/>
                    <a:pt x="2010" y="666"/>
                  </a:cubicBezTo>
                  <a:cubicBezTo>
                    <a:pt x="2008" y="666"/>
                    <a:pt x="2005" y="667"/>
                    <a:pt x="2002" y="668"/>
                  </a:cubicBezTo>
                  <a:cubicBezTo>
                    <a:pt x="1989" y="671"/>
                    <a:pt x="1957" y="691"/>
                    <a:pt x="1941" y="691"/>
                  </a:cubicBezTo>
                  <a:cubicBezTo>
                    <a:pt x="1940" y="691"/>
                    <a:pt x="1938" y="691"/>
                    <a:pt x="1937" y="690"/>
                  </a:cubicBezTo>
                  <a:cubicBezTo>
                    <a:pt x="1937" y="690"/>
                    <a:pt x="1936" y="690"/>
                    <a:pt x="1936" y="690"/>
                  </a:cubicBezTo>
                  <a:cubicBezTo>
                    <a:pt x="1933" y="690"/>
                    <a:pt x="1928" y="691"/>
                    <a:pt x="1921" y="694"/>
                  </a:cubicBezTo>
                  <a:lnTo>
                    <a:pt x="1921" y="694"/>
                  </a:lnTo>
                  <a:cubicBezTo>
                    <a:pt x="1921" y="694"/>
                    <a:pt x="1920" y="694"/>
                    <a:pt x="1920" y="694"/>
                  </a:cubicBezTo>
                  <a:lnTo>
                    <a:pt x="1920" y="694"/>
                  </a:lnTo>
                  <a:lnTo>
                    <a:pt x="1920" y="694"/>
                  </a:lnTo>
                  <a:cubicBezTo>
                    <a:pt x="1920" y="694"/>
                    <a:pt x="1921" y="694"/>
                    <a:pt x="1921" y="694"/>
                  </a:cubicBezTo>
                  <a:lnTo>
                    <a:pt x="1921" y="694"/>
                  </a:lnTo>
                  <a:cubicBezTo>
                    <a:pt x="1935" y="694"/>
                    <a:pt x="1952" y="700"/>
                    <a:pt x="1926" y="710"/>
                  </a:cubicBezTo>
                  <a:lnTo>
                    <a:pt x="1920" y="694"/>
                  </a:lnTo>
                  <a:lnTo>
                    <a:pt x="1920" y="694"/>
                  </a:lnTo>
                  <a:cubicBezTo>
                    <a:pt x="1895" y="704"/>
                    <a:pt x="1851" y="727"/>
                    <a:pt x="1832" y="734"/>
                  </a:cubicBezTo>
                  <a:cubicBezTo>
                    <a:pt x="1836" y="743"/>
                    <a:pt x="1850" y="737"/>
                    <a:pt x="1853" y="744"/>
                  </a:cubicBezTo>
                  <a:cubicBezTo>
                    <a:pt x="1836" y="751"/>
                    <a:pt x="1819" y="747"/>
                    <a:pt x="1811" y="751"/>
                  </a:cubicBezTo>
                  <a:cubicBezTo>
                    <a:pt x="1798" y="758"/>
                    <a:pt x="1790" y="771"/>
                    <a:pt x="1781" y="778"/>
                  </a:cubicBezTo>
                  <a:cubicBezTo>
                    <a:pt x="1778" y="777"/>
                    <a:pt x="1769" y="776"/>
                    <a:pt x="1756" y="776"/>
                  </a:cubicBezTo>
                  <a:cubicBezTo>
                    <a:pt x="1726" y="776"/>
                    <a:pt x="1680" y="781"/>
                    <a:pt x="1684" y="793"/>
                  </a:cubicBezTo>
                  <a:cubicBezTo>
                    <a:pt x="1695" y="791"/>
                    <a:pt x="1696" y="787"/>
                    <a:pt x="1701" y="785"/>
                  </a:cubicBezTo>
                  <a:cubicBezTo>
                    <a:pt x="1701" y="784"/>
                    <a:pt x="1702" y="784"/>
                    <a:pt x="1703" y="784"/>
                  </a:cubicBezTo>
                  <a:lnTo>
                    <a:pt x="1703" y="784"/>
                  </a:lnTo>
                  <a:cubicBezTo>
                    <a:pt x="1706" y="784"/>
                    <a:pt x="1700" y="797"/>
                    <a:pt x="1698" y="799"/>
                  </a:cubicBezTo>
                  <a:cubicBezTo>
                    <a:pt x="1693" y="805"/>
                    <a:pt x="1681" y="811"/>
                    <a:pt x="1670" y="815"/>
                  </a:cubicBezTo>
                  <a:cubicBezTo>
                    <a:pt x="1666" y="816"/>
                    <a:pt x="1663" y="817"/>
                    <a:pt x="1661" y="817"/>
                  </a:cubicBezTo>
                  <a:cubicBezTo>
                    <a:pt x="1651" y="817"/>
                    <a:pt x="1658" y="806"/>
                    <a:pt x="1648" y="806"/>
                  </a:cubicBezTo>
                  <a:cubicBezTo>
                    <a:pt x="1645" y="806"/>
                    <a:pt x="1641" y="807"/>
                    <a:pt x="1636" y="809"/>
                  </a:cubicBezTo>
                  <a:cubicBezTo>
                    <a:pt x="1622" y="813"/>
                    <a:pt x="1601" y="821"/>
                    <a:pt x="1589" y="828"/>
                  </a:cubicBezTo>
                  <a:cubicBezTo>
                    <a:pt x="1573" y="838"/>
                    <a:pt x="1587" y="840"/>
                    <a:pt x="1564" y="850"/>
                  </a:cubicBezTo>
                  <a:cubicBezTo>
                    <a:pt x="1554" y="855"/>
                    <a:pt x="1547" y="859"/>
                    <a:pt x="1542" y="859"/>
                  </a:cubicBezTo>
                  <a:cubicBezTo>
                    <a:pt x="1540" y="859"/>
                    <a:pt x="1538" y="858"/>
                    <a:pt x="1537" y="856"/>
                  </a:cubicBezTo>
                  <a:cubicBezTo>
                    <a:pt x="1539" y="854"/>
                    <a:pt x="1545" y="847"/>
                    <a:pt x="1543" y="845"/>
                  </a:cubicBezTo>
                  <a:cubicBezTo>
                    <a:pt x="1543" y="845"/>
                    <a:pt x="1542" y="845"/>
                    <a:pt x="1542" y="845"/>
                  </a:cubicBezTo>
                  <a:cubicBezTo>
                    <a:pt x="1537" y="845"/>
                    <a:pt x="1486" y="894"/>
                    <a:pt x="1471" y="894"/>
                  </a:cubicBezTo>
                  <a:cubicBezTo>
                    <a:pt x="1470" y="894"/>
                    <a:pt x="1470" y="894"/>
                    <a:pt x="1469" y="894"/>
                  </a:cubicBezTo>
                  <a:cubicBezTo>
                    <a:pt x="1463" y="893"/>
                    <a:pt x="1462" y="888"/>
                    <a:pt x="1455" y="888"/>
                  </a:cubicBezTo>
                  <a:cubicBezTo>
                    <a:pt x="1451" y="888"/>
                    <a:pt x="1445" y="890"/>
                    <a:pt x="1435" y="894"/>
                  </a:cubicBezTo>
                  <a:cubicBezTo>
                    <a:pt x="1429" y="896"/>
                    <a:pt x="1402" y="910"/>
                    <a:pt x="1398" y="915"/>
                  </a:cubicBezTo>
                  <a:cubicBezTo>
                    <a:pt x="1400" y="912"/>
                    <a:pt x="1425" y="908"/>
                    <a:pt x="1436" y="908"/>
                  </a:cubicBezTo>
                  <a:cubicBezTo>
                    <a:pt x="1442" y="908"/>
                    <a:pt x="1444" y="909"/>
                    <a:pt x="1435" y="913"/>
                  </a:cubicBezTo>
                  <a:cubicBezTo>
                    <a:pt x="1414" y="921"/>
                    <a:pt x="1396" y="927"/>
                    <a:pt x="1376" y="937"/>
                  </a:cubicBezTo>
                  <a:lnTo>
                    <a:pt x="1344" y="951"/>
                  </a:lnTo>
                  <a:cubicBezTo>
                    <a:pt x="1337" y="954"/>
                    <a:pt x="1335" y="957"/>
                    <a:pt x="1336" y="958"/>
                  </a:cubicBezTo>
                  <a:cubicBezTo>
                    <a:pt x="1335" y="959"/>
                    <a:pt x="1334" y="959"/>
                    <a:pt x="1334" y="959"/>
                  </a:cubicBezTo>
                  <a:cubicBezTo>
                    <a:pt x="1330" y="959"/>
                    <a:pt x="1336" y="943"/>
                    <a:pt x="1336" y="943"/>
                  </a:cubicBezTo>
                  <a:cubicBezTo>
                    <a:pt x="1335" y="942"/>
                    <a:pt x="1334" y="942"/>
                    <a:pt x="1334" y="942"/>
                  </a:cubicBezTo>
                  <a:cubicBezTo>
                    <a:pt x="1326" y="942"/>
                    <a:pt x="1313" y="955"/>
                    <a:pt x="1309" y="958"/>
                  </a:cubicBezTo>
                  <a:cubicBezTo>
                    <a:pt x="1306" y="963"/>
                    <a:pt x="1298" y="975"/>
                    <a:pt x="1285" y="978"/>
                  </a:cubicBezTo>
                  <a:cubicBezTo>
                    <a:pt x="1283" y="978"/>
                    <a:pt x="1282" y="978"/>
                    <a:pt x="1281" y="978"/>
                  </a:cubicBezTo>
                  <a:cubicBezTo>
                    <a:pt x="1274" y="978"/>
                    <a:pt x="1277" y="972"/>
                    <a:pt x="1273" y="970"/>
                  </a:cubicBezTo>
                  <a:lnTo>
                    <a:pt x="1273" y="970"/>
                  </a:lnTo>
                  <a:cubicBezTo>
                    <a:pt x="1278" y="974"/>
                    <a:pt x="1244" y="1001"/>
                    <a:pt x="1234" y="1007"/>
                  </a:cubicBezTo>
                  <a:cubicBezTo>
                    <a:pt x="1224" y="1013"/>
                    <a:pt x="1212" y="1021"/>
                    <a:pt x="1199" y="1026"/>
                  </a:cubicBezTo>
                  <a:cubicBezTo>
                    <a:pt x="1197" y="1026"/>
                    <a:pt x="1196" y="1027"/>
                    <a:pt x="1194" y="1027"/>
                  </a:cubicBezTo>
                  <a:cubicBezTo>
                    <a:pt x="1192" y="1027"/>
                    <a:pt x="1191" y="1026"/>
                    <a:pt x="1189" y="1026"/>
                  </a:cubicBezTo>
                  <a:cubicBezTo>
                    <a:pt x="1188" y="1026"/>
                    <a:pt x="1186" y="1026"/>
                    <a:pt x="1183" y="1027"/>
                  </a:cubicBezTo>
                  <a:cubicBezTo>
                    <a:pt x="1173" y="1031"/>
                    <a:pt x="1134" y="1048"/>
                    <a:pt x="1136" y="1054"/>
                  </a:cubicBezTo>
                  <a:cubicBezTo>
                    <a:pt x="1137" y="1059"/>
                    <a:pt x="1135" y="1062"/>
                    <a:pt x="1121" y="1070"/>
                  </a:cubicBezTo>
                  <a:cubicBezTo>
                    <a:pt x="1121" y="1070"/>
                    <a:pt x="1102" y="1082"/>
                    <a:pt x="1100" y="1082"/>
                  </a:cubicBezTo>
                  <a:cubicBezTo>
                    <a:pt x="1100" y="1082"/>
                    <a:pt x="1100" y="1081"/>
                    <a:pt x="1100" y="1081"/>
                  </a:cubicBezTo>
                  <a:cubicBezTo>
                    <a:pt x="1099" y="1080"/>
                    <a:pt x="1122" y="1056"/>
                    <a:pt x="1113" y="1056"/>
                  </a:cubicBezTo>
                  <a:cubicBezTo>
                    <a:pt x="1112" y="1056"/>
                    <a:pt x="1109" y="1057"/>
                    <a:pt x="1105" y="1059"/>
                  </a:cubicBezTo>
                  <a:cubicBezTo>
                    <a:pt x="1082" y="1068"/>
                    <a:pt x="1080" y="1084"/>
                    <a:pt x="1056" y="1091"/>
                  </a:cubicBezTo>
                  <a:cubicBezTo>
                    <a:pt x="1029" y="1100"/>
                    <a:pt x="1017" y="1114"/>
                    <a:pt x="1000" y="1129"/>
                  </a:cubicBezTo>
                  <a:cubicBezTo>
                    <a:pt x="986" y="1140"/>
                    <a:pt x="988" y="1136"/>
                    <a:pt x="979" y="1140"/>
                  </a:cubicBezTo>
                  <a:cubicBezTo>
                    <a:pt x="972" y="1143"/>
                    <a:pt x="962" y="1153"/>
                    <a:pt x="955" y="1157"/>
                  </a:cubicBezTo>
                  <a:cubicBezTo>
                    <a:pt x="951" y="1165"/>
                    <a:pt x="933" y="1184"/>
                    <a:pt x="920" y="1184"/>
                  </a:cubicBezTo>
                  <a:cubicBezTo>
                    <a:pt x="919" y="1184"/>
                    <a:pt x="918" y="1184"/>
                    <a:pt x="917" y="1184"/>
                  </a:cubicBezTo>
                  <a:cubicBezTo>
                    <a:pt x="915" y="1183"/>
                    <a:pt x="908" y="1179"/>
                    <a:pt x="900" y="1179"/>
                  </a:cubicBezTo>
                  <a:cubicBezTo>
                    <a:pt x="894" y="1179"/>
                    <a:pt x="888" y="1182"/>
                    <a:pt x="884" y="1190"/>
                  </a:cubicBezTo>
                  <a:cubicBezTo>
                    <a:pt x="880" y="1198"/>
                    <a:pt x="883" y="1200"/>
                    <a:pt x="864" y="1211"/>
                  </a:cubicBezTo>
                  <a:cubicBezTo>
                    <a:pt x="862" y="1212"/>
                    <a:pt x="860" y="1212"/>
                    <a:pt x="859" y="1212"/>
                  </a:cubicBezTo>
                  <a:cubicBezTo>
                    <a:pt x="856" y="1212"/>
                    <a:pt x="857" y="1208"/>
                    <a:pt x="853" y="1208"/>
                  </a:cubicBezTo>
                  <a:cubicBezTo>
                    <a:pt x="853" y="1208"/>
                    <a:pt x="852" y="1208"/>
                    <a:pt x="852" y="1208"/>
                  </a:cubicBezTo>
                  <a:cubicBezTo>
                    <a:pt x="845" y="1209"/>
                    <a:pt x="834" y="1217"/>
                    <a:pt x="827" y="1221"/>
                  </a:cubicBezTo>
                  <a:lnTo>
                    <a:pt x="832" y="1232"/>
                  </a:lnTo>
                  <a:cubicBezTo>
                    <a:pt x="838" y="1228"/>
                    <a:pt x="849" y="1225"/>
                    <a:pt x="854" y="1225"/>
                  </a:cubicBezTo>
                  <a:cubicBezTo>
                    <a:pt x="855" y="1225"/>
                    <a:pt x="855" y="1225"/>
                    <a:pt x="855" y="1225"/>
                  </a:cubicBezTo>
                  <a:cubicBezTo>
                    <a:pt x="862" y="1226"/>
                    <a:pt x="829" y="1246"/>
                    <a:pt x="825" y="1249"/>
                  </a:cubicBezTo>
                  <a:cubicBezTo>
                    <a:pt x="815" y="1256"/>
                    <a:pt x="811" y="1257"/>
                    <a:pt x="807" y="1257"/>
                  </a:cubicBezTo>
                  <a:cubicBezTo>
                    <a:pt x="806" y="1257"/>
                    <a:pt x="804" y="1257"/>
                    <a:pt x="803" y="1257"/>
                  </a:cubicBezTo>
                  <a:cubicBezTo>
                    <a:pt x="800" y="1257"/>
                    <a:pt x="796" y="1257"/>
                    <a:pt x="788" y="1260"/>
                  </a:cubicBezTo>
                  <a:cubicBezTo>
                    <a:pt x="785" y="1262"/>
                    <a:pt x="752" y="1275"/>
                    <a:pt x="750" y="1279"/>
                  </a:cubicBezTo>
                  <a:cubicBezTo>
                    <a:pt x="745" y="1288"/>
                    <a:pt x="756" y="1285"/>
                    <a:pt x="737" y="1299"/>
                  </a:cubicBezTo>
                  <a:cubicBezTo>
                    <a:pt x="728" y="1306"/>
                    <a:pt x="717" y="1311"/>
                    <a:pt x="714" y="1316"/>
                  </a:cubicBezTo>
                  <a:cubicBezTo>
                    <a:pt x="709" y="1330"/>
                    <a:pt x="645" y="1369"/>
                    <a:pt x="630" y="1380"/>
                  </a:cubicBezTo>
                  <a:cubicBezTo>
                    <a:pt x="621" y="1386"/>
                    <a:pt x="617" y="1388"/>
                    <a:pt x="615" y="1388"/>
                  </a:cubicBezTo>
                  <a:cubicBezTo>
                    <a:pt x="612" y="1388"/>
                    <a:pt x="611" y="1387"/>
                    <a:pt x="607" y="1387"/>
                  </a:cubicBezTo>
                  <a:cubicBezTo>
                    <a:pt x="600" y="1387"/>
                    <a:pt x="577" y="1405"/>
                    <a:pt x="568" y="1412"/>
                  </a:cubicBezTo>
                  <a:cubicBezTo>
                    <a:pt x="555" y="1418"/>
                    <a:pt x="534" y="1432"/>
                    <a:pt x="532" y="1443"/>
                  </a:cubicBezTo>
                  <a:cubicBezTo>
                    <a:pt x="532" y="1449"/>
                    <a:pt x="523" y="1454"/>
                    <a:pt x="512" y="1463"/>
                  </a:cubicBezTo>
                  <a:cubicBezTo>
                    <a:pt x="505" y="1468"/>
                    <a:pt x="506" y="1473"/>
                    <a:pt x="497" y="1481"/>
                  </a:cubicBezTo>
                  <a:cubicBezTo>
                    <a:pt x="483" y="1494"/>
                    <a:pt x="471" y="1501"/>
                    <a:pt x="456" y="1512"/>
                  </a:cubicBezTo>
                  <a:cubicBezTo>
                    <a:pt x="441" y="1524"/>
                    <a:pt x="421" y="1569"/>
                    <a:pt x="431" y="1569"/>
                  </a:cubicBezTo>
                  <a:cubicBezTo>
                    <a:pt x="432" y="1569"/>
                    <a:pt x="432" y="1568"/>
                    <a:pt x="434" y="1568"/>
                  </a:cubicBezTo>
                  <a:lnTo>
                    <a:pt x="434" y="1568"/>
                  </a:lnTo>
                  <a:cubicBezTo>
                    <a:pt x="434" y="1568"/>
                    <a:pt x="434" y="1568"/>
                    <a:pt x="434" y="1568"/>
                  </a:cubicBezTo>
                  <a:cubicBezTo>
                    <a:pt x="434" y="1568"/>
                    <a:pt x="434" y="1568"/>
                    <a:pt x="434" y="1568"/>
                  </a:cubicBezTo>
                  <a:lnTo>
                    <a:pt x="434" y="1568"/>
                  </a:lnTo>
                  <a:cubicBezTo>
                    <a:pt x="434" y="1568"/>
                    <a:pt x="434" y="1568"/>
                    <a:pt x="434" y="1568"/>
                  </a:cubicBezTo>
                  <a:lnTo>
                    <a:pt x="434" y="1568"/>
                  </a:lnTo>
                  <a:cubicBezTo>
                    <a:pt x="434" y="1567"/>
                    <a:pt x="448" y="1553"/>
                    <a:pt x="450" y="1550"/>
                  </a:cubicBezTo>
                  <a:cubicBezTo>
                    <a:pt x="460" y="1543"/>
                    <a:pt x="470" y="1535"/>
                    <a:pt x="479" y="1533"/>
                  </a:cubicBezTo>
                  <a:cubicBezTo>
                    <a:pt x="503" y="1519"/>
                    <a:pt x="527" y="1503"/>
                    <a:pt x="549" y="1483"/>
                  </a:cubicBezTo>
                  <a:cubicBezTo>
                    <a:pt x="565" y="1470"/>
                    <a:pt x="540" y="1472"/>
                    <a:pt x="561" y="1453"/>
                  </a:cubicBezTo>
                  <a:cubicBezTo>
                    <a:pt x="575" y="1441"/>
                    <a:pt x="587" y="1435"/>
                    <a:pt x="600" y="1431"/>
                  </a:cubicBezTo>
                  <a:cubicBezTo>
                    <a:pt x="601" y="1432"/>
                    <a:pt x="602" y="1433"/>
                    <a:pt x="604" y="1433"/>
                  </a:cubicBezTo>
                  <a:cubicBezTo>
                    <a:pt x="606" y="1433"/>
                    <a:pt x="609" y="1431"/>
                    <a:pt x="616" y="1425"/>
                  </a:cubicBezTo>
                  <a:cubicBezTo>
                    <a:pt x="635" y="1412"/>
                    <a:pt x="625" y="1418"/>
                    <a:pt x="626" y="1409"/>
                  </a:cubicBezTo>
                  <a:cubicBezTo>
                    <a:pt x="627" y="1405"/>
                    <a:pt x="639" y="1391"/>
                    <a:pt x="647" y="1390"/>
                  </a:cubicBezTo>
                  <a:cubicBezTo>
                    <a:pt x="648" y="1389"/>
                    <a:pt x="650" y="1389"/>
                    <a:pt x="651" y="1389"/>
                  </a:cubicBezTo>
                  <a:cubicBezTo>
                    <a:pt x="657" y="1389"/>
                    <a:pt x="654" y="1398"/>
                    <a:pt x="659" y="1398"/>
                  </a:cubicBezTo>
                  <a:cubicBezTo>
                    <a:pt x="661" y="1398"/>
                    <a:pt x="666" y="1396"/>
                    <a:pt x="675" y="1390"/>
                  </a:cubicBezTo>
                  <a:cubicBezTo>
                    <a:pt x="685" y="1383"/>
                    <a:pt x="706" y="1361"/>
                    <a:pt x="704" y="1357"/>
                  </a:cubicBezTo>
                  <a:cubicBezTo>
                    <a:pt x="708" y="1352"/>
                    <a:pt x="717" y="1347"/>
                    <a:pt x="724" y="1342"/>
                  </a:cubicBezTo>
                  <a:cubicBezTo>
                    <a:pt x="731" y="1336"/>
                    <a:pt x="780" y="1290"/>
                    <a:pt x="786" y="1290"/>
                  </a:cubicBezTo>
                  <a:cubicBezTo>
                    <a:pt x="786" y="1290"/>
                    <a:pt x="786" y="1290"/>
                    <a:pt x="787" y="1290"/>
                  </a:cubicBezTo>
                  <a:cubicBezTo>
                    <a:pt x="795" y="1290"/>
                    <a:pt x="765" y="1321"/>
                    <a:pt x="766" y="1323"/>
                  </a:cubicBezTo>
                  <a:cubicBezTo>
                    <a:pt x="765" y="1320"/>
                    <a:pt x="833" y="1272"/>
                    <a:pt x="840" y="1264"/>
                  </a:cubicBezTo>
                  <a:cubicBezTo>
                    <a:pt x="849" y="1252"/>
                    <a:pt x="860" y="1246"/>
                    <a:pt x="876" y="1244"/>
                  </a:cubicBezTo>
                  <a:cubicBezTo>
                    <a:pt x="900" y="1239"/>
                    <a:pt x="894" y="1233"/>
                    <a:pt x="907" y="1225"/>
                  </a:cubicBezTo>
                  <a:cubicBezTo>
                    <a:pt x="922" y="1216"/>
                    <a:pt x="925" y="1213"/>
                    <a:pt x="938" y="1211"/>
                  </a:cubicBezTo>
                  <a:cubicBezTo>
                    <a:pt x="942" y="1210"/>
                    <a:pt x="946" y="1207"/>
                    <a:pt x="951" y="1205"/>
                  </a:cubicBezTo>
                  <a:cubicBezTo>
                    <a:pt x="959" y="1198"/>
                    <a:pt x="964" y="1190"/>
                    <a:pt x="957" y="1190"/>
                  </a:cubicBezTo>
                  <a:cubicBezTo>
                    <a:pt x="956" y="1190"/>
                    <a:pt x="956" y="1190"/>
                    <a:pt x="955" y="1190"/>
                  </a:cubicBezTo>
                  <a:cubicBezTo>
                    <a:pt x="949" y="1190"/>
                    <a:pt x="944" y="1184"/>
                    <a:pt x="960" y="1178"/>
                  </a:cubicBezTo>
                  <a:cubicBezTo>
                    <a:pt x="975" y="1171"/>
                    <a:pt x="980" y="1176"/>
                    <a:pt x="996" y="1170"/>
                  </a:cubicBezTo>
                  <a:cubicBezTo>
                    <a:pt x="1011" y="1164"/>
                    <a:pt x="1026" y="1152"/>
                    <a:pt x="1037" y="1143"/>
                  </a:cubicBezTo>
                  <a:cubicBezTo>
                    <a:pt x="1048" y="1136"/>
                    <a:pt x="1059" y="1130"/>
                    <a:pt x="1070" y="1128"/>
                  </a:cubicBezTo>
                  <a:cubicBezTo>
                    <a:pt x="1074" y="1128"/>
                    <a:pt x="1077" y="1127"/>
                    <a:pt x="1082" y="1124"/>
                  </a:cubicBezTo>
                  <a:cubicBezTo>
                    <a:pt x="1100" y="1115"/>
                    <a:pt x="1093" y="1112"/>
                    <a:pt x="1110" y="1102"/>
                  </a:cubicBezTo>
                  <a:cubicBezTo>
                    <a:pt x="1123" y="1095"/>
                    <a:pt x="1131" y="1094"/>
                    <a:pt x="1144" y="1088"/>
                  </a:cubicBezTo>
                  <a:cubicBezTo>
                    <a:pt x="1172" y="1075"/>
                    <a:pt x="1206" y="1056"/>
                    <a:pt x="1227" y="1038"/>
                  </a:cubicBezTo>
                  <a:cubicBezTo>
                    <a:pt x="1235" y="1030"/>
                    <a:pt x="1240" y="1026"/>
                    <a:pt x="1243" y="1026"/>
                  </a:cubicBezTo>
                  <a:cubicBezTo>
                    <a:pt x="1245" y="1026"/>
                    <a:pt x="1247" y="1028"/>
                    <a:pt x="1248" y="1031"/>
                  </a:cubicBezTo>
                  <a:cubicBezTo>
                    <a:pt x="1244" y="1035"/>
                    <a:pt x="1244" y="1036"/>
                    <a:pt x="1246" y="1036"/>
                  </a:cubicBezTo>
                  <a:cubicBezTo>
                    <a:pt x="1249" y="1036"/>
                    <a:pt x="1259" y="1031"/>
                    <a:pt x="1266" y="1027"/>
                  </a:cubicBezTo>
                  <a:cubicBezTo>
                    <a:pt x="1281" y="1020"/>
                    <a:pt x="1300" y="1012"/>
                    <a:pt x="1313" y="1003"/>
                  </a:cubicBezTo>
                  <a:cubicBezTo>
                    <a:pt x="1323" y="996"/>
                    <a:pt x="1330" y="986"/>
                    <a:pt x="1348" y="981"/>
                  </a:cubicBezTo>
                  <a:cubicBezTo>
                    <a:pt x="1348" y="982"/>
                    <a:pt x="1350" y="983"/>
                    <a:pt x="1352" y="983"/>
                  </a:cubicBezTo>
                  <a:cubicBezTo>
                    <a:pt x="1363" y="983"/>
                    <a:pt x="1393" y="967"/>
                    <a:pt x="1403" y="960"/>
                  </a:cubicBezTo>
                  <a:cubicBezTo>
                    <a:pt x="1416" y="952"/>
                    <a:pt x="1429" y="931"/>
                    <a:pt x="1436" y="931"/>
                  </a:cubicBezTo>
                  <a:cubicBezTo>
                    <a:pt x="1442" y="932"/>
                    <a:pt x="1446" y="932"/>
                    <a:pt x="1450" y="932"/>
                  </a:cubicBezTo>
                  <a:cubicBezTo>
                    <a:pt x="1459" y="932"/>
                    <a:pt x="1467" y="930"/>
                    <a:pt x="1486" y="923"/>
                  </a:cubicBezTo>
                  <a:cubicBezTo>
                    <a:pt x="1525" y="906"/>
                    <a:pt x="1566" y="888"/>
                    <a:pt x="1604" y="868"/>
                  </a:cubicBezTo>
                  <a:cubicBezTo>
                    <a:pt x="1618" y="862"/>
                    <a:pt x="1631" y="855"/>
                    <a:pt x="1645" y="848"/>
                  </a:cubicBezTo>
                  <a:cubicBezTo>
                    <a:pt x="1653" y="844"/>
                    <a:pt x="1658" y="837"/>
                    <a:pt x="1666" y="833"/>
                  </a:cubicBezTo>
                  <a:cubicBezTo>
                    <a:pt x="1670" y="832"/>
                    <a:pt x="1675" y="831"/>
                    <a:pt x="1680" y="831"/>
                  </a:cubicBezTo>
                  <a:cubicBezTo>
                    <a:pt x="1684" y="831"/>
                    <a:pt x="1688" y="831"/>
                    <a:pt x="1692" y="831"/>
                  </a:cubicBezTo>
                  <a:cubicBezTo>
                    <a:pt x="1694" y="831"/>
                    <a:pt x="1697" y="831"/>
                    <a:pt x="1699" y="831"/>
                  </a:cubicBezTo>
                  <a:cubicBezTo>
                    <a:pt x="1711" y="829"/>
                    <a:pt x="1725" y="825"/>
                    <a:pt x="1739" y="820"/>
                  </a:cubicBezTo>
                  <a:cubicBezTo>
                    <a:pt x="1757" y="813"/>
                    <a:pt x="1774" y="806"/>
                    <a:pt x="1770" y="798"/>
                  </a:cubicBezTo>
                  <a:lnTo>
                    <a:pt x="1770" y="798"/>
                  </a:lnTo>
                  <a:cubicBezTo>
                    <a:pt x="1771" y="798"/>
                    <a:pt x="1771" y="799"/>
                    <a:pt x="1772" y="799"/>
                  </a:cubicBezTo>
                  <a:cubicBezTo>
                    <a:pt x="1781" y="799"/>
                    <a:pt x="1812" y="778"/>
                    <a:pt x="1819" y="773"/>
                  </a:cubicBezTo>
                  <a:cubicBezTo>
                    <a:pt x="1824" y="771"/>
                    <a:pt x="1850" y="771"/>
                    <a:pt x="1861" y="767"/>
                  </a:cubicBezTo>
                  <a:cubicBezTo>
                    <a:pt x="1878" y="763"/>
                    <a:pt x="1898" y="756"/>
                    <a:pt x="1913" y="748"/>
                  </a:cubicBezTo>
                  <a:cubicBezTo>
                    <a:pt x="1926" y="740"/>
                    <a:pt x="1917" y="736"/>
                    <a:pt x="1916" y="731"/>
                  </a:cubicBezTo>
                  <a:cubicBezTo>
                    <a:pt x="1923" y="729"/>
                    <a:pt x="1939" y="723"/>
                    <a:pt x="1946" y="721"/>
                  </a:cubicBezTo>
                  <a:cubicBezTo>
                    <a:pt x="1946" y="723"/>
                    <a:pt x="1947" y="723"/>
                    <a:pt x="1949" y="724"/>
                  </a:cubicBezTo>
                  <a:cubicBezTo>
                    <a:pt x="1954" y="724"/>
                    <a:pt x="1968" y="718"/>
                    <a:pt x="1974" y="716"/>
                  </a:cubicBezTo>
                  <a:cubicBezTo>
                    <a:pt x="1975" y="716"/>
                    <a:pt x="1977" y="715"/>
                    <a:pt x="1978" y="715"/>
                  </a:cubicBezTo>
                  <a:cubicBezTo>
                    <a:pt x="1981" y="715"/>
                    <a:pt x="1984" y="716"/>
                    <a:pt x="1988" y="716"/>
                  </a:cubicBezTo>
                  <a:cubicBezTo>
                    <a:pt x="1989" y="716"/>
                    <a:pt x="1991" y="716"/>
                    <a:pt x="1993" y="716"/>
                  </a:cubicBezTo>
                  <a:cubicBezTo>
                    <a:pt x="2003" y="713"/>
                    <a:pt x="2013" y="709"/>
                    <a:pt x="2023" y="705"/>
                  </a:cubicBezTo>
                  <a:cubicBezTo>
                    <a:pt x="2053" y="692"/>
                    <a:pt x="2063" y="682"/>
                    <a:pt x="2087" y="668"/>
                  </a:cubicBezTo>
                  <a:cubicBezTo>
                    <a:pt x="2099" y="660"/>
                    <a:pt x="2105" y="658"/>
                    <a:pt x="2108" y="658"/>
                  </a:cubicBezTo>
                  <a:cubicBezTo>
                    <a:pt x="2113" y="658"/>
                    <a:pt x="2111" y="663"/>
                    <a:pt x="2113" y="668"/>
                  </a:cubicBezTo>
                  <a:lnTo>
                    <a:pt x="2113" y="668"/>
                  </a:lnTo>
                  <a:cubicBezTo>
                    <a:pt x="2111" y="663"/>
                    <a:pt x="2132" y="661"/>
                    <a:pt x="2139" y="654"/>
                  </a:cubicBezTo>
                  <a:cubicBezTo>
                    <a:pt x="2141" y="653"/>
                    <a:pt x="2139" y="646"/>
                    <a:pt x="2142" y="646"/>
                  </a:cubicBezTo>
                  <a:cubicBezTo>
                    <a:pt x="2145" y="645"/>
                    <a:pt x="2147" y="644"/>
                    <a:pt x="2149" y="644"/>
                  </a:cubicBezTo>
                  <a:cubicBezTo>
                    <a:pt x="2154" y="644"/>
                    <a:pt x="2156" y="647"/>
                    <a:pt x="2160" y="647"/>
                  </a:cubicBezTo>
                  <a:cubicBezTo>
                    <a:pt x="2162" y="647"/>
                    <a:pt x="2164" y="647"/>
                    <a:pt x="2166" y="646"/>
                  </a:cubicBezTo>
                  <a:cubicBezTo>
                    <a:pt x="2183" y="641"/>
                    <a:pt x="2190" y="629"/>
                    <a:pt x="2205" y="623"/>
                  </a:cubicBezTo>
                  <a:cubicBezTo>
                    <a:pt x="2213" y="619"/>
                    <a:pt x="2217" y="618"/>
                    <a:pt x="2218" y="618"/>
                  </a:cubicBezTo>
                  <a:lnTo>
                    <a:pt x="2218" y="618"/>
                  </a:lnTo>
                  <a:cubicBezTo>
                    <a:pt x="2221" y="618"/>
                    <a:pt x="2213" y="624"/>
                    <a:pt x="2208" y="628"/>
                  </a:cubicBezTo>
                  <a:cubicBezTo>
                    <a:pt x="2199" y="634"/>
                    <a:pt x="2199" y="640"/>
                    <a:pt x="2207" y="640"/>
                  </a:cubicBezTo>
                  <a:cubicBezTo>
                    <a:pt x="2210" y="640"/>
                    <a:pt x="2215" y="639"/>
                    <a:pt x="2222" y="636"/>
                  </a:cubicBezTo>
                  <a:cubicBezTo>
                    <a:pt x="2241" y="627"/>
                    <a:pt x="2262" y="613"/>
                    <a:pt x="2260" y="605"/>
                  </a:cubicBezTo>
                  <a:lnTo>
                    <a:pt x="2260" y="605"/>
                  </a:lnTo>
                  <a:cubicBezTo>
                    <a:pt x="2261" y="608"/>
                    <a:pt x="2264" y="609"/>
                    <a:pt x="2269" y="609"/>
                  </a:cubicBezTo>
                  <a:cubicBezTo>
                    <a:pt x="2296" y="609"/>
                    <a:pt x="2374" y="574"/>
                    <a:pt x="2396" y="574"/>
                  </a:cubicBezTo>
                  <a:cubicBezTo>
                    <a:pt x="2399" y="574"/>
                    <a:pt x="2400" y="574"/>
                    <a:pt x="2401" y="576"/>
                  </a:cubicBezTo>
                  <a:cubicBezTo>
                    <a:pt x="2401" y="576"/>
                    <a:pt x="2402" y="576"/>
                    <a:pt x="2403" y="576"/>
                  </a:cubicBezTo>
                  <a:cubicBezTo>
                    <a:pt x="2430" y="576"/>
                    <a:pt x="2450" y="556"/>
                    <a:pt x="2478" y="546"/>
                  </a:cubicBezTo>
                  <a:cubicBezTo>
                    <a:pt x="2500" y="539"/>
                    <a:pt x="2521" y="533"/>
                    <a:pt x="2543" y="526"/>
                  </a:cubicBezTo>
                  <a:cubicBezTo>
                    <a:pt x="2572" y="517"/>
                    <a:pt x="2598" y="503"/>
                    <a:pt x="2625" y="496"/>
                  </a:cubicBezTo>
                  <a:cubicBezTo>
                    <a:pt x="2647" y="489"/>
                    <a:pt x="2655" y="493"/>
                    <a:pt x="2682" y="485"/>
                  </a:cubicBezTo>
                  <a:cubicBezTo>
                    <a:pt x="2693" y="482"/>
                    <a:pt x="2710" y="478"/>
                    <a:pt x="2716" y="472"/>
                  </a:cubicBezTo>
                  <a:cubicBezTo>
                    <a:pt x="2720" y="469"/>
                    <a:pt x="2715" y="466"/>
                    <a:pt x="2725" y="464"/>
                  </a:cubicBezTo>
                  <a:cubicBezTo>
                    <a:pt x="2729" y="463"/>
                    <a:pt x="2733" y="462"/>
                    <a:pt x="2736" y="462"/>
                  </a:cubicBezTo>
                  <a:cubicBezTo>
                    <a:pt x="2748" y="462"/>
                    <a:pt x="2751" y="470"/>
                    <a:pt x="2752" y="474"/>
                  </a:cubicBezTo>
                  <a:lnTo>
                    <a:pt x="2752" y="474"/>
                  </a:lnTo>
                  <a:cubicBezTo>
                    <a:pt x="2751" y="462"/>
                    <a:pt x="2931" y="420"/>
                    <a:pt x="2955" y="414"/>
                  </a:cubicBezTo>
                  <a:cubicBezTo>
                    <a:pt x="2981" y="408"/>
                    <a:pt x="3011" y="405"/>
                    <a:pt x="3035" y="399"/>
                  </a:cubicBezTo>
                  <a:cubicBezTo>
                    <a:pt x="3057" y="393"/>
                    <a:pt x="3080" y="385"/>
                    <a:pt x="3100" y="376"/>
                  </a:cubicBezTo>
                  <a:cubicBezTo>
                    <a:pt x="3107" y="374"/>
                    <a:pt x="3129" y="357"/>
                    <a:pt x="3121" y="357"/>
                  </a:cubicBezTo>
                  <a:cubicBezTo>
                    <a:pt x="3121" y="357"/>
                    <a:pt x="3121" y="357"/>
                    <a:pt x="3120" y="357"/>
                  </a:cubicBezTo>
                  <a:lnTo>
                    <a:pt x="3120" y="357"/>
                  </a:lnTo>
                  <a:cubicBezTo>
                    <a:pt x="3121" y="356"/>
                    <a:pt x="3123" y="356"/>
                    <a:pt x="3123" y="356"/>
                  </a:cubicBezTo>
                  <a:cubicBezTo>
                    <a:pt x="3132" y="356"/>
                    <a:pt x="3132" y="364"/>
                    <a:pt x="3140" y="364"/>
                  </a:cubicBezTo>
                  <a:cubicBezTo>
                    <a:pt x="3144" y="364"/>
                    <a:pt x="3148" y="363"/>
                    <a:pt x="3154" y="360"/>
                  </a:cubicBezTo>
                  <a:cubicBezTo>
                    <a:pt x="3158" y="359"/>
                    <a:pt x="3182" y="345"/>
                    <a:pt x="3190" y="345"/>
                  </a:cubicBezTo>
                  <a:cubicBezTo>
                    <a:pt x="3190" y="345"/>
                    <a:pt x="3190" y="345"/>
                    <a:pt x="3190" y="345"/>
                  </a:cubicBezTo>
                  <a:cubicBezTo>
                    <a:pt x="3193" y="345"/>
                    <a:pt x="3177" y="360"/>
                    <a:pt x="3184" y="360"/>
                  </a:cubicBezTo>
                  <a:cubicBezTo>
                    <a:pt x="3185" y="360"/>
                    <a:pt x="3187" y="360"/>
                    <a:pt x="3188" y="359"/>
                  </a:cubicBezTo>
                  <a:cubicBezTo>
                    <a:pt x="3209" y="352"/>
                    <a:pt x="3243" y="340"/>
                    <a:pt x="3242" y="331"/>
                  </a:cubicBezTo>
                  <a:cubicBezTo>
                    <a:pt x="3245" y="330"/>
                    <a:pt x="3249" y="330"/>
                    <a:pt x="3252" y="330"/>
                  </a:cubicBezTo>
                  <a:cubicBezTo>
                    <a:pt x="3262" y="330"/>
                    <a:pt x="3272" y="334"/>
                    <a:pt x="3275" y="335"/>
                  </a:cubicBezTo>
                  <a:cubicBezTo>
                    <a:pt x="3279" y="335"/>
                    <a:pt x="3319" y="333"/>
                    <a:pt x="3322" y="331"/>
                  </a:cubicBezTo>
                  <a:cubicBezTo>
                    <a:pt x="3328" y="325"/>
                    <a:pt x="3323" y="317"/>
                    <a:pt x="3345" y="312"/>
                  </a:cubicBezTo>
                  <a:cubicBezTo>
                    <a:pt x="3360" y="308"/>
                    <a:pt x="3373" y="309"/>
                    <a:pt x="3391" y="303"/>
                  </a:cubicBezTo>
                  <a:cubicBezTo>
                    <a:pt x="3408" y="298"/>
                    <a:pt x="3409" y="294"/>
                    <a:pt x="3429" y="290"/>
                  </a:cubicBezTo>
                  <a:cubicBezTo>
                    <a:pt x="3436" y="289"/>
                    <a:pt x="3442" y="289"/>
                    <a:pt x="3447" y="289"/>
                  </a:cubicBezTo>
                  <a:cubicBezTo>
                    <a:pt x="3453" y="289"/>
                    <a:pt x="3458" y="289"/>
                    <a:pt x="3465" y="289"/>
                  </a:cubicBezTo>
                  <a:cubicBezTo>
                    <a:pt x="3470" y="289"/>
                    <a:pt x="3475" y="289"/>
                    <a:pt x="3482" y="288"/>
                  </a:cubicBezTo>
                  <a:cubicBezTo>
                    <a:pt x="3498" y="286"/>
                    <a:pt x="3524" y="279"/>
                    <a:pt x="3523" y="271"/>
                  </a:cubicBezTo>
                  <a:lnTo>
                    <a:pt x="3523" y="271"/>
                  </a:lnTo>
                  <a:cubicBezTo>
                    <a:pt x="3526" y="272"/>
                    <a:pt x="3548" y="274"/>
                    <a:pt x="3557" y="274"/>
                  </a:cubicBezTo>
                  <a:cubicBezTo>
                    <a:pt x="3560" y="274"/>
                    <a:pt x="3562" y="273"/>
                    <a:pt x="3561" y="273"/>
                  </a:cubicBezTo>
                  <a:cubicBezTo>
                    <a:pt x="3559" y="269"/>
                    <a:pt x="3537" y="264"/>
                    <a:pt x="3564" y="260"/>
                  </a:cubicBezTo>
                  <a:cubicBezTo>
                    <a:pt x="3569" y="259"/>
                    <a:pt x="3573" y="259"/>
                    <a:pt x="3576" y="259"/>
                  </a:cubicBezTo>
                  <a:cubicBezTo>
                    <a:pt x="3581" y="259"/>
                    <a:pt x="3586" y="259"/>
                    <a:pt x="3592" y="259"/>
                  </a:cubicBezTo>
                  <a:cubicBezTo>
                    <a:pt x="3593" y="259"/>
                    <a:pt x="3595" y="259"/>
                    <a:pt x="3597" y="259"/>
                  </a:cubicBezTo>
                  <a:cubicBezTo>
                    <a:pt x="3622" y="257"/>
                    <a:pt x="3668" y="249"/>
                    <a:pt x="3679" y="239"/>
                  </a:cubicBezTo>
                  <a:lnTo>
                    <a:pt x="3679" y="239"/>
                  </a:lnTo>
                  <a:cubicBezTo>
                    <a:pt x="3675" y="243"/>
                    <a:pt x="3696" y="245"/>
                    <a:pt x="3713" y="245"/>
                  </a:cubicBezTo>
                  <a:cubicBezTo>
                    <a:pt x="3719" y="245"/>
                    <a:pt x="3725" y="244"/>
                    <a:pt x="3728" y="244"/>
                  </a:cubicBezTo>
                  <a:cubicBezTo>
                    <a:pt x="3726" y="236"/>
                    <a:pt x="3740" y="235"/>
                    <a:pt x="3758" y="233"/>
                  </a:cubicBezTo>
                  <a:cubicBezTo>
                    <a:pt x="3778" y="228"/>
                    <a:pt x="3768" y="231"/>
                    <a:pt x="3774" y="226"/>
                  </a:cubicBezTo>
                  <a:cubicBezTo>
                    <a:pt x="3783" y="217"/>
                    <a:pt x="3831" y="219"/>
                    <a:pt x="3846" y="217"/>
                  </a:cubicBezTo>
                  <a:cubicBezTo>
                    <a:pt x="3856" y="215"/>
                    <a:pt x="3857" y="211"/>
                    <a:pt x="3871" y="207"/>
                  </a:cubicBezTo>
                  <a:cubicBezTo>
                    <a:pt x="3890" y="203"/>
                    <a:pt x="3911" y="200"/>
                    <a:pt x="3930" y="197"/>
                  </a:cubicBezTo>
                  <a:cubicBezTo>
                    <a:pt x="3967" y="191"/>
                    <a:pt x="3987" y="186"/>
                    <a:pt x="4003" y="171"/>
                  </a:cubicBezTo>
                  <a:lnTo>
                    <a:pt x="4003" y="171"/>
                  </a:lnTo>
                  <a:cubicBezTo>
                    <a:pt x="3998" y="176"/>
                    <a:pt x="3986" y="184"/>
                    <a:pt x="3989" y="188"/>
                  </a:cubicBezTo>
                  <a:cubicBezTo>
                    <a:pt x="3990" y="189"/>
                    <a:pt x="3991" y="190"/>
                    <a:pt x="3993" y="190"/>
                  </a:cubicBezTo>
                  <a:cubicBezTo>
                    <a:pt x="4001" y="190"/>
                    <a:pt x="4014" y="183"/>
                    <a:pt x="4018" y="181"/>
                  </a:cubicBezTo>
                  <a:cubicBezTo>
                    <a:pt x="4030" y="173"/>
                    <a:pt x="4040" y="170"/>
                    <a:pt x="4050" y="170"/>
                  </a:cubicBezTo>
                  <a:cubicBezTo>
                    <a:pt x="4058" y="170"/>
                    <a:pt x="4065" y="172"/>
                    <a:pt x="4073" y="177"/>
                  </a:cubicBezTo>
                  <a:cubicBezTo>
                    <a:pt x="4074" y="177"/>
                    <a:pt x="4075" y="178"/>
                    <a:pt x="4076" y="178"/>
                  </a:cubicBezTo>
                  <a:cubicBezTo>
                    <a:pt x="4088" y="178"/>
                    <a:pt x="4107" y="159"/>
                    <a:pt x="4115" y="159"/>
                  </a:cubicBezTo>
                  <a:cubicBezTo>
                    <a:pt x="4117" y="159"/>
                    <a:pt x="4118" y="160"/>
                    <a:pt x="4118" y="162"/>
                  </a:cubicBezTo>
                  <a:cubicBezTo>
                    <a:pt x="4119" y="165"/>
                    <a:pt x="4123" y="166"/>
                    <a:pt x="4130" y="166"/>
                  </a:cubicBezTo>
                  <a:cubicBezTo>
                    <a:pt x="4149" y="166"/>
                    <a:pt x="4181" y="158"/>
                    <a:pt x="4181" y="149"/>
                  </a:cubicBezTo>
                  <a:lnTo>
                    <a:pt x="4181" y="149"/>
                  </a:lnTo>
                  <a:cubicBezTo>
                    <a:pt x="4182" y="154"/>
                    <a:pt x="4192" y="156"/>
                    <a:pt x="4204" y="157"/>
                  </a:cubicBezTo>
                  <a:cubicBezTo>
                    <a:pt x="4204" y="157"/>
                    <a:pt x="4205" y="157"/>
                    <a:pt x="4206" y="157"/>
                  </a:cubicBezTo>
                  <a:cubicBezTo>
                    <a:pt x="4211" y="157"/>
                    <a:pt x="4219" y="153"/>
                    <a:pt x="4228" y="152"/>
                  </a:cubicBezTo>
                  <a:cubicBezTo>
                    <a:pt x="4238" y="151"/>
                    <a:pt x="4244" y="151"/>
                    <a:pt x="4251" y="151"/>
                  </a:cubicBezTo>
                  <a:cubicBezTo>
                    <a:pt x="4257" y="151"/>
                    <a:pt x="4263" y="151"/>
                    <a:pt x="4272" y="150"/>
                  </a:cubicBezTo>
                  <a:cubicBezTo>
                    <a:pt x="4289" y="148"/>
                    <a:pt x="4300" y="142"/>
                    <a:pt x="4315" y="140"/>
                  </a:cubicBezTo>
                  <a:cubicBezTo>
                    <a:pt x="4332" y="138"/>
                    <a:pt x="4351" y="136"/>
                    <a:pt x="4368" y="135"/>
                  </a:cubicBezTo>
                  <a:cubicBezTo>
                    <a:pt x="4394" y="134"/>
                    <a:pt x="4413" y="135"/>
                    <a:pt x="4441" y="130"/>
                  </a:cubicBezTo>
                  <a:cubicBezTo>
                    <a:pt x="4454" y="127"/>
                    <a:pt x="4468" y="118"/>
                    <a:pt x="4474" y="117"/>
                  </a:cubicBezTo>
                  <a:cubicBezTo>
                    <a:pt x="4474" y="117"/>
                    <a:pt x="4475" y="117"/>
                    <a:pt x="4475" y="117"/>
                  </a:cubicBezTo>
                  <a:cubicBezTo>
                    <a:pt x="4483" y="117"/>
                    <a:pt x="4489" y="125"/>
                    <a:pt x="4498" y="125"/>
                  </a:cubicBezTo>
                  <a:cubicBezTo>
                    <a:pt x="4499" y="125"/>
                    <a:pt x="4499" y="125"/>
                    <a:pt x="4500" y="125"/>
                  </a:cubicBezTo>
                  <a:cubicBezTo>
                    <a:pt x="4513" y="125"/>
                    <a:pt x="4521" y="117"/>
                    <a:pt x="4524" y="114"/>
                  </a:cubicBezTo>
                  <a:cubicBezTo>
                    <a:pt x="4527" y="111"/>
                    <a:pt x="4528" y="99"/>
                    <a:pt x="4541" y="99"/>
                  </a:cubicBezTo>
                  <a:cubicBezTo>
                    <a:pt x="4543" y="99"/>
                    <a:pt x="4545" y="100"/>
                    <a:pt x="4547" y="100"/>
                  </a:cubicBezTo>
                  <a:cubicBezTo>
                    <a:pt x="4563" y="104"/>
                    <a:pt x="4569" y="110"/>
                    <a:pt x="4592" y="111"/>
                  </a:cubicBezTo>
                  <a:cubicBezTo>
                    <a:pt x="4616" y="111"/>
                    <a:pt x="4628" y="95"/>
                    <a:pt x="4646" y="95"/>
                  </a:cubicBezTo>
                  <a:cubicBezTo>
                    <a:pt x="4649" y="95"/>
                    <a:pt x="4653" y="95"/>
                    <a:pt x="4657" y="97"/>
                  </a:cubicBezTo>
                  <a:cubicBezTo>
                    <a:pt x="4660" y="98"/>
                    <a:pt x="4665" y="98"/>
                    <a:pt x="4672" y="98"/>
                  </a:cubicBezTo>
                  <a:cubicBezTo>
                    <a:pt x="4695" y="98"/>
                    <a:pt x="4734" y="92"/>
                    <a:pt x="4749" y="90"/>
                  </a:cubicBezTo>
                  <a:cubicBezTo>
                    <a:pt x="4769" y="87"/>
                    <a:pt x="4786" y="83"/>
                    <a:pt x="4806" y="83"/>
                  </a:cubicBezTo>
                  <a:cubicBezTo>
                    <a:pt x="4811" y="83"/>
                    <a:pt x="4844" y="87"/>
                    <a:pt x="4852" y="87"/>
                  </a:cubicBezTo>
                  <a:cubicBezTo>
                    <a:pt x="4853" y="87"/>
                    <a:pt x="4854" y="87"/>
                    <a:pt x="4854" y="87"/>
                  </a:cubicBezTo>
                  <a:cubicBezTo>
                    <a:pt x="4851" y="83"/>
                    <a:pt x="4837" y="82"/>
                    <a:pt x="4851" y="77"/>
                  </a:cubicBezTo>
                  <a:cubicBezTo>
                    <a:pt x="4859" y="75"/>
                    <a:pt x="4869" y="74"/>
                    <a:pt x="4878" y="73"/>
                  </a:cubicBezTo>
                  <a:cubicBezTo>
                    <a:pt x="4881" y="73"/>
                    <a:pt x="4885" y="73"/>
                    <a:pt x="4889" y="73"/>
                  </a:cubicBezTo>
                  <a:cubicBezTo>
                    <a:pt x="4906" y="73"/>
                    <a:pt x="4926" y="74"/>
                    <a:pt x="4926" y="81"/>
                  </a:cubicBezTo>
                  <a:lnTo>
                    <a:pt x="4926" y="81"/>
                  </a:lnTo>
                  <a:cubicBezTo>
                    <a:pt x="4926" y="73"/>
                    <a:pt x="4929" y="70"/>
                    <a:pt x="4934" y="70"/>
                  </a:cubicBezTo>
                  <a:cubicBezTo>
                    <a:pt x="4944" y="70"/>
                    <a:pt x="4960" y="78"/>
                    <a:pt x="4975" y="78"/>
                  </a:cubicBezTo>
                  <a:cubicBezTo>
                    <a:pt x="4977" y="78"/>
                    <a:pt x="4980" y="78"/>
                    <a:pt x="4982" y="77"/>
                  </a:cubicBezTo>
                  <a:cubicBezTo>
                    <a:pt x="5005" y="74"/>
                    <a:pt x="5006" y="63"/>
                    <a:pt x="5034" y="60"/>
                  </a:cubicBezTo>
                  <a:cubicBezTo>
                    <a:pt x="5035" y="60"/>
                    <a:pt x="5036" y="60"/>
                    <a:pt x="5037" y="60"/>
                  </a:cubicBezTo>
                  <a:cubicBezTo>
                    <a:pt x="5047" y="60"/>
                    <a:pt x="5064" y="63"/>
                    <a:pt x="5073" y="63"/>
                  </a:cubicBezTo>
                  <a:cubicBezTo>
                    <a:pt x="5076" y="64"/>
                    <a:pt x="5078" y="64"/>
                    <a:pt x="5081" y="64"/>
                  </a:cubicBezTo>
                  <a:cubicBezTo>
                    <a:pt x="5109" y="64"/>
                    <a:pt x="5100" y="55"/>
                    <a:pt x="5133" y="55"/>
                  </a:cubicBezTo>
                  <a:cubicBezTo>
                    <a:pt x="5134" y="55"/>
                    <a:pt x="5136" y="55"/>
                    <a:pt x="5137" y="56"/>
                  </a:cubicBezTo>
                  <a:cubicBezTo>
                    <a:pt x="5153" y="56"/>
                    <a:pt x="5166" y="57"/>
                    <a:pt x="5179" y="57"/>
                  </a:cubicBezTo>
                  <a:cubicBezTo>
                    <a:pt x="5189" y="57"/>
                    <a:pt x="5199" y="56"/>
                    <a:pt x="5211" y="56"/>
                  </a:cubicBezTo>
                  <a:cubicBezTo>
                    <a:pt x="5218" y="55"/>
                    <a:pt x="5243" y="49"/>
                    <a:pt x="5245" y="49"/>
                  </a:cubicBezTo>
                  <a:cubicBezTo>
                    <a:pt x="5278" y="49"/>
                    <a:pt x="5315" y="60"/>
                    <a:pt x="5350" y="60"/>
                  </a:cubicBezTo>
                  <a:cubicBezTo>
                    <a:pt x="5358" y="60"/>
                    <a:pt x="5367" y="59"/>
                    <a:pt x="5376" y="57"/>
                  </a:cubicBezTo>
                  <a:cubicBezTo>
                    <a:pt x="5396" y="53"/>
                    <a:pt x="5377" y="49"/>
                    <a:pt x="5403" y="49"/>
                  </a:cubicBezTo>
                  <a:cubicBezTo>
                    <a:pt x="5411" y="52"/>
                    <a:pt x="5421" y="54"/>
                    <a:pt x="5432" y="54"/>
                  </a:cubicBezTo>
                  <a:cubicBezTo>
                    <a:pt x="5438" y="54"/>
                    <a:pt x="5436" y="50"/>
                    <a:pt x="5445" y="49"/>
                  </a:cubicBezTo>
                  <a:cubicBezTo>
                    <a:pt x="5453" y="47"/>
                    <a:pt x="5462" y="47"/>
                    <a:pt x="5472" y="47"/>
                  </a:cubicBezTo>
                  <a:cubicBezTo>
                    <a:pt x="5508" y="47"/>
                    <a:pt x="5554" y="52"/>
                    <a:pt x="5592" y="52"/>
                  </a:cubicBezTo>
                  <a:cubicBezTo>
                    <a:pt x="5611" y="52"/>
                    <a:pt x="5628" y="51"/>
                    <a:pt x="5641" y="47"/>
                  </a:cubicBezTo>
                  <a:lnTo>
                    <a:pt x="5641" y="47"/>
                  </a:lnTo>
                  <a:cubicBezTo>
                    <a:pt x="5636" y="49"/>
                    <a:pt x="5636" y="49"/>
                    <a:pt x="5638" y="49"/>
                  </a:cubicBezTo>
                  <a:cubicBezTo>
                    <a:pt x="5642" y="49"/>
                    <a:pt x="5652" y="47"/>
                    <a:pt x="5642" y="47"/>
                  </a:cubicBezTo>
                  <a:cubicBezTo>
                    <a:pt x="5663" y="47"/>
                    <a:pt x="5674" y="4"/>
                    <a:pt x="5642" y="2"/>
                  </a:cubicBezTo>
                  <a:cubicBezTo>
                    <a:pt x="5635" y="2"/>
                    <a:pt x="5618" y="1"/>
                    <a:pt x="5603" y="1"/>
                  </a:cubicBezTo>
                  <a:close/>
                  <a:moveTo>
                    <a:pt x="201" y="1829"/>
                  </a:moveTo>
                  <a:lnTo>
                    <a:pt x="201" y="1829"/>
                  </a:lnTo>
                  <a:cubicBezTo>
                    <a:pt x="182" y="1839"/>
                    <a:pt x="178" y="1851"/>
                    <a:pt x="187" y="1858"/>
                  </a:cubicBezTo>
                  <a:lnTo>
                    <a:pt x="195" y="1845"/>
                  </a:lnTo>
                  <a:lnTo>
                    <a:pt x="201" y="1829"/>
                  </a:lnTo>
                  <a:close/>
                  <a:moveTo>
                    <a:pt x="7001" y="2065"/>
                  </a:moveTo>
                  <a:lnTo>
                    <a:pt x="7001" y="2065"/>
                  </a:lnTo>
                  <a:cubicBezTo>
                    <a:pt x="7001" y="2065"/>
                    <a:pt x="7001" y="2065"/>
                    <a:pt x="7001" y="2065"/>
                  </a:cubicBezTo>
                  <a:lnTo>
                    <a:pt x="7001" y="2065"/>
                  </a:lnTo>
                  <a:cubicBezTo>
                    <a:pt x="7001" y="2065"/>
                    <a:pt x="7001" y="2065"/>
                    <a:pt x="7001" y="2065"/>
                  </a:cubicBezTo>
                  <a:close/>
                  <a:moveTo>
                    <a:pt x="7014" y="2097"/>
                  </a:moveTo>
                  <a:cubicBezTo>
                    <a:pt x="7018" y="2097"/>
                    <a:pt x="7020" y="2099"/>
                    <a:pt x="7021" y="2102"/>
                  </a:cubicBezTo>
                  <a:lnTo>
                    <a:pt x="7008" y="2110"/>
                  </a:lnTo>
                  <a:cubicBezTo>
                    <a:pt x="7005" y="2110"/>
                    <a:pt x="7002" y="2111"/>
                    <a:pt x="6999" y="2111"/>
                  </a:cubicBezTo>
                  <a:cubicBezTo>
                    <a:pt x="6994" y="2111"/>
                    <a:pt x="6989" y="2110"/>
                    <a:pt x="6988" y="2107"/>
                  </a:cubicBezTo>
                  <a:cubicBezTo>
                    <a:pt x="7001" y="2100"/>
                    <a:pt x="7008" y="2097"/>
                    <a:pt x="7014" y="2097"/>
                  </a:cubicBezTo>
                  <a:close/>
                  <a:moveTo>
                    <a:pt x="6615" y="2254"/>
                  </a:moveTo>
                  <a:cubicBezTo>
                    <a:pt x="6612" y="2254"/>
                    <a:pt x="6608" y="2255"/>
                    <a:pt x="6602" y="2258"/>
                  </a:cubicBezTo>
                  <a:cubicBezTo>
                    <a:pt x="6598" y="2259"/>
                    <a:pt x="6593" y="2262"/>
                    <a:pt x="6588" y="2265"/>
                  </a:cubicBezTo>
                  <a:cubicBezTo>
                    <a:pt x="6590" y="2269"/>
                    <a:pt x="6593" y="2271"/>
                    <a:pt x="6597" y="2271"/>
                  </a:cubicBezTo>
                  <a:cubicBezTo>
                    <a:pt x="6608" y="2271"/>
                    <a:pt x="6624" y="2254"/>
                    <a:pt x="6615" y="2254"/>
                  </a:cubicBezTo>
                  <a:close/>
                  <a:moveTo>
                    <a:pt x="6003" y="2494"/>
                  </a:moveTo>
                  <a:cubicBezTo>
                    <a:pt x="6003" y="2494"/>
                    <a:pt x="6003" y="2494"/>
                    <a:pt x="6003" y="2494"/>
                  </a:cubicBezTo>
                  <a:cubicBezTo>
                    <a:pt x="6003" y="2494"/>
                    <a:pt x="6003" y="2494"/>
                    <a:pt x="6003" y="2494"/>
                  </a:cubicBezTo>
                  <a:close/>
                  <a:moveTo>
                    <a:pt x="5921" y="2520"/>
                  </a:moveTo>
                  <a:cubicBezTo>
                    <a:pt x="5921" y="2520"/>
                    <a:pt x="5921" y="2520"/>
                    <a:pt x="5921" y="2520"/>
                  </a:cubicBezTo>
                  <a:lnTo>
                    <a:pt x="5921" y="2520"/>
                  </a:lnTo>
                  <a:cubicBezTo>
                    <a:pt x="5921" y="2520"/>
                    <a:pt x="5921" y="2520"/>
                    <a:pt x="5921" y="2520"/>
                  </a:cubicBezTo>
                  <a:close/>
                  <a:moveTo>
                    <a:pt x="411" y="1549"/>
                  </a:moveTo>
                  <a:cubicBezTo>
                    <a:pt x="409" y="1549"/>
                    <a:pt x="405" y="1551"/>
                    <a:pt x="399" y="1556"/>
                  </a:cubicBezTo>
                  <a:cubicBezTo>
                    <a:pt x="381" y="1570"/>
                    <a:pt x="363" y="1587"/>
                    <a:pt x="348" y="1604"/>
                  </a:cubicBezTo>
                  <a:cubicBezTo>
                    <a:pt x="331" y="1624"/>
                    <a:pt x="326" y="1630"/>
                    <a:pt x="322" y="1644"/>
                  </a:cubicBezTo>
                  <a:cubicBezTo>
                    <a:pt x="317" y="1660"/>
                    <a:pt x="288" y="1674"/>
                    <a:pt x="297" y="1685"/>
                  </a:cubicBezTo>
                  <a:lnTo>
                    <a:pt x="297" y="1685"/>
                  </a:lnTo>
                  <a:cubicBezTo>
                    <a:pt x="297" y="1684"/>
                    <a:pt x="296" y="1684"/>
                    <a:pt x="294" y="1684"/>
                  </a:cubicBezTo>
                  <a:cubicBezTo>
                    <a:pt x="281" y="1684"/>
                    <a:pt x="243" y="1724"/>
                    <a:pt x="226" y="1740"/>
                  </a:cubicBezTo>
                  <a:cubicBezTo>
                    <a:pt x="219" y="1747"/>
                    <a:pt x="207" y="1762"/>
                    <a:pt x="200" y="1766"/>
                  </a:cubicBezTo>
                  <a:cubicBezTo>
                    <a:pt x="199" y="1765"/>
                    <a:pt x="198" y="1765"/>
                    <a:pt x="197" y="1765"/>
                  </a:cubicBezTo>
                  <a:cubicBezTo>
                    <a:pt x="191" y="1765"/>
                    <a:pt x="180" y="1773"/>
                    <a:pt x="171" y="1784"/>
                  </a:cubicBezTo>
                  <a:lnTo>
                    <a:pt x="180" y="1791"/>
                  </a:lnTo>
                  <a:cubicBezTo>
                    <a:pt x="165" y="1811"/>
                    <a:pt x="155" y="1808"/>
                    <a:pt x="143" y="1830"/>
                  </a:cubicBezTo>
                  <a:cubicBezTo>
                    <a:pt x="133" y="1848"/>
                    <a:pt x="124" y="1871"/>
                    <a:pt x="123" y="1884"/>
                  </a:cubicBezTo>
                  <a:cubicBezTo>
                    <a:pt x="123" y="1889"/>
                    <a:pt x="126" y="1886"/>
                    <a:pt x="120" y="1895"/>
                  </a:cubicBezTo>
                  <a:cubicBezTo>
                    <a:pt x="114" y="1905"/>
                    <a:pt x="108" y="1914"/>
                    <a:pt x="101" y="1922"/>
                  </a:cubicBezTo>
                  <a:cubicBezTo>
                    <a:pt x="89" y="1937"/>
                    <a:pt x="70" y="1955"/>
                    <a:pt x="67" y="1976"/>
                  </a:cubicBezTo>
                  <a:cubicBezTo>
                    <a:pt x="64" y="1997"/>
                    <a:pt x="53" y="2027"/>
                    <a:pt x="43" y="2050"/>
                  </a:cubicBezTo>
                  <a:cubicBezTo>
                    <a:pt x="38" y="2059"/>
                    <a:pt x="23" y="2065"/>
                    <a:pt x="22" y="2079"/>
                  </a:cubicBezTo>
                  <a:cubicBezTo>
                    <a:pt x="22" y="2087"/>
                    <a:pt x="24" y="2090"/>
                    <a:pt x="27" y="2090"/>
                  </a:cubicBezTo>
                  <a:cubicBezTo>
                    <a:pt x="30" y="2090"/>
                    <a:pt x="33" y="2087"/>
                    <a:pt x="35" y="2087"/>
                  </a:cubicBezTo>
                  <a:cubicBezTo>
                    <a:pt x="37" y="2087"/>
                    <a:pt x="38" y="2091"/>
                    <a:pt x="33" y="2107"/>
                  </a:cubicBezTo>
                  <a:cubicBezTo>
                    <a:pt x="31" y="2118"/>
                    <a:pt x="28" y="2121"/>
                    <a:pt x="26" y="2121"/>
                  </a:cubicBezTo>
                  <a:cubicBezTo>
                    <a:pt x="22" y="2121"/>
                    <a:pt x="18" y="2114"/>
                    <a:pt x="14" y="2114"/>
                  </a:cubicBezTo>
                  <a:cubicBezTo>
                    <a:pt x="11" y="2114"/>
                    <a:pt x="8" y="2118"/>
                    <a:pt x="5" y="2133"/>
                  </a:cubicBezTo>
                  <a:cubicBezTo>
                    <a:pt x="1" y="2158"/>
                    <a:pt x="13" y="2141"/>
                    <a:pt x="12" y="2157"/>
                  </a:cubicBezTo>
                  <a:cubicBezTo>
                    <a:pt x="8" y="2182"/>
                    <a:pt x="8" y="2218"/>
                    <a:pt x="4" y="2244"/>
                  </a:cubicBezTo>
                  <a:cubicBezTo>
                    <a:pt x="4" y="2302"/>
                    <a:pt x="8" y="2378"/>
                    <a:pt x="40" y="2431"/>
                  </a:cubicBezTo>
                  <a:cubicBezTo>
                    <a:pt x="48" y="2449"/>
                    <a:pt x="55" y="2449"/>
                    <a:pt x="65" y="2458"/>
                  </a:cubicBezTo>
                  <a:cubicBezTo>
                    <a:pt x="88" y="2480"/>
                    <a:pt x="68" y="2470"/>
                    <a:pt x="70" y="2478"/>
                  </a:cubicBezTo>
                  <a:cubicBezTo>
                    <a:pt x="71" y="2485"/>
                    <a:pt x="78" y="2496"/>
                    <a:pt x="85" y="2506"/>
                  </a:cubicBezTo>
                  <a:cubicBezTo>
                    <a:pt x="95" y="2516"/>
                    <a:pt x="104" y="2525"/>
                    <a:pt x="109" y="2527"/>
                  </a:cubicBezTo>
                  <a:cubicBezTo>
                    <a:pt x="130" y="2534"/>
                    <a:pt x="125" y="2539"/>
                    <a:pt x="126" y="2554"/>
                  </a:cubicBezTo>
                  <a:cubicBezTo>
                    <a:pt x="126" y="2557"/>
                    <a:pt x="138" y="2558"/>
                    <a:pt x="146" y="2558"/>
                  </a:cubicBezTo>
                  <a:cubicBezTo>
                    <a:pt x="152" y="2558"/>
                    <a:pt x="157" y="2557"/>
                    <a:pt x="155" y="2555"/>
                  </a:cubicBezTo>
                  <a:lnTo>
                    <a:pt x="155" y="2555"/>
                  </a:lnTo>
                  <a:cubicBezTo>
                    <a:pt x="162" y="2564"/>
                    <a:pt x="154" y="2573"/>
                    <a:pt x="155" y="2576"/>
                  </a:cubicBezTo>
                  <a:cubicBezTo>
                    <a:pt x="156" y="2586"/>
                    <a:pt x="177" y="2602"/>
                    <a:pt x="186" y="2609"/>
                  </a:cubicBezTo>
                  <a:cubicBezTo>
                    <a:pt x="195" y="2617"/>
                    <a:pt x="253" y="2655"/>
                    <a:pt x="234" y="2656"/>
                  </a:cubicBezTo>
                  <a:cubicBezTo>
                    <a:pt x="211" y="2656"/>
                    <a:pt x="273" y="2686"/>
                    <a:pt x="286" y="2692"/>
                  </a:cubicBezTo>
                  <a:cubicBezTo>
                    <a:pt x="317" y="2712"/>
                    <a:pt x="291" y="2733"/>
                    <a:pt x="325" y="2741"/>
                  </a:cubicBezTo>
                  <a:cubicBezTo>
                    <a:pt x="332" y="2733"/>
                    <a:pt x="302" y="2689"/>
                    <a:pt x="290" y="2671"/>
                  </a:cubicBezTo>
                  <a:cubicBezTo>
                    <a:pt x="288" y="2670"/>
                    <a:pt x="269" y="2640"/>
                    <a:pt x="265" y="2640"/>
                  </a:cubicBezTo>
                  <a:cubicBezTo>
                    <a:pt x="265" y="2640"/>
                    <a:pt x="264" y="2640"/>
                    <a:pt x="264" y="2640"/>
                  </a:cubicBezTo>
                  <a:cubicBezTo>
                    <a:pt x="252" y="2636"/>
                    <a:pt x="247" y="2632"/>
                    <a:pt x="237" y="2620"/>
                  </a:cubicBezTo>
                  <a:cubicBezTo>
                    <a:pt x="224" y="2605"/>
                    <a:pt x="210" y="2583"/>
                    <a:pt x="193" y="2571"/>
                  </a:cubicBezTo>
                  <a:cubicBezTo>
                    <a:pt x="177" y="2561"/>
                    <a:pt x="172" y="2562"/>
                    <a:pt x="165" y="2544"/>
                  </a:cubicBezTo>
                  <a:cubicBezTo>
                    <a:pt x="147" y="2523"/>
                    <a:pt x="105" y="2492"/>
                    <a:pt x="120" y="2483"/>
                  </a:cubicBezTo>
                  <a:lnTo>
                    <a:pt x="120" y="2483"/>
                  </a:lnTo>
                  <a:cubicBezTo>
                    <a:pt x="120" y="2483"/>
                    <a:pt x="119" y="2483"/>
                    <a:pt x="118" y="2483"/>
                  </a:cubicBezTo>
                  <a:cubicBezTo>
                    <a:pt x="105" y="2483"/>
                    <a:pt x="86" y="2435"/>
                    <a:pt x="77" y="2418"/>
                  </a:cubicBezTo>
                  <a:cubicBezTo>
                    <a:pt x="72" y="2410"/>
                    <a:pt x="70" y="2408"/>
                    <a:pt x="69" y="2408"/>
                  </a:cubicBezTo>
                  <a:cubicBezTo>
                    <a:pt x="67" y="2408"/>
                    <a:pt x="66" y="2409"/>
                    <a:pt x="65" y="2409"/>
                  </a:cubicBezTo>
                  <a:cubicBezTo>
                    <a:pt x="63" y="2409"/>
                    <a:pt x="61" y="2408"/>
                    <a:pt x="58" y="2404"/>
                  </a:cubicBezTo>
                  <a:cubicBezTo>
                    <a:pt x="50" y="2393"/>
                    <a:pt x="56" y="2380"/>
                    <a:pt x="59" y="2379"/>
                  </a:cubicBezTo>
                  <a:cubicBezTo>
                    <a:pt x="74" y="2375"/>
                    <a:pt x="52" y="2346"/>
                    <a:pt x="45" y="2324"/>
                  </a:cubicBezTo>
                  <a:cubicBezTo>
                    <a:pt x="39" y="2314"/>
                    <a:pt x="38" y="2241"/>
                    <a:pt x="41" y="2241"/>
                  </a:cubicBezTo>
                  <a:lnTo>
                    <a:pt x="41" y="2241"/>
                  </a:lnTo>
                  <a:cubicBezTo>
                    <a:pt x="41" y="2241"/>
                    <a:pt x="42" y="2241"/>
                    <a:pt x="42" y="2241"/>
                  </a:cubicBezTo>
                  <a:cubicBezTo>
                    <a:pt x="41" y="2240"/>
                    <a:pt x="41" y="2240"/>
                    <a:pt x="41" y="2240"/>
                  </a:cubicBezTo>
                  <a:cubicBezTo>
                    <a:pt x="40" y="2240"/>
                    <a:pt x="40" y="2248"/>
                    <a:pt x="38" y="2248"/>
                  </a:cubicBezTo>
                  <a:cubicBezTo>
                    <a:pt x="38" y="2248"/>
                    <a:pt x="37" y="2247"/>
                    <a:pt x="36" y="2244"/>
                  </a:cubicBezTo>
                  <a:cubicBezTo>
                    <a:pt x="33" y="2238"/>
                    <a:pt x="35" y="2224"/>
                    <a:pt x="35" y="2217"/>
                  </a:cubicBezTo>
                  <a:cubicBezTo>
                    <a:pt x="36" y="2204"/>
                    <a:pt x="35" y="2182"/>
                    <a:pt x="41" y="2175"/>
                  </a:cubicBezTo>
                  <a:cubicBezTo>
                    <a:pt x="46" y="2167"/>
                    <a:pt x="50" y="2169"/>
                    <a:pt x="50" y="2149"/>
                  </a:cubicBezTo>
                  <a:cubicBezTo>
                    <a:pt x="50" y="2135"/>
                    <a:pt x="43" y="2132"/>
                    <a:pt x="43" y="2120"/>
                  </a:cubicBezTo>
                  <a:cubicBezTo>
                    <a:pt x="44" y="2101"/>
                    <a:pt x="63" y="2078"/>
                    <a:pt x="70" y="2064"/>
                  </a:cubicBezTo>
                  <a:cubicBezTo>
                    <a:pt x="77" y="2046"/>
                    <a:pt x="89" y="2029"/>
                    <a:pt x="96" y="2010"/>
                  </a:cubicBezTo>
                  <a:cubicBezTo>
                    <a:pt x="103" y="1990"/>
                    <a:pt x="111" y="1971"/>
                    <a:pt x="117" y="1953"/>
                  </a:cubicBezTo>
                  <a:cubicBezTo>
                    <a:pt x="119" y="1944"/>
                    <a:pt x="120" y="1925"/>
                    <a:pt x="125" y="1917"/>
                  </a:cubicBezTo>
                  <a:lnTo>
                    <a:pt x="125" y="1917"/>
                  </a:lnTo>
                  <a:cubicBezTo>
                    <a:pt x="124" y="1919"/>
                    <a:pt x="128" y="1930"/>
                    <a:pt x="131" y="1930"/>
                  </a:cubicBezTo>
                  <a:cubicBezTo>
                    <a:pt x="131" y="1930"/>
                    <a:pt x="131" y="1930"/>
                    <a:pt x="132" y="1930"/>
                  </a:cubicBezTo>
                  <a:cubicBezTo>
                    <a:pt x="136" y="1927"/>
                    <a:pt x="154" y="1894"/>
                    <a:pt x="159" y="1887"/>
                  </a:cubicBezTo>
                  <a:cubicBezTo>
                    <a:pt x="166" y="1874"/>
                    <a:pt x="157" y="1878"/>
                    <a:pt x="166" y="1862"/>
                  </a:cubicBezTo>
                  <a:cubicBezTo>
                    <a:pt x="174" y="1850"/>
                    <a:pt x="182" y="1837"/>
                    <a:pt x="193" y="1827"/>
                  </a:cubicBezTo>
                  <a:cubicBezTo>
                    <a:pt x="221" y="1799"/>
                    <a:pt x="229" y="1805"/>
                    <a:pt x="249" y="1768"/>
                  </a:cubicBezTo>
                  <a:cubicBezTo>
                    <a:pt x="256" y="1750"/>
                    <a:pt x="268" y="1737"/>
                    <a:pt x="284" y="1721"/>
                  </a:cubicBezTo>
                  <a:cubicBezTo>
                    <a:pt x="290" y="1714"/>
                    <a:pt x="284" y="1702"/>
                    <a:pt x="299" y="1686"/>
                  </a:cubicBezTo>
                  <a:cubicBezTo>
                    <a:pt x="302" y="1687"/>
                    <a:pt x="302" y="1697"/>
                    <a:pt x="306" y="1697"/>
                  </a:cubicBezTo>
                  <a:cubicBezTo>
                    <a:pt x="308" y="1697"/>
                    <a:pt x="311" y="1694"/>
                    <a:pt x="316" y="1688"/>
                  </a:cubicBezTo>
                  <a:cubicBezTo>
                    <a:pt x="325" y="1676"/>
                    <a:pt x="327" y="1666"/>
                    <a:pt x="331" y="1655"/>
                  </a:cubicBezTo>
                  <a:lnTo>
                    <a:pt x="331" y="1655"/>
                  </a:lnTo>
                  <a:cubicBezTo>
                    <a:pt x="330" y="1659"/>
                    <a:pt x="330" y="1661"/>
                    <a:pt x="331" y="1661"/>
                  </a:cubicBezTo>
                  <a:cubicBezTo>
                    <a:pt x="336" y="1661"/>
                    <a:pt x="366" y="1627"/>
                    <a:pt x="373" y="1621"/>
                  </a:cubicBezTo>
                  <a:cubicBezTo>
                    <a:pt x="378" y="1617"/>
                    <a:pt x="381" y="1616"/>
                    <a:pt x="383" y="1616"/>
                  </a:cubicBezTo>
                  <a:cubicBezTo>
                    <a:pt x="385" y="1616"/>
                    <a:pt x="386" y="1617"/>
                    <a:pt x="388" y="1617"/>
                  </a:cubicBezTo>
                  <a:cubicBezTo>
                    <a:pt x="391" y="1617"/>
                    <a:pt x="394" y="1616"/>
                    <a:pt x="401" y="1610"/>
                  </a:cubicBezTo>
                  <a:cubicBezTo>
                    <a:pt x="414" y="1598"/>
                    <a:pt x="409" y="1584"/>
                    <a:pt x="397" y="1584"/>
                  </a:cubicBezTo>
                  <a:cubicBezTo>
                    <a:pt x="392" y="1584"/>
                    <a:pt x="386" y="1586"/>
                    <a:pt x="379" y="1591"/>
                  </a:cubicBezTo>
                  <a:lnTo>
                    <a:pt x="379" y="1591"/>
                  </a:lnTo>
                  <a:lnTo>
                    <a:pt x="394" y="1578"/>
                  </a:lnTo>
                  <a:cubicBezTo>
                    <a:pt x="407" y="1567"/>
                    <a:pt x="417" y="1549"/>
                    <a:pt x="411" y="1549"/>
                  </a:cubicBezTo>
                  <a:close/>
                  <a:moveTo>
                    <a:pt x="4805" y="2838"/>
                  </a:moveTo>
                  <a:cubicBezTo>
                    <a:pt x="4805" y="2838"/>
                    <a:pt x="4805" y="2838"/>
                    <a:pt x="4805" y="2838"/>
                  </a:cubicBezTo>
                  <a:lnTo>
                    <a:pt x="4805" y="2838"/>
                  </a:lnTo>
                  <a:lnTo>
                    <a:pt x="4805" y="2838"/>
                  </a:lnTo>
                  <a:close/>
                  <a:moveTo>
                    <a:pt x="627" y="2893"/>
                  </a:moveTo>
                  <a:cubicBezTo>
                    <a:pt x="627" y="2894"/>
                    <a:pt x="627" y="2894"/>
                    <a:pt x="627" y="2894"/>
                  </a:cubicBezTo>
                  <a:cubicBezTo>
                    <a:pt x="627" y="2894"/>
                    <a:pt x="627" y="2894"/>
                    <a:pt x="627" y="2893"/>
                  </a:cubicBezTo>
                  <a:close/>
                  <a:moveTo>
                    <a:pt x="4631" y="2901"/>
                  </a:moveTo>
                  <a:cubicBezTo>
                    <a:pt x="4645" y="2901"/>
                    <a:pt x="4641" y="2910"/>
                    <a:pt x="4625" y="2913"/>
                  </a:cubicBezTo>
                  <a:cubicBezTo>
                    <a:pt x="4613" y="2912"/>
                    <a:pt x="4597" y="2909"/>
                    <a:pt x="4622" y="2902"/>
                  </a:cubicBezTo>
                  <a:cubicBezTo>
                    <a:pt x="4626" y="2901"/>
                    <a:pt x="4629" y="2901"/>
                    <a:pt x="4631" y="2901"/>
                  </a:cubicBezTo>
                  <a:close/>
                  <a:moveTo>
                    <a:pt x="4234" y="3003"/>
                  </a:moveTo>
                  <a:cubicBezTo>
                    <a:pt x="4234" y="3003"/>
                    <a:pt x="4234" y="3003"/>
                    <a:pt x="4234" y="3003"/>
                  </a:cubicBezTo>
                  <a:cubicBezTo>
                    <a:pt x="4234" y="3003"/>
                    <a:pt x="4234" y="3003"/>
                    <a:pt x="4234" y="3003"/>
                  </a:cubicBezTo>
                  <a:close/>
                  <a:moveTo>
                    <a:pt x="4200" y="2986"/>
                  </a:moveTo>
                  <a:lnTo>
                    <a:pt x="4200" y="2986"/>
                  </a:lnTo>
                  <a:cubicBezTo>
                    <a:pt x="4200" y="2990"/>
                    <a:pt x="4202" y="2997"/>
                    <a:pt x="4186" y="3000"/>
                  </a:cubicBezTo>
                  <a:lnTo>
                    <a:pt x="4186" y="3000"/>
                  </a:lnTo>
                  <a:cubicBezTo>
                    <a:pt x="4186" y="3000"/>
                    <a:pt x="4186" y="3000"/>
                    <a:pt x="4186" y="3000"/>
                  </a:cubicBezTo>
                  <a:cubicBezTo>
                    <a:pt x="4186" y="3000"/>
                    <a:pt x="4186" y="3000"/>
                    <a:pt x="4186" y="3000"/>
                  </a:cubicBezTo>
                  <a:lnTo>
                    <a:pt x="4186" y="3000"/>
                  </a:lnTo>
                  <a:cubicBezTo>
                    <a:pt x="4185" y="3000"/>
                    <a:pt x="4185" y="3000"/>
                    <a:pt x="4185" y="3000"/>
                  </a:cubicBezTo>
                  <a:lnTo>
                    <a:pt x="4185" y="3000"/>
                  </a:lnTo>
                  <a:cubicBezTo>
                    <a:pt x="4180" y="3003"/>
                    <a:pt x="4175" y="3004"/>
                    <a:pt x="4171" y="3004"/>
                  </a:cubicBezTo>
                  <a:cubicBezTo>
                    <a:pt x="4167" y="3004"/>
                    <a:pt x="4166" y="3002"/>
                    <a:pt x="4174" y="2998"/>
                  </a:cubicBezTo>
                  <a:cubicBezTo>
                    <a:pt x="4184" y="2994"/>
                    <a:pt x="4192" y="2990"/>
                    <a:pt x="4200" y="2986"/>
                  </a:cubicBezTo>
                  <a:close/>
                  <a:moveTo>
                    <a:pt x="1237" y="3059"/>
                  </a:moveTo>
                  <a:cubicBezTo>
                    <a:pt x="1238" y="3059"/>
                    <a:pt x="1238" y="3059"/>
                    <a:pt x="1239" y="3059"/>
                  </a:cubicBezTo>
                  <a:cubicBezTo>
                    <a:pt x="1238" y="3059"/>
                    <a:pt x="1238" y="3059"/>
                    <a:pt x="1237" y="3059"/>
                  </a:cubicBezTo>
                  <a:close/>
                  <a:moveTo>
                    <a:pt x="1520" y="3067"/>
                  </a:moveTo>
                  <a:cubicBezTo>
                    <a:pt x="1520" y="3067"/>
                    <a:pt x="1520" y="3067"/>
                    <a:pt x="1520" y="3067"/>
                  </a:cubicBezTo>
                  <a:lnTo>
                    <a:pt x="1520" y="3067"/>
                  </a:lnTo>
                  <a:cubicBezTo>
                    <a:pt x="1520" y="3067"/>
                    <a:pt x="1520" y="3067"/>
                    <a:pt x="1520" y="3067"/>
                  </a:cubicBezTo>
                  <a:close/>
                  <a:moveTo>
                    <a:pt x="1469" y="3079"/>
                  </a:moveTo>
                  <a:cubicBezTo>
                    <a:pt x="1486" y="3082"/>
                    <a:pt x="1501" y="3083"/>
                    <a:pt x="1500" y="3090"/>
                  </a:cubicBezTo>
                  <a:lnTo>
                    <a:pt x="1484" y="3087"/>
                  </a:lnTo>
                  <a:lnTo>
                    <a:pt x="1469" y="3079"/>
                  </a:lnTo>
                  <a:close/>
                  <a:moveTo>
                    <a:pt x="3601" y="3085"/>
                  </a:moveTo>
                  <a:cubicBezTo>
                    <a:pt x="3601" y="3091"/>
                    <a:pt x="3600" y="3091"/>
                    <a:pt x="3586" y="3093"/>
                  </a:cubicBezTo>
                  <a:cubicBezTo>
                    <a:pt x="3580" y="3094"/>
                    <a:pt x="3572" y="3094"/>
                    <a:pt x="3566" y="3094"/>
                  </a:cubicBezTo>
                  <a:cubicBezTo>
                    <a:pt x="3559" y="3094"/>
                    <a:pt x="3554" y="3094"/>
                    <a:pt x="3553" y="3091"/>
                  </a:cubicBezTo>
                  <a:lnTo>
                    <a:pt x="3601" y="3085"/>
                  </a:lnTo>
                  <a:close/>
                  <a:moveTo>
                    <a:pt x="3190" y="3096"/>
                  </a:moveTo>
                  <a:lnTo>
                    <a:pt x="3190" y="3096"/>
                  </a:lnTo>
                  <a:cubicBezTo>
                    <a:pt x="3189" y="3096"/>
                    <a:pt x="3188" y="3096"/>
                    <a:pt x="3187" y="3096"/>
                  </a:cubicBezTo>
                  <a:cubicBezTo>
                    <a:pt x="3188" y="3096"/>
                    <a:pt x="3189" y="3096"/>
                    <a:pt x="3190" y="3096"/>
                  </a:cubicBezTo>
                  <a:close/>
                  <a:moveTo>
                    <a:pt x="1868" y="3098"/>
                  </a:moveTo>
                  <a:cubicBezTo>
                    <a:pt x="1868" y="3099"/>
                    <a:pt x="1868" y="3099"/>
                    <a:pt x="1868" y="3099"/>
                  </a:cubicBezTo>
                  <a:lnTo>
                    <a:pt x="1868" y="3099"/>
                  </a:lnTo>
                  <a:cubicBezTo>
                    <a:pt x="1868" y="3099"/>
                    <a:pt x="1868" y="3099"/>
                    <a:pt x="1868" y="3098"/>
                  </a:cubicBezTo>
                  <a:close/>
                  <a:moveTo>
                    <a:pt x="1636" y="3125"/>
                  </a:moveTo>
                  <a:cubicBezTo>
                    <a:pt x="1623" y="3125"/>
                    <a:pt x="1623" y="3129"/>
                    <a:pt x="1638" y="3136"/>
                  </a:cubicBezTo>
                  <a:cubicBezTo>
                    <a:pt x="1648" y="3133"/>
                    <a:pt x="1659" y="3132"/>
                    <a:pt x="1655" y="3126"/>
                  </a:cubicBezTo>
                  <a:cubicBezTo>
                    <a:pt x="1647" y="3125"/>
                    <a:pt x="1641" y="3125"/>
                    <a:pt x="1636" y="3125"/>
                  </a:cubicBezTo>
                  <a:close/>
                  <a:moveTo>
                    <a:pt x="1731" y="3129"/>
                  </a:moveTo>
                  <a:cubicBezTo>
                    <a:pt x="1715" y="3129"/>
                    <a:pt x="1718" y="3139"/>
                    <a:pt x="1734" y="3140"/>
                  </a:cubicBezTo>
                  <a:cubicBezTo>
                    <a:pt x="1735" y="3140"/>
                    <a:pt x="1737" y="3141"/>
                    <a:pt x="1738" y="3141"/>
                  </a:cubicBezTo>
                  <a:cubicBezTo>
                    <a:pt x="1755" y="3141"/>
                    <a:pt x="1757" y="3131"/>
                    <a:pt x="1736" y="3129"/>
                  </a:cubicBezTo>
                  <a:cubicBezTo>
                    <a:pt x="1734" y="3129"/>
                    <a:pt x="1733" y="3129"/>
                    <a:pt x="1731" y="3129"/>
                  </a:cubicBezTo>
                  <a:close/>
                  <a:moveTo>
                    <a:pt x="5791" y="5"/>
                  </a:moveTo>
                  <a:cubicBezTo>
                    <a:pt x="5760" y="5"/>
                    <a:pt x="5723" y="5"/>
                    <a:pt x="5692" y="7"/>
                  </a:cubicBezTo>
                  <a:cubicBezTo>
                    <a:pt x="5675" y="8"/>
                    <a:pt x="5669" y="11"/>
                    <a:pt x="5669" y="17"/>
                  </a:cubicBezTo>
                  <a:cubicBezTo>
                    <a:pt x="5646" y="24"/>
                    <a:pt x="5686" y="37"/>
                    <a:pt x="5713" y="37"/>
                  </a:cubicBezTo>
                  <a:cubicBezTo>
                    <a:pt x="5726" y="37"/>
                    <a:pt x="5737" y="34"/>
                    <a:pt x="5733" y="24"/>
                  </a:cubicBezTo>
                  <a:lnTo>
                    <a:pt x="5733" y="24"/>
                  </a:lnTo>
                  <a:cubicBezTo>
                    <a:pt x="5740" y="30"/>
                    <a:pt x="5812" y="31"/>
                    <a:pt x="5825" y="39"/>
                  </a:cubicBezTo>
                  <a:cubicBezTo>
                    <a:pt x="5829" y="41"/>
                    <a:pt x="5832" y="42"/>
                    <a:pt x="5835" y="42"/>
                  </a:cubicBezTo>
                  <a:cubicBezTo>
                    <a:pt x="5839" y="42"/>
                    <a:pt x="5844" y="40"/>
                    <a:pt x="5852" y="39"/>
                  </a:cubicBezTo>
                  <a:cubicBezTo>
                    <a:pt x="5858" y="38"/>
                    <a:pt x="5865" y="37"/>
                    <a:pt x="5871" y="37"/>
                  </a:cubicBezTo>
                  <a:cubicBezTo>
                    <a:pt x="5880" y="37"/>
                    <a:pt x="5889" y="38"/>
                    <a:pt x="5898" y="38"/>
                  </a:cubicBezTo>
                  <a:cubicBezTo>
                    <a:pt x="5914" y="37"/>
                    <a:pt x="5931" y="37"/>
                    <a:pt x="5947" y="37"/>
                  </a:cubicBezTo>
                  <a:cubicBezTo>
                    <a:pt x="6006" y="37"/>
                    <a:pt x="6067" y="41"/>
                    <a:pt x="6123" y="46"/>
                  </a:cubicBezTo>
                  <a:cubicBezTo>
                    <a:pt x="6153" y="48"/>
                    <a:pt x="6205" y="58"/>
                    <a:pt x="6239" y="58"/>
                  </a:cubicBezTo>
                  <a:cubicBezTo>
                    <a:pt x="6259" y="58"/>
                    <a:pt x="6273" y="55"/>
                    <a:pt x="6274" y="46"/>
                  </a:cubicBezTo>
                  <a:cubicBezTo>
                    <a:pt x="6275" y="45"/>
                    <a:pt x="6283" y="33"/>
                    <a:pt x="6290" y="33"/>
                  </a:cubicBezTo>
                  <a:cubicBezTo>
                    <a:pt x="6291" y="33"/>
                    <a:pt x="6292" y="34"/>
                    <a:pt x="6293" y="35"/>
                  </a:cubicBezTo>
                  <a:cubicBezTo>
                    <a:pt x="6299" y="40"/>
                    <a:pt x="6306" y="47"/>
                    <a:pt x="6306" y="52"/>
                  </a:cubicBezTo>
                  <a:cubicBezTo>
                    <a:pt x="6306" y="55"/>
                    <a:pt x="6314" y="84"/>
                    <a:pt x="6317" y="84"/>
                  </a:cubicBezTo>
                  <a:cubicBezTo>
                    <a:pt x="6323" y="83"/>
                    <a:pt x="6319" y="81"/>
                    <a:pt x="6330" y="80"/>
                  </a:cubicBezTo>
                  <a:cubicBezTo>
                    <a:pt x="6341" y="80"/>
                    <a:pt x="6354" y="81"/>
                    <a:pt x="6366" y="82"/>
                  </a:cubicBezTo>
                  <a:cubicBezTo>
                    <a:pt x="6384" y="83"/>
                    <a:pt x="6413" y="87"/>
                    <a:pt x="6412" y="95"/>
                  </a:cubicBezTo>
                  <a:lnTo>
                    <a:pt x="6412" y="95"/>
                  </a:lnTo>
                  <a:cubicBezTo>
                    <a:pt x="6413" y="89"/>
                    <a:pt x="6419" y="88"/>
                    <a:pt x="6427" y="88"/>
                  </a:cubicBezTo>
                  <a:cubicBezTo>
                    <a:pt x="6433" y="88"/>
                    <a:pt x="6440" y="88"/>
                    <a:pt x="6446" y="88"/>
                  </a:cubicBezTo>
                  <a:cubicBezTo>
                    <a:pt x="6452" y="88"/>
                    <a:pt x="6458" y="88"/>
                    <a:pt x="6461" y="84"/>
                  </a:cubicBezTo>
                  <a:cubicBezTo>
                    <a:pt x="6464" y="80"/>
                    <a:pt x="6473" y="74"/>
                    <a:pt x="6484" y="74"/>
                  </a:cubicBezTo>
                  <a:cubicBezTo>
                    <a:pt x="6490" y="74"/>
                    <a:pt x="6496" y="75"/>
                    <a:pt x="6504" y="80"/>
                  </a:cubicBezTo>
                  <a:cubicBezTo>
                    <a:pt x="6513" y="87"/>
                    <a:pt x="6506" y="92"/>
                    <a:pt x="6522" y="98"/>
                  </a:cubicBezTo>
                  <a:cubicBezTo>
                    <a:pt x="6529" y="101"/>
                    <a:pt x="6537" y="103"/>
                    <a:pt x="6543" y="103"/>
                  </a:cubicBezTo>
                  <a:cubicBezTo>
                    <a:pt x="6548" y="103"/>
                    <a:pt x="6552" y="102"/>
                    <a:pt x="6554" y="100"/>
                  </a:cubicBezTo>
                  <a:cubicBezTo>
                    <a:pt x="6557" y="98"/>
                    <a:pt x="6559" y="97"/>
                    <a:pt x="6562" y="97"/>
                  </a:cubicBezTo>
                  <a:cubicBezTo>
                    <a:pt x="6566" y="97"/>
                    <a:pt x="6572" y="99"/>
                    <a:pt x="6583" y="100"/>
                  </a:cubicBezTo>
                  <a:cubicBezTo>
                    <a:pt x="6594" y="102"/>
                    <a:pt x="6587" y="104"/>
                    <a:pt x="6590" y="108"/>
                  </a:cubicBezTo>
                  <a:cubicBezTo>
                    <a:pt x="6595" y="113"/>
                    <a:pt x="6606" y="113"/>
                    <a:pt x="6619" y="113"/>
                  </a:cubicBezTo>
                  <a:cubicBezTo>
                    <a:pt x="6625" y="113"/>
                    <a:pt x="6632" y="113"/>
                    <a:pt x="6639" y="113"/>
                  </a:cubicBezTo>
                  <a:cubicBezTo>
                    <a:pt x="6654" y="113"/>
                    <a:pt x="6670" y="114"/>
                    <a:pt x="6681" y="120"/>
                  </a:cubicBezTo>
                  <a:cubicBezTo>
                    <a:pt x="6684" y="121"/>
                    <a:pt x="6687" y="121"/>
                    <a:pt x="6690" y="121"/>
                  </a:cubicBezTo>
                  <a:cubicBezTo>
                    <a:pt x="6705" y="121"/>
                    <a:pt x="6723" y="116"/>
                    <a:pt x="6732" y="116"/>
                  </a:cubicBezTo>
                  <a:cubicBezTo>
                    <a:pt x="6734" y="116"/>
                    <a:pt x="6735" y="116"/>
                    <a:pt x="6736" y="117"/>
                  </a:cubicBezTo>
                  <a:cubicBezTo>
                    <a:pt x="6739" y="118"/>
                    <a:pt x="6745" y="130"/>
                    <a:pt x="6752" y="130"/>
                  </a:cubicBezTo>
                  <a:cubicBezTo>
                    <a:pt x="6765" y="130"/>
                    <a:pt x="6759" y="122"/>
                    <a:pt x="6773" y="121"/>
                  </a:cubicBezTo>
                  <a:cubicBezTo>
                    <a:pt x="6773" y="121"/>
                    <a:pt x="6773" y="121"/>
                    <a:pt x="6773" y="121"/>
                  </a:cubicBezTo>
                  <a:cubicBezTo>
                    <a:pt x="6774" y="121"/>
                    <a:pt x="6789" y="142"/>
                    <a:pt x="6789" y="142"/>
                  </a:cubicBezTo>
                  <a:cubicBezTo>
                    <a:pt x="6789" y="142"/>
                    <a:pt x="6789" y="142"/>
                    <a:pt x="6789" y="142"/>
                  </a:cubicBezTo>
                  <a:cubicBezTo>
                    <a:pt x="6796" y="139"/>
                    <a:pt x="6804" y="137"/>
                    <a:pt x="6814" y="137"/>
                  </a:cubicBezTo>
                  <a:cubicBezTo>
                    <a:pt x="6826" y="137"/>
                    <a:pt x="6839" y="139"/>
                    <a:pt x="6854" y="145"/>
                  </a:cubicBezTo>
                  <a:cubicBezTo>
                    <a:pt x="6868" y="151"/>
                    <a:pt x="6884" y="156"/>
                    <a:pt x="6901" y="159"/>
                  </a:cubicBezTo>
                  <a:cubicBezTo>
                    <a:pt x="6903" y="159"/>
                    <a:pt x="6907" y="159"/>
                    <a:pt x="6910" y="159"/>
                  </a:cubicBezTo>
                  <a:cubicBezTo>
                    <a:pt x="6916" y="159"/>
                    <a:pt x="6921" y="158"/>
                    <a:pt x="6911" y="156"/>
                  </a:cubicBezTo>
                  <a:lnTo>
                    <a:pt x="6911" y="156"/>
                  </a:lnTo>
                  <a:cubicBezTo>
                    <a:pt x="6923" y="159"/>
                    <a:pt x="6935" y="161"/>
                    <a:pt x="6947" y="164"/>
                  </a:cubicBezTo>
                  <a:cubicBezTo>
                    <a:pt x="6956" y="166"/>
                    <a:pt x="6959" y="167"/>
                    <a:pt x="6961" y="167"/>
                  </a:cubicBezTo>
                  <a:cubicBezTo>
                    <a:pt x="6963" y="167"/>
                    <a:pt x="6957" y="164"/>
                    <a:pt x="6966" y="163"/>
                  </a:cubicBezTo>
                  <a:cubicBezTo>
                    <a:pt x="6967" y="163"/>
                    <a:pt x="6967" y="163"/>
                    <a:pt x="6967" y="163"/>
                  </a:cubicBezTo>
                  <a:cubicBezTo>
                    <a:pt x="6978" y="163"/>
                    <a:pt x="7017" y="179"/>
                    <a:pt x="7027" y="181"/>
                  </a:cubicBezTo>
                  <a:cubicBezTo>
                    <a:pt x="7041" y="185"/>
                    <a:pt x="7069" y="195"/>
                    <a:pt x="7084" y="195"/>
                  </a:cubicBezTo>
                  <a:cubicBezTo>
                    <a:pt x="7085" y="195"/>
                    <a:pt x="7086" y="195"/>
                    <a:pt x="7086" y="195"/>
                  </a:cubicBezTo>
                  <a:cubicBezTo>
                    <a:pt x="7093" y="195"/>
                    <a:pt x="7094" y="190"/>
                    <a:pt x="7099" y="190"/>
                  </a:cubicBezTo>
                  <a:cubicBezTo>
                    <a:pt x="7102" y="190"/>
                    <a:pt x="7108" y="192"/>
                    <a:pt x="7118" y="200"/>
                  </a:cubicBezTo>
                  <a:cubicBezTo>
                    <a:pt x="7124" y="206"/>
                    <a:pt x="7142" y="215"/>
                    <a:pt x="7149" y="215"/>
                  </a:cubicBezTo>
                  <a:cubicBezTo>
                    <a:pt x="7152" y="215"/>
                    <a:pt x="7153" y="213"/>
                    <a:pt x="7149" y="207"/>
                  </a:cubicBezTo>
                  <a:cubicBezTo>
                    <a:pt x="7150" y="203"/>
                    <a:pt x="7155" y="201"/>
                    <a:pt x="7162" y="201"/>
                  </a:cubicBezTo>
                  <a:cubicBezTo>
                    <a:pt x="7171" y="201"/>
                    <a:pt x="7183" y="205"/>
                    <a:pt x="7194" y="213"/>
                  </a:cubicBezTo>
                  <a:cubicBezTo>
                    <a:pt x="7207" y="222"/>
                    <a:pt x="7204" y="229"/>
                    <a:pt x="7235" y="234"/>
                  </a:cubicBezTo>
                  <a:cubicBezTo>
                    <a:pt x="7239" y="235"/>
                    <a:pt x="7283" y="235"/>
                    <a:pt x="7284" y="237"/>
                  </a:cubicBezTo>
                  <a:cubicBezTo>
                    <a:pt x="7285" y="239"/>
                    <a:pt x="7255" y="237"/>
                    <a:pt x="7266" y="244"/>
                  </a:cubicBezTo>
                  <a:cubicBezTo>
                    <a:pt x="7276" y="250"/>
                    <a:pt x="7310" y="251"/>
                    <a:pt x="7318" y="252"/>
                  </a:cubicBezTo>
                  <a:cubicBezTo>
                    <a:pt x="7336" y="258"/>
                    <a:pt x="7357" y="265"/>
                    <a:pt x="7370" y="275"/>
                  </a:cubicBezTo>
                  <a:cubicBezTo>
                    <a:pt x="7383" y="283"/>
                    <a:pt x="7393" y="289"/>
                    <a:pt x="7411" y="295"/>
                  </a:cubicBezTo>
                  <a:cubicBezTo>
                    <a:pt x="7430" y="303"/>
                    <a:pt x="7451" y="311"/>
                    <a:pt x="7470" y="317"/>
                  </a:cubicBezTo>
                  <a:cubicBezTo>
                    <a:pt x="7490" y="322"/>
                    <a:pt x="7503" y="318"/>
                    <a:pt x="7511" y="329"/>
                  </a:cubicBezTo>
                  <a:cubicBezTo>
                    <a:pt x="7522" y="341"/>
                    <a:pt x="7545" y="354"/>
                    <a:pt x="7566" y="362"/>
                  </a:cubicBezTo>
                  <a:cubicBezTo>
                    <a:pt x="7570" y="364"/>
                    <a:pt x="7573" y="364"/>
                    <a:pt x="7576" y="364"/>
                  </a:cubicBezTo>
                  <a:cubicBezTo>
                    <a:pt x="7581" y="364"/>
                    <a:pt x="7582" y="360"/>
                    <a:pt x="7582" y="357"/>
                  </a:cubicBezTo>
                  <a:lnTo>
                    <a:pt x="7582" y="357"/>
                  </a:lnTo>
                  <a:cubicBezTo>
                    <a:pt x="7580" y="372"/>
                    <a:pt x="7638" y="395"/>
                    <a:pt x="7657" y="399"/>
                  </a:cubicBezTo>
                  <a:cubicBezTo>
                    <a:pt x="7668" y="400"/>
                    <a:pt x="7688" y="410"/>
                    <a:pt x="7691" y="419"/>
                  </a:cubicBezTo>
                  <a:cubicBezTo>
                    <a:pt x="7692" y="421"/>
                    <a:pt x="7689" y="421"/>
                    <a:pt x="7687" y="421"/>
                  </a:cubicBezTo>
                  <a:cubicBezTo>
                    <a:pt x="7687" y="421"/>
                    <a:pt x="7686" y="421"/>
                    <a:pt x="7686" y="421"/>
                  </a:cubicBezTo>
                  <a:cubicBezTo>
                    <a:pt x="7683" y="421"/>
                    <a:pt x="7681" y="421"/>
                    <a:pt x="7684" y="425"/>
                  </a:cubicBezTo>
                  <a:cubicBezTo>
                    <a:pt x="7690" y="432"/>
                    <a:pt x="7703" y="433"/>
                    <a:pt x="7710" y="435"/>
                  </a:cubicBezTo>
                  <a:cubicBezTo>
                    <a:pt x="7725" y="441"/>
                    <a:pt x="7745" y="455"/>
                    <a:pt x="7754" y="467"/>
                  </a:cubicBezTo>
                  <a:cubicBezTo>
                    <a:pt x="7749" y="475"/>
                    <a:pt x="7781" y="478"/>
                    <a:pt x="7790" y="484"/>
                  </a:cubicBezTo>
                  <a:cubicBezTo>
                    <a:pt x="7812" y="497"/>
                    <a:pt x="7834" y="518"/>
                    <a:pt x="7854" y="529"/>
                  </a:cubicBezTo>
                  <a:cubicBezTo>
                    <a:pt x="7871" y="537"/>
                    <a:pt x="7893" y="558"/>
                    <a:pt x="7908" y="573"/>
                  </a:cubicBezTo>
                  <a:cubicBezTo>
                    <a:pt x="7923" y="593"/>
                    <a:pt x="7950" y="625"/>
                    <a:pt x="7968" y="638"/>
                  </a:cubicBezTo>
                  <a:cubicBezTo>
                    <a:pt x="7975" y="643"/>
                    <a:pt x="7976" y="659"/>
                    <a:pt x="7980" y="667"/>
                  </a:cubicBezTo>
                  <a:cubicBezTo>
                    <a:pt x="7985" y="679"/>
                    <a:pt x="7995" y="680"/>
                    <a:pt x="8004" y="694"/>
                  </a:cubicBezTo>
                  <a:cubicBezTo>
                    <a:pt x="8013" y="710"/>
                    <a:pt x="8022" y="728"/>
                    <a:pt x="8033" y="743"/>
                  </a:cubicBezTo>
                  <a:cubicBezTo>
                    <a:pt x="8042" y="760"/>
                    <a:pt x="8045" y="752"/>
                    <a:pt x="8049" y="775"/>
                  </a:cubicBezTo>
                  <a:cubicBezTo>
                    <a:pt x="8055" y="795"/>
                    <a:pt x="8058" y="842"/>
                    <a:pt x="8074" y="842"/>
                  </a:cubicBezTo>
                  <a:cubicBezTo>
                    <a:pt x="8074" y="842"/>
                    <a:pt x="8075" y="841"/>
                    <a:pt x="8075" y="841"/>
                  </a:cubicBezTo>
                  <a:lnTo>
                    <a:pt x="8075" y="841"/>
                  </a:lnTo>
                  <a:cubicBezTo>
                    <a:pt x="8070" y="842"/>
                    <a:pt x="8069" y="852"/>
                    <a:pt x="8071" y="866"/>
                  </a:cubicBezTo>
                  <a:cubicBezTo>
                    <a:pt x="8070" y="884"/>
                    <a:pt x="8074" y="909"/>
                    <a:pt x="8076" y="931"/>
                  </a:cubicBezTo>
                  <a:cubicBezTo>
                    <a:pt x="8076" y="955"/>
                    <a:pt x="8078" y="976"/>
                    <a:pt x="8080" y="985"/>
                  </a:cubicBezTo>
                  <a:cubicBezTo>
                    <a:pt x="8084" y="1006"/>
                    <a:pt x="8050" y="1026"/>
                    <a:pt x="8062" y="1054"/>
                  </a:cubicBezTo>
                  <a:cubicBezTo>
                    <a:pt x="8067" y="1067"/>
                    <a:pt x="8074" y="1075"/>
                    <a:pt x="8058" y="1095"/>
                  </a:cubicBezTo>
                  <a:cubicBezTo>
                    <a:pt x="8057" y="1098"/>
                    <a:pt x="8054" y="1111"/>
                    <a:pt x="8050" y="1123"/>
                  </a:cubicBezTo>
                  <a:cubicBezTo>
                    <a:pt x="8046" y="1134"/>
                    <a:pt x="8042" y="1144"/>
                    <a:pt x="8043" y="1144"/>
                  </a:cubicBezTo>
                  <a:cubicBezTo>
                    <a:pt x="8043" y="1144"/>
                    <a:pt x="8043" y="1144"/>
                    <a:pt x="8043" y="1144"/>
                  </a:cubicBezTo>
                  <a:lnTo>
                    <a:pt x="8043" y="1144"/>
                  </a:lnTo>
                  <a:cubicBezTo>
                    <a:pt x="8043" y="1144"/>
                    <a:pt x="8043" y="1144"/>
                    <a:pt x="8043" y="1144"/>
                  </a:cubicBezTo>
                  <a:cubicBezTo>
                    <a:pt x="8042" y="1144"/>
                    <a:pt x="8043" y="1136"/>
                    <a:pt x="8041" y="1136"/>
                  </a:cubicBezTo>
                  <a:cubicBezTo>
                    <a:pt x="8040" y="1136"/>
                    <a:pt x="8039" y="1137"/>
                    <a:pt x="8037" y="1140"/>
                  </a:cubicBezTo>
                  <a:cubicBezTo>
                    <a:pt x="8032" y="1148"/>
                    <a:pt x="8027" y="1162"/>
                    <a:pt x="8023" y="1171"/>
                  </a:cubicBezTo>
                  <a:cubicBezTo>
                    <a:pt x="8013" y="1197"/>
                    <a:pt x="7989" y="1219"/>
                    <a:pt x="7979" y="1243"/>
                  </a:cubicBezTo>
                  <a:cubicBezTo>
                    <a:pt x="7987" y="1233"/>
                    <a:pt x="7996" y="1228"/>
                    <a:pt x="8002" y="1228"/>
                  </a:cubicBezTo>
                  <a:cubicBezTo>
                    <a:pt x="8009" y="1228"/>
                    <a:pt x="8012" y="1233"/>
                    <a:pt x="8011" y="1244"/>
                  </a:cubicBezTo>
                  <a:cubicBezTo>
                    <a:pt x="8006" y="1252"/>
                    <a:pt x="8003" y="1255"/>
                    <a:pt x="8000" y="1255"/>
                  </a:cubicBezTo>
                  <a:cubicBezTo>
                    <a:pt x="7996" y="1255"/>
                    <a:pt x="7994" y="1246"/>
                    <a:pt x="7992" y="1244"/>
                  </a:cubicBezTo>
                  <a:cubicBezTo>
                    <a:pt x="7992" y="1243"/>
                    <a:pt x="7992" y="1243"/>
                    <a:pt x="7992" y="1243"/>
                  </a:cubicBezTo>
                  <a:cubicBezTo>
                    <a:pt x="7987" y="1243"/>
                    <a:pt x="7975" y="1273"/>
                    <a:pt x="7967" y="1281"/>
                  </a:cubicBezTo>
                  <a:cubicBezTo>
                    <a:pt x="7961" y="1289"/>
                    <a:pt x="7942" y="1301"/>
                    <a:pt x="7941" y="1307"/>
                  </a:cubicBezTo>
                  <a:cubicBezTo>
                    <a:pt x="7939" y="1315"/>
                    <a:pt x="7943" y="1321"/>
                    <a:pt x="7931" y="1333"/>
                  </a:cubicBezTo>
                  <a:cubicBezTo>
                    <a:pt x="7914" y="1351"/>
                    <a:pt x="7899" y="1360"/>
                    <a:pt x="7882" y="1382"/>
                  </a:cubicBezTo>
                  <a:cubicBezTo>
                    <a:pt x="7882" y="1381"/>
                    <a:pt x="7883" y="1381"/>
                    <a:pt x="7883" y="1381"/>
                  </a:cubicBezTo>
                  <a:lnTo>
                    <a:pt x="7883" y="1381"/>
                  </a:lnTo>
                  <a:cubicBezTo>
                    <a:pt x="7892" y="1381"/>
                    <a:pt x="7820" y="1461"/>
                    <a:pt x="7813" y="1470"/>
                  </a:cubicBezTo>
                  <a:cubicBezTo>
                    <a:pt x="7809" y="1477"/>
                    <a:pt x="7827" y="1471"/>
                    <a:pt x="7821" y="1484"/>
                  </a:cubicBezTo>
                  <a:cubicBezTo>
                    <a:pt x="7817" y="1492"/>
                    <a:pt x="7810" y="1495"/>
                    <a:pt x="7805" y="1495"/>
                  </a:cubicBezTo>
                  <a:cubicBezTo>
                    <a:pt x="7799" y="1495"/>
                    <a:pt x="7795" y="1493"/>
                    <a:pt x="7794" y="1492"/>
                  </a:cubicBezTo>
                  <a:lnTo>
                    <a:pt x="7794" y="1492"/>
                  </a:lnTo>
                  <a:cubicBezTo>
                    <a:pt x="7797" y="1494"/>
                    <a:pt x="7794" y="1506"/>
                    <a:pt x="7783" y="1512"/>
                  </a:cubicBezTo>
                  <a:cubicBezTo>
                    <a:pt x="7780" y="1514"/>
                    <a:pt x="7778" y="1514"/>
                    <a:pt x="7776" y="1514"/>
                  </a:cubicBezTo>
                  <a:cubicBezTo>
                    <a:pt x="7774" y="1514"/>
                    <a:pt x="7772" y="1513"/>
                    <a:pt x="7769" y="1513"/>
                  </a:cubicBezTo>
                  <a:cubicBezTo>
                    <a:pt x="7768" y="1513"/>
                    <a:pt x="7766" y="1513"/>
                    <a:pt x="7763" y="1515"/>
                  </a:cubicBezTo>
                  <a:cubicBezTo>
                    <a:pt x="7757" y="1520"/>
                    <a:pt x="7759" y="1539"/>
                    <a:pt x="7743" y="1552"/>
                  </a:cubicBezTo>
                  <a:cubicBezTo>
                    <a:pt x="7739" y="1556"/>
                    <a:pt x="7705" y="1568"/>
                    <a:pt x="7710" y="1572"/>
                  </a:cubicBezTo>
                  <a:cubicBezTo>
                    <a:pt x="7710" y="1573"/>
                    <a:pt x="7711" y="1573"/>
                    <a:pt x="7712" y="1573"/>
                  </a:cubicBezTo>
                  <a:cubicBezTo>
                    <a:pt x="7713" y="1573"/>
                    <a:pt x="7715" y="1572"/>
                    <a:pt x="7716" y="1572"/>
                  </a:cubicBezTo>
                  <a:cubicBezTo>
                    <a:pt x="7719" y="1572"/>
                    <a:pt x="7720" y="1574"/>
                    <a:pt x="7715" y="1580"/>
                  </a:cubicBezTo>
                  <a:cubicBezTo>
                    <a:pt x="7712" y="1584"/>
                    <a:pt x="7707" y="1589"/>
                    <a:pt x="7702" y="1591"/>
                  </a:cubicBezTo>
                  <a:cubicBezTo>
                    <a:pt x="7700" y="1592"/>
                    <a:pt x="7699" y="1593"/>
                    <a:pt x="7698" y="1593"/>
                  </a:cubicBezTo>
                  <a:cubicBezTo>
                    <a:pt x="7692" y="1593"/>
                    <a:pt x="7692" y="1586"/>
                    <a:pt x="7688" y="1586"/>
                  </a:cubicBezTo>
                  <a:cubicBezTo>
                    <a:pt x="7686" y="1586"/>
                    <a:pt x="7683" y="1587"/>
                    <a:pt x="7680" y="1590"/>
                  </a:cubicBezTo>
                  <a:cubicBezTo>
                    <a:pt x="7670" y="1598"/>
                    <a:pt x="7656" y="1610"/>
                    <a:pt x="7648" y="1619"/>
                  </a:cubicBezTo>
                  <a:cubicBezTo>
                    <a:pt x="7644" y="1624"/>
                    <a:pt x="7643" y="1630"/>
                    <a:pt x="7642" y="1631"/>
                  </a:cubicBezTo>
                  <a:cubicBezTo>
                    <a:pt x="7623" y="1646"/>
                    <a:pt x="7603" y="1661"/>
                    <a:pt x="7586" y="1678"/>
                  </a:cubicBezTo>
                  <a:cubicBezTo>
                    <a:pt x="7572" y="1690"/>
                    <a:pt x="7567" y="1697"/>
                    <a:pt x="7571" y="1697"/>
                  </a:cubicBezTo>
                  <a:cubicBezTo>
                    <a:pt x="7573" y="1697"/>
                    <a:pt x="7579" y="1694"/>
                    <a:pt x="7589" y="1688"/>
                  </a:cubicBezTo>
                  <a:lnTo>
                    <a:pt x="7589" y="1688"/>
                  </a:lnTo>
                  <a:cubicBezTo>
                    <a:pt x="7572" y="1703"/>
                    <a:pt x="7554" y="1717"/>
                    <a:pt x="7536" y="1722"/>
                  </a:cubicBezTo>
                  <a:cubicBezTo>
                    <a:pt x="7522" y="1727"/>
                    <a:pt x="7499" y="1734"/>
                    <a:pt x="7486" y="1750"/>
                  </a:cubicBezTo>
                  <a:cubicBezTo>
                    <a:pt x="7476" y="1763"/>
                    <a:pt x="7477" y="1766"/>
                    <a:pt x="7460" y="1779"/>
                  </a:cubicBezTo>
                  <a:cubicBezTo>
                    <a:pt x="7454" y="1783"/>
                    <a:pt x="7440" y="1792"/>
                    <a:pt x="7434" y="1797"/>
                  </a:cubicBezTo>
                  <a:cubicBezTo>
                    <a:pt x="7434" y="1798"/>
                    <a:pt x="7437" y="1800"/>
                    <a:pt x="7434" y="1804"/>
                  </a:cubicBezTo>
                  <a:cubicBezTo>
                    <a:pt x="7420" y="1818"/>
                    <a:pt x="7393" y="1831"/>
                    <a:pt x="7376" y="1846"/>
                  </a:cubicBezTo>
                  <a:cubicBezTo>
                    <a:pt x="7359" y="1860"/>
                    <a:pt x="7347" y="1874"/>
                    <a:pt x="7331" y="1877"/>
                  </a:cubicBezTo>
                  <a:cubicBezTo>
                    <a:pt x="7321" y="1878"/>
                    <a:pt x="7282" y="1903"/>
                    <a:pt x="7276" y="1912"/>
                  </a:cubicBezTo>
                  <a:cubicBezTo>
                    <a:pt x="7274" y="1914"/>
                    <a:pt x="7275" y="1915"/>
                    <a:pt x="7277" y="1915"/>
                  </a:cubicBezTo>
                  <a:cubicBezTo>
                    <a:pt x="7282" y="1915"/>
                    <a:pt x="7296" y="1909"/>
                    <a:pt x="7303" y="1905"/>
                  </a:cubicBezTo>
                  <a:lnTo>
                    <a:pt x="7303" y="1905"/>
                  </a:lnTo>
                  <a:cubicBezTo>
                    <a:pt x="7291" y="1913"/>
                    <a:pt x="7279" y="1921"/>
                    <a:pt x="7266" y="1926"/>
                  </a:cubicBezTo>
                  <a:cubicBezTo>
                    <a:pt x="7254" y="1930"/>
                    <a:pt x="7246" y="1931"/>
                    <a:pt x="7232" y="1937"/>
                  </a:cubicBezTo>
                  <a:cubicBezTo>
                    <a:pt x="7208" y="1948"/>
                    <a:pt x="7206" y="1960"/>
                    <a:pt x="7183" y="1969"/>
                  </a:cubicBezTo>
                  <a:cubicBezTo>
                    <a:pt x="7173" y="1972"/>
                    <a:pt x="7141" y="1973"/>
                    <a:pt x="7141" y="1985"/>
                  </a:cubicBezTo>
                  <a:cubicBezTo>
                    <a:pt x="7142" y="1992"/>
                    <a:pt x="7144" y="2004"/>
                    <a:pt x="7117" y="2012"/>
                  </a:cubicBezTo>
                  <a:cubicBezTo>
                    <a:pt x="7100" y="2016"/>
                    <a:pt x="7098" y="2012"/>
                    <a:pt x="7078" y="2021"/>
                  </a:cubicBezTo>
                  <a:cubicBezTo>
                    <a:pt x="7071" y="2024"/>
                    <a:pt x="7024" y="2046"/>
                    <a:pt x="7025" y="2052"/>
                  </a:cubicBezTo>
                  <a:cubicBezTo>
                    <a:pt x="7025" y="2054"/>
                    <a:pt x="7048" y="2058"/>
                    <a:pt x="7021" y="2071"/>
                  </a:cubicBezTo>
                  <a:cubicBezTo>
                    <a:pt x="7016" y="2073"/>
                    <a:pt x="7013" y="2074"/>
                    <a:pt x="7011" y="2074"/>
                  </a:cubicBezTo>
                  <a:cubicBezTo>
                    <a:pt x="7004" y="2074"/>
                    <a:pt x="7008" y="2065"/>
                    <a:pt x="7001" y="2065"/>
                  </a:cubicBezTo>
                  <a:lnTo>
                    <a:pt x="7001" y="2065"/>
                  </a:lnTo>
                  <a:cubicBezTo>
                    <a:pt x="7002" y="2065"/>
                    <a:pt x="6987" y="2085"/>
                    <a:pt x="6986" y="2087"/>
                  </a:cubicBezTo>
                  <a:cubicBezTo>
                    <a:pt x="6977" y="2096"/>
                    <a:pt x="6973" y="2097"/>
                    <a:pt x="6968" y="2097"/>
                  </a:cubicBezTo>
                  <a:cubicBezTo>
                    <a:pt x="6966" y="2097"/>
                    <a:pt x="6964" y="2097"/>
                    <a:pt x="6961" y="2097"/>
                  </a:cubicBezTo>
                  <a:cubicBezTo>
                    <a:pt x="6961" y="2097"/>
                    <a:pt x="6961" y="2097"/>
                    <a:pt x="6960" y="2097"/>
                  </a:cubicBezTo>
                  <a:cubicBezTo>
                    <a:pt x="6947" y="2097"/>
                    <a:pt x="6901" y="2116"/>
                    <a:pt x="6886" y="2127"/>
                  </a:cubicBezTo>
                  <a:cubicBezTo>
                    <a:pt x="6868" y="2140"/>
                    <a:pt x="6897" y="2146"/>
                    <a:pt x="6888" y="2151"/>
                  </a:cubicBezTo>
                  <a:cubicBezTo>
                    <a:pt x="6882" y="2154"/>
                    <a:pt x="6878" y="2155"/>
                    <a:pt x="6874" y="2155"/>
                  </a:cubicBezTo>
                  <a:cubicBezTo>
                    <a:pt x="6871" y="2155"/>
                    <a:pt x="6868" y="2154"/>
                    <a:pt x="6864" y="2154"/>
                  </a:cubicBezTo>
                  <a:cubicBezTo>
                    <a:pt x="6863" y="2154"/>
                    <a:pt x="6863" y="2154"/>
                    <a:pt x="6862" y="2155"/>
                  </a:cubicBezTo>
                  <a:cubicBezTo>
                    <a:pt x="6850" y="2156"/>
                    <a:pt x="6835" y="2162"/>
                    <a:pt x="6821" y="2169"/>
                  </a:cubicBezTo>
                  <a:cubicBezTo>
                    <a:pt x="6801" y="2176"/>
                    <a:pt x="6760" y="2182"/>
                    <a:pt x="6747" y="2191"/>
                  </a:cubicBezTo>
                  <a:cubicBezTo>
                    <a:pt x="6740" y="2196"/>
                    <a:pt x="6732" y="2211"/>
                    <a:pt x="6724" y="2211"/>
                  </a:cubicBezTo>
                  <a:cubicBezTo>
                    <a:pt x="6721" y="2211"/>
                    <a:pt x="6718" y="2211"/>
                    <a:pt x="6716" y="2211"/>
                  </a:cubicBezTo>
                  <a:cubicBezTo>
                    <a:pt x="6713" y="2211"/>
                    <a:pt x="6709" y="2212"/>
                    <a:pt x="6702" y="2215"/>
                  </a:cubicBezTo>
                  <a:cubicBezTo>
                    <a:pt x="6671" y="2229"/>
                    <a:pt x="6665" y="2249"/>
                    <a:pt x="6636" y="2264"/>
                  </a:cubicBezTo>
                  <a:cubicBezTo>
                    <a:pt x="6606" y="2279"/>
                    <a:pt x="6584" y="2267"/>
                    <a:pt x="6561" y="2278"/>
                  </a:cubicBezTo>
                  <a:cubicBezTo>
                    <a:pt x="6555" y="2280"/>
                    <a:pt x="6563" y="2283"/>
                    <a:pt x="6569" y="2283"/>
                  </a:cubicBezTo>
                  <a:cubicBezTo>
                    <a:pt x="6570" y="2283"/>
                    <a:pt x="6571" y="2282"/>
                    <a:pt x="6571" y="2282"/>
                  </a:cubicBezTo>
                  <a:lnTo>
                    <a:pt x="6571" y="2282"/>
                  </a:lnTo>
                  <a:cubicBezTo>
                    <a:pt x="6553" y="2291"/>
                    <a:pt x="6546" y="2284"/>
                    <a:pt x="6531" y="2292"/>
                  </a:cubicBezTo>
                  <a:cubicBezTo>
                    <a:pt x="6511" y="2301"/>
                    <a:pt x="6496" y="2311"/>
                    <a:pt x="6474" y="2320"/>
                  </a:cubicBezTo>
                  <a:cubicBezTo>
                    <a:pt x="6476" y="2320"/>
                    <a:pt x="6477" y="2319"/>
                    <a:pt x="6476" y="2319"/>
                  </a:cubicBezTo>
                  <a:lnTo>
                    <a:pt x="6476" y="2319"/>
                  </a:lnTo>
                  <a:cubicBezTo>
                    <a:pt x="6476" y="2319"/>
                    <a:pt x="6457" y="2328"/>
                    <a:pt x="6451" y="2333"/>
                  </a:cubicBezTo>
                  <a:cubicBezTo>
                    <a:pt x="6443" y="2341"/>
                    <a:pt x="6434" y="2342"/>
                    <a:pt x="6423" y="2346"/>
                  </a:cubicBezTo>
                  <a:cubicBezTo>
                    <a:pt x="6400" y="2352"/>
                    <a:pt x="6371" y="2365"/>
                    <a:pt x="6351" y="2376"/>
                  </a:cubicBezTo>
                  <a:cubicBezTo>
                    <a:pt x="6344" y="2380"/>
                    <a:pt x="6324" y="2399"/>
                    <a:pt x="6318" y="2399"/>
                  </a:cubicBezTo>
                  <a:cubicBezTo>
                    <a:pt x="6318" y="2399"/>
                    <a:pt x="6317" y="2399"/>
                    <a:pt x="6317" y="2398"/>
                  </a:cubicBezTo>
                  <a:cubicBezTo>
                    <a:pt x="6314" y="2393"/>
                    <a:pt x="6311" y="2388"/>
                    <a:pt x="6304" y="2388"/>
                  </a:cubicBezTo>
                  <a:cubicBezTo>
                    <a:pt x="6299" y="2388"/>
                    <a:pt x="6291" y="2391"/>
                    <a:pt x="6278" y="2402"/>
                  </a:cubicBezTo>
                  <a:cubicBezTo>
                    <a:pt x="6271" y="2408"/>
                    <a:pt x="6263" y="2415"/>
                    <a:pt x="6255" y="2423"/>
                  </a:cubicBezTo>
                  <a:lnTo>
                    <a:pt x="6255" y="2423"/>
                  </a:lnTo>
                  <a:cubicBezTo>
                    <a:pt x="6256" y="2419"/>
                    <a:pt x="6256" y="2416"/>
                    <a:pt x="6255" y="2416"/>
                  </a:cubicBezTo>
                  <a:lnTo>
                    <a:pt x="6255" y="2416"/>
                  </a:lnTo>
                  <a:cubicBezTo>
                    <a:pt x="6244" y="2420"/>
                    <a:pt x="6225" y="2427"/>
                    <a:pt x="6227" y="2432"/>
                  </a:cubicBezTo>
                  <a:cubicBezTo>
                    <a:pt x="6227" y="2432"/>
                    <a:pt x="6228" y="2433"/>
                    <a:pt x="6230" y="2433"/>
                  </a:cubicBezTo>
                  <a:cubicBezTo>
                    <a:pt x="6234" y="2433"/>
                    <a:pt x="6239" y="2432"/>
                    <a:pt x="6242" y="2432"/>
                  </a:cubicBezTo>
                  <a:lnTo>
                    <a:pt x="6242" y="2432"/>
                  </a:lnTo>
                  <a:cubicBezTo>
                    <a:pt x="6233" y="2437"/>
                    <a:pt x="6223" y="2442"/>
                    <a:pt x="6210" y="2443"/>
                  </a:cubicBezTo>
                  <a:cubicBezTo>
                    <a:pt x="6193" y="2444"/>
                    <a:pt x="6178" y="2442"/>
                    <a:pt x="6156" y="2448"/>
                  </a:cubicBezTo>
                  <a:cubicBezTo>
                    <a:pt x="6136" y="2453"/>
                    <a:pt x="6135" y="2459"/>
                    <a:pt x="6120" y="2465"/>
                  </a:cubicBezTo>
                  <a:cubicBezTo>
                    <a:pt x="6107" y="2470"/>
                    <a:pt x="6092" y="2465"/>
                    <a:pt x="6077" y="2471"/>
                  </a:cubicBezTo>
                  <a:cubicBezTo>
                    <a:pt x="6073" y="2472"/>
                    <a:pt x="6072" y="2479"/>
                    <a:pt x="6068" y="2482"/>
                  </a:cubicBezTo>
                  <a:cubicBezTo>
                    <a:pt x="6056" y="2491"/>
                    <a:pt x="6043" y="2492"/>
                    <a:pt x="6030" y="2492"/>
                  </a:cubicBezTo>
                  <a:cubicBezTo>
                    <a:pt x="6027" y="2492"/>
                    <a:pt x="6024" y="2492"/>
                    <a:pt x="6022" y="2492"/>
                  </a:cubicBezTo>
                  <a:cubicBezTo>
                    <a:pt x="6015" y="2492"/>
                    <a:pt x="6009" y="2492"/>
                    <a:pt x="6003" y="2494"/>
                  </a:cubicBezTo>
                  <a:lnTo>
                    <a:pt x="6003" y="2494"/>
                  </a:lnTo>
                  <a:cubicBezTo>
                    <a:pt x="6003" y="2494"/>
                    <a:pt x="6004" y="2494"/>
                    <a:pt x="6005" y="2494"/>
                  </a:cubicBezTo>
                  <a:cubicBezTo>
                    <a:pt x="6014" y="2494"/>
                    <a:pt x="6022" y="2514"/>
                    <a:pt x="5984" y="2516"/>
                  </a:cubicBezTo>
                  <a:cubicBezTo>
                    <a:pt x="5962" y="2517"/>
                    <a:pt x="5969" y="2514"/>
                    <a:pt x="5939" y="2525"/>
                  </a:cubicBezTo>
                  <a:cubicBezTo>
                    <a:pt x="5934" y="2526"/>
                    <a:pt x="5931" y="2526"/>
                    <a:pt x="5928" y="2526"/>
                  </a:cubicBezTo>
                  <a:cubicBezTo>
                    <a:pt x="5924" y="2526"/>
                    <a:pt x="5923" y="2524"/>
                    <a:pt x="5921" y="2520"/>
                  </a:cubicBezTo>
                  <a:lnTo>
                    <a:pt x="5921" y="2520"/>
                  </a:lnTo>
                  <a:cubicBezTo>
                    <a:pt x="5925" y="2535"/>
                    <a:pt x="5847" y="2550"/>
                    <a:pt x="5852" y="2563"/>
                  </a:cubicBezTo>
                  <a:cubicBezTo>
                    <a:pt x="5851" y="2562"/>
                    <a:pt x="5849" y="2561"/>
                    <a:pt x="5846" y="2561"/>
                  </a:cubicBezTo>
                  <a:cubicBezTo>
                    <a:pt x="5832" y="2561"/>
                    <a:pt x="5793" y="2575"/>
                    <a:pt x="5781" y="2580"/>
                  </a:cubicBezTo>
                  <a:cubicBezTo>
                    <a:pt x="5769" y="2584"/>
                    <a:pt x="5755" y="2589"/>
                    <a:pt x="5744" y="2595"/>
                  </a:cubicBezTo>
                  <a:lnTo>
                    <a:pt x="5744" y="2595"/>
                  </a:lnTo>
                  <a:cubicBezTo>
                    <a:pt x="5744" y="2595"/>
                    <a:pt x="5744" y="2595"/>
                    <a:pt x="5744" y="2595"/>
                  </a:cubicBezTo>
                  <a:lnTo>
                    <a:pt x="5744" y="2595"/>
                  </a:lnTo>
                  <a:cubicBezTo>
                    <a:pt x="5744" y="2595"/>
                    <a:pt x="5744" y="2595"/>
                    <a:pt x="5744" y="2595"/>
                  </a:cubicBezTo>
                  <a:cubicBezTo>
                    <a:pt x="5744" y="2595"/>
                    <a:pt x="5744" y="2595"/>
                    <a:pt x="5744" y="2595"/>
                  </a:cubicBezTo>
                  <a:lnTo>
                    <a:pt x="5744" y="2595"/>
                  </a:lnTo>
                  <a:cubicBezTo>
                    <a:pt x="5744" y="2596"/>
                    <a:pt x="5734" y="2608"/>
                    <a:pt x="5733" y="2608"/>
                  </a:cubicBezTo>
                  <a:cubicBezTo>
                    <a:pt x="5724" y="2606"/>
                    <a:pt x="5728" y="2594"/>
                    <a:pt x="5726" y="2589"/>
                  </a:cubicBezTo>
                  <a:lnTo>
                    <a:pt x="5726" y="2589"/>
                  </a:lnTo>
                  <a:cubicBezTo>
                    <a:pt x="5716" y="2597"/>
                    <a:pt x="5701" y="2603"/>
                    <a:pt x="5700" y="2611"/>
                  </a:cubicBezTo>
                  <a:cubicBezTo>
                    <a:pt x="5699" y="2618"/>
                    <a:pt x="5698" y="2628"/>
                    <a:pt x="5673" y="2636"/>
                  </a:cubicBezTo>
                  <a:cubicBezTo>
                    <a:pt x="5672" y="2632"/>
                    <a:pt x="5677" y="2617"/>
                    <a:pt x="5670" y="2617"/>
                  </a:cubicBezTo>
                  <a:cubicBezTo>
                    <a:pt x="5669" y="2617"/>
                    <a:pt x="5669" y="2617"/>
                    <a:pt x="5669" y="2617"/>
                  </a:cubicBezTo>
                  <a:cubicBezTo>
                    <a:pt x="5656" y="2617"/>
                    <a:pt x="5643" y="2630"/>
                    <a:pt x="5639" y="2634"/>
                  </a:cubicBezTo>
                  <a:cubicBezTo>
                    <a:pt x="5628" y="2637"/>
                    <a:pt x="5616" y="2641"/>
                    <a:pt x="5604" y="2642"/>
                  </a:cubicBezTo>
                  <a:cubicBezTo>
                    <a:pt x="5603" y="2642"/>
                    <a:pt x="5602" y="2642"/>
                    <a:pt x="5601" y="2642"/>
                  </a:cubicBezTo>
                  <a:cubicBezTo>
                    <a:pt x="5597" y="2642"/>
                    <a:pt x="5592" y="2641"/>
                    <a:pt x="5586" y="2641"/>
                  </a:cubicBezTo>
                  <a:cubicBezTo>
                    <a:pt x="5583" y="2641"/>
                    <a:pt x="5579" y="2642"/>
                    <a:pt x="5576" y="2643"/>
                  </a:cubicBezTo>
                  <a:cubicBezTo>
                    <a:pt x="5560" y="2648"/>
                    <a:pt x="5562" y="2661"/>
                    <a:pt x="5551" y="2663"/>
                  </a:cubicBezTo>
                  <a:cubicBezTo>
                    <a:pt x="5551" y="2663"/>
                    <a:pt x="5550" y="2663"/>
                    <a:pt x="5550" y="2663"/>
                  </a:cubicBezTo>
                  <a:cubicBezTo>
                    <a:pt x="5546" y="2663"/>
                    <a:pt x="5541" y="2662"/>
                    <a:pt x="5536" y="2662"/>
                  </a:cubicBezTo>
                  <a:cubicBezTo>
                    <a:pt x="5535" y="2662"/>
                    <a:pt x="5534" y="2662"/>
                    <a:pt x="5534" y="2662"/>
                  </a:cubicBezTo>
                  <a:cubicBezTo>
                    <a:pt x="5526" y="2663"/>
                    <a:pt x="5517" y="2665"/>
                    <a:pt x="5508" y="2668"/>
                  </a:cubicBezTo>
                  <a:cubicBezTo>
                    <a:pt x="5486" y="2674"/>
                    <a:pt x="5471" y="2682"/>
                    <a:pt x="5450" y="2689"/>
                  </a:cubicBezTo>
                  <a:cubicBezTo>
                    <a:pt x="5432" y="2694"/>
                    <a:pt x="5424" y="2689"/>
                    <a:pt x="5409" y="2697"/>
                  </a:cubicBezTo>
                  <a:cubicBezTo>
                    <a:pt x="5399" y="2701"/>
                    <a:pt x="5395" y="2705"/>
                    <a:pt x="5396" y="2709"/>
                  </a:cubicBezTo>
                  <a:cubicBezTo>
                    <a:pt x="5394" y="2703"/>
                    <a:pt x="5393" y="2698"/>
                    <a:pt x="5385" y="2698"/>
                  </a:cubicBezTo>
                  <a:cubicBezTo>
                    <a:pt x="5380" y="2698"/>
                    <a:pt x="5373" y="2700"/>
                    <a:pt x="5362" y="2703"/>
                  </a:cubicBezTo>
                  <a:cubicBezTo>
                    <a:pt x="5362" y="2704"/>
                    <a:pt x="5363" y="2708"/>
                    <a:pt x="5363" y="2708"/>
                  </a:cubicBezTo>
                  <a:cubicBezTo>
                    <a:pt x="5363" y="2708"/>
                    <a:pt x="5363" y="2708"/>
                    <a:pt x="5363" y="2708"/>
                  </a:cubicBezTo>
                  <a:cubicBezTo>
                    <a:pt x="5344" y="2714"/>
                    <a:pt x="5276" y="2728"/>
                    <a:pt x="5266" y="2737"/>
                  </a:cubicBezTo>
                  <a:cubicBezTo>
                    <a:pt x="5265" y="2738"/>
                    <a:pt x="5283" y="2746"/>
                    <a:pt x="5267" y="2748"/>
                  </a:cubicBezTo>
                  <a:cubicBezTo>
                    <a:pt x="5253" y="2751"/>
                    <a:pt x="5236" y="2749"/>
                    <a:pt x="5221" y="2751"/>
                  </a:cubicBezTo>
                  <a:cubicBezTo>
                    <a:pt x="5184" y="2755"/>
                    <a:pt x="5142" y="2763"/>
                    <a:pt x="5104" y="2775"/>
                  </a:cubicBezTo>
                  <a:cubicBezTo>
                    <a:pt x="5084" y="2781"/>
                    <a:pt x="5073" y="2789"/>
                    <a:pt x="5052" y="2795"/>
                  </a:cubicBezTo>
                  <a:cubicBezTo>
                    <a:pt x="5019" y="2804"/>
                    <a:pt x="5022" y="2807"/>
                    <a:pt x="5012" y="2819"/>
                  </a:cubicBezTo>
                  <a:lnTo>
                    <a:pt x="5012" y="2819"/>
                  </a:lnTo>
                  <a:cubicBezTo>
                    <a:pt x="5014" y="2816"/>
                    <a:pt x="4996" y="2813"/>
                    <a:pt x="4980" y="2813"/>
                  </a:cubicBezTo>
                  <a:cubicBezTo>
                    <a:pt x="4969" y="2813"/>
                    <a:pt x="4959" y="2814"/>
                    <a:pt x="4957" y="2819"/>
                  </a:cubicBezTo>
                  <a:cubicBezTo>
                    <a:pt x="4953" y="2826"/>
                    <a:pt x="5010" y="2824"/>
                    <a:pt x="5005" y="2832"/>
                  </a:cubicBezTo>
                  <a:cubicBezTo>
                    <a:pt x="5005" y="2832"/>
                    <a:pt x="4961" y="2830"/>
                    <a:pt x="4957" y="2830"/>
                  </a:cubicBezTo>
                  <a:cubicBezTo>
                    <a:pt x="4941" y="2829"/>
                    <a:pt x="4916" y="2827"/>
                    <a:pt x="4915" y="2818"/>
                  </a:cubicBezTo>
                  <a:lnTo>
                    <a:pt x="4915" y="2818"/>
                  </a:lnTo>
                  <a:cubicBezTo>
                    <a:pt x="4917" y="2832"/>
                    <a:pt x="4874" y="2835"/>
                    <a:pt x="4855" y="2847"/>
                  </a:cubicBezTo>
                  <a:cubicBezTo>
                    <a:pt x="4844" y="2849"/>
                    <a:pt x="4837" y="2851"/>
                    <a:pt x="4833" y="2851"/>
                  </a:cubicBezTo>
                  <a:cubicBezTo>
                    <a:pt x="4827" y="2851"/>
                    <a:pt x="4828" y="2848"/>
                    <a:pt x="4829" y="2843"/>
                  </a:cubicBezTo>
                  <a:cubicBezTo>
                    <a:pt x="4829" y="2840"/>
                    <a:pt x="4827" y="2839"/>
                    <a:pt x="4823" y="2839"/>
                  </a:cubicBezTo>
                  <a:cubicBezTo>
                    <a:pt x="4819" y="2839"/>
                    <a:pt x="4814" y="2840"/>
                    <a:pt x="4810" y="2840"/>
                  </a:cubicBezTo>
                  <a:cubicBezTo>
                    <a:pt x="4808" y="2840"/>
                    <a:pt x="4806" y="2840"/>
                    <a:pt x="4805" y="2838"/>
                  </a:cubicBezTo>
                  <a:lnTo>
                    <a:pt x="4805" y="2838"/>
                  </a:lnTo>
                  <a:lnTo>
                    <a:pt x="4810" y="2863"/>
                  </a:lnTo>
                  <a:cubicBezTo>
                    <a:pt x="4806" y="2864"/>
                    <a:pt x="4802" y="2864"/>
                    <a:pt x="4799" y="2864"/>
                  </a:cubicBezTo>
                  <a:cubicBezTo>
                    <a:pt x="4780" y="2864"/>
                    <a:pt x="4771" y="2852"/>
                    <a:pt x="4767" y="2852"/>
                  </a:cubicBezTo>
                  <a:cubicBezTo>
                    <a:pt x="4767" y="2852"/>
                    <a:pt x="4767" y="2852"/>
                    <a:pt x="4767" y="2852"/>
                  </a:cubicBezTo>
                  <a:cubicBezTo>
                    <a:pt x="4753" y="2860"/>
                    <a:pt x="4731" y="2877"/>
                    <a:pt x="4709" y="2877"/>
                  </a:cubicBezTo>
                  <a:cubicBezTo>
                    <a:pt x="4708" y="2877"/>
                    <a:pt x="4707" y="2877"/>
                    <a:pt x="4705" y="2877"/>
                  </a:cubicBezTo>
                  <a:cubicBezTo>
                    <a:pt x="4702" y="2876"/>
                    <a:pt x="4696" y="2876"/>
                    <a:pt x="4689" y="2876"/>
                  </a:cubicBezTo>
                  <a:cubicBezTo>
                    <a:pt x="4662" y="2876"/>
                    <a:pt x="4615" y="2880"/>
                    <a:pt x="4606" y="2892"/>
                  </a:cubicBezTo>
                  <a:cubicBezTo>
                    <a:pt x="4600" y="2899"/>
                    <a:pt x="4558" y="2901"/>
                    <a:pt x="4545" y="2910"/>
                  </a:cubicBezTo>
                  <a:cubicBezTo>
                    <a:pt x="4538" y="2915"/>
                    <a:pt x="4532" y="2916"/>
                    <a:pt x="4527" y="2916"/>
                  </a:cubicBezTo>
                  <a:cubicBezTo>
                    <a:pt x="4517" y="2916"/>
                    <a:pt x="4511" y="2909"/>
                    <a:pt x="4500" y="2909"/>
                  </a:cubicBezTo>
                  <a:cubicBezTo>
                    <a:pt x="4500" y="2909"/>
                    <a:pt x="4499" y="2909"/>
                    <a:pt x="4499" y="2909"/>
                  </a:cubicBezTo>
                  <a:cubicBezTo>
                    <a:pt x="4479" y="2911"/>
                    <a:pt x="4471" y="2921"/>
                    <a:pt x="4453" y="2924"/>
                  </a:cubicBezTo>
                  <a:cubicBezTo>
                    <a:pt x="4447" y="2925"/>
                    <a:pt x="4443" y="2925"/>
                    <a:pt x="4440" y="2925"/>
                  </a:cubicBezTo>
                  <a:cubicBezTo>
                    <a:pt x="4432" y="2925"/>
                    <a:pt x="4436" y="2922"/>
                    <a:pt x="4438" y="2918"/>
                  </a:cubicBezTo>
                  <a:cubicBezTo>
                    <a:pt x="4438" y="2916"/>
                    <a:pt x="4438" y="2916"/>
                    <a:pt x="4436" y="2916"/>
                  </a:cubicBezTo>
                  <a:cubicBezTo>
                    <a:pt x="4429" y="2916"/>
                    <a:pt x="4409" y="2923"/>
                    <a:pt x="4406" y="2925"/>
                  </a:cubicBezTo>
                  <a:cubicBezTo>
                    <a:pt x="4400" y="2928"/>
                    <a:pt x="4395" y="2929"/>
                    <a:pt x="4391" y="2929"/>
                  </a:cubicBezTo>
                  <a:cubicBezTo>
                    <a:pt x="4389" y="2929"/>
                    <a:pt x="4388" y="2929"/>
                    <a:pt x="4386" y="2929"/>
                  </a:cubicBezTo>
                  <a:cubicBezTo>
                    <a:pt x="4385" y="2929"/>
                    <a:pt x="4384" y="2929"/>
                    <a:pt x="4382" y="2929"/>
                  </a:cubicBezTo>
                  <a:cubicBezTo>
                    <a:pt x="4361" y="2930"/>
                    <a:pt x="4378" y="2949"/>
                    <a:pt x="4366" y="2949"/>
                  </a:cubicBezTo>
                  <a:cubicBezTo>
                    <a:pt x="4363" y="2949"/>
                    <a:pt x="4359" y="2948"/>
                    <a:pt x="4352" y="2946"/>
                  </a:cubicBezTo>
                  <a:cubicBezTo>
                    <a:pt x="4347" y="2943"/>
                    <a:pt x="4340" y="2942"/>
                    <a:pt x="4333" y="2942"/>
                  </a:cubicBezTo>
                  <a:cubicBezTo>
                    <a:pt x="4316" y="2942"/>
                    <a:pt x="4296" y="2948"/>
                    <a:pt x="4282" y="2956"/>
                  </a:cubicBezTo>
                  <a:cubicBezTo>
                    <a:pt x="4270" y="2964"/>
                    <a:pt x="4259" y="2968"/>
                    <a:pt x="4248" y="2968"/>
                  </a:cubicBezTo>
                  <a:cubicBezTo>
                    <a:pt x="4241" y="2968"/>
                    <a:pt x="4235" y="2967"/>
                    <a:pt x="4227" y="2962"/>
                  </a:cubicBezTo>
                  <a:cubicBezTo>
                    <a:pt x="4226" y="2961"/>
                    <a:pt x="4224" y="2961"/>
                    <a:pt x="4222" y="2961"/>
                  </a:cubicBezTo>
                  <a:cubicBezTo>
                    <a:pt x="4207" y="2961"/>
                    <a:pt x="4173" y="2976"/>
                    <a:pt x="4156" y="2976"/>
                  </a:cubicBezTo>
                  <a:cubicBezTo>
                    <a:pt x="4154" y="2976"/>
                    <a:pt x="4151" y="2975"/>
                    <a:pt x="4150" y="2974"/>
                  </a:cubicBezTo>
                  <a:lnTo>
                    <a:pt x="4150" y="2974"/>
                  </a:lnTo>
                  <a:cubicBezTo>
                    <a:pt x="4158" y="2979"/>
                    <a:pt x="4115" y="2998"/>
                    <a:pt x="4103" y="2998"/>
                  </a:cubicBezTo>
                  <a:cubicBezTo>
                    <a:pt x="4099" y="2998"/>
                    <a:pt x="4098" y="2996"/>
                    <a:pt x="4104" y="2990"/>
                  </a:cubicBezTo>
                  <a:cubicBezTo>
                    <a:pt x="4104" y="2985"/>
                    <a:pt x="4100" y="2983"/>
                    <a:pt x="4095" y="2983"/>
                  </a:cubicBezTo>
                  <a:cubicBezTo>
                    <a:pt x="4083" y="2983"/>
                    <a:pt x="4062" y="2993"/>
                    <a:pt x="4045" y="2997"/>
                  </a:cubicBezTo>
                  <a:cubicBezTo>
                    <a:pt x="4033" y="2999"/>
                    <a:pt x="4016" y="3002"/>
                    <a:pt x="4002" y="3002"/>
                  </a:cubicBezTo>
                  <a:cubicBezTo>
                    <a:pt x="4001" y="3002"/>
                    <a:pt x="3999" y="3002"/>
                    <a:pt x="3998" y="3002"/>
                  </a:cubicBezTo>
                  <a:cubicBezTo>
                    <a:pt x="3991" y="3002"/>
                    <a:pt x="3994" y="3000"/>
                    <a:pt x="3986" y="3000"/>
                  </a:cubicBezTo>
                  <a:cubicBezTo>
                    <a:pt x="3985" y="3000"/>
                    <a:pt x="3984" y="3000"/>
                    <a:pt x="3983" y="3000"/>
                  </a:cubicBezTo>
                  <a:cubicBezTo>
                    <a:pt x="3966" y="3002"/>
                    <a:pt x="3915" y="3013"/>
                    <a:pt x="3915" y="3021"/>
                  </a:cubicBezTo>
                  <a:cubicBezTo>
                    <a:pt x="3915" y="3015"/>
                    <a:pt x="3917" y="3009"/>
                    <a:pt x="3904" y="3009"/>
                  </a:cubicBezTo>
                  <a:cubicBezTo>
                    <a:pt x="3902" y="3009"/>
                    <a:pt x="3898" y="3010"/>
                    <a:pt x="3894" y="3010"/>
                  </a:cubicBezTo>
                  <a:cubicBezTo>
                    <a:pt x="3882" y="3011"/>
                    <a:pt x="3865" y="3020"/>
                    <a:pt x="3856" y="3020"/>
                  </a:cubicBezTo>
                  <a:cubicBezTo>
                    <a:pt x="3854" y="3020"/>
                    <a:pt x="3852" y="3020"/>
                    <a:pt x="3851" y="3019"/>
                  </a:cubicBezTo>
                  <a:cubicBezTo>
                    <a:pt x="3851" y="3019"/>
                    <a:pt x="3836" y="3022"/>
                    <a:pt x="3835" y="3025"/>
                  </a:cubicBezTo>
                  <a:cubicBezTo>
                    <a:pt x="3835" y="3027"/>
                    <a:pt x="3831" y="3028"/>
                    <a:pt x="3827" y="3028"/>
                  </a:cubicBezTo>
                  <a:cubicBezTo>
                    <a:pt x="3823" y="3028"/>
                    <a:pt x="3819" y="3028"/>
                    <a:pt x="3817" y="3028"/>
                  </a:cubicBezTo>
                  <a:cubicBezTo>
                    <a:pt x="3811" y="3027"/>
                    <a:pt x="3803" y="3027"/>
                    <a:pt x="3796" y="3027"/>
                  </a:cubicBezTo>
                  <a:cubicBezTo>
                    <a:pt x="3776" y="3027"/>
                    <a:pt x="3756" y="3030"/>
                    <a:pt x="3758" y="3043"/>
                  </a:cubicBezTo>
                  <a:cubicBezTo>
                    <a:pt x="3757" y="3040"/>
                    <a:pt x="3756" y="3032"/>
                    <a:pt x="3748" y="3032"/>
                  </a:cubicBezTo>
                  <a:cubicBezTo>
                    <a:pt x="3746" y="3032"/>
                    <a:pt x="3742" y="3033"/>
                    <a:pt x="3738" y="3035"/>
                  </a:cubicBezTo>
                  <a:cubicBezTo>
                    <a:pt x="3723" y="3042"/>
                    <a:pt x="3727" y="3042"/>
                    <a:pt x="3705" y="3046"/>
                  </a:cubicBezTo>
                  <a:lnTo>
                    <a:pt x="3705" y="3046"/>
                  </a:lnTo>
                  <a:cubicBezTo>
                    <a:pt x="3716" y="3044"/>
                    <a:pt x="3713" y="3034"/>
                    <a:pt x="3699" y="3034"/>
                  </a:cubicBezTo>
                  <a:cubicBezTo>
                    <a:pt x="3698" y="3034"/>
                    <a:pt x="3696" y="3034"/>
                    <a:pt x="3694" y="3035"/>
                  </a:cubicBezTo>
                  <a:cubicBezTo>
                    <a:pt x="3678" y="3036"/>
                    <a:pt x="3663" y="3038"/>
                    <a:pt x="3648" y="3042"/>
                  </a:cubicBezTo>
                  <a:cubicBezTo>
                    <a:pt x="3617" y="3049"/>
                    <a:pt x="3615" y="3051"/>
                    <a:pt x="3615" y="3062"/>
                  </a:cubicBezTo>
                  <a:cubicBezTo>
                    <a:pt x="3608" y="3062"/>
                    <a:pt x="3603" y="3063"/>
                    <a:pt x="3599" y="3063"/>
                  </a:cubicBezTo>
                  <a:cubicBezTo>
                    <a:pt x="3589" y="3063"/>
                    <a:pt x="3590" y="3060"/>
                    <a:pt x="3582" y="3056"/>
                  </a:cubicBezTo>
                  <a:cubicBezTo>
                    <a:pt x="3582" y="3056"/>
                    <a:pt x="3568" y="3067"/>
                    <a:pt x="3568" y="3070"/>
                  </a:cubicBezTo>
                  <a:lnTo>
                    <a:pt x="3568" y="3070"/>
                  </a:lnTo>
                  <a:cubicBezTo>
                    <a:pt x="3567" y="3061"/>
                    <a:pt x="3559" y="3054"/>
                    <a:pt x="3550" y="3046"/>
                  </a:cubicBezTo>
                  <a:cubicBezTo>
                    <a:pt x="3536" y="3053"/>
                    <a:pt x="3524" y="3059"/>
                    <a:pt x="3512" y="3066"/>
                  </a:cubicBezTo>
                  <a:cubicBezTo>
                    <a:pt x="3492" y="3079"/>
                    <a:pt x="3461" y="3077"/>
                    <a:pt x="3433" y="3077"/>
                  </a:cubicBezTo>
                  <a:cubicBezTo>
                    <a:pt x="3431" y="3077"/>
                    <a:pt x="3427" y="3077"/>
                    <a:pt x="3424" y="3077"/>
                  </a:cubicBezTo>
                  <a:cubicBezTo>
                    <a:pt x="3403" y="3077"/>
                    <a:pt x="3364" y="3078"/>
                    <a:pt x="3362" y="3086"/>
                  </a:cubicBezTo>
                  <a:cubicBezTo>
                    <a:pt x="3360" y="3094"/>
                    <a:pt x="3362" y="3102"/>
                    <a:pt x="3363" y="3110"/>
                  </a:cubicBezTo>
                  <a:cubicBezTo>
                    <a:pt x="3362" y="3110"/>
                    <a:pt x="3361" y="3110"/>
                    <a:pt x="3359" y="3110"/>
                  </a:cubicBezTo>
                  <a:cubicBezTo>
                    <a:pt x="3340" y="3110"/>
                    <a:pt x="3346" y="3096"/>
                    <a:pt x="3346" y="3092"/>
                  </a:cubicBezTo>
                  <a:lnTo>
                    <a:pt x="3346" y="3092"/>
                  </a:lnTo>
                  <a:cubicBezTo>
                    <a:pt x="3346" y="3094"/>
                    <a:pt x="3344" y="3095"/>
                    <a:pt x="3341" y="3095"/>
                  </a:cubicBezTo>
                  <a:cubicBezTo>
                    <a:pt x="3332" y="3095"/>
                    <a:pt x="3314" y="3089"/>
                    <a:pt x="3313" y="3086"/>
                  </a:cubicBezTo>
                  <a:cubicBezTo>
                    <a:pt x="3313" y="3082"/>
                    <a:pt x="3314" y="3076"/>
                    <a:pt x="3300" y="3076"/>
                  </a:cubicBezTo>
                  <a:cubicBezTo>
                    <a:pt x="3299" y="3076"/>
                    <a:pt x="3299" y="3076"/>
                    <a:pt x="3298" y="3076"/>
                  </a:cubicBezTo>
                  <a:lnTo>
                    <a:pt x="3298" y="3101"/>
                  </a:lnTo>
                  <a:cubicBezTo>
                    <a:pt x="3298" y="3094"/>
                    <a:pt x="3278" y="3092"/>
                    <a:pt x="3255" y="3092"/>
                  </a:cubicBezTo>
                  <a:cubicBezTo>
                    <a:pt x="3231" y="3092"/>
                    <a:pt x="3204" y="3095"/>
                    <a:pt x="3190" y="3096"/>
                  </a:cubicBezTo>
                  <a:lnTo>
                    <a:pt x="3190" y="3096"/>
                  </a:lnTo>
                  <a:cubicBezTo>
                    <a:pt x="3190" y="3096"/>
                    <a:pt x="3191" y="3096"/>
                    <a:pt x="3191" y="3096"/>
                  </a:cubicBezTo>
                  <a:cubicBezTo>
                    <a:pt x="3203" y="3096"/>
                    <a:pt x="3203" y="3101"/>
                    <a:pt x="3203" y="3105"/>
                  </a:cubicBezTo>
                  <a:cubicBezTo>
                    <a:pt x="3202" y="3105"/>
                    <a:pt x="3201" y="3105"/>
                    <a:pt x="3199" y="3105"/>
                  </a:cubicBezTo>
                  <a:cubicBezTo>
                    <a:pt x="3178" y="3105"/>
                    <a:pt x="3163" y="3095"/>
                    <a:pt x="3145" y="3095"/>
                  </a:cubicBezTo>
                  <a:cubicBezTo>
                    <a:pt x="3138" y="3095"/>
                    <a:pt x="3131" y="3097"/>
                    <a:pt x="3123" y="3100"/>
                  </a:cubicBezTo>
                  <a:cubicBezTo>
                    <a:pt x="3121" y="3102"/>
                    <a:pt x="3103" y="3111"/>
                    <a:pt x="3094" y="3111"/>
                  </a:cubicBezTo>
                  <a:cubicBezTo>
                    <a:pt x="3091" y="3111"/>
                    <a:pt x="3089" y="3110"/>
                    <a:pt x="3088" y="3109"/>
                  </a:cubicBezTo>
                  <a:cubicBezTo>
                    <a:pt x="3086" y="3106"/>
                    <a:pt x="3106" y="3095"/>
                    <a:pt x="3092" y="3095"/>
                  </a:cubicBezTo>
                  <a:cubicBezTo>
                    <a:pt x="3091" y="3095"/>
                    <a:pt x="3089" y="3095"/>
                    <a:pt x="3087" y="3095"/>
                  </a:cubicBezTo>
                  <a:cubicBezTo>
                    <a:pt x="3062" y="3097"/>
                    <a:pt x="3055" y="3104"/>
                    <a:pt x="3028" y="3104"/>
                  </a:cubicBezTo>
                  <a:cubicBezTo>
                    <a:pt x="3026" y="3104"/>
                    <a:pt x="3024" y="3104"/>
                    <a:pt x="3023" y="3104"/>
                  </a:cubicBezTo>
                  <a:cubicBezTo>
                    <a:pt x="3004" y="3104"/>
                    <a:pt x="2988" y="3101"/>
                    <a:pt x="2970" y="3101"/>
                  </a:cubicBezTo>
                  <a:cubicBezTo>
                    <a:pt x="2965" y="3101"/>
                    <a:pt x="2960" y="3102"/>
                    <a:pt x="2955" y="3102"/>
                  </a:cubicBezTo>
                  <a:cubicBezTo>
                    <a:pt x="2928" y="3104"/>
                    <a:pt x="2910" y="3116"/>
                    <a:pt x="2937" y="3116"/>
                  </a:cubicBezTo>
                  <a:cubicBezTo>
                    <a:pt x="2938" y="3116"/>
                    <a:pt x="2940" y="3116"/>
                    <a:pt x="2942" y="3116"/>
                  </a:cubicBezTo>
                  <a:lnTo>
                    <a:pt x="2942" y="3116"/>
                  </a:lnTo>
                  <a:cubicBezTo>
                    <a:pt x="2930" y="3117"/>
                    <a:pt x="2916" y="3118"/>
                    <a:pt x="2902" y="3118"/>
                  </a:cubicBezTo>
                  <a:cubicBezTo>
                    <a:pt x="2899" y="3118"/>
                    <a:pt x="2896" y="3118"/>
                    <a:pt x="2892" y="3118"/>
                  </a:cubicBezTo>
                  <a:cubicBezTo>
                    <a:pt x="2878" y="3117"/>
                    <a:pt x="2871" y="3113"/>
                    <a:pt x="2858" y="3111"/>
                  </a:cubicBezTo>
                  <a:cubicBezTo>
                    <a:pt x="2856" y="3110"/>
                    <a:pt x="2854" y="3110"/>
                    <a:pt x="2852" y="3110"/>
                  </a:cubicBezTo>
                  <a:cubicBezTo>
                    <a:pt x="2845" y="3110"/>
                    <a:pt x="2838" y="3112"/>
                    <a:pt x="2833" y="3113"/>
                  </a:cubicBezTo>
                  <a:cubicBezTo>
                    <a:pt x="2816" y="3117"/>
                    <a:pt x="2821" y="3120"/>
                    <a:pt x="2821" y="3126"/>
                  </a:cubicBezTo>
                  <a:cubicBezTo>
                    <a:pt x="2826" y="3125"/>
                    <a:pt x="2830" y="3124"/>
                    <a:pt x="2832" y="3124"/>
                  </a:cubicBezTo>
                  <a:cubicBezTo>
                    <a:pt x="2837" y="3124"/>
                    <a:pt x="2838" y="3126"/>
                    <a:pt x="2831" y="3129"/>
                  </a:cubicBezTo>
                  <a:cubicBezTo>
                    <a:pt x="2824" y="3133"/>
                    <a:pt x="2811" y="3136"/>
                    <a:pt x="2799" y="3136"/>
                  </a:cubicBezTo>
                  <a:cubicBezTo>
                    <a:pt x="2797" y="3136"/>
                    <a:pt x="2796" y="3136"/>
                    <a:pt x="2795" y="3136"/>
                  </a:cubicBezTo>
                  <a:cubicBezTo>
                    <a:pt x="2770" y="3133"/>
                    <a:pt x="2812" y="3118"/>
                    <a:pt x="2786" y="3118"/>
                  </a:cubicBezTo>
                  <a:cubicBezTo>
                    <a:pt x="2785" y="3118"/>
                    <a:pt x="2784" y="3118"/>
                    <a:pt x="2783" y="3118"/>
                  </a:cubicBezTo>
                  <a:cubicBezTo>
                    <a:pt x="2770" y="3119"/>
                    <a:pt x="2701" y="3127"/>
                    <a:pt x="2720" y="3133"/>
                  </a:cubicBezTo>
                  <a:cubicBezTo>
                    <a:pt x="2734" y="3139"/>
                    <a:pt x="2743" y="3140"/>
                    <a:pt x="2726" y="3146"/>
                  </a:cubicBezTo>
                  <a:cubicBezTo>
                    <a:pt x="2718" y="3149"/>
                    <a:pt x="2708" y="3152"/>
                    <a:pt x="2698" y="3152"/>
                  </a:cubicBezTo>
                  <a:cubicBezTo>
                    <a:pt x="2693" y="3152"/>
                    <a:pt x="2688" y="3151"/>
                    <a:pt x="2684" y="3150"/>
                  </a:cubicBezTo>
                  <a:cubicBezTo>
                    <a:pt x="2665" y="3143"/>
                    <a:pt x="2693" y="3121"/>
                    <a:pt x="2686" y="3120"/>
                  </a:cubicBezTo>
                  <a:cubicBezTo>
                    <a:pt x="2681" y="3119"/>
                    <a:pt x="2677" y="3119"/>
                    <a:pt x="2672" y="3119"/>
                  </a:cubicBezTo>
                  <a:cubicBezTo>
                    <a:pt x="2661" y="3119"/>
                    <a:pt x="2648" y="3121"/>
                    <a:pt x="2640" y="3123"/>
                  </a:cubicBezTo>
                  <a:cubicBezTo>
                    <a:pt x="2624" y="3126"/>
                    <a:pt x="2637" y="3132"/>
                    <a:pt x="2624" y="3136"/>
                  </a:cubicBezTo>
                  <a:cubicBezTo>
                    <a:pt x="2620" y="3137"/>
                    <a:pt x="2617" y="3138"/>
                    <a:pt x="2614" y="3138"/>
                  </a:cubicBezTo>
                  <a:cubicBezTo>
                    <a:pt x="2600" y="3138"/>
                    <a:pt x="2601" y="3124"/>
                    <a:pt x="2587" y="3124"/>
                  </a:cubicBezTo>
                  <a:cubicBezTo>
                    <a:pt x="2585" y="3124"/>
                    <a:pt x="2583" y="3124"/>
                    <a:pt x="2581" y="3125"/>
                  </a:cubicBezTo>
                  <a:cubicBezTo>
                    <a:pt x="2560" y="3129"/>
                    <a:pt x="2552" y="3136"/>
                    <a:pt x="2550" y="3144"/>
                  </a:cubicBezTo>
                  <a:lnTo>
                    <a:pt x="2550" y="3144"/>
                  </a:lnTo>
                  <a:cubicBezTo>
                    <a:pt x="2551" y="3138"/>
                    <a:pt x="2554" y="3132"/>
                    <a:pt x="2545" y="3127"/>
                  </a:cubicBezTo>
                  <a:cubicBezTo>
                    <a:pt x="2536" y="3122"/>
                    <a:pt x="2514" y="3115"/>
                    <a:pt x="2494" y="3115"/>
                  </a:cubicBezTo>
                  <a:cubicBezTo>
                    <a:pt x="2491" y="3115"/>
                    <a:pt x="2487" y="3115"/>
                    <a:pt x="2484" y="3116"/>
                  </a:cubicBezTo>
                  <a:cubicBezTo>
                    <a:pt x="2476" y="3118"/>
                    <a:pt x="2498" y="3125"/>
                    <a:pt x="2482" y="3128"/>
                  </a:cubicBezTo>
                  <a:cubicBezTo>
                    <a:pt x="2477" y="3129"/>
                    <a:pt x="2470" y="3130"/>
                    <a:pt x="2463" y="3130"/>
                  </a:cubicBezTo>
                  <a:cubicBezTo>
                    <a:pt x="2454" y="3130"/>
                    <a:pt x="2446" y="3129"/>
                    <a:pt x="2438" y="3128"/>
                  </a:cubicBezTo>
                  <a:cubicBezTo>
                    <a:pt x="2424" y="3127"/>
                    <a:pt x="2413" y="3121"/>
                    <a:pt x="2401" y="3121"/>
                  </a:cubicBezTo>
                  <a:cubicBezTo>
                    <a:pt x="2400" y="3121"/>
                    <a:pt x="2399" y="3121"/>
                    <a:pt x="2398" y="3121"/>
                  </a:cubicBezTo>
                  <a:cubicBezTo>
                    <a:pt x="2380" y="3121"/>
                    <a:pt x="2378" y="3130"/>
                    <a:pt x="2364" y="3130"/>
                  </a:cubicBezTo>
                  <a:cubicBezTo>
                    <a:pt x="2362" y="3130"/>
                    <a:pt x="2359" y="3130"/>
                    <a:pt x="2355" y="3129"/>
                  </a:cubicBezTo>
                  <a:cubicBezTo>
                    <a:pt x="2346" y="3127"/>
                    <a:pt x="2343" y="3117"/>
                    <a:pt x="2333" y="3117"/>
                  </a:cubicBezTo>
                  <a:cubicBezTo>
                    <a:pt x="2331" y="3117"/>
                    <a:pt x="2328" y="3118"/>
                    <a:pt x="2326" y="3118"/>
                  </a:cubicBezTo>
                  <a:cubicBezTo>
                    <a:pt x="2309" y="3124"/>
                    <a:pt x="2310" y="3135"/>
                    <a:pt x="2283" y="3135"/>
                  </a:cubicBezTo>
                  <a:cubicBezTo>
                    <a:pt x="2282" y="3135"/>
                    <a:pt x="2281" y="3135"/>
                    <a:pt x="2280" y="3135"/>
                  </a:cubicBezTo>
                  <a:lnTo>
                    <a:pt x="2280" y="3128"/>
                  </a:lnTo>
                  <a:cubicBezTo>
                    <a:pt x="2277" y="3125"/>
                    <a:pt x="2278" y="3124"/>
                    <a:pt x="2283" y="3124"/>
                  </a:cubicBezTo>
                  <a:cubicBezTo>
                    <a:pt x="2284" y="3124"/>
                    <a:pt x="2285" y="3124"/>
                    <a:pt x="2287" y="3124"/>
                  </a:cubicBezTo>
                  <a:cubicBezTo>
                    <a:pt x="2287" y="3123"/>
                    <a:pt x="2286" y="3123"/>
                    <a:pt x="2283" y="3123"/>
                  </a:cubicBezTo>
                  <a:cubicBezTo>
                    <a:pt x="2271" y="3123"/>
                    <a:pt x="2236" y="3126"/>
                    <a:pt x="2231" y="3126"/>
                  </a:cubicBezTo>
                  <a:cubicBezTo>
                    <a:pt x="2229" y="3126"/>
                    <a:pt x="2228" y="3126"/>
                    <a:pt x="2227" y="3126"/>
                  </a:cubicBezTo>
                  <a:cubicBezTo>
                    <a:pt x="2213" y="3126"/>
                    <a:pt x="2206" y="3122"/>
                    <a:pt x="2194" y="3122"/>
                  </a:cubicBezTo>
                  <a:cubicBezTo>
                    <a:pt x="2193" y="3122"/>
                    <a:pt x="2192" y="3122"/>
                    <a:pt x="2190" y="3122"/>
                  </a:cubicBezTo>
                  <a:cubicBezTo>
                    <a:pt x="2176" y="3123"/>
                    <a:pt x="2173" y="3126"/>
                    <a:pt x="2160" y="3126"/>
                  </a:cubicBezTo>
                  <a:cubicBezTo>
                    <a:pt x="2158" y="3126"/>
                    <a:pt x="2156" y="3126"/>
                    <a:pt x="2153" y="3125"/>
                  </a:cubicBezTo>
                  <a:cubicBezTo>
                    <a:pt x="2132" y="3125"/>
                    <a:pt x="2127" y="3124"/>
                    <a:pt x="2109" y="3120"/>
                  </a:cubicBezTo>
                  <a:cubicBezTo>
                    <a:pt x="2104" y="3119"/>
                    <a:pt x="2099" y="3118"/>
                    <a:pt x="2095" y="3118"/>
                  </a:cubicBezTo>
                  <a:cubicBezTo>
                    <a:pt x="2079" y="3118"/>
                    <a:pt x="2069" y="3125"/>
                    <a:pt x="2052" y="3125"/>
                  </a:cubicBezTo>
                  <a:cubicBezTo>
                    <a:pt x="2051" y="3125"/>
                    <a:pt x="2050" y="3125"/>
                    <a:pt x="2049" y="3125"/>
                  </a:cubicBezTo>
                  <a:cubicBezTo>
                    <a:pt x="2025" y="3123"/>
                    <a:pt x="2018" y="3110"/>
                    <a:pt x="1995" y="3109"/>
                  </a:cubicBezTo>
                  <a:cubicBezTo>
                    <a:pt x="1993" y="3109"/>
                    <a:pt x="1991" y="3109"/>
                    <a:pt x="1990" y="3109"/>
                  </a:cubicBezTo>
                  <a:cubicBezTo>
                    <a:pt x="1974" y="3109"/>
                    <a:pt x="1964" y="3116"/>
                    <a:pt x="1949" y="3117"/>
                  </a:cubicBezTo>
                  <a:cubicBezTo>
                    <a:pt x="1947" y="3117"/>
                    <a:pt x="1946" y="3117"/>
                    <a:pt x="1945" y="3117"/>
                  </a:cubicBezTo>
                  <a:cubicBezTo>
                    <a:pt x="1924" y="3117"/>
                    <a:pt x="1931" y="3100"/>
                    <a:pt x="1932" y="3096"/>
                  </a:cubicBezTo>
                  <a:lnTo>
                    <a:pt x="1932" y="3096"/>
                  </a:lnTo>
                  <a:cubicBezTo>
                    <a:pt x="1917" y="3099"/>
                    <a:pt x="1903" y="3103"/>
                    <a:pt x="1892" y="3108"/>
                  </a:cubicBezTo>
                  <a:cubicBezTo>
                    <a:pt x="1884" y="3112"/>
                    <a:pt x="1879" y="3114"/>
                    <a:pt x="1875" y="3114"/>
                  </a:cubicBezTo>
                  <a:cubicBezTo>
                    <a:pt x="1867" y="3114"/>
                    <a:pt x="1867" y="3105"/>
                    <a:pt x="1868" y="3099"/>
                  </a:cubicBezTo>
                  <a:lnTo>
                    <a:pt x="1868" y="3099"/>
                  </a:lnTo>
                  <a:cubicBezTo>
                    <a:pt x="1867" y="3104"/>
                    <a:pt x="1858" y="3105"/>
                    <a:pt x="1847" y="3105"/>
                  </a:cubicBezTo>
                  <a:cubicBezTo>
                    <a:pt x="1838" y="3105"/>
                    <a:pt x="1826" y="3104"/>
                    <a:pt x="1818" y="3104"/>
                  </a:cubicBezTo>
                  <a:cubicBezTo>
                    <a:pt x="1809" y="3104"/>
                    <a:pt x="1803" y="3105"/>
                    <a:pt x="1803" y="3108"/>
                  </a:cubicBezTo>
                  <a:cubicBezTo>
                    <a:pt x="1790" y="3102"/>
                    <a:pt x="1777" y="3094"/>
                    <a:pt x="1757" y="3091"/>
                  </a:cubicBezTo>
                  <a:cubicBezTo>
                    <a:pt x="1756" y="3095"/>
                    <a:pt x="1753" y="3096"/>
                    <a:pt x="1748" y="3096"/>
                  </a:cubicBezTo>
                  <a:cubicBezTo>
                    <a:pt x="1744" y="3096"/>
                    <a:pt x="1737" y="3095"/>
                    <a:pt x="1729" y="3095"/>
                  </a:cubicBezTo>
                  <a:cubicBezTo>
                    <a:pt x="1725" y="3095"/>
                    <a:pt x="1722" y="3094"/>
                    <a:pt x="1719" y="3094"/>
                  </a:cubicBezTo>
                  <a:cubicBezTo>
                    <a:pt x="1703" y="3094"/>
                    <a:pt x="1690" y="3099"/>
                    <a:pt x="1675" y="3099"/>
                  </a:cubicBezTo>
                  <a:cubicBezTo>
                    <a:pt x="1673" y="3099"/>
                    <a:pt x="1671" y="3099"/>
                    <a:pt x="1669" y="3098"/>
                  </a:cubicBezTo>
                  <a:cubicBezTo>
                    <a:pt x="1665" y="3098"/>
                    <a:pt x="1635" y="3075"/>
                    <a:pt x="1618" y="3075"/>
                  </a:cubicBezTo>
                  <a:cubicBezTo>
                    <a:pt x="1616" y="3075"/>
                    <a:pt x="1613" y="3075"/>
                    <a:pt x="1612" y="3077"/>
                  </a:cubicBezTo>
                  <a:cubicBezTo>
                    <a:pt x="1607" y="3079"/>
                    <a:pt x="1622" y="3096"/>
                    <a:pt x="1613" y="3096"/>
                  </a:cubicBezTo>
                  <a:cubicBezTo>
                    <a:pt x="1611" y="3096"/>
                    <a:pt x="1608" y="3095"/>
                    <a:pt x="1603" y="3093"/>
                  </a:cubicBezTo>
                  <a:cubicBezTo>
                    <a:pt x="1590" y="3089"/>
                    <a:pt x="1586" y="3085"/>
                    <a:pt x="1576" y="3085"/>
                  </a:cubicBezTo>
                  <a:cubicBezTo>
                    <a:pt x="1573" y="3085"/>
                    <a:pt x="1569" y="3085"/>
                    <a:pt x="1564" y="3086"/>
                  </a:cubicBezTo>
                  <a:cubicBezTo>
                    <a:pt x="1565" y="3086"/>
                    <a:pt x="1552" y="3093"/>
                    <a:pt x="1549" y="3093"/>
                  </a:cubicBezTo>
                  <a:cubicBezTo>
                    <a:pt x="1549" y="3093"/>
                    <a:pt x="1549" y="3093"/>
                    <a:pt x="1549" y="3093"/>
                  </a:cubicBezTo>
                  <a:cubicBezTo>
                    <a:pt x="1540" y="3086"/>
                    <a:pt x="1570" y="3077"/>
                    <a:pt x="1561" y="3072"/>
                  </a:cubicBezTo>
                  <a:cubicBezTo>
                    <a:pt x="1561" y="3072"/>
                    <a:pt x="1560" y="3072"/>
                    <a:pt x="1560" y="3072"/>
                  </a:cubicBezTo>
                  <a:cubicBezTo>
                    <a:pt x="1555" y="3072"/>
                    <a:pt x="1543" y="3075"/>
                    <a:pt x="1543" y="3075"/>
                  </a:cubicBezTo>
                  <a:cubicBezTo>
                    <a:pt x="1539" y="3076"/>
                    <a:pt x="1535" y="3076"/>
                    <a:pt x="1532" y="3076"/>
                  </a:cubicBezTo>
                  <a:cubicBezTo>
                    <a:pt x="1527" y="3076"/>
                    <a:pt x="1522" y="3075"/>
                    <a:pt x="1514" y="3074"/>
                  </a:cubicBezTo>
                  <a:lnTo>
                    <a:pt x="1514" y="3074"/>
                  </a:lnTo>
                  <a:cubicBezTo>
                    <a:pt x="1515" y="3074"/>
                    <a:pt x="1515" y="3074"/>
                    <a:pt x="1516" y="3074"/>
                  </a:cubicBezTo>
                  <a:cubicBezTo>
                    <a:pt x="1522" y="3074"/>
                    <a:pt x="1519" y="3070"/>
                    <a:pt x="1520" y="3067"/>
                  </a:cubicBezTo>
                  <a:lnTo>
                    <a:pt x="1520" y="3067"/>
                  </a:lnTo>
                  <a:cubicBezTo>
                    <a:pt x="1519" y="3068"/>
                    <a:pt x="1518" y="3069"/>
                    <a:pt x="1515" y="3069"/>
                  </a:cubicBezTo>
                  <a:cubicBezTo>
                    <a:pt x="1509" y="3069"/>
                    <a:pt x="1496" y="3065"/>
                    <a:pt x="1488" y="3065"/>
                  </a:cubicBezTo>
                  <a:cubicBezTo>
                    <a:pt x="1488" y="3066"/>
                    <a:pt x="1488" y="3069"/>
                    <a:pt x="1483" y="3070"/>
                  </a:cubicBezTo>
                  <a:cubicBezTo>
                    <a:pt x="1466" y="3070"/>
                    <a:pt x="1440" y="3065"/>
                    <a:pt x="1440" y="3059"/>
                  </a:cubicBezTo>
                  <a:cubicBezTo>
                    <a:pt x="1440" y="3052"/>
                    <a:pt x="1418" y="3047"/>
                    <a:pt x="1405" y="3047"/>
                  </a:cubicBezTo>
                  <a:cubicBezTo>
                    <a:pt x="1398" y="3047"/>
                    <a:pt x="1394" y="3048"/>
                    <a:pt x="1393" y="3050"/>
                  </a:cubicBezTo>
                  <a:cubicBezTo>
                    <a:pt x="1384" y="3050"/>
                    <a:pt x="1365" y="3044"/>
                    <a:pt x="1353" y="3044"/>
                  </a:cubicBezTo>
                  <a:cubicBezTo>
                    <a:pt x="1349" y="3044"/>
                    <a:pt x="1346" y="3045"/>
                    <a:pt x="1345" y="3048"/>
                  </a:cubicBezTo>
                  <a:cubicBezTo>
                    <a:pt x="1318" y="3038"/>
                    <a:pt x="1262" y="3012"/>
                    <a:pt x="1225" y="3012"/>
                  </a:cubicBezTo>
                  <a:cubicBezTo>
                    <a:pt x="1218" y="3012"/>
                    <a:pt x="1212" y="3013"/>
                    <a:pt x="1206" y="3015"/>
                  </a:cubicBezTo>
                  <a:cubicBezTo>
                    <a:pt x="1211" y="3004"/>
                    <a:pt x="1206" y="3001"/>
                    <a:pt x="1198" y="3001"/>
                  </a:cubicBezTo>
                  <a:cubicBezTo>
                    <a:pt x="1184" y="3001"/>
                    <a:pt x="1161" y="3010"/>
                    <a:pt x="1147" y="3010"/>
                  </a:cubicBezTo>
                  <a:cubicBezTo>
                    <a:pt x="1143" y="3010"/>
                    <a:pt x="1140" y="3009"/>
                    <a:pt x="1138" y="3008"/>
                  </a:cubicBezTo>
                  <a:cubicBezTo>
                    <a:pt x="1126" y="3000"/>
                    <a:pt x="1122" y="2987"/>
                    <a:pt x="1097" y="2987"/>
                  </a:cubicBezTo>
                  <a:cubicBezTo>
                    <a:pt x="1095" y="2987"/>
                    <a:pt x="1094" y="2987"/>
                    <a:pt x="1092" y="2987"/>
                  </a:cubicBezTo>
                  <a:cubicBezTo>
                    <a:pt x="1084" y="2988"/>
                    <a:pt x="1047" y="2998"/>
                    <a:pt x="1047" y="3000"/>
                  </a:cubicBezTo>
                  <a:lnTo>
                    <a:pt x="1047" y="3000"/>
                  </a:lnTo>
                  <a:cubicBezTo>
                    <a:pt x="1037" y="2989"/>
                    <a:pt x="1058" y="2986"/>
                    <a:pt x="1017" y="2978"/>
                  </a:cubicBezTo>
                  <a:cubicBezTo>
                    <a:pt x="1013" y="2977"/>
                    <a:pt x="1011" y="2977"/>
                    <a:pt x="1009" y="2977"/>
                  </a:cubicBezTo>
                  <a:cubicBezTo>
                    <a:pt x="1001" y="2977"/>
                    <a:pt x="1004" y="2982"/>
                    <a:pt x="997" y="2982"/>
                  </a:cubicBezTo>
                  <a:cubicBezTo>
                    <a:pt x="994" y="2982"/>
                    <a:pt x="991" y="2982"/>
                    <a:pt x="986" y="2981"/>
                  </a:cubicBezTo>
                  <a:cubicBezTo>
                    <a:pt x="987" y="2976"/>
                    <a:pt x="998" y="2966"/>
                    <a:pt x="986" y="2959"/>
                  </a:cubicBezTo>
                  <a:cubicBezTo>
                    <a:pt x="979" y="2954"/>
                    <a:pt x="962" y="2950"/>
                    <a:pt x="952" y="2950"/>
                  </a:cubicBezTo>
                  <a:cubicBezTo>
                    <a:pt x="948" y="2950"/>
                    <a:pt x="945" y="2951"/>
                    <a:pt x="944" y="2953"/>
                  </a:cubicBezTo>
                  <a:cubicBezTo>
                    <a:pt x="944" y="2953"/>
                    <a:pt x="943" y="2954"/>
                    <a:pt x="941" y="2954"/>
                  </a:cubicBezTo>
                  <a:cubicBezTo>
                    <a:pt x="929" y="2954"/>
                    <a:pt x="893" y="2943"/>
                    <a:pt x="886" y="2941"/>
                  </a:cubicBezTo>
                  <a:cubicBezTo>
                    <a:pt x="871" y="2938"/>
                    <a:pt x="828" y="2926"/>
                    <a:pt x="824" y="2918"/>
                  </a:cubicBezTo>
                  <a:cubicBezTo>
                    <a:pt x="818" y="2906"/>
                    <a:pt x="801" y="2894"/>
                    <a:pt x="772" y="2891"/>
                  </a:cubicBezTo>
                  <a:cubicBezTo>
                    <a:pt x="770" y="2890"/>
                    <a:pt x="768" y="2890"/>
                    <a:pt x="767" y="2890"/>
                  </a:cubicBezTo>
                  <a:cubicBezTo>
                    <a:pt x="760" y="2890"/>
                    <a:pt x="756" y="2892"/>
                    <a:pt x="750" y="2892"/>
                  </a:cubicBezTo>
                  <a:cubicBezTo>
                    <a:pt x="747" y="2892"/>
                    <a:pt x="742" y="2891"/>
                    <a:pt x="737" y="2890"/>
                  </a:cubicBezTo>
                  <a:cubicBezTo>
                    <a:pt x="720" y="2884"/>
                    <a:pt x="704" y="2877"/>
                    <a:pt x="690" y="2869"/>
                  </a:cubicBezTo>
                  <a:cubicBezTo>
                    <a:pt x="687" y="2867"/>
                    <a:pt x="634" y="2840"/>
                    <a:pt x="628" y="2840"/>
                  </a:cubicBezTo>
                  <a:cubicBezTo>
                    <a:pt x="628" y="2840"/>
                    <a:pt x="627" y="2840"/>
                    <a:pt x="628" y="2841"/>
                  </a:cubicBezTo>
                  <a:cubicBezTo>
                    <a:pt x="630" y="2845"/>
                    <a:pt x="629" y="2847"/>
                    <a:pt x="626" y="2847"/>
                  </a:cubicBezTo>
                  <a:cubicBezTo>
                    <a:pt x="616" y="2847"/>
                    <a:pt x="579" y="2825"/>
                    <a:pt x="564" y="2816"/>
                  </a:cubicBezTo>
                  <a:cubicBezTo>
                    <a:pt x="549" y="2809"/>
                    <a:pt x="533" y="2802"/>
                    <a:pt x="517" y="2795"/>
                  </a:cubicBezTo>
                  <a:cubicBezTo>
                    <a:pt x="509" y="2793"/>
                    <a:pt x="506" y="2791"/>
                    <a:pt x="505" y="2791"/>
                  </a:cubicBezTo>
                  <a:lnTo>
                    <a:pt x="505" y="2791"/>
                  </a:lnTo>
                  <a:cubicBezTo>
                    <a:pt x="504" y="2791"/>
                    <a:pt x="505" y="2793"/>
                    <a:pt x="505" y="2795"/>
                  </a:cubicBezTo>
                  <a:cubicBezTo>
                    <a:pt x="505" y="2795"/>
                    <a:pt x="505" y="2795"/>
                    <a:pt x="505" y="2795"/>
                  </a:cubicBezTo>
                  <a:cubicBezTo>
                    <a:pt x="502" y="2795"/>
                    <a:pt x="481" y="2780"/>
                    <a:pt x="479" y="2780"/>
                  </a:cubicBezTo>
                  <a:cubicBezTo>
                    <a:pt x="469" y="2774"/>
                    <a:pt x="458" y="2768"/>
                    <a:pt x="448" y="2765"/>
                  </a:cubicBezTo>
                  <a:cubicBezTo>
                    <a:pt x="436" y="2761"/>
                    <a:pt x="400" y="2748"/>
                    <a:pt x="403" y="2740"/>
                  </a:cubicBezTo>
                  <a:cubicBezTo>
                    <a:pt x="407" y="2732"/>
                    <a:pt x="380" y="2714"/>
                    <a:pt x="363" y="2705"/>
                  </a:cubicBezTo>
                  <a:cubicBezTo>
                    <a:pt x="359" y="2704"/>
                    <a:pt x="356" y="2703"/>
                    <a:pt x="355" y="2703"/>
                  </a:cubicBezTo>
                  <a:cubicBezTo>
                    <a:pt x="351" y="2703"/>
                    <a:pt x="351" y="2707"/>
                    <a:pt x="347" y="2707"/>
                  </a:cubicBezTo>
                  <a:cubicBezTo>
                    <a:pt x="345" y="2707"/>
                    <a:pt x="342" y="2705"/>
                    <a:pt x="335" y="2701"/>
                  </a:cubicBezTo>
                  <a:cubicBezTo>
                    <a:pt x="339" y="2696"/>
                    <a:pt x="346" y="2694"/>
                    <a:pt x="330" y="2683"/>
                  </a:cubicBezTo>
                  <a:cubicBezTo>
                    <a:pt x="326" y="2680"/>
                    <a:pt x="323" y="2678"/>
                    <a:pt x="321" y="2678"/>
                  </a:cubicBezTo>
                  <a:cubicBezTo>
                    <a:pt x="312" y="2678"/>
                    <a:pt x="336" y="2719"/>
                    <a:pt x="350" y="2728"/>
                  </a:cubicBezTo>
                  <a:cubicBezTo>
                    <a:pt x="365" y="2740"/>
                    <a:pt x="394" y="2754"/>
                    <a:pt x="389" y="2761"/>
                  </a:cubicBezTo>
                  <a:cubicBezTo>
                    <a:pt x="400" y="2771"/>
                    <a:pt x="432" y="2782"/>
                    <a:pt x="428" y="2790"/>
                  </a:cubicBezTo>
                  <a:cubicBezTo>
                    <a:pt x="430" y="2788"/>
                    <a:pt x="425" y="2773"/>
                    <a:pt x="433" y="2773"/>
                  </a:cubicBezTo>
                  <a:cubicBezTo>
                    <a:pt x="435" y="2773"/>
                    <a:pt x="437" y="2774"/>
                    <a:pt x="441" y="2775"/>
                  </a:cubicBezTo>
                  <a:cubicBezTo>
                    <a:pt x="456" y="2783"/>
                    <a:pt x="474" y="2809"/>
                    <a:pt x="492" y="2815"/>
                  </a:cubicBezTo>
                  <a:cubicBezTo>
                    <a:pt x="493" y="2815"/>
                    <a:pt x="493" y="2815"/>
                    <a:pt x="494" y="2815"/>
                  </a:cubicBezTo>
                  <a:cubicBezTo>
                    <a:pt x="497" y="2815"/>
                    <a:pt x="493" y="2807"/>
                    <a:pt x="492" y="2806"/>
                  </a:cubicBezTo>
                  <a:cubicBezTo>
                    <a:pt x="493" y="2805"/>
                    <a:pt x="494" y="2804"/>
                    <a:pt x="496" y="2804"/>
                  </a:cubicBezTo>
                  <a:cubicBezTo>
                    <a:pt x="502" y="2804"/>
                    <a:pt x="515" y="2811"/>
                    <a:pt x="524" y="2815"/>
                  </a:cubicBezTo>
                  <a:cubicBezTo>
                    <a:pt x="538" y="2822"/>
                    <a:pt x="566" y="2837"/>
                    <a:pt x="551" y="2839"/>
                  </a:cubicBezTo>
                  <a:cubicBezTo>
                    <a:pt x="550" y="2839"/>
                    <a:pt x="550" y="2839"/>
                    <a:pt x="549" y="2839"/>
                  </a:cubicBezTo>
                  <a:cubicBezTo>
                    <a:pt x="538" y="2839"/>
                    <a:pt x="512" y="2829"/>
                    <a:pt x="502" y="2829"/>
                  </a:cubicBezTo>
                  <a:cubicBezTo>
                    <a:pt x="499" y="2829"/>
                    <a:pt x="498" y="2830"/>
                    <a:pt x="499" y="2833"/>
                  </a:cubicBezTo>
                  <a:cubicBezTo>
                    <a:pt x="506" y="2845"/>
                    <a:pt x="522" y="2853"/>
                    <a:pt x="534" y="2853"/>
                  </a:cubicBezTo>
                  <a:cubicBezTo>
                    <a:pt x="536" y="2853"/>
                    <a:pt x="539" y="2852"/>
                    <a:pt x="541" y="2851"/>
                  </a:cubicBezTo>
                  <a:cubicBezTo>
                    <a:pt x="542" y="2851"/>
                    <a:pt x="543" y="2851"/>
                    <a:pt x="544" y="2851"/>
                  </a:cubicBezTo>
                  <a:cubicBezTo>
                    <a:pt x="563" y="2851"/>
                    <a:pt x="628" y="2883"/>
                    <a:pt x="627" y="2893"/>
                  </a:cubicBezTo>
                  <a:lnTo>
                    <a:pt x="627" y="2893"/>
                  </a:lnTo>
                  <a:cubicBezTo>
                    <a:pt x="627" y="2890"/>
                    <a:pt x="628" y="2883"/>
                    <a:pt x="634" y="2883"/>
                  </a:cubicBezTo>
                  <a:cubicBezTo>
                    <a:pt x="635" y="2883"/>
                    <a:pt x="637" y="2884"/>
                    <a:pt x="639" y="2884"/>
                  </a:cubicBezTo>
                  <a:cubicBezTo>
                    <a:pt x="649" y="2888"/>
                    <a:pt x="666" y="2894"/>
                    <a:pt x="675" y="2894"/>
                  </a:cubicBezTo>
                  <a:cubicBezTo>
                    <a:pt x="678" y="2894"/>
                    <a:pt x="679" y="2894"/>
                    <a:pt x="680" y="2892"/>
                  </a:cubicBezTo>
                  <a:lnTo>
                    <a:pt x="680" y="2892"/>
                  </a:lnTo>
                  <a:cubicBezTo>
                    <a:pt x="674" y="2907"/>
                    <a:pt x="789" y="2946"/>
                    <a:pt x="814" y="2954"/>
                  </a:cubicBezTo>
                  <a:cubicBezTo>
                    <a:pt x="853" y="2966"/>
                    <a:pt x="882" y="2969"/>
                    <a:pt x="911" y="2969"/>
                  </a:cubicBezTo>
                  <a:cubicBezTo>
                    <a:pt x="921" y="2969"/>
                    <a:pt x="930" y="2969"/>
                    <a:pt x="939" y="2968"/>
                  </a:cubicBezTo>
                  <a:lnTo>
                    <a:pt x="939" y="2968"/>
                  </a:lnTo>
                  <a:cubicBezTo>
                    <a:pt x="934" y="2969"/>
                    <a:pt x="899" y="2972"/>
                    <a:pt x="910" y="2979"/>
                  </a:cubicBezTo>
                  <a:cubicBezTo>
                    <a:pt x="910" y="2979"/>
                    <a:pt x="930" y="2984"/>
                    <a:pt x="930" y="2984"/>
                  </a:cubicBezTo>
                  <a:cubicBezTo>
                    <a:pt x="939" y="2986"/>
                    <a:pt x="932" y="2984"/>
                    <a:pt x="936" y="2989"/>
                  </a:cubicBezTo>
                  <a:cubicBezTo>
                    <a:pt x="939" y="2995"/>
                    <a:pt x="949" y="3001"/>
                    <a:pt x="956" y="3001"/>
                  </a:cubicBezTo>
                  <a:cubicBezTo>
                    <a:pt x="960" y="3001"/>
                    <a:pt x="962" y="3000"/>
                    <a:pt x="964" y="2997"/>
                  </a:cubicBezTo>
                  <a:cubicBezTo>
                    <a:pt x="966" y="2993"/>
                    <a:pt x="965" y="2990"/>
                    <a:pt x="971" y="2990"/>
                  </a:cubicBezTo>
                  <a:cubicBezTo>
                    <a:pt x="974" y="2990"/>
                    <a:pt x="978" y="2990"/>
                    <a:pt x="985" y="2992"/>
                  </a:cubicBezTo>
                  <a:cubicBezTo>
                    <a:pt x="995" y="2995"/>
                    <a:pt x="1009" y="2998"/>
                    <a:pt x="1019" y="3002"/>
                  </a:cubicBezTo>
                  <a:cubicBezTo>
                    <a:pt x="1027" y="3005"/>
                    <a:pt x="1024" y="3008"/>
                    <a:pt x="1029" y="3010"/>
                  </a:cubicBezTo>
                  <a:cubicBezTo>
                    <a:pt x="1048" y="3015"/>
                    <a:pt x="1066" y="3019"/>
                    <a:pt x="1084" y="3023"/>
                  </a:cubicBezTo>
                  <a:cubicBezTo>
                    <a:pt x="1089" y="3024"/>
                    <a:pt x="1092" y="3025"/>
                    <a:pt x="1095" y="3025"/>
                  </a:cubicBezTo>
                  <a:cubicBezTo>
                    <a:pt x="1113" y="3025"/>
                    <a:pt x="1108" y="3009"/>
                    <a:pt x="1100" y="3007"/>
                  </a:cubicBezTo>
                  <a:lnTo>
                    <a:pt x="1100" y="3007"/>
                  </a:lnTo>
                  <a:cubicBezTo>
                    <a:pt x="1117" y="3011"/>
                    <a:pt x="1148" y="3036"/>
                    <a:pt x="1164" y="3043"/>
                  </a:cubicBezTo>
                  <a:cubicBezTo>
                    <a:pt x="1172" y="3046"/>
                    <a:pt x="1181" y="3049"/>
                    <a:pt x="1183" y="3049"/>
                  </a:cubicBezTo>
                  <a:cubicBezTo>
                    <a:pt x="1186" y="3049"/>
                    <a:pt x="1185" y="3048"/>
                    <a:pt x="1178" y="3043"/>
                  </a:cubicBezTo>
                  <a:cubicBezTo>
                    <a:pt x="1171" y="3037"/>
                    <a:pt x="1161" y="3028"/>
                    <a:pt x="1168" y="3028"/>
                  </a:cubicBezTo>
                  <a:cubicBezTo>
                    <a:pt x="1170" y="3028"/>
                    <a:pt x="1175" y="3030"/>
                    <a:pt x="1183" y="3033"/>
                  </a:cubicBezTo>
                  <a:cubicBezTo>
                    <a:pt x="1199" y="3039"/>
                    <a:pt x="1213" y="3045"/>
                    <a:pt x="1225" y="3052"/>
                  </a:cubicBezTo>
                  <a:cubicBezTo>
                    <a:pt x="1226" y="3053"/>
                    <a:pt x="1233" y="3057"/>
                    <a:pt x="1237" y="3059"/>
                  </a:cubicBezTo>
                  <a:lnTo>
                    <a:pt x="1237" y="3059"/>
                  </a:lnTo>
                  <a:cubicBezTo>
                    <a:pt x="1232" y="3056"/>
                    <a:pt x="1230" y="3043"/>
                    <a:pt x="1234" y="3042"/>
                  </a:cubicBezTo>
                  <a:cubicBezTo>
                    <a:pt x="1235" y="3042"/>
                    <a:pt x="1235" y="3042"/>
                    <a:pt x="1235" y="3042"/>
                  </a:cubicBezTo>
                  <a:cubicBezTo>
                    <a:pt x="1243" y="3042"/>
                    <a:pt x="1273" y="3063"/>
                    <a:pt x="1276" y="3065"/>
                  </a:cubicBezTo>
                  <a:cubicBezTo>
                    <a:pt x="1287" y="3072"/>
                    <a:pt x="1293" y="3075"/>
                    <a:pt x="1294" y="3075"/>
                  </a:cubicBezTo>
                  <a:cubicBezTo>
                    <a:pt x="1300" y="3075"/>
                    <a:pt x="1268" y="3048"/>
                    <a:pt x="1270" y="3048"/>
                  </a:cubicBezTo>
                  <a:cubicBezTo>
                    <a:pt x="1270" y="3048"/>
                    <a:pt x="1271" y="3048"/>
                    <a:pt x="1271" y="3048"/>
                  </a:cubicBezTo>
                  <a:cubicBezTo>
                    <a:pt x="1280" y="3048"/>
                    <a:pt x="1311" y="3067"/>
                    <a:pt x="1322" y="3067"/>
                  </a:cubicBezTo>
                  <a:cubicBezTo>
                    <a:pt x="1324" y="3067"/>
                    <a:pt x="1325" y="3067"/>
                    <a:pt x="1325" y="3065"/>
                  </a:cubicBezTo>
                  <a:lnTo>
                    <a:pt x="1325" y="3065"/>
                  </a:lnTo>
                  <a:cubicBezTo>
                    <a:pt x="1323" y="3076"/>
                    <a:pt x="1437" y="3090"/>
                    <a:pt x="1458" y="3092"/>
                  </a:cubicBezTo>
                  <a:cubicBezTo>
                    <a:pt x="1484" y="3097"/>
                    <a:pt x="1502" y="3095"/>
                    <a:pt x="1526" y="3097"/>
                  </a:cubicBezTo>
                  <a:cubicBezTo>
                    <a:pt x="1542" y="3097"/>
                    <a:pt x="1552" y="3107"/>
                    <a:pt x="1565" y="3107"/>
                  </a:cubicBezTo>
                  <a:cubicBezTo>
                    <a:pt x="1566" y="3107"/>
                    <a:pt x="1567" y="3107"/>
                    <a:pt x="1568" y="3107"/>
                  </a:cubicBezTo>
                  <a:cubicBezTo>
                    <a:pt x="1575" y="3106"/>
                    <a:pt x="1593" y="3100"/>
                    <a:pt x="1603" y="3100"/>
                  </a:cubicBezTo>
                  <a:cubicBezTo>
                    <a:pt x="1603" y="3100"/>
                    <a:pt x="1604" y="3100"/>
                    <a:pt x="1605" y="3100"/>
                  </a:cubicBezTo>
                  <a:cubicBezTo>
                    <a:pt x="1603" y="3100"/>
                    <a:pt x="1570" y="3118"/>
                    <a:pt x="1588" y="3118"/>
                  </a:cubicBezTo>
                  <a:cubicBezTo>
                    <a:pt x="1590" y="3118"/>
                    <a:pt x="1593" y="3117"/>
                    <a:pt x="1598" y="3117"/>
                  </a:cubicBezTo>
                  <a:cubicBezTo>
                    <a:pt x="1602" y="3116"/>
                    <a:pt x="1606" y="3116"/>
                    <a:pt x="1611" y="3116"/>
                  </a:cubicBezTo>
                  <a:cubicBezTo>
                    <a:pt x="1615" y="3116"/>
                    <a:pt x="1619" y="3116"/>
                    <a:pt x="1622" y="3116"/>
                  </a:cubicBezTo>
                  <a:cubicBezTo>
                    <a:pt x="1632" y="3116"/>
                    <a:pt x="1640" y="3115"/>
                    <a:pt x="1641" y="3111"/>
                  </a:cubicBezTo>
                  <a:cubicBezTo>
                    <a:pt x="1642" y="3109"/>
                    <a:pt x="1644" y="3108"/>
                    <a:pt x="1646" y="3108"/>
                  </a:cubicBezTo>
                  <a:cubicBezTo>
                    <a:pt x="1653" y="3108"/>
                    <a:pt x="1663" y="3111"/>
                    <a:pt x="1669" y="3111"/>
                  </a:cubicBezTo>
                  <a:cubicBezTo>
                    <a:pt x="1671" y="3111"/>
                    <a:pt x="1673" y="3111"/>
                    <a:pt x="1674" y="3109"/>
                  </a:cubicBezTo>
                  <a:lnTo>
                    <a:pt x="1674" y="3109"/>
                  </a:lnTo>
                  <a:cubicBezTo>
                    <a:pt x="1673" y="3118"/>
                    <a:pt x="1676" y="3125"/>
                    <a:pt x="1702" y="3129"/>
                  </a:cubicBezTo>
                  <a:cubicBezTo>
                    <a:pt x="1704" y="3129"/>
                    <a:pt x="1705" y="3129"/>
                    <a:pt x="1706" y="3129"/>
                  </a:cubicBezTo>
                  <a:cubicBezTo>
                    <a:pt x="1721" y="3129"/>
                    <a:pt x="1731" y="3111"/>
                    <a:pt x="1749" y="3109"/>
                  </a:cubicBezTo>
                  <a:cubicBezTo>
                    <a:pt x="1752" y="3109"/>
                    <a:pt x="1756" y="3108"/>
                    <a:pt x="1759" y="3108"/>
                  </a:cubicBezTo>
                  <a:cubicBezTo>
                    <a:pt x="1800" y="3108"/>
                    <a:pt x="1798" y="3138"/>
                    <a:pt x="1798" y="3147"/>
                  </a:cubicBezTo>
                  <a:cubicBezTo>
                    <a:pt x="1819" y="3139"/>
                    <a:pt x="1839" y="3132"/>
                    <a:pt x="1865" y="3125"/>
                  </a:cubicBezTo>
                  <a:cubicBezTo>
                    <a:pt x="1874" y="3132"/>
                    <a:pt x="1880" y="3137"/>
                    <a:pt x="1894" y="3144"/>
                  </a:cubicBezTo>
                  <a:cubicBezTo>
                    <a:pt x="1895" y="3140"/>
                    <a:pt x="1901" y="3139"/>
                    <a:pt x="1908" y="3139"/>
                  </a:cubicBezTo>
                  <a:cubicBezTo>
                    <a:pt x="1916" y="3139"/>
                    <a:pt x="1926" y="3140"/>
                    <a:pt x="1934" y="3140"/>
                  </a:cubicBezTo>
                  <a:cubicBezTo>
                    <a:pt x="1935" y="3140"/>
                    <a:pt x="1936" y="3140"/>
                    <a:pt x="1937" y="3140"/>
                  </a:cubicBezTo>
                  <a:cubicBezTo>
                    <a:pt x="1944" y="3140"/>
                    <a:pt x="1979" y="3133"/>
                    <a:pt x="1975" y="3130"/>
                  </a:cubicBezTo>
                  <a:lnTo>
                    <a:pt x="1975" y="3130"/>
                  </a:lnTo>
                  <a:cubicBezTo>
                    <a:pt x="1987" y="3137"/>
                    <a:pt x="1969" y="3149"/>
                    <a:pt x="1996" y="3149"/>
                  </a:cubicBezTo>
                  <a:cubicBezTo>
                    <a:pt x="2000" y="3149"/>
                    <a:pt x="2005" y="3149"/>
                    <a:pt x="2011" y="3148"/>
                  </a:cubicBezTo>
                  <a:cubicBezTo>
                    <a:pt x="2019" y="3147"/>
                    <a:pt x="2026" y="3147"/>
                    <a:pt x="2031" y="3147"/>
                  </a:cubicBezTo>
                  <a:cubicBezTo>
                    <a:pt x="2049" y="3147"/>
                    <a:pt x="2055" y="3151"/>
                    <a:pt x="2053" y="3160"/>
                  </a:cubicBezTo>
                  <a:cubicBezTo>
                    <a:pt x="2055" y="3160"/>
                    <a:pt x="2056" y="3160"/>
                    <a:pt x="2057" y="3160"/>
                  </a:cubicBezTo>
                  <a:cubicBezTo>
                    <a:pt x="2072" y="3160"/>
                    <a:pt x="2066" y="3155"/>
                    <a:pt x="2073" y="3152"/>
                  </a:cubicBezTo>
                  <a:cubicBezTo>
                    <a:pt x="2077" y="3150"/>
                    <a:pt x="2081" y="3150"/>
                    <a:pt x="2086" y="3150"/>
                  </a:cubicBezTo>
                  <a:cubicBezTo>
                    <a:pt x="2095" y="3150"/>
                    <a:pt x="2106" y="3151"/>
                    <a:pt x="2116" y="3151"/>
                  </a:cubicBezTo>
                  <a:cubicBezTo>
                    <a:pt x="2119" y="3151"/>
                    <a:pt x="2122" y="3151"/>
                    <a:pt x="2125" y="3151"/>
                  </a:cubicBezTo>
                  <a:cubicBezTo>
                    <a:pt x="2140" y="3148"/>
                    <a:pt x="2129" y="3142"/>
                    <a:pt x="2138" y="3139"/>
                  </a:cubicBezTo>
                  <a:cubicBezTo>
                    <a:pt x="2141" y="3138"/>
                    <a:pt x="2145" y="3137"/>
                    <a:pt x="2149" y="3137"/>
                  </a:cubicBezTo>
                  <a:cubicBezTo>
                    <a:pt x="2153" y="3137"/>
                    <a:pt x="2157" y="3138"/>
                    <a:pt x="2160" y="3138"/>
                  </a:cubicBezTo>
                  <a:cubicBezTo>
                    <a:pt x="2164" y="3138"/>
                    <a:pt x="2167" y="3137"/>
                    <a:pt x="2168" y="3135"/>
                  </a:cubicBezTo>
                  <a:lnTo>
                    <a:pt x="2168" y="3135"/>
                  </a:lnTo>
                  <a:cubicBezTo>
                    <a:pt x="2167" y="3144"/>
                    <a:pt x="2164" y="3143"/>
                    <a:pt x="2185" y="3144"/>
                  </a:cubicBezTo>
                  <a:lnTo>
                    <a:pt x="2231" y="3145"/>
                  </a:lnTo>
                  <a:cubicBezTo>
                    <a:pt x="2231" y="3149"/>
                    <a:pt x="2231" y="3156"/>
                    <a:pt x="2214" y="3156"/>
                  </a:cubicBezTo>
                  <a:cubicBezTo>
                    <a:pt x="2208" y="3158"/>
                    <a:pt x="2198" y="3155"/>
                    <a:pt x="2197" y="3161"/>
                  </a:cubicBezTo>
                  <a:cubicBezTo>
                    <a:pt x="2199" y="3161"/>
                    <a:pt x="2200" y="3161"/>
                    <a:pt x="2202" y="3161"/>
                  </a:cubicBezTo>
                  <a:cubicBezTo>
                    <a:pt x="2242" y="3161"/>
                    <a:pt x="2249" y="3150"/>
                    <a:pt x="2282" y="3146"/>
                  </a:cubicBezTo>
                  <a:cubicBezTo>
                    <a:pt x="2287" y="3145"/>
                    <a:pt x="2291" y="3144"/>
                    <a:pt x="2293" y="3144"/>
                  </a:cubicBezTo>
                  <a:cubicBezTo>
                    <a:pt x="2308" y="3144"/>
                    <a:pt x="2284" y="3156"/>
                    <a:pt x="2284" y="3156"/>
                  </a:cubicBezTo>
                  <a:cubicBezTo>
                    <a:pt x="2284" y="3156"/>
                    <a:pt x="2284" y="3156"/>
                    <a:pt x="2285" y="3156"/>
                  </a:cubicBezTo>
                  <a:cubicBezTo>
                    <a:pt x="2289" y="3156"/>
                    <a:pt x="2310" y="3153"/>
                    <a:pt x="2310" y="3153"/>
                  </a:cubicBezTo>
                  <a:cubicBezTo>
                    <a:pt x="2317" y="3151"/>
                    <a:pt x="2322" y="3150"/>
                    <a:pt x="2326" y="3150"/>
                  </a:cubicBezTo>
                  <a:cubicBezTo>
                    <a:pt x="2331" y="3150"/>
                    <a:pt x="2335" y="3151"/>
                    <a:pt x="2342" y="3154"/>
                  </a:cubicBezTo>
                  <a:cubicBezTo>
                    <a:pt x="2351" y="3157"/>
                    <a:pt x="2366" y="3160"/>
                    <a:pt x="2378" y="3160"/>
                  </a:cubicBezTo>
                  <a:cubicBezTo>
                    <a:pt x="2391" y="3160"/>
                    <a:pt x="2401" y="3157"/>
                    <a:pt x="2390" y="3149"/>
                  </a:cubicBezTo>
                  <a:lnTo>
                    <a:pt x="2390" y="3149"/>
                  </a:lnTo>
                  <a:cubicBezTo>
                    <a:pt x="2392" y="3149"/>
                    <a:pt x="2393" y="3149"/>
                    <a:pt x="2394" y="3149"/>
                  </a:cubicBezTo>
                  <a:cubicBezTo>
                    <a:pt x="2402" y="3149"/>
                    <a:pt x="2405" y="3147"/>
                    <a:pt x="2409" y="3146"/>
                  </a:cubicBezTo>
                  <a:cubicBezTo>
                    <a:pt x="2409" y="3146"/>
                    <a:pt x="2409" y="3146"/>
                    <a:pt x="2409" y="3146"/>
                  </a:cubicBezTo>
                  <a:cubicBezTo>
                    <a:pt x="2413" y="3146"/>
                    <a:pt x="2406" y="3159"/>
                    <a:pt x="2406" y="3161"/>
                  </a:cubicBezTo>
                  <a:cubicBezTo>
                    <a:pt x="2407" y="3163"/>
                    <a:pt x="2409" y="3164"/>
                    <a:pt x="2413" y="3164"/>
                  </a:cubicBezTo>
                  <a:cubicBezTo>
                    <a:pt x="2417" y="3164"/>
                    <a:pt x="2423" y="3163"/>
                    <a:pt x="2427" y="3162"/>
                  </a:cubicBezTo>
                  <a:cubicBezTo>
                    <a:pt x="2465" y="3156"/>
                    <a:pt x="2460" y="3139"/>
                    <a:pt x="2499" y="3139"/>
                  </a:cubicBezTo>
                  <a:cubicBezTo>
                    <a:pt x="2500" y="3139"/>
                    <a:pt x="2501" y="3139"/>
                    <a:pt x="2502" y="3139"/>
                  </a:cubicBezTo>
                  <a:cubicBezTo>
                    <a:pt x="2502" y="3145"/>
                    <a:pt x="2500" y="3151"/>
                    <a:pt x="2508" y="3157"/>
                  </a:cubicBezTo>
                  <a:cubicBezTo>
                    <a:pt x="2513" y="3160"/>
                    <a:pt x="2520" y="3162"/>
                    <a:pt x="2526" y="3162"/>
                  </a:cubicBezTo>
                  <a:cubicBezTo>
                    <a:pt x="2538" y="3162"/>
                    <a:pt x="2549" y="3157"/>
                    <a:pt x="2550" y="3152"/>
                  </a:cubicBezTo>
                  <a:lnTo>
                    <a:pt x="2550" y="3152"/>
                  </a:lnTo>
                  <a:cubicBezTo>
                    <a:pt x="2549" y="3158"/>
                    <a:pt x="2557" y="3166"/>
                    <a:pt x="2578" y="3166"/>
                  </a:cubicBezTo>
                  <a:cubicBezTo>
                    <a:pt x="2579" y="3166"/>
                    <a:pt x="2580" y="3166"/>
                    <a:pt x="2582" y="3166"/>
                  </a:cubicBezTo>
                  <a:cubicBezTo>
                    <a:pt x="2582" y="3163"/>
                    <a:pt x="2573" y="3147"/>
                    <a:pt x="2586" y="3147"/>
                  </a:cubicBezTo>
                  <a:cubicBezTo>
                    <a:pt x="2588" y="3147"/>
                    <a:pt x="2592" y="3147"/>
                    <a:pt x="2596" y="3149"/>
                  </a:cubicBezTo>
                  <a:cubicBezTo>
                    <a:pt x="2611" y="3154"/>
                    <a:pt x="2611" y="3164"/>
                    <a:pt x="2638" y="3164"/>
                  </a:cubicBezTo>
                  <a:cubicBezTo>
                    <a:pt x="2653" y="3163"/>
                    <a:pt x="2658" y="3159"/>
                    <a:pt x="2674" y="3159"/>
                  </a:cubicBezTo>
                  <a:cubicBezTo>
                    <a:pt x="2675" y="3159"/>
                    <a:pt x="2676" y="3159"/>
                    <a:pt x="2678" y="3159"/>
                  </a:cubicBezTo>
                  <a:cubicBezTo>
                    <a:pt x="2678" y="3163"/>
                    <a:pt x="2696" y="3164"/>
                    <a:pt x="2716" y="3164"/>
                  </a:cubicBezTo>
                  <a:cubicBezTo>
                    <a:pt x="2736" y="3164"/>
                    <a:pt x="2758" y="3163"/>
                    <a:pt x="2765" y="3162"/>
                  </a:cubicBezTo>
                  <a:cubicBezTo>
                    <a:pt x="2789" y="3160"/>
                    <a:pt x="2756" y="3151"/>
                    <a:pt x="2763" y="3147"/>
                  </a:cubicBezTo>
                  <a:cubicBezTo>
                    <a:pt x="2766" y="3146"/>
                    <a:pt x="2769" y="3146"/>
                    <a:pt x="2772" y="3146"/>
                  </a:cubicBezTo>
                  <a:cubicBezTo>
                    <a:pt x="2788" y="3146"/>
                    <a:pt x="2802" y="3161"/>
                    <a:pt x="2804" y="3163"/>
                  </a:cubicBezTo>
                  <a:cubicBezTo>
                    <a:pt x="2806" y="3166"/>
                    <a:pt x="2816" y="3166"/>
                    <a:pt x="2827" y="3166"/>
                  </a:cubicBezTo>
                  <a:cubicBezTo>
                    <a:pt x="2838" y="3166"/>
                    <a:pt x="2850" y="3166"/>
                    <a:pt x="2855" y="3166"/>
                  </a:cubicBezTo>
                  <a:cubicBezTo>
                    <a:pt x="2885" y="3164"/>
                    <a:pt x="2914" y="3161"/>
                    <a:pt x="2943" y="3156"/>
                  </a:cubicBezTo>
                  <a:cubicBezTo>
                    <a:pt x="2950" y="3154"/>
                    <a:pt x="2996" y="3143"/>
                    <a:pt x="3005" y="3143"/>
                  </a:cubicBezTo>
                  <a:cubicBezTo>
                    <a:pt x="3006" y="3143"/>
                    <a:pt x="3007" y="3143"/>
                    <a:pt x="3007" y="3143"/>
                  </a:cubicBezTo>
                  <a:cubicBezTo>
                    <a:pt x="3014" y="3145"/>
                    <a:pt x="2969" y="3165"/>
                    <a:pt x="2979" y="3165"/>
                  </a:cubicBezTo>
                  <a:cubicBezTo>
                    <a:pt x="2980" y="3165"/>
                    <a:pt x="2981" y="3165"/>
                    <a:pt x="2982" y="3165"/>
                  </a:cubicBezTo>
                  <a:cubicBezTo>
                    <a:pt x="3000" y="3162"/>
                    <a:pt x="3077" y="3146"/>
                    <a:pt x="3077" y="3140"/>
                  </a:cubicBezTo>
                  <a:cubicBezTo>
                    <a:pt x="3077" y="3147"/>
                    <a:pt x="3088" y="3150"/>
                    <a:pt x="3105" y="3150"/>
                  </a:cubicBezTo>
                  <a:cubicBezTo>
                    <a:pt x="3107" y="3150"/>
                    <a:pt x="3110" y="3150"/>
                    <a:pt x="3112" y="3150"/>
                  </a:cubicBezTo>
                  <a:cubicBezTo>
                    <a:pt x="3130" y="3149"/>
                    <a:pt x="3147" y="3147"/>
                    <a:pt x="3164" y="3144"/>
                  </a:cubicBezTo>
                  <a:cubicBezTo>
                    <a:pt x="3177" y="3141"/>
                    <a:pt x="3181" y="3136"/>
                    <a:pt x="3194" y="3133"/>
                  </a:cubicBezTo>
                  <a:cubicBezTo>
                    <a:pt x="3205" y="3131"/>
                    <a:pt x="3215" y="3130"/>
                    <a:pt x="3224" y="3130"/>
                  </a:cubicBezTo>
                  <a:cubicBezTo>
                    <a:pt x="3248" y="3130"/>
                    <a:pt x="3268" y="3136"/>
                    <a:pt x="3291" y="3137"/>
                  </a:cubicBezTo>
                  <a:cubicBezTo>
                    <a:pt x="3292" y="3137"/>
                    <a:pt x="3293" y="3137"/>
                    <a:pt x="3294" y="3137"/>
                  </a:cubicBezTo>
                  <a:cubicBezTo>
                    <a:pt x="3300" y="3137"/>
                    <a:pt x="3300" y="3135"/>
                    <a:pt x="3300" y="3132"/>
                  </a:cubicBezTo>
                  <a:cubicBezTo>
                    <a:pt x="3312" y="3132"/>
                    <a:pt x="3325" y="3130"/>
                    <a:pt x="3336" y="3129"/>
                  </a:cubicBezTo>
                  <a:cubicBezTo>
                    <a:pt x="3357" y="3127"/>
                    <a:pt x="3375" y="3120"/>
                    <a:pt x="3400" y="3118"/>
                  </a:cubicBezTo>
                  <a:cubicBezTo>
                    <a:pt x="3412" y="3116"/>
                    <a:pt x="3422" y="3116"/>
                    <a:pt x="3432" y="3116"/>
                  </a:cubicBezTo>
                  <a:cubicBezTo>
                    <a:pt x="3439" y="3116"/>
                    <a:pt x="3446" y="3116"/>
                    <a:pt x="3454" y="3116"/>
                  </a:cubicBezTo>
                  <a:cubicBezTo>
                    <a:pt x="3463" y="3116"/>
                    <a:pt x="3482" y="3115"/>
                    <a:pt x="3489" y="3112"/>
                  </a:cubicBezTo>
                  <a:cubicBezTo>
                    <a:pt x="3501" y="3105"/>
                    <a:pt x="3564" y="3101"/>
                    <a:pt x="3586" y="3098"/>
                  </a:cubicBezTo>
                  <a:cubicBezTo>
                    <a:pt x="3595" y="3098"/>
                    <a:pt x="3656" y="3081"/>
                    <a:pt x="3659" y="3081"/>
                  </a:cubicBezTo>
                  <a:lnTo>
                    <a:pt x="3659" y="3081"/>
                  </a:lnTo>
                  <a:cubicBezTo>
                    <a:pt x="3663" y="3082"/>
                    <a:pt x="3650" y="3091"/>
                    <a:pt x="3649" y="3091"/>
                  </a:cubicBezTo>
                  <a:lnTo>
                    <a:pt x="3681" y="3083"/>
                  </a:lnTo>
                  <a:cubicBezTo>
                    <a:pt x="3684" y="3081"/>
                    <a:pt x="3704" y="3068"/>
                    <a:pt x="3710" y="3067"/>
                  </a:cubicBezTo>
                  <a:cubicBezTo>
                    <a:pt x="3713" y="3067"/>
                    <a:pt x="3711" y="3076"/>
                    <a:pt x="3718" y="3077"/>
                  </a:cubicBezTo>
                  <a:cubicBezTo>
                    <a:pt x="3719" y="3077"/>
                    <a:pt x="3720" y="3077"/>
                    <a:pt x="3722" y="3077"/>
                  </a:cubicBezTo>
                  <a:cubicBezTo>
                    <a:pt x="3733" y="3077"/>
                    <a:pt x="3749" y="3074"/>
                    <a:pt x="3760" y="3072"/>
                  </a:cubicBezTo>
                  <a:cubicBezTo>
                    <a:pt x="3772" y="3069"/>
                    <a:pt x="3788" y="3064"/>
                    <a:pt x="3798" y="3064"/>
                  </a:cubicBezTo>
                  <a:cubicBezTo>
                    <a:pt x="3804" y="3064"/>
                    <a:pt x="3807" y="3065"/>
                    <a:pt x="3807" y="3069"/>
                  </a:cubicBezTo>
                  <a:cubicBezTo>
                    <a:pt x="3807" y="3065"/>
                    <a:pt x="3825" y="3058"/>
                    <a:pt x="3822" y="3056"/>
                  </a:cubicBezTo>
                  <a:lnTo>
                    <a:pt x="3822" y="3056"/>
                  </a:lnTo>
                  <a:cubicBezTo>
                    <a:pt x="3828" y="3060"/>
                    <a:pt x="3834" y="3061"/>
                    <a:pt x="3842" y="3061"/>
                  </a:cubicBezTo>
                  <a:cubicBezTo>
                    <a:pt x="3849" y="3061"/>
                    <a:pt x="3858" y="3060"/>
                    <a:pt x="3871" y="3058"/>
                  </a:cubicBezTo>
                  <a:cubicBezTo>
                    <a:pt x="3883" y="3056"/>
                    <a:pt x="3903" y="3055"/>
                    <a:pt x="3913" y="3051"/>
                  </a:cubicBezTo>
                  <a:cubicBezTo>
                    <a:pt x="3920" y="3048"/>
                    <a:pt x="3913" y="3047"/>
                    <a:pt x="3923" y="3045"/>
                  </a:cubicBezTo>
                  <a:cubicBezTo>
                    <a:pt x="3936" y="3043"/>
                    <a:pt x="3946" y="3043"/>
                    <a:pt x="3955" y="3043"/>
                  </a:cubicBezTo>
                  <a:cubicBezTo>
                    <a:pt x="3965" y="3043"/>
                    <a:pt x="3974" y="3043"/>
                    <a:pt x="3988" y="3042"/>
                  </a:cubicBezTo>
                  <a:cubicBezTo>
                    <a:pt x="3998" y="3040"/>
                    <a:pt x="4034" y="3034"/>
                    <a:pt x="4051" y="3034"/>
                  </a:cubicBezTo>
                  <a:cubicBezTo>
                    <a:pt x="4057" y="3034"/>
                    <a:pt x="4061" y="3034"/>
                    <a:pt x="4062" y="3036"/>
                  </a:cubicBezTo>
                  <a:cubicBezTo>
                    <a:pt x="4092" y="3032"/>
                    <a:pt x="4062" y="3025"/>
                    <a:pt x="4083" y="3019"/>
                  </a:cubicBezTo>
                  <a:cubicBezTo>
                    <a:pt x="4085" y="3018"/>
                    <a:pt x="4087" y="3018"/>
                    <a:pt x="4089" y="3018"/>
                  </a:cubicBezTo>
                  <a:cubicBezTo>
                    <a:pt x="4098" y="3018"/>
                    <a:pt x="4106" y="3023"/>
                    <a:pt x="4108" y="3023"/>
                  </a:cubicBezTo>
                  <a:cubicBezTo>
                    <a:pt x="4112" y="3024"/>
                    <a:pt x="4116" y="3024"/>
                    <a:pt x="4120" y="3024"/>
                  </a:cubicBezTo>
                  <a:cubicBezTo>
                    <a:pt x="4124" y="3024"/>
                    <a:pt x="4128" y="3024"/>
                    <a:pt x="4132" y="3023"/>
                  </a:cubicBezTo>
                  <a:cubicBezTo>
                    <a:pt x="4149" y="3023"/>
                    <a:pt x="4210" y="3001"/>
                    <a:pt x="4229" y="3001"/>
                  </a:cubicBezTo>
                  <a:cubicBezTo>
                    <a:pt x="4232" y="3001"/>
                    <a:pt x="4234" y="3001"/>
                    <a:pt x="4234" y="3003"/>
                  </a:cubicBezTo>
                  <a:lnTo>
                    <a:pt x="4234" y="3003"/>
                  </a:lnTo>
                  <a:cubicBezTo>
                    <a:pt x="4233" y="2998"/>
                    <a:pt x="4238" y="2983"/>
                    <a:pt x="4248" y="2981"/>
                  </a:cubicBezTo>
                  <a:cubicBezTo>
                    <a:pt x="4249" y="2981"/>
                    <a:pt x="4249" y="2981"/>
                    <a:pt x="4250" y="2981"/>
                  </a:cubicBezTo>
                  <a:cubicBezTo>
                    <a:pt x="4256" y="2981"/>
                    <a:pt x="4263" y="2986"/>
                    <a:pt x="4264" y="2987"/>
                  </a:cubicBezTo>
                  <a:lnTo>
                    <a:pt x="4282" y="2987"/>
                  </a:lnTo>
                  <a:cubicBezTo>
                    <a:pt x="4299" y="2986"/>
                    <a:pt x="4308" y="2986"/>
                    <a:pt x="4324" y="2981"/>
                  </a:cubicBezTo>
                  <a:cubicBezTo>
                    <a:pt x="4328" y="2979"/>
                    <a:pt x="4334" y="2978"/>
                    <a:pt x="4339" y="2978"/>
                  </a:cubicBezTo>
                  <a:cubicBezTo>
                    <a:pt x="4340" y="2978"/>
                    <a:pt x="4340" y="2978"/>
                    <a:pt x="4341" y="2978"/>
                  </a:cubicBezTo>
                  <a:cubicBezTo>
                    <a:pt x="4349" y="2981"/>
                    <a:pt x="4331" y="2994"/>
                    <a:pt x="4336" y="2995"/>
                  </a:cubicBezTo>
                  <a:cubicBezTo>
                    <a:pt x="4336" y="2995"/>
                    <a:pt x="4337" y="2995"/>
                    <a:pt x="4337" y="2995"/>
                  </a:cubicBezTo>
                  <a:cubicBezTo>
                    <a:pt x="4346" y="2995"/>
                    <a:pt x="4375" y="2980"/>
                    <a:pt x="4384" y="2978"/>
                  </a:cubicBezTo>
                  <a:cubicBezTo>
                    <a:pt x="4413" y="2972"/>
                    <a:pt x="4446" y="2972"/>
                    <a:pt x="4474" y="2969"/>
                  </a:cubicBezTo>
                  <a:cubicBezTo>
                    <a:pt x="4503" y="2966"/>
                    <a:pt x="4477" y="2945"/>
                    <a:pt x="4510" y="2945"/>
                  </a:cubicBezTo>
                  <a:cubicBezTo>
                    <a:pt x="4512" y="2945"/>
                    <a:pt x="4515" y="2945"/>
                    <a:pt x="4518" y="2946"/>
                  </a:cubicBezTo>
                  <a:cubicBezTo>
                    <a:pt x="4531" y="2947"/>
                    <a:pt x="4539" y="2949"/>
                    <a:pt x="4550" y="2949"/>
                  </a:cubicBezTo>
                  <a:cubicBezTo>
                    <a:pt x="4559" y="2949"/>
                    <a:pt x="4569" y="2947"/>
                    <a:pt x="4584" y="2943"/>
                  </a:cubicBezTo>
                  <a:cubicBezTo>
                    <a:pt x="4593" y="2940"/>
                    <a:pt x="4611" y="2925"/>
                    <a:pt x="4621" y="2925"/>
                  </a:cubicBezTo>
                  <a:cubicBezTo>
                    <a:pt x="4624" y="2925"/>
                    <a:pt x="4626" y="2926"/>
                    <a:pt x="4627" y="2928"/>
                  </a:cubicBezTo>
                  <a:cubicBezTo>
                    <a:pt x="4630" y="2932"/>
                    <a:pt x="4633" y="2933"/>
                    <a:pt x="4638" y="2933"/>
                  </a:cubicBezTo>
                  <a:cubicBezTo>
                    <a:pt x="4652" y="2933"/>
                    <a:pt x="4674" y="2921"/>
                    <a:pt x="4685" y="2914"/>
                  </a:cubicBezTo>
                  <a:cubicBezTo>
                    <a:pt x="4698" y="2908"/>
                    <a:pt x="4708" y="2906"/>
                    <a:pt x="4717" y="2906"/>
                  </a:cubicBezTo>
                  <a:cubicBezTo>
                    <a:pt x="4724" y="2906"/>
                    <a:pt x="4731" y="2907"/>
                    <a:pt x="4739" y="2907"/>
                  </a:cubicBezTo>
                  <a:cubicBezTo>
                    <a:pt x="4744" y="2907"/>
                    <a:pt x="4749" y="2907"/>
                    <a:pt x="4756" y="2905"/>
                  </a:cubicBezTo>
                  <a:cubicBezTo>
                    <a:pt x="4786" y="2901"/>
                    <a:pt x="4761" y="2889"/>
                    <a:pt x="4766" y="2883"/>
                  </a:cubicBezTo>
                  <a:cubicBezTo>
                    <a:pt x="4767" y="2882"/>
                    <a:pt x="4770" y="2881"/>
                    <a:pt x="4773" y="2881"/>
                  </a:cubicBezTo>
                  <a:cubicBezTo>
                    <a:pt x="4782" y="2881"/>
                    <a:pt x="4796" y="2884"/>
                    <a:pt x="4806" y="2884"/>
                  </a:cubicBezTo>
                  <a:cubicBezTo>
                    <a:pt x="4811" y="2884"/>
                    <a:pt x="4815" y="2884"/>
                    <a:pt x="4817" y="2882"/>
                  </a:cubicBezTo>
                  <a:cubicBezTo>
                    <a:pt x="4819" y="2879"/>
                    <a:pt x="4806" y="2878"/>
                    <a:pt x="4813" y="2874"/>
                  </a:cubicBezTo>
                  <a:cubicBezTo>
                    <a:pt x="4818" y="2872"/>
                    <a:pt x="4837" y="2868"/>
                    <a:pt x="4841" y="2868"/>
                  </a:cubicBezTo>
                  <a:lnTo>
                    <a:pt x="4841" y="2868"/>
                  </a:lnTo>
                  <a:cubicBezTo>
                    <a:pt x="4856" y="2870"/>
                    <a:pt x="4840" y="2880"/>
                    <a:pt x="4857" y="2880"/>
                  </a:cubicBezTo>
                  <a:cubicBezTo>
                    <a:pt x="4860" y="2880"/>
                    <a:pt x="4863" y="2880"/>
                    <a:pt x="4868" y="2879"/>
                  </a:cubicBezTo>
                  <a:cubicBezTo>
                    <a:pt x="4915" y="2874"/>
                    <a:pt x="4972" y="2857"/>
                    <a:pt x="5016" y="2843"/>
                  </a:cubicBezTo>
                  <a:cubicBezTo>
                    <a:pt x="5030" y="2837"/>
                    <a:pt x="5032" y="2835"/>
                    <a:pt x="5047" y="2831"/>
                  </a:cubicBezTo>
                  <a:cubicBezTo>
                    <a:pt x="5053" y="2828"/>
                    <a:pt x="5056" y="2826"/>
                    <a:pt x="5059" y="2826"/>
                  </a:cubicBezTo>
                  <a:cubicBezTo>
                    <a:pt x="5067" y="2826"/>
                    <a:pt x="5060" y="2842"/>
                    <a:pt x="5061" y="2842"/>
                  </a:cubicBezTo>
                  <a:cubicBezTo>
                    <a:pt x="5061" y="2842"/>
                    <a:pt x="5061" y="2842"/>
                    <a:pt x="5061" y="2842"/>
                  </a:cubicBezTo>
                  <a:cubicBezTo>
                    <a:pt x="5086" y="2836"/>
                    <a:pt x="5074" y="2821"/>
                    <a:pt x="5100" y="2821"/>
                  </a:cubicBezTo>
                  <a:cubicBezTo>
                    <a:pt x="5103" y="2821"/>
                    <a:pt x="5106" y="2821"/>
                    <a:pt x="5110" y="2822"/>
                  </a:cubicBezTo>
                  <a:cubicBezTo>
                    <a:pt x="5117" y="2821"/>
                    <a:pt x="5126" y="2817"/>
                    <a:pt x="5132" y="2815"/>
                  </a:cubicBezTo>
                  <a:cubicBezTo>
                    <a:pt x="5147" y="2810"/>
                    <a:pt x="5238" y="2775"/>
                    <a:pt x="5260" y="2775"/>
                  </a:cubicBezTo>
                  <a:cubicBezTo>
                    <a:pt x="5262" y="2775"/>
                    <a:pt x="5264" y="2775"/>
                    <a:pt x="5264" y="2776"/>
                  </a:cubicBezTo>
                  <a:lnTo>
                    <a:pt x="5307" y="2747"/>
                  </a:lnTo>
                  <a:cubicBezTo>
                    <a:pt x="5307" y="2751"/>
                    <a:pt x="5312" y="2752"/>
                    <a:pt x="5318" y="2752"/>
                  </a:cubicBezTo>
                  <a:cubicBezTo>
                    <a:pt x="5327" y="2752"/>
                    <a:pt x="5340" y="2750"/>
                    <a:pt x="5351" y="2747"/>
                  </a:cubicBezTo>
                  <a:cubicBezTo>
                    <a:pt x="5357" y="2745"/>
                    <a:pt x="5361" y="2745"/>
                    <a:pt x="5364" y="2745"/>
                  </a:cubicBezTo>
                  <a:cubicBezTo>
                    <a:pt x="5373" y="2745"/>
                    <a:pt x="5375" y="2749"/>
                    <a:pt x="5384" y="2751"/>
                  </a:cubicBezTo>
                  <a:cubicBezTo>
                    <a:pt x="5384" y="2751"/>
                    <a:pt x="5384" y="2751"/>
                    <a:pt x="5384" y="2751"/>
                  </a:cubicBezTo>
                  <a:cubicBezTo>
                    <a:pt x="5394" y="2751"/>
                    <a:pt x="5410" y="2725"/>
                    <a:pt x="5431" y="2719"/>
                  </a:cubicBezTo>
                  <a:lnTo>
                    <a:pt x="5431" y="2719"/>
                  </a:lnTo>
                  <a:cubicBezTo>
                    <a:pt x="5432" y="2722"/>
                    <a:pt x="5427" y="2740"/>
                    <a:pt x="5434" y="2740"/>
                  </a:cubicBezTo>
                  <a:cubicBezTo>
                    <a:pt x="5434" y="2740"/>
                    <a:pt x="5434" y="2740"/>
                    <a:pt x="5434" y="2740"/>
                  </a:cubicBezTo>
                  <a:cubicBezTo>
                    <a:pt x="5452" y="2736"/>
                    <a:pt x="5480" y="2722"/>
                    <a:pt x="5480" y="2715"/>
                  </a:cubicBezTo>
                  <a:cubicBezTo>
                    <a:pt x="5479" y="2711"/>
                    <a:pt x="5463" y="2711"/>
                    <a:pt x="5481" y="2705"/>
                  </a:cubicBezTo>
                  <a:cubicBezTo>
                    <a:pt x="5488" y="2703"/>
                    <a:pt x="5493" y="2702"/>
                    <a:pt x="5496" y="2702"/>
                  </a:cubicBezTo>
                  <a:cubicBezTo>
                    <a:pt x="5499" y="2702"/>
                    <a:pt x="5501" y="2702"/>
                    <a:pt x="5504" y="2703"/>
                  </a:cubicBezTo>
                  <a:cubicBezTo>
                    <a:pt x="5516" y="2705"/>
                    <a:pt x="5504" y="2719"/>
                    <a:pt x="5515" y="2721"/>
                  </a:cubicBezTo>
                  <a:cubicBezTo>
                    <a:pt x="5517" y="2721"/>
                    <a:pt x="5527" y="2709"/>
                    <a:pt x="5528" y="2709"/>
                  </a:cubicBezTo>
                  <a:cubicBezTo>
                    <a:pt x="5528" y="2709"/>
                    <a:pt x="5528" y="2709"/>
                    <a:pt x="5528" y="2709"/>
                  </a:cubicBezTo>
                  <a:cubicBezTo>
                    <a:pt x="5536" y="2703"/>
                    <a:pt x="5547" y="2698"/>
                    <a:pt x="5560" y="2693"/>
                  </a:cubicBezTo>
                  <a:cubicBezTo>
                    <a:pt x="5572" y="2690"/>
                    <a:pt x="5574" y="2692"/>
                    <a:pt x="5582" y="2688"/>
                  </a:cubicBezTo>
                  <a:cubicBezTo>
                    <a:pt x="5593" y="2682"/>
                    <a:pt x="5596" y="2677"/>
                    <a:pt x="5603" y="2671"/>
                  </a:cubicBezTo>
                  <a:cubicBezTo>
                    <a:pt x="5605" y="2669"/>
                    <a:pt x="5607" y="2669"/>
                    <a:pt x="5610" y="2669"/>
                  </a:cubicBezTo>
                  <a:cubicBezTo>
                    <a:pt x="5614" y="2669"/>
                    <a:pt x="5620" y="2671"/>
                    <a:pt x="5626" y="2671"/>
                  </a:cubicBezTo>
                  <a:cubicBezTo>
                    <a:pt x="5630" y="2671"/>
                    <a:pt x="5634" y="2670"/>
                    <a:pt x="5638" y="2667"/>
                  </a:cubicBezTo>
                  <a:cubicBezTo>
                    <a:pt x="5646" y="2662"/>
                    <a:pt x="5645" y="2657"/>
                    <a:pt x="5655" y="2654"/>
                  </a:cubicBezTo>
                  <a:cubicBezTo>
                    <a:pt x="5663" y="2650"/>
                    <a:pt x="5673" y="2648"/>
                    <a:pt x="5682" y="2645"/>
                  </a:cubicBezTo>
                  <a:lnTo>
                    <a:pt x="5682" y="2645"/>
                  </a:lnTo>
                  <a:cubicBezTo>
                    <a:pt x="5663" y="2652"/>
                    <a:pt x="5641" y="2664"/>
                    <a:pt x="5652" y="2664"/>
                  </a:cubicBezTo>
                  <a:cubicBezTo>
                    <a:pt x="5656" y="2664"/>
                    <a:pt x="5661" y="2663"/>
                    <a:pt x="5670" y="2661"/>
                  </a:cubicBezTo>
                  <a:cubicBezTo>
                    <a:pt x="5689" y="2656"/>
                    <a:pt x="5724" y="2642"/>
                    <a:pt x="5722" y="2634"/>
                  </a:cubicBezTo>
                  <a:lnTo>
                    <a:pt x="5722" y="2634"/>
                  </a:lnTo>
                  <a:cubicBezTo>
                    <a:pt x="5723" y="2636"/>
                    <a:pt x="5726" y="2637"/>
                    <a:pt x="5730" y="2637"/>
                  </a:cubicBezTo>
                  <a:cubicBezTo>
                    <a:pt x="5758" y="2637"/>
                    <a:pt x="5849" y="2603"/>
                    <a:pt x="5875" y="2595"/>
                  </a:cubicBezTo>
                  <a:cubicBezTo>
                    <a:pt x="5903" y="2585"/>
                    <a:pt x="5890" y="2582"/>
                    <a:pt x="5887" y="2572"/>
                  </a:cubicBezTo>
                  <a:cubicBezTo>
                    <a:pt x="5894" y="2563"/>
                    <a:pt x="5898" y="2560"/>
                    <a:pt x="5904" y="2560"/>
                  </a:cubicBezTo>
                  <a:cubicBezTo>
                    <a:pt x="5908" y="2560"/>
                    <a:pt x="5912" y="2561"/>
                    <a:pt x="5917" y="2562"/>
                  </a:cubicBezTo>
                  <a:cubicBezTo>
                    <a:pt x="5918" y="2567"/>
                    <a:pt x="5925" y="2569"/>
                    <a:pt x="5934" y="2569"/>
                  </a:cubicBezTo>
                  <a:cubicBezTo>
                    <a:pt x="5959" y="2569"/>
                    <a:pt x="6002" y="2557"/>
                    <a:pt x="6027" y="2548"/>
                  </a:cubicBezTo>
                  <a:cubicBezTo>
                    <a:pt x="6046" y="2541"/>
                    <a:pt x="6067" y="2533"/>
                    <a:pt x="6079" y="2523"/>
                  </a:cubicBezTo>
                  <a:cubicBezTo>
                    <a:pt x="6094" y="2509"/>
                    <a:pt x="6103" y="2503"/>
                    <a:pt x="6129" y="2493"/>
                  </a:cubicBezTo>
                  <a:lnTo>
                    <a:pt x="6129" y="2493"/>
                  </a:lnTo>
                  <a:cubicBezTo>
                    <a:pt x="6110" y="2501"/>
                    <a:pt x="6102" y="2509"/>
                    <a:pt x="6111" y="2509"/>
                  </a:cubicBezTo>
                  <a:cubicBezTo>
                    <a:pt x="6115" y="2509"/>
                    <a:pt x="6122" y="2507"/>
                    <a:pt x="6134" y="2503"/>
                  </a:cubicBezTo>
                  <a:cubicBezTo>
                    <a:pt x="6164" y="2492"/>
                    <a:pt x="6195" y="2481"/>
                    <a:pt x="6225" y="2469"/>
                  </a:cubicBezTo>
                  <a:cubicBezTo>
                    <a:pt x="6261" y="2454"/>
                    <a:pt x="6277" y="2447"/>
                    <a:pt x="6289" y="2429"/>
                  </a:cubicBezTo>
                  <a:lnTo>
                    <a:pt x="6289" y="2429"/>
                  </a:lnTo>
                  <a:cubicBezTo>
                    <a:pt x="6284" y="2437"/>
                    <a:pt x="6278" y="2444"/>
                    <a:pt x="6285" y="2448"/>
                  </a:cubicBezTo>
                  <a:cubicBezTo>
                    <a:pt x="6286" y="2448"/>
                    <a:pt x="6287" y="2448"/>
                    <a:pt x="6288" y="2448"/>
                  </a:cubicBezTo>
                  <a:cubicBezTo>
                    <a:pt x="6294" y="2448"/>
                    <a:pt x="6313" y="2443"/>
                    <a:pt x="6313" y="2438"/>
                  </a:cubicBezTo>
                  <a:cubicBezTo>
                    <a:pt x="6313" y="2431"/>
                    <a:pt x="6335" y="2426"/>
                    <a:pt x="6351" y="2420"/>
                  </a:cubicBezTo>
                  <a:cubicBezTo>
                    <a:pt x="6359" y="2416"/>
                    <a:pt x="6356" y="2410"/>
                    <a:pt x="6363" y="2406"/>
                  </a:cubicBezTo>
                  <a:cubicBezTo>
                    <a:pt x="6373" y="2398"/>
                    <a:pt x="6385" y="2401"/>
                    <a:pt x="6396" y="2398"/>
                  </a:cubicBezTo>
                  <a:cubicBezTo>
                    <a:pt x="6407" y="2396"/>
                    <a:pt x="6418" y="2390"/>
                    <a:pt x="6429" y="2386"/>
                  </a:cubicBezTo>
                  <a:cubicBezTo>
                    <a:pt x="6439" y="2381"/>
                    <a:pt x="6453" y="2373"/>
                    <a:pt x="6456" y="2367"/>
                  </a:cubicBezTo>
                  <a:cubicBezTo>
                    <a:pt x="6459" y="2361"/>
                    <a:pt x="6472" y="2357"/>
                    <a:pt x="6486" y="2352"/>
                  </a:cubicBezTo>
                  <a:cubicBezTo>
                    <a:pt x="6488" y="2355"/>
                    <a:pt x="6487" y="2358"/>
                    <a:pt x="6489" y="2358"/>
                  </a:cubicBezTo>
                  <a:cubicBezTo>
                    <a:pt x="6491" y="2358"/>
                    <a:pt x="6495" y="2356"/>
                    <a:pt x="6505" y="2350"/>
                  </a:cubicBezTo>
                  <a:cubicBezTo>
                    <a:pt x="6519" y="2343"/>
                    <a:pt x="6533" y="2335"/>
                    <a:pt x="6545" y="2327"/>
                  </a:cubicBezTo>
                  <a:lnTo>
                    <a:pt x="6545" y="2327"/>
                  </a:lnTo>
                  <a:cubicBezTo>
                    <a:pt x="6545" y="2327"/>
                    <a:pt x="6545" y="2327"/>
                    <a:pt x="6545" y="2327"/>
                  </a:cubicBezTo>
                  <a:cubicBezTo>
                    <a:pt x="6545" y="2327"/>
                    <a:pt x="6561" y="2316"/>
                    <a:pt x="6564" y="2316"/>
                  </a:cubicBezTo>
                  <a:cubicBezTo>
                    <a:pt x="6565" y="2316"/>
                    <a:pt x="6565" y="2316"/>
                    <a:pt x="6565" y="2317"/>
                  </a:cubicBezTo>
                  <a:cubicBezTo>
                    <a:pt x="6564" y="2319"/>
                    <a:pt x="6557" y="2324"/>
                    <a:pt x="6561" y="2326"/>
                  </a:cubicBezTo>
                  <a:cubicBezTo>
                    <a:pt x="6583" y="2315"/>
                    <a:pt x="6579" y="2315"/>
                    <a:pt x="6590" y="2306"/>
                  </a:cubicBezTo>
                  <a:cubicBezTo>
                    <a:pt x="6598" y="2299"/>
                    <a:pt x="6617" y="2285"/>
                    <a:pt x="6628" y="2285"/>
                  </a:cubicBezTo>
                  <a:cubicBezTo>
                    <a:pt x="6628" y="2285"/>
                    <a:pt x="6629" y="2285"/>
                    <a:pt x="6629" y="2286"/>
                  </a:cubicBezTo>
                  <a:cubicBezTo>
                    <a:pt x="6638" y="2288"/>
                    <a:pt x="6635" y="2292"/>
                    <a:pt x="6640" y="2292"/>
                  </a:cubicBezTo>
                  <a:cubicBezTo>
                    <a:pt x="6642" y="2292"/>
                    <a:pt x="6647" y="2291"/>
                    <a:pt x="6658" y="2287"/>
                  </a:cubicBezTo>
                  <a:cubicBezTo>
                    <a:pt x="6675" y="2281"/>
                    <a:pt x="6698" y="2275"/>
                    <a:pt x="6714" y="2267"/>
                  </a:cubicBezTo>
                  <a:cubicBezTo>
                    <a:pt x="6732" y="2258"/>
                    <a:pt x="6718" y="2259"/>
                    <a:pt x="6719" y="2256"/>
                  </a:cubicBezTo>
                  <a:cubicBezTo>
                    <a:pt x="6719" y="2250"/>
                    <a:pt x="6732" y="2240"/>
                    <a:pt x="6743" y="2239"/>
                  </a:cubicBezTo>
                  <a:cubicBezTo>
                    <a:pt x="6750" y="2238"/>
                    <a:pt x="6780" y="2229"/>
                    <a:pt x="6778" y="2224"/>
                  </a:cubicBezTo>
                  <a:lnTo>
                    <a:pt x="6778" y="2224"/>
                  </a:lnTo>
                  <a:cubicBezTo>
                    <a:pt x="6779" y="2225"/>
                    <a:pt x="6781" y="2226"/>
                    <a:pt x="6783" y="2226"/>
                  </a:cubicBezTo>
                  <a:cubicBezTo>
                    <a:pt x="6800" y="2226"/>
                    <a:pt x="6851" y="2192"/>
                    <a:pt x="6865" y="2184"/>
                  </a:cubicBezTo>
                  <a:cubicBezTo>
                    <a:pt x="6881" y="2175"/>
                    <a:pt x="6879" y="2179"/>
                    <a:pt x="6893" y="2174"/>
                  </a:cubicBezTo>
                  <a:cubicBezTo>
                    <a:pt x="6910" y="2167"/>
                    <a:pt x="6927" y="2158"/>
                    <a:pt x="6943" y="2149"/>
                  </a:cubicBezTo>
                  <a:cubicBezTo>
                    <a:pt x="6955" y="2144"/>
                    <a:pt x="7026" y="2104"/>
                    <a:pt x="7039" y="2104"/>
                  </a:cubicBezTo>
                  <a:cubicBezTo>
                    <a:pt x="7040" y="2104"/>
                    <a:pt x="7040" y="2104"/>
                    <a:pt x="7041" y="2105"/>
                  </a:cubicBezTo>
                  <a:cubicBezTo>
                    <a:pt x="7062" y="2093"/>
                    <a:pt x="7067" y="2088"/>
                    <a:pt x="7064" y="2080"/>
                  </a:cubicBezTo>
                  <a:cubicBezTo>
                    <a:pt x="7063" y="2076"/>
                    <a:pt x="7075" y="2061"/>
                    <a:pt x="7085" y="2056"/>
                  </a:cubicBezTo>
                  <a:lnTo>
                    <a:pt x="7085" y="2056"/>
                  </a:lnTo>
                  <a:cubicBezTo>
                    <a:pt x="7084" y="2057"/>
                    <a:pt x="7097" y="2062"/>
                    <a:pt x="7103" y="2062"/>
                  </a:cubicBezTo>
                  <a:cubicBezTo>
                    <a:pt x="7104" y="2062"/>
                    <a:pt x="7104" y="2062"/>
                    <a:pt x="7104" y="2062"/>
                  </a:cubicBezTo>
                  <a:cubicBezTo>
                    <a:pt x="7118" y="2059"/>
                    <a:pt x="7138" y="2048"/>
                    <a:pt x="7150" y="2038"/>
                  </a:cubicBezTo>
                  <a:cubicBezTo>
                    <a:pt x="7161" y="2028"/>
                    <a:pt x="7174" y="2017"/>
                    <a:pt x="7187" y="2009"/>
                  </a:cubicBezTo>
                  <a:cubicBezTo>
                    <a:pt x="7190" y="2007"/>
                    <a:pt x="7201" y="2008"/>
                    <a:pt x="7206" y="2006"/>
                  </a:cubicBezTo>
                  <a:cubicBezTo>
                    <a:pt x="7231" y="1997"/>
                    <a:pt x="7219" y="1977"/>
                    <a:pt x="7238" y="1965"/>
                  </a:cubicBezTo>
                  <a:cubicBezTo>
                    <a:pt x="7244" y="1962"/>
                    <a:pt x="7248" y="1960"/>
                    <a:pt x="7251" y="1960"/>
                  </a:cubicBezTo>
                  <a:cubicBezTo>
                    <a:pt x="7258" y="1960"/>
                    <a:pt x="7253" y="1973"/>
                    <a:pt x="7260" y="1973"/>
                  </a:cubicBezTo>
                  <a:cubicBezTo>
                    <a:pt x="7262" y="1973"/>
                    <a:pt x="7263" y="1972"/>
                    <a:pt x="7266" y="1971"/>
                  </a:cubicBezTo>
                  <a:cubicBezTo>
                    <a:pt x="7299" y="1955"/>
                    <a:pt x="7324" y="1920"/>
                    <a:pt x="7348" y="1900"/>
                  </a:cubicBezTo>
                  <a:cubicBezTo>
                    <a:pt x="7352" y="1898"/>
                    <a:pt x="7388" y="1869"/>
                    <a:pt x="7393" y="1869"/>
                  </a:cubicBezTo>
                  <a:lnTo>
                    <a:pt x="7393" y="1869"/>
                  </a:lnTo>
                  <a:cubicBezTo>
                    <a:pt x="7394" y="1869"/>
                    <a:pt x="7393" y="1871"/>
                    <a:pt x="7389" y="1876"/>
                  </a:cubicBezTo>
                  <a:cubicBezTo>
                    <a:pt x="7372" y="1888"/>
                    <a:pt x="7364" y="1896"/>
                    <a:pt x="7369" y="1896"/>
                  </a:cubicBezTo>
                  <a:cubicBezTo>
                    <a:pt x="7372" y="1896"/>
                    <a:pt x="7378" y="1894"/>
                    <a:pt x="7388" y="1888"/>
                  </a:cubicBezTo>
                  <a:cubicBezTo>
                    <a:pt x="7399" y="1883"/>
                    <a:pt x="7430" y="1860"/>
                    <a:pt x="7423" y="1857"/>
                  </a:cubicBezTo>
                  <a:cubicBezTo>
                    <a:pt x="7423" y="1857"/>
                    <a:pt x="7423" y="1857"/>
                    <a:pt x="7422" y="1857"/>
                  </a:cubicBezTo>
                  <a:cubicBezTo>
                    <a:pt x="7420" y="1857"/>
                    <a:pt x="7415" y="1857"/>
                    <a:pt x="7411" y="1857"/>
                  </a:cubicBezTo>
                  <a:cubicBezTo>
                    <a:pt x="7407" y="1857"/>
                    <a:pt x="7404" y="1857"/>
                    <a:pt x="7407" y="1853"/>
                  </a:cubicBezTo>
                  <a:cubicBezTo>
                    <a:pt x="7408" y="1852"/>
                    <a:pt x="7469" y="1838"/>
                    <a:pt x="7471" y="1828"/>
                  </a:cubicBezTo>
                  <a:cubicBezTo>
                    <a:pt x="7473" y="1822"/>
                    <a:pt x="7465" y="1820"/>
                    <a:pt x="7468" y="1813"/>
                  </a:cubicBezTo>
                  <a:cubicBezTo>
                    <a:pt x="7469" y="1806"/>
                    <a:pt x="7480" y="1797"/>
                    <a:pt x="7485" y="1789"/>
                  </a:cubicBezTo>
                  <a:cubicBezTo>
                    <a:pt x="7488" y="1794"/>
                    <a:pt x="7490" y="1797"/>
                    <a:pt x="7495" y="1797"/>
                  </a:cubicBezTo>
                  <a:cubicBezTo>
                    <a:pt x="7499" y="1797"/>
                    <a:pt x="7507" y="1794"/>
                    <a:pt x="7521" y="1783"/>
                  </a:cubicBezTo>
                  <a:cubicBezTo>
                    <a:pt x="7528" y="1778"/>
                    <a:pt x="7564" y="1745"/>
                    <a:pt x="7555" y="1745"/>
                  </a:cubicBezTo>
                  <a:cubicBezTo>
                    <a:pt x="7554" y="1745"/>
                    <a:pt x="7553" y="1746"/>
                    <a:pt x="7552" y="1746"/>
                  </a:cubicBezTo>
                  <a:lnTo>
                    <a:pt x="7578" y="1727"/>
                  </a:lnTo>
                  <a:cubicBezTo>
                    <a:pt x="7581" y="1729"/>
                    <a:pt x="7579" y="1737"/>
                    <a:pt x="7585" y="1737"/>
                  </a:cubicBezTo>
                  <a:cubicBezTo>
                    <a:pt x="7585" y="1737"/>
                    <a:pt x="7586" y="1736"/>
                    <a:pt x="7586" y="1736"/>
                  </a:cubicBezTo>
                  <a:cubicBezTo>
                    <a:pt x="7596" y="1734"/>
                    <a:pt x="7613" y="1721"/>
                    <a:pt x="7623" y="1712"/>
                  </a:cubicBezTo>
                  <a:cubicBezTo>
                    <a:pt x="7646" y="1687"/>
                    <a:pt x="7641" y="1666"/>
                    <a:pt x="7671" y="1665"/>
                  </a:cubicBezTo>
                  <a:cubicBezTo>
                    <a:pt x="7673" y="1667"/>
                    <a:pt x="7675" y="1669"/>
                    <a:pt x="7677" y="1669"/>
                  </a:cubicBezTo>
                  <a:cubicBezTo>
                    <a:pt x="7686" y="1669"/>
                    <a:pt x="7692" y="1642"/>
                    <a:pt x="7706" y="1628"/>
                  </a:cubicBezTo>
                  <a:cubicBezTo>
                    <a:pt x="7718" y="1618"/>
                    <a:pt x="7744" y="1610"/>
                    <a:pt x="7751" y="1599"/>
                  </a:cubicBezTo>
                  <a:cubicBezTo>
                    <a:pt x="7752" y="1597"/>
                    <a:pt x="7761" y="1574"/>
                    <a:pt x="7760" y="1574"/>
                  </a:cubicBezTo>
                  <a:cubicBezTo>
                    <a:pt x="7762" y="1573"/>
                    <a:pt x="7763" y="1573"/>
                    <a:pt x="7764" y="1573"/>
                  </a:cubicBezTo>
                  <a:cubicBezTo>
                    <a:pt x="7768" y="1573"/>
                    <a:pt x="7768" y="1576"/>
                    <a:pt x="7771" y="1576"/>
                  </a:cubicBezTo>
                  <a:cubicBezTo>
                    <a:pt x="7773" y="1576"/>
                    <a:pt x="7777" y="1574"/>
                    <a:pt x="7785" y="1568"/>
                  </a:cubicBezTo>
                  <a:cubicBezTo>
                    <a:pt x="7794" y="1561"/>
                    <a:pt x="7813" y="1546"/>
                    <a:pt x="7813" y="1537"/>
                  </a:cubicBezTo>
                  <a:cubicBezTo>
                    <a:pt x="7813" y="1529"/>
                    <a:pt x="7832" y="1515"/>
                    <a:pt x="7843" y="1503"/>
                  </a:cubicBezTo>
                  <a:cubicBezTo>
                    <a:pt x="7850" y="1495"/>
                    <a:pt x="7845" y="1484"/>
                    <a:pt x="7860" y="1468"/>
                  </a:cubicBezTo>
                  <a:lnTo>
                    <a:pt x="7860" y="1468"/>
                  </a:lnTo>
                  <a:lnTo>
                    <a:pt x="7845" y="1476"/>
                  </a:lnTo>
                  <a:cubicBezTo>
                    <a:pt x="7849" y="1466"/>
                    <a:pt x="7850" y="1459"/>
                    <a:pt x="7862" y="1448"/>
                  </a:cubicBezTo>
                  <a:lnTo>
                    <a:pt x="7862" y="1448"/>
                  </a:lnTo>
                  <a:cubicBezTo>
                    <a:pt x="7865" y="1451"/>
                    <a:pt x="7871" y="1455"/>
                    <a:pt x="7860" y="1468"/>
                  </a:cubicBezTo>
                  <a:lnTo>
                    <a:pt x="7868" y="1475"/>
                  </a:lnTo>
                  <a:cubicBezTo>
                    <a:pt x="7875" y="1467"/>
                    <a:pt x="7889" y="1452"/>
                    <a:pt x="7885" y="1448"/>
                  </a:cubicBezTo>
                  <a:cubicBezTo>
                    <a:pt x="7890" y="1434"/>
                    <a:pt x="7894" y="1432"/>
                    <a:pt x="7906" y="1424"/>
                  </a:cubicBezTo>
                  <a:cubicBezTo>
                    <a:pt x="7915" y="1412"/>
                    <a:pt x="7916" y="1411"/>
                    <a:pt x="7911" y="1407"/>
                  </a:cubicBezTo>
                  <a:cubicBezTo>
                    <a:pt x="7907" y="1404"/>
                    <a:pt x="7920" y="1388"/>
                    <a:pt x="7927" y="1378"/>
                  </a:cubicBezTo>
                  <a:lnTo>
                    <a:pt x="7942" y="1390"/>
                  </a:lnTo>
                  <a:lnTo>
                    <a:pt x="7942" y="1390"/>
                  </a:lnTo>
                  <a:cubicBezTo>
                    <a:pt x="7936" y="1385"/>
                    <a:pt x="7966" y="1345"/>
                    <a:pt x="7974" y="1331"/>
                  </a:cubicBezTo>
                  <a:cubicBezTo>
                    <a:pt x="7987" y="1313"/>
                    <a:pt x="7992" y="1316"/>
                    <a:pt x="8001" y="1304"/>
                  </a:cubicBezTo>
                  <a:cubicBezTo>
                    <a:pt x="8025" y="1278"/>
                    <a:pt x="8041" y="1245"/>
                    <a:pt x="8060" y="1213"/>
                  </a:cubicBezTo>
                  <a:cubicBezTo>
                    <a:pt x="8074" y="1179"/>
                    <a:pt x="8091" y="1147"/>
                    <a:pt x="8101" y="1111"/>
                  </a:cubicBezTo>
                  <a:lnTo>
                    <a:pt x="8101" y="1111"/>
                  </a:lnTo>
                  <a:cubicBezTo>
                    <a:pt x="8101" y="1111"/>
                    <a:pt x="8101" y="1111"/>
                    <a:pt x="8101" y="1111"/>
                  </a:cubicBezTo>
                  <a:cubicBezTo>
                    <a:pt x="8101" y="1111"/>
                    <a:pt x="8107" y="1108"/>
                    <a:pt x="8111" y="1096"/>
                  </a:cubicBezTo>
                  <a:cubicBezTo>
                    <a:pt x="8114" y="1084"/>
                    <a:pt x="8119" y="1073"/>
                    <a:pt x="8120" y="1061"/>
                  </a:cubicBezTo>
                  <a:lnTo>
                    <a:pt x="8129" y="1002"/>
                  </a:lnTo>
                  <a:cubicBezTo>
                    <a:pt x="8130" y="983"/>
                    <a:pt x="8130" y="963"/>
                    <a:pt x="8130" y="944"/>
                  </a:cubicBezTo>
                  <a:cubicBezTo>
                    <a:pt x="8130" y="915"/>
                    <a:pt x="8123" y="886"/>
                    <a:pt x="8121" y="857"/>
                  </a:cubicBezTo>
                  <a:cubicBezTo>
                    <a:pt x="8113" y="833"/>
                    <a:pt x="8107" y="809"/>
                    <a:pt x="8098" y="787"/>
                  </a:cubicBezTo>
                  <a:cubicBezTo>
                    <a:pt x="8088" y="769"/>
                    <a:pt x="8080" y="750"/>
                    <a:pt x="8071" y="742"/>
                  </a:cubicBezTo>
                  <a:cubicBezTo>
                    <a:pt x="8066" y="736"/>
                    <a:pt x="8059" y="722"/>
                    <a:pt x="8054" y="712"/>
                  </a:cubicBezTo>
                  <a:lnTo>
                    <a:pt x="8054" y="712"/>
                  </a:lnTo>
                  <a:cubicBezTo>
                    <a:pt x="8056" y="716"/>
                    <a:pt x="8060" y="720"/>
                    <a:pt x="8061" y="720"/>
                  </a:cubicBezTo>
                  <a:cubicBezTo>
                    <a:pt x="8062" y="720"/>
                    <a:pt x="8062" y="718"/>
                    <a:pt x="8060" y="713"/>
                  </a:cubicBezTo>
                  <a:cubicBezTo>
                    <a:pt x="8047" y="686"/>
                    <a:pt x="8029" y="658"/>
                    <a:pt x="8010" y="635"/>
                  </a:cubicBezTo>
                  <a:cubicBezTo>
                    <a:pt x="8002" y="626"/>
                    <a:pt x="7982" y="597"/>
                    <a:pt x="7971" y="594"/>
                  </a:cubicBezTo>
                  <a:cubicBezTo>
                    <a:pt x="7971" y="594"/>
                    <a:pt x="7971" y="594"/>
                    <a:pt x="7970" y="594"/>
                  </a:cubicBezTo>
                  <a:cubicBezTo>
                    <a:pt x="7965" y="594"/>
                    <a:pt x="7963" y="607"/>
                    <a:pt x="7960" y="610"/>
                  </a:cubicBezTo>
                  <a:cubicBezTo>
                    <a:pt x="7944" y="593"/>
                    <a:pt x="7948" y="581"/>
                    <a:pt x="7951" y="576"/>
                  </a:cubicBezTo>
                  <a:cubicBezTo>
                    <a:pt x="7957" y="569"/>
                    <a:pt x="7937" y="551"/>
                    <a:pt x="7918" y="536"/>
                  </a:cubicBezTo>
                  <a:cubicBezTo>
                    <a:pt x="7896" y="516"/>
                    <a:pt x="7870" y="495"/>
                    <a:pt x="7845" y="473"/>
                  </a:cubicBezTo>
                  <a:cubicBezTo>
                    <a:pt x="7841" y="469"/>
                    <a:pt x="7837" y="462"/>
                    <a:pt x="7834" y="461"/>
                  </a:cubicBezTo>
                  <a:cubicBezTo>
                    <a:pt x="7820" y="451"/>
                    <a:pt x="7811" y="449"/>
                    <a:pt x="7799" y="444"/>
                  </a:cubicBezTo>
                  <a:cubicBezTo>
                    <a:pt x="7773" y="434"/>
                    <a:pt x="7747" y="407"/>
                    <a:pt x="7724" y="391"/>
                  </a:cubicBezTo>
                  <a:cubicBezTo>
                    <a:pt x="7699" y="374"/>
                    <a:pt x="7689" y="378"/>
                    <a:pt x="7673" y="377"/>
                  </a:cubicBezTo>
                  <a:cubicBezTo>
                    <a:pt x="7642" y="376"/>
                    <a:pt x="7660" y="362"/>
                    <a:pt x="7659" y="358"/>
                  </a:cubicBezTo>
                  <a:cubicBezTo>
                    <a:pt x="7658" y="348"/>
                    <a:pt x="7621" y="345"/>
                    <a:pt x="7617" y="345"/>
                  </a:cubicBezTo>
                  <a:cubicBezTo>
                    <a:pt x="7591" y="340"/>
                    <a:pt x="7591" y="325"/>
                    <a:pt x="7576" y="315"/>
                  </a:cubicBezTo>
                  <a:cubicBezTo>
                    <a:pt x="7558" y="303"/>
                    <a:pt x="7531" y="291"/>
                    <a:pt x="7509" y="285"/>
                  </a:cubicBezTo>
                  <a:cubicBezTo>
                    <a:pt x="7496" y="281"/>
                    <a:pt x="7419" y="256"/>
                    <a:pt x="7423" y="248"/>
                  </a:cubicBezTo>
                  <a:cubicBezTo>
                    <a:pt x="7407" y="240"/>
                    <a:pt x="7386" y="235"/>
                    <a:pt x="7369" y="231"/>
                  </a:cubicBezTo>
                  <a:cubicBezTo>
                    <a:pt x="7305" y="214"/>
                    <a:pt x="7241" y="193"/>
                    <a:pt x="7176" y="180"/>
                  </a:cubicBezTo>
                  <a:cubicBezTo>
                    <a:pt x="7164" y="178"/>
                    <a:pt x="7151" y="176"/>
                    <a:pt x="7141" y="176"/>
                  </a:cubicBezTo>
                  <a:cubicBezTo>
                    <a:pt x="7132" y="176"/>
                    <a:pt x="7125" y="177"/>
                    <a:pt x="7124" y="181"/>
                  </a:cubicBezTo>
                  <a:cubicBezTo>
                    <a:pt x="7125" y="176"/>
                    <a:pt x="7132" y="170"/>
                    <a:pt x="7119" y="163"/>
                  </a:cubicBezTo>
                  <a:cubicBezTo>
                    <a:pt x="7109" y="158"/>
                    <a:pt x="7101" y="160"/>
                    <a:pt x="7089" y="156"/>
                  </a:cubicBezTo>
                  <a:lnTo>
                    <a:pt x="7067" y="148"/>
                  </a:lnTo>
                  <a:cubicBezTo>
                    <a:pt x="7037" y="137"/>
                    <a:pt x="7007" y="131"/>
                    <a:pt x="6974" y="124"/>
                  </a:cubicBezTo>
                  <a:cubicBezTo>
                    <a:pt x="6973" y="124"/>
                    <a:pt x="6972" y="124"/>
                    <a:pt x="6971" y="124"/>
                  </a:cubicBezTo>
                  <a:cubicBezTo>
                    <a:pt x="6962" y="124"/>
                    <a:pt x="6946" y="121"/>
                    <a:pt x="6931" y="118"/>
                  </a:cubicBezTo>
                  <a:cubicBezTo>
                    <a:pt x="6913" y="115"/>
                    <a:pt x="6898" y="113"/>
                    <a:pt x="6898" y="112"/>
                  </a:cubicBezTo>
                  <a:cubicBezTo>
                    <a:pt x="6884" y="120"/>
                    <a:pt x="6891" y="134"/>
                    <a:pt x="6873" y="142"/>
                  </a:cubicBezTo>
                  <a:cubicBezTo>
                    <a:pt x="6873" y="142"/>
                    <a:pt x="6873" y="142"/>
                    <a:pt x="6872" y="142"/>
                  </a:cubicBezTo>
                  <a:cubicBezTo>
                    <a:pt x="6865" y="142"/>
                    <a:pt x="6829" y="123"/>
                    <a:pt x="6853" y="118"/>
                  </a:cubicBezTo>
                  <a:cubicBezTo>
                    <a:pt x="6879" y="114"/>
                    <a:pt x="6863" y="107"/>
                    <a:pt x="6832" y="101"/>
                  </a:cubicBezTo>
                  <a:cubicBezTo>
                    <a:pt x="6821" y="99"/>
                    <a:pt x="6805" y="95"/>
                    <a:pt x="6793" y="95"/>
                  </a:cubicBezTo>
                  <a:cubicBezTo>
                    <a:pt x="6791" y="95"/>
                    <a:pt x="6788" y="95"/>
                    <a:pt x="6787" y="96"/>
                  </a:cubicBezTo>
                  <a:cubicBezTo>
                    <a:pt x="6781" y="97"/>
                    <a:pt x="6781" y="98"/>
                    <a:pt x="6777" y="98"/>
                  </a:cubicBezTo>
                  <a:cubicBezTo>
                    <a:pt x="6775" y="98"/>
                    <a:pt x="6772" y="97"/>
                    <a:pt x="6766" y="96"/>
                  </a:cubicBezTo>
                  <a:cubicBezTo>
                    <a:pt x="6753" y="92"/>
                    <a:pt x="6699" y="70"/>
                    <a:pt x="6708" y="65"/>
                  </a:cubicBezTo>
                  <a:lnTo>
                    <a:pt x="6708" y="65"/>
                  </a:lnTo>
                  <a:cubicBezTo>
                    <a:pt x="6702" y="68"/>
                    <a:pt x="6697" y="69"/>
                    <a:pt x="6690" y="69"/>
                  </a:cubicBezTo>
                  <a:cubicBezTo>
                    <a:pt x="6683" y="69"/>
                    <a:pt x="6673" y="68"/>
                    <a:pt x="6659" y="66"/>
                  </a:cubicBezTo>
                  <a:cubicBezTo>
                    <a:pt x="6639" y="63"/>
                    <a:pt x="6620" y="61"/>
                    <a:pt x="6600" y="61"/>
                  </a:cubicBezTo>
                  <a:cubicBezTo>
                    <a:pt x="6597" y="61"/>
                    <a:pt x="6594" y="61"/>
                    <a:pt x="6591" y="61"/>
                  </a:cubicBezTo>
                  <a:cubicBezTo>
                    <a:pt x="6587" y="61"/>
                    <a:pt x="6571" y="63"/>
                    <a:pt x="6564" y="63"/>
                  </a:cubicBezTo>
                  <a:cubicBezTo>
                    <a:pt x="6562" y="63"/>
                    <a:pt x="6561" y="63"/>
                    <a:pt x="6560" y="63"/>
                  </a:cubicBezTo>
                  <a:cubicBezTo>
                    <a:pt x="6554" y="60"/>
                    <a:pt x="6547" y="52"/>
                    <a:pt x="6540" y="50"/>
                  </a:cubicBezTo>
                  <a:cubicBezTo>
                    <a:pt x="6534" y="49"/>
                    <a:pt x="6529" y="49"/>
                    <a:pt x="6524" y="49"/>
                  </a:cubicBezTo>
                  <a:cubicBezTo>
                    <a:pt x="6518" y="49"/>
                    <a:pt x="6512" y="50"/>
                    <a:pt x="6506" y="50"/>
                  </a:cubicBezTo>
                  <a:cubicBezTo>
                    <a:pt x="6502" y="50"/>
                    <a:pt x="6497" y="49"/>
                    <a:pt x="6492" y="49"/>
                  </a:cubicBezTo>
                  <a:lnTo>
                    <a:pt x="6436" y="42"/>
                  </a:lnTo>
                  <a:cubicBezTo>
                    <a:pt x="6429" y="39"/>
                    <a:pt x="6424" y="38"/>
                    <a:pt x="6420" y="38"/>
                  </a:cubicBezTo>
                  <a:cubicBezTo>
                    <a:pt x="6409" y="38"/>
                    <a:pt x="6404" y="46"/>
                    <a:pt x="6402" y="49"/>
                  </a:cubicBezTo>
                  <a:cubicBezTo>
                    <a:pt x="6399" y="52"/>
                    <a:pt x="6394" y="53"/>
                    <a:pt x="6387" y="53"/>
                  </a:cubicBezTo>
                  <a:cubicBezTo>
                    <a:pt x="6382" y="53"/>
                    <a:pt x="6376" y="53"/>
                    <a:pt x="6370" y="52"/>
                  </a:cubicBezTo>
                  <a:cubicBezTo>
                    <a:pt x="6372" y="41"/>
                    <a:pt x="6377" y="37"/>
                    <a:pt x="6342" y="34"/>
                  </a:cubicBezTo>
                  <a:cubicBezTo>
                    <a:pt x="6282" y="26"/>
                    <a:pt x="6219" y="21"/>
                    <a:pt x="6158" y="18"/>
                  </a:cubicBezTo>
                  <a:cubicBezTo>
                    <a:pt x="6155" y="17"/>
                    <a:pt x="6128" y="15"/>
                    <a:pt x="6110" y="15"/>
                  </a:cubicBezTo>
                  <a:cubicBezTo>
                    <a:pt x="6101" y="15"/>
                    <a:pt x="6094" y="16"/>
                    <a:pt x="6098" y="18"/>
                  </a:cubicBezTo>
                  <a:cubicBezTo>
                    <a:pt x="6107" y="23"/>
                    <a:pt x="6099" y="24"/>
                    <a:pt x="6088" y="24"/>
                  </a:cubicBezTo>
                  <a:cubicBezTo>
                    <a:pt x="6079" y="24"/>
                    <a:pt x="6069" y="23"/>
                    <a:pt x="6063" y="22"/>
                  </a:cubicBezTo>
                  <a:cubicBezTo>
                    <a:pt x="6049" y="20"/>
                    <a:pt x="6058" y="15"/>
                    <a:pt x="6048" y="13"/>
                  </a:cubicBezTo>
                  <a:cubicBezTo>
                    <a:pt x="6040" y="10"/>
                    <a:pt x="6029" y="10"/>
                    <a:pt x="6020" y="9"/>
                  </a:cubicBezTo>
                  <a:cubicBezTo>
                    <a:pt x="6009" y="9"/>
                    <a:pt x="5984" y="6"/>
                    <a:pt x="5965" y="6"/>
                  </a:cubicBezTo>
                  <a:cubicBezTo>
                    <a:pt x="5956" y="6"/>
                    <a:pt x="5948" y="7"/>
                    <a:pt x="5944" y="8"/>
                  </a:cubicBezTo>
                  <a:cubicBezTo>
                    <a:pt x="5939" y="11"/>
                    <a:pt x="5934" y="11"/>
                    <a:pt x="5928" y="11"/>
                  </a:cubicBezTo>
                  <a:cubicBezTo>
                    <a:pt x="5922" y="11"/>
                    <a:pt x="5916" y="11"/>
                    <a:pt x="5909" y="11"/>
                  </a:cubicBezTo>
                  <a:cubicBezTo>
                    <a:pt x="5906" y="11"/>
                    <a:pt x="5902" y="11"/>
                    <a:pt x="5899" y="11"/>
                  </a:cubicBezTo>
                  <a:cubicBezTo>
                    <a:pt x="5888" y="12"/>
                    <a:pt x="5875" y="19"/>
                    <a:pt x="5868" y="19"/>
                  </a:cubicBezTo>
                  <a:cubicBezTo>
                    <a:pt x="5863" y="19"/>
                    <a:pt x="5858" y="14"/>
                    <a:pt x="5852" y="12"/>
                  </a:cubicBezTo>
                  <a:cubicBezTo>
                    <a:pt x="5834" y="7"/>
                    <a:pt x="5812" y="5"/>
                    <a:pt x="5791" y="5"/>
                  </a:cubicBezTo>
                  <a:close/>
                  <a:moveTo>
                    <a:pt x="3245" y="3164"/>
                  </a:moveTo>
                  <a:cubicBezTo>
                    <a:pt x="3243" y="3164"/>
                    <a:pt x="3240" y="3165"/>
                    <a:pt x="3237" y="3165"/>
                  </a:cubicBezTo>
                  <a:cubicBezTo>
                    <a:pt x="3236" y="3166"/>
                    <a:pt x="3206" y="3167"/>
                    <a:pt x="3212" y="3169"/>
                  </a:cubicBezTo>
                  <a:cubicBezTo>
                    <a:pt x="3216" y="3171"/>
                    <a:pt x="3222" y="3172"/>
                    <a:pt x="3228" y="3172"/>
                  </a:cubicBezTo>
                  <a:cubicBezTo>
                    <a:pt x="3235" y="3172"/>
                    <a:pt x="3244" y="3171"/>
                    <a:pt x="3254" y="3170"/>
                  </a:cubicBezTo>
                  <a:cubicBezTo>
                    <a:pt x="3253" y="3166"/>
                    <a:pt x="3252" y="3164"/>
                    <a:pt x="3245" y="316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7529720" y="3680261"/>
              <a:ext cx="1171075" cy="494614"/>
            </a:xfrm>
            <a:custGeom>
              <a:avLst/>
              <a:gdLst/>
              <a:ahLst/>
              <a:cxnLst/>
              <a:rect l="l" t="t" r="r" b="b"/>
              <a:pathLst>
                <a:path w="8590" h="3628" extrusionOk="0">
                  <a:moveTo>
                    <a:pt x="5135" y="79"/>
                  </a:moveTo>
                  <a:cubicBezTo>
                    <a:pt x="5133" y="79"/>
                    <a:pt x="5132" y="79"/>
                    <a:pt x="5130" y="79"/>
                  </a:cubicBezTo>
                  <a:cubicBezTo>
                    <a:pt x="5108" y="81"/>
                    <a:pt x="5111" y="91"/>
                    <a:pt x="5128" y="91"/>
                  </a:cubicBezTo>
                  <a:cubicBezTo>
                    <a:pt x="5128" y="91"/>
                    <a:pt x="5129" y="91"/>
                    <a:pt x="5130" y="91"/>
                  </a:cubicBezTo>
                  <a:cubicBezTo>
                    <a:pt x="5150" y="89"/>
                    <a:pt x="5155" y="79"/>
                    <a:pt x="5135" y="79"/>
                  </a:cubicBezTo>
                  <a:close/>
                  <a:moveTo>
                    <a:pt x="4863" y="85"/>
                  </a:moveTo>
                  <a:cubicBezTo>
                    <a:pt x="4869" y="85"/>
                    <a:pt x="4874" y="86"/>
                    <a:pt x="4874" y="90"/>
                  </a:cubicBezTo>
                  <a:lnTo>
                    <a:pt x="4857" y="92"/>
                  </a:lnTo>
                  <a:lnTo>
                    <a:pt x="4839" y="87"/>
                  </a:lnTo>
                  <a:cubicBezTo>
                    <a:pt x="4848" y="86"/>
                    <a:pt x="4857" y="85"/>
                    <a:pt x="4863" y="85"/>
                  </a:cubicBezTo>
                  <a:close/>
                  <a:moveTo>
                    <a:pt x="5045" y="92"/>
                  </a:moveTo>
                  <a:cubicBezTo>
                    <a:pt x="5011" y="94"/>
                    <a:pt x="5006" y="99"/>
                    <a:pt x="5029" y="104"/>
                  </a:cubicBezTo>
                  <a:cubicBezTo>
                    <a:pt x="5039" y="100"/>
                    <a:pt x="5049" y="97"/>
                    <a:pt x="5045" y="92"/>
                  </a:cubicBezTo>
                  <a:close/>
                  <a:moveTo>
                    <a:pt x="6702" y="124"/>
                  </a:moveTo>
                  <a:cubicBezTo>
                    <a:pt x="6699" y="124"/>
                    <a:pt x="6698" y="125"/>
                    <a:pt x="6700" y="126"/>
                  </a:cubicBezTo>
                  <a:cubicBezTo>
                    <a:pt x="6709" y="132"/>
                    <a:pt x="6726" y="132"/>
                    <a:pt x="6742" y="134"/>
                  </a:cubicBezTo>
                  <a:cubicBezTo>
                    <a:pt x="6743" y="129"/>
                    <a:pt x="6742" y="128"/>
                    <a:pt x="6727" y="127"/>
                  </a:cubicBezTo>
                  <a:cubicBezTo>
                    <a:pt x="6726" y="127"/>
                    <a:pt x="6709" y="124"/>
                    <a:pt x="6702" y="124"/>
                  </a:cubicBezTo>
                  <a:close/>
                  <a:moveTo>
                    <a:pt x="4595" y="135"/>
                  </a:moveTo>
                  <a:cubicBezTo>
                    <a:pt x="4596" y="135"/>
                    <a:pt x="4596" y="135"/>
                    <a:pt x="4597" y="135"/>
                  </a:cubicBezTo>
                  <a:cubicBezTo>
                    <a:pt x="4597" y="135"/>
                    <a:pt x="4597" y="135"/>
                    <a:pt x="4597" y="135"/>
                  </a:cubicBezTo>
                  <a:cubicBezTo>
                    <a:pt x="4597" y="135"/>
                    <a:pt x="4596" y="135"/>
                    <a:pt x="4595" y="135"/>
                  </a:cubicBezTo>
                  <a:close/>
                  <a:moveTo>
                    <a:pt x="7072" y="132"/>
                  </a:moveTo>
                  <a:lnTo>
                    <a:pt x="7122" y="141"/>
                  </a:lnTo>
                  <a:cubicBezTo>
                    <a:pt x="7121" y="145"/>
                    <a:pt x="7120" y="146"/>
                    <a:pt x="7117" y="146"/>
                  </a:cubicBezTo>
                  <a:cubicBezTo>
                    <a:pt x="7114" y="146"/>
                    <a:pt x="7110" y="145"/>
                    <a:pt x="7104" y="144"/>
                  </a:cubicBezTo>
                  <a:cubicBezTo>
                    <a:pt x="7092" y="141"/>
                    <a:pt x="7071" y="138"/>
                    <a:pt x="7072" y="132"/>
                  </a:cubicBezTo>
                  <a:close/>
                  <a:moveTo>
                    <a:pt x="7713" y="262"/>
                  </a:moveTo>
                  <a:cubicBezTo>
                    <a:pt x="7713" y="262"/>
                    <a:pt x="7713" y="262"/>
                    <a:pt x="7713" y="262"/>
                  </a:cubicBezTo>
                  <a:lnTo>
                    <a:pt x="7713" y="262"/>
                  </a:lnTo>
                  <a:cubicBezTo>
                    <a:pt x="7713" y="262"/>
                    <a:pt x="7713" y="262"/>
                    <a:pt x="7713" y="262"/>
                  </a:cubicBezTo>
                  <a:close/>
                  <a:moveTo>
                    <a:pt x="7720" y="295"/>
                  </a:moveTo>
                  <a:cubicBezTo>
                    <a:pt x="7721" y="295"/>
                    <a:pt x="7722" y="295"/>
                    <a:pt x="7724" y="295"/>
                  </a:cubicBezTo>
                  <a:cubicBezTo>
                    <a:pt x="7734" y="296"/>
                    <a:pt x="7744" y="298"/>
                    <a:pt x="7754" y="298"/>
                  </a:cubicBezTo>
                  <a:cubicBezTo>
                    <a:pt x="7752" y="300"/>
                    <a:pt x="7751" y="305"/>
                    <a:pt x="7744" y="305"/>
                  </a:cubicBezTo>
                  <a:cubicBezTo>
                    <a:pt x="7742" y="305"/>
                    <a:pt x="7738" y="304"/>
                    <a:pt x="7733" y="302"/>
                  </a:cubicBezTo>
                  <a:lnTo>
                    <a:pt x="7733" y="302"/>
                  </a:lnTo>
                  <a:cubicBezTo>
                    <a:pt x="7733" y="302"/>
                    <a:pt x="7733" y="302"/>
                    <a:pt x="7733" y="302"/>
                  </a:cubicBezTo>
                  <a:cubicBezTo>
                    <a:pt x="7733" y="302"/>
                    <a:pt x="7732" y="302"/>
                    <a:pt x="7731" y="302"/>
                  </a:cubicBezTo>
                  <a:lnTo>
                    <a:pt x="7731" y="302"/>
                  </a:lnTo>
                  <a:cubicBezTo>
                    <a:pt x="7719" y="301"/>
                    <a:pt x="7709" y="295"/>
                    <a:pt x="7720" y="295"/>
                  </a:cubicBezTo>
                  <a:close/>
                  <a:moveTo>
                    <a:pt x="7777" y="330"/>
                  </a:moveTo>
                  <a:cubicBezTo>
                    <a:pt x="7777" y="331"/>
                    <a:pt x="7777" y="331"/>
                    <a:pt x="7777" y="331"/>
                  </a:cubicBezTo>
                  <a:cubicBezTo>
                    <a:pt x="7777" y="331"/>
                    <a:pt x="7777" y="331"/>
                    <a:pt x="7777" y="330"/>
                  </a:cubicBezTo>
                  <a:close/>
                  <a:moveTo>
                    <a:pt x="2932" y="430"/>
                  </a:moveTo>
                  <a:cubicBezTo>
                    <a:pt x="2932" y="430"/>
                    <a:pt x="2932" y="430"/>
                    <a:pt x="2932" y="430"/>
                  </a:cubicBezTo>
                  <a:lnTo>
                    <a:pt x="2932" y="430"/>
                  </a:lnTo>
                  <a:cubicBezTo>
                    <a:pt x="2932" y="430"/>
                    <a:pt x="2932" y="430"/>
                    <a:pt x="2932" y="430"/>
                  </a:cubicBezTo>
                  <a:close/>
                  <a:moveTo>
                    <a:pt x="8155" y="499"/>
                  </a:moveTo>
                  <a:cubicBezTo>
                    <a:pt x="8158" y="499"/>
                    <a:pt x="8162" y="501"/>
                    <a:pt x="8169" y="506"/>
                  </a:cubicBezTo>
                  <a:cubicBezTo>
                    <a:pt x="8183" y="515"/>
                    <a:pt x="8183" y="521"/>
                    <a:pt x="8177" y="521"/>
                  </a:cubicBezTo>
                  <a:cubicBezTo>
                    <a:pt x="8174" y="521"/>
                    <a:pt x="8169" y="520"/>
                    <a:pt x="8162" y="515"/>
                  </a:cubicBezTo>
                  <a:cubicBezTo>
                    <a:pt x="8157" y="508"/>
                    <a:pt x="8151" y="499"/>
                    <a:pt x="8155" y="499"/>
                  </a:cubicBezTo>
                  <a:close/>
                  <a:moveTo>
                    <a:pt x="2477" y="562"/>
                  </a:moveTo>
                  <a:lnTo>
                    <a:pt x="2462" y="568"/>
                  </a:lnTo>
                  <a:lnTo>
                    <a:pt x="2447" y="578"/>
                  </a:lnTo>
                  <a:cubicBezTo>
                    <a:pt x="2469" y="578"/>
                    <a:pt x="2481" y="573"/>
                    <a:pt x="2477" y="562"/>
                  </a:cubicBezTo>
                  <a:close/>
                  <a:moveTo>
                    <a:pt x="3467" y="300"/>
                  </a:moveTo>
                  <a:cubicBezTo>
                    <a:pt x="3460" y="300"/>
                    <a:pt x="3454" y="300"/>
                    <a:pt x="3454" y="302"/>
                  </a:cubicBezTo>
                  <a:cubicBezTo>
                    <a:pt x="3442" y="309"/>
                    <a:pt x="3435" y="311"/>
                    <a:pt x="3418" y="312"/>
                  </a:cubicBezTo>
                  <a:cubicBezTo>
                    <a:pt x="3397" y="313"/>
                    <a:pt x="3367" y="313"/>
                    <a:pt x="3345" y="324"/>
                  </a:cubicBezTo>
                  <a:cubicBezTo>
                    <a:pt x="3329" y="332"/>
                    <a:pt x="3326" y="337"/>
                    <a:pt x="3314" y="337"/>
                  </a:cubicBezTo>
                  <a:cubicBezTo>
                    <a:pt x="3311" y="337"/>
                    <a:pt x="3308" y="337"/>
                    <a:pt x="3304" y="336"/>
                  </a:cubicBezTo>
                  <a:cubicBezTo>
                    <a:pt x="3281" y="342"/>
                    <a:pt x="3246" y="361"/>
                    <a:pt x="3229" y="361"/>
                  </a:cubicBezTo>
                  <a:cubicBezTo>
                    <a:pt x="3224" y="361"/>
                    <a:pt x="3221" y="359"/>
                    <a:pt x="3220" y="355"/>
                  </a:cubicBezTo>
                  <a:lnTo>
                    <a:pt x="3220" y="355"/>
                  </a:lnTo>
                  <a:cubicBezTo>
                    <a:pt x="3223" y="368"/>
                    <a:pt x="3157" y="374"/>
                    <a:pt x="3136" y="382"/>
                  </a:cubicBezTo>
                  <a:cubicBezTo>
                    <a:pt x="3112" y="390"/>
                    <a:pt x="3133" y="390"/>
                    <a:pt x="3117" y="399"/>
                  </a:cubicBezTo>
                  <a:cubicBezTo>
                    <a:pt x="3113" y="401"/>
                    <a:pt x="3109" y="402"/>
                    <a:pt x="3105" y="402"/>
                  </a:cubicBezTo>
                  <a:cubicBezTo>
                    <a:pt x="3096" y="402"/>
                    <a:pt x="3089" y="398"/>
                    <a:pt x="3088" y="396"/>
                  </a:cubicBezTo>
                  <a:cubicBezTo>
                    <a:pt x="3088" y="391"/>
                    <a:pt x="3085" y="390"/>
                    <a:pt x="3081" y="390"/>
                  </a:cubicBezTo>
                  <a:cubicBezTo>
                    <a:pt x="3068" y="390"/>
                    <a:pt x="3045" y="404"/>
                    <a:pt x="3026" y="410"/>
                  </a:cubicBezTo>
                  <a:cubicBezTo>
                    <a:pt x="3014" y="414"/>
                    <a:pt x="2940" y="430"/>
                    <a:pt x="2932" y="430"/>
                  </a:cubicBezTo>
                  <a:cubicBezTo>
                    <a:pt x="2932" y="430"/>
                    <a:pt x="2932" y="430"/>
                    <a:pt x="2932" y="430"/>
                  </a:cubicBezTo>
                  <a:lnTo>
                    <a:pt x="2932" y="430"/>
                  </a:lnTo>
                  <a:cubicBezTo>
                    <a:pt x="2931" y="431"/>
                    <a:pt x="2931" y="431"/>
                    <a:pt x="2931" y="431"/>
                  </a:cubicBezTo>
                  <a:cubicBezTo>
                    <a:pt x="2933" y="431"/>
                    <a:pt x="2936" y="430"/>
                    <a:pt x="2938" y="430"/>
                  </a:cubicBezTo>
                  <a:cubicBezTo>
                    <a:pt x="2940" y="430"/>
                    <a:pt x="2941" y="431"/>
                    <a:pt x="2936" y="434"/>
                  </a:cubicBezTo>
                  <a:cubicBezTo>
                    <a:pt x="2930" y="438"/>
                    <a:pt x="2916" y="442"/>
                    <a:pt x="2907" y="444"/>
                  </a:cubicBezTo>
                  <a:cubicBezTo>
                    <a:pt x="2894" y="449"/>
                    <a:pt x="2873" y="455"/>
                    <a:pt x="2861" y="455"/>
                  </a:cubicBezTo>
                  <a:cubicBezTo>
                    <a:pt x="2860" y="455"/>
                    <a:pt x="2859" y="455"/>
                    <a:pt x="2859" y="455"/>
                  </a:cubicBezTo>
                  <a:cubicBezTo>
                    <a:pt x="2853" y="454"/>
                    <a:pt x="2851" y="452"/>
                    <a:pt x="2847" y="452"/>
                  </a:cubicBezTo>
                  <a:cubicBezTo>
                    <a:pt x="2843" y="452"/>
                    <a:pt x="2838" y="454"/>
                    <a:pt x="2829" y="458"/>
                  </a:cubicBezTo>
                  <a:cubicBezTo>
                    <a:pt x="2814" y="465"/>
                    <a:pt x="2814" y="472"/>
                    <a:pt x="2803" y="478"/>
                  </a:cubicBezTo>
                  <a:cubicBezTo>
                    <a:pt x="2784" y="486"/>
                    <a:pt x="2751" y="487"/>
                    <a:pt x="2734" y="490"/>
                  </a:cubicBezTo>
                  <a:cubicBezTo>
                    <a:pt x="2713" y="493"/>
                    <a:pt x="2690" y="499"/>
                    <a:pt x="2668" y="506"/>
                  </a:cubicBezTo>
                  <a:cubicBezTo>
                    <a:pt x="2646" y="513"/>
                    <a:pt x="2624" y="521"/>
                    <a:pt x="2606" y="530"/>
                  </a:cubicBezTo>
                  <a:cubicBezTo>
                    <a:pt x="2597" y="535"/>
                    <a:pt x="2580" y="550"/>
                    <a:pt x="2571" y="553"/>
                  </a:cubicBezTo>
                  <a:cubicBezTo>
                    <a:pt x="2573" y="552"/>
                    <a:pt x="2579" y="539"/>
                    <a:pt x="2576" y="538"/>
                  </a:cubicBezTo>
                  <a:cubicBezTo>
                    <a:pt x="2576" y="538"/>
                    <a:pt x="2575" y="538"/>
                    <a:pt x="2575" y="538"/>
                  </a:cubicBezTo>
                  <a:cubicBezTo>
                    <a:pt x="2566" y="538"/>
                    <a:pt x="2530" y="551"/>
                    <a:pt x="2522" y="554"/>
                  </a:cubicBezTo>
                  <a:cubicBezTo>
                    <a:pt x="2507" y="561"/>
                    <a:pt x="2517" y="564"/>
                    <a:pt x="2498" y="571"/>
                  </a:cubicBezTo>
                  <a:cubicBezTo>
                    <a:pt x="2483" y="576"/>
                    <a:pt x="2467" y="581"/>
                    <a:pt x="2452" y="584"/>
                  </a:cubicBezTo>
                  <a:cubicBezTo>
                    <a:pt x="2410" y="593"/>
                    <a:pt x="2407" y="583"/>
                    <a:pt x="2365" y="605"/>
                  </a:cubicBezTo>
                  <a:cubicBezTo>
                    <a:pt x="2349" y="617"/>
                    <a:pt x="2331" y="623"/>
                    <a:pt x="2307" y="631"/>
                  </a:cubicBezTo>
                  <a:cubicBezTo>
                    <a:pt x="2296" y="635"/>
                    <a:pt x="2296" y="647"/>
                    <a:pt x="2273" y="655"/>
                  </a:cubicBezTo>
                  <a:cubicBezTo>
                    <a:pt x="2271" y="653"/>
                    <a:pt x="2277" y="642"/>
                    <a:pt x="2270" y="642"/>
                  </a:cubicBezTo>
                  <a:cubicBezTo>
                    <a:pt x="2268" y="642"/>
                    <a:pt x="2264" y="643"/>
                    <a:pt x="2258" y="646"/>
                  </a:cubicBezTo>
                  <a:cubicBezTo>
                    <a:pt x="2246" y="652"/>
                    <a:pt x="2238" y="660"/>
                    <a:pt x="2229" y="668"/>
                  </a:cubicBezTo>
                  <a:lnTo>
                    <a:pt x="2229" y="668"/>
                  </a:lnTo>
                  <a:cubicBezTo>
                    <a:pt x="2231" y="666"/>
                    <a:pt x="2231" y="665"/>
                    <a:pt x="2229" y="665"/>
                  </a:cubicBezTo>
                  <a:cubicBezTo>
                    <a:pt x="2220" y="665"/>
                    <a:pt x="2180" y="683"/>
                    <a:pt x="2170" y="685"/>
                  </a:cubicBezTo>
                  <a:cubicBezTo>
                    <a:pt x="2166" y="686"/>
                    <a:pt x="2163" y="687"/>
                    <a:pt x="2161" y="687"/>
                  </a:cubicBezTo>
                  <a:cubicBezTo>
                    <a:pt x="2155" y="687"/>
                    <a:pt x="2157" y="682"/>
                    <a:pt x="2151" y="682"/>
                  </a:cubicBezTo>
                  <a:cubicBezTo>
                    <a:pt x="2149" y="682"/>
                    <a:pt x="2145" y="683"/>
                    <a:pt x="2138" y="685"/>
                  </a:cubicBezTo>
                  <a:cubicBezTo>
                    <a:pt x="2117" y="693"/>
                    <a:pt x="2118" y="713"/>
                    <a:pt x="2138" y="713"/>
                  </a:cubicBezTo>
                  <a:cubicBezTo>
                    <a:pt x="2143" y="713"/>
                    <a:pt x="2148" y="712"/>
                    <a:pt x="2154" y="710"/>
                  </a:cubicBezTo>
                  <a:lnTo>
                    <a:pt x="2154" y="710"/>
                  </a:lnTo>
                  <a:lnTo>
                    <a:pt x="2131" y="719"/>
                  </a:lnTo>
                  <a:cubicBezTo>
                    <a:pt x="2113" y="725"/>
                    <a:pt x="2094" y="740"/>
                    <a:pt x="2105" y="740"/>
                  </a:cubicBezTo>
                  <a:cubicBezTo>
                    <a:pt x="2108" y="740"/>
                    <a:pt x="2112" y="740"/>
                    <a:pt x="2117" y="738"/>
                  </a:cubicBezTo>
                  <a:cubicBezTo>
                    <a:pt x="2141" y="730"/>
                    <a:pt x="2165" y="720"/>
                    <a:pt x="2187" y="711"/>
                  </a:cubicBezTo>
                  <a:cubicBezTo>
                    <a:pt x="2213" y="699"/>
                    <a:pt x="2221" y="695"/>
                    <a:pt x="2231" y="685"/>
                  </a:cubicBezTo>
                  <a:cubicBezTo>
                    <a:pt x="2243" y="671"/>
                    <a:pt x="2277" y="671"/>
                    <a:pt x="2273" y="657"/>
                  </a:cubicBezTo>
                  <a:lnTo>
                    <a:pt x="2273" y="657"/>
                  </a:lnTo>
                  <a:cubicBezTo>
                    <a:pt x="2274" y="660"/>
                    <a:pt x="2278" y="661"/>
                    <a:pt x="2284" y="661"/>
                  </a:cubicBezTo>
                  <a:cubicBezTo>
                    <a:pt x="2304" y="661"/>
                    <a:pt x="2348" y="646"/>
                    <a:pt x="2370" y="641"/>
                  </a:cubicBezTo>
                  <a:cubicBezTo>
                    <a:pt x="2379" y="638"/>
                    <a:pt x="2400" y="632"/>
                    <a:pt x="2408" y="632"/>
                  </a:cubicBezTo>
                  <a:cubicBezTo>
                    <a:pt x="2409" y="635"/>
                    <a:pt x="2414" y="636"/>
                    <a:pt x="2421" y="636"/>
                  </a:cubicBezTo>
                  <a:cubicBezTo>
                    <a:pt x="2427" y="636"/>
                    <a:pt x="2436" y="635"/>
                    <a:pt x="2444" y="632"/>
                  </a:cubicBezTo>
                  <a:lnTo>
                    <a:pt x="2441" y="621"/>
                  </a:lnTo>
                  <a:cubicBezTo>
                    <a:pt x="2466" y="613"/>
                    <a:pt x="2472" y="621"/>
                    <a:pt x="2496" y="610"/>
                  </a:cubicBezTo>
                  <a:cubicBezTo>
                    <a:pt x="2516" y="602"/>
                    <a:pt x="2539" y="589"/>
                    <a:pt x="2549" y="579"/>
                  </a:cubicBezTo>
                  <a:cubicBezTo>
                    <a:pt x="2553" y="575"/>
                    <a:pt x="2548" y="575"/>
                    <a:pt x="2558" y="572"/>
                  </a:cubicBezTo>
                  <a:cubicBezTo>
                    <a:pt x="2571" y="568"/>
                    <a:pt x="2583" y="565"/>
                    <a:pt x="2593" y="564"/>
                  </a:cubicBezTo>
                  <a:cubicBezTo>
                    <a:pt x="2615" y="561"/>
                    <a:pt x="2641" y="561"/>
                    <a:pt x="2661" y="549"/>
                  </a:cubicBezTo>
                  <a:cubicBezTo>
                    <a:pt x="2680" y="538"/>
                    <a:pt x="2711" y="525"/>
                    <a:pt x="2737" y="520"/>
                  </a:cubicBezTo>
                  <a:cubicBezTo>
                    <a:pt x="2739" y="519"/>
                    <a:pt x="2741" y="519"/>
                    <a:pt x="2743" y="519"/>
                  </a:cubicBezTo>
                  <a:cubicBezTo>
                    <a:pt x="2750" y="519"/>
                    <a:pt x="2757" y="521"/>
                    <a:pt x="2764" y="521"/>
                  </a:cubicBezTo>
                  <a:cubicBezTo>
                    <a:pt x="2768" y="521"/>
                    <a:pt x="2772" y="521"/>
                    <a:pt x="2776" y="519"/>
                  </a:cubicBezTo>
                  <a:cubicBezTo>
                    <a:pt x="2802" y="503"/>
                    <a:pt x="2750" y="507"/>
                    <a:pt x="2796" y="493"/>
                  </a:cubicBezTo>
                  <a:cubicBezTo>
                    <a:pt x="2801" y="492"/>
                    <a:pt x="2805" y="491"/>
                    <a:pt x="2808" y="491"/>
                  </a:cubicBezTo>
                  <a:cubicBezTo>
                    <a:pt x="2821" y="491"/>
                    <a:pt x="2803" y="509"/>
                    <a:pt x="2817" y="509"/>
                  </a:cubicBezTo>
                  <a:cubicBezTo>
                    <a:pt x="2821" y="509"/>
                    <a:pt x="2826" y="508"/>
                    <a:pt x="2833" y="506"/>
                  </a:cubicBezTo>
                  <a:cubicBezTo>
                    <a:pt x="2860" y="499"/>
                    <a:pt x="2838" y="496"/>
                    <a:pt x="2854" y="489"/>
                  </a:cubicBezTo>
                  <a:cubicBezTo>
                    <a:pt x="2879" y="478"/>
                    <a:pt x="2917" y="471"/>
                    <a:pt x="2944" y="465"/>
                  </a:cubicBezTo>
                  <a:cubicBezTo>
                    <a:pt x="3005" y="450"/>
                    <a:pt x="3081" y="441"/>
                    <a:pt x="3142" y="421"/>
                  </a:cubicBezTo>
                  <a:cubicBezTo>
                    <a:pt x="3161" y="415"/>
                    <a:pt x="3163" y="410"/>
                    <a:pt x="3175" y="402"/>
                  </a:cubicBezTo>
                  <a:cubicBezTo>
                    <a:pt x="3185" y="396"/>
                    <a:pt x="3190" y="394"/>
                    <a:pt x="3192" y="394"/>
                  </a:cubicBezTo>
                  <a:cubicBezTo>
                    <a:pt x="3196" y="394"/>
                    <a:pt x="3191" y="402"/>
                    <a:pt x="3198" y="402"/>
                  </a:cubicBezTo>
                  <a:cubicBezTo>
                    <a:pt x="3198" y="402"/>
                    <a:pt x="3199" y="402"/>
                    <a:pt x="3200" y="402"/>
                  </a:cubicBezTo>
                  <a:cubicBezTo>
                    <a:pt x="3215" y="402"/>
                    <a:pt x="3251" y="387"/>
                    <a:pt x="3260" y="382"/>
                  </a:cubicBezTo>
                  <a:cubicBezTo>
                    <a:pt x="3268" y="373"/>
                    <a:pt x="3273" y="370"/>
                    <a:pt x="3277" y="370"/>
                  </a:cubicBezTo>
                  <a:cubicBezTo>
                    <a:pt x="3282" y="370"/>
                    <a:pt x="3287" y="373"/>
                    <a:pt x="3294" y="376"/>
                  </a:cubicBezTo>
                  <a:cubicBezTo>
                    <a:pt x="3296" y="376"/>
                    <a:pt x="3315" y="350"/>
                    <a:pt x="3310" y="350"/>
                  </a:cubicBezTo>
                  <a:lnTo>
                    <a:pt x="3310" y="350"/>
                  </a:lnTo>
                  <a:cubicBezTo>
                    <a:pt x="3310" y="350"/>
                    <a:pt x="3310" y="350"/>
                    <a:pt x="3310" y="350"/>
                  </a:cubicBezTo>
                  <a:lnTo>
                    <a:pt x="3310" y="350"/>
                  </a:lnTo>
                  <a:cubicBezTo>
                    <a:pt x="3311" y="350"/>
                    <a:pt x="3312" y="350"/>
                    <a:pt x="3313" y="350"/>
                  </a:cubicBezTo>
                  <a:cubicBezTo>
                    <a:pt x="3322" y="350"/>
                    <a:pt x="3325" y="359"/>
                    <a:pt x="3329" y="361"/>
                  </a:cubicBezTo>
                  <a:cubicBezTo>
                    <a:pt x="3331" y="361"/>
                    <a:pt x="3332" y="361"/>
                    <a:pt x="3334" y="361"/>
                  </a:cubicBezTo>
                  <a:cubicBezTo>
                    <a:pt x="3345" y="361"/>
                    <a:pt x="3366" y="352"/>
                    <a:pt x="3376" y="348"/>
                  </a:cubicBezTo>
                  <a:cubicBezTo>
                    <a:pt x="3386" y="345"/>
                    <a:pt x="3429" y="330"/>
                    <a:pt x="3443" y="330"/>
                  </a:cubicBezTo>
                  <a:cubicBezTo>
                    <a:pt x="3448" y="330"/>
                    <a:pt x="3449" y="332"/>
                    <a:pt x="3446" y="335"/>
                  </a:cubicBezTo>
                  <a:cubicBezTo>
                    <a:pt x="3443" y="340"/>
                    <a:pt x="3444" y="341"/>
                    <a:pt x="3447" y="341"/>
                  </a:cubicBezTo>
                  <a:cubicBezTo>
                    <a:pt x="3459" y="341"/>
                    <a:pt x="3500" y="321"/>
                    <a:pt x="3512" y="318"/>
                  </a:cubicBezTo>
                  <a:cubicBezTo>
                    <a:pt x="3518" y="316"/>
                    <a:pt x="3523" y="315"/>
                    <a:pt x="3527" y="315"/>
                  </a:cubicBezTo>
                  <a:cubicBezTo>
                    <a:pt x="3543" y="315"/>
                    <a:pt x="3549" y="326"/>
                    <a:pt x="3561" y="326"/>
                  </a:cubicBezTo>
                  <a:cubicBezTo>
                    <a:pt x="3566" y="326"/>
                    <a:pt x="3571" y="325"/>
                    <a:pt x="3578" y="320"/>
                  </a:cubicBezTo>
                  <a:cubicBezTo>
                    <a:pt x="3576" y="308"/>
                    <a:pt x="3521" y="303"/>
                    <a:pt x="3498" y="301"/>
                  </a:cubicBezTo>
                  <a:cubicBezTo>
                    <a:pt x="3496" y="301"/>
                    <a:pt x="3479" y="300"/>
                    <a:pt x="3467" y="300"/>
                  </a:cubicBezTo>
                  <a:close/>
                  <a:moveTo>
                    <a:pt x="1904" y="802"/>
                  </a:moveTo>
                  <a:cubicBezTo>
                    <a:pt x="1913" y="802"/>
                    <a:pt x="1909" y="811"/>
                    <a:pt x="1894" y="816"/>
                  </a:cubicBezTo>
                  <a:cubicBezTo>
                    <a:pt x="1891" y="817"/>
                    <a:pt x="1888" y="817"/>
                    <a:pt x="1885" y="817"/>
                  </a:cubicBezTo>
                  <a:cubicBezTo>
                    <a:pt x="1876" y="817"/>
                    <a:pt x="1871" y="815"/>
                    <a:pt x="1890" y="806"/>
                  </a:cubicBezTo>
                  <a:cubicBezTo>
                    <a:pt x="1897" y="803"/>
                    <a:pt x="1901" y="802"/>
                    <a:pt x="1904" y="802"/>
                  </a:cubicBezTo>
                  <a:close/>
                  <a:moveTo>
                    <a:pt x="1357" y="1065"/>
                  </a:moveTo>
                  <a:cubicBezTo>
                    <a:pt x="1374" y="1065"/>
                    <a:pt x="1379" y="1076"/>
                    <a:pt x="1342" y="1088"/>
                  </a:cubicBezTo>
                  <a:cubicBezTo>
                    <a:pt x="1339" y="1088"/>
                    <a:pt x="1335" y="1089"/>
                    <a:pt x="1332" y="1089"/>
                  </a:cubicBezTo>
                  <a:cubicBezTo>
                    <a:pt x="1327" y="1089"/>
                    <a:pt x="1323" y="1088"/>
                    <a:pt x="1322" y="1085"/>
                  </a:cubicBezTo>
                  <a:cubicBezTo>
                    <a:pt x="1319" y="1080"/>
                    <a:pt x="1334" y="1067"/>
                    <a:pt x="1350" y="1065"/>
                  </a:cubicBezTo>
                  <a:cubicBezTo>
                    <a:pt x="1352" y="1065"/>
                    <a:pt x="1355" y="1065"/>
                    <a:pt x="1357" y="1065"/>
                  </a:cubicBezTo>
                  <a:close/>
                  <a:moveTo>
                    <a:pt x="1107" y="1227"/>
                  </a:moveTo>
                  <a:cubicBezTo>
                    <a:pt x="1107" y="1227"/>
                    <a:pt x="1107" y="1227"/>
                    <a:pt x="1107" y="1227"/>
                  </a:cubicBezTo>
                  <a:cubicBezTo>
                    <a:pt x="1107" y="1227"/>
                    <a:pt x="1107" y="1227"/>
                    <a:pt x="1107" y="1227"/>
                  </a:cubicBezTo>
                  <a:close/>
                  <a:moveTo>
                    <a:pt x="899" y="1344"/>
                  </a:moveTo>
                  <a:lnTo>
                    <a:pt x="885" y="1353"/>
                  </a:lnTo>
                  <a:lnTo>
                    <a:pt x="873" y="1367"/>
                  </a:lnTo>
                  <a:cubicBezTo>
                    <a:pt x="896" y="1361"/>
                    <a:pt x="905" y="1353"/>
                    <a:pt x="899" y="1344"/>
                  </a:cubicBezTo>
                  <a:close/>
                  <a:moveTo>
                    <a:pt x="497" y="1658"/>
                  </a:moveTo>
                  <a:lnTo>
                    <a:pt x="497" y="1658"/>
                  </a:lnTo>
                  <a:cubicBezTo>
                    <a:pt x="496" y="1658"/>
                    <a:pt x="496" y="1658"/>
                    <a:pt x="496" y="1659"/>
                  </a:cubicBezTo>
                  <a:lnTo>
                    <a:pt x="496" y="1659"/>
                  </a:lnTo>
                  <a:cubicBezTo>
                    <a:pt x="496" y="1658"/>
                    <a:pt x="497" y="1658"/>
                    <a:pt x="497" y="1658"/>
                  </a:cubicBezTo>
                  <a:lnTo>
                    <a:pt x="497" y="1658"/>
                  </a:lnTo>
                  <a:close/>
                  <a:moveTo>
                    <a:pt x="8277" y="1869"/>
                  </a:moveTo>
                  <a:cubicBezTo>
                    <a:pt x="8276" y="1869"/>
                    <a:pt x="8276" y="1869"/>
                    <a:pt x="8276" y="1869"/>
                  </a:cubicBezTo>
                  <a:lnTo>
                    <a:pt x="8276" y="1869"/>
                  </a:lnTo>
                  <a:cubicBezTo>
                    <a:pt x="8276" y="1869"/>
                    <a:pt x="8276" y="1869"/>
                    <a:pt x="8277" y="1869"/>
                  </a:cubicBezTo>
                  <a:close/>
                  <a:moveTo>
                    <a:pt x="160" y="2039"/>
                  </a:moveTo>
                  <a:cubicBezTo>
                    <a:pt x="163" y="2039"/>
                    <a:pt x="163" y="2047"/>
                    <a:pt x="156" y="2058"/>
                  </a:cubicBezTo>
                  <a:cubicBezTo>
                    <a:pt x="152" y="2062"/>
                    <a:pt x="146" y="2068"/>
                    <a:pt x="143" y="2068"/>
                  </a:cubicBezTo>
                  <a:cubicBezTo>
                    <a:pt x="141" y="2068"/>
                    <a:pt x="141" y="2064"/>
                    <a:pt x="147" y="2052"/>
                  </a:cubicBezTo>
                  <a:cubicBezTo>
                    <a:pt x="153" y="2043"/>
                    <a:pt x="157" y="2039"/>
                    <a:pt x="160" y="2039"/>
                  </a:cubicBezTo>
                  <a:close/>
                  <a:moveTo>
                    <a:pt x="63" y="2240"/>
                  </a:moveTo>
                  <a:cubicBezTo>
                    <a:pt x="67" y="2240"/>
                    <a:pt x="68" y="2248"/>
                    <a:pt x="65" y="2260"/>
                  </a:cubicBezTo>
                  <a:cubicBezTo>
                    <a:pt x="60" y="2278"/>
                    <a:pt x="55" y="2288"/>
                    <a:pt x="52" y="2288"/>
                  </a:cubicBezTo>
                  <a:cubicBezTo>
                    <a:pt x="49" y="2288"/>
                    <a:pt x="49" y="2277"/>
                    <a:pt x="54" y="2256"/>
                  </a:cubicBezTo>
                  <a:cubicBezTo>
                    <a:pt x="57" y="2245"/>
                    <a:pt x="61" y="2240"/>
                    <a:pt x="63" y="2240"/>
                  </a:cubicBezTo>
                  <a:close/>
                  <a:moveTo>
                    <a:pt x="7741" y="2301"/>
                  </a:moveTo>
                  <a:cubicBezTo>
                    <a:pt x="7729" y="2301"/>
                    <a:pt x="7713" y="2321"/>
                    <a:pt x="7721" y="2321"/>
                  </a:cubicBezTo>
                  <a:cubicBezTo>
                    <a:pt x="7723" y="2321"/>
                    <a:pt x="7727" y="2319"/>
                    <a:pt x="7734" y="2315"/>
                  </a:cubicBezTo>
                  <a:cubicBezTo>
                    <a:pt x="7739" y="2312"/>
                    <a:pt x="7744" y="2309"/>
                    <a:pt x="7749" y="2305"/>
                  </a:cubicBezTo>
                  <a:cubicBezTo>
                    <a:pt x="7747" y="2302"/>
                    <a:pt x="7744" y="2301"/>
                    <a:pt x="7741" y="2301"/>
                  </a:cubicBezTo>
                  <a:close/>
                  <a:moveTo>
                    <a:pt x="7325" y="2510"/>
                  </a:moveTo>
                  <a:cubicBezTo>
                    <a:pt x="7330" y="2510"/>
                    <a:pt x="7333" y="2510"/>
                    <a:pt x="7334" y="2513"/>
                  </a:cubicBezTo>
                  <a:cubicBezTo>
                    <a:pt x="7322" y="2520"/>
                    <a:pt x="7313" y="2523"/>
                    <a:pt x="7308" y="2523"/>
                  </a:cubicBezTo>
                  <a:cubicBezTo>
                    <a:pt x="7304" y="2523"/>
                    <a:pt x="7301" y="2522"/>
                    <a:pt x="7300" y="2518"/>
                  </a:cubicBezTo>
                  <a:lnTo>
                    <a:pt x="7315" y="2510"/>
                  </a:lnTo>
                  <a:cubicBezTo>
                    <a:pt x="7319" y="2510"/>
                    <a:pt x="7322" y="2510"/>
                    <a:pt x="7325" y="2510"/>
                  </a:cubicBezTo>
                  <a:close/>
                  <a:moveTo>
                    <a:pt x="301" y="2999"/>
                  </a:moveTo>
                  <a:cubicBezTo>
                    <a:pt x="297" y="2999"/>
                    <a:pt x="298" y="3006"/>
                    <a:pt x="307" y="3015"/>
                  </a:cubicBezTo>
                  <a:lnTo>
                    <a:pt x="323" y="3023"/>
                  </a:lnTo>
                  <a:cubicBezTo>
                    <a:pt x="314" y="3005"/>
                    <a:pt x="305" y="2999"/>
                    <a:pt x="301" y="2999"/>
                  </a:cubicBezTo>
                  <a:close/>
                  <a:moveTo>
                    <a:pt x="681" y="3253"/>
                  </a:moveTo>
                  <a:cubicBezTo>
                    <a:pt x="681" y="3254"/>
                    <a:pt x="680" y="3254"/>
                    <a:pt x="680" y="3254"/>
                  </a:cubicBezTo>
                  <a:cubicBezTo>
                    <a:pt x="680" y="3254"/>
                    <a:pt x="681" y="3254"/>
                    <a:pt x="681" y="3253"/>
                  </a:cubicBezTo>
                  <a:close/>
                  <a:moveTo>
                    <a:pt x="3772" y="3520"/>
                  </a:moveTo>
                  <a:cubicBezTo>
                    <a:pt x="3782" y="3520"/>
                    <a:pt x="3789" y="3522"/>
                    <a:pt x="3781" y="3527"/>
                  </a:cubicBezTo>
                  <a:cubicBezTo>
                    <a:pt x="3772" y="3533"/>
                    <a:pt x="3755" y="3533"/>
                    <a:pt x="3740" y="3534"/>
                  </a:cubicBezTo>
                  <a:cubicBezTo>
                    <a:pt x="3740" y="3530"/>
                    <a:pt x="3738" y="3523"/>
                    <a:pt x="3756" y="3521"/>
                  </a:cubicBezTo>
                  <a:cubicBezTo>
                    <a:pt x="3761" y="3521"/>
                    <a:pt x="3767" y="3520"/>
                    <a:pt x="3772" y="3520"/>
                  </a:cubicBezTo>
                  <a:close/>
                  <a:moveTo>
                    <a:pt x="1882" y="3537"/>
                  </a:moveTo>
                  <a:lnTo>
                    <a:pt x="1882" y="3537"/>
                  </a:lnTo>
                  <a:cubicBezTo>
                    <a:pt x="1882" y="3537"/>
                    <a:pt x="1883" y="3537"/>
                    <a:pt x="1883" y="3537"/>
                  </a:cubicBezTo>
                  <a:lnTo>
                    <a:pt x="1883" y="3537"/>
                  </a:lnTo>
                  <a:cubicBezTo>
                    <a:pt x="1883" y="3537"/>
                    <a:pt x="1882" y="3537"/>
                    <a:pt x="1882" y="3537"/>
                  </a:cubicBezTo>
                  <a:close/>
                  <a:moveTo>
                    <a:pt x="3593" y="3571"/>
                  </a:moveTo>
                  <a:cubicBezTo>
                    <a:pt x="3579" y="3571"/>
                    <a:pt x="3561" y="3583"/>
                    <a:pt x="3582" y="3583"/>
                  </a:cubicBezTo>
                  <a:cubicBezTo>
                    <a:pt x="3584" y="3583"/>
                    <a:pt x="3586" y="3583"/>
                    <a:pt x="3589" y="3582"/>
                  </a:cubicBezTo>
                  <a:cubicBezTo>
                    <a:pt x="3594" y="3582"/>
                    <a:pt x="3600" y="3582"/>
                    <a:pt x="3605" y="3581"/>
                  </a:cubicBezTo>
                  <a:cubicBezTo>
                    <a:pt x="3605" y="3574"/>
                    <a:pt x="3600" y="3571"/>
                    <a:pt x="3593" y="3571"/>
                  </a:cubicBezTo>
                  <a:close/>
                  <a:moveTo>
                    <a:pt x="3273" y="3577"/>
                  </a:moveTo>
                  <a:cubicBezTo>
                    <a:pt x="3286" y="3577"/>
                    <a:pt x="3297" y="3579"/>
                    <a:pt x="3287" y="3584"/>
                  </a:cubicBezTo>
                  <a:cubicBezTo>
                    <a:pt x="3279" y="3589"/>
                    <a:pt x="3261" y="3589"/>
                    <a:pt x="3246" y="3589"/>
                  </a:cubicBezTo>
                  <a:cubicBezTo>
                    <a:pt x="3246" y="3585"/>
                    <a:pt x="3245" y="3578"/>
                    <a:pt x="3263" y="3577"/>
                  </a:cubicBezTo>
                  <a:cubicBezTo>
                    <a:pt x="3266" y="3577"/>
                    <a:pt x="3270" y="3577"/>
                    <a:pt x="3273" y="3577"/>
                  </a:cubicBezTo>
                  <a:close/>
                  <a:moveTo>
                    <a:pt x="2670" y="3622"/>
                  </a:moveTo>
                  <a:cubicBezTo>
                    <a:pt x="2670" y="3622"/>
                    <a:pt x="2669" y="3622"/>
                    <a:pt x="2669" y="3622"/>
                  </a:cubicBezTo>
                  <a:lnTo>
                    <a:pt x="2669" y="3622"/>
                  </a:lnTo>
                  <a:cubicBezTo>
                    <a:pt x="2669" y="3622"/>
                    <a:pt x="2670" y="3622"/>
                    <a:pt x="2670" y="3622"/>
                  </a:cubicBezTo>
                  <a:close/>
                  <a:moveTo>
                    <a:pt x="5941" y="1"/>
                  </a:moveTo>
                  <a:cubicBezTo>
                    <a:pt x="5937" y="1"/>
                    <a:pt x="5933" y="1"/>
                    <a:pt x="5930" y="2"/>
                  </a:cubicBezTo>
                  <a:cubicBezTo>
                    <a:pt x="5922" y="3"/>
                    <a:pt x="5944" y="10"/>
                    <a:pt x="5928" y="13"/>
                  </a:cubicBezTo>
                  <a:cubicBezTo>
                    <a:pt x="5921" y="14"/>
                    <a:pt x="5913" y="15"/>
                    <a:pt x="5905" y="15"/>
                  </a:cubicBezTo>
                  <a:cubicBezTo>
                    <a:pt x="5897" y="15"/>
                    <a:pt x="5888" y="14"/>
                    <a:pt x="5881" y="14"/>
                  </a:cubicBezTo>
                  <a:cubicBezTo>
                    <a:pt x="5865" y="12"/>
                    <a:pt x="5852" y="6"/>
                    <a:pt x="5837" y="6"/>
                  </a:cubicBezTo>
                  <a:cubicBezTo>
                    <a:pt x="5818" y="7"/>
                    <a:pt x="5815" y="16"/>
                    <a:pt x="5801" y="16"/>
                  </a:cubicBezTo>
                  <a:cubicBezTo>
                    <a:pt x="5798" y="16"/>
                    <a:pt x="5795" y="16"/>
                    <a:pt x="5792" y="15"/>
                  </a:cubicBezTo>
                  <a:cubicBezTo>
                    <a:pt x="5781" y="13"/>
                    <a:pt x="5779" y="4"/>
                    <a:pt x="5767" y="4"/>
                  </a:cubicBezTo>
                  <a:cubicBezTo>
                    <a:pt x="5765" y="4"/>
                    <a:pt x="5762" y="4"/>
                    <a:pt x="5759" y="5"/>
                  </a:cubicBezTo>
                  <a:cubicBezTo>
                    <a:pt x="5740" y="11"/>
                    <a:pt x="5743" y="24"/>
                    <a:pt x="5710" y="24"/>
                  </a:cubicBezTo>
                  <a:lnTo>
                    <a:pt x="5710" y="17"/>
                  </a:lnTo>
                  <a:cubicBezTo>
                    <a:pt x="5706" y="14"/>
                    <a:pt x="5709" y="12"/>
                    <a:pt x="5717" y="12"/>
                  </a:cubicBezTo>
                  <a:cubicBezTo>
                    <a:pt x="5718" y="12"/>
                    <a:pt x="5717" y="12"/>
                    <a:pt x="5715" y="12"/>
                  </a:cubicBezTo>
                  <a:cubicBezTo>
                    <a:pt x="5705" y="12"/>
                    <a:pt x="5663" y="18"/>
                    <a:pt x="5657" y="18"/>
                  </a:cubicBezTo>
                  <a:cubicBezTo>
                    <a:pt x="5656" y="18"/>
                    <a:pt x="5655" y="18"/>
                    <a:pt x="5654" y="18"/>
                  </a:cubicBezTo>
                  <a:cubicBezTo>
                    <a:pt x="5641" y="18"/>
                    <a:pt x="5633" y="15"/>
                    <a:pt x="5622" y="15"/>
                  </a:cubicBezTo>
                  <a:cubicBezTo>
                    <a:pt x="5619" y="15"/>
                    <a:pt x="5616" y="15"/>
                    <a:pt x="5614" y="16"/>
                  </a:cubicBezTo>
                  <a:cubicBezTo>
                    <a:pt x="5595" y="18"/>
                    <a:pt x="5594" y="21"/>
                    <a:pt x="5573" y="22"/>
                  </a:cubicBezTo>
                  <a:cubicBezTo>
                    <a:pt x="5565" y="22"/>
                    <a:pt x="5559" y="22"/>
                    <a:pt x="5554" y="22"/>
                  </a:cubicBezTo>
                  <a:cubicBezTo>
                    <a:pt x="5545" y="22"/>
                    <a:pt x="5538" y="22"/>
                    <a:pt x="5526" y="20"/>
                  </a:cubicBezTo>
                  <a:cubicBezTo>
                    <a:pt x="5523" y="20"/>
                    <a:pt x="5520" y="19"/>
                    <a:pt x="5516" y="19"/>
                  </a:cubicBezTo>
                  <a:cubicBezTo>
                    <a:pt x="5495" y="19"/>
                    <a:pt x="5484" y="29"/>
                    <a:pt x="5462" y="30"/>
                  </a:cubicBezTo>
                  <a:cubicBezTo>
                    <a:pt x="5461" y="30"/>
                    <a:pt x="5460" y="30"/>
                    <a:pt x="5459" y="30"/>
                  </a:cubicBezTo>
                  <a:cubicBezTo>
                    <a:pt x="5436" y="30"/>
                    <a:pt x="5426" y="20"/>
                    <a:pt x="5405" y="20"/>
                  </a:cubicBezTo>
                  <a:cubicBezTo>
                    <a:pt x="5404" y="20"/>
                    <a:pt x="5403" y="20"/>
                    <a:pt x="5402" y="20"/>
                  </a:cubicBezTo>
                  <a:cubicBezTo>
                    <a:pt x="5382" y="21"/>
                    <a:pt x="5372" y="31"/>
                    <a:pt x="5353" y="35"/>
                  </a:cubicBezTo>
                  <a:cubicBezTo>
                    <a:pt x="5351" y="35"/>
                    <a:pt x="5348" y="36"/>
                    <a:pt x="5346" y="36"/>
                  </a:cubicBezTo>
                  <a:cubicBezTo>
                    <a:pt x="5328" y="36"/>
                    <a:pt x="5333" y="20"/>
                    <a:pt x="5333" y="16"/>
                  </a:cubicBezTo>
                  <a:lnTo>
                    <a:pt x="5333" y="16"/>
                  </a:lnTo>
                  <a:cubicBezTo>
                    <a:pt x="5318" y="21"/>
                    <a:pt x="5303" y="26"/>
                    <a:pt x="5292" y="33"/>
                  </a:cubicBezTo>
                  <a:cubicBezTo>
                    <a:pt x="5283" y="39"/>
                    <a:pt x="5277" y="41"/>
                    <a:pt x="5273" y="41"/>
                  </a:cubicBezTo>
                  <a:cubicBezTo>
                    <a:pt x="5266" y="41"/>
                    <a:pt x="5265" y="33"/>
                    <a:pt x="5265" y="27"/>
                  </a:cubicBezTo>
                  <a:cubicBezTo>
                    <a:pt x="5265" y="40"/>
                    <a:pt x="5197" y="35"/>
                    <a:pt x="5197" y="46"/>
                  </a:cubicBezTo>
                  <a:cubicBezTo>
                    <a:pt x="5183" y="43"/>
                    <a:pt x="5170" y="38"/>
                    <a:pt x="5150" y="38"/>
                  </a:cubicBezTo>
                  <a:cubicBezTo>
                    <a:pt x="5149" y="38"/>
                    <a:pt x="5147" y="38"/>
                    <a:pt x="5146" y="38"/>
                  </a:cubicBezTo>
                  <a:cubicBezTo>
                    <a:pt x="5146" y="46"/>
                    <a:pt x="5134" y="45"/>
                    <a:pt x="5116" y="46"/>
                  </a:cubicBezTo>
                  <a:cubicBezTo>
                    <a:pt x="5091" y="49"/>
                    <a:pt x="5077" y="59"/>
                    <a:pt x="5054" y="61"/>
                  </a:cubicBezTo>
                  <a:cubicBezTo>
                    <a:pt x="5050" y="61"/>
                    <a:pt x="5020" y="48"/>
                    <a:pt x="5001" y="48"/>
                  </a:cubicBezTo>
                  <a:cubicBezTo>
                    <a:pt x="4996" y="48"/>
                    <a:pt x="4991" y="49"/>
                    <a:pt x="4988" y="52"/>
                  </a:cubicBezTo>
                  <a:cubicBezTo>
                    <a:pt x="4984" y="55"/>
                    <a:pt x="5009" y="71"/>
                    <a:pt x="4991" y="71"/>
                  </a:cubicBezTo>
                  <a:cubicBezTo>
                    <a:pt x="4989" y="71"/>
                    <a:pt x="4986" y="71"/>
                    <a:pt x="4983" y="71"/>
                  </a:cubicBezTo>
                  <a:cubicBezTo>
                    <a:pt x="4972" y="69"/>
                    <a:pt x="4966" y="67"/>
                    <a:pt x="4960" y="67"/>
                  </a:cubicBezTo>
                  <a:cubicBezTo>
                    <a:pt x="4955" y="67"/>
                    <a:pt x="4950" y="69"/>
                    <a:pt x="4941" y="72"/>
                  </a:cubicBezTo>
                  <a:cubicBezTo>
                    <a:pt x="4942" y="72"/>
                    <a:pt x="4929" y="82"/>
                    <a:pt x="4927" y="82"/>
                  </a:cubicBezTo>
                  <a:cubicBezTo>
                    <a:pt x="4927" y="82"/>
                    <a:pt x="4926" y="82"/>
                    <a:pt x="4926" y="82"/>
                  </a:cubicBezTo>
                  <a:cubicBezTo>
                    <a:pt x="4915" y="78"/>
                    <a:pt x="4944" y="62"/>
                    <a:pt x="4934" y="59"/>
                  </a:cubicBezTo>
                  <a:lnTo>
                    <a:pt x="4934" y="59"/>
                  </a:lnTo>
                  <a:cubicBezTo>
                    <a:pt x="4932" y="59"/>
                    <a:pt x="4917" y="65"/>
                    <a:pt x="4916" y="66"/>
                  </a:cubicBezTo>
                  <a:cubicBezTo>
                    <a:pt x="4905" y="71"/>
                    <a:pt x="4898" y="71"/>
                    <a:pt x="4883" y="72"/>
                  </a:cubicBezTo>
                  <a:cubicBezTo>
                    <a:pt x="4896" y="71"/>
                    <a:pt x="4890" y="67"/>
                    <a:pt x="4890" y="64"/>
                  </a:cubicBezTo>
                  <a:lnTo>
                    <a:pt x="4890" y="64"/>
                  </a:lnTo>
                  <a:cubicBezTo>
                    <a:pt x="4890" y="69"/>
                    <a:pt x="4867" y="67"/>
                    <a:pt x="4856" y="69"/>
                  </a:cubicBezTo>
                  <a:cubicBezTo>
                    <a:pt x="4856" y="71"/>
                    <a:pt x="4857" y="73"/>
                    <a:pt x="4851" y="74"/>
                  </a:cubicBezTo>
                  <a:cubicBezTo>
                    <a:pt x="4841" y="77"/>
                    <a:pt x="4826" y="79"/>
                    <a:pt x="4816" y="79"/>
                  </a:cubicBezTo>
                  <a:cubicBezTo>
                    <a:pt x="4809" y="79"/>
                    <a:pt x="4805" y="78"/>
                    <a:pt x="4804" y="76"/>
                  </a:cubicBezTo>
                  <a:cubicBezTo>
                    <a:pt x="4803" y="73"/>
                    <a:pt x="4795" y="71"/>
                    <a:pt x="4786" y="71"/>
                  </a:cubicBezTo>
                  <a:cubicBezTo>
                    <a:pt x="4771" y="71"/>
                    <a:pt x="4753" y="75"/>
                    <a:pt x="4753" y="80"/>
                  </a:cubicBezTo>
                  <a:cubicBezTo>
                    <a:pt x="4740" y="83"/>
                    <a:pt x="4702" y="82"/>
                    <a:pt x="4703" y="92"/>
                  </a:cubicBezTo>
                  <a:cubicBezTo>
                    <a:pt x="4685" y="90"/>
                    <a:pt x="4657" y="88"/>
                    <a:pt x="4629" y="88"/>
                  </a:cubicBezTo>
                  <a:cubicBezTo>
                    <a:pt x="4597" y="88"/>
                    <a:pt x="4565" y="91"/>
                    <a:pt x="4549" y="104"/>
                  </a:cubicBezTo>
                  <a:cubicBezTo>
                    <a:pt x="4549" y="95"/>
                    <a:pt x="4546" y="92"/>
                    <a:pt x="4541" y="92"/>
                  </a:cubicBezTo>
                  <a:cubicBezTo>
                    <a:pt x="4526" y="92"/>
                    <a:pt x="4495" y="121"/>
                    <a:pt x="4479" y="121"/>
                  </a:cubicBezTo>
                  <a:cubicBezTo>
                    <a:pt x="4478" y="121"/>
                    <a:pt x="4477" y="121"/>
                    <a:pt x="4477" y="121"/>
                  </a:cubicBezTo>
                  <a:cubicBezTo>
                    <a:pt x="4466" y="118"/>
                    <a:pt x="4458" y="112"/>
                    <a:pt x="4445" y="112"/>
                  </a:cubicBezTo>
                  <a:cubicBezTo>
                    <a:pt x="4439" y="112"/>
                    <a:pt x="4432" y="113"/>
                    <a:pt x="4423" y="117"/>
                  </a:cubicBezTo>
                  <a:cubicBezTo>
                    <a:pt x="4415" y="120"/>
                    <a:pt x="4382" y="145"/>
                    <a:pt x="4382" y="146"/>
                  </a:cubicBezTo>
                  <a:lnTo>
                    <a:pt x="4382" y="146"/>
                  </a:lnTo>
                  <a:cubicBezTo>
                    <a:pt x="4372" y="143"/>
                    <a:pt x="4380" y="135"/>
                    <a:pt x="4366" y="135"/>
                  </a:cubicBezTo>
                  <a:cubicBezTo>
                    <a:pt x="4362" y="135"/>
                    <a:pt x="4354" y="136"/>
                    <a:pt x="4343" y="138"/>
                  </a:cubicBezTo>
                  <a:cubicBezTo>
                    <a:pt x="4319" y="143"/>
                    <a:pt x="4342" y="149"/>
                    <a:pt x="4313" y="154"/>
                  </a:cubicBezTo>
                  <a:cubicBezTo>
                    <a:pt x="4313" y="148"/>
                    <a:pt x="4319" y="135"/>
                    <a:pt x="4304" y="134"/>
                  </a:cubicBezTo>
                  <a:cubicBezTo>
                    <a:pt x="4303" y="133"/>
                    <a:pt x="4301" y="133"/>
                    <a:pt x="4300" y="133"/>
                  </a:cubicBezTo>
                  <a:cubicBezTo>
                    <a:pt x="4286" y="133"/>
                    <a:pt x="4260" y="139"/>
                    <a:pt x="4261" y="144"/>
                  </a:cubicBezTo>
                  <a:cubicBezTo>
                    <a:pt x="4261" y="149"/>
                    <a:pt x="4207" y="158"/>
                    <a:pt x="4198" y="161"/>
                  </a:cubicBezTo>
                  <a:cubicBezTo>
                    <a:pt x="4185" y="163"/>
                    <a:pt x="4153" y="169"/>
                    <a:pt x="4136" y="169"/>
                  </a:cubicBezTo>
                  <a:cubicBezTo>
                    <a:pt x="4132" y="169"/>
                    <a:pt x="4128" y="169"/>
                    <a:pt x="4127" y="168"/>
                  </a:cubicBezTo>
                  <a:cubicBezTo>
                    <a:pt x="4121" y="164"/>
                    <a:pt x="4113" y="161"/>
                    <a:pt x="4102" y="161"/>
                  </a:cubicBezTo>
                  <a:cubicBezTo>
                    <a:pt x="4091" y="161"/>
                    <a:pt x="4078" y="164"/>
                    <a:pt x="4063" y="169"/>
                  </a:cubicBezTo>
                  <a:cubicBezTo>
                    <a:pt x="4049" y="175"/>
                    <a:pt x="4049" y="182"/>
                    <a:pt x="4029" y="186"/>
                  </a:cubicBezTo>
                  <a:cubicBezTo>
                    <a:pt x="4010" y="189"/>
                    <a:pt x="3990" y="190"/>
                    <a:pt x="3974" y="192"/>
                  </a:cubicBezTo>
                  <a:cubicBezTo>
                    <a:pt x="3969" y="192"/>
                    <a:pt x="3894" y="200"/>
                    <a:pt x="3900" y="203"/>
                  </a:cubicBezTo>
                  <a:cubicBezTo>
                    <a:pt x="3922" y="213"/>
                    <a:pt x="3852" y="217"/>
                    <a:pt x="3828" y="220"/>
                  </a:cubicBezTo>
                  <a:cubicBezTo>
                    <a:pt x="3810" y="224"/>
                    <a:pt x="3790" y="226"/>
                    <a:pt x="3773" y="231"/>
                  </a:cubicBezTo>
                  <a:cubicBezTo>
                    <a:pt x="3755" y="237"/>
                    <a:pt x="3759" y="236"/>
                    <a:pt x="3762" y="238"/>
                  </a:cubicBezTo>
                  <a:cubicBezTo>
                    <a:pt x="3767" y="240"/>
                    <a:pt x="3732" y="243"/>
                    <a:pt x="3729" y="244"/>
                  </a:cubicBezTo>
                  <a:cubicBezTo>
                    <a:pt x="3717" y="246"/>
                    <a:pt x="3705" y="249"/>
                    <a:pt x="3693" y="252"/>
                  </a:cubicBezTo>
                  <a:cubicBezTo>
                    <a:pt x="3683" y="256"/>
                    <a:pt x="3655" y="267"/>
                    <a:pt x="3644" y="267"/>
                  </a:cubicBezTo>
                  <a:cubicBezTo>
                    <a:pt x="3641" y="267"/>
                    <a:pt x="3639" y="266"/>
                    <a:pt x="3638" y="265"/>
                  </a:cubicBezTo>
                  <a:cubicBezTo>
                    <a:pt x="3637" y="261"/>
                    <a:pt x="3632" y="260"/>
                    <a:pt x="3625" y="260"/>
                  </a:cubicBezTo>
                  <a:cubicBezTo>
                    <a:pt x="3613" y="260"/>
                    <a:pt x="3594" y="264"/>
                    <a:pt x="3581" y="269"/>
                  </a:cubicBezTo>
                  <a:cubicBezTo>
                    <a:pt x="3559" y="276"/>
                    <a:pt x="3583" y="279"/>
                    <a:pt x="3556" y="286"/>
                  </a:cubicBezTo>
                  <a:cubicBezTo>
                    <a:pt x="3555" y="281"/>
                    <a:pt x="3557" y="276"/>
                    <a:pt x="3548" y="276"/>
                  </a:cubicBezTo>
                  <a:cubicBezTo>
                    <a:pt x="3545" y="276"/>
                    <a:pt x="3541" y="277"/>
                    <a:pt x="3536" y="278"/>
                  </a:cubicBezTo>
                  <a:cubicBezTo>
                    <a:pt x="3505" y="285"/>
                    <a:pt x="3554" y="294"/>
                    <a:pt x="3580" y="294"/>
                  </a:cubicBezTo>
                  <a:cubicBezTo>
                    <a:pt x="3583" y="294"/>
                    <a:pt x="3586" y="294"/>
                    <a:pt x="3588" y="293"/>
                  </a:cubicBezTo>
                  <a:cubicBezTo>
                    <a:pt x="3603" y="292"/>
                    <a:pt x="3623" y="286"/>
                    <a:pt x="3635" y="286"/>
                  </a:cubicBezTo>
                  <a:cubicBezTo>
                    <a:pt x="3639" y="286"/>
                    <a:pt x="3642" y="287"/>
                    <a:pt x="3643" y="290"/>
                  </a:cubicBezTo>
                  <a:cubicBezTo>
                    <a:pt x="3653" y="289"/>
                    <a:pt x="3675" y="282"/>
                    <a:pt x="3687" y="282"/>
                  </a:cubicBezTo>
                  <a:cubicBezTo>
                    <a:pt x="3691" y="282"/>
                    <a:pt x="3693" y="283"/>
                    <a:pt x="3693" y="286"/>
                  </a:cubicBezTo>
                  <a:cubicBezTo>
                    <a:pt x="3695" y="281"/>
                    <a:pt x="3673" y="271"/>
                    <a:pt x="3693" y="265"/>
                  </a:cubicBezTo>
                  <a:cubicBezTo>
                    <a:pt x="3697" y="265"/>
                    <a:pt x="3701" y="265"/>
                    <a:pt x="3705" y="265"/>
                  </a:cubicBezTo>
                  <a:cubicBezTo>
                    <a:pt x="3715" y="265"/>
                    <a:pt x="3728" y="266"/>
                    <a:pt x="3739" y="266"/>
                  </a:cubicBezTo>
                  <a:cubicBezTo>
                    <a:pt x="3748" y="266"/>
                    <a:pt x="3757" y="265"/>
                    <a:pt x="3763" y="262"/>
                  </a:cubicBezTo>
                  <a:cubicBezTo>
                    <a:pt x="3770" y="259"/>
                    <a:pt x="3761" y="256"/>
                    <a:pt x="3758" y="255"/>
                  </a:cubicBezTo>
                  <a:cubicBezTo>
                    <a:pt x="3757" y="249"/>
                    <a:pt x="3778" y="245"/>
                    <a:pt x="3790" y="243"/>
                  </a:cubicBezTo>
                  <a:cubicBezTo>
                    <a:pt x="3799" y="241"/>
                    <a:pt x="3812" y="239"/>
                    <a:pt x="3821" y="239"/>
                  </a:cubicBezTo>
                  <a:cubicBezTo>
                    <a:pt x="3830" y="239"/>
                    <a:pt x="3836" y="241"/>
                    <a:pt x="3830" y="246"/>
                  </a:cubicBezTo>
                  <a:cubicBezTo>
                    <a:pt x="3820" y="255"/>
                    <a:pt x="3767" y="265"/>
                    <a:pt x="3781" y="272"/>
                  </a:cubicBezTo>
                  <a:cubicBezTo>
                    <a:pt x="3786" y="274"/>
                    <a:pt x="3791" y="275"/>
                    <a:pt x="3796" y="275"/>
                  </a:cubicBezTo>
                  <a:cubicBezTo>
                    <a:pt x="3810" y="275"/>
                    <a:pt x="3824" y="269"/>
                    <a:pt x="3830" y="262"/>
                  </a:cubicBezTo>
                  <a:cubicBezTo>
                    <a:pt x="3837" y="253"/>
                    <a:pt x="3885" y="243"/>
                    <a:pt x="3912" y="243"/>
                  </a:cubicBezTo>
                  <a:cubicBezTo>
                    <a:pt x="3922" y="243"/>
                    <a:pt x="3929" y="245"/>
                    <a:pt x="3929" y="248"/>
                  </a:cubicBezTo>
                  <a:cubicBezTo>
                    <a:pt x="3929" y="245"/>
                    <a:pt x="3922" y="236"/>
                    <a:pt x="3934" y="233"/>
                  </a:cubicBezTo>
                  <a:cubicBezTo>
                    <a:pt x="3950" y="230"/>
                    <a:pt x="3978" y="224"/>
                    <a:pt x="3977" y="217"/>
                  </a:cubicBezTo>
                  <a:lnTo>
                    <a:pt x="3977" y="217"/>
                  </a:lnTo>
                  <a:cubicBezTo>
                    <a:pt x="3978" y="221"/>
                    <a:pt x="3985" y="222"/>
                    <a:pt x="3997" y="222"/>
                  </a:cubicBezTo>
                  <a:cubicBezTo>
                    <a:pt x="4034" y="222"/>
                    <a:pt x="4113" y="208"/>
                    <a:pt x="4134" y="204"/>
                  </a:cubicBezTo>
                  <a:cubicBezTo>
                    <a:pt x="4191" y="194"/>
                    <a:pt x="4225" y="180"/>
                    <a:pt x="4263" y="162"/>
                  </a:cubicBezTo>
                  <a:lnTo>
                    <a:pt x="4263" y="162"/>
                  </a:lnTo>
                  <a:cubicBezTo>
                    <a:pt x="4258" y="164"/>
                    <a:pt x="4224" y="182"/>
                    <a:pt x="4238" y="183"/>
                  </a:cubicBezTo>
                  <a:cubicBezTo>
                    <a:pt x="4239" y="183"/>
                    <a:pt x="4259" y="179"/>
                    <a:pt x="4259" y="179"/>
                  </a:cubicBezTo>
                  <a:cubicBezTo>
                    <a:pt x="4263" y="178"/>
                    <a:pt x="4264" y="178"/>
                    <a:pt x="4265" y="178"/>
                  </a:cubicBezTo>
                  <a:lnTo>
                    <a:pt x="4265" y="178"/>
                  </a:lnTo>
                  <a:cubicBezTo>
                    <a:pt x="4266" y="178"/>
                    <a:pt x="4264" y="179"/>
                    <a:pt x="4268" y="182"/>
                  </a:cubicBezTo>
                  <a:cubicBezTo>
                    <a:pt x="4272" y="184"/>
                    <a:pt x="4278" y="186"/>
                    <a:pt x="4284" y="186"/>
                  </a:cubicBezTo>
                  <a:cubicBezTo>
                    <a:pt x="4291" y="186"/>
                    <a:pt x="4298" y="183"/>
                    <a:pt x="4299" y="177"/>
                  </a:cubicBezTo>
                  <a:cubicBezTo>
                    <a:pt x="4299" y="170"/>
                    <a:pt x="4295" y="169"/>
                    <a:pt x="4318" y="165"/>
                  </a:cubicBezTo>
                  <a:cubicBezTo>
                    <a:pt x="4329" y="162"/>
                    <a:pt x="4343" y="160"/>
                    <a:pt x="4355" y="160"/>
                  </a:cubicBezTo>
                  <a:cubicBezTo>
                    <a:pt x="4363" y="160"/>
                    <a:pt x="4363" y="163"/>
                    <a:pt x="4367" y="163"/>
                  </a:cubicBezTo>
                  <a:cubicBezTo>
                    <a:pt x="4367" y="163"/>
                    <a:pt x="4368" y="163"/>
                    <a:pt x="4368" y="162"/>
                  </a:cubicBezTo>
                  <a:lnTo>
                    <a:pt x="4428" y="154"/>
                  </a:lnTo>
                  <a:cubicBezTo>
                    <a:pt x="4462" y="149"/>
                    <a:pt x="4449" y="133"/>
                    <a:pt x="4439" y="133"/>
                  </a:cubicBezTo>
                  <a:cubicBezTo>
                    <a:pt x="4439" y="133"/>
                    <a:pt x="4439" y="133"/>
                    <a:pt x="4438" y="133"/>
                  </a:cubicBezTo>
                  <a:cubicBezTo>
                    <a:pt x="4439" y="133"/>
                    <a:pt x="4441" y="133"/>
                    <a:pt x="4442" y="133"/>
                  </a:cubicBezTo>
                  <a:cubicBezTo>
                    <a:pt x="4461" y="133"/>
                    <a:pt x="4498" y="143"/>
                    <a:pt x="4514" y="144"/>
                  </a:cubicBezTo>
                  <a:cubicBezTo>
                    <a:pt x="4519" y="145"/>
                    <a:pt x="4524" y="145"/>
                    <a:pt x="4527" y="145"/>
                  </a:cubicBezTo>
                  <a:cubicBezTo>
                    <a:pt x="4539" y="145"/>
                    <a:pt x="4543" y="143"/>
                    <a:pt x="4529" y="139"/>
                  </a:cubicBezTo>
                  <a:cubicBezTo>
                    <a:pt x="4518" y="136"/>
                    <a:pt x="4498" y="127"/>
                    <a:pt x="4532" y="127"/>
                  </a:cubicBezTo>
                  <a:cubicBezTo>
                    <a:pt x="4550" y="128"/>
                    <a:pt x="4566" y="129"/>
                    <a:pt x="4580" y="133"/>
                  </a:cubicBezTo>
                  <a:cubicBezTo>
                    <a:pt x="4581" y="133"/>
                    <a:pt x="4590" y="135"/>
                    <a:pt x="4595" y="135"/>
                  </a:cubicBezTo>
                  <a:lnTo>
                    <a:pt x="4595" y="135"/>
                  </a:lnTo>
                  <a:cubicBezTo>
                    <a:pt x="4589" y="134"/>
                    <a:pt x="4583" y="123"/>
                    <a:pt x="4587" y="120"/>
                  </a:cubicBezTo>
                  <a:cubicBezTo>
                    <a:pt x="4587" y="119"/>
                    <a:pt x="4589" y="119"/>
                    <a:pt x="4591" y="119"/>
                  </a:cubicBezTo>
                  <a:cubicBezTo>
                    <a:pt x="4602" y="119"/>
                    <a:pt x="4633" y="128"/>
                    <a:pt x="4636" y="128"/>
                  </a:cubicBezTo>
                  <a:cubicBezTo>
                    <a:pt x="4648" y="131"/>
                    <a:pt x="4654" y="132"/>
                    <a:pt x="4657" y="132"/>
                  </a:cubicBezTo>
                  <a:cubicBezTo>
                    <a:pt x="4668" y="132"/>
                    <a:pt x="4623" y="114"/>
                    <a:pt x="4625" y="114"/>
                  </a:cubicBezTo>
                  <a:cubicBezTo>
                    <a:pt x="4626" y="113"/>
                    <a:pt x="4628" y="113"/>
                    <a:pt x="4631" y="113"/>
                  </a:cubicBezTo>
                  <a:cubicBezTo>
                    <a:pt x="4642" y="113"/>
                    <a:pt x="4665" y="117"/>
                    <a:pt x="4678" y="117"/>
                  </a:cubicBezTo>
                  <a:cubicBezTo>
                    <a:pt x="4684" y="117"/>
                    <a:pt x="4687" y="116"/>
                    <a:pt x="4687" y="114"/>
                  </a:cubicBezTo>
                  <a:lnTo>
                    <a:pt x="4687" y="114"/>
                  </a:lnTo>
                  <a:cubicBezTo>
                    <a:pt x="4687" y="116"/>
                    <a:pt x="4694" y="117"/>
                    <a:pt x="4704" y="117"/>
                  </a:cubicBezTo>
                  <a:cubicBezTo>
                    <a:pt x="4738" y="117"/>
                    <a:pt x="4814" y="106"/>
                    <a:pt x="4831" y="104"/>
                  </a:cubicBezTo>
                  <a:cubicBezTo>
                    <a:pt x="4859" y="100"/>
                    <a:pt x="4878" y="94"/>
                    <a:pt x="4904" y="91"/>
                  </a:cubicBezTo>
                  <a:cubicBezTo>
                    <a:pt x="4907" y="90"/>
                    <a:pt x="4909" y="90"/>
                    <a:pt x="4912" y="90"/>
                  </a:cubicBezTo>
                  <a:cubicBezTo>
                    <a:pt x="4922" y="90"/>
                    <a:pt x="4931" y="93"/>
                    <a:pt x="4940" y="93"/>
                  </a:cubicBezTo>
                  <a:cubicBezTo>
                    <a:pt x="4943" y="93"/>
                    <a:pt x="4946" y="93"/>
                    <a:pt x="4949" y="92"/>
                  </a:cubicBezTo>
                  <a:cubicBezTo>
                    <a:pt x="4957" y="89"/>
                    <a:pt x="4975" y="78"/>
                    <a:pt x="4987" y="77"/>
                  </a:cubicBezTo>
                  <a:lnTo>
                    <a:pt x="4987" y="77"/>
                  </a:lnTo>
                  <a:cubicBezTo>
                    <a:pt x="4984" y="77"/>
                    <a:pt x="4958" y="99"/>
                    <a:pt x="4969" y="99"/>
                  </a:cubicBezTo>
                  <a:cubicBezTo>
                    <a:pt x="4972" y="99"/>
                    <a:pt x="4976" y="98"/>
                    <a:pt x="4982" y="95"/>
                  </a:cubicBezTo>
                  <a:cubicBezTo>
                    <a:pt x="4999" y="89"/>
                    <a:pt x="5026" y="88"/>
                    <a:pt x="5027" y="79"/>
                  </a:cubicBezTo>
                  <a:cubicBezTo>
                    <a:pt x="5028" y="71"/>
                    <a:pt x="5061" y="78"/>
                    <a:pt x="5061" y="71"/>
                  </a:cubicBezTo>
                  <a:lnTo>
                    <a:pt x="5061" y="71"/>
                  </a:lnTo>
                  <a:cubicBezTo>
                    <a:pt x="5062" y="80"/>
                    <a:pt x="5067" y="86"/>
                    <a:pt x="5095" y="86"/>
                  </a:cubicBezTo>
                  <a:cubicBezTo>
                    <a:pt x="5114" y="86"/>
                    <a:pt x="5119" y="63"/>
                    <a:pt x="5140" y="58"/>
                  </a:cubicBezTo>
                  <a:cubicBezTo>
                    <a:pt x="5150" y="55"/>
                    <a:pt x="5157" y="54"/>
                    <a:pt x="5164" y="54"/>
                  </a:cubicBezTo>
                  <a:cubicBezTo>
                    <a:pt x="5195" y="54"/>
                    <a:pt x="5198" y="78"/>
                    <a:pt x="5198" y="86"/>
                  </a:cubicBezTo>
                  <a:cubicBezTo>
                    <a:pt x="5219" y="73"/>
                    <a:pt x="5239" y="63"/>
                    <a:pt x="5265" y="53"/>
                  </a:cubicBezTo>
                  <a:cubicBezTo>
                    <a:pt x="5276" y="59"/>
                    <a:pt x="5283" y="64"/>
                    <a:pt x="5300" y="68"/>
                  </a:cubicBezTo>
                  <a:cubicBezTo>
                    <a:pt x="5300" y="60"/>
                    <a:pt x="5331" y="61"/>
                    <a:pt x="5345" y="59"/>
                  </a:cubicBezTo>
                  <a:cubicBezTo>
                    <a:pt x="5352" y="58"/>
                    <a:pt x="5387" y="46"/>
                    <a:pt x="5384" y="44"/>
                  </a:cubicBezTo>
                  <a:lnTo>
                    <a:pt x="5384" y="44"/>
                  </a:lnTo>
                  <a:cubicBezTo>
                    <a:pt x="5395" y="49"/>
                    <a:pt x="5383" y="61"/>
                    <a:pt x="5401" y="61"/>
                  </a:cubicBezTo>
                  <a:cubicBezTo>
                    <a:pt x="5406" y="61"/>
                    <a:pt x="5413" y="60"/>
                    <a:pt x="5424" y="58"/>
                  </a:cubicBezTo>
                  <a:cubicBezTo>
                    <a:pt x="5437" y="55"/>
                    <a:pt x="5447" y="54"/>
                    <a:pt x="5454" y="54"/>
                  </a:cubicBezTo>
                  <a:cubicBezTo>
                    <a:pt x="5467" y="54"/>
                    <a:pt x="5471" y="58"/>
                    <a:pt x="5470" y="65"/>
                  </a:cubicBezTo>
                  <a:cubicBezTo>
                    <a:pt x="5490" y="65"/>
                    <a:pt x="5483" y="59"/>
                    <a:pt x="5490" y="55"/>
                  </a:cubicBezTo>
                  <a:cubicBezTo>
                    <a:pt x="5503" y="50"/>
                    <a:pt x="5531" y="53"/>
                    <a:pt x="5545" y="50"/>
                  </a:cubicBezTo>
                  <a:cubicBezTo>
                    <a:pt x="5561" y="45"/>
                    <a:pt x="5550" y="40"/>
                    <a:pt x="5559" y="36"/>
                  </a:cubicBezTo>
                  <a:cubicBezTo>
                    <a:pt x="5568" y="31"/>
                    <a:pt x="5590" y="36"/>
                    <a:pt x="5590" y="31"/>
                  </a:cubicBezTo>
                  <a:lnTo>
                    <a:pt x="5590" y="31"/>
                  </a:lnTo>
                  <a:cubicBezTo>
                    <a:pt x="5590" y="36"/>
                    <a:pt x="5587" y="38"/>
                    <a:pt x="5597" y="38"/>
                  </a:cubicBezTo>
                  <a:cubicBezTo>
                    <a:pt x="5600" y="38"/>
                    <a:pt x="5604" y="38"/>
                    <a:pt x="5610" y="38"/>
                  </a:cubicBezTo>
                  <a:lnTo>
                    <a:pt x="5658" y="37"/>
                  </a:lnTo>
                  <a:lnTo>
                    <a:pt x="5658" y="37"/>
                  </a:lnTo>
                  <a:cubicBezTo>
                    <a:pt x="5658" y="41"/>
                    <a:pt x="5660" y="48"/>
                    <a:pt x="5641" y="48"/>
                  </a:cubicBezTo>
                  <a:cubicBezTo>
                    <a:pt x="5634" y="51"/>
                    <a:pt x="5624" y="49"/>
                    <a:pt x="5624" y="54"/>
                  </a:cubicBezTo>
                  <a:cubicBezTo>
                    <a:pt x="5670" y="52"/>
                    <a:pt x="5676" y="41"/>
                    <a:pt x="5713" y="34"/>
                  </a:cubicBezTo>
                  <a:cubicBezTo>
                    <a:pt x="5719" y="33"/>
                    <a:pt x="5722" y="33"/>
                    <a:pt x="5725" y="33"/>
                  </a:cubicBezTo>
                  <a:cubicBezTo>
                    <a:pt x="5740" y="33"/>
                    <a:pt x="5715" y="45"/>
                    <a:pt x="5716" y="45"/>
                  </a:cubicBezTo>
                  <a:cubicBezTo>
                    <a:pt x="5716" y="45"/>
                    <a:pt x="5716" y="46"/>
                    <a:pt x="5716" y="46"/>
                  </a:cubicBezTo>
                  <a:cubicBezTo>
                    <a:pt x="5720" y="46"/>
                    <a:pt x="5744" y="41"/>
                    <a:pt x="5744" y="41"/>
                  </a:cubicBezTo>
                  <a:cubicBezTo>
                    <a:pt x="5752" y="38"/>
                    <a:pt x="5757" y="37"/>
                    <a:pt x="5762" y="37"/>
                  </a:cubicBezTo>
                  <a:cubicBezTo>
                    <a:pt x="5766" y="37"/>
                    <a:pt x="5771" y="38"/>
                    <a:pt x="5778" y="40"/>
                  </a:cubicBezTo>
                  <a:cubicBezTo>
                    <a:pt x="5787" y="43"/>
                    <a:pt x="5802" y="45"/>
                    <a:pt x="5814" y="45"/>
                  </a:cubicBezTo>
                  <a:cubicBezTo>
                    <a:pt x="5830" y="45"/>
                    <a:pt x="5841" y="42"/>
                    <a:pt x="5829" y="34"/>
                  </a:cubicBezTo>
                  <a:lnTo>
                    <a:pt x="5829" y="34"/>
                  </a:lnTo>
                  <a:cubicBezTo>
                    <a:pt x="5831" y="34"/>
                    <a:pt x="5833" y="35"/>
                    <a:pt x="5835" y="35"/>
                  </a:cubicBezTo>
                  <a:cubicBezTo>
                    <a:pt x="5842" y="35"/>
                    <a:pt x="5845" y="32"/>
                    <a:pt x="5849" y="32"/>
                  </a:cubicBezTo>
                  <a:cubicBezTo>
                    <a:pt x="5849" y="32"/>
                    <a:pt x="5850" y="32"/>
                    <a:pt x="5850" y="32"/>
                  </a:cubicBezTo>
                  <a:cubicBezTo>
                    <a:pt x="5854" y="32"/>
                    <a:pt x="5846" y="45"/>
                    <a:pt x="5847" y="46"/>
                  </a:cubicBezTo>
                  <a:cubicBezTo>
                    <a:pt x="5847" y="48"/>
                    <a:pt x="5851" y="49"/>
                    <a:pt x="5854" y="49"/>
                  </a:cubicBezTo>
                  <a:cubicBezTo>
                    <a:pt x="5859" y="49"/>
                    <a:pt x="5864" y="48"/>
                    <a:pt x="5868" y="47"/>
                  </a:cubicBezTo>
                  <a:cubicBezTo>
                    <a:pt x="5910" y="41"/>
                    <a:pt x="5903" y="24"/>
                    <a:pt x="5950" y="24"/>
                  </a:cubicBezTo>
                  <a:cubicBezTo>
                    <a:pt x="5949" y="30"/>
                    <a:pt x="5947" y="37"/>
                    <a:pt x="5956" y="42"/>
                  </a:cubicBezTo>
                  <a:cubicBezTo>
                    <a:pt x="5962" y="45"/>
                    <a:pt x="5969" y="47"/>
                    <a:pt x="5976" y="47"/>
                  </a:cubicBezTo>
                  <a:cubicBezTo>
                    <a:pt x="5988" y="47"/>
                    <a:pt x="6000" y="43"/>
                    <a:pt x="6000" y="38"/>
                  </a:cubicBezTo>
                  <a:lnTo>
                    <a:pt x="6000" y="38"/>
                  </a:lnTo>
                  <a:cubicBezTo>
                    <a:pt x="5999" y="45"/>
                    <a:pt x="6008" y="52"/>
                    <a:pt x="6033" y="53"/>
                  </a:cubicBezTo>
                  <a:cubicBezTo>
                    <a:pt x="6033" y="50"/>
                    <a:pt x="6025" y="34"/>
                    <a:pt x="6038" y="34"/>
                  </a:cubicBezTo>
                  <a:cubicBezTo>
                    <a:pt x="6041" y="34"/>
                    <a:pt x="6045" y="35"/>
                    <a:pt x="6051" y="37"/>
                  </a:cubicBezTo>
                  <a:cubicBezTo>
                    <a:pt x="6066" y="43"/>
                    <a:pt x="6065" y="52"/>
                    <a:pt x="6094" y="53"/>
                  </a:cubicBezTo>
                  <a:cubicBezTo>
                    <a:pt x="6095" y="53"/>
                    <a:pt x="6096" y="53"/>
                    <a:pt x="6097" y="53"/>
                  </a:cubicBezTo>
                  <a:cubicBezTo>
                    <a:pt x="6109" y="53"/>
                    <a:pt x="6116" y="50"/>
                    <a:pt x="6127" y="50"/>
                  </a:cubicBezTo>
                  <a:cubicBezTo>
                    <a:pt x="6130" y="50"/>
                    <a:pt x="6133" y="50"/>
                    <a:pt x="6137" y="51"/>
                  </a:cubicBezTo>
                  <a:cubicBezTo>
                    <a:pt x="6136" y="59"/>
                    <a:pt x="6214" y="59"/>
                    <a:pt x="6229" y="59"/>
                  </a:cubicBezTo>
                  <a:cubicBezTo>
                    <a:pt x="6254" y="59"/>
                    <a:pt x="6220" y="47"/>
                    <a:pt x="6229" y="45"/>
                  </a:cubicBezTo>
                  <a:cubicBezTo>
                    <a:pt x="6232" y="44"/>
                    <a:pt x="6234" y="44"/>
                    <a:pt x="6236" y="44"/>
                  </a:cubicBezTo>
                  <a:cubicBezTo>
                    <a:pt x="6254" y="44"/>
                    <a:pt x="6269" y="61"/>
                    <a:pt x="6271" y="64"/>
                  </a:cubicBezTo>
                  <a:cubicBezTo>
                    <a:pt x="6275" y="69"/>
                    <a:pt x="6314" y="70"/>
                    <a:pt x="6325" y="71"/>
                  </a:cubicBezTo>
                  <a:cubicBezTo>
                    <a:pt x="6336" y="71"/>
                    <a:pt x="6346" y="71"/>
                    <a:pt x="6357" y="71"/>
                  </a:cubicBezTo>
                  <a:cubicBezTo>
                    <a:pt x="6377" y="71"/>
                    <a:pt x="6398" y="71"/>
                    <a:pt x="6419" y="71"/>
                  </a:cubicBezTo>
                  <a:cubicBezTo>
                    <a:pt x="6426" y="71"/>
                    <a:pt x="6470" y="66"/>
                    <a:pt x="6484" y="66"/>
                  </a:cubicBezTo>
                  <a:cubicBezTo>
                    <a:pt x="6486" y="66"/>
                    <a:pt x="6488" y="66"/>
                    <a:pt x="6488" y="66"/>
                  </a:cubicBezTo>
                  <a:cubicBezTo>
                    <a:pt x="6495" y="70"/>
                    <a:pt x="6440" y="85"/>
                    <a:pt x="6458" y="85"/>
                  </a:cubicBezTo>
                  <a:cubicBezTo>
                    <a:pt x="6458" y="85"/>
                    <a:pt x="6459" y="85"/>
                    <a:pt x="6460" y="85"/>
                  </a:cubicBezTo>
                  <a:cubicBezTo>
                    <a:pt x="6478" y="85"/>
                    <a:pt x="6562" y="79"/>
                    <a:pt x="6563" y="73"/>
                  </a:cubicBezTo>
                  <a:lnTo>
                    <a:pt x="6563" y="73"/>
                  </a:lnTo>
                  <a:cubicBezTo>
                    <a:pt x="6562" y="81"/>
                    <a:pt x="6577" y="86"/>
                    <a:pt x="6599" y="89"/>
                  </a:cubicBezTo>
                  <a:cubicBezTo>
                    <a:pt x="6614" y="90"/>
                    <a:pt x="6630" y="92"/>
                    <a:pt x="6644" y="92"/>
                  </a:cubicBezTo>
                  <a:cubicBezTo>
                    <a:pt x="6648" y="92"/>
                    <a:pt x="6651" y="92"/>
                    <a:pt x="6654" y="92"/>
                  </a:cubicBezTo>
                  <a:cubicBezTo>
                    <a:pt x="6668" y="92"/>
                    <a:pt x="6673" y="87"/>
                    <a:pt x="6687" y="87"/>
                  </a:cubicBezTo>
                  <a:cubicBezTo>
                    <a:pt x="6690" y="87"/>
                    <a:pt x="6692" y="87"/>
                    <a:pt x="6694" y="87"/>
                  </a:cubicBezTo>
                  <a:cubicBezTo>
                    <a:pt x="6732" y="87"/>
                    <a:pt x="6756" y="102"/>
                    <a:pt x="6788" y="110"/>
                  </a:cubicBezTo>
                  <a:cubicBezTo>
                    <a:pt x="6791" y="111"/>
                    <a:pt x="6793" y="111"/>
                    <a:pt x="6795" y="111"/>
                  </a:cubicBezTo>
                  <a:cubicBezTo>
                    <a:pt x="6798" y="111"/>
                    <a:pt x="6798" y="109"/>
                    <a:pt x="6798" y="107"/>
                  </a:cubicBezTo>
                  <a:cubicBezTo>
                    <a:pt x="6811" y="109"/>
                    <a:pt x="6825" y="111"/>
                    <a:pt x="6837" y="113"/>
                  </a:cubicBezTo>
                  <a:cubicBezTo>
                    <a:pt x="6848" y="114"/>
                    <a:pt x="6859" y="114"/>
                    <a:pt x="6870" y="114"/>
                  </a:cubicBezTo>
                  <a:cubicBezTo>
                    <a:pt x="6881" y="114"/>
                    <a:pt x="6893" y="114"/>
                    <a:pt x="6906" y="116"/>
                  </a:cubicBezTo>
                  <a:cubicBezTo>
                    <a:pt x="6928" y="120"/>
                    <a:pt x="6942" y="124"/>
                    <a:pt x="6963" y="129"/>
                  </a:cubicBezTo>
                  <a:cubicBezTo>
                    <a:pt x="6971" y="131"/>
                    <a:pt x="6985" y="134"/>
                    <a:pt x="6995" y="134"/>
                  </a:cubicBezTo>
                  <a:cubicBezTo>
                    <a:pt x="6997" y="134"/>
                    <a:pt x="6999" y="134"/>
                    <a:pt x="7000" y="134"/>
                  </a:cubicBezTo>
                  <a:cubicBezTo>
                    <a:pt x="7002" y="133"/>
                    <a:pt x="7004" y="133"/>
                    <a:pt x="7008" y="133"/>
                  </a:cubicBezTo>
                  <a:cubicBezTo>
                    <a:pt x="7030" y="133"/>
                    <a:pt x="7082" y="145"/>
                    <a:pt x="7102" y="149"/>
                  </a:cubicBezTo>
                  <a:cubicBezTo>
                    <a:pt x="7113" y="151"/>
                    <a:pt x="7180" y="154"/>
                    <a:pt x="7183" y="155"/>
                  </a:cubicBezTo>
                  <a:cubicBezTo>
                    <a:pt x="7186" y="157"/>
                    <a:pt x="7171" y="162"/>
                    <a:pt x="7169" y="162"/>
                  </a:cubicBezTo>
                  <a:lnTo>
                    <a:pt x="7204" y="163"/>
                  </a:lnTo>
                  <a:cubicBezTo>
                    <a:pt x="7208" y="163"/>
                    <a:pt x="7227" y="159"/>
                    <a:pt x="7236" y="159"/>
                  </a:cubicBezTo>
                  <a:cubicBezTo>
                    <a:pt x="7237" y="159"/>
                    <a:pt x="7238" y="159"/>
                    <a:pt x="7239" y="159"/>
                  </a:cubicBezTo>
                  <a:cubicBezTo>
                    <a:pt x="7243" y="160"/>
                    <a:pt x="7238" y="167"/>
                    <a:pt x="7244" y="170"/>
                  </a:cubicBezTo>
                  <a:cubicBezTo>
                    <a:pt x="7255" y="176"/>
                    <a:pt x="7275" y="179"/>
                    <a:pt x="7288" y="182"/>
                  </a:cubicBezTo>
                  <a:cubicBezTo>
                    <a:pt x="7307" y="183"/>
                    <a:pt x="7340" y="185"/>
                    <a:pt x="7337" y="196"/>
                  </a:cubicBezTo>
                  <a:cubicBezTo>
                    <a:pt x="7338" y="193"/>
                    <a:pt x="7359" y="192"/>
                    <a:pt x="7356" y="189"/>
                  </a:cubicBezTo>
                  <a:lnTo>
                    <a:pt x="7356" y="189"/>
                  </a:lnTo>
                  <a:cubicBezTo>
                    <a:pt x="7366" y="199"/>
                    <a:pt x="7376" y="203"/>
                    <a:pt x="7403" y="210"/>
                  </a:cubicBezTo>
                  <a:cubicBezTo>
                    <a:pt x="7417" y="214"/>
                    <a:pt x="7436" y="220"/>
                    <a:pt x="7448" y="221"/>
                  </a:cubicBezTo>
                  <a:cubicBezTo>
                    <a:pt x="7454" y="221"/>
                    <a:pt x="7452" y="218"/>
                    <a:pt x="7456" y="218"/>
                  </a:cubicBezTo>
                  <a:cubicBezTo>
                    <a:pt x="7457" y="218"/>
                    <a:pt x="7458" y="219"/>
                    <a:pt x="7460" y="219"/>
                  </a:cubicBezTo>
                  <a:cubicBezTo>
                    <a:pt x="7488" y="228"/>
                    <a:pt x="7497" y="234"/>
                    <a:pt x="7526" y="244"/>
                  </a:cubicBezTo>
                  <a:cubicBezTo>
                    <a:pt x="7539" y="248"/>
                    <a:pt x="7601" y="265"/>
                    <a:pt x="7598" y="272"/>
                  </a:cubicBezTo>
                  <a:cubicBezTo>
                    <a:pt x="7605" y="275"/>
                    <a:pt x="7609" y="276"/>
                    <a:pt x="7612" y="276"/>
                  </a:cubicBezTo>
                  <a:cubicBezTo>
                    <a:pt x="7620" y="276"/>
                    <a:pt x="7612" y="267"/>
                    <a:pt x="7622" y="267"/>
                  </a:cubicBezTo>
                  <a:cubicBezTo>
                    <a:pt x="7623" y="267"/>
                    <a:pt x="7625" y="267"/>
                    <a:pt x="7627" y="267"/>
                  </a:cubicBezTo>
                  <a:cubicBezTo>
                    <a:pt x="7638" y="270"/>
                    <a:pt x="7647" y="280"/>
                    <a:pt x="7649" y="283"/>
                  </a:cubicBezTo>
                  <a:cubicBezTo>
                    <a:pt x="7657" y="287"/>
                    <a:pt x="7664" y="292"/>
                    <a:pt x="7671" y="296"/>
                  </a:cubicBezTo>
                  <a:cubicBezTo>
                    <a:pt x="7691" y="305"/>
                    <a:pt x="7777" y="320"/>
                    <a:pt x="7777" y="330"/>
                  </a:cubicBezTo>
                  <a:lnTo>
                    <a:pt x="7777" y="330"/>
                  </a:lnTo>
                  <a:cubicBezTo>
                    <a:pt x="7778" y="327"/>
                    <a:pt x="7786" y="319"/>
                    <a:pt x="7795" y="319"/>
                  </a:cubicBezTo>
                  <a:cubicBezTo>
                    <a:pt x="7797" y="319"/>
                    <a:pt x="7799" y="320"/>
                    <a:pt x="7802" y="320"/>
                  </a:cubicBezTo>
                  <a:cubicBezTo>
                    <a:pt x="7808" y="323"/>
                    <a:pt x="7811" y="332"/>
                    <a:pt x="7813" y="334"/>
                  </a:cubicBezTo>
                  <a:cubicBezTo>
                    <a:pt x="7816" y="336"/>
                    <a:pt x="7825" y="341"/>
                    <a:pt x="7830" y="344"/>
                  </a:cubicBezTo>
                  <a:cubicBezTo>
                    <a:pt x="7845" y="354"/>
                    <a:pt x="7852" y="357"/>
                    <a:pt x="7870" y="362"/>
                  </a:cubicBezTo>
                  <a:cubicBezTo>
                    <a:pt x="7876" y="364"/>
                    <a:pt x="7885" y="368"/>
                    <a:pt x="7887" y="371"/>
                  </a:cubicBezTo>
                  <a:cubicBezTo>
                    <a:pt x="7892" y="378"/>
                    <a:pt x="7868" y="377"/>
                    <a:pt x="7872" y="382"/>
                  </a:cubicBezTo>
                  <a:cubicBezTo>
                    <a:pt x="7878" y="386"/>
                    <a:pt x="7914" y="393"/>
                    <a:pt x="7924" y="398"/>
                  </a:cubicBezTo>
                  <a:cubicBezTo>
                    <a:pt x="7953" y="411"/>
                    <a:pt x="7981" y="430"/>
                    <a:pt x="8006" y="448"/>
                  </a:cubicBezTo>
                  <a:cubicBezTo>
                    <a:pt x="8012" y="452"/>
                    <a:pt x="8016" y="453"/>
                    <a:pt x="8019" y="453"/>
                  </a:cubicBezTo>
                  <a:cubicBezTo>
                    <a:pt x="8026" y="453"/>
                    <a:pt x="8028" y="446"/>
                    <a:pt x="8035" y="446"/>
                  </a:cubicBezTo>
                  <a:cubicBezTo>
                    <a:pt x="8039" y="446"/>
                    <a:pt x="8046" y="449"/>
                    <a:pt x="8057" y="460"/>
                  </a:cubicBezTo>
                  <a:cubicBezTo>
                    <a:pt x="8074" y="478"/>
                    <a:pt x="8079" y="486"/>
                    <a:pt x="8111" y="505"/>
                  </a:cubicBezTo>
                  <a:cubicBezTo>
                    <a:pt x="8121" y="511"/>
                    <a:pt x="8157" y="513"/>
                    <a:pt x="8153" y="527"/>
                  </a:cubicBezTo>
                  <a:cubicBezTo>
                    <a:pt x="8150" y="543"/>
                    <a:pt x="8189" y="554"/>
                    <a:pt x="8206" y="563"/>
                  </a:cubicBezTo>
                  <a:cubicBezTo>
                    <a:pt x="8238" y="576"/>
                    <a:pt x="8238" y="594"/>
                    <a:pt x="8261" y="615"/>
                  </a:cubicBezTo>
                  <a:cubicBezTo>
                    <a:pt x="8267" y="622"/>
                    <a:pt x="8271" y="624"/>
                    <a:pt x="8274" y="624"/>
                  </a:cubicBezTo>
                  <a:cubicBezTo>
                    <a:pt x="8281" y="624"/>
                    <a:pt x="8280" y="611"/>
                    <a:pt x="8285" y="611"/>
                  </a:cubicBezTo>
                  <a:cubicBezTo>
                    <a:pt x="8286" y="611"/>
                    <a:pt x="8286" y="611"/>
                    <a:pt x="8286" y="611"/>
                  </a:cubicBezTo>
                  <a:cubicBezTo>
                    <a:pt x="8295" y="613"/>
                    <a:pt x="8305" y="651"/>
                    <a:pt x="8318" y="655"/>
                  </a:cubicBezTo>
                  <a:cubicBezTo>
                    <a:pt x="8318" y="655"/>
                    <a:pt x="8318" y="655"/>
                    <a:pt x="8318" y="655"/>
                  </a:cubicBezTo>
                  <a:cubicBezTo>
                    <a:pt x="8320" y="655"/>
                    <a:pt x="8316" y="647"/>
                    <a:pt x="8320" y="647"/>
                  </a:cubicBezTo>
                  <a:cubicBezTo>
                    <a:pt x="8320" y="647"/>
                    <a:pt x="8321" y="647"/>
                    <a:pt x="8322" y="648"/>
                  </a:cubicBezTo>
                  <a:cubicBezTo>
                    <a:pt x="8326" y="650"/>
                    <a:pt x="8342" y="664"/>
                    <a:pt x="8344" y="669"/>
                  </a:cubicBezTo>
                  <a:cubicBezTo>
                    <a:pt x="8352" y="687"/>
                    <a:pt x="8326" y="670"/>
                    <a:pt x="8348" y="700"/>
                  </a:cubicBezTo>
                  <a:cubicBezTo>
                    <a:pt x="8379" y="739"/>
                    <a:pt x="8416" y="788"/>
                    <a:pt x="8446" y="826"/>
                  </a:cubicBezTo>
                  <a:cubicBezTo>
                    <a:pt x="8455" y="840"/>
                    <a:pt x="8457" y="841"/>
                    <a:pt x="8466" y="856"/>
                  </a:cubicBezTo>
                  <a:cubicBezTo>
                    <a:pt x="8488" y="878"/>
                    <a:pt x="8457" y="870"/>
                    <a:pt x="8459" y="873"/>
                  </a:cubicBezTo>
                  <a:cubicBezTo>
                    <a:pt x="8471" y="898"/>
                    <a:pt x="8488" y="877"/>
                    <a:pt x="8490" y="919"/>
                  </a:cubicBezTo>
                  <a:cubicBezTo>
                    <a:pt x="8491" y="926"/>
                    <a:pt x="8497" y="934"/>
                    <a:pt x="8499" y="941"/>
                  </a:cubicBezTo>
                  <a:cubicBezTo>
                    <a:pt x="8501" y="947"/>
                    <a:pt x="8512" y="965"/>
                    <a:pt x="8519" y="988"/>
                  </a:cubicBezTo>
                  <a:cubicBezTo>
                    <a:pt x="8527" y="1009"/>
                    <a:pt x="8535" y="1036"/>
                    <a:pt x="8540" y="1054"/>
                  </a:cubicBezTo>
                  <a:cubicBezTo>
                    <a:pt x="8542" y="1070"/>
                    <a:pt x="8542" y="1079"/>
                    <a:pt x="8539" y="1080"/>
                  </a:cubicBezTo>
                  <a:lnTo>
                    <a:pt x="8561" y="1130"/>
                  </a:lnTo>
                  <a:cubicBezTo>
                    <a:pt x="8553" y="1130"/>
                    <a:pt x="8551" y="1156"/>
                    <a:pt x="8550" y="1177"/>
                  </a:cubicBezTo>
                  <a:cubicBezTo>
                    <a:pt x="8549" y="1200"/>
                    <a:pt x="8543" y="1198"/>
                    <a:pt x="8537" y="1208"/>
                  </a:cubicBezTo>
                  <a:cubicBezTo>
                    <a:pt x="8534" y="1216"/>
                    <a:pt x="8552" y="1243"/>
                    <a:pt x="8549" y="1267"/>
                  </a:cubicBezTo>
                  <a:cubicBezTo>
                    <a:pt x="8546" y="1266"/>
                    <a:pt x="8537" y="1258"/>
                    <a:pt x="8532" y="1258"/>
                  </a:cubicBezTo>
                  <a:cubicBezTo>
                    <a:pt x="8530" y="1258"/>
                    <a:pt x="8529" y="1259"/>
                    <a:pt x="8529" y="1261"/>
                  </a:cubicBezTo>
                  <a:cubicBezTo>
                    <a:pt x="8524" y="1279"/>
                    <a:pt x="8526" y="1312"/>
                    <a:pt x="8531" y="1315"/>
                  </a:cubicBezTo>
                  <a:cubicBezTo>
                    <a:pt x="8531" y="1315"/>
                    <a:pt x="8531" y="1315"/>
                    <a:pt x="8532" y="1315"/>
                  </a:cubicBezTo>
                  <a:cubicBezTo>
                    <a:pt x="8534" y="1315"/>
                    <a:pt x="8537" y="1312"/>
                    <a:pt x="8539" y="1312"/>
                  </a:cubicBezTo>
                  <a:cubicBezTo>
                    <a:pt x="8541" y="1312"/>
                    <a:pt x="8541" y="1314"/>
                    <a:pt x="8539" y="1322"/>
                  </a:cubicBezTo>
                  <a:cubicBezTo>
                    <a:pt x="8536" y="1336"/>
                    <a:pt x="8534" y="1339"/>
                    <a:pt x="8529" y="1345"/>
                  </a:cubicBezTo>
                  <a:cubicBezTo>
                    <a:pt x="8527" y="1347"/>
                    <a:pt x="8525" y="1348"/>
                    <a:pt x="8523" y="1348"/>
                  </a:cubicBezTo>
                  <a:cubicBezTo>
                    <a:pt x="8519" y="1348"/>
                    <a:pt x="8516" y="1342"/>
                    <a:pt x="8511" y="1342"/>
                  </a:cubicBezTo>
                  <a:cubicBezTo>
                    <a:pt x="8510" y="1342"/>
                    <a:pt x="8509" y="1343"/>
                    <a:pt x="8507" y="1345"/>
                  </a:cubicBezTo>
                  <a:cubicBezTo>
                    <a:pt x="8506" y="1346"/>
                    <a:pt x="8511" y="1362"/>
                    <a:pt x="8511" y="1362"/>
                  </a:cubicBezTo>
                  <a:cubicBezTo>
                    <a:pt x="8511" y="1362"/>
                    <a:pt x="8511" y="1362"/>
                    <a:pt x="8511" y="1362"/>
                  </a:cubicBezTo>
                  <a:lnTo>
                    <a:pt x="8511" y="1362"/>
                  </a:lnTo>
                  <a:cubicBezTo>
                    <a:pt x="8511" y="1373"/>
                    <a:pt x="8511" y="1387"/>
                    <a:pt x="8506" y="1401"/>
                  </a:cubicBezTo>
                  <a:cubicBezTo>
                    <a:pt x="8502" y="1413"/>
                    <a:pt x="8497" y="1413"/>
                    <a:pt x="8497" y="1421"/>
                  </a:cubicBezTo>
                  <a:cubicBezTo>
                    <a:pt x="8495" y="1435"/>
                    <a:pt x="8497" y="1441"/>
                    <a:pt x="8497" y="1450"/>
                  </a:cubicBezTo>
                  <a:cubicBezTo>
                    <a:pt x="8497" y="1463"/>
                    <a:pt x="8480" y="1463"/>
                    <a:pt x="8477" y="1483"/>
                  </a:cubicBezTo>
                  <a:cubicBezTo>
                    <a:pt x="8475" y="1492"/>
                    <a:pt x="8478" y="1495"/>
                    <a:pt x="8475" y="1505"/>
                  </a:cubicBezTo>
                  <a:cubicBezTo>
                    <a:pt x="8471" y="1516"/>
                    <a:pt x="8465" y="1527"/>
                    <a:pt x="8460" y="1537"/>
                  </a:cubicBezTo>
                  <a:cubicBezTo>
                    <a:pt x="8469" y="1519"/>
                    <a:pt x="8476" y="1494"/>
                    <a:pt x="8471" y="1494"/>
                  </a:cubicBezTo>
                  <a:lnTo>
                    <a:pt x="8471" y="1494"/>
                  </a:lnTo>
                  <a:cubicBezTo>
                    <a:pt x="8470" y="1494"/>
                    <a:pt x="8466" y="1499"/>
                    <a:pt x="8459" y="1511"/>
                  </a:cubicBezTo>
                  <a:cubicBezTo>
                    <a:pt x="8449" y="1530"/>
                    <a:pt x="8434" y="1567"/>
                    <a:pt x="8441" y="1572"/>
                  </a:cubicBezTo>
                  <a:cubicBezTo>
                    <a:pt x="8440" y="1571"/>
                    <a:pt x="8440" y="1571"/>
                    <a:pt x="8439" y="1571"/>
                  </a:cubicBezTo>
                  <a:cubicBezTo>
                    <a:pt x="8423" y="1571"/>
                    <a:pt x="8362" y="1682"/>
                    <a:pt x="8340" y="1707"/>
                  </a:cubicBezTo>
                  <a:cubicBezTo>
                    <a:pt x="8322" y="1732"/>
                    <a:pt x="8335" y="1727"/>
                    <a:pt x="8342" y="1733"/>
                  </a:cubicBezTo>
                  <a:cubicBezTo>
                    <a:pt x="8341" y="1752"/>
                    <a:pt x="8339" y="1755"/>
                    <a:pt x="8321" y="1760"/>
                  </a:cubicBezTo>
                  <a:cubicBezTo>
                    <a:pt x="8320" y="1759"/>
                    <a:pt x="8318" y="1759"/>
                    <a:pt x="8317" y="1759"/>
                  </a:cubicBezTo>
                  <a:cubicBezTo>
                    <a:pt x="8299" y="1759"/>
                    <a:pt x="8252" y="1808"/>
                    <a:pt x="8229" y="1834"/>
                  </a:cubicBezTo>
                  <a:cubicBezTo>
                    <a:pt x="8215" y="1848"/>
                    <a:pt x="8198" y="1866"/>
                    <a:pt x="8192" y="1881"/>
                  </a:cubicBezTo>
                  <a:cubicBezTo>
                    <a:pt x="8182" y="1902"/>
                    <a:pt x="8177" y="1914"/>
                    <a:pt x="8151" y="1938"/>
                  </a:cubicBezTo>
                  <a:cubicBezTo>
                    <a:pt x="8168" y="1922"/>
                    <a:pt x="8175" y="1909"/>
                    <a:pt x="8170" y="1909"/>
                  </a:cubicBezTo>
                  <a:cubicBezTo>
                    <a:pt x="8167" y="1909"/>
                    <a:pt x="8160" y="1913"/>
                    <a:pt x="8147" y="1925"/>
                  </a:cubicBezTo>
                  <a:lnTo>
                    <a:pt x="8072" y="1996"/>
                  </a:lnTo>
                  <a:cubicBezTo>
                    <a:pt x="8042" y="2023"/>
                    <a:pt x="8028" y="2035"/>
                    <a:pt x="8021" y="2057"/>
                  </a:cubicBezTo>
                  <a:cubicBezTo>
                    <a:pt x="8023" y="2048"/>
                    <a:pt x="8028" y="2039"/>
                    <a:pt x="8019" y="2038"/>
                  </a:cubicBezTo>
                  <a:cubicBezTo>
                    <a:pt x="8019" y="2038"/>
                    <a:pt x="8019" y="2038"/>
                    <a:pt x="8019" y="2038"/>
                  </a:cubicBezTo>
                  <a:cubicBezTo>
                    <a:pt x="8013" y="2038"/>
                    <a:pt x="7993" y="2052"/>
                    <a:pt x="7994" y="2057"/>
                  </a:cubicBezTo>
                  <a:cubicBezTo>
                    <a:pt x="7996" y="2063"/>
                    <a:pt x="7975" y="2076"/>
                    <a:pt x="7962" y="2088"/>
                  </a:cubicBezTo>
                  <a:cubicBezTo>
                    <a:pt x="7955" y="2094"/>
                    <a:pt x="7959" y="2099"/>
                    <a:pt x="7954" y="2106"/>
                  </a:cubicBezTo>
                  <a:cubicBezTo>
                    <a:pt x="7946" y="2116"/>
                    <a:pt x="7932" y="2117"/>
                    <a:pt x="7922" y="2123"/>
                  </a:cubicBezTo>
                  <a:cubicBezTo>
                    <a:pt x="7912" y="2129"/>
                    <a:pt x="7901" y="2137"/>
                    <a:pt x="7892" y="2144"/>
                  </a:cubicBezTo>
                  <a:cubicBezTo>
                    <a:pt x="7882" y="2153"/>
                    <a:pt x="7870" y="2165"/>
                    <a:pt x="7868" y="2172"/>
                  </a:cubicBezTo>
                  <a:cubicBezTo>
                    <a:pt x="7866" y="2178"/>
                    <a:pt x="7853" y="2185"/>
                    <a:pt x="7841" y="2194"/>
                  </a:cubicBezTo>
                  <a:cubicBezTo>
                    <a:pt x="7838" y="2191"/>
                    <a:pt x="7838" y="2188"/>
                    <a:pt x="7837" y="2188"/>
                  </a:cubicBezTo>
                  <a:cubicBezTo>
                    <a:pt x="7835" y="2188"/>
                    <a:pt x="7831" y="2191"/>
                    <a:pt x="7821" y="2200"/>
                  </a:cubicBezTo>
                  <a:cubicBezTo>
                    <a:pt x="7808" y="2211"/>
                    <a:pt x="7795" y="2222"/>
                    <a:pt x="7784" y="2233"/>
                  </a:cubicBezTo>
                  <a:cubicBezTo>
                    <a:pt x="7784" y="2233"/>
                    <a:pt x="7784" y="2233"/>
                    <a:pt x="7784" y="2233"/>
                  </a:cubicBezTo>
                  <a:lnTo>
                    <a:pt x="7784" y="2233"/>
                  </a:lnTo>
                  <a:cubicBezTo>
                    <a:pt x="7784" y="2233"/>
                    <a:pt x="7768" y="2249"/>
                    <a:pt x="7765" y="2249"/>
                  </a:cubicBezTo>
                  <a:cubicBezTo>
                    <a:pt x="7765" y="2249"/>
                    <a:pt x="7765" y="2248"/>
                    <a:pt x="7765" y="2247"/>
                  </a:cubicBezTo>
                  <a:cubicBezTo>
                    <a:pt x="7766" y="2245"/>
                    <a:pt x="7773" y="2239"/>
                    <a:pt x="7768" y="2238"/>
                  </a:cubicBezTo>
                  <a:lnTo>
                    <a:pt x="7768" y="2238"/>
                  </a:lnTo>
                  <a:cubicBezTo>
                    <a:pt x="7747" y="2253"/>
                    <a:pt x="7751" y="2253"/>
                    <a:pt x="7740" y="2265"/>
                  </a:cubicBezTo>
                  <a:cubicBezTo>
                    <a:pt x="7733" y="2273"/>
                    <a:pt x="7714" y="2292"/>
                    <a:pt x="7703" y="2292"/>
                  </a:cubicBezTo>
                  <a:cubicBezTo>
                    <a:pt x="7695" y="2291"/>
                    <a:pt x="7696" y="2287"/>
                    <a:pt x="7692" y="2287"/>
                  </a:cubicBezTo>
                  <a:cubicBezTo>
                    <a:pt x="7690" y="2287"/>
                    <a:pt x="7685" y="2289"/>
                    <a:pt x="7672" y="2295"/>
                  </a:cubicBezTo>
                  <a:cubicBezTo>
                    <a:pt x="7656" y="2304"/>
                    <a:pt x="7632" y="2315"/>
                    <a:pt x="7616" y="2325"/>
                  </a:cubicBezTo>
                  <a:cubicBezTo>
                    <a:pt x="7599" y="2337"/>
                    <a:pt x="7614" y="2334"/>
                    <a:pt x="7614" y="2338"/>
                  </a:cubicBezTo>
                  <a:cubicBezTo>
                    <a:pt x="7614" y="2344"/>
                    <a:pt x="7601" y="2355"/>
                    <a:pt x="7589" y="2357"/>
                  </a:cubicBezTo>
                  <a:cubicBezTo>
                    <a:pt x="7582" y="2359"/>
                    <a:pt x="7550" y="2372"/>
                    <a:pt x="7554" y="2378"/>
                  </a:cubicBezTo>
                  <a:lnTo>
                    <a:pt x="7554" y="2378"/>
                  </a:lnTo>
                  <a:cubicBezTo>
                    <a:pt x="7553" y="2377"/>
                    <a:pt x="7551" y="2376"/>
                    <a:pt x="7549" y="2376"/>
                  </a:cubicBezTo>
                  <a:cubicBezTo>
                    <a:pt x="7532" y="2376"/>
                    <a:pt x="7480" y="2418"/>
                    <a:pt x="7465" y="2427"/>
                  </a:cubicBezTo>
                  <a:cubicBezTo>
                    <a:pt x="7448" y="2438"/>
                    <a:pt x="7450" y="2433"/>
                    <a:pt x="7435" y="2440"/>
                  </a:cubicBezTo>
                  <a:cubicBezTo>
                    <a:pt x="7417" y="2447"/>
                    <a:pt x="7399" y="2458"/>
                    <a:pt x="7382" y="2467"/>
                  </a:cubicBezTo>
                  <a:cubicBezTo>
                    <a:pt x="7371" y="2474"/>
                    <a:pt x="7297" y="2517"/>
                    <a:pt x="7282" y="2517"/>
                  </a:cubicBezTo>
                  <a:cubicBezTo>
                    <a:pt x="7281" y="2517"/>
                    <a:pt x="7280" y="2516"/>
                    <a:pt x="7279" y="2516"/>
                  </a:cubicBezTo>
                  <a:cubicBezTo>
                    <a:pt x="7257" y="2528"/>
                    <a:pt x="7252" y="2532"/>
                    <a:pt x="7253" y="2541"/>
                  </a:cubicBezTo>
                  <a:cubicBezTo>
                    <a:pt x="7254" y="2544"/>
                    <a:pt x="7241" y="2559"/>
                    <a:pt x="7230" y="2565"/>
                  </a:cubicBezTo>
                  <a:lnTo>
                    <a:pt x="7230" y="2565"/>
                  </a:lnTo>
                  <a:cubicBezTo>
                    <a:pt x="7231" y="2564"/>
                    <a:pt x="7218" y="2559"/>
                    <a:pt x="7212" y="2559"/>
                  </a:cubicBezTo>
                  <a:cubicBezTo>
                    <a:pt x="7211" y="2559"/>
                    <a:pt x="7211" y="2559"/>
                    <a:pt x="7210" y="2559"/>
                  </a:cubicBezTo>
                  <a:cubicBezTo>
                    <a:pt x="7196" y="2562"/>
                    <a:pt x="7176" y="2573"/>
                    <a:pt x="7161" y="2583"/>
                  </a:cubicBezTo>
                  <a:cubicBezTo>
                    <a:pt x="7148" y="2592"/>
                    <a:pt x="7134" y="2602"/>
                    <a:pt x="7118" y="2610"/>
                  </a:cubicBezTo>
                  <a:cubicBezTo>
                    <a:pt x="7117" y="2610"/>
                    <a:pt x="7114" y="2610"/>
                    <a:pt x="7110" y="2610"/>
                  </a:cubicBezTo>
                  <a:cubicBezTo>
                    <a:pt x="7106" y="2610"/>
                    <a:pt x="7101" y="2610"/>
                    <a:pt x="7099" y="2611"/>
                  </a:cubicBezTo>
                  <a:cubicBezTo>
                    <a:pt x="7072" y="2619"/>
                    <a:pt x="7082" y="2640"/>
                    <a:pt x="7060" y="2650"/>
                  </a:cubicBezTo>
                  <a:cubicBezTo>
                    <a:pt x="7054" y="2653"/>
                    <a:pt x="7049" y="2655"/>
                    <a:pt x="7047" y="2655"/>
                  </a:cubicBezTo>
                  <a:cubicBezTo>
                    <a:pt x="7038" y="2655"/>
                    <a:pt x="7046" y="2642"/>
                    <a:pt x="7038" y="2642"/>
                  </a:cubicBezTo>
                  <a:cubicBezTo>
                    <a:pt x="7037" y="2642"/>
                    <a:pt x="7035" y="2642"/>
                    <a:pt x="7032" y="2643"/>
                  </a:cubicBezTo>
                  <a:cubicBezTo>
                    <a:pt x="6995" y="2656"/>
                    <a:pt x="6963" y="2687"/>
                    <a:pt x="6935" y="2704"/>
                  </a:cubicBezTo>
                  <a:cubicBezTo>
                    <a:pt x="6930" y="2707"/>
                    <a:pt x="6888" y="2730"/>
                    <a:pt x="6882" y="2730"/>
                  </a:cubicBezTo>
                  <a:cubicBezTo>
                    <a:pt x="6880" y="2730"/>
                    <a:pt x="6882" y="2728"/>
                    <a:pt x="6887" y="2723"/>
                  </a:cubicBezTo>
                  <a:cubicBezTo>
                    <a:pt x="6909" y="2713"/>
                    <a:pt x="6919" y="2705"/>
                    <a:pt x="6911" y="2705"/>
                  </a:cubicBezTo>
                  <a:cubicBezTo>
                    <a:pt x="6908" y="2705"/>
                    <a:pt x="6901" y="2707"/>
                    <a:pt x="6891" y="2710"/>
                  </a:cubicBezTo>
                  <a:cubicBezTo>
                    <a:pt x="6880" y="2715"/>
                    <a:pt x="6842" y="2732"/>
                    <a:pt x="6848" y="2736"/>
                  </a:cubicBezTo>
                  <a:cubicBezTo>
                    <a:pt x="6850" y="2738"/>
                    <a:pt x="6872" y="2736"/>
                    <a:pt x="6864" y="2743"/>
                  </a:cubicBezTo>
                  <a:cubicBezTo>
                    <a:pt x="6863" y="2743"/>
                    <a:pt x="6796" y="2747"/>
                    <a:pt x="6791" y="2757"/>
                  </a:cubicBezTo>
                  <a:cubicBezTo>
                    <a:pt x="6789" y="2763"/>
                    <a:pt x="6796" y="2765"/>
                    <a:pt x="6792" y="2771"/>
                  </a:cubicBezTo>
                  <a:cubicBezTo>
                    <a:pt x="6788" y="2778"/>
                    <a:pt x="6776" y="2785"/>
                    <a:pt x="6768" y="2792"/>
                  </a:cubicBezTo>
                  <a:cubicBezTo>
                    <a:pt x="6765" y="2786"/>
                    <a:pt x="6765" y="2782"/>
                    <a:pt x="6758" y="2782"/>
                  </a:cubicBezTo>
                  <a:cubicBezTo>
                    <a:pt x="6753" y="2782"/>
                    <a:pt x="6744" y="2784"/>
                    <a:pt x="6729" y="2791"/>
                  </a:cubicBezTo>
                  <a:cubicBezTo>
                    <a:pt x="6720" y="2795"/>
                    <a:pt x="6670" y="2820"/>
                    <a:pt x="6686" y="2820"/>
                  </a:cubicBezTo>
                  <a:cubicBezTo>
                    <a:pt x="6686" y="2820"/>
                    <a:pt x="6686" y="2820"/>
                    <a:pt x="6687" y="2820"/>
                  </a:cubicBezTo>
                  <a:lnTo>
                    <a:pt x="6687" y="2820"/>
                  </a:lnTo>
                  <a:lnTo>
                    <a:pt x="6655" y="2832"/>
                  </a:lnTo>
                  <a:cubicBezTo>
                    <a:pt x="6652" y="2829"/>
                    <a:pt x="6658" y="2821"/>
                    <a:pt x="6649" y="2821"/>
                  </a:cubicBezTo>
                  <a:cubicBezTo>
                    <a:pt x="6648" y="2821"/>
                    <a:pt x="6648" y="2821"/>
                    <a:pt x="6647" y="2821"/>
                  </a:cubicBezTo>
                  <a:cubicBezTo>
                    <a:pt x="6636" y="2821"/>
                    <a:pt x="6617" y="2828"/>
                    <a:pt x="6605" y="2834"/>
                  </a:cubicBezTo>
                  <a:cubicBezTo>
                    <a:pt x="6577" y="2849"/>
                    <a:pt x="6572" y="2867"/>
                    <a:pt x="6551" y="2867"/>
                  </a:cubicBezTo>
                  <a:cubicBezTo>
                    <a:pt x="6547" y="2867"/>
                    <a:pt x="6544" y="2867"/>
                    <a:pt x="6540" y="2866"/>
                  </a:cubicBezTo>
                  <a:cubicBezTo>
                    <a:pt x="6539" y="2862"/>
                    <a:pt x="6537" y="2860"/>
                    <a:pt x="6534" y="2860"/>
                  </a:cubicBezTo>
                  <a:cubicBezTo>
                    <a:pt x="6526" y="2860"/>
                    <a:pt x="6510" y="2881"/>
                    <a:pt x="6491" y="2888"/>
                  </a:cubicBezTo>
                  <a:cubicBezTo>
                    <a:pt x="6474" y="2895"/>
                    <a:pt x="6447" y="2894"/>
                    <a:pt x="6436" y="2901"/>
                  </a:cubicBezTo>
                  <a:cubicBezTo>
                    <a:pt x="6433" y="2903"/>
                    <a:pt x="6415" y="2920"/>
                    <a:pt x="6416" y="2921"/>
                  </a:cubicBezTo>
                  <a:lnTo>
                    <a:pt x="6416" y="2921"/>
                  </a:lnTo>
                  <a:cubicBezTo>
                    <a:pt x="6406" y="2919"/>
                    <a:pt x="6411" y="2915"/>
                    <a:pt x="6404" y="2915"/>
                  </a:cubicBezTo>
                  <a:cubicBezTo>
                    <a:pt x="6401" y="2915"/>
                    <a:pt x="6397" y="2915"/>
                    <a:pt x="6390" y="2917"/>
                  </a:cubicBezTo>
                  <a:cubicBezTo>
                    <a:pt x="6378" y="2920"/>
                    <a:pt x="6353" y="2926"/>
                    <a:pt x="6349" y="2934"/>
                  </a:cubicBezTo>
                  <a:cubicBezTo>
                    <a:pt x="6344" y="2941"/>
                    <a:pt x="6321" y="2947"/>
                    <a:pt x="6304" y="2952"/>
                  </a:cubicBezTo>
                  <a:cubicBezTo>
                    <a:pt x="6294" y="2956"/>
                    <a:pt x="6293" y="2968"/>
                    <a:pt x="6270" y="2976"/>
                  </a:cubicBezTo>
                  <a:lnTo>
                    <a:pt x="6288" y="2976"/>
                  </a:lnTo>
                  <a:cubicBezTo>
                    <a:pt x="6280" y="2983"/>
                    <a:pt x="6274" y="2988"/>
                    <a:pt x="6258" y="2992"/>
                  </a:cubicBezTo>
                  <a:cubicBezTo>
                    <a:pt x="6256" y="2988"/>
                    <a:pt x="6254" y="2982"/>
                    <a:pt x="6270" y="2976"/>
                  </a:cubicBezTo>
                  <a:lnTo>
                    <a:pt x="6267" y="2965"/>
                  </a:lnTo>
                  <a:cubicBezTo>
                    <a:pt x="6255" y="2969"/>
                    <a:pt x="6235" y="2976"/>
                    <a:pt x="6237" y="2982"/>
                  </a:cubicBezTo>
                  <a:cubicBezTo>
                    <a:pt x="6224" y="2991"/>
                    <a:pt x="6220" y="2992"/>
                    <a:pt x="6205" y="2992"/>
                  </a:cubicBezTo>
                  <a:cubicBezTo>
                    <a:pt x="6190" y="2997"/>
                    <a:pt x="6188" y="2999"/>
                    <a:pt x="6190" y="3004"/>
                  </a:cubicBezTo>
                  <a:cubicBezTo>
                    <a:pt x="6192" y="3010"/>
                    <a:pt x="6171" y="3017"/>
                    <a:pt x="6159" y="3020"/>
                  </a:cubicBezTo>
                  <a:lnTo>
                    <a:pt x="6154" y="3002"/>
                  </a:lnTo>
                  <a:lnTo>
                    <a:pt x="6154" y="3002"/>
                  </a:lnTo>
                  <a:cubicBezTo>
                    <a:pt x="6156" y="3009"/>
                    <a:pt x="6104" y="3027"/>
                    <a:pt x="6089" y="3032"/>
                  </a:cubicBezTo>
                  <a:cubicBezTo>
                    <a:pt x="6078" y="3035"/>
                    <a:pt x="6072" y="3036"/>
                    <a:pt x="6067" y="3036"/>
                  </a:cubicBezTo>
                  <a:cubicBezTo>
                    <a:pt x="6064" y="3036"/>
                    <a:pt x="6062" y="3036"/>
                    <a:pt x="6059" y="3036"/>
                  </a:cubicBezTo>
                  <a:cubicBezTo>
                    <a:pt x="6056" y="3036"/>
                    <a:pt x="6053" y="3036"/>
                    <a:pt x="6048" y="3037"/>
                  </a:cubicBezTo>
                  <a:cubicBezTo>
                    <a:pt x="5976" y="3054"/>
                    <a:pt x="5901" y="3078"/>
                    <a:pt x="5828" y="3100"/>
                  </a:cubicBezTo>
                  <a:lnTo>
                    <a:pt x="5828" y="3100"/>
                  </a:lnTo>
                  <a:cubicBezTo>
                    <a:pt x="5829" y="3099"/>
                    <a:pt x="5826" y="3098"/>
                    <a:pt x="5820" y="3098"/>
                  </a:cubicBezTo>
                  <a:cubicBezTo>
                    <a:pt x="5818" y="3098"/>
                    <a:pt x="5814" y="3098"/>
                    <a:pt x="5809" y="3100"/>
                  </a:cubicBezTo>
                  <a:lnTo>
                    <a:pt x="5773" y="3111"/>
                  </a:lnTo>
                  <a:lnTo>
                    <a:pt x="5658" y="3148"/>
                  </a:lnTo>
                  <a:cubicBezTo>
                    <a:pt x="5607" y="3164"/>
                    <a:pt x="5552" y="3181"/>
                    <a:pt x="5501" y="3197"/>
                  </a:cubicBezTo>
                  <a:cubicBezTo>
                    <a:pt x="5480" y="3204"/>
                    <a:pt x="5459" y="3211"/>
                    <a:pt x="5449" y="3218"/>
                  </a:cubicBezTo>
                  <a:cubicBezTo>
                    <a:pt x="5442" y="3224"/>
                    <a:pt x="5423" y="3228"/>
                    <a:pt x="5413" y="3231"/>
                  </a:cubicBezTo>
                  <a:cubicBezTo>
                    <a:pt x="5421" y="3228"/>
                    <a:pt x="5428" y="3224"/>
                    <a:pt x="5422" y="3224"/>
                  </a:cubicBezTo>
                  <a:cubicBezTo>
                    <a:pt x="5421" y="3224"/>
                    <a:pt x="5419" y="3224"/>
                    <a:pt x="5416" y="3225"/>
                  </a:cubicBezTo>
                  <a:cubicBezTo>
                    <a:pt x="5387" y="3231"/>
                    <a:pt x="5352" y="3239"/>
                    <a:pt x="5322" y="3246"/>
                  </a:cubicBezTo>
                  <a:cubicBezTo>
                    <a:pt x="5310" y="3250"/>
                    <a:pt x="5273" y="3257"/>
                    <a:pt x="5265" y="3264"/>
                  </a:cubicBezTo>
                  <a:cubicBezTo>
                    <a:pt x="5260" y="3269"/>
                    <a:pt x="5272" y="3278"/>
                    <a:pt x="5273" y="3281"/>
                  </a:cubicBezTo>
                  <a:cubicBezTo>
                    <a:pt x="5267" y="3283"/>
                    <a:pt x="5262" y="3283"/>
                    <a:pt x="5258" y="3283"/>
                  </a:cubicBezTo>
                  <a:cubicBezTo>
                    <a:pt x="5245" y="3283"/>
                    <a:pt x="5239" y="3277"/>
                    <a:pt x="5237" y="3273"/>
                  </a:cubicBezTo>
                  <a:cubicBezTo>
                    <a:pt x="5236" y="3270"/>
                    <a:pt x="5234" y="3269"/>
                    <a:pt x="5230" y="3269"/>
                  </a:cubicBezTo>
                  <a:cubicBezTo>
                    <a:pt x="5220" y="3269"/>
                    <a:pt x="5201" y="3276"/>
                    <a:pt x="5183" y="3280"/>
                  </a:cubicBezTo>
                  <a:cubicBezTo>
                    <a:pt x="5152" y="3286"/>
                    <a:pt x="5115" y="3296"/>
                    <a:pt x="5084" y="3300"/>
                  </a:cubicBezTo>
                  <a:cubicBezTo>
                    <a:pt x="5082" y="3301"/>
                    <a:pt x="5081" y="3301"/>
                    <a:pt x="5079" y="3301"/>
                  </a:cubicBezTo>
                  <a:cubicBezTo>
                    <a:pt x="5075" y="3301"/>
                    <a:pt x="5071" y="3300"/>
                    <a:pt x="5068" y="3300"/>
                  </a:cubicBezTo>
                  <a:cubicBezTo>
                    <a:pt x="5067" y="3300"/>
                    <a:pt x="5066" y="3300"/>
                    <a:pt x="5065" y="3300"/>
                  </a:cubicBezTo>
                  <a:cubicBezTo>
                    <a:pt x="5049" y="3305"/>
                    <a:pt x="5041" y="3311"/>
                    <a:pt x="5028" y="3316"/>
                  </a:cubicBezTo>
                  <a:cubicBezTo>
                    <a:pt x="5001" y="3329"/>
                    <a:pt x="4960" y="3327"/>
                    <a:pt x="4932" y="3331"/>
                  </a:cubicBezTo>
                  <a:cubicBezTo>
                    <a:pt x="4899" y="3335"/>
                    <a:pt x="4894" y="3344"/>
                    <a:pt x="4880" y="3355"/>
                  </a:cubicBezTo>
                  <a:cubicBezTo>
                    <a:pt x="4873" y="3360"/>
                    <a:pt x="4868" y="3362"/>
                    <a:pt x="4865" y="3362"/>
                  </a:cubicBezTo>
                  <a:cubicBezTo>
                    <a:pt x="4857" y="3362"/>
                    <a:pt x="4858" y="3350"/>
                    <a:pt x="4857" y="3348"/>
                  </a:cubicBezTo>
                  <a:cubicBezTo>
                    <a:pt x="4855" y="3348"/>
                    <a:pt x="4854" y="3347"/>
                    <a:pt x="4852" y="3347"/>
                  </a:cubicBezTo>
                  <a:cubicBezTo>
                    <a:pt x="4841" y="3347"/>
                    <a:pt x="4816" y="3364"/>
                    <a:pt x="4813" y="3366"/>
                  </a:cubicBezTo>
                  <a:cubicBezTo>
                    <a:pt x="4804" y="3370"/>
                    <a:pt x="4797" y="3371"/>
                    <a:pt x="4791" y="3371"/>
                  </a:cubicBezTo>
                  <a:cubicBezTo>
                    <a:pt x="4779" y="3371"/>
                    <a:pt x="4771" y="3366"/>
                    <a:pt x="4758" y="3366"/>
                  </a:cubicBezTo>
                  <a:cubicBezTo>
                    <a:pt x="4735" y="3367"/>
                    <a:pt x="4705" y="3375"/>
                    <a:pt x="4681" y="3381"/>
                  </a:cubicBezTo>
                  <a:cubicBezTo>
                    <a:pt x="4670" y="3384"/>
                    <a:pt x="4612" y="3398"/>
                    <a:pt x="4591" y="3398"/>
                  </a:cubicBezTo>
                  <a:cubicBezTo>
                    <a:pt x="4586" y="3398"/>
                    <a:pt x="4583" y="3397"/>
                    <a:pt x="4583" y="3396"/>
                  </a:cubicBezTo>
                  <a:cubicBezTo>
                    <a:pt x="4564" y="3397"/>
                    <a:pt x="4542" y="3403"/>
                    <a:pt x="4524" y="3408"/>
                  </a:cubicBezTo>
                  <a:cubicBezTo>
                    <a:pt x="4457" y="3424"/>
                    <a:pt x="4385" y="3435"/>
                    <a:pt x="4317" y="3451"/>
                  </a:cubicBezTo>
                  <a:cubicBezTo>
                    <a:pt x="4294" y="3456"/>
                    <a:pt x="4265" y="3463"/>
                    <a:pt x="4266" y="3472"/>
                  </a:cubicBezTo>
                  <a:lnTo>
                    <a:pt x="4266" y="3472"/>
                  </a:lnTo>
                  <a:cubicBezTo>
                    <a:pt x="4266" y="3467"/>
                    <a:pt x="4269" y="3459"/>
                    <a:pt x="4254" y="3458"/>
                  </a:cubicBezTo>
                  <a:cubicBezTo>
                    <a:pt x="4253" y="3458"/>
                    <a:pt x="4252" y="3458"/>
                    <a:pt x="4252" y="3458"/>
                  </a:cubicBezTo>
                  <a:cubicBezTo>
                    <a:pt x="4240" y="3458"/>
                    <a:pt x="4233" y="3463"/>
                    <a:pt x="4221" y="3464"/>
                  </a:cubicBezTo>
                  <a:lnTo>
                    <a:pt x="4196" y="3465"/>
                  </a:lnTo>
                  <a:cubicBezTo>
                    <a:pt x="4162" y="3465"/>
                    <a:pt x="4130" y="3472"/>
                    <a:pt x="4095" y="3476"/>
                  </a:cubicBezTo>
                  <a:cubicBezTo>
                    <a:pt x="4087" y="3479"/>
                    <a:pt x="4067" y="3483"/>
                    <a:pt x="4049" y="3486"/>
                  </a:cubicBezTo>
                  <a:cubicBezTo>
                    <a:pt x="4031" y="3489"/>
                    <a:pt x="4015" y="3491"/>
                    <a:pt x="4013" y="3491"/>
                  </a:cubicBezTo>
                  <a:cubicBezTo>
                    <a:pt x="4002" y="3503"/>
                    <a:pt x="4013" y="3514"/>
                    <a:pt x="3998" y="3527"/>
                  </a:cubicBezTo>
                  <a:cubicBezTo>
                    <a:pt x="3997" y="3527"/>
                    <a:pt x="3995" y="3528"/>
                    <a:pt x="3992" y="3528"/>
                  </a:cubicBezTo>
                  <a:cubicBezTo>
                    <a:pt x="3978" y="3528"/>
                    <a:pt x="3950" y="3522"/>
                    <a:pt x="3970" y="3511"/>
                  </a:cubicBezTo>
                  <a:cubicBezTo>
                    <a:pt x="3988" y="3502"/>
                    <a:pt x="3984" y="3499"/>
                    <a:pt x="3968" y="3499"/>
                  </a:cubicBezTo>
                  <a:cubicBezTo>
                    <a:pt x="3961" y="3499"/>
                    <a:pt x="3953" y="3499"/>
                    <a:pt x="3943" y="3500"/>
                  </a:cubicBezTo>
                  <a:cubicBezTo>
                    <a:pt x="3929" y="3502"/>
                    <a:pt x="3905" y="3505"/>
                    <a:pt x="3895" y="3509"/>
                  </a:cubicBezTo>
                  <a:cubicBezTo>
                    <a:pt x="3886" y="3514"/>
                    <a:pt x="3892" y="3515"/>
                    <a:pt x="3873" y="3516"/>
                  </a:cubicBezTo>
                  <a:cubicBezTo>
                    <a:pt x="3873" y="3516"/>
                    <a:pt x="3872" y="3516"/>
                    <a:pt x="3871" y="3516"/>
                  </a:cubicBezTo>
                  <a:cubicBezTo>
                    <a:pt x="3854" y="3516"/>
                    <a:pt x="3799" y="3509"/>
                    <a:pt x="3806" y="3502"/>
                  </a:cubicBezTo>
                  <a:lnTo>
                    <a:pt x="3806" y="3502"/>
                  </a:lnTo>
                  <a:cubicBezTo>
                    <a:pt x="3796" y="3511"/>
                    <a:pt x="3785" y="3513"/>
                    <a:pt x="3755" y="3515"/>
                  </a:cubicBezTo>
                  <a:cubicBezTo>
                    <a:pt x="3730" y="3519"/>
                    <a:pt x="3707" y="3521"/>
                    <a:pt x="3684" y="3527"/>
                  </a:cubicBezTo>
                  <a:cubicBezTo>
                    <a:pt x="3679" y="3528"/>
                    <a:pt x="3658" y="3536"/>
                    <a:pt x="3653" y="3536"/>
                  </a:cubicBezTo>
                  <a:cubicBezTo>
                    <a:pt x="3653" y="3536"/>
                    <a:pt x="3653" y="3536"/>
                    <a:pt x="3652" y="3536"/>
                  </a:cubicBezTo>
                  <a:cubicBezTo>
                    <a:pt x="3645" y="3534"/>
                    <a:pt x="3637" y="3529"/>
                    <a:pt x="3628" y="3529"/>
                  </a:cubicBezTo>
                  <a:cubicBezTo>
                    <a:pt x="3610" y="3530"/>
                    <a:pt x="3595" y="3536"/>
                    <a:pt x="3578" y="3538"/>
                  </a:cubicBezTo>
                  <a:lnTo>
                    <a:pt x="3518" y="3543"/>
                  </a:lnTo>
                  <a:cubicBezTo>
                    <a:pt x="3513" y="3542"/>
                    <a:pt x="3509" y="3541"/>
                    <a:pt x="3506" y="3541"/>
                  </a:cubicBezTo>
                  <a:cubicBezTo>
                    <a:pt x="3490" y="3541"/>
                    <a:pt x="3486" y="3552"/>
                    <a:pt x="3483" y="3556"/>
                  </a:cubicBezTo>
                  <a:cubicBezTo>
                    <a:pt x="3480" y="3562"/>
                    <a:pt x="3466" y="3564"/>
                    <a:pt x="3451" y="3565"/>
                  </a:cubicBezTo>
                  <a:cubicBezTo>
                    <a:pt x="3451" y="3555"/>
                    <a:pt x="3454" y="3551"/>
                    <a:pt x="3432" y="3551"/>
                  </a:cubicBezTo>
                  <a:cubicBezTo>
                    <a:pt x="3428" y="3551"/>
                    <a:pt x="3424" y="3551"/>
                    <a:pt x="3418" y="3551"/>
                  </a:cubicBezTo>
                  <a:cubicBezTo>
                    <a:pt x="3353" y="3555"/>
                    <a:pt x="3287" y="3559"/>
                    <a:pt x="3222" y="3562"/>
                  </a:cubicBezTo>
                  <a:cubicBezTo>
                    <a:pt x="3217" y="3562"/>
                    <a:pt x="3147" y="3566"/>
                    <a:pt x="3157" y="3570"/>
                  </a:cubicBezTo>
                  <a:cubicBezTo>
                    <a:pt x="3172" y="3576"/>
                    <a:pt x="3146" y="3578"/>
                    <a:pt x="3129" y="3578"/>
                  </a:cubicBezTo>
                  <a:cubicBezTo>
                    <a:pt x="3126" y="3578"/>
                    <a:pt x="3123" y="3578"/>
                    <a:pt x="3121" y="3578"/>
                  </a:cubicBezTo>
                  <a:cubicBezTo>
                    <a:pt x="3106" y="3576"/>
                    <a:pt x="3115" y="3571"/>
                    <a:pt x="3104" y="3569"/>
                  </a:cubicBezTo>
                  <a:cubicBezTo>
                    <a:pt x="3101" y="3569"/>
                    <a:pt x="3097" y="3568"/>
                    <a:pt x="3092" y="3568"/>
                  </a:cubicBezTo>
                  <a:cubicBezTo>
                    <a:pt x="3086" y="3568"/>
                    <a:pt x="3079" y="3569"/>
                    <a:pt x="3074" y="3569"/>
                  </a:cubicBezTo>
                  <a:cubicBezTo>
                    <a:pt x="3071" y="3569"/>
                    <a:pt x="3065" y="3569"/>
                    <a:pt x="3059" y="3569"/>
                  </a:cubicBezTo>
                  <a:cubicBezTo>
                    <a:pt x="3036" y="3569"/>
                    <a:pt x="3003" y="3570"/>
                    <a:pt x="2993" y="3575"/>
                  </a:cubicBezTo>
                  <a:cubicBezTo>
                    <a:pt x="2981" y="3580"/>
                    <a:pt x="2966" y="3576"/>
                    <a:pt x="2945" y="3579"/>
                  </a:cubicBezTo>
                  <a:cubicBezTo>
                    <a:pt x="2934" y="3581"/>
                    <a:pt x="2920" y="3589"/>
                    <a:pt x="2914" y="3589"/>
                  </a:cubicBezTo>
                  <a:cubicBezTo>
                    <a:pt x="2907" y="3589"/>
                    <a:pt x="2902" y="3584"/>
                    <a:pt x="2895" y="3582"/>
                  </a:cubicBezTo>
                  <a:cubicBezTo>
                    <a:pt x="2880" y="3579"/>
                    <a:pt x="2863" y="3578"/>
                    <a:pt x="2846" y="3578"/>
                  </a:cubicBezTo>
                  <a:cubicBezTo>
                    <a:pt x="2841" y="3578"/>
                    <a:pt x="2836" y="3578"/>
                    <a:pt x="2831" y="3578"/>
                  </a:cubicBezTo>
                  <a:cubicBezTo>
                    <a:pt x="2797" y="3579"/>
                    <a:pt x="2758" y="3580"/>
                    <a:pt x="2724" y="3582"/>
                  </a:cubicBezTo>
                  <a:cubicBezTo>
                    <a:pt x="2707" y="3582"/>
                    <a:pt x="2700" y="3587"/>
                    <a:pt x="2700" y="3592"/>
                  </a:cubicBezTo>
                  <a:cubicBezTo>
                    <a:pt x="2695" y="3594"/>
                    <a:pt x="2693" y="3595"/>
                    <a:pt x="2692" y="3597"/>
                  </a:cubicBezTo>
                  <a:lnTo>
                    <a:pt x="2692" y="3597"/>
                  </a:lnTo>
                  <a:cubicBezTo>
                    <a:pt x="2692" y="3587"/>
                    <a:pt x="2686" y="3578"/>
                    <a:pt x="2671" y="3577"/>
                  </a:cubicBezTo>
                  <a:cubicBezTo>
                    <a:pt x="2663" y="3577"/>
                    <a:pt x="2642" y="3575"/>
                    <a:pt x="2626" y="3575"/>
                  </a:cubicBezTo>
                  <a:cubicBezTo>
                    <a:pt x="2616" y="3575"/>
                    <a:pt x="2608" y="3576"/>
                    <a:pt x="2606" y="3577"/>
                  </a:cubicBezTo>
                  <a:cubicBezTo>
                    <a:pt x="2596" y="3583"/>
                    <a:pt x="2594" y="3589"/>
                    <a:pt x="2578" y="3589"/>
                  </a:cubicBezTo>
                  <a:cubicBezTo>
                    <a:pt x="2572" y="3589"/>
                    <a:pt x="2564" y="3588"/>
                    <a:pt x="2552" y="3586"/>
                  </a:cubicBezTo>
                  <a:cubicBezTo>
                    <a:pt x="2522" y="3583"/>
                    <a:pt x="2488" y="3580"/>
                    <a:pt x="2455" y="3580"/>
                  </a:cubicBezTo>
                  <a:cubicBezTo>
                    <a:pt x="2452" y="3580"/>
                    <a:pt x="2448" y="3580"/>
                    <a:pt x="2444" y="3580"/>
                  </a:cubicBezTo>
                  <a:cubicBezTo>
                    <a:pt x="2424" y="3580"/>
                    <a:pt x="2407" y="3590"/>
                    <a:pt x="2391" y="3590"/>
                  </a:cubicBezTo>
                  <a:cubicBezTo>
                    <a:pt x="2389" y="3590"/>
                    <a:pt x="2387" y="3590"/>
                    <a:pt x="2386" y="3589"/>
                  </a:cubicBezTo>
                  <a:cubicBezTo>
                    <a:pt x="2357" y="3585"/>
                    <a:pt x="2355" y="3569"/>
                    <a:pt x="2321" y="3565"/>
                  </a:cubicBezTo>
                  <a:cubicBezTo>
                    <a:pt x="2319" y="3565"/>
                    <a:pt x="2318" y="3565"/>
                    <a:pt x="2316" y="3565"/>
                  </a:cubicBezTo>
                  <a:cubicBezTo>
                    <a:pt x="2304" y="3565"/>
                    <a:pt x="2315" y="3575"/>
                    <a:pt x="2313" y="3578"/>
                  </a:cubicBezTo>
                  <a:cubicBezTo>
                    <a:pt x="2298" y="3577"/>
                    <a:pt x="2290" y="3565"/>
                    <a:pt x="2275" y="3565"/>
                  </a:cubicBezTo>
                  <a:cubicBezTo>
                    <a:pt x="2274" y="3565"/>
                    <a:pt x="2272" y="3565"/>
                    <a:pt x="2270" y="3565"/>
                  </a:cubicBezTo>
                  <a:cubicBezTo>
                    <a:pt x="2266" y="3566"/>
                    <a:pt x="2260" y="3586"/>
                    <a:pt x="2241" y="3586"/>
                  </a:cubicBezTo>
                  <a:cubicBezTo>
                    <a:pt x="2238" y="3586"/>
                    <a:pt x="2234" y="3585"/>
                    <a:pt x="2229" y="3583"/>
                  </a:cubicBezTo>
                  <a:cubicBezTo>
                    <a:pt x="2217" y="3578"/>
                    <a:pt x="2231" y="3572"/>
                    <a:pt x="2207" y="3567"/>
                  </a:cubicBezTo>
                  <a:cubicBezTo>
                    <a:pt x="2200" y="3565"/>
                    <a:pt x="2186" y="3564"/>
                    <a:pt x="2175" y="3564"/>
                  </a:cubicBezTo>
                  <a:cubicBezTo>
                    <a:pt x="2173" y="3564"/>
                    <a:pt x="2171" y="3564"/>
                    <a:pt x="2169" y="3564"/>
                  </a:cubicBezTo>
                  <a:cubicBezTo>
                    <a:pt x="2144" y="3565"/>
                    <a:pt x="2169" y="3578"/>
                    <a:pt x="2137" y="3578"/>
                  </a:cubicBezTo>
                  <a:cubicBezTo>
                    <a:pt x="2134" y="3578"/>
                    <a:pt x="2130" y="3578"/>
                    <a:pt x="2124" y="3577"/>
                  </a:cubicBezTo>
                  <a:cubicBezTo>
                    <a:pt x="2128" y="3571"/>
                    <a:pt x="2124" y="3565"/>
                    <a:pt x="2110" y="3559"/>
                  </a:cubicBezTo>
                  <a:cubicBezTo>
                    <a:pt x="2098" y="3556"/>
                    <a:pt x="2082" y="3552"/>
                    <a:pt x="2071" y="3552"/>
                  </a:cubicBezTo>
                  <a:cubicBezTo>
                    <a:pt x="2064" y="3552"/>
                    <a:pt x="2059" y="3554"/>
                    <a:pt x="2058" y="3558"/>
                  </a:cubicBezTo>
                  <a:cubicBezTo>
                    <a:pt x="2059" y="3549"/>
                    <a:pt x="2050" y="3546"/>
                    <a:pt x="2038" y="3546"/>
                  </a:cubicBezTo>
                  <a:cubicBezTo>
                    <a:pt x="2029" y="3546"/>
                    <a:pt x="2018" y="3548"/>
                    <a:pt x="2007" y="3550"/>
                  </a:cubicBezTo>
                  <a:cubicBezTo>
                    <a:pt x="2009" y="3540"/>
                    <a:pt x="1902" y="3539"/>
                    <a:pt x="1883" y="3537"/>
                  </a:cubicBezTo>
                  <a:lnTo>
                    <a:pt x="1883" y="3537"/>
                  </a:lnTo>
                  <a:cubicBezTo>
                    <a:pt x="1921" y="3541"/>
                    <a:pt x="1925" y="3550"/>
                    <a:pt x="1904" y="3550"/>
                  </a:cubicBezTo>
                  <a:cubicBezTo>
                    <a:pt x="1897" y="3550"/>
                    <a:pt x="1887" y="3549"/>
                    <a:pt x="1875" y="3547"/>
                  </a:cubicBezTo>
                  <a:cubicBezTo>
                    <a:pt x="1841" y="3539"/>
                    <a:pt x="1805" y="3534"/>
                    <a:pt x="1770" y="3529"/>
                  </a:cubicBezTo>
                  <a:lnTo>
                    <a:pt x="1770" y="3529"/>
                  </a:lnTo>
                  <a:cubicBezTo>
                    <a:pt x="1767" y="3541"/>
                    <a:pt x="1857" y="3555"/>
                    <a:pt x="1886" y="3560"/>
                  </a:cubicBezTo>
                  <a:cubicBezTo>
                    <a:pt x="1858" y="3557"/>
                    <a:pt x="1830" y="3554"/>
                    <a:pt x="1803" y="3550"/>
                  </a:cubicBezTo>
                  <a:cubicBezTo>
                    <a:pt x="1785" y="3548"/>
                    <a:pt x="1756" y="3542"/>
                    <a:pt x="1749" y="3535"/>
                  </a:cubicBezTo>
                  <a:cubicBezTo>
                    <a:pt x="1742" y="3527"/>
                    <a:pt x="1762" y="3527"/>
                    <a:pt x="1740" y="3520"/>
                  </a:cubicBezTo>
                  <a:cubicBezTo>
                    <a:pt x="1723" y="3514"/>
                    <a:pt x="1710" y="3513"/>
                    <a:pt x="1699" y="3513"/>
                  </a:cubicBezTo>
                  <a:cubicBezTo>
                    <a:pt x="1686" y="3513"/>
                    <a:pt x="1674" y="3514"/>
                    <a:pt x="1660" y="3514"/>
                  </a:cubicBezTo>
                  <a:cubicBezTo>
                    <a:pt x="1653" y="3514"/>
                    <a:pt x="1646" y="3514"/>
                    <a:pt x="1637" y="3513"/>
                  </a:cubicBezTo>
                  <a:cubicBezTo>
                    <a:pt x="1600" y="3507"/>
                    <a:pt x="1576" y="3497"/>
                    <a:pt x="1553" y="3485"/>
                  </a:cubicBezTo>
                  <a:cubicBezTo>
                    <a:pt x="1552" y="3492"/>
                    <a:pt x="1521" y="3496"/>
                    <a:pt x="1503" y="3496"/>
                  </a:cubicBezTo>
                  <a:cubicBezTo>
                    <a:pt x="1474" y="3495"/>
                    <a:pt x="1490" y="3486"/>
                    <a:pt x="1481" y="3484"/>
                  </a:cubicBezTo>
                  <a:cubicBezTo>
                    <a:pt x="1478" y="3483"/>
                    <a:pt x="1476" y="3483"/>
                    <a:pt x="1474" y="3483"/>
                  </a:cubicBezTo>
                  <a:cubicBezTo>
                    <a:pt x="1473" y="3483"/>
                    <a:pt x="1472" y="3483"/>
                    <a:pt x="1472" y="3483"/>
                  </a:cubicBezTo>
                  <a:lnTo>
                    <a:pt x="1472" y="3483"/>
                  </a:lnTo>
                  <a:cubicBezTo>
                    <a:pt x="1473" y="3480"/>
                    <a:pt x="1474" y="3478"/>
                    <a:pt x="1470" y="3476"/>
                  </a:cubicBezTo>
                  <a:cubicBezTo>
                    <a:pt x="1455" y="3470"/>
                    <a:pt x="1419" y="3465"/>
                    <a:pt x="1402" y="3462"/>
                  </a:cubicBezTo>
                  <a:cubicBezTo>
                    <a:pt x="1386" y="3461"/>
                    <a:pt x="1360" y="3456"/>
                    <a:pt x="1344" y="3456"/>
                  </a:cubicBezTo>
                  <a:cubicBezTo>
                    <a:pt x="1340" y="3456"/>
                    <a:pt x="1337" y="3456"/>
                    <a:pt x="1334" y="3457"/>
                  </a:cubicBezTo>
                  <a:cubicBezTo>
                    <a:pt x="1329" y="3458"/>
                    <a:pt x="1327" y="3459"/>
                    <a:pt x="1322" y="3459"/>
                  </a:cubicBezTo>
                  <a:cubicBezTo>
                    <a:pt x="1318" y="3459"/>
                    <a:pt x="1314" y="3458"/>
                    <a:pt x="1305" y="3456"/>
                  </a:cubicBezTo>
                  <a:cubicBezTo>
                    <a:pt x="1296" y="3452"/>
                    <a:pt x="1286" y="3449"/>
                    <a:pt x="1284" y="3445"/>
                  </a:cubicBezTo>
                  <a:cubicBezTo>
                    <a:pt x="1280" y="3438"/>
                    <a:pt x="1277" y="3439"/>
                    <a:pt x="1263" y="3437"/>
                  </a:cubicBezTo>
                  <a:cubicBezTo>
                    <a:pt x="1243" y="3431"/>
                    <a:pt x="1223" y="3434"/>
                    <a:pt x="1202" y="3430"/>
                  </a:cubicBezTo>
                  <a:cubicBezTo>
                    <a:pt x="1182" y="3425"/>
                    <a:pt x="1161" y="3420"/>
                    <a:pt x="1140" y="3414"/>
                  </a:cubicBezTo>
                  <a:cubicBezTo>
                    <a:pt x="1128" y="3410"/>
                    <a:pt x="1112" y="3398"/>
                    <a:pt x="1104" y="3397"/>
                  </a:cubicBezTo>
                  <a:cubicBezTo>
                    <a:pt x="1103" y="3396"/>
                    <a:pt x="1103" y="3396"/>
                    <a:pt x="1102" y="3396"/>
                  </a:cubicBezTo>
                  <a:lnTo>
                    <a:pt x="1102" y="3396"/>
                  </a:lnTo>
                  <a:cubicBezTo>
                    <a:pt x="1100" y="3396"/>
                    <a:pt x="1103" y="3399"/>
                    <a:pt x="1100" y="3399"/>
                  </a:cubicBezTo>
                  <a:cubicBezTo>
                    <a:pt x="1100" y="3399"/>
                    <a:pt x="1099" y="3399"/>
                    <a:pt x="1099" y="3399"/>
                  </a:cubicBezTo>
                  <a:lnTo>
                    <a:pt x="1082" y="3395"/>
                  </a:lnTo>
                  <a:lnTo>
                    <a:pt x="1003" y="3369"/>
                  </a:lnTo>
                  <a:cubicBezTo>
                    <a:pt x="982" y="3363"/>
                    <a:pt x="943" y="3348"/>
                    <a:pt x="926" y="3348"/>
                  </a:cubicBezTo>
                  <a:cubicBezTo>
                    <a:pt x="922" y="3348"/>
                    <a:pt x="919" y="3349"/>
                    <a:pt x="918" y="3351"/>
                  </a:cubicBezTo>
                  <a:lnTo>
                    <a:pt x="918" y="3351"/>
                  </a:lnTo>
                  <a:cubicBezTo>
                    <a:pt x="921" y="3342"/>
                    <a:pt x="867" y="3321"/>
                    <a:pt x="846" y="3314"/>
                  </a:cubicBezTo>
                  <a:cubicBezTo>
                    <a:pt x="817" y="3303"/>
                    <a:pt x="810" y="3308"/>
                    <a:pt x="782" y="3295"/>
                  </a:cubicBezTo>
                  <a:cubicBezTo>
                    <a:pt x="771" y="3290"/>
                    <a:pt x="782" y="3286"/>
                    <a:pt x="772" y="3280"/>
                  </a:cubicBezTo>
                  <a:cubicBezTo>
                    <a:pt x="762" y="3273"/>
                    <a:pt x="748" y="3266"/>
                    <a:pt x="735" y="3262"/>
                  </a:cubicBezTo>
                  <a:cubicBezTo>
                    <a:pt x="720" y="3257"/>
                    <a:pt x="703" y="3251"/>
                    <a:pt x="689" y="3247"/>
                  </a:cubicBezTo>
                  <a:cubicBezTo>
                    <a:pt x="688" y="3247"/>
                    <a:pt x="687" y="3247"/>
                    <a:pt x="686" y="3247"/>
                  </a:cubicBezTo>
                  <a:cubicBezTo>
                    <a:pt x="682" y="3247"/>
                    <a:pt x="682" y="3250"/>
                    <a:pt x="681" y="3252"/>
                  </a:cubicBezTo>
                  <a:lnTo>
                    <a:pt x="681" y="3252"/>
                  </a:lnTo>
                  <a:cubicBezTo>
                    <a:pt x="683" y="3241"/>
                    <a:pt x="646" y="3234"/>
                    <a:pt x="630" y="3225"/>
                  </a:cubicBezTo>
                  <a:cubicBezTo>
                    <a:pt x="610" y="3214"/>
                    <a:pt x="645" y="3207"/>
                    <a:pt x="614" y="3195"/>
                  </a:cubicBezTo>
                  <a:cubicBezTo>
                    <a:pt x="605" y="3191"/>
                    <a:pt x="598" y="3190"/>
                    <a:pt x="593" y="3190"/>
                  </a:cubicBezTo>
                  <a:cubicBezTo>
                    <a:pt x="578" y="3190"/>
                    <a:pt x="578" y="3203"/>
                    <a:pt x="566" y="3204"/>
                  </a:cubicBezTo>
                  <a:cubicBezTo>
                    <a:pt x="566" y="3204"/>
                    <a:pt x="566" y="3204"/>
                    <a:pt x="565" y="3204"/>
                  </a:cubicBezTo>
                  <a:cubicBezTo>
                    <a:pt x="551" y="3204"/>
                    <a:pt x="531" y="3169"/>
                    <a:pt x="533" y="3169"/>
                  </a:cubicBezTo>
                  <a:cubicBezTo>
                    <a:pt x="529" y="3169"/>
                    <a:pt x="528" y="3171"/>
                    <a:pt x="525" y="3171"/>
                  </a:cubicBezTo>
                  <a:cubicBezTo>
                    <a:pt x="523" y="3171"/>
                    <a:pt x="519" y="3170"/>
                    <a:pt x="510" y="3165"/>
                  </a:cubicBezTo>
                  <a:cubicBezTo>
                    <a:pt x="505" y="3162"/>
                    <a:pt x="491" y="3153"/>
                    <a:pt x="486" y="3151"/>
                  </a:cubicBezTo>
                  <a:cubicBezTo>
                    <a:pt x="485" y="3151"/>
                    <a:pt x="484" y="3151"/>
                    <a:pt x="484" y="3151"/>
                  </a:cubicBezTo>
                  <a:cubicBezTo>
                    <a:pt x="481" y="3151"/>
                    <a:pt x="482" y="3155"/>
                    <a:pt x="479" y="3155"/>
                  </a:cubicBezTo>
                  <a:cubicBezTo>
                    <a:pt x="478" y="3155"/>
                    <a:pt x="478" y="3155"/>
                    <a:pt x="477" y="3155"/>
                  </a:cubicBezTo>
                  <a:cubicBezTo>
                    <a:pt x="470" y="3154"/>
                    <a:pt x="458" y="3144"/>
                    <a:pt x="450" y="3139"/>
                  </a:cubicBezTo>
                  <a:cubicBezTo>
                    <a:pt x="455" y="3135"/>
                    <a:pt x="455" y="3128"/>
                    <a:pt x="433" y="3117"/>
                  </a:cubicBezTo>
                  <a:cubicBezTo>
                    <a:pt x="404" y="3101"/>
                    <a:pt x="397" y="3101"/>
                    <a:pt x="402" y="3089"/>
                  </a:cubicBezTo>
                  <a:cubicBezTo>
                    <a:pt x="403" y="3085"/>
                    <a:pt x="369" y="3058"/>
                    <a:pt x="363" y="3057"/>
                  </a:cubicBezTo>
                  <a:cubicBezTo>
                    <a:pt x="363" y="3057"/>
                    <a:pt x="363" y="3057"/>
                    <a:pt x="362" y="3057"/>
                  </a:cubicBezTo>
                  <a:cubicBezTo>
                    <a:pt x="359" y="3057"/>
                    <a:pt x="360" y="3060"/>
                    <a:pt x="358" y="3060"/>
                  </a:cubicBezTo>
                  <a:cubicBezTo>
                    <a:pt x="357" y="3060"/>
                    <a:pt x="354" y="3059"/>
                    <a:pt x="349" y="3055"/>
                  </a:cubicBezTo>
                  <a:cubicBezTo>
                    <a:pt x="330" y="3043"/>
                    <a:pt x="312" y="3027"/>
                    <a:pt x="298" y="3010"/>
                  </a:cubicBezTo>
                  <a:cubicBezTo>
                    <a:pt x="282" y="2993"/>
                    <a:pt x="283" y="2987"/>
                    <a:pt x="272" y="2971"/>
                  </a:cubicBezTo>
                  <a:cubicBezTo>
                    <a:pt x="259" y="2957"/>
                    <a:pt x="242" y="2935"/>
                    <a:pt x="228" y="2926"/>
                  </a:cubicBezTo>
                  <a:cubicBezTo>
                    <a:pt x="209" y="2915"/>
                    <a:pt x="189" y="2872"/>
                    <a:pt x="191" y="2872"/>
                  </a:cubicBezTo>
                  <a:lnTo>
                    <a:pt x="191" y="2872"/>
                  </a:lnTo>
                  <a:cubicBezTo>
                    <a:pt x="191" y="2872"/>
                    <a:pt x="191" y="2872"/>
                    <a:pt x="191" y="2872"/>
                  </a:cubicBezTo>
                  <a:cubicBezTo>
                    <a:pt x="188" y="2869"/>
                    <a:pt x="186" y="2868"/>
                    <a:pt x="185" y="2868"/>
                  </a:cubicBezTo>
                  <a:cubicBezTo>
                    <a:pt x="176" y="2868"/>
                    <a:pt x="192" y="2905"/>
                    <a:pt x="190" y="2907"/>
                  </a:cubicBezTo>
                  <a:cubicBezTo>
                    <a:pt x="190" y="2907"/>
                    <a:pt x="190" y="2907"/>
                    <a:pt x="190" y="2907"/>
                  </a:cubicBezTo>
                  <a:cubicBezTo>
                    <a:pt x="188" y="2907"/>
                    <a:pt x="170" y="2885"/>
                    <a:pt x="174" y="2881"/>
                  </a:cubicBezTo>
                  <a:cubicBezTo>
                    <a:pt x="177" y="2876"/>
                    <a:pt x="158" y="2853"/>
                    <a:pt x="148" y="2842"/>
                  </a:cubicBezTo>
                  <a:cubicBezTo>
                    <a:pt x="125" y="2818"/>
                    <a:pt x="142" y="2825"/>
                    <a:pt x="139" y="2805"/>
                  </a:cubicBezTo>
                  <a:cubicBezTo>
                    <a:pt x="137" y="2792"/>
                    <a:pt x="128" y="2793"/>
                    <a:pt x="126" y="2790"/>
                  </a:cubicBezTo>
                  <a:cubicBezTo>
                    <a:pt x="126" y="2790"/>
                    <a:pt x="125" y="2790"/>
                    <a:pt x="125" y="2790"/>
                  </a:cubicBezTo>
                  <a:cubicBezTo>
                    <a:pt x="119" y="2790"/>
                    <a:pt x="109" y="2771"/>
                    <a:pt x="104" y="2761"/>
                  </a:cubicBezTo>
                  <a:cubicBezTo>
                    <a:pt x="87" y="2731"/>
                    <a:pt x="92" y="2723"/>
                    <a:pt x="72" y="2701"/>
                  </a:cubicBezTo>
                  <a:cubicBezTo>
                    <a:pt x="71" y="2698"/>
                    <a:pt x="59" y="2680"/>
                    <a:pt x="59" y="2675"/>
                  </a:cubicBezTo>
                  <a:cubicBezTo>
                    <a:pt x="59" y="2674"/>
                    <a:pt x="59" y="2673"/>
                    <a:pt x="60" y="2673"/>
                  </a:cubicBezTo>
                  <a:cubicBezTo>
                    <a:pt x="63" y="2673"/>
                    <a:pt x="71" y="2681"/>
                    <a:pt x="76" y="2681"/>
                  </a:cubicBezTo>
                  <a:cubicBezTo>
                    <a:pt x="79" y="2681"/>
                    <a:pt x="80" y="2678"/>
                    <a:pt x="77" y="2667"/>
                  </a:cubicBezTo>
                  <a:cubicBezTo>
                    <a:pt x="71" y="2635"/>
                    <a:pt x="59" y="2598"/>
                    <a:pt x="53" y="2565"/>
                  </a:cubicBezTo>
                  <a:lnTo>
                    <a:pt x="53" y="2565"/>
                  </a:lnTo>
                  <a:cubicBezTo>
                    <a:pt x="53" y="2569"/>
                    <a:pt x="58" y="2593"/>
                    <a:pt x="54" y="2593"/>
                  </a:cubicBezTo>
                  <a:cubicBezTo>
                    <a:pt x="54" y="2593"/>
                    <a:pt x="53" y="2593"/>
                    <a:pt x="53" y="2593"/>
                  </a:cubicBezTo>
                  <a:cubicBezTo>
                    <a:pt x="49" y="2592"/>
                    <a:pt x="46" y="2540"/>
                    <a:pt x="40" y="2540"/>
                  </a:cubicBezTo>
                  <a:lnTo>
                    <a:pt x="40" y="2540"/>
                  </a:lnTo>
                  <a:cubicBezTo>
                    <a:pt x="43" y="2540"/>
                    <a:pt x="40" y="2575"/>
                    <a:pt x="38" y="2575"/>
                  </a:cubicBezTo>
                  <a:cubicBezTo>
                    <a:pt x="38" y="2575"/>
                    <a:pt x="38" y="2575"/>
                    <a:pt x="38" y="2574"/>
                  </a:cubicBezTo>
                  <a:cubicBezTo>
                    <a:pt x="32" y="2550"/>
                    <a:pt x="17" y="2516"/>
                    <a:pt x="31" y="2515"/>
                  </a:cubicBezTo>
                  <a:lnTo>
                    <a:pt x="31" y="2515"/>
                  </a:lnTo>
                  <a:cubicBezTo>
                    <a:pt x="34" y="2518"/>
                    <a:pt x="37" y="2523"/>
                    <a:pt x="39" y="2523"/>
                  </a:cubicBezTo>
                  <a:cubicBezTo>
                    <a:pt x="41" y="2523"/>
                    <a:pt x="42" y="2520"/>
                    <a:pt x="41" y="2512"/>
                  </a:cubicBezTo>
                  <a:cubicBezTo>
                    <a:pt x="39" y="2484"/>
                    <a:pt x="44" y="2443"/>
                    <a:pt x="41" y="2416"/>
                  </a:cubicBezTo>
                  <a:cubicBezTo>
                    <a:pt x="41" y="2408"/>
                    <a:pt x="39" y="2405"/>
                    <a:pt x="37" y="2405"/>
                  </a:cubicBezTo>
                  <a:cubicBezTo>
                    <a:pt x="34" y="2405"/>
                    <a:pt x="29" y="2410"/>
                    <a:pt x="26" y="2410"/>
                  </a:cubicBezTo>
                  <a:cubicBezTo>
                    <a:pt x="25" y="2410"/>
                    <a:pt x="25" y="2410"/>
                    <a:pt x="25" y="2410"/>
                  </a:cubicBezTo>
                  <a:cubicBezTo>
                    <a:pt x="26" y="2394"/>
                    <a:pt x="40" y="2342"/>
                    <a:pt x="46" y="2335"/>
                  </a:cubicBezTo>
                  <a:cubicBezTo>
                    <a:pt x="47" y="2334"/>
                    <a:pt x="47" y="2334"/>
                    <a:pt x="47" y="2334"/>
                  </a:cubicBezTo>
                  <a:lnTo>
                    <a:pt x="47" y="2334"/>
                  </a:lnTo>
                  <a:cubicBezTo>
                    <a:pt x="51" y="2334"/>
                    <a:pt x="46" y="2374"/>
                    <a:pt x="46" y="2379"/>
                  </a:cubicBezTo>
                  <a:cubicBezTo>
                    <a:pt x="49" y="2359"/>
                    <a:pt x="52" y="2316"/>
                    <a:pt x="62" y="2302"/>
                  </a:cubicBezTo>
                  <a:cubicBezTo>
                    <a:pt x="65" y="2298"/>
                    <a:pt x="68" y="2296"/>
                    <a:pt x="71" y="2296"/>
                  </a:cubicBezTo>
                  <a:cubicBezTo>
                    <a:pt x="76" y="2296"/>
                    <a:pt x="80" y="2300"/>
                    <a:pt x="83" y="2301"/>
                  </a:cubicBezTo>
                  <a:cubicBezTo>
                    <a:pt x="78" y="2285"/>
                    <a:pt x="72" y="2273"/>
                    <a:pt x="70" y="2249"/>
                  </a:cubicBezTo>
                  <a:cubicBezTo>
                    <a:pt x="68" y="2237"/>
                    <a:pt x="79" y="2218"/>
                    <a:pt x="82" y="2203"/>
                  </a:cubicBezTo>
                  <a:cubicBezTo>
                    <a:pt x="84" y="2196"/>
                    <a:pt x="80" y="2180"/>
                    <a:pt x="89" y="2172"/>
                  </a:cubicBezTo>
                  <a:cubicBezTo>
                    <a:pt x="91" y="2171"/>
                    <a:pt x="92" y="2170"/>
                    <a:pt x="93" y="2170"/>
                  </a:cubicBezTo>
                  <a:cubicBezTo>
                    <a:pt x="99" y="2170"/>
                    <a:pt x="99" y="2189"/>
                    <a:pt x="105" y="2189"/>
                  </a:cubicBezTo>
                  <a:cubicBezTo>
                    <a:pt x="106" y="2189"/>
                    <a:pt x="107" y="2189"/>
                    <a:pt x="108" y="2188"/>
                  </a:cubicBezTo>
                  <a:cubicBezTo>
                    <a:pt x="116" y="2184"/>
                    <a:pt x="119" y="2156"/>
                    <a:pt x="122" y="2147"/>
                  </a:cubicBezTo>
                  <a:cubicBezTo>
                    <a:pt x="124" y="2135"/>
                    <a:pt x="121" y="2133"/>
                    <a:pt x="127" y="2118"/>
                  </a:cubicBezTo>
                  <a:cubicBezTo>
                    <a:pt x="134" y="2103"/>
                    <a:pt x="142" y="2086"/>
                    <a:pt x="149" y="2070"/>
                  </a:cubicBezTo>
                  <a:cubicBezTo>
                    <a:pt x="171" y="2034"/>
                    <a:pt x="203" y="1985"/>
                    <a:pt x="222" y="1950"/>
                  </a:cubicBezTo>
                  <a:cubicBezTo>
                    <a:pt x="226" y="1941"/>
                    <a:pt x="223" y="1936"/>
                    <a:pt x="232" y="1927"/>
                  </a:cubicBezTo>
                  <a:cubicBezTo>
                    <a:pt x="244" y="1917"/>
                    <a:pt x="250" y="1918"/>
                    <a:pt x="262" y="1906"/>
                  </a:cubicBezTo>
                  <a:cubicBezTo>
                    <a:pt x="287" y="1882"/>
                    <a:pt x="323" y="1844"/>
                    <a:pt x="341" y="1813"/>
                  </a:cubicBezTo>
                  <a:cubicBezTo>
                    <a:pt x="344" y="1807"/>
                    <a:pt x="349" y="1792"/>
                    <a:pt x="351" y="1789"/>
                  </a:cubicBezTo>
                  <a:cubicBezTo>
                    <a:pt x="354" y="1787"/>
                    <a:pt x="356" y="1786"/>
                    <a:pt x="357" y="1786"/>
                  </a:cubicBezTo>
                  <a:cubicBezTo>
                    <a:pt x="360" y="1786"/>
                    <a:pt x="362" y="1789"/>
                    <a:pt x="366" y="1789"/>
                  </a:cubicBezTo>
                  <a:cubicBezTo>
                    <a:pt x="368" y="1789"/>
                    <a:pt x="372" y="1787"/>
                    <a:pt x="377" y="1781"/>
                  </a:cubicBezTo>
                  <a:cubicBezTo>
                    <a:pt x="377" y="1781"/>
                    <a:pt x="375" y="1771"/>
                    <a:pt x="387" y="1758"/>
                  </a:cubicBezTo>
                  <a:cubicBezTo>
                    <a:pt x="395" y="1748"/>
                    <a:pt x="405" y="1738"/>
                    <a:pt x="404" y="1732"/>
                  </a:cubicBezTo>
                  <a:cubicBezTo>
                    <a:pt x="400" y="1721"/>
                    <a:pt x="404" y="1717"/>
                    <a:pt x="416" y="1695"/>
                  </a:cubicBezTo>
                  <a:cubicBezTo>
                    <a:pt x="419" y="1693"/>
                    <a:pt x="428" y="1692"/>
                    <a:pt x="435" y="1692"/>
                  </a:cubicBezTo>
                  <a:cubicBezTo>
                    <a:pt x="442" y="1692"/>
                    <a:pt x="446" y="1693"/>
                    <a:pt x="443" y="1696"/>
                  </a:cubicBezTo>
                  <a:cubicBezTo>
                    <a:pt x="438" y="1700"/>
                    <a:pt x="423" y="1707"/>
                    <a:pt x="418" y="1719"/>
                  </a:cubicBezTo>
                  <a:cubicBezTo>
                    <a:pt x="417" y="1722"/>
                    <a:pt x="418" y="1724"/>
                    <a:pt x="419" y="1724"/>
                  </a:cubicBezTo>
                  <a:cubicBezTo>
                    <a:pt x="420" y="1724"/>
                    <a:pt x="423" y="1721"/>
                    <a:pt x="427" y="1717"/>
                  </a:cubicBezTo>
                  <a:cubicBezTo>
                    <a:pt x="440" y="1708"/>
                    <a:pt x="467" y="1670"/>
                    <a:pt x="482" y="1669"/>
                  </a:cubicBezTo>
                  <a:cubicBezTo>
                    <a:pt x="485" y="1668"/>
                    <a:pt x="489" y="1664"/>
                    <a:pt x="496" y="1659"/>
                  </a:cubicBezTo>
                  <a:lnTo>
                    <a:pt x="496" y="1659"/>
                  </a:lnTo>
                  <a:cubicBezTo>
                    <a:pt x="491" y="1660"/>
                    <a:pt x="485" y="1662"/>
                    <a:pt x="481" y="1662"/>
                  </a:cubicBezTo>
                  <a:cubicBezTo>
                    <a:pt x="474" y="1662"/>
                    <a:pt x="472" y="1658"/>
                    <a:pt x="486" y="1645"/>
                  </a:cubicBezTo>
                  <a:lnTo>
                    <a:pt x="497" y="1658"/>
                  </a:lnTo>
                  <a:lnTo>
                    <a:pt x="497" y="1658"/>
                  </a:lnTo>
                  <a:cubicBezTo>
                    <a:pt x="504" y="1651"/>
                    <a:pt x="512" y="1642"/>
                    <a:pt x="521" y="1633"/>
                  </a:cubicBezTo>
                  <a:cubicBezTo>
                    <a:pt x="540" y="1615"/>
                    <a:pt x="560" y="1595"/>
                    <a:pt x="570" y="1587"/>
                  </a:cubicBezTo>
                  <a:cubicBezTo>
                    <a:pt x="569" y="1584"/>
                    <a:pt x="566" y="1584"/>
                    <a:pt x="564" y="1584"/>
                  </a:cubicBezTo>
                  <a:cubicBezTo>
                    <a:pt x="560" y="1584"/>
                    <a:pt x="555" y="1586"/>
                    <a:pt x="551" y="1586"/>
                  </a:cubicBezTo>
                  <a:cubicBezTo>
                    <a:pt x="550" y="1586"/>
                    <a:pt x="548" y="1585"/>
                    <a:pt x="547" y="1584"/>
                  </a:cubicBezTo>
                  <a:cubicBezTo>
                    <a:pt x="562" y="1572"/>
                    <a:pt x="581" y="1568"/>
                    <a:pt x="587" y="1562"/>
                  </a:cubicBezTo>
                  <a:cubicBezTo>
                    <a:pt x="598" y="1550"/>
                    <a:pt x="602" y="1535"/>
                    <a:pt x="609" y="1525"/>
                  </a:cubicBezTo>
                  <a:cubicBezTo>
                    <a:pt x="609" y="1525"/>
                    <a:pt x="609" y="1525"/>
                    <a:pt x="609" y="1525"/>
                  </a:cubicBezTo>
                  <a:cubicBezTo>
                    <a:pt x="622" y="1525"/>
                    <a:pt x="714" y="1495"/>
                    <a:pt x="704" y="1480"/>
                  </a:cubicBezTo>
                  <a:lnTo>
                    <a:pt x="704" y="1480"/>
                  </a:lnTo>
                  <a:cubicBezTo>
                    <a:pt x="693" y="1486"/>
                    <a:pt x="693" y="1490"/>
                    <a:pt x="689" y="1494"/>
                  </a:cubicBezTo>
                  <a:cubicBezTo>
                    <a:pt x="688" y="1495"/>
                    <a:pt x="687" y="1496"/>
                    <a:pt x="687" y="1496"/>
                  </a:cubicBezTo>
                  <a:cubicBezTo>
                    <a:pt x="684" y="1496"/>
                    <a:pt x="687" y="1482"/>
                    <a:pt x="688" y="1479"/>
                  </a:cubicBezTo>
                  <a:cubicBezTo>
                    <a:pt x="693" y="1471"/>
                    <a:pt x="704" y="1462"/>
                    <a:pt x="713" y="1456"/>
                  </a:cubicBezTo>
                  <a:cubicBezTo>
                    <a:pt x="719" y="1452"/>
                    <a:pt x="723" y="1451"/>
                    <a:pt x="725" y="1451"/>
                  </a:cubicBezTo>
                  <a:cubicBezTo>
                    <a:pt x="730" y="1451"/>
                    <a:pt x="729" y="1458"/>
                    <a:pt x="735" y="1458"/>
                  </a:cubicBezTo>
                  <a:cubicBezTo>
                    <a:pt x="738" y="1458"/>
                    <a:pt x="742" y="1456"/>
                    <a:pt x="749" y="1452"/>
                  </a:cubicBezTo>
                  <a:cubicBezTo>
                    <a:pt x="763" y="1444"/>
                    <a:pt x="782" y="1431"/>
                    <a:pt x="795" y="1421"/>
                  </a:cubicBezTo>
                  <a:cubicBezTo>
                    <a:pt x="809" y="1408"/>
                    <a:pt x="794" y="1409"/>
                    <a:pt x="815" y="1394"/>
                  </a:cubicBezTo>
                  <a:cubicBezTo>
                    <a:pt x="826" y="1385"/>
                    <a:pt x="834" y="1379"/>
                    <a:pt x="839" y="1379"/>
                  </a:cubicBezTo>
                  <a:cubicBezTo>
                    <a:pt x="840" y="1379"/>
                    <a:pt x="842" y="1380"/>
                    <a:pt x="843" y="1381"/>
                  </a:cubicBezTo>
                  <a:cubicBezTo>
                    <a:pt x="841" y="1384"/>
                    <a:pt x="836" y="1394"/>
                    <a:pt x="838" y="1394"/>
                  </a:cubicBezTo>
                  <a:cubicBezTo>
                    <a:pt x="838" y="1394"/>
                    <a:pt x="838" y="1394"/>
                    <a:pt x="838" y="1394"/>
                  </a:cubicBezTo>
                  <a:cubicBezTo>
                    <a:pt x="843" y="1394"/>
                    <a:pt x="893" y="1331"/>
                    <a:pt x="907" y="1331"/>
                  </a:cubicBezTo>
                  <a:cubicBezTo>
                    <a:pt x="914" y="1331"/>
                    <a:pt x="916" y="1334"/>
                    <a:pt x="921" y="1334"/>
                  </a:cubicBezTo>
                  <a:cubicBezTo>
                    <a:pt x="925" y="1334"/>
                    <a:pt x="931" y="1332"/>
                    <a:pt x="943" y="1325"/>
                  </a:cubicBezTo>
                  <a:cubicBezTo>
                    <a:pt x="949" y="1321"/>
                    <a:pt x="975" y="1302"/>
                    <a:pt x="981" y="1297"/>
                  </a:cubicBezTo>
                  <a:lnTo>
                    <a:pt x="981" y="1297"/>
                  </a:lnTo>
                  <a:cubicBezTo>
                    <a:pt x="977" y="1300"/>
                    <a:pt x="945" y="1311"/>
                    <a:pt x="937" y="1311"/>
                  </a:cubicBezTo>
                  <a:cubicBezTo>
                    <a:pt x="934" y="1311"/>
                    <a:pt x="935" y="1309"/>
                    <a:pt x="941" y="1305"/>
                  </a:cubicBezTo>
                  <a:cubicBezTo>
                    <a:pt x="961" y="1294"/>
                    <a:pt x="981" y="1284"/>
                    <a:pt x="1001" y="1272"/>
                  </a:cubicBezTo>
                  <a:lnTo>
                    <a:pt x="1033" y="1254"/>
                  </a:lnTo>
                  <a:cubicBezTo>
                    <a:pt x="1040" y="1250"/>
                    <a:pt x="1044" y="1248"/>
                    <a:pt x="1042" y="1245"/>
                  </a:cubicBezTo>
                  <a:cubicBezTo>
                    <a:pt x="1043" y="1244"/>
                    <a:pt x="1043" y="1244"/>
                    <a:pt x="1044" y="1244"/>
                  </a:cubicBezTo>
                  <a:lnTo>
                    <a:pt x="1044" y="1244"/>
                  </a:lnTo>
                  <a:cubicBezTo>
                    <a:pt x="1048" y="1244"/>
                    <a:pt x="1042" y="1261"/>
                    <a:pt x="1044" y="1261"/>
                  </a:cubicBezTo>
                  <a:cubicBezTo>
                    <a:pt x="1044" y="1261"/>
                    <a:pt x="1045" y="1261"/>
                    <a:pt x="1045" y="1261"/>
                  </a:cubicBezTo>
                  <a:cubicBezTo>
                    <a:pt x="1053" y="1261"/>
                    <a:pt x="1066" y="1246"/>
                    <a:pt x="1069" y="1242"/>
                  </a:cubicBezTo>
                  <a:cubicBezTo>
                    <a:pt x="1073" y="1237"/>
                    <a:pt x="1080" y="1224"/>
                    <a:pt x="1094" y="1220"/>
                  </a:cubicBezTo>
                  <a:cubicBezTo>
                    <a:pt x="1096" y="1219"/>
                    <a:pt x="1098" y="1219"/>
                    <a:pt x="1099" y="1219"/>
                  </a:cubicBezTo>
                  <a:cubicBezTo>
                    <a:pt x="1105" y="1219"/>
                    <a:pt x="1102" y="1225"/>
                    <a:pt x="1107" y="1227"/>
                  </a:cubicBezTo>
                  <a:lnTo>
                    <a:pt x="1107" y="1227"/>
                  </a:lnTo>
                  <a:cubicBezTo>
                    <a:pt x="1100" y="1224"/>
                    <a:pt x="1136" y="1193"/>
                    <a:pt x="1147" y="1186"/>
                  </a:cubicBezTo>
                  <a:cubicBezTo>
                    <a:pt x="1157" y="1179"/>
                    <a:pt x="1170" y="1170"/>
                    <a:pt x="1182" y="1166"/>
                  </a:cubicBezTo>
                  <a:cubicBezTo>
                    <a:pt x="1186" y="1164"/>
                    <a:pt x="1188" y="1164"/>
                    <a:pt x="1189" y="1164"/>
                  </a:cubicBezTo>
                  <a:cubicBezTo>
                    <a:pt x="1191" y="1164"/>
                    <a:pt x="1192" y="1164"/>
                    <a:pt x="1193" y="1164"/>
                  </a:cubicBezTo>
                  <a:cubicBezTo>
                    <a:pt x="1195" y="1164"/>
                    <a:pt x="1197" y="1164"/>
                    <a:pt x="1201" y="1162"/>
                  </a:cubicBezTo>
                  <a:cubicBezTo>
                    <a:pt x="1210" y="1159"/>
                    <a:pt x="1251" y="1139"/>
                    <a:pt x="1250" y="1132"/>
                  </a:cubicBezTo>
                  <a:cubicBezTo>
                    <a:pt x="1249" y="1127"/>
                    <a:pt x="1250" y="1124"/>
                    <a:pt x="1265" y="1115"/>
                  </a:cubicBezTo>
                  <a:cubicBezTo>
                    <a:pt x="1265" y="1115"/>
                    <a:pt x="1286" y="1104"/>
                    <a:pt x="1288" y="1104"/>
                  </a:cubicBezTo>
                  <a:cubicBezTo>
                    <a:pt x="1288" y="1104"/>
                    <a:pt x="1288" y="1104"/>
                    <a:pt x="1288" y="1104"/>
                  </a:cubicBezTo>
                  <a:cubicBezTo>
                    <a:pt x="1289" y="1105"/>
                    <a:pt x="1264" y="1129"/>
                    <a:pt x="1274" y="1129"/>
                  </a:cubicBezTo>
                  <a:cubicBezTo>
                    <a:pt x="1275" y="1129"/>
                    <a:pt x="1278" y="1128"/>
                    <a:pt x="1283" y="1126"/>
                  </a:cubicBezTo>
                  <a:cubicBezTo>
                    <a:pt x="1306" y="1117"/>
                    <a:pt x="1310" y="1101"/>
                    <a:pt x="1335" y="1094"/>
                  </a:cubicBezTo>
                  <a:cubicBezTo>
                    <a:pt x="1364" y="1085"/>
                    <a:pt x="1378" y="1071"/>
                    <a:pt x="1397" y="1056"/>
                  </a:cubicBezTo>
                  <a:cubicBezTo>
                    <a:pt x="1412" y="1044"/>
                    <a:pt x="1409" y="1048"/>
                    <a:pt x="1419" y="1044"/>
                  </a:cubicBezTo>
                  <a:cubicBezTo>
                    <a:pt x="1427" y="1043"/>
                    <a:pt x="1439" y="1033"/>
                    <a:pt x="1446" y="1029"/>
                  </a:cubicBezTo>
                  <a:cubicBezTo>
                    <a:pt x="1451" y="1022"/>
                    <a:pt x="1472" y="1003"/>
                    <a:pt x="1485" y="1003"/>
                  </a:cubicBezTo>
                  <a:cubicBezTo>
                    <a:pt x="1487" y="1003"/>
                    <a:pt x="1488" y="1004"/>
                    <a:pt x="1490" y="1004"/>
                  </a:cubicBezTo>
                  <a:cubicBezTo>
                    <a:pt x="1491" y="1005"/>
                    <a:pt x="1500" y="1010"/>
                    <a:pt x="1509" y="1010"/>
                  </a:cubicBezTo>
                  <a:cubicBezTo>
                    <a:pt x="1515" y="1010"/>
                    <a:pt x="1521" y="1008"/>
                    <a:pt x="1525" y="1001"/>
                  </a:cubicBezTo>
                  <a:cubicBezTo>
                    <a:pt x="1530" y="992"/>
                    <a:pt x="1526" y="989"/>
                    <a:pt x="1547" y="981"/>
                  </a:cubicBezTo>
                  <a:cubicBezTo>
                    <a:pt x="1550" y="979"/>
                    <a:pt x="1552" y="979"/>
                    <a:pt x="1553" y="979"/>
                  </a:cubicBezTo>
                  <a:cubicBezTo>
                    <a:pt x="1557" y="979"/>
                    <a:pt x="1556" y="984"/>
                    <a:pt x="1560" y="984"/>
                  </a:cubicBezTo>
                  <a:cubicBezTo>
                    <a:pt x="1567" y="984"/>
                    <a:pt x="1581" y="977"/>
                    <a:pt x="1589" y="974"/>
                  </a:cubicBezTo>
                  <a:lnTo>
                    <a:pt x="1585" y="963"/>
                  </a:lnTo>
                  <a:cubicBezTo>
                    <a:pt x="1578" y="965"/>
                    <a:pt x="1567" y="968"/>
                    <a:pt x="1561" y="968"/>
                  </a:cubicBezTo>
                  <a:cubicBezTo>
                    <a:pt x="1561" y="968"/>
                    <a:pt x="1560" y="968"/>
                    <a:pt x="1560" y="967"/>
                  </a:cubicBezTo>
                  <a:cubicBezTo>
                    <a:pt x="1552" y="964"/>
                    <a:pt x="1590" y="948"/>
                    <a:pt x="1595" y="946"/>
                  </a:cubicBezTo>
                  <a:cubicBezTo>
                    <a:pt x="1605" y="941"/>
                    <a:pt x="1610" y="940"/>
                    <a:pt x="1613" y="940"/>
                  </a:cubicBezTo>
                  <a:cubicBezTo>
                    <a:pt x="1616" y="940"/>
                    <a:pt x="1618" y="941"/>
                    <a:pt x="1622" y="941"/>
                  </a:cubicBezTo>
                  <a:cubicBezTo>
                    <a:pt x="1625" y="941"/>
                    <a:pt x="1629" y="941"/>
                    <a:pt x="1636" y="939"/>
                  </a:cubicBezTo>
                  <a:cubicBezTo>
                    <a:pt x="1640" y="938"/>
                    <a:pt x="1676" y="928"/>
                    <a:pt x="1678" y="925"/>
                  </a:cubicBezTo>
                  <a:cubicBezTo>
                    <a:pt x="1685" y="917"/>
                    <a:pt x="1673" y="918"/>
                    <a:pt x="1696" y="906"/>
                  </a:cubicBezTo>
                  <a:cubicBezTo>
                    <a:pt x="1707" y="901"/>
                    <a:pt x="1719" y="898"/>
                    <a:pt x="1724" y="892"/>
                  </a:cubicBezTo>
                  <a:cubicBezTo>
                    <a:pt x="1732" y="880"/>
                    <a:pt x="1807" y="852"/>
                    <a:pt x="1826" y="845"/>
                  </a:cubicBezTo>
                  <a:cubicBezTo>
                    <a:pt x="1835" y="842"/>
                    <a:pt x="1839" y="840"/>
                    <a:pt x="1842" y="840"/>
                  </a:cubicBezTo>
                  <a:cubicBezTo>
                    <a:pt x="1845" y="840"/>
                    <a:pt x="1846" y="842"/>
                    <a:pt x="1851" y="843"/>
                  </a:cubicBezTo>
                  <a:cubicBezTo>
                    <a:pt x="1852" y="844"/>
                    <a:pt x="1852" y="844"/>
                    <a:pt x="1853" y="844"/>
                  </a:cubicBezTo>
                  <a:cubicBezTo>
                    <a:pt x="1862" y="844"/>
                    <a:pt x="1888" y="831"/>
                    <a:pt x="1898" y="827"/>
                  </a:cubicBezTo>
                  <a:cubicBezTo>
                    <a:pt x="1913" y="823"/>
                    <a:pt x="1939" y="816"/>
                    <a:pt x="1944" y="806"/>
                  </a:cubicBezTo>
                  <a:cubicBezTo>
                    <a:pt x="1946" y="800"/>
                    <a:pt x="1957" y="797"/>
                    <a:pt x="1971" y="792"/>
                  </a:cubicBezTo>
                  <a:cubicBezTo>
                    <a:pt x="1980" y="788"/>
                    <a:pt x="1980" y="784"/>
                    <a:pt x="1992" y="779"/>
                  </a:cubicBezTo>
                  <a:cubicBezTo>
                    <a:pt x="2011" y="769"/>
                    <a:pt x="2024" y="767"/>
                    <a:pt x="2043" y="760"/>
                  </a:cubicBezTo>
                  <a:cubicBezTo>
                    <a:pt x="2064" y="752"/>
                    <a:pt x="2104" y="714"/>
                    <a:pt x="2089" y="714"/>
                  </a:cubicBezTo>
                  <a:cubicBezTo>
                    <a:pt x="2089" y="714"/>
                    <a:pt x="2088" y="714"/>
                    <a:pt x="2088" y="714"/>
                  </a:cubicBezTo>
                  <a:cubicBezTo>
                    <a:pt x="2090" y="714"/>
                    <a:pt x="2068" y="724"/>
                    <a:pt x="2064" y="725"/>
                  </a:cubicBezTo>
                  <a:cubicBezTo>
                    <a:pt x="2051" y="728"/>
                    <a:pt x="2038" y="733"/>
                    <a:pt x="2028" y="733"/>
                  </a:cubicBezTo>
                  <a:cubicBezTo>
                    <a:pt x="2000" y="740"/>
                    <a:pt x="1969" y="749"/>
                    <a:pt x="1940" y="762"/>
                  </a:cubicBezTo>
                  <a:cubicBezTo>
                    <a:pt x="1920" y="771"/>
                    <a:pt x="1945" y="775"/>
                    <a:pt x="1918" y="788"/>
                  </a:cubicBezTo>
                  <a:cubicBezTo>
                    <a:pt x="1899" y="797"/>
                    <a:pt x="1885" y="800"/>
                    <a:pt x="1870" y="802"/>
                  </a:cubicBezTo>
                  <a:cubicBezTo>
                    <a:pt x="1870" y="800"/>
                    <a:pt x="1869" y="798"/>
                    <a:pt x="1867" y="798"/>
                  </a:cubicBezTo>
                  <a:cubicBezTo>
                    <a:pt x="1864" y="798"/>
                    <a:pt x="1861" y="800"/>
                    <a:pt x="1853" y="803"/>
                  </a:cubicBezTo>
                  <a:cubicBezTo>
                    <a:pt x="1829" y="813"/>
                    <a:pt x="1842" y="808"/>
                    <a:pt x="1838" y="818"/>
                  </a:cubicBezTo>
                  <a:cubicBezTo>
                    <a:pt x="1836" y="822"/>
                    <a:pt x="1820" y="831"/>
                    <a:pt x="1811" y="832"/>
                  </a:cubicBezTo>
                  <a:cubicBezTo>
                    <a:pt x="1810" y="832"/>
                    <a:pt x="1810" y="832"/>
                    <a:pt x="1809" y="832"/>
                  </a:cubicBezTo>
                  <a:cubicBezTo>
                    <a:pt x="1798" y="832"/>
                    <a:pt x="1808" y="822"/>
                    <a:pt x="1800" y="822"/>
                  </a:cubicBezTo>
                  <a:cubicBezTo>
                    <a:pt x="1797" y="822"/>
                    <a:pt x="1792" y="823"/>
                    <a:pt x="1782" y="827"/>
                  </a:cubicBezTo>
                  <a:cubicBezTo>
                    <a:pt x="1769" y="832"/>
                    <a:pt x="1742" y="850"/>
                    <a:pt x="1745" y="855"/>
                  </a:cubicBezTo>
                  <a:cubicBezTo>
                    <a:pt x="1739" y="858"/>
                    <a:pt x="1726" y="862"/>
                    <a:pt x="1719" y="865"/>
                  </a:cubicBezTo>
                  <a:cubicBezTo>
                    <a:pt x="1711" y="871"/>
                    <a:pt x="1649" y="909"/>
                    <a:pt x="1643" y="909"/>
                  </a:cubicBezTo>
                  <a:cubicBezTo>
                    <a:pt x="1643" y="909"/>
                    <a:pt x="1643" y="909"/>
                    <a:pt x="1642" y="909"/>
                  </a:cubicBezTo>
                  <a:cubicBezTo>
                    <a:pt x="1633" y="909"/>
                    <a:pt x="1671" y="880"/>
                    <a:pt x="1670" y="878"/>
                  </a:cubicBezTo>
                  <a:lnTo>
                    <a:pt x="1670" y="878"/>
                  </a:lnTo>
                  <a:cubicBezTo>
                    <a:pt x="1671" y="881"/>
                    <a:pt x="1591" y="922"/>
                    <a:pt x="1582" y="930"/>
                  </a:cubicBezTo>
                  <a:cubicBezTo>
                    <a:pt x="1569" y="940"/>
                    <a:pt x="1558" y="944"/>
                    <a:pt x="1541" y="946"/>
                  </a:cubicBezTo>
                  <a:cubicBezTo>
                    <a:pt x="1515" y="949"/>
                    <a:pt x="1520" y="956"/>
                    <a:pt x="1505" y="963"/>
                  </a:cubicBezTo>
                  <a:cubicBezTo>
                    <a:pt x="1489" y="971"/>
                    <a:pt x="1484" y="974"/>
                    <a:pt x="1471" y="976"/>
                  </a:cubicBezTo>
                  <a:cubicBezTo>
                    <a:pt x="1467" y="977"/>
                    <a:pt x="1462" y="979"/>
                    <a:pt x="1457" y="981"/>
                  </a:cubicBezTo>
                  <a:cubicBezTo>
                    <a:pt x="1446" y="988"/>
                    <a:pt x="1440" y="996"/>
                    <a:pt x="1449" y="996"/>
                  </a:cubicBezTo>
                  <a:cubicBezTo>
                    <a:pt x="1449" y="996"/>
                    <a:pt x="1450" y="996"/>
                    <a:pt x="1450" y="996"/>
                  </a:cubicBezTo>
                  <a:lnTo>
                    <a:pt x="1450" y="996"/>
                  </a:lnTo>
                  <a:cubicBezTo>
                    <a:pt x="1457" y="997"/>
                    <a:pt x="1461" y="1002"/>
                    <a:pt x="1443" y="1008"/>
                  </a:cubicBezTo>
                  <a:cubicBezTo>
                    <a:pt x="1427" y="1014"/>
                    <a:pt x="1422" y="1008"/>
                    <a:pt x="1404" y="1014"/>
                  </a:cubicBezTo>
                  <a:cubicBezTo>
                    <a:pt x="1388" y="1020"/>
                    <a:pt x="1371" y="1032"/>
                    <a:pt x="1358" y="1042"/>
                  </a:cubicBezTo>
                  <a:cubicBezTo>
                    <a:pt x="1347" y="1048"/>
                    <a:pt x="1334" y="1054"/>
                    <a:pt x="1323" y="1057"/>
                  </a:cubicBezTo>
                  <a:cubicBezTo>
                    <a:pt x="1322" y="1057"/>
                    <a:pt x="1321" y="1057"/>
                    <a:pt x="1320" y="1057"/>
                  </a:cubicBezTo>
                  <a:cubicBezTo>
                    <a:pt x="1317" y="1057"/>
                    <a:pt x="1313" y="1058"/>
                    <a:pt x="1310" y="1060"/>
                  </a:cubicBezTo>
                  <a:cubicBezTo>
                    <a:pt x="1290" y="1070"/>
                    <a:pt x="1298" y="1072"/>
                    <a:pt x="1278" y="1083"/>
                  </a:cubicBezTo>
                  <a:cubicBezTo>
                    <a:pt x="1265" y="1090"/>
                    <a:pt x="1256" y="1091"/>
                    <a:pt x="1243" y="1098"/>
                  </a:cubicBezTo>
                  <a:cubicBezTo>
                    <a:pt x="1212" y="1113"/>
                    <a:pt x="1176" y="1134"/>
                    <a:pt x="1154" y="1154"/>
                  </a:cubicBezTo>
                  <a:cubicBezTo>
                    <a:pt x="1145" y="1163"/>
                    <a:pt x="1140" y="1167"/>
                    <a:pt x="1136" y="1167"/>
                  </a:cubicBezTo>
                  <a:cubicBezTo>
                    <a:pt x="1134" y="1167"/>
                    <a:pt x="1133" y="1166"/>
                    <a:pt x="1132" y="1163"/>
                  </a:cubicBezTo>
                  <a:cubicBezTo>
                    <a:pt x="1136" y="1159"/>
                    <a:pt x="1136" y="1157"/>
                    <a:pt x="1134" y="1157"/>
                  </a:cubicBezTo>
                  <a:cubicBezTo>
                    <a:pt x="1131" y="1157"/>
                    <a:pt x="1120" y="1163"/>
                    <a:pt x="1113" y="1167"/>
                  </a:cubicBezTo>
                  <a:cubicBezTo>
                    <a:pt x="1097" y="1176"/>
                    <a:pt x="1077" y="1187"/>
                    <a:pt x="1064" y="1198"/>
                  </a:cubicBezTo>
                  <a:cubicBezTo>
                    <a:pt x="1053" y="1206"/>
                    <a:pt x="1046" y="1216"/>
                    <a:pt x="1028" y="1224"/>
                  </a:cubicBezTo>
                  <a:cubicBezTo>
                    <a:pt x="1027" y="1223"/>
                    <a:pt x="1026" y="1222"/>
                    <a:pt x="1024" y="1222"/>
                  </a:cubicBezTo>
                  <a:cubicBezTo>
                    <a:pt x="1013" y="1222"/>
                    <a:pt x="982" y="1244"/>
                    <a:pt x="970" y="1252"/>
                  </a:cubicBezTo>
                  <a:cubicBezTo>
                    <a:pt x="957" y="1262"/>
                    <a:pt x="946" y="1286"/>
                    <a:pt x="938" y="1287"/>
                  </a:cubicBezTo>
                  <a:cubicBezTo>
                    <a:pt x="920" y="1289"/>
                    <a:pt x="914" y="1289"/>
                    <a:pt x="887" y="1305"/>
                  </a:cubicBezTo>
                  <a:cubicBezTo>
                    <a:pt x="847" y="1328"/>
                    <a:pt x="808" y="1356"/>
                    <a:pt x="771" y="1384"/>
                  </a:cubicBezTo>
                  <a:cubicBezTo>
                    <a:pt x="759" y="1394"/>
                    <a:pt x="746" y="1405"/>
                    <a:pt x="733" y="1415"/>
                  </a:cubicBezTo>
                  <a:cubicBezTo>
                    <a:pt x="725" y="1422"/>
                    <a:pt x="721" y="1429"/>
                    <a:pt x="714" y="1435"/>
                  </a:cubicBezTo>
                  <a:cubicBezTo>
                    <a:pt x="704" y="1442"/>
                    <a:pt x="690" y="1443"/>
                    <a:pt x="681" y="1448"/>
                  </a:cubicBezTo>
                  <a:cubicBezTo>
                    <a:pt x="668" y="1453"/>
                    <a:pt x="655" y="1462"/>
                    <a:pt x="641" y="1470"/>
                  </a:cubicBezTo>
                  <a:cubicBezTo>
                    <a:pt x="624" y="1483"/>
                    <a:pt x="610" y="1496"/>
                    <a:pt x="614" y="1502"/>
                  </a:cubicBezTo>
                  <a:cubicBezTo>
                    <a:pt x="614" y="1501"/>
                    <a:pt x="613" y="1501"/>
                    <a:pt x="613" y="1501"/>
                  </a:cubicBezTo>
                  <a:cubicBezTo>
                    <a:pt x="606" y="1501"/>
                    <a:pt x="579" y="1535"/>
                    <a:pt x="572" y="1543"/>
                  </a:cubicBezTo>
                  <a:cubicBezTo>
                    <a:pt x="568" y="1548"/>
                    <a:pt x="542" y="1557"/>
                    <a:pt x="531" y="1565"/>
                  </a:cubicBezTo>
                  <a:cubicBezTo>
                    <a:pt x="516" y="1575"/>
                    <a:pt x="498" y="1589"/>
                    <a:pt x="486" y="1603"/>
                  </a:cubicBezTo>
                  <a:cubicBezTo>
                    <a:pt x="474" y="1616"/>
                    <a:pt x="485" y="1617"/>
                    <a:pt x="487" y="1620"/>
                  </a:cubicBezTo>
                  <a:cubicBezTo>
                    <a:pt x="481" y="1626"/>
                    <a:pt x="469" y="1639"/>
                    <a:pt x="462" y="1643"/>
                  </a:cubicBezTo>
                  <a:cubicBezTo>
                    <a:pt x="462" y="1642"/>
                    <a:pt x="461" y="1641"/>
                    <a:pt x="460" y="1641"/>
                  </a:cubicBezTo>
                  <a:cubicBezTo>
                    <a:pt x="459" y="1641"/>
                    <a:pt x="458" y="1641"/>
                    <a:pt x="458" y="1642"/>
                  </a:cubicBezTo>
                  <a:cubicBezTo>
                    <a:pt x="452" y="1643"/>
                    <a:pt x="441" y="1655"/>
                    <a:pt x="437" y="1660"/>
                  </a:cubicBezTo>
                  <a:cubicBezTo>
                    <a:pt x="432" y="1664"/>
                    <a:pt x="426" y="1663"/>
                    <a:pt x="418" y="1669"/>
                  </a:cubicBezTo>
                  <a:cubicBezTo>
                    <a:pt x="410" y="1676"/>
                    <a:pt x="400" y="1684"/>
                    <a:pt x="393" y="1693"/>
                  </a:cubicBezTo>
                  <a:cubicBezTo>
                    <a:pt x="369" y="1720"/>
                    <a:pt x="363" y="1734"/>
                    <a:pt x="347" y="1759"/>
                  </a:cubicBezTo>
                  <a:cubicBezTo>
                    <a:pt x="337" y="1775"/>
                    <a:pt x="332" y="1780"/>
                    <a:pt x="329" y="1780"/>
                  </a:cubicBezTo>
                  <a:cubicBezTo>
                    <a:pt x="326" y="1780"/>
                    <a:pt x="325" y="1776"/>
                    <a:pt x="322" y="1772"/>
                  </a:cubicBezTo>
                  <a:lnTo>
                    <a:pt x="322" y="1772"/>
                  </a:lnTo>
                  <a:cubicBezTo>
                    <a:pt x="326" y="1776"/>
                    <a:pt x="308" y="1789"/>
                    <a:pt x="305" y="1800"/>
                  </a:cubicBezTo>
                  <a:cubicBezTo>
                    <a:pt x="304" y="1801"/>
                    <a:pt x="308" y="1807"/>
                    <a:pt x="307" y="1808"/>
                  </a:cubicBezTo>
                  <a:cubicBezTo>
                    <a:pt x="297" y="1821"/>
                    <a:pt x="293" y="1813"/>
                    <a:pt x="284" y="1823"/>
                  </a:cubicBezTo>
                  <a:cubicBezTo>
                    <a:pt x="272" y="1837"/>
                    <a:pt x="270" y="1851"/>
                    <a:pt x="260" y="1865"/>
                  </a:cubicBezTo>
                  <a:cubicBezTo>
                    <a:pt x="254" y="1874"/>
                    <a:pt x="252" y="1877"/>
                    <a:pt x="251" y="1877"/>
                  </a:cubicBezTo>
                  <a:cubicBezTo>
                    <a:pt x="249" y="1877"/>
                    <a:pt x="252" y="1868"/>
                    <a:pt x="255" y="1862"/>
                  </a:cubicBezTo>
                  <a:cubicBezTo>
                    <a:pt x="259" y="1855"/>
                    <a:pt x="258" y="1850"/>
                    <a:pt x="254" y="1850"/>
                  </a:cubicBezTo>
                  <a:cubicBezTo>
                    <a:pt x="251" y="1850"/>
                    <a:pt x="245" y="1854"/>
                    <a:pt x="239" y="1863"/>
                  </a:cubicBezTo>
                  <a:cubicBezTo>
                    <a:pt x="225" y="1884"/>
                    <a:pt x="215" y="1909"/>
                    <a:pt x="222" y="1915"/>
                  </a:cubicBezTo>
                  <a:lnTo>
                    <a:pt x="222" y="1915"/>
                  </a:lnTo>
                  <a:cubicBezTo>
                    <a:pt x="221" y="1914"/>
                    <a:pt x="220" y="1914"/>
                    <a:pt x="220" y="1914"/>
                  </a:cubicBezTo>
                  <a:cubicBezTo>
                    <a:pt x="210" y="1914"/>
                    <a:pt x="188" y="1942"/>
                    <a:pt x="169" y="1973"/>
                  </a:cubicBezTo>
                  <a:cubicBezTo>
                    <a:pt x="150" y="2005"/>
                    <a:pt x="132" y="2037"/>
                    <a:pt x="124" y="2037"/>
                  </a:cubicBezTo>
                  <a:cubicBezTo>
                    <a:pt x="124" y="2037"/>
                    <a:pt x="124" y="2037"/>
                    <a:pt x="123" y="2037"/>
                  </a:cubicBezTo>
                  <a:cubicBezTo>
                    <a:pt x="100" y="2059"/>
                    <a:pt x="100" y="2091"/>
                    <a:pt x="86" y="2121"/>
                  </a:cubicBezTo>
                  <a:cubicBezTo>
                    <a:pt x="75" y="2144"/>
                    <a:pt x="67" y="2168"/>
                    <a:pt x="59" y="2192"/>
                  </a:cubicBezTo>
                  <a:cubicBezTo>
                    <a:pt x="45" y="2223"/>
                    <a:pt x="43" y="2256"/>
                    <a:pt x="35" y="2286"/>
                  </a:cubicBezTo>
                  <a:cubicBezTo>
                    <a:pt x="29" y="2310"/>
                    <a:pt x="20" y="2316"/>
                    <a:pt x="17" y="2347"/>
                  </a:cubicBezTo>
                  <a:cubicBezTo>
                    <a:pt x="15" y="2359"/>
                    <a:pt x="12" y="2379"/>
                    <a:pt x="14" y="2388"/>
                  </a:cubicBezTo>
                  <a:cubicBezTo>
                    <a:pt x="15" y="2392"/>
                    <a:pt x="20" y="2390"/>
                    <a:pt x="18" y="2400"/>
                  </a:cubicBezTo>
                  <a:cubicBezTo>
                    <a:pt x="16" y="2424"/>
                    <a:pt x="5" y="2426"/>
                    <a:pt x="0" y="2426"/>
                  </a:cubicBezTo>
                  <a:cubicBezTo>
                    <a:pt x="3" y="2426"/>
                    <a:pt x="5" y="2439"/>
                    <a:pt x="5" y="2459"/>
                  </a:cubicBezTo>
                  <a:cubicBezTo>
                    <a:pt x="5" y="2480"/>
                    <a:pt x="5" y="2507"/>
                    <a:pt x="10" y="2535"/>
                  </a:cubicBezTo>
                  <a:cubicBezTo>
                    <a:pt x="13" y="2591"/>
                    <a:pt x="31" y="2648"/>
                    <a:pt x="32" y="2663"/>
                  </a:cubicBezTo>
                  <a:cubicBezTo>
                    <a:pt x="40" y="2691"/>
                    <a:pt x="49" y="2724"/>
                    <a:pt x="60" y="2750"/>
                  </a:cubicBezTo>
                  <a:cubicBezTo>
                    <a:pt x="71" y="2775"/>
                    <a:pt x="87" y="2797"/>
                    <a:pt x="101" y="2817"/>
                  </a:cubicBezTo>
                  <a:cubicBezTo>
                    <a:pt x="104" y="2822"/>
                    <a:pt x="122" y="2835"/>
                    <a:pt x="126" y="2835"/>
                  </a:cubicBezTo>
                  <a:cubicBezTo>
                    <a:pt x="127" y="2835"/>
                    <a:pt x="127" y="2834"/>
                    <a:pt x="126" y="2832"/>
                  </a:cubicBezTo>
                  <a:lnTo>
                    <a:pt x="126" y="2832"/>
                  </a:lnTo>
                  <a:cubicBezTo>
                    <a:pt x="137" y="2847"/>
                    <a:pt x="115" y="2845"/>
                    <a:pt x="137" y="2868"/>
                  </a:cubicBezTo>
                  <a:cubicBezTo>
                    <a:pt x="140" y="2872"/>
                    <a:pt x="164" y="2893"/>
                    <a:pt x="167" y="2900"/>
                  </a:cubicBezTo>
                  <a:cubicBezTo>
                    <a:pt x="167" y="2900"/>
                    <a:pt x="167" y="2900"/>
                    <a:pt x="166" y="2900"/>
                  </a:cubicBezTo>
                  <a:cubicBezTo>
                    <a:pt x="164" y="2900"/>
                    <a:pt x="156" y="2896"/>
                    <a:pt x="152" y="2896"/>
                  </a:cubicBezTo>
                  <a:cubicBezTo>
                    <a:pt x="150" y="2896"/>
                    <a:pt x="149" y="2898"/>
                    <a:pt x="153" y="2903"/>
                  </a:cubicBezTo>
                  <a:cubicBezTo>
                    <a:pt x="166" y="2920"/>
                    <a:pt x="194" y="2944"/>
                    <a:pt x="204" y="2944"/>
                  </a:cubicBezTo>
                  <a:cubicBezTo>
                    <a:pt x="205" y="2944"/>
                    <a:pt x="206" y="2944"/>
                    <a:pt x="206" y="2943"/>
                  </a:cubicBezTo>
                  <a:cubicBezTo>
                    <a:pt x="217" y="2954"/>
                    <a:pt x="220" y="2973"/>
                    <a:pt x="220" y="2977"/>
                  </a:cubicBezTo>
                  <a:cubicBezTo>
                    <a:pt x="222" y="2982"/>
                    <a:pt x="250" y="3017"/>
                    <a:pt x="252" y="3018"/>
                  </a:cubicBezTo>
                  <a:cubicBezTo>
                    <a:pt x="253" y="3019"/>
                    <a:pt x="254" y="3019"/>
                    <a:pt x="255" y="3019"/>
                  </a:cubicBezTo>
                  <a:cubicBezTo>
                    <a:pt x="258" y="3019"/>
                    <a:pt x="261" y="3018"/>
                    <a:pt x="264" y="3018"/>
                  </a:cubicBezTo>
                  <a:cubicBezTo>
                    <a:pt x="268" y="3018"/>
                    <a:pt x="274" y="3020"/>
                    <a:pt x="284" y="3028"/>
                  </a:cubicBezTo>
                  <a:cubicBezTo>
                    <a:pt x="297" y="3040"/>
                    <a:pt x="304" y="3052"/>
                    <a:pt x="321" y="3064"/>
                  </a:cubicBezTo>
                  <a:cubicBezTo>
                    <a:pt x="337" y="3074"/>
                    <a:pt x="342" y="3073"/>
                    <a:pt x="358" y="3087"/>
                  </a:cubicBezTo>
                  <a:cubicBezTo>
                    <a:pt x="377" y="3102"/>
                    <a:pt x="378" y="3113"/>
                    <a:pt x="399" y="3128"/>
                  </a:cubicBezTo>
                  <a:cubicBezTo>
                    <a:pt x="411" y="3137"/>
                    <a:pt x="431" y="3150"/>
                    <a:pt x="439" y="3150"/>
                  </a:cubicBezTo>
                  <a:cubicBezTo>
                    <a:pt x="441" y="3150"/>
                    <a:pt x="442" y="3149"/>
                    <a:pt x="443" y="3149"/>
                  </a:cubicBezTo>
                  <a:cubicBezTo>
                    <a:pt x="445" y="3152"/>
                    <a:pt x="470" y="3179"/>
                    <a:pt x="472" y="3179"/>
                  </a:cubicBezTo>
                  <a:cubicBezTo>
                    <a:pt x="472" y="3179"/>
                    <a:pt x="473" y="3179"/>
                    <a:pt x="473" y="3179"/>
                  </a:cubicBezTo>
                  <a:cubicBezTo>
                    <a:pt x="473" y="3176"/>
                    <a:pt x="466" y="3164"/>
                    <a:pt x="471" y="3164"/>
                  </a:cubicBezTo>
                  <a:cubicBezTo>
                    <a:pt x="473" y="3164"/>
                    <a:pt x="477" y="3166"/>
                    <a:pt x="484" y="3171"/>
                  </a:cubicBezTo>
                  <a:cubicBezTo>
                    <a:pt x="496" y="3179"/>
                    <a:pt x="500" y="3186"/>
                    <a:pt x="511" y="3194"/>
                  </a:cubicBezTo>
                  <a:cubicBezTo>
                    <a:pt x="532" y="3209"/>
                    <a:pt x="574" y="3236"/>
                    <a:pt x="591" y="3236"/>
                  </a:cubicBezTo>
                  <a:cubicBezTo>
                    <a:pt x="592" y="3236"/>
                    <a:pt x="592" y="3236"/>
                    <a:pt x="593" y="3236"/>
                  </a:cubicBezTo>
                  <a:lnTo>
                    <a:pt x="593" y="3236"/>
                  </a:lnTo>
                  <a:cubicBezTo>
                    <a:pt x="584" y="3237"/>
                    <a:pt x="623" y="3265"/>
                    <a:pt x="633" y="3271"/>
                  </a:cubicBezTo>
                  <a:cubicBezTo>
                    <a:pt x="634" y="3269"/>
                    <a:pt x="636" y="3268"/>
                    <a:pt x="638" y="3268"/>
                  </a:cubicBezTo>
                  <a:cubicBezTo>
                    <a:pt x="644" y="3268"/>
                    <a:pt x="654" y="3274"/>
                    <a:pt x="666" y="3280"/>
                  </a:cubicBezTo>
                  <a:cubicBezTo>
                    <a:pt x="677" y="3286"/>
                    <a:pt x="679" y="3287"/>
                    <a:pt x="680" y="3287"/>
                  </a:cubicBezTo>
                  <a:cubicBezTo>
                    <a:pt x="681" y="3287"/>
                    <a:pt x="681" y="3286"/>
                    <a:pt x="686" y="3286"/>
                  </a:cubicBezTo>
                  <a:cubicBezTo>
                    <a:pt x="686" y="3286"/>
                    <a:pt x="686" y="3286"/>
                    <a:pt x="687" y="3286"/>
                  </a:cubicBezTo>
                  <a:cubicBezTo>
                    <a:pt x="700" y="3286"/>
                    <a:pt x="741" y="3314"/>
                    <a:pt x="755" y="3320"/>
                  </a:cubicBezTo>
                  <a:cubicBezTo>
                    <a:pt x="766" y="3325"/>
                    <a:pt x="769" y="3322"/>
                    <a:pt x="783" y="3327"/>
                  </a:cubicBezTo>
                  <a:cubicBezTo>
                    <a:pt x="804" y="3335"/>
                    <a:pt x="824" y="3342"/>
                    <a:pt x="844" y="3350"/>
                  </a:cubicBezTo>
                  <a:cubicBezTo>
                    <a:pt x="874" y="3361"/>
                    <a:pt x="893" y="3367"/>
                    <a:pt x="910" y="3367"/>
                  </a:cubicBezTo>
                  <a:cubicBezTo>
                    <a:pt x="913" y="3367"/>
                    <a:pt x="916" y="3367"/>
                    <a:pt x="919" y="3366"/>
                  </a:cubicBezTo>
                  <a:lnTo>
                    <a:pt x="919" y="3366"/>
                  </a:lnTo>
                  <a:cubicBezTo>
                    <a:pt x="911" y="3368"/>
                    <a:pt x="903" y="3369"/>
                    <a:pt x="905" y="3373"/>
                  </a:cubicBezTo>
                  <a:cubicBezTo>
                    <a:pt x="906" y="3380"/>
                    <a:pt x="930" y="3382"/>
                    <a:pt x="935" y="3382"/>
                  </a:cubicBezTo>
                  <a:cubicBezTo>
                    <a:pt x="938" y="3382"/>
                    <a:pt x="940" y="3381"/>
                    <a:pt x="943" y="3381"/>
                  </a:cubicBezTo>
                  <a:cubicBezTo>
                    <a:pt x="967" y="3381"/>
                    <a:pt x="980" y="3389"/>
                    <a:pt x="991" y="3403"/>
                  </a:cubicBezTo>
                  <a:cubicBezTo>
                    <a:pt x="994" y="3407"/>
                    <a:pt x="999" y="3408"/>
                    <a:pt x="1006" y="3408"/>
                  </a:cubicBezTo>
                  <a:cubicBezTo>
                    <a:pt x="1015" y="3408"/>
                    <a:pt x="1026" y="3406"/>
                    <a:pt x="1033" y="3406"/>
                  </a:cubicBezTo>
                  <a:cubicBezTo>
                    <a:pt x="1039" y="3406"/>
                    <a:pt x="1043" y="3407"/>
                    <a:pt x="1042" y="3411"/>
                  </a:cubicBezTo>
                  <a:cubicBezTo>
                    <a:pt x="1039" y="3419"/>
                    <a:pt x="1077" y="3431"/>
                    <a:pt x="1097" y="3431"/>
                  </a:cubicBezTo>
                  <a:cubicBezTo>
                    <a:pt x="1103" y="3431"/>
                    <a:pt x="1108" y="3430"/>
                    <a:pt x="1109" y="3427"/>
                  </a:cubicBezTo>
                  <a:lnTo>
                    <a:pt x="1109" y="3427"/>
                  </a:lnTo>
                  <a:cubicBezTo>
                    <a:pt x="1107" y="3432"/>
                    <a:pt x="1117" y="3438"/>
                    <a:pt x="1128" y="3444"/>
                  </a:cubicBezTo>
                  <a:cubicBezTo>
                    <a:pt x="1134" y="3447"/>
                    <a:pt x="1144" y="3446"/>
                    <a:pt x="1155" y="3450"/>
                  </a:cubicBezTo>
                  <a:cubicBezTo>
                    <a:pt x="1174" y="3455"/>
                    <a:pt x="1181" y="3460"/>
                    <a:pt x="1199" y="3465"/>
                  </a:cubicBezTo>
                  <a:cubicBezTo>
                    <a:pt x="1217" y="3472"/>
                    <a:pt x="1230" y="3469"/>
                    <a:pt x="1246" y="3473"/>
                  </a:cubicBezTo>
                  <a:cubicBezTo>
                    <a:pt x="1265" y="3478"/>
                    <a:pt x="1284" y="3482"/>
                    <a:pt x="1302" y="3487"/>
                  </a:cubicBezTo>
                  <a:cubicBezTo>
                    <a:pt x="1329" y="3495"/>
                    <a:pt x="1349" y="3504"/>
                    <a:pt x="1379" y="3508"/>
                  </a:cubicBezTo>
                  <a:cubicBezTo>
                    <a:pt x="1381" y="3509"/>
                    <a:pt x="1383" y="3509"/>
                    <a:pt x="1385" y="3509"/>
                  </a:cubicBezTo>
                  <a:cubicBezTo>
                    <a:pt x="1396" y="3509"/>
                    <a:pt x="1407" y="3506"/>
                    <a:pt x="1413" y="3506"/>
                  </a:cubicBezTo>
                  <a:cubicBezTo>
                    <a:pt x="1414" y="3506"/>
                    <a:pt x="1415" y="3506"/>
                    <a:pt x="1416" y="3507"/>
                  </a:cubicBezTo>
                  <a:cubicBezTo>
                    <a:pt x="1425" y="3507"/>
                    <a:pt x="1429" y="3518"/>
                    <a:pt x="1439" y="3522"/>
                  </a:cubicBezTo>
                  <a:cubicBezTo>
                    <a:pt x="1443" y="3524"/>
                    <a:pt x="1447" y="3524"/>
                    <a:pt x="1451" y="3524"/>
                  </a:cubicBezTo>
                  <a:cubicBezTo>
                    <a:pt x="1459" y="3524"/>
                    <a:pt x="1466" y="3521"/>
                    <a:pt x="1470" y="3520"/>
                  </a:cubicBezTo>
                  <a:cubicBezTo>
                    <a:pt x="1473" y="3518"/>
                    <a:pt x="1477" y="3510"/>
                    <a:pt x="1485" y="3510"/>
                  </a:cubicBezTo>
                  <a:cubicBezTo>
                    <a:pt x="1489" y="3510"/>
                    <a:pt x="1492" y="3511"/>
                    <a:pt x="1497" y="3514"/>
                  </a:cubicBezTo>
                  <a:cubicBezTo>
                    <a:pt x="1512" y="3521"/>
                    <a:pt x="1517" y="3529"/>
                    <a:pt x="1539" y="3536"/>
                  </a:cubicBezTo>
                  <a:cubicBezTo>
                    <a:pt x="1546" y="3538"/>
                    <a:pt x="1552" y="3539"/>
                    <a:pt x="1557" y="3539"/>
                  </a:cubicBezTo>
                  <a:cubicBezTo>
                    <a:pt x="1570" y="3539"/>
                    <a:pt x="1580" y="3535"/>
                    <a:pt x="1591" y="3535"/>
                  </a:cubicBezTo>
                  <a:cubicBezTo>
                    <a:pt x="1598" y="3535"/>
                    <a:pt x="1605" y="3537"/>
                    <a:pt x="1612" y="3541"/>
                  </a:cubicBezTo>
                  <a:cubicBezTo>
                    <a:pt x="1627" y="3551"/>
                    <a:pt x="1690" y="3556"/>
                    <a:pt x="1711" y="3558"/>
                  </a:cubicBezTo>
                  <a:cubicBezTo>
                    <a:pt x="1732" y="3560"/>
                    <a:pt x="1751" y="3560"/>
                    <a:pt x="1773" y="3564"/>
                  </a:cubicBezTo>
                  <a:cubicBezTo>
                    <a:pt x="1777" y="3565"/>
                    <a:pt x="1815" y="3578"/>
                    <a:pt x="1820" y="3578"/>
                  </a:cubicBezTo>
                  <a:cubicBezTo>
                    <a:pt x="1821" y="3578"/>
                    <a:pt x="1821" y="3578"/>
                    <a:pt x="1821" y="3578"/>
                  </a:cubicBezTo>
                  <a:cubicBezTo>
                    <a:pt x="1818" y="3575"/>
                    <a:pt x="1804" y="3570"/>
                    <a:pt x="1820" y="3569"/>
                  </a:cubicBezTo>
                  <a:cubicBezTo>
                    <a:pt x="1822" y="3568"/>
                    <a:pt x="1825" y="3568"/>
                    <a:pt x="1827" y="3568"/>
                  </a:cubicBezTo>
                  <a:cubicBezTo>
                    <a:pt x="1834" y="3568"/>
                    <a:pt x="1842" y="3569"/>
                    <a:pt x="1849" y="3570"/>
                  </a:cubicBezTo>
                  <a:cubicBezTo>
                    <a:pt x="1869" y="3573"/>
                    <a:pt x="1900" y="3579"/>
                    <a:pt x="1899" y="3587"/>
                  </a:cubicBezTo>
                  <a:cubicBezTo>
                    <a:pt x="1900" y="3580"/>
                    <a:pt x="1903" y="3578"/>
                    <a:pt x="1907" y="3578"/>
                  </a:cubicBezTo>
                  <a:cubicBezTo>
                    <a:pt x="1918" y="3578"/>
                    <a:pt x="1938" y="3594"/>
                    <a:pt x="1959" y="3594"/>
                  </a:cubicBezTo>
                  <a:cubicBezTo>
                    <a:pt x="1960" y="3594"/>
                    <a:pt x="1960" y="3594"/>
                    <a:pt x="1961" y="3594"/>
                  </a:cubicBezTo>
                  <a:cubicBezTo>
                    <a:pt x="1982" y="3594"/>
                    <a:pt x="1988" y="3585"/>
                    <a:pt x="2011" y="3585"/>
                  </a:cubicBezTo>
                  <a:cubicBezTo>
                    <a:pt x="2013" y="3585"/>
                    <a:pt x="2015" y="3585"/>
                    <a:pt x="2017" y="3585"/>
                  </a:cubicBezTo>
                  <a:cubicBezTo>
                    <a:pt x="2026" y="3585"/>
                    <a:pt x="2049" y="3593"/>
                    <a:pt x="2058" y="3595"/>
                  </a:cubicBezTo>
                  <a:cubicBezTo>
                    <a:pt x="2068" y="3597"/>
                    <a:pt x="2075" y="3597"/>
                    <a:pt x="2080" y="3597"/>
                  </a:cubicBezTo>
                  <a:cubicBezTo>
                    <a:pt x="2091" y="3597"/>
                    <a:pt x="2094" y="3594"/>
                    <a:pt x="2106" y="3594"/>
                  </a:cubicBezTo>
                  <a:cubicBezTo>
                    <a:pt x="2111" y="3594"/>
                    <a:pt x="2118" y="3595"/>
                    <a:pt x="2128" y="3596"/>
                  </a:cubicBezTo>
                  <a:cubicBezTo>
                    <a:pt x="2157" y="3601"/>
                    <a:pt x="2176" y="3603"/>
                    <a:pt x="2207" y="3605"/>
                  </a:cubicBezTo>
                  <a:cubicBezTo>
                    <a:pt x="2215" y="3605"/>
                    <a:pt x="2242" y="3602"/>
                    <a:pt x="2244" y="3602"/>
                  </a:cubicBezTo>
                  <a:cubicBezTo>
                    <a:pt x="2283" y="3606"/>
                    <a:pt x="2325" y="3623"/>
                    <a:pt x="2366" y="3623"/>
                  </a:cubicBezTo>
                  <a:cubicBezTo>
                    <a:pt x="2372" y="3623"/>
                    <a:pt x="2377" y="3623"/>
                    <a:pt x="2383" y="3622"/>
                  </a:cubicBezTo>
                  <a:cubicBezTo>
                    <a:pt x="2404" y="3619"/>
                    <a:pt x="2388" y="3616"/>
                    <a:pt x="2407" y="3616"/>
                  </a:cubicBezTo>
                  <a:cubicBezTo>
                    <a:pt x="2409" y="3616"/>
                    <a:pt x="2411" y="3616"/>
                    <a:pt x="2413" y="3616"/>
                  </a:cubicBezTo>
                  <a:cubicBezTo>
                    <a:pt x="2421" y="3619"/>
                    <a:pt x="2433" y="3622"/>
                    <a:pt x="2444" y="3623"/>
                  </a:cubicBezTo>
                  <a:cubicBezTo>
                    <a:pt x="2445" y="3623"/>
                    <a:pt x="2445" y="3623"/>
                    <a:pt x="2446" y="3623"/>
                  </a:cubicBezTo>
                  <a:cubicBezTo>
                    <a:pt x="2450" y="3623"/>
                    <a:pt x="2450" y="3619"/>
                    <a:pt x="2458" y="3618"/>
                  </a:cubicBezTo>
                  <a:cubicBezTo>
                    <a:pt x="2463" y="3618"/>
                    <a:pt x="2468" y="3618"/>
                    <a:pt x="2474" y="3618"/>
                  </a:cubicBezTo>
                  <a:cubicBezTo>
                    <a:pt x="2516" y="3618"/>
                    <a:pt x="2576" y="3627"/>
                    <a:pt x="2623" y="3627"/>
                  </a:cubicBezTo>
                  <a:cubicBezTo>
                    <a:pt x="2641" y="3627"/>
                    <a:pt x="2656" y="3626"/>
                    <a:pt x="2669" y="3622"/>
                  </a:cubicBezTo>
                  <a:lnTo>
                    <a:pt x="2669" y="3622"/>
                  </a:lnTo>
                  <a:cubicBezTo>
                    <a:pt x="2664" y="3624"/>
                    <a:pt x="2665" y="3624"/>
                    <a:pt x="2666" y="3624"/>
                  </a:cubicBezTo>
                  <a:cubicBezTo>
                    <a:pt x="2670" y="3624"/>
                    <a:pt x="2682" y="3622"/>
                    <a:pt x="2670" y="3622"/>
                  </a:cubicBezTo>
                  <a:cubicBezTo>
                    <a:pt x="2683" y="3622"/>
                    <a:pt x="2692" y="3610"/>
                    <a:pt x="2692" y="3598"/>
                  </a:cubicBezTo>
                  <a:lnTo>
                    <a:pt x="2692" y="3598"/>
                  </a:lnTo>
                  <a:cubicBezTo>
                    <a:pt x="2694" y="3605"/>
                    <a:pt x="2723" y="3612"/>
                    <a:pt x="2745" y="3612"/>
                  </a:cubicBezTo>
                  <a:cubicBezTo>
                    <a:pt x="2761" y="3612"/>
                    <a:pt x="2773" y="3608"/>
                    <a:pt x="2768" y="3598"/>
                  </a:cubicBezTo>
                  <a:lnTo>
                    <a:pt x="2768" y="3598"/>
                  </a:lnTo>
                  <a:cubicBezTo>
                    <a:pt x="2775" y="3605"/>
                    <a:pt x="2853" y="3603"/>
                    <a:pt x="2868" y="3611"/>
                  </a:cubicBezTo>
                  <a:cubicBezTo>
                    <a:pt x="2871" y="3613"/>
                    <a:pt x="2874" y="3614"/>
                    <a:pt x="2876" y="3614"/>
                  </a:cubicBezTo>
                  <a:cubicBezTo>
                    <a:pt x="2882" y="3614"/>
                    <a:pt x="2887" y="3611"/>
                    <a:pt x="2897" y="3610"/>
                  </a:cubicBezTo>
                  <a:cubicBezTo>
                    <a:pt x="2912" y="3607"/>
                    <a:pt x="2930" y="3608"/>
                    <a:pt x="2946" y="3606"/>
                  </a:cubicBezTo>
                  <a:cubicBezTo>
                    <a:pt x="3024" y="3599"/>
                    <a:pt x="3109" y="3596"/>
                    <a:pt x="3188" y="3595"/>
                  </a:cubicBezTo>
                  <a:cubicBezTo>
                    <a:pt x="3192" y="3595"/>
                    <a:pt x="3196" y="3595"/>
                    <a:pt x="3201" y="3595"/>
                  </a:cubicBezTo>
                  <a:cubicBezTo>
                    <a:pt x="3213" y="3595"/>
                    <a:pt x="3227" y="3595"/>
                    <a:pt x="3241" y="3595"/>
                  </a:cubicBezTo>
                  <a:cubicBezTo>
                    <a:pt x="3291" y="3595"/>
                    <a:pt x="3348" y="3593"/>
                    <a:pt x="3349" y="3575"/>
                  </a:cubicBezTo>
                  <a:cubicBezTo>
                    <a:pt x="3349" y="3573"/>
                    <a:pt x="3357" y="3560"/>
                    <a:pt x="3364" y="3560"/>
                  </a:cubicBezTo>
                  <a:cubicBezTo>
                    <a:pt x="3365" y="3560"/>
                    <a:pt x="3366" y="3560"/>
                    <a:pt x="3367" y="3561"/>
                  </a:cubicBezTo>
                  <a:cubicBezTo>
                    <a:pt x="3374" y="3565"/>
                    <a:pt x="3383" y="3570"/>
                    <a:pt x="3383" y="3576"/>
                  </a:cubicBezTo>
                  <a:cubicBezTo>
                    <a:pt x="3383" y="3578"/>
                    <a:pt x="3397" y="3606"/>
                    <a:pt x="3399" y="3606"/>
                  </a:cubicBezTo>
                  <a:cubicBezTo>
                    <a:pt x="3406" y="3603"/>
                    <a:pt x="3401" y="3602"/>
                    <a:pt x="3413" y="3599"/>
                  </a:cubicBezTo>
                  <a:cubicBezTo>
                    <a:pt x="3425" y="3597"/>
                    <a:pt x="3439" y="3596"/>
                    <a:pt x="3452" y="3595"/>
                  </a:cubicBezTo>
                  <a:cubicBezTo>
                    <a:pt x="3460" y="3594"/>
                    <a:pt x="3471" y="3593"/>
                    <a:pt x="3480" y="3593"/>
                  </a:cubicBezTo>
                  <a:cubicBezTo>
                    <a:pt x="3493" y="3593"/>
                    <a:pt x="3503" y="3595"/>
                    <a:pt x="3503" y="3599"/>
                  </a:cubicBezTo>
                  <a:cubicBezTo>
                    <a:pt x="3503" y="3584"/>
                    <a:pt x="3545" y="3591"/>
                    <a:pt x="3553" y="3579"/>
                  </a:cubicBezTo>
                  <a:cubicBezTo>
                    <a:pt x="3556" y="3574"/>
                    <a:pt x="3565" y="3564"/>
                    <a:pt x="3581" y="3564"/>
                  </a:cubicBezTo>
                  <a:cubicBezTo>
                    <a:pt x="3585" y="3564"/>
                    <a:pt x="3591" y="3565"/>
                    <a:pt x="3597" y="3567"/>
                  </a:cubicBezTo>
                  <a:cubicBezTo>
                    <a:pt x="3609" y="3571"/>
                    <a:pt x="3603" y="3577"/>
                    <a:pt x="3621" y="3581"/>
                  </a:cubicBezTo>
                  <a:cubicBezTo>
                    <a:pt x="3624" y="3581"/>
                    <a:pt x="3627" y="3581"/>
                    <a:pt x="3631" y="3581"/>
                  </a:cubicBezTo>
                  <a:cubicBezTo>
                    <a:pt x="3641" y="3581"/>
                    <a:pt x="3652" y="3579"/>
                    <a:pt x="3655" y="3575"/>
                  </a:cubicBezTo>
                  <a:cubicBezTo>
                    <a:pt x="3660" y="3569"/>
                    <a:pt x="3665" y="3570"/>
                    <a:pt x="3686" y="3568"/>
                  </a:cubicBezTo>
                  <a:cubicBezTo>
                    <a:pt x="3687" y="3568"/>
                    <a:pt x="3687" y="3568"/>
                    <a:pt x="3688" y="3568"/>
                  </a:cubicBezTo>
                  <a:cubicBezTo>
                    <a:pt x="3695" y="3568"/>
                    <a:pt x="3690" y="3571"/>
                    <a:pt x="3694" y="3574"/>
                  </a:cubicBezTo>
                  <a:cubicBezTo>
                    <a:pt x="3697" y="3575"/>
                    <a:pt x="3700" y="3576"/>
                    <a:pt x="3703" y="3576"/>
                  </a:cubicBezTo>
                  <a:cubicBezTo>
                    <a:pt x="3722" y="3576"/>
                    <a:pt x="3757" y="3561"/>
                    <a:pt x="3783" y="3561"/>
                  </a:cubicBezTo>
                  <a:cubicBezTo>
                    <a:pt x="3786" y="3561"/>
                    <a:pt x="3790" y="3562"/>
                    <a:pt x="3793" y="3562"/>
                  </a:cubicBezTo>
                  <a:cubicBezTo>
                    <a:pt x="3813" y="3561"/>
                    <a:pt x="3839" y="3544"/>
                    <a:pt x="3847" y="3544"/>
                  </a:cubicBezTo>
                  <a:cubicBezTo>
                    <a:pt x="3848" y="3544"/>
                    <a:pt x="3849" y="3544"/>
                    <a:pt x="3849" y="3544"/>
                  </a:cubicBezTo>
                  <a:cubicBezTo>
                    <a:pt x="3852" y="3546"/>
                    <a:pt x="3861" y="3553"/>
                    <a:pt x="3868" y="3553"/>
                  </a:cubicBezTo>
                  <a:cubicBezTo>
                    <a:pt x="3869" y="3553"/>
                    <a:pt x="3869" y="3553"/>
                    <a:pt x="3870" y="3553"/>
                  </a:cubicBezTo>
                  <a:cubicBezTo>
                    <a:pt x="3883" y="3548"/>
                    <a:pt x="3874" y="3542"/>
                    <a:pt x="3888" y="3538"/>
                  </a:cubicBezTo>
                  <a:cubicBezTo>
                    <a:pt x="3888" y="3538"/>
                    <a:pt x="3888" y="3538"/>
                    <a:pt x="3888" y="3538"/>
                  </a:cubicBezTo>
                  <a:cubicBezTo>
                    <a:pt x="3890" y="3538"/>
                    <a:pt x="3911" y="3553"/>
                    <a:pt x="3912" y="3553"/>
                  </a:cubicBezTo>
                  <a:cubicBezTo>
                    <a:pt x="3912" y="3553"/>
                    <a:pt x="3912" y="3553"/>
                    <a:pt x="3912" y="3553"/>
                  </a:cubicBezTo>
                  <a:cubicBezTo>
                    <a:pt x="3924" y="3544"/>
                    <a:pt x="3942" y="3536"/>
                    <a:pt x="3971" y="3536"/>
                  </a:cubicBezTo>
                  <a:cubicBezTo>
                    <a:pt x="3974" y="3536"/>
                    <a:pt x="3977" y="3536"/>
                    <a:pt x="3980" y="3536"/>
                  </a:cubicBezTo>
                  <a:cubicBezTo>
                    <a:pt x="3996" y="3536"/>
                    <a:pt x="4015" y="3536"/>
                    <a:pt x="4032" y="3534"/>
                  </a:cubicBezTo>
                  <a:cubicBezTo>
                    <a:pt x="4038" y="3533"/>
                    <a:pt x="4053" y="3528"/>
                    <a:pt x="4047" y="3528"/>
                  </a:cubicBezTo>
                  <a:cubicBezTo>
                    <a:pt x="4046" y="3528"/>
                    <a:pt x="4045" y="3528"/>
                    <a:pt x="4044" y="3528"/>
                  </a:cubicBezTo>
                  <a:lnTo>
                    <a:pt x="4044" y="3528"/>
                  </a:lnTo>
                  <a:lnTo>
                    <a:pt x="4081" y="3523"/>
                  </a:lnTo>
                  <a:cubicBezTo>
                    <a:pt x="4109" y="3520"/>
                    <a:pt x="4087" y="3522"/>
                    <a:pt x="4100" y="3516"/>
                  </a:cubicBezTo>
                  <a:cubicBezTo>
                    <a:pt x="4110" y="3511"/>
                    <a:pt x="4156" y="3512"/>
                    <a:pt x="4169" y="3511"/>
                  </a:cubicBezTo>
                  <a:cubicBezTo>
                    <a:pt x="4186" y="3509"/>
                    <a:pt x="4220" y="3507"/>
                    <a:pt x="4233" y="3501"/>
                  </a:cubicBezTo>
                  <a:cubicBezTo>
                    <a:pt x="4243" y="3497"/>
                    <a:pt x="4238" y="3490"/>
                    <a:pt x="4252" y="3490"/>
                  </a:cubicBezTo>
                  <a:cubicBezTo>
                    <a:pt x="4256" y="3490"/>
                    <a:pt x="4261" y="3490"/>
                    <a:pt x="4268" y="3492"/>
                  </a:cubicBezTo>
                  <a:cubicBezTo>
                    <a:pt x="4273" y="3494"/>
                    <a:pt x="4282" y="3495"/>
                    <a:pt x="4291" y="3495"/>
                  </a:cubicBezTo>
                  <a:cubicBezTo>
                    <a:pt x="4303" y="3495"/>
                    <a:pt x="4314" y="3492"/>
                    <a:pt x="4302" y="3486"/>
                  </a:cubicBezTo>
                  <a:cubicBezTo>
                    <a:pt x="4301" y="3478"/>
                    <a:pt x="4318" y="3472"/>
                    <a:pt x="4338" y="3472"/>
                  </a:cubicBezTo>
                  <a:cubicBezTo>
                    <a:pt x="4342" y="3472"/>
                    <a:pt x="4345" y="3472"/>
                    <a:pt x="4349" y="3472"/>
                  </a:cubicBezTo>
                  <a:cubicBezTo>
                    <a:pt x="4360" y="3474"/>
                    <a:pt x="4364" y="3478"/>
                    <a:pt x="4374" y="3478"/>
                  </a:cubicBezTo>
                  <a:cubicBezTo>
                    <a:pt x="4379" y="3478"/>
                    <a:pt x="4387" y="3477"/>
                    <a:pt x="4398" y="3473"/>
                  </a:cubicBezTo>
                  <a:cubicBezTo>
                    <a:pt x="4402" y="3472"/>
                    <a:pt x="4442" y="3454"/>
                    <a:pt x="4447" y="3454"/>
                  </a:cubicBezTo>
                  <a:cubicBezTo>
                    <a:pt x="4447" y="3454"/>
                    <a:pt x="4447" y="3454"/>
                    <a:pt x="4447" y="3454"/>
                  </a:cubicBezTo>
                  <a:cubicBezTo>
                    <a:pt x="4449" y="3456"/>
                    <a:pt x="4418" y="3467"/>
                    <a:pt x="4433" y="3468"/>
                  </a:cubicBezTo>
                  <a:cubicBezTo>
                    <a:pt x="4433" y="3468"/>
                    <a:pt x="4434" y="3468"/>
                    <a:pt x="4434" y="3468"/>
                  </a:cubicBezTo>
                  <a:cubicBezTo>
                    <a:pt x="4448" y="3468"/>
                    <a:pt x="4479" y="3455"/>
                    <a:pt x="4487" y="3452"/>
                  </a:cubicBezTo>
                  <a:cubicBezTo>
                    <a:pt x="4505" y="3448"/>
                    <a:pt x="4526" y="3444"/>
                    <a:pt x="4543" y="3444"/>
                  </a:cubicBezTo>
                  <a:cubicBezTo>
                    <a:pt x="4544" y="3444"/>
                    <a:pt x="4546" y="3444"/>
                    <a:pt x="4547" y="3445"/>
                  </a:cubicBezTo>
                  <a:cubicBezTo>
                    <a:pt x="4555" y="3445"/>
                    <a:pt x="4561" y="3446"/>
                    <a:pt x="4567" y="3446"/>
                  </a:cubicBezTo>
                  <a:cubicBezTo>
                    <a:pt x="4576" y="3446"/>
                    <a:pt x="4585" y="3445"/>
                    <a:pt x="4597" y="3443"/>
                  </a:cubicBezTo>
                  <a:cubicBezTo>
                    <a:pt x="4620" y="3439"/>
                    <a:pt x="4643" y="3434"/>
                    <a:pt x="4664" y="3427"/>
                  </a:cubicBezTo>
                  <a:cubicBezTo>
                    <a:pt x="4682" y="3422"/>
                    <a:pt x="4691" y="3415"/>
                    <a:pt x="4702" y="3415"/>
                  </a:cubicBezTo>
                  <a:cubicBezTo>
                    <a:pt x="4705" y="3415"/>
                    <a:pt x="4707" y="3415"/>
                    <a:pt x="4710" y="3416"/>
                  </a:cubicBezTo>
                  <a:cubicBezTo>
                    <a:pt x="4715" y="3417"/>
                    <a:pt x="4721" y="3418"/>
                    <a:pt x="4728" y="3418"/>
                  </a:cubicBezTo>
                  <a:cubicBezTo>
                    <a:pt x="4743" y="3418"/>
                    <a:pt x="4762" y="3414"/>
                    <a:pt x="4780" y="3410"/>
                  </a:cubicBezTo>
                  <a:cubicBezTo>
                    <a:pt x="4795" y="3406"/>
                    <a:pt x="4792" y="3400"/>
                    <a:pt x="4790" y="3396"/>
                  </a:cubicBezTo>
                  <a:lnTo>
                    <a:pt x="4790" y="3396"/>
                  </a:lnTo>
                  <a:cubicBezTo>
                    <a:pt x="4792" y="3400"/>
                    <a:pt x="4798" y="3401"/>
                    <a:pt x="4806" y="3401"/>
                  </a:cubicBezTo>
                  <a:cubicBezTo>
                    <a:pt x="4828" y="3401"/>
                    <a:pt x="4868" y="3389"/>
                    <a:pt x="4882" y="3381"/>
                  </a:cubicBezTo>
                  <a:cubicBezTo>
                    <a:pt x="4890" y="3376"/>
                    <a:pt x="4905" y="3373"/>
                    <a:pt x="4915" y="3373"/>
                  </a:cubicBezTo>
                  <a:cubicBezTo>
                    <a:pt x="4919" y="3373"/>
                    <a:pt x="4922" y="3373"/>
                    <a:pt x="4924" y="3374"/>
                  </a:cubicBezTo>
                  <a:cubicBezTo>
                    <a:pt x="4929" y="3376"/>
                    <a:pt x="4912" y="3383"/>
                    <a:pt x="4922" y="3383"/>
                  </a:cubicBezTo>
                  <a:cubicBezTo>
                    <a:pt x="4923" y="3383"/>
                    <a:pt x="4923" y="3383"/>
                    <a:pt x="4924" y="3383"/>
                  </a:cubicBezTo>
                  <a:cubicBezTo>
                    <a:pt x="4934" y="3383"/>
                    <a:pt x="4944" y="3377"/>
                    <a:pt x="4951" y="3374"/>
                  </a:cubicBezTo>
                  <a:cubicBezTo>
                    <a:pt x="4966" y="3368"/>
                    <a:pt x="4987" y="3364"/>
                    <a:pt x="5003" y="3364"/>
                  </a:cubicBezTo>
                  <a:cubicBezTo>
                    <a:pt x="5005" y="3364"/>
                    <a:pt x="5008" y="3364"/>
                    <a:pt x="5010" y="3364"/>
                  </a:cubicBezTo>
                  <a:cubicBezTo>
                    <a:pt x="5011" y="3366"/>
                    <a:pt x="5012" y="3367"/>
                    <a:pt x="5014" y="3367"/>
                  </a:cubicBezTo>
                  <a:cubicBezTo>
                    <a:pt x="5022" y="3367"/>
                    <a:pt x="5043" y="3353"/>
                    <a:pt x="5051" y="3350"/>
                  </a:cubicBezTo>
                  <a:cubicBezTo>
                    <a:pt x="5078" y="3342"/>
                    <a:pt x="5112" y="3339"/>
                    <a:pt x="5134" y="3328"/>
                  </a:cubicBezTo>
                  <a:cubicBezTo>
                    <a:pt x="5154" y="3319"/>
                    <a:pt x="5186" y="3314"/>
                    <a:pt x="5209" y="3310"/>
                  </a:cubicBezTo>
                  <a:cubicBezTo>
                    <a:pt x="5236" y="3305"/>
                    <a:pt x="5283" y="3300"/>
                    <a:pt x="5305" y="3286"/>
                  </a:cubicBezTo>
                  <a:cubicBezTo>
                    <a:pt x="5308" y="3285"/>
                    <a:pt x="5311" y="3285"/>
                    <a:pt x="5315" y="3285"/>
                  </a:cubicBezTo>
                  <a:cubicBezTo>
                    <a:pt x="5322" y="3285"/>
                    <a:pt x="5330" y="3287"/>
                    <a:pt x="5337" y="3287"/>
                  </a:cubicBezTo>
                  <a:cubicBezTo>
                    <a:pt x="5338" y="3287"/>
                    <a:pt x="5339" y="3287"/>
                    <a:pt x="5339" y="3286"/>
                  </a:cubicBezTo>
                  <a:cubicBezTo>
                    <a:pt x="5355" y="3286"/>
                    <a:pt x="5360" y="3278"/>
                    <a:pt x="5379" y="3273"/>
                  </a:cubicBezTo>
                  <a:cubicBezTo>
                    <a:pt x="5399" y="3269"/>
                    <a:pt x="5421" y="3264"/>
                    <a:pt x="5441" y="3258"/>
                  </a:cubicBezTo>
                  <a:cubicBezTo>
                    <a:pt x="5462" y="3251"/>
                    <a:pt x="5455" y="3246"/>
                    <a:pt x="5480" y="3245"/>
                  </a:cubicBezTo>
                  <a:cubicBezTo>
                    <a:pt x="5504" y="3244"/>
                    <a:pt x="5561" y="3237"/>
                    <a:pt x="5558" y="3219"/>
                  </a:cubicBezTo>
                  <a:lnTo>
                    <a:pt x="5558" y="3219"/>
                  </a:lnTo>
                  <a:cubicBezTo>
                    <a:pt x="5558" y="3223"/>
                    <a:pt x="5563" y="3224"/>
                    <a:pt x="5570" y="3224"/>
                  </a:cubicBezTo>
                  <a:cubicBezTo>
                    <a:pt x="5604" y="3224"/>
                    <a:pt x="5696" y="3193"/>
                    <a:pt x="5717" y="3181"/>
                  </a:cubicBezTo>
                  <a:cubicBezTo>
                    <a:pt x="5723" y="3177"/>
                    <a:pt x="5731" y="3176"/>
                    <a:pt x="5739" y="3176"/>
                  </a:cubicBezTo>
                  <a:cubicBezTo>
                    <a:pt x="5746" y="3176"/>
                    <a:pt x="5753" y="3177"/>
                    <a:pt x="5760" y="3177"/>
                  </a:cubicBezTo>
                  <a:cubicBezTo>
                    <a:pt x="5774" y="3177"/>
                    <a:pt x="5787" y="3175"/>
                    <a:pt x="5798" y="3164"/>
                  </a:cubicBezTo>
                  <a:cubicBezTo>
                    <a:pt x="5807" y="3154"/>
                    <a:pt x="5811" y="3143"/>
                    <a:pt x="5835" y="3143"/>
                  </a:cubicBezTo>
                  <a:cubicBezTo>
                    <a:pt x="5836" y="3143"/>
                    <a:pt x="5837" y="3143"/>
                    <a:pt x="5838" y="3143"/>
                  </a:cubicBezTo>
                  <a:cubicBezTo>
                    <a:pt x="5846" y="3142"/>
                    <a:pt x="5896" y="3125"/>
                    <a:pt x="5893" y="3125"/>
                  </a:cubicBezTo>
                  <a:lnTo>
                    <a:pt x="5893" y="3125"/>
                  </a:lnTo>
                  <a:cubicBezTo>
                    <a:pt x="5895" y="3125"/>
                    <a:pt x="5882" y="3133"/>
                    <a:pt x="5890" y="3133"/>
                  </a:cubicBezTo>
                  <a:cubicBezTo>
                    <a:pt x="5891" y="3133"/>
                    <a:pt x="5892" y="3133"/>
                    <a:pt x="5893" y="3133"/>
                  </a:cubicBezTo>
                  <a:cubicBezTo>
                    <a:pt x="5903" y="3131"/>
                    <a:pt x="5919" y="3125"/>
                    <a:pt x="5930" y="3122"/>
                  </a:cubicBezTo>
                  <a:cubicBezTo>
                    <a:pt x="5959" y="3114"/>
                    <a:pt x="5994" y="3110"/>
                    <a:pt x="6021" y="3100"/>
                  </a:cubicBezTo>
                  <a:lnTo>
                    <a:pt x="6021" y="3100"/>
                  </a:lnTo>
                  <a:cubicBezTo>
                    <a:pt x="6017" y="3100"/>
                    <a:pt x="6014" y="3101"/>
                    <a:pt x="6010" y="3101"/>
                  </a:cubicBezTo>
                  <a:cubicBezTo>
                    <a:pt x="5990" y="3101"/>
                    <a:pt x="5981" y="3090"/>
                    <a:pt x="5998" y="3078"/>
                  </a:cubicBezTo>
                  <a:cubicBezTo>
                    <a:pt x="6003" y="3076"/>
                    <a:pt x="6007" y="3075"/>
                    <a:pt x="6010" y="3075"/>
                  </a:cubicBezTo>
                  <a:cubicBezTo>
                    <a:pt x="6020" y="3075"/>
                    <a:pt x="6012" y="3086"/>
                    <a:pt x="6012" y="3089"/>
                  </a:cubicBezTo>
                  <a:cubicBezTo>
                    <a:pt x="6012" y="3090"/>
                    <a:pt x="6012" y="3091"/>
                    <a:pt x="6014" y="3091"/>
                  </a:cubicBezTo>
                  <a:cubicBezTo>
                    <a:pt x="6023" y="3091"/>
                    <a:pt x="6050" y="3079"/>
                    <a:pt x="6060" y="3076"/>
                  </a:cubicBezTo>
                  <a:cubicBezTo>
                    <a:pt x="6071" y="3073"/>
                    <a:pt x="6095" y="3077"/>
                    <a:pt x="6100" y="3072"/>
                  </a:cubicBezTo>
                  <a:cubicBezTo>
                    <a:pt x="6107" y="3066"/>
                    <a:pt x="6108" y="3060"/>
                    <a:pt x="6126" y="3056"/>
                  </a:cubicBezTo>
                  <a:cubicBezTo>
                    <a:pt x="6153" y="3051"/>
                    <a:pt x="6172" y="3052"/>
                    <a:pt x="6201" y="3041"/>
                  </a:cubicBezTo>
                  <a:lnTo>
                    <a:pt x="6201" y="3041"/>
                  </a:lnTo>
                  <a:cubicBezTo>
                    <a:pt x="6201" y="3041"/>
                    <a:pt x="6201" y="3041"/>
                    <a:pt x="6201" y="3041"/>
                  </a:cubicBezTo>
                  <a:cubicBezTo>
                    <a:pt x="6183" y="3041"/>
                    <a:pt x="6303" y="3001"/>
                    <a:pt x="6315" y="2995"/>
                  </a:cubicBezTo>
                  <a:cubicBezTo>
                    <a:pt x="6322" y="2991"/>
                    <a:pt x="6302" y="2988"/>
                    <a:pt x="6315" y="2979"/>
                  </a:cubicBezTo>
                  <a:cubicBezTo>
                    <a:pt x="6320" y="2976"/>
                    <a:pt x="6324" y="2975"/>
                    <a:pt x="6328" y="2975"/>
                  </a:cubicBezTo>
                  <a:cubicBezTo>
                    <a:pt x="6338" y="2975"/>
                    <a:pt x="6344" y="2982"/>
                    <a:pt x="6344" y="2984"/>
                  </a:cubicBezTo>
                  <a:cubicBezTo>
                    <a:pt x="6343" y="2980"/>
                    <a:pt x="6351" y="2970"/>
                    <a:pt x="6365" y="2970"/>
                  </a:cubicBezTo>
                  <a:cubicBezTo>
                    <a:pt x="6366" y="2969"/>
                    <a:pt x="6367" y="2969"/>
                    <a:pt x="6368" y="2969"/>
                  </a:cubicBezTo>
                  <a:cubicBezTo>
                    <a:pt x="6377" y="2969"/>
                    <a:pt x="6376" y="2975"/>
                    <a:pt x="6382" y="2975"/>
                  </a:cubicBezTo>
                  <a:cubicBezTo>
                    <a:pt x="6384" y="2975"/>
                    <a:pt x="6385" y="2975"/>
                    <a:pt x="6386" y="2975"/>
                  </a:cubicBezTo>
                  <a:cubicBezTo>
                    <a:pt x="6395" y="2973"/>
                    <a:pt x="6401" y="2954"/>
                    <a:pt x="6423" y="2948"/>
                  </a:cubicBezTo>
                  <a:cubicBezTo>
                    <a:pt x="6429" y="2946"/>
                    <a:pt x="6467" y="2947"/>
                    <a:pt x="6464" y="2941"/>
                  </a:cubicBezTo>
                  <a:cubicBezTo>
                    <a:pt x="6463" y="2938"/>
                    <a:pt x="6447" y="2940"/>
                    <a:pt x="6463" y="2931"/>
                  </a:cubicBezTo>
                  <a:cubicBezTo>
                    <a:pt x="6467" y="2929"/>
                    <a:pt x="6474" y="2926"/>
                    <a:pt x="6481" y="2925"/>
                  </a:cubicBezTo>
                  <a:cubicBezTo>
                    <a:pt x="6481" y="2925"/>
                    <a:pt x="6481" y="2925"/>
                    <a:pt x="6482" y="2925"/>
                  </a:cubicBezTo>
                  <a:cubicBezTo>
                    <a:pt x="6493" y="2925"/>
                    <a:pt x="6485" y="2936"/>
                    <a:pt x="6494" y="2936"/>
                  </a:cubicBezTo>
                  <a:cubicBezTo>
                    <a:pt x="6496" y="2936"/>
                    <a:pt x="6498" y="2936"/>
                    <a:pt x="6501" y="2935"/>
                  </a:cubicBezTo>
                  <a:cubicBezTo>
                    <a:pt x="6515" y="2930"/>
                    <a:pt x="6534" y="2924"/>
                    <a:pt x="6546" y="2917"/>
                  </a:cubicBezTo>
                  <a:cubicBezTo>
                    <a:pt x="6551" y="2915"/>
                    <a:pt x="6555" y="2908"/>
                    <a:pt x="6556" y="2908"/>
                  </a:cubicBezTo>
                  <a:cubicBezTo>
                    <a:pt x="6581" y="2898"/>
                    <a:pt x="6606" y="2888"/>
                    <a:pt x="6631" y="2878"/>
                  </a:cubicBezTo>
                  <a:cubicBezTo>
                    <a:pt x="6651" y="2869"/>
                    <a:pt x="6658" y="2863"/>
                    <a:pt x="6650" y="2863"/>
                  </a:cubicBezTo>
                  <a:cubicBezTo>
                    <a:pt x="6647" y="2863"/>
                    <a:pt x="6640" y="2864"/>
                    <a:pt x="6631" y="2867"/>
                  </a:cubicBezTo>
                  <a:cubicBezTo>
                    <a:pt x="6653" y="2858"/>
                    <a:pt x="6676" y="2848"/>
                    <a:pt x="6696" y="2846"/>
                  </a:cubicBezTo>
                  <a:cubicBezTo>
                    <a:pt x="6712" y="2846"/>
                    <a:pt x="6737" y="2844"/>
                    <a:pt x="6756" y="2830"/>
                  </a:cubicBezTo>
                  <a:cubicBezTo>
                    <a:pt x="6770" y="2819"/>
                    <a:pt x="6770" y="2817"/>
                    <a:pt x="6791" y="2807"/>
                  </a:cubicBezTo>
                  <a:cubicBezTo>
                    <a:pt x="6799" y="2804"/>
                    <a:pt x="6815" y="2798"/>
                    <a:pt x="6823" y="2794"/>
                  </a:cubicBezTo>
                  <a:cubicBezTo>
                    <a:pt x="6822" y="2792"/>
                    <a:pt x="6820" y="2791"/>
                    <a:pt x="6825" y="2787"/>
                  </a:cubicBezTo>
                  <a:cubicBezTo>
                    <a:pt x="6843" y="2776"/>
                    <a:pt x="6874" y="2767"/>
                    <a:pt x="6894" y="2755"/>
                  </a:cubicBezTo>
                  <a:cubicBezTo>
                    <a:pt x="6915" y="2743"/>
                    <a:pt x="6930" y="2730"/>
                    <a:pt x="6949" y="2730"/>
                  </a:cubicBezTo>
                  <a:cubicBezTo>
                    <a:pt x="6959" y="2729"/>
                    <a:pt x="7005" y="2708"/>
                    <a:pt x="7012" y="2701"/>
                  </a:cubicBezTo>
                  <a:cubicBezTo>
                    <a:pt x="7015" y="2698"/>
                    <a:pt x="7014" y="2697"/>
                    <a:pt x="7011" y="2697"/>
                  </a:cubicBezTo>
                  <a:cubicBezTo>
                    <a:pt x="7004" y="2697"/>
                    <a:pt x="6983" y="2705"/>
                    <a:pt x="6978" y="2707"/>
                  </a:cubicBezTo>
                  <a:cubicBezTo>
                    <a:pt x="6994" y="2700"/>
                    <a:pt x="7010" y="2692"/>
                    <a:pt x="7025" y="2688"/>
                  </a:cubicBezTo>
                  <a:cubicBezTo>
                    <a:pt x="7038" y="2685"/>
                    <a:pt x="7048" y="2685"/>
                    <a:pt x="7063" y="2680"/>
                  </a:cubicBezTo>
                  <a:cubicBezTo>
                    <a:pt x="7089" y="2669"/>
                    <a:pt x="7093" y="2659"/>
                    <a:pt x="7119" y="2651"/>
                  </a:cubicBezTo>
                  <a:cubicBezTo>
                    <a:pt x="7129" y="2647"/>
                    <a:pt x="7163" y="2648"/>
                    <a:pt x="7164" y="2636"/>
                  </a:cubicBezTo>
                  <a:cubicBezTo>
                    <a:pt x="7165" y="2628"/>
                    <a:pt x="7165" y="2616"/>
                    <a:pt x="7194" y="2610"/>
                  </a:cubicBezTo>
                  <a:cubicBezTo>
                    <a:pt x="7211" y="2606"/>
                    <a:pt x="7213" y="2610"/>
                    <a:pt x="7235" y="2601"/>
                  </a:cubicBezTo>
                  <a:cubicBezTo>
                    <a:pt x="7242" y="2598"/>
                    <a:pt x="7294" y="2574"/>
                    <a:pt x="7293" y="2570"/>
                  </a:cubicBezTo>
                  <a:cubicBezTo>
                    <a:pt x="7293" y="2566"/>
                    <a:pt x="7270" y="2564"/>
                    <a:pt x="7299" y="2550"/>
                  </a:cubicBezTo>
                  <a:cubicBezTo>
                    <a:pt x="7304" y="2548"/>
                    <a:pt x="7307" y="2547"/>
                    <a:pt x="7310" y="2547"/>
                  </a:cubicBezTo>
                  <a:cubicBezTo>
                    <a:pt x="7317" y="2547"/>
                    <a:pt x="7312" y="2556"/>
                    <a:pt x="7319" y="2556"/>
                  </a:cubicBezTo>
                  <a:cubicBezTo>
                    <a:pt x="7319" y="2556"/>
                    <a:pt x="7335" y="2536"/>
                    <a:pt x="7337" y="2533"/>
                  </a:cubicBezTo>
                  <a:cubicBezTo>
                    <a:pt x="7348" y="2522"/>
                    <a:pt x="7353" y="2522"/>
                    <a:pt x="7360" y="2522"/>
                  </a:cubicBezTo>
                  <a:cubicBezTo>
                    <a:pt x="7361" y="2522"/>
                    <a:pt x="7362" y="2522"/>
                    <a:pt x="7363" y="2522"/>
                  </a:cubicBezTo>
                  <a:cubicBezTo>
                    <a:pt x="7376" y="2522"/>
                    <a:pt x="7427" y="2499"/>
                    <a:pt x="7444" y="2487"/>
                  </a:cubicBezTo>
                  <a:cubicBezTo>
                    <a:pt x="7463" y="2472"/>
                    <a:pt x="7431" y="2468"/>
                    <a:pt x="7441" y="2462"/>
                  </a:cubicBezTo>
                  <a:cubicBezTo>
                    <a:pt x="7449" y="2458"/>
                    <a:pt x="7453" y="2457"/>
                    <a:pt x="7458" y="2457"/>
                  </a:cubicBezTo>
                  <a:cubicBezTo>
                    <a:pt x="7460" y="2457"/>
                    <a:pt x="7461" y="2457"/>
                    <a:pt x="7463" y="2457"/>
                  </a:cubicBezTo>
                  <a:cubicBezTo>
                    <a:pt x="7465" y="2457"/>
                    <a:pt x="7467" y="2457"/>
                    <a:pt x="7469" y="2457"/>
                  </a:cubicBezTo>
                  <a:cubicBezTo>
                    <a:pt x="7481" y="2454"/>
                    <a:pt x="7497" y="2447"/>
                    <a:pt x="7512" y="2439"/>
                  </a:cubicBezTo>
                  <a:cubicBezTo>
                    <a:pt x="7532" y="2428"/>
                    <a:pt x="7575" y="2417"/>
                    <a:pt x="7589" y="2406"/>
                  </a:cubicBezTo>
                  <a:cubicBezTo>
                    <a:pt x="7595" y="2400"/>
                    <a:pt x="7603" y="2384"/>
                    <a:pt x="7611" y="2383"/>
                  </a:cubicBezTo>
                  <a:cubicBezTo>
                    <a:pt x="7613" y="2383"/>
                    <a:pt x="7615" y="2383"/>
                    <a:pt x="7616" y="2383"/>
                  </a:cubicBezTo>
                  <a:lnTo>
                    <a:pt x="7616" y="2383"/>
                  </a:lnTo>
                  <a:cubicBezTo>
                    <a:pt x="7621" y="2383"/>
                    <a:pt x="7624" y="2383"/>
                    <a:pt x="7635" y="2377"/>
                  </a:cubicBezTo>
                  <a:cubicBezTo>
                    <a:pt x="7666" y="2357"/>
                    <a:pt x="7670" y="2335"/>
                    <a:pt x="7699" y="2316"/>
                  </a:cubicBezTo>
                  <a:cubicBezTo>
                    <a:pt x="7728" y="2295"/>
                    <a:pt x="7753" y="2302"/>
                    <a:pt x="7775" y="2286"/>
                  </a:cubicBezTo>
                  <a:cubicBezTo>
                    <a:pt x="7779" y="2283"/>
                    <a:pt x="7777" y="2282"/>
                    <a:pt x="7773" y="2282"/>
                  </a:cubicBezTo>
                  <a:cubicBezTo>
                    <a:pt x="7769" y="2282"/>
                    <a:pt x="7764" y="2283"/>
                    <a:pt x="7763" y="2284"/>
                  </a:cubicBezTo>
                  <a:cubicBezTo>
                    <a:pt x="7782" y="2271"/>
                    <a:pt x="7789" y="2277"/>
                    <a:pt x="7804" y="2265"/>
                  </a:cubicBezTo>
                  <a:cubicBezTo>
                    <a:pt x="7824" y="2250"/>
                    <a:pt x="7837" y="2237"/>
                    <a:pt x="7859" y="2222"/>
                  </a:cubicBezTo>
                  <a:lnTo>
                    <a:pt x="7859" y="2222"/>
                  </a:lnTo>
                  <a:cubicBezTo>
                    <a:pt x="7858" y="2223"/>
                    <a:pt x="7857" y="2224"/>
                    <a:pt x="7857" y="2224"/>
                  </a:cubicBezTo>
                  <a:cubicBezTo>
                    <a:pt x="7856" y="2224"/>
                    <a:pt x="7874" y="2210"/>
                    <a:pt x="7880" y="2204"/>
                  </a:cubicBezTo>
                  <a:cubicBezTo>
                    <a:pt x="7888" y="2193"/>
                    <a:pt x="7896" y="2189"/>
                    <a:pt x="7907" y="2182"/>
                  </a:cubicBezTo>
                  <a:cubicBezTo>
                    <a:pt x="7929" y="2170"/>
                    <a:pt x="7955" y="2148"/>
                    <a:pt x="7974" y="2130"/>
                  </a:cubicBezTo>
                  <a:cubicBezTo>
                    <a:pt x="7980" y="2124"/>
                    <a:pt x="7996" y="2097"/>
                    <a:pt x="8002" y="2097"/>
                  </a:cubicBezTo>
                  <a:cubicBezTo>
                    <a:pt x="8002" y="2097"/>
                    <a:pt x="8002" y="2097"/>
                    <a:pt x="8002" y="2097"/>
                  </a:cubicBezTo>
                  <a:cubicBezTo>
                    <a:pt x="8006" y="2100"/>
                    <a:pt x="8009" y="2103"/>
                    <a:pt x="8014" y="2103"/>
                  </a:cubicBezTo>
                  <a:cubicBezTo>
                    <a:pt x="8019" y="2103"/>
                    <a:pt x="8027" y="2098"/>
                    <a:pt x="8039" y="2080"/>
                  </a:cubicBezTo>
                  <a:cubicBezTo>
                    <a:pt x="8045" y="2071"/>
                    <a:pt x="8051" y="2061"/>
                    <a:pt x="8057" y="2051"/>
                  </a:cubicBezTo>
                  <a:lnTo>
                    <a:pt x="8057" y="2051"/>
                  </a:lnTo>
                  <a:cubicBezTo>
                    <a:pt x="8057" y="2055"/>
                    <a:pt x="8057" y="2058"/>
                    <a:pt x="8059" y="2058"/>
                  </a:cubicBezTo>
                  <a:cubicBezTo>
                    <a:pt x="8069" y="2050"/>
                    <a:pt x="8086" y="2036"/>
                    <a:pt x="8082" y="2032"/>
                  </a:cubicBezTo>
                  <a:cubicBezTo>
                    <a:pt x="8082" y="2032"/>
                    <a:pt x="8082" y="2032"/>
                    <a:pt x="8082" y="2032"/>
                  </a:cubicBezTo>
                  <a:cubicBezTo>
                    <a:pt x="8080" y="2032"/>
                    <a:pt x="8073" y="2035"/>
                    <a:pt x="8068" y="2037"/>
                  </a:cubicBezTo>
                  <a:lnTo>
                    <a:pt x="8068" y="2037"/>
                  </a:lnTo>
                  <a:cubicBezTo>
                    <a:pt x="8075" y="2028"/>
                    <a:pt x="8084" y="2020"/>
                    <a:pt x="8096" y="2014"/>
                  </a:cubicBezTo>
                  <a:cubicBezTo>
                    <a:pt x="8112" y="2006"/>
                    <a:pt x="8127" y="2002"/>
                    <a:pt x="8146" y="1987"/>
                  </a:cubicBezTo>
                  <a:cubicBezTo>
                    <a:pt x="8165" y="1972"/>
                    <a:pt x="8163" y="1966"/>
                    <a:pt x="8175" y="1955"/>
                  </a:cubicBezTo>
                  <a:cubicBezTo>
                    <a:pt x="8187" y="1944"/>
                    <a:pt x="8202" y="1941"/>
                    <a:pt x="8215" y="1927"/>
                  </a:cubicBezTo>
                  <a:cubicBezTo>
                    <a:pt x="8217" y="1924"/>
                    <a:pt x="8217" y="1917"/>
                    <a:pt x="8219" y="1914"/>
                  </a:cubicBezTo>
                  <a:cubicBezTo>
                    <a:pt x="8233" y="1887"/>
                    <a:pt x="8261" y="1884"/>
                    <a:pt x="8276" y="1869"/>
                  </a:cubicBezTo>
                  <a:lnTo>
                    <a:pt x="8276" y="1869"/>
                  </a:lnTo>
                  <a:cubicBezTo>
                    <a:pt x="8275" y="1870"/>
                    <a:pt x="8273" y="1871"/>
                    <a:pt x="8271" y="1871"/>
                  </a:cubicBezTo>
                  <a:cubicBezTo>
                    <a:pt x="8262" y="1871"/>
                    <a:pt x="8255" y="1859"/>
                    <a:pt x="8284" y="1839"/>
                  </a:cubicBezTo>
                  <a:cubicBezTo>
                    <a:pt x="8303" y="1825"/>
                    <a:pt x="8298" y="1831"/>
                    <a:pt x="8320" y="1805"/>
                  </a:cubicBezTo>
                  <a:cubicBezTo>
                    <a:pt x="8327" y="1798"/>
                    <a:pt x="8331" y="1796"/>
                    <a:pt x="8334" y="1796"/>
                  </a:cubicBezTo>
                  <a:cubicBezTo>
                    <a:pt x="8336" y="1796"/>
                    <a:pt x="8337" y="1797"/>
                    <a:pt x="8339" y="1798"/>
                  </a:cubicBezTo>
                  <a:cubicBezTo>
                    <a:pt x="8328" y="1789"/>
                    <a:pt x="8390" y="1727"/>
                    <a:pt x="8379" y="1717"/>
                  </a:cubicBezTo>
                  <a:lnTo>
                    <a:pt x="8379" y="1717"/>
                  </a:lnTo>
                  <a:cubicBezTo>
                    <a:pt x="8379" y="1718"/>
                    <a:pt x="8379" y="1718"/>
                    <a:pt x="8380" y="1718"/>
                  </a:cubicBezTo>
                  <a:cubicBezTo>
                    <a:pt x="8388" y="1718"/>
                    <a:pt x="8422" y="1671"/>
                    <a:pt x="8428" y="1656"/>
                  </a:cubicBezTo>
                  <a:cubicBezTo>
                    <a:pt x="8435" y="1643"/>
                    <a:pt x="8442" y="1630"/>
                    <a:pt x="8448" y="1617"/>
                  </a:cubicBezTo>
                  <a:cubicBezTo>
                    <a:pt x="8448" y="1617"/>
                    <a:pt x="8448" y="1617"/>
                    <a:pt x="8448" y="1617"/>
                  </a:cubicBezTo>
                  <a:cubicBezTo>
                    <a:pt x="8448" y="1617"/>
                    <a:pt x="8448" y="1600"/>
                    <a:pt x="8449" y="1599"/>
                  </a:cubicBezTo>
                  <a:cubicBezTo>
                    <a:pt x="8451" y="1598"/>
                    <a:pt x="8452" y="1598"/>
                    <a:pt x="8453" y="1598"/>
                  </a:cubicBezTo>
                  <a:cubicBezTo>
                    <a:pt x="8459" y="1598"/>
                    <a:pt x="8463" y="1606"/>
                    <a:pt x="8466" y="1608"/>
                  </a:cubicBezTo>
                  <a:cubicBezTo>
                    <a:pt x="8470" y="1595"/>
                    <a:pt x="8477" y="1579"/>
                    <a:pt x="8472" y="1572"/>
                  </a:cubicBezTo>
                  <a:cubicBezTo>
                    <a:pt x="8469" y="1565"/>
                    <a:pt x="8463" y="1558"/>
                    <a:pt x="8475" y="1532"/>
                  </a:cubicBezTo>
                  <a:cubicBezTo>
                    <a:pt x="8478" y="1534"/>
                    <a:pt x="8484" y="1544"/>
                    <a:pt x="8489" y="1544"/>
                  </a:cubicBezTo>
                  <a:cubicBezTo>
                    <a:pt x="8490" y="1544"/>
                    <a:pt x="8490" y="1544"/>
                    <a:pt x="8491" y="1543"/>
                  </a:cubicBezTo>
                  <a:cubicBezTo>
                    <a:pt x="8500" y="1531"/>
                    <a:pt x="8501" y="1511"/>
                    <a:pt x="8500" y="1506"/>
                  </a:cubicBezTo>
                  <a:cubicBezTo>
                    <a:pt x="8507" y="1494"/>
                    <a:pt x="8511" y="1482"/>
                    <a:pt x="8518" y="1471"/>
                  </a:cubicBezTo>
                  <a:cubicBezTo>
                    <a:pt x="8522" y="1464"/>
                    <a:pt x="8532" y="1455"/>
                    <a:pt x="8536" y="1445"/>
                  </a:cubicBezTo>
                  <a:cubicBezTo>
                    <a:pt x="8543" y="1428"/>
                    <a:pt x="8531" y="1421"/>
                    <a:pt x="8536" y="1410"/>
                  </a:cubicBezTo>
                  <a:cubicBezTo>
                    <a:pt x="8538" y="1408"/>
                    <a:pt x="8545" y="1401"/>
                    <a:pt x="8547" y="1394"/>
                  </a:cubicBezTo>
                  <a:cubicBezTo>
                    <a:pt x="8551" y="1387"/>
                    <a:pt x="8553" y="1377"/>
                    <a:pt x="8556" y="1367"/>
                  </a:cubicBezTo>
                  <a:cubicBezTo>
                    <a:pt x="8563" y="1342"/>
                    <a:pt x="8566" y="1325"/>
                    <a:pt x="8568" y="1299"/>
                  </a:cubicBezTo>
                  <a:cubicBezTo>
                    <a:pt x="8571" y="1278"/>
                    <a:pt x="8579" y="1272"/>
                    <a:pt x="8578" y="1254"/>
                  </a:cubicBezTo>
                  <a:cubicBezTo>
                    <a:pt x="8578" y="1242"/>
                    <a:pt x="8576" y="1236"/>
                    <a:pt x="8573" y="1235"/>
                  </a:cubicBezTo>
                  <a:lnTo>
                    <a:pt x="8573" y="1235"/>
                  </a:lnTo>
                  <a:cubicBezTo>
                    <a:pt x="8574" y="1236"/>
                    <a:pt x="8576" y="1236"/>
                    <a:pt x="8577" y="1236"/>
                  </a:cubicBezTo>
                  <a:cubicBezTo>
                    <a:pt x="8584" y="1236"/>
                    <a:pt x="8589" y="1232"/>
                    <a:pt x="8589" y="1201"/>
                  </a:cubicBezTo>
                  <a:lnTo>
                    <a:pt x="8589" y="1201"/>
                  </a:lnTo>
                  <a:cubicBezTo>
                    <a:pt x="8589" y="1202"/>
                    <a:pt x="8589" y="1202"/>
                    <a:pt x="8588" y="1202"/>
                  </a:cubicBezTo>
                  <a:cubicBezTo>
                    <a:pt x="8587" y="1202"/>
                    <a:pt x="8584" y="1201"/>
                    <a:pt x="8583" y="1201"/>
                  </a:cubicBezTo>
                  <a:cubicBezTo>
                    <a:pt x="8583" y="1201"/>
                    <a:pt x="8583" y="1201"/>
                    <a:pt x="8583" y="1201"/>
                  </a:cubicBezTo>
                  <a:lnTo>
                    <a:pt x="8583" y="1201"/>
                  </a:lnTo>
                  <a:cubicBezTo>
                    <a:pt x="8584" y="1190"/>
                    <a:pt x="8585" y="1165"/>
                    <a:pt x="8586" y="1141"/>
                  </a:cubicBezTo>
                  <a:cubicBezTo>
                    <a:pt x="8585" y="1118"/>
                    <a:pt x="8581" y="1095"/>
                    <a:pt x="8578" y="1088"/>
                  </a:cubicBezTo>
                  <a:cubicBezTo>
                    <a:pt x="8578" y="1088"/>
                    <a:pt x="8578" y="1088"/>
                    <a:pt x="8578" y="1088"/>
                  </a:cubicBezTo>
                  <a:cubicBezTo>
                    <a:pt x="8577" y="1088"/>
                    <a:pt x="8572" y="1095"/>
                    <a:pt x="8569" y="1095"/>
                  </a:cubicBezTo>
                  <a:cubicBezTo>
                    <a:pt x="8567" y="1095"/>
                    <a:pt x="8566" y="1093"/>
                    <a:pt x="8566" y="1087"/>
                  </a:cubicBezTo>
                  <a:cubicBezTo>
                    <a:pt x="8565" y="1076"/>
                    <a:pt x="8567" y="1063"/>
                    <a:pt x="8569" y="1049"/>
                  </a:cubicBezTo>
                  <a:cubicBezTo>
                    <a:pt x="8568" y="1044"/>
                    <a:pt x="8568" y="1040"/>
                    <a:pt x="8568" y="1036"/>
                  </a:cubicBezTo>
                  <a:cubicBezTo>
                    <a:pt x="8566" y="1016"/>
                    <a:pt x="8562" y="994"/>
                    <a:pt x="8558" y="971"/>
                  </a:cubicBezTo>
                  <a:cubicBezTo>
                    <a:pt x="8552" y="948"/>
                    <a:pt x="8543" y="926"/>
                    <a:pt x="8535" y="906"/>
                  </a:cubicBezTo>
                  <a:cubicBezTo>
                    <a:pt x="8526" y="884"/>
                    <a:pt x="8515" y="874"/>
                    <a:pt x="8503" y="853"/>
                  </a:cubicBezTo>
                  <a:cubicBezTo>
                    <a:pt x="8484" y="820"/>
                    <a:pt x="8482" y="824"/>
                    <a:pt x="8468" y="816"/>
                  </a:cubicBezTo>
                  <a:lnTo>
                    <a:pt x="8468" y="816"/>
                  </a:lnTo>
                  <a:cubicBezTo>
                    <a:pt x="8468" y="816"/>
                    <a:pt x="8468" y="816"/>
                    <a:pt x="8468" y="816"/>
                  </a:cubicBezTo>
                  <a:cubicBezTo>
                    <a:pt x="8474" y="816"/>
                    <a:pt x="8459" y="762"/>
                    <a:pt x="8446" y="761"/>
                  </a:cubicBezTo>
                  <a:cubicBezTo>
                    <a:pt x="8446" y="760"/>
                    <a:pt x="8446" y="760"/>
                    <a:pt x="8446" y="760"/>
                  </a:cubicBezTo>
                  <a:lnTo>
                    <a:pt x="8446" y="760"/>
                  </a:lnTo>
                  <a:cubicBezTo>
                    <a:pt x="8439" y="760"/>
                    <a:pt x="8461" y="813"/>
                    <a:pt x="8454" y="813"/>
                  </a:cubicBezTo>
                  <a:cubicBezTo>
                    <a:pt x="8453" y="813"/>
                    <a:pt x="8453" y="813"/>
                    <a:pt x="8453" y="813"/>
                  </a:cubicBezTo>
                  <a:cubicBezTo>
                    <a:pt x="8453" y="813"/>
                    <a:pt x="8436" y="768"/>
                    <a:pt x="8435" y="765"/>
                  </a:cubicBezTo>
                  <a:cubicBezTo>
                    <a:pt x="8429" y="747"/>
                    <a:pt x="8422" y="721"/>
                    <a:pt x="8428" y="717"/>
                  </a:cubicBezTo>
                  <a:lnTo>
                    <a:pt x="8428" y="717"/>
                  </a:lnTo>
                  <a:cubicBezTo>
                    <a:pt x="8427" y="718"/>
                    <a:pt x="8425" y="718"/>
                    <a:pt x="8424" y="718"/>
                  </a:cubicBezTo>
                  <a:cubicBezTo>
                    <a:pt x="8412" y="718"/>
                    <a:pt x="8389" y="684"/>
                    <a:pt x="8370" y="672"/>
                  </a:cubicBezTo>
                  <a:cubicBezTo>
                    <a:pt x="8349" y="648"/>
                    <a:pt x="8350" y="649"/>
                    <a:pt x="8359" y="645"/>
                  </a:cubicBezTo>
                  <a:cubicBezTo>
                    <a:pt x="8367" y="643"/>
                    <a:pt x="8344" y="625"/>
                    <a:pt x="8347" y="622"/>
                  </a:cubicBezTo>
                  <a:lnTo>
                    <a:pt x="8347" y="622"/>
                  </a:lnTo>
                  <a:lnTo>
                    <a:pt x="8329" y="638"/>
                  </a:lnTo>
                  <a:cubicBezTo>
                    <a:pt x="8308" y="618"/>
                    <a:pt x="8315" y="596"/>
                    <a:pt x="8311" y="595"/>
                  </a:cubicBezTo>
                  <a:cubicBezTo>
                    <a:pt x="8296" y="584"/>
                    <a:pt x="8264" y="575"/>
                    <a:pt x="8250" y="555"/>
                  </a:cubicBezTo>
                  <a:cubicBezTo>
                    <a:pt x="8244" y="547"/>
                    <a:pt x="8229" y="529"/>
                    <a:pt x="8211" y="513"/>
                  </a:cubicBezTo>
                  <a:cubicBezTo>
                    <a:pt x="8193" y="499"/>
                    <a:pt x="8175" y="486"/>
                    <a:pt x="8164" y="486"/>
                  </a:cubicBezTo>
                  <a:cubicBezTo>
                    <a:pt x="8164" y="486"/>
                    <a:pt x="8163" y="486"/>
                    <a:pt x="8163" y="486"/>
                  </a:cubicBezTo>
                  <a:cubicBezTo>
                    <a:pt x="8163" y="486"/>
                    <a:pt x="8163" y="486"/>
                    <a:pt x="8163" y="486"/>
                  </a:cubicBezTo>
                  <a:cubicBezTo>
                    <a:pt x="8153" y="486"/>
                    <a:pt x="8121" y="456"/>
                    <a:pt x="8104" y="453"/>
                  </a:cubicBezTo>
                  <a:cubicBezTo>
                    <a:pt x="8073" y="448"/>
                    <a:pt x="8081" y="430"/>
                    <a:pt x="8065" y="419"/>
                  </a:cubicBezTo>
                  <a:cubicBezTo>
                    <a:pt x="8048" y="407"/>
                    <a:pt x="8035" y="410"/>
                    <a:pt x="8017" y="399"/>
                  </a:cubicBezTo>
                  <a:cubicBezTo>
                    <a:pt x="7995" y="387"/>
                    <a:pt x="8002" y="387"/>
                    <a:pt x="8009" y="384"/>
                  </a:cubicBezTo>
                  <a:cubicBezTo>
                    <a:pt x="8015" y="381"/>
                    <a:pt x="7979" y="370"/>
                    <a:pt x="7976" y="369"/>
                  </a:cubicBezTo>
                  <a:cubicBezTo>
                    <a:pt x="7962" y="367"/>
                    <a:pt x="7960" y="362"/>
                    <a:pt x="7952" y="357"/>
                  </a:cubicBezTo>
                  <a:cubicBezTo>
                    <a:pt x="7948" y="355"/>
                    <a:pt x="7945" y="354"/>
                    <a:pt x="7943" y="354"/>
                  </a:cubicBezTo>
                  <a:cubicBezTo>
                    <a:pt x="7935" y="354"/>
                    <a:pt x="7934" y="364"/>
                    <a:pt x="7929" y="364"/>
                  </a:cubicBezTo>
                  <a:cubicBezTo>
                    <a:pt x="7926" y="364"/>
                    <a:pt x="7923" y="361"/>
                    <a:pt x="7916" y="352"/>
                  </a:cubicBezTo>
                  <a:cubicBezTo>
                    <a:pt x="7904" y="334"/>
                    <a:pt x="7870" y="320"/>
                    <a:pt x="7846" y="319"/>
                  </a:cubicBezTo>
                  <a:cubicBezTo>
                    <a:pt x="7820" y="317"/>
                    <a:pt x="7803" y="313"/>
                    <a:pt x="7793" y="293"/>
                  </a:cubicBezTo>
                  <a:cubicBezTo>
                    <a:pt x="7787" y="280"/>
                    <a:pt x="7723" y="276"/>
                    <a:pt x="7713" y="262"/>
                  </a:cubicBezTo>
                  <a:lnTo>
                    <a:pt x="7713" y="262"/>
                  </a:lnTo>
                  <a:cubicBezTo>
                    <a:pt x="7714" y="265"/>
                    <a:pt x="7710" y="266"/>
                    <a:pt x="7702" y="266"/>
                  </a:cubicBezTo>
                  <a:cubicBezTo>
                    <a:pt x="7680" y="266"/>
                    <a:pt x="7637" y="257"/>
                    <a:pt x="7661" y="251"/>
                  </a:cubicBezTo>
                  <a:cubicBezTo>
                    <a:pt x="7667" y="235"/>
                    <a:pt x="7626" y="237"/>
                    <a:pt x="7601" y="231"/>
                  </a:cubicBezTo>
                  <a:cubicBezTo>
                    <a:pt x="7585" y="226"/>
                    <a:pt x="7565" y="220"/>
                    <a:pt x="7552" y="213"/>
                  </a:cubicBezTo>
                  <a:cubicBezTo>
                    <a:pt x="7545" y="210"/>
                    <a:pt x="7550" y="208"/>
                    <a:pt x="7538" y="204"/>
                  </a:cubicBezTo>
                  <a:cubicBezTo>
                    <a:pt x="7525" y="199"/>
                    <a:pt x="7489" y="192"/>
                    <a:pt x="7472" y="192"/>
                  </a:cubicBezTo>
                  <a:cubicBezTo>
                    <a:pt x="7467" y="192"/>
                    <a:pt x="7463" y="192"/>
                    <a:pt x="7463" y="194"/>
                  </a:cubicBezTo>
                  <a:cubicBezTo>
                    <a:pt x="7465" y="187"/>
                    <a:pt x="7471" y="182"/>
                    <a:pt x="7446" y="175"/>
                  </a:cubicBezTo>
                  <a:cubicBezTo>
                    <a:pt x="7431" y="170"/>
                    <a:pt x="7403" y="174"/>
                    <a:pt x="7399" y="166"/>
                  </a:cubicBezTo>
                  <a:cubicBezTo>
                    <a:pt x="7399" y="166"/>
                    <a:pt x="7392" y="165"/>
                    <a:pt x="7387" y="165"/>
                  </a:cubicBezTo>
                  <a:cubicBezTo>
                    <a:pt x="7384" y="165"/>
                    <a:pt x="7382" y="165"/>
                    <a:pt x="7382" y="166"/>
                  </a:cubicBezTo>
                  <a:cubicBezTo>
                    <a:pt x="7381" y="166"/>
                    <a:pt x="7380" y="167"/>
                    <a:pt x="7379" y="167"/>
                  </a:cubicBezTo>
                  <a:cubicBezTo>
                    <a:pt x="7375" y="167"/>
                    <a:pt x="7366" y="162"/>
                    <a:pt x="7362" y="161"/>
                  </a:cubicBezTo>
                  <a:cubicBezTo>
                    <a:pt x="7345" y="154"/>
                    <a:pt x="7323" y="145"/>
                    <a:pt x="7309" y="145"/>
                  </a:cubicBezTo>
                  <a:cubicBezTo>
                    <a:pt x="7303" y="145"/>
                    <a:pt x="7298" y="147"/>
                    <a:pt x="7296" y="152"/>
                  </a:cubicBezTo>
                  <a:lnTo>
                    <a:pt x="7296" y="152"/>
                  </a:lnTo>
                  <a:cubicBezTo>
                    <a:pt x="7297" y="148"/>
                    <a:pt x="7299" y="138"/>
                    <a:pt x="7281" y="138"/>
                  </a:cubicBezTo>
                  <a:cubicBezTo>
                    <a:pt x="7280" y="138"/>
                    <a:pt x="7279" y="138"/>
                    <a:pt x="7279" y="138"/>
                  </a:cubicBezTo>
                  <a:cubicBezTo>
                    <a:pt x="7269" y="139"/>
                    <a:pt x="7266" y="140"/>
                    <a:pt x="7261" y="140"/>
                  </a:cubicBezTo>
                  <a:cubicBezTo>
                    <a:pt x="7257" y="140"/>
                    <a:pt x="7251" y="139"/>
                    <a:pt x="7239" y="136"/>
                  </a:cubicBezTo>
                  <a:lnTo>
                    <a:pt x="7239" y="136"/>
                  </a:lnTo>
                  <a:cubicBezTo>
                    <a:pt x="7241" y="137"/>
                    <a:pt x="7243" y="137"/>
                    <a:pt x="7244" y="137"/>
                  </a:cubicBezTo>
                  <a:cubicBezTo>
                    <a:pt x="7255" y="137"/>
                    <a:pt x="7252" y="127"/>
                    <a:pt x="7234" y="122"/>
                  </a:cubicBezTo>
                  <a:cubicBezTo>
                    <a:pt x="7217" y="118"/>
                    <a:pt x="7200" y="116"/>
                    <a:pt x="7184" y="114"/>
                  </a:cubicBezTo>
                  <a:cubicBezTo>
                    <a:pt x="7175" y="114"/>
                    <a:pt x="7168" y="113"/>
                    <a:pt x="7163" y="113"/>
                  </a:cubicBezTo>
                  <a:cubicBezTo>
                    <a:pt x="7148" y="113"/>
                    <a:pt x="7147" y="116"/>
                    <a:pt x="7144" y="123"/>
                  </a:cubicBezTo>
                  <a:cubicBezTo>
                    <a:pt x="7114" y="117"/>
                    <a:pt x="7121" y="116"/>
                    <a:pt x="7112" y="107"/>
                  </a:cubicBezTo>
                  <a:cubicBezTo>
                    <a:pt x="7112" y="107"/>
                    <a:pt x="7093" y="114"/>
                    <a:pt x="7093" y="117"/>
                  </a:cubicBezTo>
                  <a:cubicBezTo>
                    <a:pt x="7094" y="107"/>
                    <a:pt x="7088" y="99"/>
                    <a:pt x="7081" y="88"/>
                  </a:cubicBezTo>
                  <a:cubicBezTo>
                    <a:pt x="7065" y="90"/>
                    <a:pt x="7050" y="93"/>
                    <a:pt x="7036" y="96"/>
                  </a:cubicBezTo>
                  <a:cubicBezTo>
                    <a:pt x="7030" y="98"/>
                    <a:pt x="7023" y="98"/>
                    <a:pt x="7017" y="98"/>
                  </a:cubicBezTo>
                  <a:cubicBezTo>
                    <a:pt x="6996" y="98"/>
                    <a:pt x="6972" y="92"/>
                    <a:pt x="6950" y="86"/>
                  </a:cubicBezTo>
                  <a:cubicBezTo>
                    <a:pt x="6938" y="83"/>
                    <a:pt x="6903" y="74"/>
                    <a:pt x="6885" y="74"/>
                  </a:cubicBezTo>
                  <a:cubicBezTo>
                    <a:pt x="6879" y="74"/>
                    <a:pt x="6875" y="75"/>
                    <a:pt x="6873" y="77"/>
                  </a:cubicBezTo>
                  <a:cubicBezTo>
                    <a:pt x="6870" y="84"/>
                    <a:pt x="6871" y="93"/>
                    <a:pt x="6869" y="100"/>
                  </a:cubicBezTo>
                  <a:cubicBezTo>
                    <a:pt x="6845" y="97"/>
                    <a:pt x="6855" y="84"/>
                    <a:pt x="6856" y="79"/>
                  </a:cubicBezTo>
                  <a:lnTo>
                    <a:pt x="6856" y="79"/>
                  </a:lnTo>
                  <a:cubicBezTo>
                    <a:pt x="6856" y="80"/>
                    <a:pt x="6854" y="80"/>
                    <a:pt x="6853" y="80"/>
                  </a:cubicBezTo>
                  <a:cubicBezTo>
                    <a:pt x="6844" y="80"/>
                    <a:pt x="6822" y="70"/>
                    <a:pt x="6823" y="65"/>
                  </a:cubicBezTo>
                  <a:cubicBezTo>
                    <a:pt x="6824" y="61"/>
                    <a:pt x="6826" y="54"/>
                    <a:pt x="6808" y="52"/>
                  </a:cubicBezTo>
                  <a:lnTo>
                    <a:pt x="6804" y="77"/>
                  </a:lnTo>
                  <a:lnTo>
                    <a:pt x="6804" y="77"/>
                  </a:lnTo>
                  <a:cubicBezTo>
                    <a:pt x="6806" y="63"/>
                    <a:pt x="6713" y="51"/>
                    <a:pt x="6687" y="49"/>
                  </a:cubicBezTo>
                  <a:lnTo>
                    <a:pt x="6687" y="49"/>
                  </a:lnTo>
                  <a:cubicBezTo>
                    <a:pt x="6705" y="51"/>
                    <a:pt x="6703" y="58"/>
                    <a:pt x="6702" y="62"/>
                  </a:cubicBezTo>
                  <a:cubicBezTo>
                    <a:pt x="6672" y="58"/>
                    <a:pt x="6658" y="40"/>
                    <a:pt x="6632" y="40"/>
                  </a:cubicBezTo>
                  <a:cubicBezTo>
                    <a:pt x="6628" y="40"/>
                    <a:pt x="6624" y="41"/>
                    <a:pt x="6618" y="42"/>
                  </a:cubicBezTo>
                  <a:cubicBezTo>
                    <a:pt x="6616" y="43"/>
                    <a:pt x="6600" y="48"/>
                    <a:pt x="6589" y="48"/>
                  </a:cubicBezTo>
                  <a:cubicBezTo>
                    <a:pt x="6584" y="48"/>
                    <a:pt x="6581" y="47"/>
                    <a:pt x="6579" y="45"/>
                  </a:cubicBezTo>
                  <a:cubicBezTo>
                    <a:pt x="6577" y="41"/>
                    <a:pt x="6605" y="31"/>
                    <a:pt x="6581" y="30"/>
                  </a:cubicBezTo>
                  <a:cubicBezTo>
                    <a:pt x="6578" y="29"/>
                    <a:pt x="6575" y="29"/>
                    <a:pt x="6572" y="29"/>
                  </a:cubicBezTo>
                  <a:cubicBezTo>
                    <a:pt x="6557" y="29"/>
                    <a:pt x="6548" y="32"/>
                    <a:pt x="6534" y="32"/>
                  </a:cubicBezTo>
                  <a:cubicBezTo>
                    <a:pt x="6528" y="32"/>
                    <a:pt x="6520" y="31"/>
                    <a:pt x="6511" y="30"/>
                  </a:cubicBezTo>
                  <a:cubicBezTo>
                    <a:pt x="6486" y="26"/>
                    <a:pt x="6466" y="20"/>
                    <a:pt x="6439" y="18"/>
                  </a:cubicBezTo>
                  <a:cubicBezTo>
                    <a:pt x="6436" y="18"/>
                    <a:pt x="6434" y="18"/>
                    <a:pt x="6432" y="18"/>
                  </a:cubicBezTo>
                  <a:cubicBezTo>
                    <a:pt x="6406" y="18"/>
                    <a:pt x="6389" y="28"/>
                    <a:pt x="6421" y="31"/>
                  </a:cubicBezTo>
                  <a:lnTo>
                    <a:pt x="6421" y="31"/>
                  </a:lnTo>
                  <a:cubicBezTo>
                    <a:pt x="6404" y="30"/>
                    <a:pt x="6387" y="29"/>
                    <a:pt x="6370" y="26"/>
                  </a:cubicBezTo>
                  <a:cubicBezTo>
                    <a:pt x="6354" y="24"/>
                    <a:pt x="6346" y="20"/>
                    <a:pt x="6333" y="17"/>
                  </a:cubicBezTo>
                  <a:cubicBezTo>
                    <a:pt x="6330" y="16"/>
                    <a:pt x="6326" y="15"/>
                    <a:pt x="6323" y="15"/>
                  </a:cubicBezTo>
                  <a:cubicBezTo>
                    <a:pt x="6317" y="15"/>
                    <a:pt x="6311" y="16"/>
                    <a:pt x="6306" y="17"/>
                  </a:cubicBezTo>
                  <a:cubicBezTo>
                    <a:pt x="6287" y="18"/>
                    <a:pt x="6293" y="23"/>
                    <a:pt x="6292" y="29"/>
                  </a:cubicBezTo>
                  <a:cubicBezTo>
                    <a:pt x="6296" y="28"/>
                    <a:pt x="6300" y="27"/>
                    <a:pt x="6302" y="27"/>
                  </a:cubicBezTo>
                  <a:cubicBezTo>
                    <a:pt x="6309" y="27"/>
                    <a:pt x="6311" y="30"/>
                    <a:pt x="6303" y="32"/>
                  </a:cubicBezTo>
                  <a:cubicBezTo>
                    <a:pt x="6296" y="35"/>
                    <a:pt x="6285" y="36"/>
                    <a:pt x="6275" y="36"/>
                  </a:cubicBezTo>
                  <a:cubicBezTo>
                    <a:pt x="6271" y="36"/>
                    <a:pt x="6267" y="36"/>
                    <a:pt x="6263" y="36"/>
                  </a:cubicBezTo>
                  <a:cubicBezTo>
                    <a:pt x="6237" y="31"/>
                    <a:pt x="6286" y="19"/>
                    <a:pt x="6253" y="17"/>
                  </a:cubicBezTo>
                  <a:cubicBezTo>
                    <a:pt x="6251" y="17"/>
                    <a:pt x="6248" y="17"/>
                    <a:pt x="6245" y="17"/>
                  </a:cubicBezTo>
                  <a:cubicBezTo>
                    <a:pt x="6222" y="17"/>
                    <a:pt x="6166" y="20"/>
                    <a:pt x="6183" y="27"/>
                  </a:cubicBezTo>
                  <a:cubicBezTo>
                    <a:pt x="6199" y="33"/>
                    <a:pt x="6208" y="35"/>
                    <a:pt x="6188" y="40"/>
                  </a:cubicBezTo>
                  <a:cubicBezTo>
                    <a:pt x="6181" y="42"/>
                    <a:pt x="6171" y="44"/>
                    <a:pt x="6162" y="44"/>
                  </a:cubicBezTo>
                  <a:cubicBezTo>
                    <a:pt x="6155" y="44"/>
                    <a:pt x="6149" y="43"/>
                    <a:pt x="6144" y="41"/>
                  </a:cubicBezTo>
                  <a:cubicBezTo>
                    <a:pt x="6123" y="34"/>
                    <a:pt x="6155" y="13"/>
                    <a:pt x="6147" y="11"/>
                  </a:cubicBezTo>
                  <a:cubicBezTo>
                    <a:pt x="6142" y="11"/>
                    <a:pt x="6135" y="10"/>
                    <a:pt x="6128" y="10"/>
                  </a:cubicBezTo>
                  <a:cubicBezTo>
                    <a:pt x="6117" y="10"/>
                    <a:pt x="6106" y="11"/>
                    <a:pt x="6098" y="12"/>
                  </a:cubicBezTo>
                  <a:cubicBezTo>
                    <a:pt x="6081" y="16"/>
                    <a:pt x="6094" y="22"/>
                    <a:pt x="6080" y="25"/>
                  </a:cubicBezTo>
                  <a:cubicBezTo>
                    <a:pt x="6077" y="26"/>
                    <a:pt x="6074" y="26"/>
                    <a:pt x="6072" y="26"/>
                  </a:cubicBezTo>
                  <a:cubicBezTo>
                    <a:pt x="6055" y="26"/>
                    <a:pt x="6056" y="11"/>
                    <a:pt x="6039" y="11"/>
                  </a:cubicBezTo>
                  <a:cubicBezTo>
                    <a:pt x="6037" y="11"/>
                    <a:pt x="6036" y="11"/>
                    <a:pt x="6033" y="11"/>
                  </a:cubicBezTo>
                  <a:cubicBezTo>
                    <a:pt x="6013" y="14"/>
                    <a:pt x="6004" y="21"/>
                    <a:pt x="6001" y="29"/>
                  </a:cubicBezTo>
                  <a:lnTo>
                    <a:pt x="6001" y="29"/>
                  </a:lnTo>
                  <a:cubicBezTo>
                    <a:pt x="6003" y="23"/>
                    <a:pt x="6005" y="17"/>
                    <a:pt x="5996" y="13"/>
                  </a:cubicBezTo>
                  <a:cubicBezTo>
                    <a:pt x="5986" y="8"/>
                    <a:pt x="5962" y="1"/>
                    <a:pt x="59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7691135" y="3756199"/>
              <a:ext cx="855334" cy="258623"/>
            </a:xfrm>
            <a:custGeom>
              <a:avLst/>
              <a:gdLst/>
              <a:ahLst/>
              <a:cxnLst/>
              <a:rect l="l" t="t" r="r" b="b"/>
              <a:pathLst>
                <a:path w="6274" h="1897" extrusionOk="0">
                  <a:moveTo>
                    <a:pt x="4797" y="0"/>
                  </a:moveTo>
                  <a:cubicBezTo>
                    <a:pt x="4280" y="0"/>
                    <a:pt x="3659" y="58"/>
                    <a:pt x="2998" y="176"/>
                  </a:cubicBezTo>
                  <a:cubicBezTo>
                    <a:pt x="1308" y="479"/>
                    <a:pt x="0" y="1071"/>
                    <a:pt x="77" y="1498"/>
                  </a:cubicBezTo>
                  <a:cubicBezTo>
                    <a:pt x="123" y="1758"/>
                    <a:pt x="672" y="1896"/>
                    <a:pt x="1476" y="1896"/>
                  </a:cubicBezTo>
                  <a:cubicBezTo>
                    <a:pt x="1993" y="1896"/>
                    <a:pt x="2614" y="1839"/>
                    <a:pt x="3275" y="1720"/>
                  </a:cubicBezTo>
                  <a:cubicBezTo>
                    <a:pt x="4966" y="1417"/>
                    <a:pt x="6274" y="825"/>
                    <a:pt x="6197" y="399"/>
                  </a:cubicBezTo>
                  <a:cubicBezTo>
                    <a:pt x="6150" y="139"/>
                    <a:pt x="5601" y="0"/>
                    <a:pt x="479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7673821" y="3742293"/>
              <a:ext cx="889826" cy="286435"/>
            </a:xfrm>
            <a:custGeom>
              <a:avLst/>
              <a:gdLst/>
              <a:ahLst/>
              <a:cxnLst/>
              <a:rect l="l" t="t" r="r" b="b"/>
              <a:pathLst>
                <a:path w="6527" h="2101" extrusionOk="0">
                  <a:moveTo>
                    <a:pt x="4920" y="204"/>
                  </a:moveTo>
                  <a:cubicBezTo>
                    <a:pt x="5061" y="204"/>
                    <a:pt x="5196" y="209"/>
                    <a:pt x="5322" y="217"/>
                  </a:cubicBezTo>
                  <a:cubicBezTo>
                    <a:pt x="5956" y="261"/>
                    <a:pt x="6204" y="407"/>
                    <a:pt x="6224" y="519"/>
                  </a:cubicBezTo>
                  <a:cubicBezTo>
                    <a:pt x="6274" y="800"/>
                    <a:pt x="5218" y="1393"/>
                    <a:pt x="3385" y="1723"/>
                  </a:cubicBezTo>
                  <a:cubicBezTo>
                    <a:pt x="2748" y="1837"/>
                    <a:pt x="2133" y="1897"/>
                    <a:pt x="1610" y="1897"/>
                  </a:cubicBezTo>
                  <a:cubicBezTo>
                    <a:pt x="1468" y="1897"/>
                    <a:pt x="1332" y="1892"/>
                    <a:pt x="1205" y="1883"/>
                  </a:cubicBezTo>
                  <a:cubicBezTo>
                    <a:pt x="572" y="1840"/>
                    <a:pt x="324" y="1694"/>
                    <a:pt x="303" y="1582"/>
                  </a:cubicBezTo>
                  <a:cubicBezTo>
                    <a:pt x="254" y="1302"/>
                    <a:pt x="1309" y="708"/>
                    <a:pt x="3143" y="379"/>
                  </a:cubicBezTo>
                  <a:cubicBezTo>
                    <a:pt x="3780" y="264"/>
                    <a:pt x="4396" y="204"/>
                    <a:pt x="4920" y="204"/>
                  </a:cubicBezTo>
                  <a:close/>
                  <a:moveTo>
                    <a:pt x="4921" y="0"/>
                  </a:moveTo>
                  <a:cubicBezTo>
                    <a:pt x="4384" y="0"/>
                    <a:pt x="3756" y="61"/>
                    <a:pt x="3107" y="178"/>
                  </a:cubicBezTo>
                  <a:cubicBezTo>
                    <a:pt x="1536" y="460"/>
                    <a:pt x="1" y="1045"/>
                    <a:pt x="104" y="1618"/>
                  </a:cubicBezTo>
                  <a:cubicBezTo>
                    <a:pt x="151" y="1882"/>
                    <a:pt x="517" y="2040"/>
                    <a:pt x="1191" y="2087"/>
                  </a:cubicBezTo>
                  <a:cubicBezTo>
                    <a:pt x="1322" y="2095"/>
                    <a:pt x="1461" y="2101"/>
                    <a:pt x="1607" y="2101"/>
                  </a:cubicBezTo>
                  <a:cubicBezTo>
                    <a:pt x="2143" y="2101"/>
                    <a:pt x="2772" y="2040"/>
                    <a:pt x="3421" y="1923"/>
                  </a:cubicBezTo>
                  <a:cubicBezTo>
                    <a:pt x="4953" y="1648"/>
                    <a:pt x="6526" y="1049"/>
                    <a:pt x="6424" y="483"/>
                  </a:cubicBezTo>
                  <a:cubicBezTo>
                    <a:pt x="6377" y="218"/>
                    <a:pt x="6011" y="61"/>
                    <a:pt x="5337" y="14"/>
                  </a:cubicBezTo>
                  <a:cubicBezTo>
                    <a:pt x="5206" y="5"/>
                    <a:pt x="5067" y="0"/>
                    <a:pt x="492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7673821" y="3742293"/>
              <a:ext cx="889826" cy="286435"/>
            </a:xfrm>
            <a:custGeom>
              <a:avLst/>
              <a:gdLst/>
              <a:ahLst/>
              <a:cxnLst/>
              <a:rect l="l" t="t" r="r" b="b"/>
              <a:pathLst>
                <a:path w="6527" h="2101" extrusionOk="0">
                  <a:moveTo>
                    <a:pt x="4920" y="204"/>
                  </a:moveTo>
                  <a:cubicBezTo>
                    <a:pt x="5061" y="204"/>
                    <a:pt x="5196" y="209"/>
                    <a:pt x="5322" y="217"/>
                  </a:cubicBezTo>
                  <a:cubicBezTo>
                    <a:pt x="5956" y="261"/>
                    <a:pt x="6204" y="407"/>
                    <a:pt x="6224" y="519"/>
                  </a:cubicBezTo>
                  <a:cubicBezTo>
                    <a:pt x="6274" y="800"/>
                    <a:pt x="5218" y="1393"/>
                    <a:pt x="3385" y="1723"/>
                  </a:cubicBezTo>
                  <a:cubicBezTo>
                    <a:pt x="2748" y="1837"/>
                    <a:pt x="2133" y="1897"/>
                    <a:pt x="1610" y="1897"/>
                  </a:cubicBezTo>
                  <a:cubicBezTo>
                    <a:pt x="1468" y="1897"/>
                    <a:pt x="1332" y="1892"/>
                    <a:pt x="1205" y="1883"/>
                  </a:cubicBezTo>
                  <a:cubicBezTo>
                    <a:pt x="572" y="1840"/>
                    <a:pt x="324" y="1694"/>
                    <a:pt x="303" y="1582"/>
                  </a:cubicBezTo>
                  <a:cubicBezTo>
                    <a:pt x="254" y="1302"/>
                    <a:pt x="1309" y="708"/>
                    <a:pt x="3143" y="379"/>
                  </a:cubicBezTo>
                  <a:cubicBezTo>
                    <a:pt x="3780" y="264"/>
                    <a:pt x="4396" y="204"/>
                    <a:pt x="4920" y="204"/>
                  </a:cubicBezTo>
                  <a:close/>
                  <a:moveTo>
                    <a:pt x="4921" y="0"/>
                  </a:moveTo>
                  <a:cubicBezTo>
                    <a:pt x="4384" y="0"/>
                    <a:pt x="3756" y="61"/>
                    <a:pt x="3107" y="178"/>
                  </a:cubicBezTo>
                  <a:cubicBezTo>
                    <a:pt x="1536" y="460"/>
                    <a:pt x="1" y="1045"/>
                    <a:pt x="104" y="1618"/>
                  </a:cubicBezTo>
                  <a:cubicBezTo>
                    <a:pt x="151" y="1882"/>
                    <a:pt x="517" y="2040"/>
                    <a:pt x="1191" y="2087"/>
                  </a:cubicBezTo>
                  <a:cubicBezTo>
                    <a:pt x="1322" y="2095"/>
                    <a:pt x="1461" y="2101"/>
                    <a:pt x="1607" y="2101"/>
                  </a:cubicBezTo>
                  <a:cubicBezTo>
                    <a:pt x="2143" y="2101"/>
                    <a:pt x="2772" y="2040"/>
                    <a:pt x="3421" y="1923"/>
                  </a:cubicBezTo>
                  <a:cubicBezTo>
                    <a:pt x="4953" y="1648"/>
                    <a:pt x="6526" y="1049"/>
                    <a:pt x="6424" y="483"/>
                  </a:cubicBezTo>
                  <a:cubicBezTo>
                    <a:pt x="6377" y="218"/>
                    <a:pt x="6011" y="61"/>
                    <a:pt x="5337" y="14"/>
                  </a:cubicBezTo>
                  <a:cubicBezTo>
                    <a:pt x="5206" y="5"/>
                    <a:pt x="5067" y="0"/>
                    <a:pt x="492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7713220" y="3768059"/>
              <a:ext cx="811709" cy="236673"/>
            </a:xfrm>
            <a:custGeom>
              <a:avLst/>
              <a:gdLst/>
              <a:ahLst/>
              <a:cxnLst/>
              <a:rect l="l" t="t" r="r" b="b"/>
              <a:pathLst>
                <a:path w="5954" h="1736" extrusionOk="0">
                  <a:moveTo>
                    <a:pt x="4105" y="20"/>
                  </a:moveTo>
                  <a:cubicBezTo>
                    <a:pt x="4105" y="20"/>
                    <a:pt x="4105" y="20"/>
                    <a:pt x="4104" y="20"/>
                  </a:cubicBezTo>
                  <a:cubicBezTo>
                    <a:pt x="4105" y="20"/>
                    <a:pt x="4105" y="20"/>
                    <a:pt x="4105" y="20"/>
                  </a:cubicBezTo>
                  <a:close/>
                  <a:moveTo>
                    <a:pt x="5356" y="40"/>
                  </a:moveTo>
                  <a:cubicBezTo>
                    <a:pt x="5356" y="40"/>
                    <a:pt x="5356" y="40"/>
                    <a:pt x="5356" y="40"/>
                  </a:cubicBezTo>
                  <a:lnTo>
                    <a:pt x="5356" y="40"/>
                  </a:lnTo>
                  <a:cubicBezTo>
                    <a:pt x="5356" y="40"/>
                    <a:pt x="5356" y="40"/>
                    <a:pt x="5356" y="40"/>
                  </a:cubicBezTo>
                  <a:close/>
                  <a:moveTo>
                    <a:pt x="5000" y="31"/>
                  </a:moveTo>
                  <a:cubicBezTo>
                    <a:pt x="5010" y="32"/>
                    <a:pt x="5023" y="34"/>
                    <a:pt x="5014" y="41"/>
                  </a:cubicBezTo>
                  <a:cubicBezTo>
                    <a:pt x="5011" y="43"/>
                    <a:pt x="5008" y="43"/>
                    <a:pt x="5003" y="43"/>
                  </a:cubicBezTo>
                  <a:cubicBezTo>
                    <a:pt x="4999" y="43"/>
                    <a:pt x="4993" y="42"/>
                    <a:pt x="4988" y="42"/>
                  </a:cubicBezTo>
                  <a:cubicBezTo>
                    <a:pt x="4988" y="38"/>
                    <a:pt x="4988" y="31"/>
                    <a:pt x="5000" y="31"/>
                  </a:cubicBezTo>
                  <a:close/>
                  <a:moveTo>
                    <a:pt x="5317" y="48"/>
                  </a:moveTo>
                  <a:cubicBezTo>
                    <a:pt x="5318" y="48"/>
                    <a:pt x="5319" y="48"/>
                    <a:pt x="5321" y="48"/>
                  </a:cubicBezTo>
                  <a:cubicBezTo>
                    <a:pt x="5331" y="49"/>
                    <a:pt x="5344" y="54"/>
                    <a:pt x="5334" y="59"/>
                  </a:cubicBezTo>
                  <a:cubicBezTo>
                    <a:pt x="5332" y="60"/>
                    <a:pt x="5330" y="60"/>
                    <a:pt x="5327" y="60"/>
                  </a:cubicBezTo>
                  <a:cubicBezTo>
                    <a:pt x="5321" y="60"/>
                    <a:pt x="5314" y="58"/>
                    <a:pt x="5307" y="57"/>
                  </a:cubicBezTo>
                  <a:cubicBezTo>
                    <a:pt x="5308" y="54"/>
                    <a:pt x="5309" y="48"/>
                    <a:pt x="5317" y="48"/>
                  </a:cubicBezTo>
                  <a:close/>
                  <a:moveTo>
                    <a:pt x="4122" y="67"/>
                  </a:moveTo>
                  <a:cubicBezTo>
                    <a:pt x="4122" y="67"/>
                    <a:pt x="4122" y="68"/>
                    <a:pt x="4122" y="68"/>
                  </a:cubicBezTo>
                  <a:cubicBezTo>
                    <a:pt x="4122" y="68"/>
                    <a:pt x="4122" y="67"/>
                    <a:pt x="4122" y="67"/>
                  </a:cubicBezTo>
                  <a:close/>
                  <a:moveTo>
                    <a:pt x="5206" y="67"/>
                  </a:moveTo>
                  <a:cubicBezTo>
                    <a:pt x="5197" y="67"/>
                    <a:pt x="5187" y="76"/>
                    <a:pt x="5204" y="78"/>
                  </a:cubicBezTo>
                  <a:cubicBezTo>
                    <a:pt x="5208" y="79"/>
                    <a:pt x="5212" y="79"/>
                    <a:pt x="5216" y="79"/>
                  </a:cubicBezTo>
                  <a:cubicBezTo>
                    <a:pt x="5217" y="70"/>
                    <a:pt x="5212" y="67"/>
                    <a:pt x="5206" y="67"/>
                  </a:cubicBezTo>
                  <a:close/>
                  <a:moveTo>
                    <a:pt x="3198" y="129"/>
                  </a:moveTo>
                  <a:cubicBezTo>
                    <a:pt x="3198" y="129"/>
                    <a:pt x="3198" y="129"/>
                    <a:pt x="3198" y="129"/>
                  </a:cubicBezTo>
                  <a:lnTo>
                    <a:pt x="3198" y="129"/>
                  </a:lnTo>
                  <a:cubicBezTo>
                    <a:pt x="3198" y="129"/>
                    <a:pt x="3198" y="129"/>
                    <a:pt x="3198" y="129"/>
                  </a:cubicBezTo>
                  <a:close/>
                  <a:moveTo>
                    <a:pt x="3023" y="153"/>
                  </a:moveTo>
                  <a:cubicBezTo>
                    <a:pt x="3010" y="153"/>
                    <a:pt x="3010" y="163"/>
                    <a:pt x="3021" y="163"/>
                  </a:cubicBezTo>
                  <a:cubicBezTo>
                    <a:pt x="3022" y="163"/>
                    <a:pt x="3023" y="163"/>
                    <a:pt x="3024" y="163"/>
                  </a:cubicBezTo>
                  <a:lnTo>
                    <a:pt x="3035" y="155"/>
                  </a:lnTo>
                  <a:cubicBezTo>
                    <a:pt x="3030" y="154"/>
                    <a:pt x="3026" y="153"/>
                    <a:pt x="3023" y="153"/>
                  </a:cubicBezTo>
                  <a:close/>
                  <a:moveTo>
                    <a:pt x="2693" y="214"/>
                  </a:moveTo>
                  <a:cubicBezTo>
                    <a:pt x="2690" y="214"/>
                    <a:pt x="2687" y="215"/>
                    <a:pt x="2686" y="215"/>
                  </a:cubicBezTo>
                  <a:cubicBezTo>
                    <a:pt x="2688" y="215"/>
                    <a:pt x="2691" y="214"/>
                    <a:pt x="2693" y="214"/>
                  </a:cubicBezTo>
                  <a:close/>
                  <a:moveTo>
                    <a:pt x="2671" y="228"/>
                  </a:moveTo>
                  <a:lnTo>
                    <a:pt x="2671" y="228"/>
                  </a:lnTo>
                  <a:cubicBezTo>
                    <a:pt x="2671" y="228"/>
                    <a:pt x="2671" y="228"/>
                    <a:pt x="2671" y="228"/>
                  </a:cubicBezTo>
                  <a:cubicBezTo>
                    <a:pt x="2671" y="228"/>
                    <a:pt x="2671" y="228"/>
                    <a:pt x="2671" y="228"/>
                  </a:cubicBezTo>
                  <a:close/>
                  <a:moveTo>
                    <a:pt x="2504" y="263"/>
                  </a:moveTo>
                  <a:cubicBezTo>
                    <a:pt x="2518" y="263"/>
                    <a:pt x="2516" y="270"/>
                    <a:pt x="2495" y="275"/>
                  </a:cubicBezTo>
                  <a:cubicBezTo>
                    <a:pt x="2493" y="276"/>
                    <a:pt x="2491" y="276"/>
                    <a:pt x="2490" y="276"/>
                  </a:cubicBezTo>
                  <a:cubicBezTo>
                    <a:pt x="2479" y="276"/>
                    <a:pt x="2481" y="266"/>
                    <a:pt x="2492" y="264"/>
                  </a:cubicBezTo>
                  <a:cubicBezTo>
                    <a:pt x="2497" y="263"/>
                    <a:pt x="2501" y="263"/>
                    <a:pt x="2504" y="263"/>
                  </a:cubicBezTo>
                  <a:close/>
                  <a:moveTo>
                    <a:pt x="1707" y="437"/>
                  </a:moveTo>
                  <a:cubicBezTo>
                    <a:pt x="1699" y="437"/>
                    <a:pt x="1695" y="441"/>
                    <a:pt x="1697" y="450"/>
                  </a:cubicBezTo>
                  <a:lnTo>
                    <a:pt x="1707" y="447"/>
                  </a:lnTo>
                  <a:lnTo>
                    <a:pt x="1717" y="439"/>
                  </a:lnTo>
                  <a:cubicBezTo>
                    <a:pt x="1713" y="438"/>
                    <a:pt x="1710" y="437"/>
                    <a:pt x="1707" y="437"/>
                  </a:cubicBezTo>
                  <a:close/>
                  <a:moveTo>
                    <a:pt x="1379" y="545"/>
                  </a:moveTo>
                  <a:cubicBezTo>
                    <a:pt x="1385" y="547"/>
                    <a:pt x="1392" y="549"/>
                    <a:pt x="1393" y="553"/>
                  </a:cubicBezTo>
                  <a:cubicBezTo>
                    <a:pt x="1395" y="559"/>
                    <a:pt x="1386" y="566"/>
                    <a:pt x="1377" y="566"/>
                  </a:cubicBezTo>
                  <a:cubicBezTo>
                    <a:pt x="1376" y="566"/>
                    <a:pt x="1375" y="565"/>
                    <a:pt x="1374" y="565"/>
                  </a:cubicBezTo>
                  <a:cubicBezTo>
                    <a:pt x="1359" y="563"/>
                    <a:pt x="1350" y="547"/>
                    <a:pt x="1379" y="545"/>
                  </a:cubicBezTo>
                  <a:close/>
                  <a:moveTo>
                    <a:pt x="1010" y="695"/>
                  </a:moveTo>
                  <a:cubicBezTo>
                    <a:pt x="1018" y="695"/>
                    <a:pt x="1030" y="697"/>
                    <a:pt x="1013" y="705"/>
                  </a:cubicBezTo>
                  <a:cubicBezTo>
                    <a:pt x="1010" y="706"/>
                    <a:pt x="1008" y="707"/>
                    <a:pt x="1006" y="707"/>
                  </a:cubicBezTo>
                  <a:cubicBezTo>
                    <a:pt x="998" y="707"/>
                    <a:pt x="999" y="699"/>
                    <a:pt x="1010" y="695"/>
                  </a:cubicBezTo>
                  <a:close/>
                  <a:moveTo>
                    <a:pt x="4594" y="0"/>
                  </a:moveTo>
                  <a:cubicBezTo>
                    <a:pt x="4585" y="0"/>
                    <a:pt x="4576" y="1"/>
                    <a:pt x="4574" y="3"/>
                  </a:cubicBezTo>
                  <a:cubicBezTo>
                    <a:pt x="4568" y="9"/>
                    <a:pt x="4567" y="15"/>
                    <a:pt x="4555" y="15"/>
                  </a:cubicBezTo>
                  <a:cubicBezTo>
                    <a:pt x="4551" y="15"/>
                    <a:pt x="4546" y="14"/>
                    <a:pt x="4540" y="13"/>
                  </a:cubicBezTo>
                  <a:cubicBezTo>
                    <a:pt x="4524" y="10"/>
                    <a:pt x="4506" y="8"/>
                    <a:pt x="4489" y="8"/>
                  </a:cubicBezTo>
                  <a:cubicBezTo>
                    <a:pt x="4482" y="8"/>
                    <a:pt x="4476" y="9"/>
                    <a:pt x="4470" y="9"/>
                  </a:cubicBezTo>
                  <a:cubicBezTo>
                    <a:pt x="4456" y="11"/>
                    <a:pt x="4445" y="22"/>
                    <a:pt x="4434" y="22"/>
                  </a:cubicBezTo>
                  <a:cubicBezTo>
                    <a:pt x="4433" y="22"/>
                    <a:pt x="4433" y="22"/>
                    <a:pt x="4433" y="22"/>
                  </a:cubicBezTo>
                  <a:cubicBezTo>
                    <a:pt x="4414" y="20"/>
                    <a:pt x="4412" y="3"/>
                    <a:pt x="4390" y="1"/>
                  </a:cubicBezTo>
                  <a:cubicBezTo>
                    <a:pt x="4389" y="1"/>
                    <a:pt x="4389" y="1"/>
                    <a:pt x="4388" y="1"/>
                  </a:cubicBezTo>
                  <a:cubicBezTo>
                    <a:pt x="4377" y="1"/>
                    <a:pt x="4386" y="12"/>
                    <a:pt x="4385" y="14"/>
                  </a:cubicBezTo>
                  <a:cubicBezTo>
                    <a:pt x="4385" y="14"/>
                    <a:pt x="4385" y="14"/>
                    <a:pt x="4384" y="14"/>
                  </a:cubicBezTo>
                  <a:cubicBezTo>
                    <a:pt x="4375" y="14"/>
                    <a:pt x="4370" y="5"/>
                    <a:pt x="4362" y="5"/>
                  </a:cubicBezTo>
                  <a:cubicBezTo>
                    <a:pt x="4360" y="5"/>
                    <a:pt x="4358" y="5"/>
                    <a:pt x="4357" y="6"/>
                  </a:cubicBezTo>
                  <a:cubicBezTo>
                    <a:pt x="4354" y="6"/>
                    <a:pt x="4351" y="28"/>
                    <a:pt x="4339" y="28"/>
                  </a:cubicBezTo>
                  <a:cubicBezTo>
                    <a:pt x="4337" y="28"/>
                    <a:pt x="4335" y="28"/>
                    <a:pt x="4332" y="27"/>
                  </a:cubicBezTo>
                  <a:cubicBezTo>
                    <a:pt x="4323" y="23"/>
                    <a:pt x="4332" y="15"/>
                    <a:pt x="4316" y="12"/>
                  </a:cubicBezTo>
                  <a:cubicBezTo>
                    <a:pt x="4314" y="11"/>
                    <a:pt x="4310" y="11"/>
                    <a:pt x="4306" y="11"/>
                  </a:cubicBezTo>
                  <a:cubicBezTo>
                    <a:pt x="4301" y="11"/>
                    <a:pt x="4295" y="12"/>
                    <a:pt x="4291" y="13"/>
                  </a:cubicBezTo>
                  <a:cubicBezTo>
                    <a:pt x="4274" y="17"/>
                    <a:pt x="4297" y="28"/>
                    <a:pt x="4264" y="30"/>
                  </a:cubicBezTo>
                  <a:cubicBezTo>
                    <a:pt x="4266" y="24"/>
                    <a:pt x="4262" y="18"/>
                    <a:pt x="4253" y="13"/>
                  </a:cubicBezTo>
                  <a:cubicBezTo>
                    <a:pt x="4247" y="12"/>
                    <a:pt x="4239" y="11"/>
                    <a:pt x="4233" y="11"/>
                  </a:cubicBezTo>
                  <a:cubicBezTo>
                    <a:pt x="4225" y="11"/>
                    <a:pt x="4219" y="13"/>
                    <a:pt x="4219" y="19"/>
                  </a:cubicBezTo>
                  <a:cubicBezTo>
                    <a:pt x="4219" y="12"/>
                    <a:pt x="4215" y="9"/>
                    <a:pt x="4209" y="9"/>
                  </a:cubicBezTo>
                  <a:cubicBezTo>
                    <a:pt x="4203" y="9"/>
                    <a:pt x="4194" y="12"/>
                    <a:pt x="4186" y="17"/>
                  </a:cubicBezTo>
                  <a:cubicBezTo>
                    <a:pt x="4186" y="14"/>
                    <a:pt x="4181" y="13"/>
                    <a:pt x="4172" y="13"/>
                  </a:cubicBezTo>
                  <a:cubicBezTo>
                    <a:pt x="4152" y="13"/>
                    <a:pt x="4114" y="20"/>
                    <a:pt x="4105" y="20"/>
                  </a:cubicBezTo>
                  <a:lnTo>
                    <a:pt x="4105" y="20"/>
                  </a:lnTo>
                  <a:cubicBezTo>
                    <a:pt x="4107" y="20"/>
                    <a:pt x="4108" y="20"/>
                    <a:pt x="4110" y="20"/>
                  </a:cubicBezTo>
                  <a:cubicBezTo>
                    <a:pt x="4135" y="20"/>
                    <a:pt x="4133" y="31"/>
                    <a:pt x="4108" y="31"/>
                  </a:cubicBezTo>
                  <a:cubicBezTo>
                    <a:pt x="4106" y="31"/>
                    <a:pt x="4104" y="31"/>
                    <a:pt x="4101" y="31"/>
                  </a:cubicBezTo>
                  <a:cubicBezTo>
                    <a:pt x="4092" y="30"/>
                    <a:pt x="4082" y="30"/>
                    <a:pt x="4072" y="30"/>
                  </a:cubicBezTo>
                  <a:cubicBezTo>
                    <a:pt x="4059" y="30"/>
                    <a:pt x="4046" y="30"/>
                    <a:pt x="4033" y="31"/>
                  </a:cubicBezTo>
                  <a:cubicBezTo>
                    <a:pt x="4033" y="43"/>
                    <a:pt x="4092" y="42"/>
                    <a:pt x="4110" y="43"/>
                  </a:cubicBezTo>
                  <a:cubicBezTo>
                    <a:pt x="4092" y="44"/>
                    <a:pt x="4075" y="45"/>
                    <a:pt x="4056" y="47"/>
                  </a:cubicBezTo>
                  <a:cubicBezTo>
                    <a:pt x="4045" y="47"/>
                    <a:pt x="4026" y="47"/>
                    <a:pt x="4020" y="41"/>
                  </a:cubicBezTo>
                  <a:cubicBezTo>
                    <a:pt x="4014" y="34"/>
                    <a:pt x="4027" y="30"/>
                    <a:pt x="4012" y="27"/>
                  </a:cubicBezTo>
                  <a:cubicBezTo>
                    <a:pt x="4006" y="26"/>
                    <a:pt x="4002" y="26"/>
                    <a:pt x="3998" y="26"/>
                  </a:cubicBezTo>
                  <a:cubicBezTo>
                    <a:pt x="3978" y="26"/>
                    <a:pt x="3969" y="38"/>
                    <a:pt x="3946" y="40"/>
                  </a:cubicBezTo>
                  <a:cubicBezTo>
                    <a:pt x="3942" y="40"/>
                    <a:pt x="3938" y="40"/>
                    <a:pt x="3934" y="40"/>
                  </a:cubicBezTo>
                  <a:cubicBezTo>
                    <a:pt x="3916" y="40"/>
                    <a:pt x="3902" y="36"/>
                    <a:pt x="3889" y="30"/>
                  </a:cubicBezTo>
                  <a:cubicBezTo>
                    <a:pt x="3889" y="38"/>
                    <a:pt x="3871" y="48"/>
                    <a:pt x="3860" y="53"/>
                  </a:cubicBezTo>
                  <a:cubicBezTo>
                    <a:pt x="3856" y="54"/>
                    <a:pt x="3853" y="55"/>
                    <a:pt x="3851" y="55"/>
                  </a:cubicBezTo>
                  <a:cubicBezTo>
                    <a:pt x="3844" y="55"/>
                    <a:pt x="3848" y="47"/>
                    <a:pt x="3843" y="47"/>
                  </a:cubicBezTo>
                  <a:cubicBezTo>
                    <a:pt x="3841" y="47"/>
                    <a:pt x="3839" y="47"/>
                    <a:pt x="3838" y="48"/>
                  </a:cubicBezTo>
                  <a:lnTo>
                    <a:pt x="3838" y="48"/>
                  </a:lnTo>
                  <a:cubicBezTo>
                    <a:pt x="3839" y="45"/>
                    <a:pt x="3838" y="42"/>
                    <a:pt x="3835" y="41"/>
                  </a:cubicBezTo>
                  <a:cubicBezTo>
                    <a:pt x="3833" y="41"/>
                    <a:pt x="3830" y="41"/>
                    <a:pt x="3826" y="41"/>
                  </a:cubicBezTo>
                  <a:cubicBezTo>
                    <a:pt x="3814" y="41"/>
                    <a:pt x="3799" y="44"/>
                    <a:pt x="3790" y="45"/>
                  </a:cubicBezTo>
                  <a:cubicBezTo>
                    <a:pt x="3778" y="47"/>
                    <a:pt x="3754" y="51"/>
                    <a:pt x="3747" y="58"/>
                  </a:cubicBezTo>
                  <a:cubicBezTo>
                    <a:pt x="3743" y="62"/>
                    <a:pt x="3742" y="65"/>
                    <a:pt x="3730" y="65"/>
                  </a:cubicBezTo>
                  <a:cubicBezTo>
                    <a:pt x="3724" y="65"/>
                    <a:pt x="3717" y="63"/>
                    <a:pt x="3714" y="60"/>
                  </a:cubicBezTo>
                  <a:cubicBezTo>
                    <a:pt x="3712" y="58"/>
                    <a:pt x="3711" y="58"/>
                    <a:pt x="3709" y="58"/>
                  </a:cubicBezTo>
                  <a:cubicBezTo>
                    <a:pt x="3707" y="58"/>
                    <a:pt x="3704" y="58"/>
                    <a:pt x="3699" y="59"/>
                  </a:cubicBezTo>
                  <a:cubicBezTo>
                    <a:pt x="3686" y="60"/>
                    <a:pt x="3675" y="67"/>
                    <a:pt x="3662" y="70"/>
                  </a:cubicBezTo>
                  <a:cubicBezTo>
                    <a:pt x="3648" y="73"/>
                    <a:pt x="3634" y="75"/>
                    <a:pt x="3621" y="75"/>
                  </a:cubicBezTo>
                  <a:cubicBezTo>
                    <a:pt x="3612" y="75"/>
                    <a:pt x="3601" y="71"/>
                    <a:pt x="3595" y="71"/>
                  </a:cubicBezTo>
                  <a:cubicBezTo>
                    <a:pt x="3594" y="71"/>
                    <a:pt x="3594" y="71"/>
                    <a:pt x="3593" y="71"/>
                  </a:cubicBezTo>
                  <a:cubicBezTo>
                    <a:pt x="3590" y="71"/>
                    <a:pt x="3595" y="75"/>
                    <a:pt x="3592" y="75"/>
                  </a:cubicBezTo>
                  <a:lnTo>
                    <a:pt x="3580" y="76"/>
                  </a:lnTo>
                  <a:lnTo>
                    <a:pt x="3527" y="82"/>
                  </a:lnTo>
                  <a:cubicBezTo>
                    <a:pt x="3509" y="85"/>
                    <a:pt x="3471" y="86"/>
                    <a:pt x="3472" y="98"/>
                  </a:cubicBezTo>
                  <a:cubicBezTo>
                    <a:pt x="3472" y="93"/>
                    <a:pt x="3462" y="92"/>
                    <a:pt x="3451" y="92"/>
                  </a:cubicBezTo>
                  <a:cubicBezTo>
                    <a:pt x="3440" y="92"/>
                    <a:pt x="3427" y="93"/>
                    <a:pt x="3420" y="95"/>
                  </a:cubicBezTo>
                  <a:cubicBezTo>
                    <a:pt x="3400" y="97"/>
                    <a:pt x="3398" y="105"/>
                    <a:pt x="3378" y="106"/>
                  </a:cubicBezTo>
                  <a:cubicBezTo>
                    <a:pt x="3377" y="106"/>
                    <a:pt x="3377" y="106"/>
                    <a:pt x="3377" y="106"/>
                  </a:cubicBezTo>
                  <a:cubicBezTo>
                    <a:pt x="3370" y="106"/>
                    <a:pt x="3375" y="98"/>
                    <a:pt x="3366" y="97"/>
                  </a:cubicBezTo>
                  <a:cubicBezTo>
                    <a:pt x="3364" y="97"/>
                    <a:pt x="3362" y="97"/>
                    <a:pt x="3360" y="97"/>
                  </a:cubicBezTo>
                  <a:cubicBezTo>
                    <a:pt x="3354" y="97"/>
                    <a:pt x="3347" y="98"/>
                    <a:pt x="3340" y="99"/>
                  </a:cubicBezTo>
                  <a:cubicBezTo>
                    <a:pt x="3330" y="101"/>
                    <a:pt x="3318" y="104"/>
                    <a:pt x="3310" y="109"/>
                  </a:cubicBezTo>
                  <a:cubicBezTo>
                    <a:pt x="3304" y="111"/>
                    <a:pt x="3308" y="116"/>
                    <a:pt x="3308" y="119"/>
                  </a:cubicBezTo>
                  <a:cubicBezTo>
                    <a:pt x="3307" y="115"/>
                    <a:pt x="3304" y="113"/>
                    <a:pt x="3300" y="113"/>
                  </a:cubicBezTo>
                  <a:cubicBezTo>
                    <a:pt x="3292" y="113"/>
                    <a:pt x="3279" y="120"/>
                    <a:pt x="3270" y="121"/>
                  </a:cubicBezTo>
                  <a:cubicBezTo>
                    <a:pt x="3270" y="121"/>
                    <a:pt x="3270" y="121"/>
                    <a:pt x="3270" y="121"/>
                  </a:cubicBezTo>
                  <a:cubicBezTo>
                    <a:pt x="3258" y="121"/>
                    <a:pt x="3267" y="103"/>
                    <a:pt x="3256" y="103"/>
                  </a:cubicBezTo>
                  <a:cubicBezTo>
                    <a:pt x="3254" y="103"/>
                    <a:pt x="3252" y="103"/>
                    <a:pt x="3249" y="104"/>
                  </a:cubicBezTo>
                  <a:cubicBezTo>
                    <a:pt x="3224" y="112"/>
                    <a:pt x="3237" y="128"/>
                    <a:pt x="3229" y="137"/>
                  </a:cubicBezTo>
                  <a:cubicBezTo>
                    <a:pt x="3228" y="139"/>
                    <a:pt x="3226" y="140"/>
                    <a:pt x="3223" y="140"/>
                  </a:cubicBezTo>
                  <a:cubicBezTo>
                    <a:pt x="3213" y="140"/>
                    <a:pt x="3197" y="130"/>
                    <a:pt x="3198" y="129"/>
                  </a:cubicBezTo>
                  <a:lnTo>
                    <a:pt x="3198" y="129"/>
                  </a:lnTo>
                  <a:cubicBezTo>
                    <a:pt x="3194" y="133"/>
                    <a:pt x="3199" y="136"/>
                    <a:pt x="3185" y="138"/>
                  </a:cubicBezTo>
                  <a:cubicBezTo>
                    <a:pt x="3181" y="139"/>
                    <a:pt x="3171" y="139"/>
                    <a:pt x="3167" y="142"/>
                  </a:cubicBezTo>
                  <a:cubicBezTo>
                    <a:pt x="3164" y="144"/>
                    <a:pt x="3169" y="147"/>
                    <a:pt x="3166" y="151"/>
                  </a:cubicBezTo>
                  <a:cubicBezTo>
                    <a:pt x="3161" y="153"/>
                    <a:pt x="3152" y="155"/>
                    <a:pt x="3146" y="156"/>
                  </a:cubicBezTo>
                  <a:cubicBezTo>
                    <a:pt x="3146" y="150"/>
                    <a:pt x="3144" y="147"/>
                    <a:pt x="3138" y="147"/>
                  </a:cubicBezTo>
                  <a:cubicBezTo>
                    <a:pt x="3136" y="147"/>
                    <a:pt x="3132" y="148"/>
                    <a:pt x="3128" y="149"/>
                  </a:cubicBezTo>
                  <a:cubicBezTo>
                    <a:pt x="3117" y="152"/>
                    <a:pt x="3111" y="155"/>
                    <a:pt x="3107" y="155"/>
                  </a:cubicBezTo>
                  <a:cubicBezTo>
                    <a:pt x="3104" y="155"/>
                    <a:pt x="3102" y="152"/>
                    <a:pt x="3100" y="147"/>
                  </a:cubicBezTo>
                  <a:cubicBezTo>
                    <a:pt x="3100" y="146"/>
                    <a:pt x="3097" y="146"/>
                    <a:pt x="3094" y="146"/>
                  </a:cubicBezTo>
                  <a:cubicBezTo>
                    <a:pt x="3086" y="146"/>
                    <a:pt x="3070" y="149"/>
                    <a:pt x="3068" y="151"/>
                  </a:cubicBezTo>
                  <a:cubicBezTo>
                    <a:pt x="3064" y="157"/>
                    <a:pt x="3074" y="158"/>
                    <a:pt x="3062" y="160"/>
                  </a:cubicBezTo>
                  <a:cubicBezTo>
                    <a:pt x="3048" y="164"/>
                    <a:pt x="3032" y="166"/>
                    <a:pt x="3018" y="166"/>
                  </a:cubicBezTo>
                  <a:cubicBezTo>
                    <a:pt x="3017" y="166"/>
                    <a:pt x="3016" y="166"/>
                    <a:pt x="3015" y="166"/>
                  </a:cubicBezTo>
                  <a:cubicBezTo>
                    <a:pt x="3003" y="166"/>
                    <a:pt x="2999" y="162"/>
                    <a:pt x="2987" y="161"/>
                  </a:cubicBezTo>
                  <a:cubicBezTo>
                    <a:pt x="2985" y="161"/>
                    <a:pt x="2984" y="161"/>
                    <a:pt x="2982" y="161"/>
                  </a:cubicBezTo>
                  <a:cubicBezTo>
                    <a:pt x="2971" y="161"/>
                    <a:pt x="2955" y="164"/>
                    <a:pt x="2947" y="169"/>
                  </a:cubicBezTo>
                  <a:cubicBezTo>
                    <a:pt x="2943" y="173"/>
                    <a:pt x="2935" y="174"/>
                    <a:pt x="2927" y="174"/>
                  </a:cubicBezTo>
                  <a:cubicBezTo>
                    <a:pt x="2915" y="174"/>
                    <a:pt x="2903" y="171"/>
                    <a:pt x="2904" y="170"/>
                  </a:cubicBezTo>
                  <a:lnTo>
                    <a:pt x="2904" y="170"/>
                  </a:lnTo>
                  <a:cubicBezTo>
                    <a:pt x="2889" y="181"/>
                    <a:pt x="2925" y="185"/>
                    <a:pt x="2925" y="190"/>
                  </a:cubicBezTo>
                  <a:cubicBezTo>
                    <a:pt x="2925" y="190"/>
                    <a:pt x="2917" y="192"/>
                    <a:pt x="2911" y="192"/>
                  </a:cubicBezTo>
                  <a:cubicBezTo>
                    <a:pt x="2908" y="192"/>
                    <a:pt x="2906" y="192"/>
                    <a:pt x="2905" y="191"/>
                  </a:cubicBezTo>
                  <a:cubicBezTo>
                    <a:pt x="2905" y="189"/>
                    <a:pt x="2903" y="188"/>
                    <a:pt x="2900" y="188"/>
                  </a:cubicBezTo>
                  <a:cubicBezTo>
                    <a:pt x="2893" y="188"/>
                    <a:pt x="2882" y="192"/>
                    <a:pt x="2876" y="195"/>
                  </a:cubicBezTo>
                  <a:cubicBezTo>
                    <a:pt x="2871" y="197"/>
                    <a:pt x="2868" y="198"/>
                    <a:pt x="2865" y="198"/>
                  </a:cubicBezTo>
                  <a:cubicBezTo>
                    <a:pt x="2858" y="198"/>
                    <a:pt x="2861" y="190"/>
                    <a:pt x="2851" y="186"/>
                  </a:cubicBezTo>
                  <a:cubicBezTo>
                    <a:pt x="2850" y="186"/>
                    <a:pt x="2849" y="186"/>
                    <a:pt x="2848" y="186"/>
                  </a:cubicBezTo>
                  <a:cubicBezTo>
                    <a:pt x="2842" y="186"/>
                    <a:pt x="2841" y="192"/>
                    <a:pt x="2839" y="193"/>
                  </a:cubicBezTo>
                  <a:cubicBezTo>
                    <a:pt x="2840" y="199"/>
                    <a:pt x="2825" y="201"/>
                    <a:pt x="2817" y="203"/>
                  </a:cubicBezTo>
                  <a:cubicBezTo>
                    <a:pt x="2796" y="206"/>
                    <a:pt x="2792" y="204"/>
                    <a:pt x="2775" y="216"/>
                  </a:cubicBezTo>
                  <a:cubicBezTo>
                    <a:pt x="2775" y="217"/>
                    <a:pt x="2763" y="223"/>
                    <a:pt x="2759" y="223"/>
                  </a:cubicBezTo>
                  <a:cubicBezTo>
                    <a:pt x="2759" y="223"/>
                    <a:pt x="2759" y="223"/>
                    <a:pt x="2759" y="223"/>
                  </a:cubicBezTo>
                  <a:cubicBezTo>
                    <a:pt x="2752" y="220"/>
                    <a:pt x="2774" y="204"/>
                    <a:pt x="2755" y="204"/>
                  </a:cubicBezTo>
                  <a:cubicBezTo>
                    <a:pt x="2755" y="204"/>
                    <a:pt x="2754" y="204"/>
                    <a:pt x="2754" y="204"/>
                  </a:cubicBezTo>
                  <a:cubicBezTo>
                    <a:pt x="2735" y="205"/>
                    <a:pt x="2712" y="210"/>
                    <a:pt x="2693" y="214"/>
                  </a:cubicBezTo>
                  <a:lnTo>
                    <a:pt x="2693" y="214"/>
                  </a:lnTo>
                  <a:cubicBezTo>
                    <a:pt x="2695" y="213"/>
                    <a:pt x="2697" y="213"/>
                    <a:pt x="2699" y="213"/>
                  </a:cubicBezTo>
                  <a:cubicBezTo>
                    <a:pt x="2702" y="213"/>
                    <a:pt x="2705" y="214"/>
                    <a:pt x="2705" y="216"/>
                  </a:cubicBezTo>
                  <a:cubicBezTo>
                    <a:pt x="2705" y="219"/>
                    <a:pt x="2671" y="222"/>
                    <a:pt x="2671" y="228"/>
                  </a:cubicBezTo>
                  <a:lnTo>
                    <a:pt x="2671" y="228"/>
                  </a:lnTo>
                  <a:cubicBezTo>
                    <a:pt x="2672" y="227"/>
                    <a:pt x="2674" y="227"/>
                    <a:pt x="2677" y="227"/>
                  </a:cubicBezTo>
                  <a:cubicBezTo>
                    <a:pt x="2684" y="227"/>
                    <a:pt x="2698" y="229"/>
                    <a:pt x="2693" y="231"/>
                  </a:cubicBezTo>
                  <a:cubicBezTo>
                    <a:pt x="2683" y="235"/>
                    <a:pt x="2670" y="244"/>
                    <a:pt x="2662" y="244"/>
                  </a:cubicBezTo>
                  <a:cubicBezTo>
                    <a:pt x="2659" y="244"/>
                    <a:pt x="2656" y="242"/>
                    <a:pt x="2656" y="238"/>
                  </a:cubicBezTo>
                  <a:cubicBezTo>
                    <a:pt x="2659" y="234"/>
                    <a:pt x="2665" y="227"/>
                    <a:pt x="2655" y="227"/>
                  </a:cubicBezTo>
                  <a:cubicBezTo>
                    <a:pt x="2654" y="227"/>
                    <a:pt x="2654" y="227"/>
                    <a:pt x="2653" y="227"/>
                  </a:cubicBezTo>
                  <a:cubicBezTo>
                    <a:pt x="2635" y="229"/>
                    <a:pt x="2609" y="234"/>
                    <a:pt x="2592" y="240"/>
                  </a:cubicBezTo>
                  <a:cubicBezTo>
                    <a:pt x="2578" y="244"/>
                    <a:pt x="2593" y="251"/>
                    <a:pt x="2592" y="256"/>
                  </a:cubicBezTo>
                  <a:cubicBezTo>
                    <a:pt x="2588" y="257"/>
                    <a:pt x="2578" y="258"/>
                    <a:pt x="2568" y="258"/>
                  </a:cubicBezTo>
                  <a:cubicBezTo>
                    <a:pt x="2556" y="258"/>
                    <a:pt x="2545" y="257"/>
                    <a:pt x="2542" y="254"/>
                  </a:cubicBezTo>
                  <a:cubicBezTo>
                    <a:pt x="2536" y="252"/>
                    <a:pt x="2565" y="244"/>
                    <a:pt x="2568" y="243"/>
                  </a:cubicBezTo>
                  <a:lnTo>
                    <a:pt x="2568" y="243"/>
                  </a:lnTo>
                  <a:cubicBezTo>
                    <a:pt x="2558" y="245"/>
                    <a:pt x="2537" y="251"/>
                    <a:pt x="2525" y="251"/>
                  </a:cubicBezTo>
                  <a:cubicBezTo>
                    <a:pt x="2522" y="251"/>
                    <a:pt x="2520" y="251"/>
                    <a:pt x="2518" y="250"/>
                  </a:cubicBezTo>
                  <a:cubicBezTo>
                    <a:pt x="2509" y="247"/>
                    <a:pt x="2510" y="237"/>
                    <a:pt x="2509" y="232"/>
                  </a:cubicBezTo>
                  <a:cubicBezTo>
                    <a:pt x="2502" y="243"/>
                    <a:pt x="2498" y="254"/>
                    <a:pt x="2485" y="264"/>
                  </a:cubicBezTo>
                  <a:cubicBezTo>
                    <a:pt x="2478" y="269"/>
                    <a:pt x="2464" y="269"/>
                    <a:pt x="2456" y="274"/>
                  </a:cubicBezTo>
                  <a:cubicBezTo>
                    <a:pt x="2452" y="275"/>
                    <a:pt x="2447" y="283"/>
                    <a:pt x="2441" y="283"/>
                  </a:cubicBezTo>
                  <a:cubicBezTo>
                    <a:pt x="2440" y="283"/>
                    <a:pt x="2439" y="283"/>
                    <a:pt x="2437" y="282"/>
                  </a:cubicBezTo>
                  <a:cubicBezTo>
                    <a:pt x="2427" y="277"/>
                    <a:pt x="2444" y="265"/>
                    <a:pt x="2437" y="259"/>
                  </a:cubicBezTo>
                  <a:cubicBezTo>
                    <a:pt x="2436" y="258"/>
                    <a:pt x="2434" y="257"/>
                    <a:pt x="2433" y="257"/>
                  </a:cubicBezTo>
                  <a:cubicBezTo>
                    <a:pt x="2425" y="257"/>
                    <a:pt x="2415" y="264"/>
                    <a:pt x="2410" y="267"/>
                  </a:cubicBezTo>
                  <a:cubicBezTo>
                    <a:pt x="2403" y="271"/>
                    <a:pt x="2403" y="275"/>
                    <a:pt x="2394" y="278"/>
                  </a:cubicBezTo>
                  <a:cubicBezTo>
                    <a:pt x="2383" y="282"/>
                    <a:pt x="2371" y="283"/>
                    <a:pt x="2360" y="286"/>
                  </a:cubicBezTo>
                  <a:cubicBezTo>
                    <a:pt x="2357" y="287"/>
                    <a:pt x="2354" y="287"/>
                    <a:pt x="2351" y="288"/>
                  </a:cubicBezTo>
                  <a:lnTo>
                    <a:pt x="2351" y="288"/>
                  </a:lnTo>
                  <a:cubicBezTo>
                    <a:pt x="2351" y="288"/>
                    <a:pt x="2351" y="288"/>
                    <a:pt x="2351" y="288"/>
                  </a:cubicBezTo>
                  <a:cubicBezTo>
                    <a:pt x="2350" y="288"/>
                    <a:pt x="2350" y="288"/>
                    <a:pt x="2349" y="288"/>
                  </a:cubicBezTo>
                  <a:lnTo>
                    <a:pt x="2349" y="288"/>
                  </a:lnTo>
                  <a:cubicBezTo>
                    <a:pt x="2350" y="288"/>
                    <a:pt x="2351" y="288"/>
                    <a:pt x="2351" y="288"/>
                  </a:cubicBezTo>
                  <a:lnTo>
                    <a:pt x="2351" y="288"/>
                  </a:lnTo>
                  <a:cubicBezTo>
                    <a:pt x="2359" y="290"/>
                    <a:pt x="2371" y="294"/>
                    <a:pt x="2354" y="299"/>
                  </a:cubicBezTo>
                  <a:cubicBezTo>
                    <a:pt x="2351" y="299"/>
                    <a:pt x="2350" y="300"/>
                    <a:pt x="2348" y="300"/>
                  </a:cubicBezTo>
                  <a:cubicBezTo>
                    <a:pt x="2338" y="300"/>
                    <a:pt x="2339" y="292"/>
                    <a:pt x="2349" y="288"/>
                  </a:cubicBezTo>
                  <a:lnTo>
                    <a:pt x="2349" y="288"/>
                  </a:lnTo>
                  <a:cubicBezTo>
                    <a:pt x="2324" y="293"/>
                    <a:pt x="2292" y="298"/>
                    <a:pt x="2272" y="309"/>
                  </a:cubicBezTo>
                  <a:cubicBezTo>
                    <a:pt x="2267" y="311"/>
                    <a:pt x="2266" y="317"/>
                    <a:pt x="2259" y="317"/>
                  </a:cubicBezTo>
                  <a:cubicBezTo>
                    <a:pt x="2259" y="317"/>
                    <a:pt x="2258" y="317"/>
                    <a:pt x="2258" y="317"/>
                  </a:cubicBezTo>
                  <a:cubicBezTo>
                    <a:pt x="2247" y="316"/>
                    <a:pt x="2244" y="311"/>
                    <a:pt x="2233" y="310"/>
                  </a:cubicBezTo>
                  <a:cubicBezTo>
                    <a:pt x="2231" y="310"/>
                    <a:pt x="2228" y="310"/>
                    <a:pt x="2226" y="310"/>
                  </a:cubicBezTo>
                  <a:cubicBezTo>
                    <a:pt x="2204" y="310"/>
                    <a:pt x="2174" y="317"/>
                    <a:pt x="2155" y="327"/>
                  </a:cubicBezTo>
                  <a:cubicBezTo>
                    <a:pt x="2151" y="329"/>
                    <a:pt x="2145" y="338"/>
                    <a:pt x="2142" y="338"/>
                  </a:cubicBezTo>
                  <a:cubicBezTo>
                    <a:pt x="2142" y="338"/>
                    <a:pt x="2142" y="338"/>
                    <a:pt x="2141" y="338"/>
                  </a:cubicBezTo>
                  <a:cubicBezTo>
                    <a:pt x="2134" y="338"/>
                    <a:pt x="2137" y="328"/>
                    <a:pt x="2128" y="328"/>
                  </a:cubicBezTo>
                  <a:cubicBezTo>
                    <a:pt x="2127" y="328"/>
                    <a:pt x="2125" y="328"/>
                    <a:pt x="2124" y="329"/>
                  </a:cubicBezTo>
                  <a:cubicBezTo>
                    <a:pt x="2124" y="329"/>
                    <a:pt x="2122" y="339"/>
                    <a:pt x="2111" y="342"/>
                  </a:cubicBezTo>
                  <a:cubicBezTo>
                    <a:pt x="2104" y="344"/>
                    <a:pt x="2094" y="346"/>
                    <a:pt x="2093" y="351"/>
                  </a:cubicBezTo>
                  <a:cubicBezTo>
                    <a:pt x="2093" y="363"/>
                    <a:pt x="2088" y="363"/>
                    <a:pt x="2076" y="374"/>
                  </a:cubicBezTo>
                  <a:cubicBezTo>
                    <a:pt x="2072" y="372"/>
                    <a:pt x="2054" y="358"/>
                    <a:pt x="2059" y="357"/>
                  </a:cubicBezTo>
                  <a:cubicBezTo>
                    <a:pt x="2061" y="357"/>
                    <a:pt x="2063" y="358"/>
                    <a:pt x="2066" y="358"/>
                  </a:cubicBezTo>
                  <a:cubicBezTo>
                    <a:pt x="2071" y="358"/>
                    <a:pt x="2076" y="357"/>
                    <a:pt x="2080" y="353"/>
                  </a:cubicBezTo>
                  <a:cubicBezTo>
                    <a:pt x="2085" y="349"/>
                    <a:pt x="2080" y="349"/>
                    <a:pt x="2074" y="349"/>
                  </a:cubicBezTo>
                  <a:cubicBezTo>
                    <a:pt x="2066" y="349"/>
                    <a:pt x="2046" y="361"/>
                    <a:pt x="2034" y="361"/>
                  </a:cubicBezTo>
                  <a:cubicBezTo>
                    <a:pt x="2032" y="361"/>
                    <a:pt x="2029" y="360"/>
                    <a:pt x="2028" y="359"/>
                  </a:cubicBezTo>
                  <a:cubicBezTo>
                    <a:pt x="2027" y="359"/>
                    <a:pt x="2026" y="358"/>
                    <a:pt x="2024" y="358"/>
                  </a:cubicBezTo>
                  <a:cubicBezTo>
                    <a:pt x="2023" y="358"/>
                    <a:pt x="2020" y="359"/>
                    <a:pt x="2017" y="360"/>
                  </a:cubicBezTo>
                  <a:lnTo>
                    <a:pt x="2017" y="360"/>
                  </a:lnTo>
                  <a:cubicBezTo>
                    <a:pt x="2016" y="359"/>
                    <a:pt x="2016" y="359"/>
                    <a:pt x="2016" y="359"/>
                  </a:cubicBezTo>
                  <a:lnTo>
                    <a:pt x="2016" y="359"/>
                  </a:lnTo>
                  <a:lnTo>
                    <a:pt x="2016" y="360"/>
                  </a:lnTo>
                  <a:lnTo>
                    <a:pt x="2016" y="360"/>
                  </a:lnTo>
                  <a:cubicBezTo>
                    <a:pt x="2016" y="360"/>
                    <a:pt x="2017" y="360"/>
                    <a:pt x="2017" y="360"/>
                  </a:cubicBezTo>
                  <a:lnTo>
                    <a:pt x="2017" y="360"/>
                  </a:lnTo>
                  <a:cubicBezTo>
                    <a:pt x="2027" y="363"/>
                    <a:pt x="2039" y="371"/>
                    <a:pt x="2020" y="376"/>
                  </a:cubicBezTo>
                  <a:lnTo>
                    <a:pt x="2016" y="360"/>
                  </a:lnTo>
                  <a:lnTo>
                    <a:pt x="2016" y="360"/>
                  </a:lnTo>
                  <a:cubicBezTo>
                    <a:pt x="1998" y="364"/>
                    <a:pt x="1966" y="378"/>
                    <a:pt x="1953" y="381"/>
                  </a:cubicBezTo>
                  <a:cubicBezTo>
                    <a:pt x="1955" y="391"/>
                    <a:pt x="1966" y="387"/>
                    <a:pt x="1968" y="395"/>
                  </a:cubicBezTo>
                  <a:cubicBezTo>
                    <a:pt x="1966" y="395"/>
                    <a:pt x="1964" y="396"/>
                    <a:pt x="1962" y="396"/>
                  </a:cubicBezTo>
                  <a:cubicBezTo>
                    <a:pt x="1953" y="396"/>
                    <a:pt x="1945" y="393"/>
                    <a:pt x="1940" y="393"/>
                  </a:cubicBezTo>
                  <a:cubicBezTo>
                    <a:pt x="1939" y="393"/>
                    <a:pt x="1938" y="393"/>
                    <a:pt x="1937" y="393"/>
                  </a:cubicBezTo>
                  <a:cubicBezTo>
                    <a:pt x="1928" y="398"/>
                    <a:pt x="1922" y="408"/>
                    <a:pt x="1915" y="413"/>
                  </a:cubicBezTo>
                  <a:cubicBezTo>
                    <a:pt x="1911" y="410"/>
                    <a:pt x="1880" y="401"/>
                    <a:pt x="1860" y="401"/>
                  </a:cubicBezTo>
                  <a:cubicBezTo>
                    <a:pt x="1851" y="401"/>
                    <a:pt x="1845" y="403"/>
                    <a:pt x="1846" y="409"/>
                  </a:cubicBezTo>
                  <a:cubicBezTo>
                    <a:pt x="1853" y="408"/>
                    <a:pt x="1855" y="405"/>
                    <a:pt x="1858" y="404"/>
                  </a:cubicBezTo>
                  <a:cubicBezTo>
                    <a:pt x="1858" y="403"/>
                    <a:pt x="1859" y="403"/>
                    <a:pt x="1859" y="403"/>
                  </a:cubicBezTo>
                  <a:lnTo>
                    <a:pt x="1859" y="403"/>
                  </a:lnTo>
                  <a:cubicBezTo>
                    <a:pt x="1862" y="403"/>
                    <a:pt x="1857" y="415"/>
                    <a:pt x="1856" y="417"/>
                  </a:cubicBezTo>
                  <a:cubicBezTo>
                    <a:pt x="1852" y="421"/>
                    <a:pt x="1843" y="425"/>
                    <a:pt x="1836" y="426"/>
                  </a:cubicBezTo>
                  <a:cubicBezTo>
                    <a:pt x="1835" y="427"/>
                    <a:pt x="1833" y="427"/>
                    <a:pt x="1832" y="427"/>
                  </a:cubicBezTo>
                  <a:cubicBezTo>
                    <a:pt x="1819" y="427"/>
                    <a:pt x="1830" y="413"/>
                    <a:pt x="1816" y="413"/>
                  </a:cubicBezTo>
                  <a:cubicBezTo>
                    <a:pt x="1815" y="413"/>
                    <a:pt x="1813" y="413"/>
                    <a:pt x="1811" y="413"/>
                  </a:cubicBezTo>
                  <a:cubicBezTo>
                    <a:pt x="1801" y="414"/>
                    <a:pt x="1786" y="418"/>
                    <a:pt x="1776" y="422"/>
                  </a:cubicBezTo>
                  <a:cubicBezTo>
                    <a:pt x="1765" y="427"/>
                    <a:pt x="1776" y="433"/>
                    <a:pt x="1759" y="438"/>
                  </a:cubicBezTo>
                  <a:cubicBezTo>
                    <a:pt x="1753" y="440"/>
                    <a:pt x="1748" y="441"/>
                    <a:pt x="1744" y="441"/>
                  </a:cubicBezTo>
                  <a:cubicBezTo>
                    <a:pt x="1742" y="441"/>
                    <a:pt x="1740" y="440"/>
                    <a:pt x="1740" y="438"/>
                  </a:cubicBezTo>
                  <a:cubicBezTo>
                    <a:pt x="1741" y="436"/>
                    <a:pt x="1745" y="430"/>
                    <a:pt x="1743" y="428"/>
                  </a:cubicBezTo>
                  <a:cubicBezTo>
                    <a:pt x="1743" y="428"/>
                    <a:pt x="1743" y="428"/>
                    <a:pt x="1743" y="428"/>
                  </a:cubicBezTo>
                  <a:cubicBezTo>
                    <a:pt x="1739" y="428"/>
                    <a:pt x="1704" y="459"/>
                    <a:pt x="1692" y="459"/>
                  </a:cubicBezTo>
                  <a:cubicBezTo>
                    <a:pt x="1691" y="459"/>
                    <a:pt x="1691" y="459"/>
                    <a:pt x="1690" y="459"/>
                  </a:cubicBezTo>
                  <a:cubicBezTo>
                    <a:pt x="1684" y="455"/>
                    <a:pt x="1684" y="449"/>
                    <a:pt x="1675" y="449"/>
                  </a:cubicBezTo>
                  <a:cubicBezTo>
                    <a:pt x="1673" y="449"/>
                    <a:pt x="1669" y="449"/>
                    <a:pt x="1666" y="450"/>
                  </a:cubicBezTo>
                  <a:cubicBezTo>
                    <a:pt x="1660" y="452"/>
                    <a:pt x="1641" y="459"/>
                    <a:pt x="1638" y="461"/>
                  </a:cubicBezTo>
                  <a:cubicBezTo>
                    <a:pt x="1638" y="461"/>
                    <a:pt x="1639" y="461"/>
                    <a:pt x="1641" y="461"/>
                  </a:cubicBezTo>
                  <a:cubicBezTo>
                    <a:pt x="1651" y="461"/>
                    <a:pt x="1680" y="465"/>
                    <a:pt x="1665" y="468"/>
                  </a:cubicBezTo>
                  <a:cubicBezTo>
                    <a:pt x="1650" y="472"/>
                    <a:pt x="1636" y="473"/>
                    <a:pt x="1621" y="477"/>
                  </a:cubicBezTo>
                  <a:lnTo>
                    <a:pt x="1598" y="484"/>
                  </a:lnTo>
                  <a:cubicBezTo>
                    <a:pt x="1593" y="484"/>
                    <a:pt x="1590" y="486"/>
                    <a:pt x="1591" y="488"/>
                  </a:cubicBezTo>
                  <a:cubicBezTo>
                    <a:pt x="1591" y="489"/>
                    <a:pt x="1590" y="489"/>
                    <a:pt x="1590" y="489"/>
                  </a:cubicBezTo>
                  <a:cubicBezTo>
                    <a:pt x="1587" y="489"/>
                    <a:pt x="1593" y="474"/>
                    <a:pt x="1591" y="474"/>
                  </a:cubicBezTo>
                  <a:cubicBezTo>
                    <a:pt x="1591" y="473"/>
                    <a:pt x="1590" y="473"/>
                    <a:pt x="1589" y="473"/>
                  </a:cubicBezTo>
                  <a:cubicBezTo>
                    <a:pt x="1584" y="473"/>
                    <a:pt x="1574" y="479"/>
                    <a:pt x="1573" y="481"/>
                  </a:cubicBezTo>
                  <a:cubicBezTo>
                    <a:pt x="1570" y="486"/>
                    <a:pt x="1564" y="495"/>
                    <a:pt x="1555" y="495"/>
                  </a:cubicBezTo>
                  <a:cubicBezTo>
                    <a:pt x="1555" y="495"/>
                    <a:pt x="1554" y="495"/>
                    <a:pt x="1554" y="495"/>
                  </a:cubicBezTo>
                  <a:cubicBezTo>
                    <a:pt x="1545" y="494"/>
                    <a:pt x="1549" y="487"/>
                    <a:pt x="1545" y="484"/>
                  </a:cubicBezTo>
                  <a:lnTo>
                    <a:pt x="1545" y="484"/>
                  </a:lnTo>
                  <a:cubicBezTo>
                    <a:pt x="1552" y="488"/>
                    <a:pt x="1524" y="506"/>
                    <a:pt x="1516" y="509"/>
                  </a:cubicBezTo>
                  <a:cubicBezTo>
                    <a:pt x="1509" y="513"/>
                    <a:pt x="1500" y="517"/>
                    <a:pt x="1491" y="518"/>
                  </a:cubicBezTo>
                  <a:cubicBezTo>
                    <a:pt x="1484" y="518"/>
                    <a:pt x="1486" y="515"/>
                    <a:pt x="1481" y="515"/>
                  </a:cubicBezTo>
                  <a:cubicBezTo>
                    <a:pt x="1480" y="515"/>
                    <a:pt x="1479" y="515"/>
                    <a:pt x="1479" y="515"/>
                  </a:cubicBezTo>
                  <a:cubicBezTo>
                    <a:pt x="1472" y="516"/>
                    <a:pt x="1443" y="523"/>
                    <a:pt x="1444" y="529"/>
                  </a:cubicBezTo>
                  <a:cubicBezTo>
                    <a:pt x="1445" y="534"/>
                    <a:pt x="1443" y="536"/>
                    <a:pt x="1432" y="541"/>
                  </a:cubicBezTo>
                  <a:cubicBezTo>
                    <a:pt x="1432" y="541"/>
                    <a:pt x="1419" y="545"/>
                    <a:pt x="1417" y="545"/>
                  </a:cubicBezTo>
                  <a:cubicBezTo>
                    <a:pt x="1417" y="545"/>
                    <a:pt x="1417" y="545"/>
                    <a:pt x="1417" y="545"/>
                  </a:cubicBezTo>
                  <a:cubicBezTo>
                    <a:pt x="1416" y="543"/>
                    <a:pt x="1437" y="525"/>
                    <a:pt x="1425" y="525"/>
                  </a:cubicBezTo>
                  <a:cubicBezTo>
                    <a:pt x="1424" y="525"/>
                    <a:pt x="1423" y="525"/>
                    <a:pt x="1421" y="525"/>
                  </a:cubicBezTo>
                  <a:cubicBezTo>
                    <a:pt x="1405" y="529"/>
                    <a:pt x="1402" y="542"/>
                    <a:pt x="1384" y="542"/>
                  </a:cubicBezTo>
                  <a:cubicBezTo>
                    <a:pt x="1364" y="543"/>
                    <a:pt x="1355" y="552"/>
                    <a:pt x="1341" y="562"/>
                  </a:cubicBezTo>
                  <a:cubicBezTo>
                    <a:pt x="1334" y="566"/>
                    <a:pt x="1333" y="567"/>
                    <a:pt x="1331" y="567"/>
                  </a:cubicBezTo>
                  <a:cubicBezTo>
                    <a:pt x="1330" y="567"/>
                    <a:pt x="1330" y="567"/>
                    <a:pt x="1329" y="567"/>
                  </a:cubicBezTo>
                  <a:cubicBezTo>
                    <a:pt x="1328" y="567"/>
                    <a:pt x="1327" y="567"/>
                    <a:pt x="1326" y="567"/>
                  </a:cubicBezTo>
                  <a:cubicBezTo>
                    <a:pt x="1321" y="567"/>
                    <a:pt x="1313" y="574"/>
                    <a:pt x="1308" y="576"/>
                  </a:cubicBezTo>
                  <a:cubicBezTo>
                    <a:pt x="1305" y="581"/>
                    <a:pt x="1293" y="591"/>
                    <a:pt x="1284" y="591"/>
                  </a:cubicBezTo>
                  <a:cubicBezTo>
                    <a:pt x="1282" y="591"/>
                    <a:pt x="1280" y="590"/>
                    <a:pt x="1278" y="589"/>
                  </a:cubicBezTo>
                  <a:cubicBezTo>
                    <a:pt x="1277" y="588"/>
                    <a:pt x="1268" y="579"/>
                    <a:pt x="1261" y="579"/>
                  </a:cubicBezTo>
                  <a:cubicBezTo>
                    <a:pt x="1258" y="579"/>
                    <a:pt x="1256" y="580"/>
                    <a:pt x="1253" y="585"/>
                  </a:cubicBezTo>
                  <a:cubicBezTo>
                    <a:pt x="1251" y="591"/>
                    <a:pt x="1253" y="594"/>
                    <a:pt x="1239" y="598"/>
                  </a:cubicBezTo>
                  <a:cubicBezTo>
                    <a:pt x="1238" y="599"/>
                    <a:pt x="1237" y="599"/>
                    <a:pt x="1236" y="599"/>
                  </a:cubicBezTo>
                  <a:cubicBezTo>
                    <a:pt x="1232" y="599"/>
                    <a:pt x="1234" y="593"/>
                    <a:pt x="1230" y="592"/>
                  </a:cubicBezTo>
                  <a:cubicBezTo>
                    <a:pt x="1229" y="592"/>
                    <a:pt x="1229" y="592"/>
                    <a:pt x="1228" y="592"/>
                  </a:cubicBezTo>
                  <a:cubicBezTo>
                    <a:pt x="1223" y="592"/>
                    <a:pt x="1215" y="595"/>
                    <a:pt x="1210" y="597"/>
                  </a:cubicBezTo>
                  <a:lnTo>
                    <a:pt x="1213" y="607"/>
                  </a:lnTo>
                  <a:cubicBezTo>
                    <a:pt x="1215" y="607"/>
                    <a:pt x="1218" y="607"/>
                    <a:pt x="1221" y="607"/>
                  </a:cubicBezTo>
                  <a:cubicBezTo>
                    <a:pt x="1225" y="607"/>
                    <a:pt x="1229" y="607"/>
                    <a:pt x="1231" y="609"/>
                  </a:cubicBezTo>
                  <a:cubicBezTo>
                    <a:pt x="1236" y="612"/>
                    <a:pt x="1211" y="620"/>
                    <a:pt x="1207" y="622"/>
                  </a:cubicBezTo>
                  <a:cubicBezTo>
                    <a:pt x="1203" y="624"/>
                    <a:pt x="1200" y="624"/>
                    <a:pt x="1198" y="624"/>
                  </a:cubicBezTo>
                  <a:cubicBezTo>
                    <a:pt x="1192" y="624"/>
                    <a:pt x="1192" y="620"/>
                    <a:pt x="1183" y="620"/>
                  </a:cubicBezTo>
                  <a:cubicBezTo>
                    <a:pt x="1182" y="620"/>
                    <a:pt x="1181" y="620"/>
                    <a:pt x="1179" y="620"/>
                  </a:cubicBezTo>
                  <a:cubicBezTo>
                    <a:pt x="1177" y="621"/>
                    <a:pt x="1152" y="623"/>
                    <a:pt x="1150" y="626"/>
                  </a:cubicBezTo>
                  <a:cubicBezTo>
                    <a:pt x="1146" y="633"/>
                    <a:pt x="1155" y="633"/>
                    <a:pt x="1139" y="640"/>
                  </a:cubicBezTo>
                  <a:cubicBezTo>
                    <a:pt x="1132" y="642"/>
                    <a:pt x="1123" y="644"/>
                    <a:pt x="1122" y="648"/>
                  </a:cubicBezTo>
                  <a:cubicBezTo>
                    <a:pt x="1116" y="658"/>
                    <a:pt x="1067" y="673"/>
                    <a:pt x="1054" y="677"/>
                  </a:cubicBezTo>
                  <a:cubicBezTo>
                    <a:pt x="1050" y="679"/>
                    <a:pt x="1047" y="679"/>
                    <a:pt x="1045" y="679"/>
                  </a:cubicBezTo>
                  <a:cubicBezTo>
                    <a:pt x="1042" y="679"/>
                    <a:pt x="1041" y="677"/>
                    <a:pt x="1037" y="675"/>
                  </a:cubicBezTo>
                  <a:cubicBezTo>
                    <a:pt x="1036" y="675"/>
                    <a:pt x="1035" y="675"/>
                    <a:pt x="1033" y="675"/>
                  </a:cubicBezTo>
                  <a:cubicBezTo>
                    <a:pt x="1025" y="675"/>
                    <a:pt x="1011" y="681"/>
                    <a:pt x="1005" y="684"/>
                  </a:cubicBezTo>
                  <a:cubicBezTo>
                    <a:pt x="996" y="685"/>
                    <a:pt x="979" y="689"/>
                    <a:pt x="977" y="698"/>
                  </a:cubicBezTo>
                  <a:cubicBezTo>
                    <a:pt x="976" y="703"/>
                    <a:pt x="968" y="704"/>
                    <a:pt x="959" y="708"/>
                  </a:cubicBezTo>
                  <a:cubicBezTo>
                    <a:pt x="954" y="710"/>
                    <a:pt x="954" y="715"/>
                    <a:pt x="946" y="718"/>
                  </a:cubicBezTo>
                  <a:cubicBezTo>
                    <a:pt x="934" y="725"/>
                    <a:pt x="925" y="725"/>
                    <a:pt x="913" y="730"/>
                  </a:cubicBezTo>
                  <a:cubicBezTo>
                    <a:pt x="899" y="736"/>
                    <a:pt x="876" y="770"/>
                    <a:pt x="888" y="770"/>
                  </a:cubicBezTo>
                  <a:cubicBezTo>
                    <a:pt x="888" y="770"/>
                    <a:pt x="902" y="762"/>
                    <a:pt x="904" y="761"/>
                  </a:cubicBezTo>
                  <a:cubicBezTo>
                    <a:pt x="911" y="759"/>
                    <a:pt x="918" y="757"/>
                    <a:pt x="923" y="757"/>
                  </a:cubicBezTo>
                  <a:cubicBezTo>
                    <a:pt x="925" y="757"/>
                    <a:pt x="926" y="757"/>
                    <a:pt x="927" y="757"/>
                  </a:cubicBezTo>
                  <a:cubicBezTo>
                    <a:pt x="946" y="754"/>
                    <a:pt x="966" y="749"/>
                    <a:pt x="985" y="740"/>
                  </a:cubicBezTo>
                  <a:cubicBezTo>
                    <a:pt x="998" y="734"/>
                    <a:pt x="979" y="727"/>
                    <a:pt x="997" y="718"/>
                  </a:cubicBezTo>
                  <a:cubicBezTo>
                    <a:pt x="1008" y="712"/>
                    <a:pt x="1018" y="711"/>
                    <a:pt x="1027" y="711"/>
                  </a:cubicBezTo>
                  <a:cubicBezTo>
                    <a:pt x="1028" y="714"/>
                    <a:pt x="1029" y="715"/>
                    <a:pt x="1031" y="715"/>
                  </a:cubicBezTo>
                  <a:cubicBezTo>
                    <a:pt x="1033" y="715"/>
                    <a:pt x="1036" y="714"/>
                    <a:pt x="1040" y="713"/>
                  </a:cubicBezTo>
                  <a:cubicBezTo>
                    <a:pt x="1055" y="707"/>
                    <a:pt x="1047" y="709"/>
                    <a:pt x="1049" y="702"/>
                  </a:cubicBezTo>
                  <a:cubicBezTo>
                    <a:pt x="1049" y="697"/>
                    <a:pt x="1059" y="692"/>
                    <a:pt x="1065" y="692"/>
                  </a:cubicBezTo>
                  <a:cubicBezTo>
                    <a:pt x="1065" y="692"/>
                    <a:pt x="1065" y="692"/>
                    <a:pt x="1066" y="692"/>
                  </a:cubicBezTo>
                  <a:cubicBezTo>
                    <a:pt x="1076" y="693"/>
                    <a:pt x="1068" y="704"/>
                    <a:pt x="1077" y="704"/>
                  </a:cubicBezTo>
                  <a:cubicBezTo>
                    <a:pt x="1079" y="704"/>
                    <a:pt x="1082" y="703"/>
                    <a:pt x="1087" y="702"/>
                  </a:cubicBezTo>
                  <a:cubicBezTo>
                    <a:pt x="1095" y="698"/>
                    <a:pt x="1112" y="686"/>
                    <a:pt x="1110" y="681"/>
                  </a:cubicBezTo>
                  <a:cubicBezTo>
                    <a:pt x="1114" y="678"/>
                    <a:pt x="1122" y="676"/>
                    <a:pt x="1126" y="674"/>
                  </a:cubicBezTo>
                  <a:cubicBezTo>
                    <a:pt x="1131" y="671"/>
                    <a:pt x="1171" y="647"/>
                    <a:pt x="1176" y="647"/>
                  </a:cubicBezTo>
                  <a:cubicBezTo>
                    <a:pt x="1176" y="647"/>
                    <a:pt x="1176" y="647"/>
                    <a:pt x="1176" y="647"/>
                  </a:cubicBezTo>
                  <a:cubicBezTo>
                    <a:pt x="1185" y="648"/>
                    <a:pt x="1158" y="669"/>
                    <a:pt x="1159" y="672"/>
                  </a:cubicBezTo>
                  <a:cubicBezTo>
                    <a:pt x="1158" y="668"/>
                    <a:pt x="1212" y="645"/>
                    <a:pt x="1217" y="640"/>
                  </a:cubicBezTo>
                  <a:cubicBezTo>
                    <a:pt x="1223" y="634"/>
                    <a:pt x="1229" y="632"/>
                    <a:pt x="1236" y="632"/>
                  </a:cubicBezTo>
                  <a:cubicBezTo>
                    <a:pt x="1239" y="632"/>
                    <a:pt x="1242" y="632"/>
                    <a:pt x="1245" y="633"/>
                  </a:cubicBezTo>
                  <a:cubicBezTo>
                    <a:pt x="1247" y="633"/>
                    <a:pt x="1249" y="633"/>
                    <a:pt x="1251" y="633"/>
                  </a:cubicBezTo>
                  <a:cubicBezTo>
                    <a:pt x="1261" y="633"/>
                    <a:pt x="1260" y="627"/>
                    <a:pt x="1268" y="624"/>
                  </a:cubicBezTo>
                  <a:cubicBezTo>
                    <a:pt x="1278" y="621"/>
                    <a:pt x="1281" y="619"/>
                    <a:pt x="1287" y="619"/>
                  </a:cubicBezTo>
                  <a:cubicBezTo>
                    <a:pt x="1289" y="619"/>
                    <a:pt x="1290" y="619"/>
                    <a:pt x="1292" y="619"/>
                  </a:cubicBezTo>
                  <a:cubicBezTo>
                    <a:pt x="1293" y="620"/>
                    <a:pt x="1293" y="620"/>
                    <a:pt x="1294" y="620"/>
                  </a:cubicBezTo>
                  <a:cubicBezTo>
                    <a:pt x="1296" y="620"/>
                    <a:pt x="1299" y="619"/>
                    <a:pt x="1301" y="618"/>
                  </a:cubicBezTo>
                  <a:cubicBezTo>
                    <a:pt x="1309" y="614"/>
                    <a:pt x="1313" y="607"/>
                    <a:pt x="1306" y="605"/>
                  </a:cubicBezTo>
                  <a:cubicBezTo>
                    <a:pt x="1301" y="604"/>
                    <a:pt x="1298" y="598"/>
                    <a:pt x="1310" y="596"/>
                  </a:cubicBezTo>
                  <a:cubicBezTo>
                    <a:pt x="1311" y="596"/>
                    <a:pt x="1312" y="596"/>
                    <a:pt x="1313" y="596"/>
                  </a:cubicBezTo>
                  <a:cubicBezTo>
                    <a:pt x="1321" y="596"/>
                    <a:pt x="1325" y="599"/>
                    <a:pt x="1334" y="599"/>
                  </a:cubicBezTo>
                  <a:cubicBezTo>
                    <a:pt x="1335" y="599"/>
                    <a:pt x="1336" y="599"/>
                    <a:pt x="1336" y="599"/>
                  </a:cubicBezTo>
                  <a:cubicBezTo>
                    <a:pt x="1348" y="598"/>
                    <a:pt x="1359" y="591"/>
                    <a:pt x="1368" y="585"/>
                  </a:cubicBezTo>
                  <a:cubicBezTo>
                    <a:pt x="1377" y="582"/>
                    <a:pt x="1384" y="579"/>
                    <a:pt x="1392" y="579"/>
                  </a:cubicBezTo>
                  <a:cubicBezTo>
                    <a:pt x="1394" y="580"/>
                    <a:pt x="1396" y="581"/>
                    <a:pt x="1398" y="581"/>
                  </a:cubicBezTo>
                  <a:cubicBezTo>
                    <a:pt x="1399" y="581"/>
                    <a:pt x="1400" y="581"/>
                    <a:pt x="1402" y="580"/>
                  </a:cubicBezTo>
                  <a:cubicBezTo>
                    <a:pt x="1415" y="576"/>
                    <a:pt x="1410" y="572"/>
                    <a:pt x="1424" y="567"/>
                  </a:cubicBezTo>
                  <a:cubicBezTo>
                    <a:pt x="1432" y="564"/>
                    <a:pt x="1439" y="564"/>
                    <a:pt x="1448" y="563"/>
                  </a:cubicBezTo>
                  <a:cubicBezTo>
                    <a:pt x="1469" y="557"/>
                    <a:pt x="1494" y="548"/>
                    <a:pt x="1509" y="536"/>
                  </a:cubicBezTo>
                  <a:cubicBezTo>
                    <a:pt x="1515" y="532"/>
                    <a:pt x="1519" y="529"/>
                    <a:pt x="1521" y="529"/>
                  </a:cubicBezTo>
                  <a:cubicBezTo>
                    <a:pt x="1523" y="529"/>
                    <a:pt x="1525" y="531"/>
                    <a:pt x="1526" y="535"/>
                  </a:cubicBezTo>
                  <a:cubicBezTo>
                    <a:pt x="1522" y="539"/>
                    <a:pt x="1523" y="540"/>
                    <a:pt x="1525" y="540"/>
                  </a:cubicBezTo>
                  <a:cubicBezTo>
                    <a:pt x="1529" y="540"/>
                    <a:pt x="1535" y="538"/>
                    <a:pt x="1539" y="537"/>
                  </a:cubicBezTo>
                  <a:cubicBezTo>
                    <a:pt x="1549" y="534"/>
                    <a:pt x="1563" y="530"/>
                    <a:pt x="1574" y="525"/>
                  </a:cubicBezTo>
                  <a:cubicBezTo>
                    <a:pt x="1581" y="521"/>
                    <a:pt x="1586" y="514"/>
                    <a:pt x="1599" y="513"/>
                  </a:cubicBezTo>
                  <a:cubicBezTo>
                    <a:pt x="1600" y="515"/>
                    <a:pt x="1602" y="516"/>
                    <a:pt x="1606" y="516"/>
                  </a:cubicBezTo>
                  <a:cubicBezTo>
                    <a:pt x="1616" y="516"/>
                    <a:pt x="1633" y="509"/>
                    <a:pt x="1640" y="506"/>
                  </a:cubicBezTo>
                  <a:cubicBezTo>
                    <a:pt x="1649" y="502"/>
                    <a:pt x="1659" y="487"/>
                    <a:pt x="1664" y="487"/>
                  </a:cubicBezTo>
                  <a:cubicBezTo>
                    <a:pt x="1664" y="487"/>
                    <a:pt x="1664" y="487"/>
                    <a:pt x="1665" y="487"/>
                  </a:cubicBezTo>
                  <a:cubicBezTo>
                    <a:pt x="1672" y="490"/>
                    <a:pt x="1677" y="492"/>
                    <a:pt x="1684" y="492"/>
                  </a:cubicBezTo>
                  <a:cubicBezTo>
                    <a:pt x="1688" y="492"/>
                    <a:pt x="1694" y="491"/>
                    <a:pt x="1701" y="489"/>
                  </a:cubicBezTo>
                  <a:cubicBezTo>
                    <a:pt x="1729" y="482"/>
                    <a:pt x="1759" y="474"/>
                    <a:pt x="1787" y="464"/>
                  </a:cubicBezTo>
                  <a:cubicBezTo>
                    <a:pt x="1797" y="461"/>
                    <a:pt x="1807" y="457"/>
                    <a:pt x="1817" y="453"/>
                  </a:cubicBezTo>
                  <a:cubicBezTo>
                    <a:pt x="1823" y="450"/>
                    <a:pt x="1826" y="445"/>
                    <a:pt x="1831" y="443"/>
                  </a:cubicBezTo>
                  <a:cubicBezTo>
                    <a:pt x="1833" y="443"/>
                    <a:pt x="1834" y="443"/>
                    <a:pt x="1835" y="443"/>
                  </a:cubicBezTo>
                  <a:cubicBezTo>
                    <a:pt x="1842" y="443"/>
                    <a:pt x="1850" y="447"/>
                    <a:pt x="1856" y="447"/>
                  </a:cubicBezTo>
                  <a:cubicBezTo>
                    <a:pt x="1858" y="448"/>
                    <a:pt x="1861" y="448"/>
                    <a:pt x="1863" y="448"/>
                  </a:cubicBezTo>
                  <a:cubicBezTo>
                    <a:pt x="1870" y="448"/>
                    <a:pt x="1878" y="447"/>
                    <a:pt x="1885" y="446"/>
                  </a:cubicBezTo>
                  <a:cubicBezTo>
                    <a:pt x="1899" y="443"/>
                    <a:pt x="1910" y="439"/>
                    <a:pt x="1908" y="431"/>
                  </a:cubicBezTo>
                  <a:lnTo>
                    <a:pt x="1908" y="431"/>
                  </a:lnTo>
                  <a:cubicBezTo>
                    <a:pt x="1909" y="432"/>
                    <a:pt x="1909" y="432"/>
                    <a:pt x="1910" y="432"/>
                  </a:cubicBezTo>
                  <a:cubicBezTo>
                    <a:pt x="1917" y="432"/>
                    <a:pt x="1937" y="419"/>
                    <a:pt x="1943" y="416"/>
                  </a:cubicBezTo>
                  <a:cubicBezTo>
                    <a:pt x="1944" y="416"/>
                    <a:pt x="1944" y="416"/>
                    <a:pt x="1945" y="416"/>
                  </a:cubicBezTo>
                  <a:cubicBezTo>
                    <a:pt x="1949" y="416"/>
                    <a:pt x="1963" y="419"/>
                    <a:pt x="1971" y="419"/>
                  </a:cubicBezTo>
                  <a:cubicBezTo>
                    <a:pt x="1971" y="419"/>
                    <a:pt x="1972" y="419"/>
                    <a:pt x="1973" y="419"/>
                  </a:cubicBezTo>
                  <a:cubicBezTo>
                    <a:pt x="1985" y="418"/>
                    <a:pt x="1999" y="415"/>
                    <a:pt x="2010" y="410"/>
                  </a:cubicBezTo>
                  <a:cubicBezTo>
                    <a:pt x="2020" y="406"/>
                    <a:pt x="2014" y="399"/>
                    <a:pt x="2013" y="395"/>
                  </a:cubicBezTo>
                  <a:cubicBezTo>
                    <a:pt x="2017" y="394"/>
                    <a:pt x="2029" y="390"/>
                    <a:pt x="2034" y="390"/>
                  </a:cubicBezTo>
                  <a:cubicBezTo>
                    <a:pt x="2034" y="392"/>
                    <a:pt x="2035" y="393"/>
                    <a:pt x="2037" y="394"/>
                  </a:cubicBezTo>
                  <a:cubicBezTo>
                    <a:pt x="2037" y="394"/>
                    <a:pt x="2038" y="394"/>
                    <a:pt x="2038" y="394"/>
                  </a:cubicBezTo>
                  <a:cubicBezTo>
                    <a:pt x="2042" y="394"/>
                    <a:pt x="2050" y="391"/>
                    <a:pt x="2054" y="391"/>
                  </a:cubicBezTo>
                  <a:cubicBezTo>
                    <a:pt x="2055" y="391"/>
                    <a:pt x="2055" y="391"/>
                    <a:pt x="2055" y="391"/>
                  </a:cubicBezTo>
                  <a:cubicBezTo>
                    <a:pt x="2058" y="391"/>
                    <a:pt x="2062" y="393"/>
                    <a:pt x="2068" y="393"/>
                  </a:cubicBezTo>
                  <a:cubicBezTo>
                    <a:pt x="2075" y="392"/>
                    <a:pt x="2082" y="391"/>
                    <a:pt x="2089" y="389"/>
                  </a:cubicBezTo>
                  <a:cubicBezTo>
                    <a:pt x="2111" y="382"/>
                    <a:pt x="2119" y="374"/>
                    <a:pt x="2135" y="364"/>
                  </a:cubicBezTo>
                  <a:cubicBezTo>
                    <a:pt x="2143" y="360"/>
                    <a:pt x="2148" y="358"/>
                    <a:pt x="2150" y="358"/>
                  </a:cubicBezTo>
                  <a:cubicBezTo>
                    <a:pt x="2154" y="358"/>
                    <a:pt x="2153" y="364"/>
                    <a:pt x="2154" y="369"/>
                  </a:cubicBezTo>
                  <a:cubicBezTo>
                    <a:pt x="2153" y="364"/>
                    <a:pt x="2168" y="365"/>
                    <a:pt x="2173" y="360"/>
                  </a:cubicBezTo>
                  <a:cubicBezTo>
                    <a:pt x="2174" y="359"/>
                    <a:pt x="2173" y="352"/>
                    <a:pt x="2174" y="352"/>
                  </a:cubicBezTo>
                  <a:cubicBezTo>
                    <a:pt x="2175" y="352"/>
                    <a:pt x="2176" y="352"/>
                    <a:pt x="2177" y="352"/>
                  </a:cubicBezTo>
                  <a:cubicBezTo>
                    <a:pt x="2183" y="352"/>
                    <a:pt x="2184" y="357"/>
                    <a:pt x="2190" y="357"/>
                  </a:cubicBezTo>
                  <a:cubicBezTo>
                    <a:pt x="2191" y="357"/>
                    <a:pt x="2191" y="357"/>
                    <a:pt x="2192" y="357"/>
                  </a:cubicBezTo>
                  <a:cubicBezTo>
                    <a:pt x="2203" y="354"/>
                    <a:pt x="2210" y="344"/>
                    <a:pt x="2219" y="341"/>
                  </a:cubicBezTo>
                  <a:cubicBezTo>
                    <a:pt x="2224" y="339"/>
                    <a:pt x="2227" y="338"/>
                    <a:pt x="2228" y="338"/>
                  </a:cubicBezTo>
                  <a:cubicBezTo>
                    <a:pt x="2232" y="338"/>
                    <a:pt x="2225" y="344"/>
                    <a:pt x="2221" y="346"/>
                  </a:cubicBezTo>
                  <a:cubicBezTo>
                    <a:pt x="2214" y="351"/>
                    <a:pt x="2215" y="358"/>
                    <a:pt x="2224" y="358"/>
                  </a:cubicBezTo>
                  <a:cubicBezTo>
                    <a:pt x="2226" y="358"/>
                    <a:pt x="2228" y="358"/>
                    <a:pt x="2231" y="357"/>
                  </a:cubicBezTo>
                  <a:cubicBezTo>
                    <a:pt x="2245" y="351"/>
                    <a:pt x="2260" y="342"/>
                    <a:pt x="2258" y="333"/>
                  </a:cubicBezTo>
                  <a:lnTo>
                    <a:pt x="2258" y="333"/>
                  </a:lnTo>
                  <a:cubicBezTo>
                    <a:pt x="2259" y="337"/>
                    <a:pt x="2264" y="339"/>
                    <a:pt x="2271" y="339"/>
                  </a:cubicBezTo>
                  <a:cubicBezTo>
                    <a:pt x="2292" y="339"/>
                    <a:pt x="2334" y="324"/>
                    <a:pt x="2351" y="324"/>
                  </a:cubicBezTo>
                  <a:cubicBezTo>
                    <a:pt x="2356" y="324"/>
                    <a:pt x="2358" y="325"/>
                    <a:pt x="2359" y="327"/>
                  </a:cubicBezTo>
                  <a:cubicBezTo>
                    <a:pt x="2362" y="328"/>
                    <a:pt x="2364" y="328"/>
                    <a:pt x="2367" y="328"/>
                  </a:cubicBezTo>
                  <a:cubicBezTo>
                    <a:pt x="2383" y="328"/>
                    <a:pt x="2396" y="316"/>
                    <a:pt x="2413" y="310"/>
                  </a:cubicBezTo>
                  <a:cubicBezTo>
                    <a:pt x="2429" y="306"/>
                    <a:pt x="2444" y="303"/>
                    <a:pt x="2459" y="300"/>
                  </a:cubicBezTo>
                  <a:cubicBezTo>
                    <a:pt x="2480" y="296"/>
                    <a:pt x="2499" y="286"/>
                    <a:pt x="2518" y="282"/>
                  </a:cubicBezTo>
                  <a:cubicBezTo>
                    <a:pt x="2521" y="281"/>
                    <a:pt x="2524" y="281"/>
                    <a:pt x="2527" y="281"/>
                  </a:cubicBezTo>
                  <a:cubicBezTo>
                    <a:pt x="2533" y="281"/>
                    <a:pt x="2537" y="282"/>
                    <a:pt x="2543" y="282"/>
                  </a:cubicBezTo>
                  <a:cubicBezTo>
                    <a:pt x="2547" y="282"/>
                    <a:pt x="2552" y="281"/>
                    <a:pt x="2558" y="280"/>
                  </a:cubicBezTo>
                  <a:cubicBezTo>
                    <a:pt x="2565" y="278"/>
                    <a:pt x="2577" y="276"/>
                    <a:pt x="2582" y="272"/>
                  </a:cubicBezTo>
                  <a:cubicBezTo>
                    <a:pt x="2584" y="269"/>
                    <a:pt x="2581" y="266"/>
                    <a:pt x="2588" y="265"/>
                  </a:cubicBezTo>
                  <a:cubicBezTo>
                    <a:pt x="2589" y="265"/>
                    <a:pt x="2591" y="265"/>
                    <a:pt x="2592" y="265"/>
                  </a:cubicBezTo>
                  <a:cubicBezTo>
                    <a:pt x="2603" y="265"/>
                    <a:pt x="2606" y="273"/>
                    <a:pt x="2607" y="278"/>
                  </a:cubicBezTo>
                  <a:cubicBezTo>
                    <a:pt x="2605" y="268"/>
                    <a:pt x="2733" y="247"/>
                    <a:pt x="2751" y="246"/>
                  </a:cubicBezTo>
                  <a:cubicBezTo>
                    <a:pt x="2768" y="243"/>
                    <a:pt x="2789" y="244"/>
                    <a:pt x="2806" y="240"/>
                  </a:cubicBezTo>
                  <a:cubicBezTo>
                    <a:pt x="2822" y="237"/>
                    <a:pt x="2838" y="232"/>
                    <a:pt x="2852" y="226"/>
                  </a:cubicBezTo>
                  <a:cubicBezTo>
                    <a:pt x="2856" y="223"/>
                    <a:pt x="2872" y="209"/>
                    <a:pt x="2866" y="209"/>
                  </a:cubicBezTo>
                  <a:cubicBezTo>
                    <a:pt x="2866" y="209"/>
                    <a:pt x="2866" y="209"/>
                    <a:pt x="2865" y="209"/>
                  </a:cubicBezTo>
                  <a:cubicBezTo>
                    <a:pt x="2866" y="209"/>
                    <a:pt x="2867" y="209"/>
                    <a:pt x="2868" y="209"/>
                  </a:cubicBezTo>
                  <a:cubicBezTo>
                    <a:pt x="2875" y="209"/>
                    <a:pt x="2874" y="218"/>
                    <a:pt x="2881" y="218"/>
                  </a:cubicBezTo>
                  <a:cubicBezTo>
                    <a:pt x="2883" y="218"/>
                    <a:pt x="2886" y="218"/>
                    <a:pt x="2890" y="216"/>
                  </a:cubicBezTo>
                  <a:cubicBezTo>
                    <a:pt x="2892" y="215"/>
                    <a:pt x="2907" y="205"/>
                    <a:pt x="2914" y="205"/>
                  </a:cubicBezTo>
                  <a:cubicBezTo>
                    <a:pt x="2914" y="205"/>
                    <a:pt x="2915" y="205"/>
                    <a:pt x="2915" y="206"/>
                  </a:cubicBezTo>
                  <a:cubicBezTo>
                    <a:pt x="2917" y="206"/>
                    <a:pt x="2906" y="219"/>
                    <a:pt x="2912" y="219"/>
                  </a:cubicBezTo>
                  <a:cubicBezTo>
                    <a:pt x="2912" y="219"/>
                    <a:pt x="2913" y="219"/>
                    <a:pt x="2914" y="219"/>
                  </a:cubicBezTo>
                  <a:cubicBezTo>
                    <a:pt x="2928" y="215"/>
                    <a:pt x="2953" y="206"/>
                    <a:pt x="2951" y="197"/>
                  </a:cubicBezTo>
                  <a:cubicBezTo>
                    <a:pt x="2952" y="197"/>
                    <a:pt x="2953" y="196"/>
                    <a:pt x="2954" y="196"/>
                  </a:cubicBezTo>
                  <a:cubicBezTo>
                    <a:pt x="2963" y="196"/>
                    <a:pt x="2972" y="203"/>
                    <a:pt x="2974" y="205"/>
                  </a:cubicBezTo>
                  <a:cubicBezTo>
                    <a:pt x="2976" y="205"/>
                    <a:pt x="2993" y="206"/>
                    <a:pt x="3002" y="206"/>
                  </a:cubicBezTo>
                  <a:cubicBezTo>
                    <a:pt x="3005" y="206"/>
                    <a:pt x="3006" y="206"/>
                    <a:pt x="3007" y="206"/>
                  </a:cubicBezTo>
                  <a:cubicBezTo>
                    <a:pt x="3011" y="200"/>
                    <a:pt x="3008" y="192"/>
                    <a:pt x="3023" y="189"/>
                  </a:cubicBezTo>
                  <a:cubicBezTo>
                    <a:pt x="3035" y="186"/>
                    <a:pt x="3043" y="189"/>
                    <a:pt x="3056" y="185"/>
                  </a:cubicBezTo>
                  <a:cubicBezTo>
                    <a:pt x="3067" y="182"/>
                    <a:pt x="3069" y="179"/>
                    <a:pt x="3082" y="177"/>
                  </a:cubicBezTo>
                  <a:cubicBezTo>
                    <a:pt x="3084" y="176"/>
                    <a:pt x="3087" y="176"/>
                    <a:pt x="3089" y="176"/>
                  </a:cubicBezTo>
                  <a:cubicBezTo>
                    <a:pt x="3098" y="176"/>
                    <a:pt x="3104" y="179"/>
                    <a:pt x="3115" y="179"/>
                  </a:cubicBezTo>
                  <a:cubicBezTo>
                    <a:pt x="3116" y="179"/>
                    <a:pt x="3117" y="179"/>
                    <a:pt x="3118" y="179"/>
                  </a:cubicBezTo>
                  <a:cubicBezTo>
                    <a:pt x="3130" y="179"/>
                    <a:pt x="3148" y="174"/>
                    <a:pt x="3147" y="166"/>
                  </a:cubicBezTo>
                  <a:lnTo>
                    <a:pt x="3147" y="166"/>
                  </a:lnTo>
                  <a:cubicBezTo>
                    <a:pt x="3149" y="168"/>
                    <a:pt x="3168" y="172"/>
                    <a:pt x="3173" y="172"/>
                  </a:cubicBezTo>
                  <a:cubicBezTo>
                    <a:pt x="3174" y="172"/>
                    <a:pt x="3175" y="172"/>
                    <a:pt x="3174" y="172"/>
                  </a:cubicBezTo>
                  <a:cubicBezTo>
                    <a:pt x="3173" y="168"/>
                    <a:pt x="3157" y="160"/>
                    <a:pt x="3176" y="158"/>
                  </a:cubicBezTo>
                  <a:cubicBezTo>
                    <a:pt x="3177" y="158"/>
                    <a:pt x="3178" y="158"/>
                    <a:pt x="3179" y="158"/>
                  </a:cubicBezTo>
                  <a:cubicBezTo>
                    <a:pt x="3186" y="158"/>
                    <a:pt x="3192" y="161"/>
                    <a:pt x="3199" y="161"/>
                  </a:cubicBezTo>
                  <a:cubicBezTo>
                    <a:pt x="3201" y="161"/>
                    <a:pt x="3202" y="161"/>
                    <a:pt x="3204" y="161"/>
                  </a:cubicBezTo>
                  <a:cubicBezTo>
                    <a:pt x="3222" y="161"/>
                    <a:pt x="3249" y="157"/>
                    <a:pt x="3256" y="149"/>
                  </a:cubicBezTo>
                  <a:lnTo>
                    <a:pt x="3256" y="149"/>
                  </a:lnTo>
                  <a:cubicBezTo>
                    <a:pt x="3253" y="154"/>
                    <a:pt x="3278" y="158"/>
                    <a:pt x="3288" y="158"/>
                  </a:cubicBezTo>
                  <a:cubicBezTo>
                    <a:pt x="3289" y="158"/>
                    <a:pt x="3290" y="158"/>
                    <a:pt x="3290" y="158"/>
                  </a:cubicBezTo>
                  <a:cubicBezTo>
                    <a:pt x="3290" y="151"/>
                    <a:pt x="3298" y="151"/>
                    <a:pt x="3311" y="149"/>
                  </a:cubicBezTo>
                  <a:cubicBezTo>
                    <a:pt x="3325" y="147"/>
                    <a:pt x="3318" y="149"/>
                    <a:pt x="3323" y="144"/>
                  </a:cubicBezTo>
                  <a:cubicBezTo>
                    <a:pt x="3325" y="140"/>
                    <a:pt x="3332" y="140"/>
                    <a:pt x="3340" y="140"/>
                  </a:cubicBezTo>
                  <a:cubicBezTo>
                    <a:pt x="3351" y="140"/>
                    <a:pt x="3363" y="141"/>
                    <a:pt x="3370" y="141"/>
                  </a:cubicBezTo>
                  <a:cubicBezTo>
                    <a:pt x="3371" y="141"/>
                    <a:pt x="3372" y="141"/>
                    <a:pt x="3373" y="141"/>
                  </a:cubicBezTo>
                  <a:cubicBezTo>
                    <a:pt x="3380" y="140"/>
                    <a:pt x="3380" y="136"/>
                    <a:pt x="3390" y="134"/>
                  </a:cubicBezTo>
                  <a:cubicBezTo>
                    <a:pt x="3403" y="131"/>
                    <a:pt x="3417" y="130"/>
                    <a:pt x="3431" y="128"/>
                  </a:cubicBezTo>
                  <a:cubicBezTo>
                    <a:pt x="3453" y="125"/>
                    <a:pt x="3466" y="123"/>
                    <a:pt x="3476" y="114"/>
                  </a:cubicBezTo>
                  <a:lnTo>
                    <a:pt x="3476" y="114"/>
                  </a:lnTo>
                  <a:cubicBezTo>
                    <a:pt x="3473" y="117"/>
                    <a:pt x="3471" y="121"/>
                    <a:pt x="3472" y="123"/>
                  </a:cubicBezTo>
                  <a:cubicBezTo>
                    <a:pt x="3473" y="125"/>
                    <a:pt x="3474" y="125"/>
                    <a:pt x="3476" y="125"/>
                  </a:cubicBezTo>
                  <a:cubicBezTo>
                    <a:pt x="3482" y="125"/>
                    <a:pt x="3490" y="120"/>
                    <a:pt x="3492" y="119"/>
                  </a:cubicBezTo>
                  <a:cubicBezTo>
                    <a:pt x="3500" y="113"/>
                    <a:pt x="3506" y="110"/>
                    <a:pt x="3512" y="110"/>
                  </a:cubicBezTo>
                  <a:cubicBezTo>
                    <a:pt x="3519" y="110"/>
                    <a:pt x="3525" y="113"/>
                    <a:pt x="3531" y="118"/>
                  </a:cubicBezTo>
                  <a:cubicBezTo>
                    <a:pt x="3532" y="119"/>
                    <a:pt x="3533" y="119"/>
                    <a:pt x="3534" y="119"/>
                  </a:cubicBezTo>
                  <a:cubicBezTo>
                    <a:pt x="3542" y="119"/>
                    <a:pt x="3554" y="103"/>
                    <a:pt x="3559" y="103"/>
                  </a:cubicBezTo>
                  <a:cubicBezTo>
                    <a:pt x="3561" y="103"/>
                    <a:pt x="3562" y="104"/>
                    <a:pt x="3562" y="107"/>
                  </a:cubicBezTo>
                  <a:cubicBezTo>
                    <a:pt x="3562" y="110"/>
                    <a:pt x="3568" y="112"/>
                    <a:pt x="3574" y="112"/>
                  </a:cubicBezTo>
                  <a:cubicBezTo>
                    <a:pt x="3587" y="112"/>
                    <a:pt x="3606" y="106"/>
                    <a:pt x="3606" y="99"/>
                  </a:cubicBezTo>
                  <a:lnTo>
                    <a:pt x="3606" y="99"/>
                  </a:lnTo>
                  <a:cubicBezTo>
                    <a:pt x="3606" y="104"/>
                    <a:pt x="3613" y="106"/>
                    <a:pt x="3621" y="108"/>
                  </a:cubicBezTo>
                  <a:cubicBezTo>
                    <a:pt x="3622" y="108"/>
                    <a:pt x="3622" y="108"/>
                    <a:pt x="3623" y="108"/>
                  </a:cubicBezTo>
                  <a:cubicBezTo>
                    <a:pt x="3627" y="108"/>
                    <a:pt x="3632" y="105"/>
                    <a:pt x="3639" y="104"/>
                  </a:cubicBezTo>
                  <a:cubicBezTo>
                    <a:pt x="3641" y="104"/>
                    <a:pt x="3642" y="104"/>
                    <a:pt x="3644" y="104"/>
                  </a:cubicBezTo>
                  <a:cubicBezTo>
                    <a:pt x="3651" y="104"/>
                    <a:pt x="3656" y="105"/>
                    <a:pt x="3664" y="105"/>
                  </a:cubicBezTo>
                  <a:cubicBezTo>
                    <a:pt x="3665" y="105"/>
                    <a:pt x="3667" y="105"/>
                    <a:pt x="3669" y="105"/>
                  </a:cubicBezTo>
                  <a:cubicBezTo>
                    <a:pt x="3681" y="104"/>
                    <a:pt x="3688" y="99"/>
                    <a:pt x="3698" y="98"/>
                  </a:cubicBezTo>
                  <a:cubicBezTo>
                    <a:pt x="3710" y="97"/>
                    <a:pt x="3724" y="96"/>
                    <a:pt x="3736" y="96"/>
                  </a:cubicBezTo>
                  <a:cubicBezTo>
                    <a:pt x="3745" y="96"/>
                    <a:pt x="3752" y="97"/>
                    <a:pt x="3760" y="97"/>
                  </a:cubicBezTo>
                  <a:cubicBezTo>
                    <a:pt x="3769" y="97"/>
                    <a:pt x="3777" y="96"/>
                    <a:pt x="3786" y="95"/>
                  </a:cubicBezTo>
                  <a:cubicBezTo>
                    <a:pt x="3795" y="93"/>
                    <a:pt x="3805" y="84"/>
                    <a:pt x="3809" y="83"/>
                  </a:cubicBezTo>
                  <a:cubicBezTo>
                    <a:pt x="3814" y="83"/>
                    <a:pt x="3819" y="92"/>
                    <a:pt x="3826" y="94"/>
                  </a:cubicBezTo>
                  <a:cubicBezTo>
                    <a:pt x="3827" y="94"/>
                    <a:pt x="3828" y="94"/>
                    <a:pt x="3828" y="94"/>
                  </a:cubicBezTo>
                  <a:cubicBezTo>
                    <a:pt x="3836" y="94"/>
                    <a:pt x="3842" y="87"/>
                    <a:pt x="3844" y="84"/>
                  </a:cubicBezTo>
                  <a:cubicBezTo>
                    <a:pt x="3846" y="81"/>
                    <a:pt x="3846" y="70"/>
                    <a:pt x="3855" y="70"/>
                  </a:cubicBezTo>
                  <a:cubicBezTo>
                    <a:pt x="3856" y="70"/>
                    <a:pt x="3858" y="70"/>
                    <a:pt x="3860" y="71"/>
                  </a:cubicBezTo>
                  <a:cubicBezTo>
                    <a:pt x="3870" y="75"/>
                    <a:pt x="3875" y="82"/>
                    <a:pt x="3890" y="83"/>
                  </a:cubicBezTo>
                  <a:cubicBezTo>
                    <a:pt x="3891" y="83"/>
                    <a:pt x="3892" y="83"/>
                    <a:pt x="3893" y="83"/>
                  </a:cubicBezTo>
                  <a:cubicBezTo>
                    <a:pt x="3908" y="83"/>
                    <a:pt x="3916" y="70"/>
                    <a:pt x="3927" y="70"/>
                  </a:cubicBezTo>
                  <a:cubicBezTo>
                    <a:pt x="3930" y="70"/>
                    <a:pt x="3933" y="71"/>
                    <a:pt x="3936" y="73"/>
                  </a:cubicBezTo>
                  <a:cubicBezTo>
                    <a:pt x="3939" y="75"/>
                    <a:pt x="3944" y="75"/>
                    <a:pt x="3951" y="75"/>
                  </a:cubicBezTo>
                  <a:cubicBezTo>
                    <a:pt x="3967" y="75"/>
                    <a:pt x="3990" y="71"/>
                    <a:pt x="3999" y="70"/>
                  </a:cubicBezTo>
                  <a:cubicBezTo>
                    <a:pt x="4012" y="68"/>
                    <a:pt x="4022" y="65"/>
                    <a:pt x="4035" y="65"/>
                  </a:cubicBezTo>
                  <a:cubicBezTo>
                    <a:pt x="4036" y="65"/>
                    <a:pt x="4038" y="65"/>
                    <a:pt x="4040" y="65"/>
                  </a:cubicBezTo>
                  <a:cubicBezTo>
                    <a:pt x="4043" y="65"/>
                    <a:pt x="4067" y="71"/>
                    <a:pt x="4071" y="71"/>
                  </a:cubicBezTo>
                  <a:cubicBezTo>
                    <a:pt x="4072" y="71"/>
                    <a:pt x="4072" y="71"/>
                    <a:pt x="4072" y="71"/>
                  </a:cubicBezTo>
                  <a:cubicBezTo>
                    <a:pt x="4069" y="68"/>
                    <a:pt x="4060" y="65"/>
                    <a:pt x="4070" y="62"/>
                  </a:cubicBezTo>
                  <a:cubicBezTo>
                    <a:pt x="4075" y="60"/>
                    <a:pt x="4082" y="59"/>
                    <a:pt x="4089" y="59"/>
                  </a:cubicBezTo>
                  <a:cubicBezTo>
                    <a:pt x="4090" y="59"/>
                    <a:pt x="4092" y="59"/>
                    <a:pt x="4095" y="59"/>
                  </a:cubicBezTo>
                  <a:cubicBezTo>
                    <a:pt x="4106" y="59"/>
                    <a:pt x="4121" y="61"/>
                    <a:pt x="4122" y="67"/>
                  </a:cubicBezTo>
                  <a:lnTo>
                    <a:pt x="4122" y="67"/>
                  </a:lnTo>
                  <a:cubicBezTo>
                    <a:pt x="4121" y="60"/>
                    <a:pt x="4124" y="57"/>
                    <a:pt x="4127" y="57"/>
                  </a:cubicBezTo>
                  <a:cubicBezTo>
                    <a:pt x="4134" y="57"/>
                    <a:pt x="4146" y="67"/>
                    <a:pt x="4158" y="67"/>
                  </a:cubicBezTo>
                  <a:cubicBezTo>
                    <a:pt x="4158" y="67"/>
                    <a:pt x="4159" y="67"/>
                    <a:pt x="4160" y="67"/>
                  </a:cubicBezTo>
                  <a:cubicBezTo>
                    <a:pt x="4177" y="63"/>
                    <a:pt x="4178" y="53"/>
                    <a:pt x="4197" y="50"/>
                  </a:cubicBezTo>
                  <a:cubicBezTo>
                    <a:pt x="4197" y="50"/>
                    <a:pt x="4198" y="50"/>
                    <a:pt x="4198" y="50"/>
                  </a:cubicBezTo>
                  <a:cubicBezTo>
                    <a:pt x="4205" y="50"/>
                    <a:pt x="4217" y="54"/>
                    <a:pt x="4223" y="55"/>
                  </a:cubicBezTo>
                  <a:cubicBezTo>
                    <a:pt x="4227" y="55"/>
                    <a:pt x="4230" y="55"/>
                    <a:pt x="4232" y="55"/>
                  </a:cubicBezTo>
                  <a:cubicBezTo>
                    <a:pt x="4247" y="55"/>
                    <a:pt x="4244" y="49"/>
                    <a:pt x="4261" y="49"/>
                  </a:cubicBezTo>
                  <a:cubicBezTo>
                    <a:pt x="4263" y="49"/>
                    <a:pt x="4265" y="49"/>
                    <a:pt x="4268" y="49"/>
                  </a:cubicBezTo>
                  <a:cubicBezTo>
                    <a:pt x="4281" y="50"/>
                    <a:pt x="4291" y="51"/>
                    <a:pt x="4302" y="51"/>
                  </a:cubicBezTo>
                  <a:cubicBezTo>
                    <a:pt x="4307" y="51"/>
                    <a:pt x="4313" y="51"/>
                    <a:pt x="4319" y="50"/>
                  </a:cubicBezTo>
                  <a:cubicBezTo>
                    <a:pt x="4324" y="49"/>
                    <a:pt x="4342" y="44"/>
                    <a:pt x="4343" y="44"/>
                  </a:cubicBezTo>
                  <a:cubicBezTo>
                    <a:pt x="4366" y="45"/>
                    <a:pt x="4391" y="57"/>
                    <a:pt x="4416" y="57"/>
                  </a:cubicBezTo>
                  <a:cubicBezTo>
                    <a:pt x="4421" y="57"/>
                    <a:pt x="4427" y="56"/>
                    <a:pt x="4433" y="55"/>
                  </a:cubicBezTo>
                  <a:cubicBezTo>
                    <a:pt x="4447" y="50"/>
                    <a:pt x="4433" y="48"/>
                    <a:pt x="4452" y="47"/>
                  </a:cubicBezTo>
                  <a:cubicBezTo>
                    <a:pt x="4457" y="50"/>
                    <a:pt x="4464" y="52"/>
                    <a:pt x="4472" y="53"/>
                  </a:cubicBezTo>
                  <a:cubicBezTo>
                    <a:pt x="4475" y="53"/>
                    <a:pt x="4474" y="48"/>
                    <a:pt x="4481" y="48"/>
                  </a:cubicBezTo>
                  <a:cubicBezTo>
                    <a:pt x="4486" y="46"/>
                    <a:pt x="4492" y="46"/>
                    <a:pt x="4499" y="46"/>
                  </a:cubicBezTo>
                  <a:cubicBezTo>
                    <a:pt x="4524" y="46"/>
                    <a:pt x="4556" y="52"/>
                    <a:pt x="4582" y="52"/>
                  </a:cubicBezTo>
                  <a:cubicBezTo>
                    <a:pt x="4596" y="52"/>
                    <a:pt x="4608" y="50"/>
                    <a:pt x="4617" y="46"/>
                  </a:cubicBezTo>
                  <a:lnTo>
                    <a:pt x="4617" y="46"/>
                  </a:lnTo>
                  <a:cubicBezTo>
                    <a:pt x="4613" y="48"/>
                    <a:pt x="4613" y="49"/>
                    <a:pt x="4614" y="49"/>
                  </a:cubicBezTo>
                  <a:cubicBezTo>
                    <a:pt x="4617" y="49"/>
                    <a:pt x="4624" y="46"/>
                    <a:pt x="4617" y="46"/>
                  </a:cubicBezTo>
                  <a:cubicBezTo>
                    <a:pt x="4632" y="46"/>
                    <a:pt x="4639" y="4"/>
                    <a:pt x="4617" y="1"/>
                  </a:cubicBezTo>
                  <a:cubicBezTo>
                    <a:pt x="4613" y="1"/>
                    <a:pt x="4603" y="0"/>
                    <a:pt x="4594" y="0"/>
                  </a:cubicBezTo>
                  <a:close/>
                  <a:moveTo>
                    <a:pt x="665" y="877"/>
                  </a:moveTo>
                  <a:cubicBezTo>
                    <a:pt x="652" y="877"/>
                    <a:pt x="646" y="882"/>
                    <a:pt x="651" y="891"/>
                  </a:cubicBezTo>
                  <a:lnTo>
                    <a:pt x="661" y="887"/>
                  </a:lnTo>
                  <a:lnTo>
                    <a:pt x="668" y="877"/>
                  </a:lnTo>
                  <a:cubicBezTo>
                    <a:pt x="667" y="877"/>
                    <a:pt x="666" y="877"/>
                    <a:pt x="665" y="877"/>
                  </a:cubicBezTo>
                  <a:close/>
                  <a:moveTo>
                    <a:pt x="5288" y="896"/>
                  </a:moveTo>
                  <a:cubicBezTo>
                    <a:pt x="5288" y="896"/>
                    <a:pt x="5288" y="896"/>
                    <a:pt x="5288" y="896"/>
                  </a:cubicBezTo>
                  <a:lnTo>
                    <a:pt x="5288" y="896"/>
                  </a:lnTo>
                  <a:close/>
                  <a:moveTo>
                    <a:pt x="228" y="1137"/>
                  </a:moveTo>
                  <a:cubicBezTo>
                    <a:pt x="228" y="1137"/>
                    <a:pt x="228" y="1137"/>
                    <a:pt x="228" y="1137"/>
                  </a:cubicBezTo>
                  <a:cubicBezTo>
                    <a:pt x="228" y="1137"/>
                    <a:pt x="228" y="1137"/>
                    <a:pt x="228" y="1137"/>
                  </a:cubicBezTo>
                  <a:close/>
                  <a:moveTo>
                    <a:pt x="4526" y="1181"/>
                  </a:moveTo>
                  <a:cubicBezTo>
                    <a:pt x="4531" y="1181"/>
                    <a:pt x="4534" y="1184"/>
                    <a:pt x="4536" y="1189"/>
                  </a:cubicBezTo>
                  <a:lnTo>
                    <a:pt x="4525" y="1192"/>
                  </a:lnTo>
                  <a:cubicBezTo>
                    <a:pt x="4519" y="1191"/>
                    <a:pt x="4513" y="1189"/>
                    <a:pt x="4511" y="1184"/>
                  </a:cubicBezTo>
                  <a:cubicBezTo>
                    <a:pt x="4517" y="1182"/>
                    <a:pt x="4522" y="1181"/>
                    <a:pt x="4526" y="1181"/>
                  </a:cubicBezTo>
                  <a:close/>
                  <a:moveTo>
                    <a:pt x="4234" y="1233"/>
                  </a:moveTo>
                  <a:cubicBezTo>
                    <a:pt x="4233" y="1233"/>
                    <a:pt x="4230" y="1233"/>
                    <a:pt x="4227" y="1234"/>
                  </a:cubicBezTo>
                  <a:cubicBezTo>
                    <a:pt x="4225" y="1234"/>
                    <a:pt x="4220" y="1236"/>
                    <a:pt x="4217" y="1237"/>
                  </a:cubicBezTo>
                  <a:cubicBezTo>
                    <a:pt x="4218" y="1243"/>
                    <a:pt x="4222" y="1245"/>
                    <a:pt x="4226" y="1245"/>
                  </a:cubicBezTo>
                  <a:cubicBezTo>
                    <a:pt x="4234" y="1245"/>
                    <a:pt x="4244" y="1233"/>
                    <a:pt x="4234" y="1233"/>
                  </a:cubicBezTo>
                  <a:close/>
                  <a:moveTo>
                    <a:pt x="872" y="743"/>
                  </a:moveTo>
                  <a:cubicBezTo>
                    <a:pt x="871" y="743"/>
                    <a:pt x="868" y="743"/>
                    <a:pt x="865" y="744"/>
                  </a:cubicBezTo>
                  <a:cubicBezTo>
                    <a:pt x="850" y="750"/>
                    <a:pt x="834" y="757"/>
                    <a:pt x="820" y="764"/>
                  </a:cubicBezTo>
                  <a:cubicBezTo>
                    <a:pt x="805" y="773"/>
                    <a:pt x="800" y="776"/>
                    <a:pt x="795" y="786"/>
                  </a:cubicBezTo>
                  <a:cubicBezTo>
                    <a:pt x="789" y="797"/>
                    <a:pt x="765" y="796"/>
                    <a:pt x="771" y="809"/>
                  </a:cubicBezTo>
                  <a:cubicBezTo>
                    <a:pt x="769" y="806"/>
                    <a:pt x="766" y="805"/>
                    <a:pt x="761" y="805"/>
                  </a:cubicBezTo>
                  <a:cubicBezTo>
                    <a:pt x="746" y="805"/>
                    <a:pt x="720" y="816"/>
                    <a:pt x="708" y="820"/>
                  </a:cubicBezTo>
                  <a:cubicBezTo>
                    <a:pt x="701" y="822"/>
                    <a:pt x="688" y="827"/>
                    <a:pt x="682" y="827"/>
                  </a:cubicBezTo>
                  <a:cubicBezTo>
                    <a:pt x="681" y="824"/>
                    <a:pt x="676" y="823"/>
                    <a:pt x="671" y="823"/>
                  </a:cubicBezTo>
                  <a:cubicBezTo>
                    <a:pt x="666" y="823"/>
                    <a:pt x="662" y="824"/>
                    <a:pt x="657" y="826"/>
                  </a:cubicBezTo>
                  <a:lnTo>
                    <a:pt x="662" y="836"/>
                  </a:lnTo>
                  <a:cubicBezTo>
                    <a:pt x="647" y="844"/>
                    <a:pt x="641" y="836"/>
                    <a:pt x="627" y="846"/>
                  </a:cubicBezTo>
                  <a:cubicBezTo>
                    <a:pt x="615" y="854"/>
                    <a:pt x="602" y="866"/>
                    <a:pt x="598" y="875"/>
                  </a:cubicBezTo>
                  <a:cubicBezTo>
                    <a:pt x="596" y="879"/>
                    <a:pt x="599" y="879"/>
                    <a:pt x="593" y="882"/>
                  </a:cubicBezTo>
                  <a:cubicBezTo>
                    <a:pt x="586" y="885"/>
                    <a:pt x="578" y="888"/>
                    <a:pt x="571" y="889"/>
                  </a:cubicBezTo>
                  <a:cubicBezTo>
                    <a:pt x="557" y="891"/>
                    <a:pt x="539" y="894"/>
                    <a:pt x="529" y="905"/>
                  </a:cubicBezTo>
                  <a:cubicBezTo>
                    <a:pt x="519" y="916"/>
                    <a:pt x="501" y="929"/>
                    <a:pt x="485" y="936"/>
                  </a:cubicBezTo>
                  <a:cubicBezTo>
                    <a:pt x="484" y="936"/>
                    <a:pt x="483" y="936"/>
                    <a:pt x="482" y="936"/>
                  </a:cubicBezTo>
                  <a:cubicBezTo>
                    <a:pt x="477" y="936"/>
                    <a:pt x="471" y="934"/>
                    <a:pt x="467" y="934"/>
                  </a:cubicBezTo>
                  <a:cubicBezTo>
                    <a:pt x="464" y="934"/>
                    <a:pt x="461" y="935"/>
                    <a:pt x="459" y="937"/>
                  </a:cubicBezTo>
                  <a:cubicBezTo>
                    <a:pt x="446" y="954"/>
                    <a:pt x="481" y="947"/>
                    <a:pt x="454" y="962"/>
                  </a:cubicBezTo>
                  <a:cubicBezTo>
                    <a:pt x="450" y="964"/>
                    <a:pt x="447" y="965"/>
                    <a:pt x="445" y="965"/>
                  </a:cubicBezTo>
                  <a:cubicBezTo>
                    <a:pt x="438" y="965"/>
                    <a:pt x="444" y="949"/>
                    <a:pt x="435" y="949"/>
                  </a:cubicBezTo>
                  <a:cubicBezTo>
                    <a:pt x="432" y="949"/>
                    <a:pt x="429" y="950"/>
                    <a:pt x="424" y="953"/>
                  </a:cubicBezTo>
                  <a:cubicBezTo>
                    <a:pt x="408" y="962"/>
                    <a:pt x="424" y="963"/>
                    <a:pt x="416" y="970"/>
                  </a:cubicBezTo>
                  <a:cubicBezTo>
                    <a:pt x="402" y="982"/>
                    <a:pt x="379" y="992"/>
                    <a:pt x="363" y="1001"/>
                  </a:cubicBezTo>
                  <a:cubicBezTo>
                    <a:pt x="327" y="1019"/>
                    <a:pt x="280" y="1039"/>
                    <a:pt x="248" y="1066"/>
                  </a:cubicBezTo>
                  <a:cubicBezTo>
                    <a:pt x="239" y="1074"/>
                    <a:pt x="241" y="1080"/>
                    <a:pt x="235" y="1087"/>
                  </a:cubicBezTo>
                  <a:cubicBezTo>
                    <a:pt x="231" y="1095"/>
                    <a:pt x="229" y="1097"/>
                    <a:pt x="227" y="1097"/>
                  </a:cubicBezTo>
                  <a:cubicBezTo>
                    <a:pt x="225" y="1097"/>
                    <a:pt x="224" y="1091"/>
                    <a:pt x="221" y="1091"/>
                  </a:cubicBezTo>
                  <a:cubicBezTo>
                    <a:pt x="221" y="1091"/>
                    <a:pt x="221" y="1091"/>
                    <a:pt x="221" y="1091"/>
                  </a:cubicBezTo>
                  <a:cubicBezTo>
                    <a:pt x="212" y="1093"/>
                    <a:pt x="193" y="1115"/>
                    <a:pt x="190" y="1121"/>
                  </a:cubicBezTo>
                  <a:cubicBezTo>
                    <a:pt x="188" y="1133"/>
                    <a:pt x="186" y="1135"/>
                    <a:pt x="182" y="1135"/>
                  </a:cubicBezTo>
                  <a:cubicBezTo>
                    <a:pt x="179" y="1135"/>
                    <a:pt x="176" y="1134"/>
                    <a:pt x="171" y="1134"/>
                  </a:cubicBezTo>
                  <a:lnTo>
                    <a:pt x="171" y="1134"/>
                  </a:lnTo>
                  <a:cubicBezTo>
                    <a:pt x="169" y="1134"/>
                    <a:pt x="171" y="1159"/>
                    <a:pt x="175" y="1159"/>
                  </a:cubicBezTo>
                  <a:cubicBezTo>
                    <a:pt x="175" y="1159"/>
                    <a:pt x="175" y="1159"/>
                    <a:pt x="175" y="1159"/>
                  </a:cubicBezTo>
                  <a:lnTo>
                    <a:pt x="175" y="1159"/>
                  </a:lnTo>
                  <a:cubicBezTo>
                    <a:pt x="174" y="1160"/>
                    <a:pt x="172" y="1160"/>
                    <a:pt x="171" y="1160"/>
                  </a:cubicBezTo>
                  <a:cubicBezTo>
                    <a:pt x="165" y="1160"/>
                    <a:pt x="160" y="1155"/>
                    <a:pt x="158" y="1155"/>
                  </a:cubicBezTo>
                  <a:cubicBezTo>
                    <a:pt x="157" y="1155"/>
                    <a:pt x="157" y="1155"/>
                    <a:pt x="157" y="1155"/>
                  </a:cubicBezTo>
                  <a:cubicBezTo>
                    <a:pt x="148" y="1155"/>
                    <a:pt x="138" y="1170"/>
                    <a:pt x="135" y="1177"/>
                  </a:cubicBezTo>
                  <a:cubicBezTo>
                    <a:pt x="130" y="1182"/>
                    <a:pt x="109" y="1210"/>
                    <a:pt x="102" y="1210"/>
                  </a:cubicBezTo>
                  <a:cubicBezTo>
                    <a:pt x="100" y="1210"/>
                    <a:pt x="99" y="1209"/>
                    <a:pt x="99" y="1207"/>
                  </a:cubicBezTo>
                  <a:cubicBezTo>
                    <a:pt x="99" y="1204"/>
                    <a:pt x="98" y="1202"/>
                    <a:pt x="97" y="1202"/>
                  </a:cubicBezTo>
                  <a:cubicBezTo>
                    <a:pt x="91" y="1202"/>
                    <a:pt x="77" y="1235"/>
                    <a:pt x="73" y="1242"/>
                  </a:cubicBezTo>
                  <a:cubicBezTo>
                    <a:pt x="61" y="1264"/>
                    <a:pt x="39" y="1241"/>
                    <a:pt x="35" y="1266"/>
                  </a:cubicBezTo>
                  <a:cubicBezTo>
                    <a:pt x="36" y="1267"/>
                    <a:pt x="38" y="1268"/>
                    <a:pt x="40" y="1268"/>
                  </a:cubicBezTo>
                  <a:cubicBezTo>
                    <a:pt x="54" y="1268"/>
                    <a:pt x="79" y="1253"/>
                    <a:pt x="92" y="1249"/>
                  </a:cubicBezTo>
                  <a:cubicBezTo>
                    <a:pt x="94" y="1248"/>
                    <a:pt x="120" y="1238"/>
                    <a:pt x="117" y="1235"/>
                  </a:cubicBezTo>
                  <a:cubicBezTo>
                    <a:pt x="118" y="1225"/>
                    <a:pt x="121" y="1222"/>
                    <a:pt x="131" y="1217"/>
                  </a:cubicBezTo>
                  <a:cubicBezTo>
                    <a:pt x="143" y="1210"/>
                    <a:pt x="159" y="1202"/>
                    <a:pt x="166" y="1188"/>
                  </a:cubicBezTo>
                  <a:cubicBezTo>
                    <a:pt x="173" y="1177"/>
                    <a:pt x="171" y="1172"/>
                    <a:pt x="186" y="1169"/>
                  </a:cubicBezTo>
                  <a:cubicBezTo>
                    <a:pt x="197" y="1158"/>
                    <a:pt x="212" y="1133"/>
                    <a:pt x="222" y="1133"/>
                  </a:cubicBezTo>
                  <a:cubicBezTo>
                    <a:pt x="224" y="1133"/>
                    <a:pt x="227" y="1135"/>
                    <a:pt x="228" y="1137"/>
                  </a:cubicBezTo>
                  <a:lnTo>
                    <a:pt x="228" y="1137"/>
                  </a:lnTo>
                  <a:cubicBezTo>
                    <a:pt x="220" y="1125"/>
                    <a:pt x="259" y="1108"/>
                    <a:pt x="269" y="1099"/>
                  </a:cubicBezTo>
                  <a:cubicBezTo>
                    <a:pt x="282" y="1088"/>
                    <a:pt x="268" y="1091"/>
                    <a:pt x="275" y="1081"/>
                  </a:cubicBezTo>
                  <a:cubicBezTo>
                    <a:pt x="277" y="1077"/>
                    <a:pt x="281" y="1076"/>
                    <a:pt x="284" y="1076"/>
                  </a:cubicBezTo>
                  <a:cubicBezTo>
                    <a:pt x="289" y="1076"/>
                    <a:pt x="293" y="1078"/>
                    <a:pt x="294" y="1080"/>
                  </a:cubicBezTo>
                  <a:cubicBezTo>
                    <a:pt x="296" y="1082"/>
                    <a:pt x="298" y="1084"/>
                    <a:pt x="300" y="1084"/>
                  </a:cubicBezTo>
                  <a:cubicBezTo>
                    <a:pt x="309" y="1084"/>
                    <a:pt x="319" y="1066"/>
                    <a:pt x="330" y="1059"/>
                  </a:cubicBezTo>
                  <a:cubicBezTo>
                    <a:pt x="335" y="1054"/>
                    <a:pt x="379" y="1031"/>
                    <a:pt x="384" y="1031"/>
                  </a:cubicBezTo>
                  <a:cubicBezTo>
                    <a:pt x="384" y="1031"/>
                    <a:pt x="384" y="1031"/>
                    <a:pt x="384" y="1032"/>
                  </a:cubicBezTo>
                  <a:cubicBezTo>
                    <a:pt x="385" y="1030"/>
                    <a:pt x="385" y="1030"/>
                    <a:pt x="384" y="1030"/>
                  </a:cubicBezTo>
                  <a:lnTo>
                    <a:pt x="384" y="1030"/>
                  </a:lnTo>
                  <a:cubicBezTo>
                    <a:pt x="383" y="1030"/>
                    <a:pt x="381" y="1032"/>
                    <a:pt x="379" y="1032"/>
                  </a:cubicBezTo>
                  <a:cubicBezTo>
                    <a:pt x="378" y="1032"/>
                    <a:pt x="378" y="1031"/>
                    <a:pt x="379" y="1028"/>
                  </a:cubicBezTo>
                  <a:cubicBezTo>
                    <a:pt x="382" y="1023"/>
                    <a:pt x="390" y="1018"/>
                    <a:pt x="395" y="1015"/>
                  </a:cubicBezTo>
                  <a:cubicBezTo>
                    <a:pt x="403" y="1011"/>
                    <a:pt x="416" y="1002"/>
                    <a:pt x="424" y="1002"/>
                  </a:cubicBezTo>
                  <a:cubicBezTo>
                    <a:pt x="427" y="1002"/>
                    <a:pt x="429" y="1004"/>
                    <a:pt x="432" y="1004"/>
                  </a:cubicBezTo>
                  <a:cubicBezTo>
                    <a:pt x="434" y="1004"/>
                    <a:pt x="437" y="1002"/>
                    <a:pt x="442" y="997"/>
                  </a:cubicBezTo>
                  <a:cubicBezTo>
                    <a:pt x="450" y="990"/>
                    <a:pt x="448" y="983"/>
                    <a:pt x="454" y="977"/>
                  </a:cubicBezTo>
                  <a:cubicBezTo>
                    <a:pt x="463" y="968"/>
                    <a:pt x="485" y="966"/>
                    <a:pt x="496" y="963"/>
                  </a:cubicBezTo>
                  <a:cubicBezTo>
                    <a:pt x="510" y="959"/>
                    <a:pt x="524" y="953"/>
                    <a:pt x="537" y="946"/>
                  </a:cubicBezTo>
                  <a:cubicBezTo>
                    <a:pt x="550" y="939"/>
                    <a:pt x="561" y="930"/>
                    <a:pt x="572" y="921"/>
                  </a:cubicBezTo>
                  <a:cubicBezTo>
                    <a:pt x="577" y="916"/>
                    <a:pt x="584" y="902"/>
                    <a:pt x="590" y="900"/>
                  </a:cubicBezTo>
                  <a:lnTo>
                    <a:pt x="590" y="900"/>
                  </a:lnTo>
                  <a:cubicBezTo>
                    <a:pt x="588" y="901"/>
                    <a:pt x="587" y="913"/>
                    <a:pt x="590" y="914"/>
                  </a:cubicBezTo>
                  <a:cubicBezTo>
                    <a:pt x="590" y="914"/>
                    <a:pt x="590" y="914"/>
                    <a:pt x="591" y="914"/>
                  </a:cubicBezTo>
                  <a:cubicBezTo>
                    <a:pt x="597" y="914"/>
                    <a:pt x="618" y="901"/>
                    <a:pt x="622" y="898"/>
                  </a:cubicBezTo>
                  <a:cubicBezTo>
                    <a:pt x="631" y="892"/>
                    <a:pt x="623" y="889"/>
                    <a:pt x="634" y="883"/>
                  </a:cubicBezTo>
                  <a:cubicBezTo>
                    <a:pt x="643" y="878"/>
                    <a:pt x="654" y="874"/>
                    <a:pt x="663" y="871"/>
                  </a:cubicBezTo>
                  <a:cubicBezTo>
                    <a:pt x="690" y="864"/>
                    <a:pt x="695" y="874"/>
                    <a:pt x="718" y="853"/>
                  </a:cubicBezTo>
                  <a:cubicBezTo>
                    <a:pt x="727" y="843"/>
                    <a:pt x="738" y="838"/>
                    <a:pt x="752" y="832"/>
                  </a:cubicBezTo>
                  <a:cubicBezTo>
                    <a:pt x="759" y="829"/>
                    <a:pt x="758" y="818"/>
                    <a:pt x="771" y="811"/>
                  </a:cubicBezTo>
                  <a:lnTo>
                    <a:pt x="771" y="811"/>
                  </a:lnTo>
                  <a:cubicBezTo>
                    <a:pt x="774" y="813"/>
                    <a:pt x="771" y="824"/>
                    <a:pt x="777" y="824"/>
                  </a:cubicBezTo>
                  <a:cubicBezTo>
                    <a:pt x="778" y="824"/>
                    <a:pt x="780" y="823"/>
                    <a:pt x="784" y="820"/>
                  </a:cubicBezTo>
                  <a:cubicBezTo>
                    <a:pt x="792" y="815"/>
                    <a:pt x="795" y="806"/>
                    <a:pt x="800" y="800"/>
                  </a:cubicBezTo>
                  <a:lnTo>
                    <a:pt x="800" y="800"/>
                  </a:lnTo>
                  <a:cubicBezTo>
                    <a:pt x="798" y="803"/>
                    <a:pt x="798" y="804"/>
                    <a:pt x="800" y="804"/>
                  </a:cubicBezTo>
                  <a:cubicBezTo>
                    <a:pt x="807" y="804"/>
                    <a:pt x="831" y="791"/>
                    <a:pt x="837" y="790"/>
                  </a:cubicBezTo>
                  <a:cubicBezTo>
                    <a:pt x="839" y="789"/>
                    <a:pt x="841" y="789"/>
                    <a:pt x="842" y="789"/>
                  </a:cubicBezTo>
                  <a:cubicBezTo>
                    <a:pt x="847" y="789"/>
                    <a:pt x="846" y="794"/>
                    <a:pt x="851" y="794"/>
                  </a:cubicBezTo>
                  <a:cubicBezTo>
                    <a:pt x="853" y="794"/>
                    <a:pt x="855" y="793"/>
                    <a:pt x="859" y="791"/>
                  </a:cubicBezTo>
                  <a:cubicBezTo>
                    <a:pt x="872" y="786"/>
                    <a:pt x="868" y="765"/>
                    <a:pt x="852" y="765"/>
                  </a:cubicBezTo>
                  <a:cubicBezTo>
                    <a:pt x="850" y="765"/>
                    <a:pt x="848" y="766"/>
                    <a:pt x="845" y="767"/>
                  </a:cubicBezTo>
                  <a:lnTo>
                    <a:pt x="845" y="767"/>
                  </a:lnTo>
                  <a:lnTo>
                    <a:pt x="858" y="762"/>
                  </a:lnTo>
                  <a:cubicBezTo>
                    <a:pt x="870" y="757"/>
                    <a:pt x="882" y="743"/>
                    <a:pt x="872" y="743"/>
                  </a:cubicBezTo>
                  <a:close/>
                  <a:moveTo>
                    <a:pt x="3795" y="1342"/>
                  </a:moveTo>
                  <a:cubicBezTo>
                    <a:pt x="3795" y="1342"/>
                    <a:pt x="3794" y="1342"/>
                    <a:pt x="3794" y="1342"/>
                  </a:cubicBezTo>
                  <a:cubicBezTo>
                    <a:pt x="3794" y="1342"/>
                    <a:pt x="3795" y="1342"/>
                    <a:pt x="3795" y="1342"/>
                  </a:cubicBezTo>
                  <a:close/>
                  <a:moveTo>
                    <a:pt x="3737" y="1355"/>
                  </a:moveTo>
                  <a:lnTo>
                    <a:pt x="3737" y="1355"/>
                  </a:lnTo>
                  <a:cubicBezTo>
                    <a:pt x="3737" y="1356"/>
                    <a:pt x="3737" y="1356"/>
                    <a:pt x="3737" y="1356"/>
                  </a:cubicBezTo>
                  <a:lnTo>
                    <a:pt x="3737" y="1356"/>
                  </a:lnTo>
                  <a:cubicBezTo>
                    <a:pt x="3737" y="1356"/>
                    <a:pt x="3737" y="1356"/>
                    <a:pt x="3737" y="1355"/>
                  </a:cubicBezTo>
                  <a:close/>
                  <a:moveTo>
                    <a:pt x="66" y="1489"/>
                  </a:moveTo>
                  <a:lnTo>
                    <a:pt x="66" y="1489"/>
                  </a:lnTo>
                  <a:cubicBezTo>
                    <a:pt x="65" y="1489"/>
                    <a:pt x="65" y="1490"/>
                    <a:pt x="65" y="1490"/>
                  </a:cubicBezTo>
                  <a:cubicBezTo>
                    <a:pt x="65" y="1490"/>
                    <a:pt x="65" y="1489"/>
                    <a:pt x="66" y="1489"/>
                  </a:cubicBezTo>
                  <a:close/>
                  <a:moveTo>
                    <a:pt x="3026" y="1507"/>
                  </a:moveTo>
                  <a:cubicBezTo>
                    <a:pt x="3026" y="1507"/>
                    <a:pt x="3026" y="1507"/>
                    <a:pt x="3026" y="1507"/>
                  </a:cubicBezTo>
                  <a:lnTo>
                    <a:pt x="3026" y="1507"/>
                  </a:lnTo>
                  <a:cubicBezTo>
                    <a:pt x="3026" y="1507"/>
                    <a:pt x="3026" y="1507"/>
                    <a:pt x="3026" y="1507"/>
                  </a:cubicBezTo>
                  <a:close/>
                  <a:moveTo>
                    <a:pt x="2826" y="1559"/>
                  </a:moveTo>
                  <a:cubicBezTo>
                    <a:pt x="2838" y="1559"/>
                    <a:pt x="2836" y="1569"/>
                    <a:pt x="2823" y="1571"/>
                  </a:cubicBezTo>
                  <a:cubicBezTo>
                    <a:pt x="2815" y="1569"/>
                    <a:pt x="2803" y="1563"/>
                    <a:pt x="2822" y="1560"/>
                  </a:cubicBezTo>
                  <a:cubicBezTo>
                    <a:pt x="2823" y="1560"/>
                    <a:pt x="2825" y="1559"/>
                    <a:pt x="2826" y="1559"/>
                  </a:cubicBezTo>
                  <a:close/>
                  <a:moveTo>
                    <a:pt x="2492" y="1590"/>
                  </a:moveTo>
                  <a:lnTo>
                    <a:pt x="2492" y="1590"/>
                  </a:lnTo>
                  <a:cubicBezTo>
                    <a:pt x="2492" y="1590"/>
                    <a:pt x="2492" y="1590"/>
                    <a:pt x="2492" y="1590"/>
                  </a:cubicBezTo>
                  <a:lnTo>
                    <a:pt x="2492" y="1590"/>
                  </a:lnTo>
                  <a:cubicBezTo>
                    <a:pt x="2492" y="1590"/>
                    <a:pt x="2492" y="1590"/>
                    <a:pt x="2492" y="1590"/>
                  </a:cubicBezTo>
                  <a:close/>
                  <a:moveTo>
                    <a:pt x="2527" y="1605"/>
                  </a:moveTo>
                  <a:cubicBezTo>
                    <a:pt x="2527" y="1610"/>
                    <a:pt x="2529" y="1616"/>
                    <a:pt x="2518" y="1618"/>
                  </a:cubicBezTo>
                  <a:lnTo>
                    <a:pt x="2518" y="1618"/>
                  </a:lnTo>
                  <a:cubicBezTo>
                    <a:pt x="2518" y="1618"/>
                    <a:pt x="2518" y="1618"/>
                    <a:pt x="2518" y="1618"/>
                  </a:cubicBezTo>
                  <a:cubicBezTo>
                    <a:pt x="2515" y="1620"/>
                    <a:pt x="2511" y="1621"/>
                    <a:pt x="2508" y="1621"/>
                  </a:cubicBezTo>
                  <a:cubicBezTo>
                    <a:pt x="2505" y="1621"/>
                    <a:pt x="2504" y="1619"/>
                    <a:pt x="2510" y="1616"/>
                  </a:cubicBezTo>
                  <a:cubicBezTo>
                    <a:pt x="2516" y="1612"/>
                    <a:pt x="2521" y="1610"/>
                    <a:pt x="2527" y="1605"/>
                  </a:cubicBezTo>
                  <a:close/>
                  <a:moveTo>
                    <a:pt x="2552" y="1625"/>
                  </a:moveTo>
                  <a:lnTo>
                    <a:pt x="2552" y="1625"/>
                  </a:lnTo>
                  <a:cubicBezTo>
                    <a:pt x="2552" y="1625"/>
                    <a:pt x="2552" y="1625"/>
                    <a:pt x="2552" y="1625"/>
                  </a:cubicBezTo>
                  <a:cubicBezTo>
                    <a:pt x="2552" y="1625"/>
                    <a:pt x="2552" y="1625"/>
                    <a:pt x="2552" y="1625"/>
                  </a:cubicBezTo>
                  <a:close/>
                  <a:moveTo>
                    <a:pt x="673" y="1638"/>
                  </a:moveTo>
                  <a:cubicBezTo>
                    <a:pt x="673" y="1638"/>
                    <a:pt x="673" y="1639"/>
                    <a:pt x="673" y="1639"/>
                  </a:cubicBezTo>
                  <a:lnTo>
                    <a:pt x="673" y="1639"/>
                  </a:lnTo>
                  <a:cubicBezTo>
                    <a:pt x="673" y="1639"/>
                    <a:pt x="673" y="1638"/>
                    <a:pt x="673" y="1638"/>
                  </a:cubicBezTo>
                  <a:close/>
                  <a:moveTo>
                    <a:pt x="476" y="1644"/>
                  </a:moveTo>
                  <a:cubicBezTo>
                    <a:pt x="476" y="1644"/>
                    <a:pt x="476" y="1644"/>
                    <a:pt x="476" y="1644"/>
                  </a:cubicBezTo>
                  <a:cubicBezTo>
                    <a:pt x="476" y="1644"/>
                    <a:pt x="476" y="1644"/>
                    <a:pt x="476" y="1644"/>
                  </a:cubicBezTo>
                  <a:close/>
                  <a:moveTo>
                    <a:pt x="1826" y="1658"/>
                  </a:moveTo>
                  <a:cubicBezTo>
                    <a:pt x="1825" y="1658"/>
                    <a:pt x="1825" y="1658"/>
                    <a:pt x="1824" y="1658"/>
                  </a:cubicBezTo>
                  <a:cubicBezTo>
                    <a:pt x="1825" y="1658"/>
                    <a:pt x="1825" y="1658"/>
                    <a:pt x="1826" y="1658"/>
                  </a:cubicBezTo>
                  <a:close/>
                  <a:moveTo>
                    <a:pt x="637" y="1652"/>
                  </a:moveTo>
                  <a:lnTo>
                    <a:pt x="637" y="1652"/>
                  </a:lnTo>
                  <a:cubicBezTo>
                    <a:pt x="648" y="1654"/>
                    <a:pt x="659" y="1654"/>
                    <a:pt x="658" y="1661"/>
                  </a:cubicBezTo>
                  <a:lnTo>
                    <a:pt x="647" y="1659"/>
                  </a:lnTo>
                  <a:lnTo>
                    <a:pt x="637" y="1652"/>
                  </a:lnTo>
                  <a:close/>
                  <a:moveTo>
                    <a:pt x="2112" y="1666"/>
                  </a:moveTo>
                  <a:cubicBezTo>
                    <a:pt x="2112" y="1672"/>
                    <a:pt x="2111" y="1672"/>
                    <a:pt x="2101" y="1672"/>
                  </a:cubicBezTo>
                  <a:cubicBezTo>
                    <a:pt x="2098" y="1673"/>
                    <a:pt x="2093" y="1673"/>
                    <a:pt x="2089" y="1673"/>
                  </a:cubicBezTo>
                  <a:cubicBezTo>
                    <a:pt x="2083" y="1673"/>
                    <a:pt x="2079" y="1672"/>
                    <a:pt x="2079" y="1669"/>
                  </a:cubicBezTo>
                  <a:lnTo>
                    <a:pt x="2112" y="1666"/>
                  </a:lnTo>
                  <a:close/>
                  <a:moveTo>
                    <a:pt x="753" y="1691"/>
                  </a:moveTo>
                  <a:cubicBezTo>
                    <a:pt x="742" y="1691"/>
                    <a:pt x="742" y="1695"/>
                    <a:pt x="752" y="1702"/>
                  </a:cubicBezTo>
                  <a:cubicBezTo>
                    <a:pt x="759" y="1700"/>
                    <a:pt x="767" y="1698"/>
                    <a:pt x="765" y="1692"/>
                  </a:cubicBezTo>
                  <a:cubicBezTo>
                    <a:pt x="760" y="1691"/>
                    <a:pt x="756" y="1691"/>
                    <a:pt x="753" y="1691"/>
                  </a:cubicBezTo>
                  <a:close/>
                  <a:moveTo>
                    <a:pt x="819" y="1692"/>
                  </a:moveTo>
                  <a:cubicBezTo>
                    <a:pt x="806" y="1692"/>
                    <a:pt x="808" y="1702"/>
                    <a:pt x="819" y="1703"/>
                  </a:cubicBezTo>
                  <a:cubicBezTo>
                    <a:pt x="820" y="1703"/>
                    <a:pt x="821" y="1703"/>
                    <a:pt x="822" y="1703"/>
                  </a:cubicBezTo>
                  <a:cubicBezTo>
                    <a:pt x="834" y="1703"/>
                    <a:pt x="836" y="1693"/>
                    <a:pt x="820" y="1693"/>
                  </a:cubicBezTo>
                  <a:cubicBezTo>
                    <a:pt x="820" y="1692"/>
                    <a:pt x="819" y="1692"/>
                    <a:pt x="819" y="1692"/>
                  </a:cubicBezTo>
                  <a:close/>
                  <a:moveTo>
                    <a:pt x="4686" y="6"/>
                  </a:moveTo>
                  <a:cubicBezTo>
                    <a:pt x="4674" y="6"/>
                    <a:pt x="4663" y="6"/>
                    <a:pt x="4652" y="6"/>
                  </a:cubicBezTo>
                  <a:cubicBezTo>
                    <a:pt x="4640" y="7"/>
                    <a:pt x="4636" y="11"/>
                    <a:pt x="4636" y="17"/>
                  </a:cubicBezTo>
                  <a:cubicBezTo>
                    <a:pt x="4620" y="24"/>
                    <a:pt x="4648" y="37"/>
                    <a:pt x="4667" y="37"/>
                  </a:cubicBezTo>
                  <a:cubicBezTo>
                    <a:pt x="4676" y="37"/>
                    <a:pt x="4683" y="34"/>
                    <a:pt x="4680" y="25"/>
                  </a:cubicBezTo>
                  <a:lnTo>
                    <a:pt x="4680" y="25"/>
                  </a:lnTo>
                  <a:cubicBezTo>
                    <a:pt x="4684" y="31"/>
                    <a:pt x="4734" y="32"/>
                    <a:pt x="4743" y="41"/>
                  </a:cubicBezTo>
                  <a:cubicBezTo>
                    <a:pt x="4746" y="43"/>
                    <a:pt x="4748" y="44"/>
                    <a:pt x="4750" y="44"/>
                  </a:cubicBezTo>
                  <a:cubicBezTo>
                    <a:pt x="4753" y="44"/>
                    <a:pt x="4757" y="42"/>
                    <a:pt x="4763" y="41"/>
                  </a:cubicBezTo>
                  <a:cubicBezTo>
                    <a:pt x="4767" y="39"/>
                    <a:pt x="4771" y="39"/>
                    <a:pt x="4776" y="39"/>
                  </a:cubicBezTo>
                  <a:cubicBezTo>
                    <a:pt x="4782" y="39"/>
                    <a:pt x="4788" y="40"/>
                    <a:pt x="4794" y="40"/>
                  </a:cubicBezTo>
                  <a:cubicBezTo>
                    <a:pt x="4811" y="39"/>
                    <a:pt x="4828" y="38"/>
                    <a:pt x="4846" y="38"/>
                  </a:cubicBezTo>
                  <a:cubicBezTo>
                    <a:pt x="4880" y="38"/>
                    <a:pt x="4916" y="40"/>
                    <a:pt x="4949" y="42"/>
                  </a:cubicBezTo>
                  <a:cubicBezTo>
                    <a:pt x="4968" y="44"/>
                    <a:pt x="5000" y="50"/>
                    <a:pt x="5023" y="50"/>
                  </a:cubicBezTo>
                  <a:cubicBezTo>
                    <a:pt x="5040" y="50"/>
                    <a:pt x="5053" y="47"/>
                    <a:pt x="5054" y="37"/>
                  </a:cubicBezTo>
                  <a:cubicBezTo>
                    <a:pt x="5055" y="36"/>
                    <a:pt x="5061" y="24"/>
                    <a:pt x="5065" y="24"/>
                  </a:cubicBezTo>
                  <a:cubicBezTo>
                    <a:pt x="5066" y="24"/>
                    <a:pt x="5067" y="24"/>
                    <a:pt x="5067" y="25"/>
                  </a:cubicBezTo>
                  <a:cubicBezTo>
                    <a:pt x="5072" y="30"/>
                    <a:pt x="5077" y="36"/>
                    <a:pt x="5076" y="42"/>
                  </a:cubicBezTo>
                  <a:cubicBezTo>
                    <a:pt x="5076" y="44"/>
                    <a:pt x="5081" y="74"/>
                    <a:pt x="5083" y="74"/>
                  </a:cubicBezTo>
                  <a:cubicBezTo>
                    <a:pt x="5083" y="74"/>
                    <a:pt x="5083" y="74"/>
                    <a:pt x="5083" y="74"/>
                  </a:cubicBezTo>
                  <a:cubicBezTo>
                    <a:pt x="5087" y="73"/>
                    <a:pt x="5084" y="70"/>
                    <a:pt x="5092" y="69"/>
                  </a:cubicBezTo>
                  <a:cubicBezTo>
                    <a:pt x="5095" y="69"/>
                    <a:pt x="5098" y="69"/>
                    <a:pt x="5100" y="69"/>
                  </a:cubicBezTo>
                  <a:cubicBezTo>
                    <a:pt x="5106" y="69"/>
                    <a:pt x="5112" y="69"/>
                    <a:pt x="5117" y="69"/>
                  </a:cubicBezTo>
                  <a:cubicBezTo>
                    <a:pt x="5130" y="71"/>
                    <a:pt x="5150" y="73"/>
                    <a:pt x="5149" y="81"/>
                  </a:cubicBezTo>
                  <a:cubicBezTo>
                    <a:pt x="5150" y="74"/>
                    <a:pt x="5155" y="73"/>
                    <a:pt x="5162" y="73"/>
                  </a:cubicBezTo>
                  <a:cubicBezTo>
                    <a:pt x="5164" y="73"/>
                    <a:pt x="5167" y="73"/>
                    <a:pt x="5170" y="73"/>
                  </a:cubicBezTo>
                  <a:cubicBezTo>
                    <a:pt x="5175" y="73"/>
                    <a:pt x="5180" y="73"/>
                    <a:pt x="5183" y="68"/>
                  </a:cubicBezTo>
                  <a:cubicBezTo>
                    <a:pt x="5185" y="64"/>
                    <a:pt x="5191" y="57"/>
                    <a:pt x="5199" y="57"/>
                  </a:cubicBezTo>
                  <a:cubicBezTo>
                    <a:pt x="5203" y="57"/>
                    <a:pt x="5207" y="59"/>
                    <a:pt x="5212" y="63"/>
                  </a:cubicBezTo>
                  <a:cubicBezTo>
                    <a:pt x="5219" y="69"/>
                    <a:pt x="5214" y="75"/>
                    <a:pt x="5225" y="81"/>
                  </a:cubicBezTo>
                  <a:cubicBezTo>
                    <a:pt x="5229" y="83"/>
                    <a:pt x="5234" y="84"/>
                    <a:pt x="5238" y="84"/>
                  </a:cubicBezTo>
                  <a:cubicBezTo>
                    <a:pt x="5242" y="84"/>
                    <a:pt x="5246" y="83"/>
                    <a:pt x="5247" y="81"/>
                  </a:cubicBezTo>
                  <a:cubicBezTo>
                    <a:pt x="5249" y="78"/>
                    <a:pt x="5251" y="78"/>
                    <a:pt x="5253" y="78"/>
                  </a:cubicBezTo>
                  <a:cubicBezTo>
                    <a:pt x="5256" y="78"/>
                    <a:pt x="5260" y="79"/>
                    <a:pt x="5267" y="80"/>
                  </a:cubicBezTo>
                  <a:cubicBezTo>
                    <a:pt x="5274" y="81"/>
                    <a:pt x="5270" y="84"/>
                    <a:pt x="5272" y="87"/>
                  </a:cubicBezTo>
                  <a:cubicBezTo>
                    <a:pt x="5274" y="91"/>
                    <a:pt x="5280" y="92"/>
                    <a:pt x="5287" y="92"/>
                  </a:cubicBezTo>
                  <a:cubicBezTo>
                    <a:pt x="5295" y="92"/>
                    <a:pt x="5304" y="91"/>
                    <a:pt x="5313" y="91"/>
                  </a:cubicBezTo>
                  <a:cubicBezTo>
                    <a:pt x="5321" y="91"/>
                    <a:pt x="5329" y="92"/>
                    <a:pt x="5334" y="96"/>
                  </a:cubicBezTo>
                  <a:cubicBezTo>
                    <a:pt x="5335" y="96"/>
                    <a:pt x="5337" y="96"/>
                    <a:pt x="5338" y="96"/>
                  </a:cubicBezTo>
                  <a:cubicBezTo>
                    <a:pt x="5349" y="96"/>
                    <a:pt x="5364" y="89"/>
                    <a:pt x="5371" y="89"/>
                  </a:cubicBezTo>
                  <a:cubicBezTo>
                    <a:pt x="5372" y="89"/>
                    <a:pt x="5372" y="89"/>
                    <a:pt x="5373" y="89"/>
                  </a:cubicBezTo>
                  <a:cubicBezTo>
                    <a:pt x="5375" y="91"/>
                    <a:pt x="5378" y="102"/>
                    <a:pt x="5383" y="102"/>
                  </a:cubicBezTo>
                  <a:cubicBezTo>
                    <a:pt x="5383" y="102"/>
                    <a:pt x="5383" y="102"/>
                    <a:pt x="5383" y="102"/>
                  </a:cubicBezTo>
                  <a:cubicBezTo>
                    <a:pt x="5392" y="102"/>
                    <a:pt x="5389" y="94"/>
                    <a:pt x="5398" y="92"/>
                  </a:cubicBezTo>
                  <a:cubicBezTo>
                    <a:pt x="5398" y="92"/>
                    <a:pt x="5408" y="112"/>
                    <a:pt x="5409" y="112"/>
                  </a:cubicBezTo>
                  <a:cubicBezTo>
                    <a:pt x="5414" y="108"/>
                    <a:pt x="5421" y="106"/>
                    <a:pt x="5430" y="106"/>
                  </a:cubicBezTo>
                  <a:cubicBezTo>
                    <a:pt x="5437" y="106"/>
                    <a:pt x="5445" y="107"/>
                    <a:pt x="5453" y="112"/>
                  </a:cubicBezTo>
                  <a:cubicBezTo>
                    <a:pt x="5463" y="117"/>
                    <a:pt x="5474" y="121"/>
                    <a:pt x="5485" y="123"/>
                  </a:cubicBezTo>
                  <a:cubicBezTo>
                    <a:pt x="5486" y="123"/>
                    <a:pt x="5487" y="123"/>
                    <a:pt x="5489" y="123"/>
                  </a:cubicBezTo>
                  <a:cubicBezTo>
                    <a:pt x="5494" y="123"/>
                    <a:pt x="5500" y="122"/>
                    <a:pt x="5493" y="120"/>
                  </a:cubicBezTo>
                  <a:lnTo>
                    <a:pt x="5493" y="120"/>
                  </a:lnTo>
                  <a:lnTo>
                    <a:pt x="5517" y="126"/>
                  </a:lnTo>
                  <a:cubicBezTo>
                    <a:pt x="5522" y="127"/>
                    <a:pt x="5525" y="128"/>
                    <a:pt x="5526" y="128"/>
                  </a:cubicBezTo>
                  <a:cubicBezTo>
                    <a:pt x="5528" y="128"/>
                    <a:pt x="5523" y="126"/>
                    <a:pt x="5530" y="124"/>
                  </a:cubicBezTo>
                  <a:cubicBezTo>
                    <a:pt x="5530" y="124"/>
                    <a:pt x="5531" y="124"/>
                    <a:pt x="5531" y="124"/>
                  </a:cubicBezTo>
                  <a:cubicBezTo>
                    <a:pt x="5540" y="124"/>
                    <a:pt x="5565" y="137"/>
                    <a:pt x="5571" y="140"/>
                  </a:cubicBezTo>
                  <a:cubicBezTo>
                    <a:pt x="5581" y="142"/>
                    <a:pt x="5598" y="151"/>
                    <a:pt x="5609" y="151"/>
                  </a:cubicBezTo>
                  <a:cubicBezTo>
                    <a:pt x="5609" y="151"/>
                    <a:pt x="5610" y="151"/>
                    <a:pt x="5611" y="151"/>
                  </a:cubicBezTo>
                  <a:cubicBezTo>
                    <a:pt x="5616" y="150"/>
                    <a:pt x="5617" y="145"/>
                    <a:pt x="5621" y="145"/>
                  </a:cubicBezTo>
                  <a:cubicBezTo>
                    <a:pt x="5624" y="145"/>
                    <a:pt x="5628" y="147"/>
                    <a:pt x="5634" y="153"/>
                  </a:cubicBezTo>
                  <a:cubicBezTo>
                    <a:pt x="5637" y="159"/>
                    <a:pt x="5648" y="167"/>
                    <a:pt x="5653" y="167"/>
                  </a:cubicBezTo>
                  <a:cubicBezTo>
                    <a:pt x="5655" y="167"/>
                    <a:pt x="5656" y="165"/>
                    <a:pt x="5654" y="159"/>
                  </a:cubicBezTo>
                  <a:cubicBezTo>
                    <a:pt x="5656" y="155"/>
                    <a:pt x="5660" y="153"/>
                    <a:pt x="5664" y="153"/>
                  </a:cubicBezTo>
                  <a:cubicBezTo>
                    <a:pt x="5670" y="153"/>
                    <a:pt x="5678" y="157"/>
                    <a:pt x="5685" y="164"/>
                  </a:cubicBezTo>
                  <a:cubicBezTo>
                    <a:pt x="5693" y="172"/>
                    <a:pt x="5690" y="179"/>
                    <a:pt x="5712" y="183"/>
                  </a:cubicBezTo>
                  <a:cubicBezTo>
                    <a:pt x="5713" y="183"/>
                    <a:pt x="5718" y="183"/>
                    <a:pt x="5725" y="183"/>
                  </a:cubicBezTo>
                  <a:cubicBezTo>
                    <a:pt x="5734" y="183"/>
                    <a:pt x="5745" y="183"/>
                    <a:pt x="5746" y="185"/>
                  </a:cubicBezTo>
                  <a:cubicBezTo>
                    <a:pt x="5746" y="187"/>
                    <a:pt x="5724" y="185"/>
                    <a:pt x="5731" y="192"/>
                  </a:cubicBezTo>
                  <a:cubicBezTo>
                    <a:pt x="5737" y="198"/>
                    <a:pt x="5761" y="198"/>
                    <a:pt x="5767" y="199"/>
                  </a:cubicBezTo>
                  <a:cubicBezTo>
                    <a:pt x="5777" y="206"/>
                    <a:pt x="5791" y="211"/>
                    <a:pt x="5798" y="220"/>
                  </a:cubicBezTo>
                  <a:cubicBezTo>
                    <a:pt x="5805" y="229"/>
                    <a:pt x="5809" y="234"/>
                    <a:pt x="5821" y="241"/>
                  </a:cubicBezTo>
                  <a:cubicBezTo>
                    <a:pt x="5832" y="248"/>
                    <a:pt x="5843" y="257"/>
                    <a:pt x="5855" y="263"/>
                  </a:cubicBezTo>
                  <a:cubicBezTo>
                    <a:pt x="5866" y="269"/>
                    <a:pt x="5876" y="268"/>
                    <a:pt x="5878" y="279"/>
                  </a:cubicBezTo>
                  <a:cubicBezTo>
                    <a:pt x="5878" y="290"/>
                    <a:pt x="5887" y="303"/>
                    <a:pt x="5893" y="313"/>
                  </a:cubicBezTo>
                  <a:cubicBezTo>
                    <a:pt x="5895" y="316"/>
                    <a:pt x="5897" y="316"/>
                    <a:pt x="5899" y="316"/>
                  </a:cubicBezTo>
                  <a:cubicBezTo>
                    <a:pt x="5902" y="316"/>
                    <a:pt x="5905" y="314"/>
                    <a:pt x="5908" y="313"/>
                  </a:cubicBezTo>
                  <a:lnTo>
                    <a:pt x="5908" y="313"/>
                  </a:lnTo>
                  <a:cubicBezTo>
                    <a:pt x="5901" y="316"/>
                    <a:pt x="5900" y="326"/>
                    <a:pt x="5904" y="335"/>
                  </a:cubicBezTo>
                  <a:lnTo>
                    <a:pt x="5904" y="336"/>
                  </a:lnTo>
                  <a:cubicBezTo>
                    <a:pt x="5904" y="344"/>
                    <a:pt x="5909" y="354"/>
                    <a:pt x="5911" y="360"/>
                  </a:cubicBezTo>
                  <a:cubicBezTo>
                    <a:pt x="5913" y="367"/>
                    <a:pt x="5912" y="380"/>
                    <a:pt x="5905" y="382"/>
                  </a:cubicBezTo>
                  <a:cubicBezTo>
                    <a:pt x="5904" y="382"/>
                    <a:pt x="5904" y="382"/>
                    <a:pt x="5904" y="382"/>
                  </a:cubicBezTo>
                  <a:cubicBezTo>
                    <a:pt x="5901" y="382"/>
                    <a:pt x="5901" y="377"/>
                    <a:pt x="5899" y="377"/>
                  </a:cubicBezTo>
                  <a:cubicBezTo>
                    <a:pt x="5899" y="377"/>
                    <a:pt x="5898" y="378"/>
                    <a:pt x="5897" y="378"/>
                  </a:cubicBezTo>
                  <a:cubicBezTo>
                    <a:pt x="5892" y="382"/>
                    <a:pt x="5894" y="390"/>
                    <a:pt x="5894" y="394"/>
                  </a:cubicBezTo>
                  <a:cubicBezTo>
                    <a:pt x="5895" y="405"/>
                    <a:pt x="5885" y="418"/>
                    <a:pt x="5877" y="423"/>
                  </a:cubicBezTo>
                  <a:cubicBezTo>
                    <a:pt x="5876" y="422"/>
                    <a:pt x="5875" y="422"/>
                    <a:pt x="5875" y="422"/>
                  </a:cubicBezTo>
                  <a:cubicBezTo>
                    <a:pt x="5870" y="422"/>
                    <a:pt x="5870" y="441"/>
                    <a:pt x="5867" y="447"/>
                  </a:cubicBezTo>
                  <a:cubicBezTo>
                    <a:pt x="5860" y="462"/>
                    <a:pt x="5843" y="474"/>
                    <a:pt x="5837" y="488"/>
                  </a:cubicBezTo>
                  <a:cubicBezTo>
                    <a:pt x="5832" y="502"/>
                    <a:pt x="5816" y="516"/>
                    <a:pt x="5805" y="524"/>
                  </a:cubicBezTo>
                  <a:cubicBezTo>
                    <a:pt x="5792" y="536"/>
                    <a:pt x="5766" y="550"/>
                    <a:pt x="5759" y="565"/>
                  </a:cubicBezTo>
                  <a:cubicBezTo>
                    <a:pt x="5756" y="571"/>
                    <a:pt x="5743" y="571"/>
                    <a:pt x="5738" y="573"/>
                  </a:cubicBezTo>
                  <a:cubicBezTo>
                    <a:pt x="5728" y="577"/>
                    <a:pt x="5728" y="584"/>
                    <a:pt x="5720" y="591"/>
                  </a:cubicBezTo>
                  <a:cubicBezTo>
                    <a:pt x="5709" y="599"/>
                    <a:pt x="5697" y="607"/>
                    <a:pt x="5687" y="616"/>
                  </a:cubicBezTo>
                  <a:cubicBezTo>
                    <a:pt x="5676" y="626"/>
                    <a:pt x="5683" y="628"/>
                    <a:pt x="5667" y="633"/>
                  </a:cubicBezTo>
                  <a:cubicBezTo>
                    <a:pt x="5652" y="638"/>
                    <a:pt x="5617" y="651"/>
                    <a:pt x="5627" y="666"/>
                  </a:cubicBezTo>
                  <a:cubicBezTo>
                    <a:pt x="5626" y="664"/>
                    <a:pt x="5624" y="663"/>
                    <a:pt x="5621" y="663"/>
                  </a:cubicBezTo>
                  <a:cubicBezTo>
                    <a:pt x="5601" y="663"/>
                    <a:pt x="5546" y="703"/>
                    <a:pt x="5535" y="716"/>
                  </a:cubicBezTo>
                  <a:cubicBezTo>
                    <a:pt x="5526" y="729"/>
                    <a:pt x="5495" y="714"/>
                    <a:pt x="5487" y="737"/>
                  </a:cubicBezTo>
                  <a:cubicBezTo>
                    <a:pt x="5484" y="748"/>
                    <a:pt x="5485" y="758"/>
                    <a:pt x="5466" y="759"/>
                  </a:cubicBezTo>
                  <a:cubicBezTo>
                    <a:pt x="5462" y="762"/>
                    <a:pt x="5433" y="778"/>
                    <a:pt x="5435" y="778"/>
                  </a:cubicBezTo>
                  <a:lnTo>
                    <a:pt x="5435" y="778"/>
                  </a:lnTo>
                  <a:cubicBezTo>
                    <a:pt x="5434" y="778"/>
                    <a:pt x="5440" y="771"/>
                    <a:pt x="5435" y="771"/>
                  </a:cubicBezTo>
                  <a:cubicBezTo>
                    <a:pt x="5434" y="771"/>
                    <a:pt x="5434" y="771"/>
                    <a:pt x="5433" y="771"/>
                  </a:cubicBezTo>
                  <a:cubicBezTo>
                    <a:pt x="5426" y="773"/>
                    <a:pt x="5417" y="778"/>
                    <a:pt x="5410" y="782"/>
                  </a:cubicBezTo>
                  <a:cubicBezTo>
                    <a:pt x="5393" y="791"/>
                    <a:pt x="5370" y="795"/>
                    <a:pt x="5355" y="805"/>
                  </a:cubicBezTo>
                  <a:cubicBezTo>
                    <a:pt x="5357" y="804"/>
                    <a:pt x="5359" y="804"/>
                    <a:pt x="5361" y="804"/>
                  </a:cubicBezTo>
                  <a:cubicBezTo>
                    <a:pt x="5375" y="804"/>
                    <a:pt x="5385" y="813"/>
                    <a:pt x="5376" y="826"/>
                  </a:cubicBezTo>
                  <a:cubicBezTo>
                    <a:pt x="5373" y="827"/>
                    <a:pt x="5371" y="828"/>
                    <a:pt x="5369" y="828"/>
                  </a:cubicBezTo>
                  <a:cubicBezTo>
                    <a:pt x="5362" y="828"/>
                    <a:pt x="5365" y="817"/>
                    <a:pt x="5364" y="814"/>
                  </a:cubicBezTo>
                  <a:cubicBezTo>
                    <a:pt x="5364" y="813"/>
                    <a:pt x="5363" y="813"/>
                    <a:pt x="5362" y="813"/>
                  </a:cubicBezTo>
                  <a:cubicBezTo>
                    <a:pt x="5357" y="813"/>
                    <a:pt x="5341" y="824"/>
                    <a:pt x="5334" y="826"/>
                  </a:cubicBezTo>
                  <a:cubicBezTo>
                    <a:pt x="5332" y="827"/>
                    <a:pt x="5328" y="827"/>
                    <a:pt x="5324" y="827"/>
                  </a:cubicBezTo>
                  <a:cubicBezTo>
                    <a:pt x="5322" y="827"/>
                    <a:pt x="5321" y="827"/>
                    <a:pt x="5320" y="827"/>
                  </a:cubicBezTo>
                  <a:cubicBezTo>
                    <a:pt x="5314" y="827"/>
                    <a:pt x="5310" y="828"/>
                    <a:pt x="5308" y="830"/>
                  </a:cubicBezTo>
                  <a:cubicBezTo>
                    <a:pt x="5306" y="836"/>
                    <a:pt x="5306" y="841"/>
                    <a:pt x="5294" y="845"/>
                  </a:cubicBezTo>
                  <a:cubicBezTo>
                    <a:pt x="5277" y="850"/>
                    <a:pt x="5265" y="849"/>
                    <a:pt x="5246" y="857"/>
                  </a:cubicBezTo>
                  <a:cubicBezTo>
                    <a:pt x="5260" y="858"/>
                    <a:pt x="5185" y="891"/>
                    <a:pt x="5178" y="895"/>
                  </a:cubicBezTo>
                  <a:cubicBezTo>
                    <a:pt x="5173" y="899"/>
                    <a:pt x="5189" y="903"/>
                    <a:pt x="5181" y="910"/>
                  </a:cubicBezTo>
                  <a:cubicBezTo>
                    <a:pt x="5178" y="913"/>
                    <a:pt x="5176" y="914"/>
                    <a:pt x="5173" y="914"/>
                  </a:cubicBezTo>
                  <a:cubicBezTo>
                    <a:pt x="5166" y="914"/>
                    <a:pt x="5161" y="907"/>
                    <a:pt x="5160" y="904"/>
                  </a:cubicBezTo>
                  <a:lnTo>
                    <a:pt x="5160" y="904"/>
                  </a:lnTo>
                  <a:cubicBezTo>
                    <a:pt x="5161" y="908"/>
                    <a:pt x="5157" y="916"/>
                    <a:pt x="5148" y="917"/>
                  </a:cubicBezTo>
                  <a:cubicBezTo>
                    <a:pt x="5139" y="917"/>
                    <a:pt x="5140" y="910"/>
                    <a:pt x="5134" y="910"/>
                  </a:cubicBezTo>
                  <a:cubicBezTo>
                    <a:pt x="5134" y="910"/>
                    <a:pt x="5133" y="910"/>
                    <a:pt x="5133" y="910"/>
                  </a:cubicBezTo>
                  <a:cubicBezTo>
                    <a:pt x="5128" y="911"/>
                    <a:pt x="5127" y="929"/>
                    <a:pt x="5112" y="933"/>
                  </a:cubicBezTo>
                  <a:cubicBezTo>
                    <a:pt x="5111" y="933"/>
                    <a:pt x="5110" y="933"/>
                    <a:pt x="5108" y="933"/>
                  </a:cubicBezTo>
                  <a:cubicBezTo>
                    <a:pt x="5104" y="933"/>
                    <a:pt x="5098" y="933"/>
                    <a:pt x="5093" y="933"/>
                  </a:cubicBezTo>
                  <a:cubicBezTo>
                    <a:pt x="5087" y="933"/>
                    <a:pt x="5084" y="933"/>
                    <a:pt x="5085" y="936"/>
                  </a:cubicBezTo>
                  <a:cubicBezTo>
                    <a:pt x="5086" y="939"/>
                    <a:pt x="5096" y="938"/>
                    <a:pt x="5087" y="945"/>
                  </a:cubicBezTo>
                  <a:cubicBezTo>
                    <a:pt x="5084" y="947"/>
                    <a:pt x="5080" y="949"/>
                    <a:pt x="5076" y="949"/>
                  </a:cubicBezTo>
                  <a:cubicBezTo>
                    <a:pt x="5068" y="949"/>
                    <a:pt x="5071" y="938"/>
                    <a:pt x="5064" y="938"/>
                  </a:cubicBezTo>
                  <a:cubicBezTo>
                    <a:pt x="5063" y="938"/>
                    <a:pt x="5062" y="938"/>
                    <a:pt x="5060" y="939"/>
                  </a:cubicBezTo>
                  <a:cubicBezTo>
                    <a:pt x="5052" y="942"/>
                    <a:pt x="5039" y="946"/>
                    <a:pt x="5032" y="951"/>
                  </a:cubicBezTo>
                  <a:cubicBezTo>
                    <a:pt x="5029" y="953"/>
                    <a:pt x="5027" y="958"/>
                    <a:pt x="5026" y="958"/>
                  </a:cubicBezTo>
                  <a:cubicBezTo>
                    <a:pt x="5011" y="965"/>
                    <a:pt x="4994" y="970"/>
                    <a:pt x="4979" y="978"/>
                  </a:cubicBezTo>
                  <a:cubicBezTo>
                    <a:pt x="4965" y="986"/>
                    <a:pt x="4961" y="990"/>
                    <a:pt x="4969" y="990"/>
                  </a:cubicBezTo>
                  <a:cubicBezTo>
                    <a:pt x="4972" y="990"/>
                    <a:pt x="4976" y="990"/>
                    <a:pt x="4981" y="989"/>
                  </a:cubicBezTo>
                  <a:lnTo>
                    <a:pt x="4981" y="989"/>
                  </a:lnTo>
                  <a:cubicBezTo>
                    <a:pt x="4967" y="994"/>
                    <a:pt x="4953" y="1000"/>
                    <a:pt x="4940" y="1000"/>
                  </a:cubicBezTo>
                  <a:cubicBezTo>
                    <a:pt x="4939" y="1000"/>
                    <a:pt x="4938" y="1000"/>
                    <a:pt x="4937" y="1000"/>
                  </a:cubicBezTo>
                  <a:cubicBezTo>
                    <a:pt x="4934" y="1000"/>
                    <a:pt x="4929" y="999"/>
                    <a:pt x="4924" y="999"/>
                  </a:cubicBezTo>
                  <a:cubicBezTo>
                    <a:pt x="4915" y="999"/>
                    <a:pt x="4905" y="1001"/>
                    <a:pt x="4898" y="1007"/>
                  </a:cubicBezTo>
                  <a:cubicBezTo>
                    <a:pt x="4889" y="1015"/>
                    <a:pt x="4890" y="1018"/>
                    <a:pt x="4876" y="1024"/>
                  </a:cubicBezTo>
                  <a:cubicBezTo>
                    <a:pt x="4871" y="1025"/>
                    <a:pt x="4860" y="1028"/>
                    <a:pt x="4855" y="1032"/>
                  </a:cubicBezTo>
                  <a:cubicBezTo>
                    <a:pt x="4856" y="1032"/>
                    <a:pt x="4858" y="1035"/>
                    <a:pt x="4854" y="1037"/>
                  </a:cubicBezTo>
                  <a:cubicBezTo>
                    <a:pt x="4843" y="1045"/>
                    <a:pt x="4822" y="1049"/>
                    <a:pt x="4809" y="1056"/>
                  </a:cubicBezTo>
                  <a:cubicBezTo>
                    <a:pt x="4798" y="1063"/>
                    <a:pt x="4789" y="1070"/>
                    <a:pt x="4779" y="1070"/>
                  </a:cubicBezTo>
                  <a:cubicBezTo>
                    <a:pt x="4778" y="1070"/>
                    <a:pt x="4776" y="1070"/>
                    <a:pt x="4774" y="1069"/>
                  </a:cubicBezTo>
                  <a:cubicBezTo>
                    <a:pt x="4773" y="1069"/>
                    <a:pt x="4773" y="1069"/>
                    <a:pt x="4772" y="1069"/>
                  </a:cubicBezTo>
                  <a:cubicBezTo>
                    <a:pt x="4762" y="1069"/>
                    <a:pt x="4735" y="1079"/>
                    <a:pt x="4731" y="1085"/>
                  </a:cubicBezTo>
                  <a:cubicBezTo>
                    <a:pt x="4729" y="1088"/>
                    <a:pt x="4731" y="1089"/>
                    <a:pt x="4736" y="1089"/>
                  </a:cubicBezTo>
                  <a:cubicBezTo>
                    <a:pt x="4741" y="1089"/>
                    <a:pt x="4749" y="1087"/>
                    <a:pt x="4753" y="1086"/>
                  </a:cubicBezTo>
                  <a:lnTo>
                    <a:pt x="4753" y="1086"/>
                  </a:lnTo>
                  <a:cubicBezTo>
                    <a:pt x="4743" y="1090"/>
                    <a:pt x="4733" y="1094"/>
                    <a:pt x="4723" y="1094"/>
                  </a:cubicBezTo>
                  <a:cubicBezTo>
                    <a:pt x="4717" y="1094"/>
                    <a:pt x="4712" y="1094"/>
                    <a:pt x="4706" y="1094"/>
                  </a:cubicBezTo>
                  <a:cubicBezTo>
                    <a:pt x="4704" y="1094"/>
                    <a:pt x="4701" y="1094"/>
                    <a:pt x="4697" y="1094"/>
                  </a:cubicBezTo>
                  <a:cubicBezTo>
                    <a:pt x="4680" y="1099"/>
                    <a:pt x="4677" y="1108"/>
                    <a:pt x="4660" y="1109"/>
                  </a:cubicBezTo>
                  <a:cubicBezTo>
                    <a:pt x="4659" y="1109"/>
                    <a:pt x="4659" y="1109"/>
                    <a:pt x="4658" y="1109"/>
                  </a:cubicBezTo>
                  <a:cubicBezTo>
                    <a:pt x="4654" y="1109"/>
                    <a:pt x="4645" y="1107"/>
                    <a:pt x="4638" y="1107"/>
                  </a:cubicBezTo>
                  <a:cubicBezTo>
                    <a:pt x="4632" y="1107"/>
                    <a:pt x="4628" y="1108"/>
                    <a:pt x="4628" y="1113"/>
                  </a:cubicBezTo>
                  <a:cubicBezTo>
                    <a:pt x="4628" y="1119"/>
                    <a:pt x="4629" y="1130"/>
                    <a:pt x="4611" y="1130"/>
                  </a:cubicBezTo>
                  <a:cubicBezTo>
                    <a:pt x="4610" y="1130"/>
                    <a:pt x="4610" y="1130"/>
                    <a:pt x="4609" y="1130"/>
                  </a:cubicBezTo>
                  <a:cubicBezTo>
                    <a:pt x="4600" y="1130"/>
                    <a:pt x="4597" y="1128"/>
                    <a:pt x="4590" y="1128"/>
                  </a:cubicBezTo>
                  <a:cubicBezTo>
                    <a:pt x="4587" y="1128"/>
                    <a:pt x="4584" y="1128"/>
                    <a:pt x="4580" y="1128"/>
                  </a:cubicBezTo>
                  <a:cubicBezTo>
                    <a:pt x="4576" y="1129"/>
                    <a:pt x="4540" y="1138"/>
                    <a:pt x="4540" y="1142"/>
                  </a:cubicBezTo>
                  <a:cubicBezTo>
                    <a:pt x="4541" y="1146"/>
                    <a:pt x="4557" y="1155"/>
                    <a:pt x="4536" y="1159"/>
                  </a:cubicBezTo>
                  <a:cubicBezTo>
                    <a:pt x="4534" y="1159"/>
                    <a:pt x="4533" y="1160"/>
                    <a:pt x="4532" y="1160"/>
                  </a:cubicBezTo>
                  <a:cubicBezTo>
                    <a:pt x="4523" y="1160"/>
                    <a:pt x="4529" y="1151"/>
                    <a:pt x="4522" y="1149"/>
                  </a:cubicBezTo>
                  <a:lnTo>
                    <a:pt x="4522" y="1149"/>
                  </a:lnTo>
                  <a:cubicBezTo>
                    <a:pt x="4523" y="1149"/>
                    <a:pt x="4512" y="1163"/>
                    <a:pt x="4510" y="1165"/>
                  </a:cubicBezTo>
                  <a:cubicBezTo>
                    <a:pt x="4506" y="1169"/>
                    <a:pt x="4503" y="1170"/>
                    <a:pt x="4500" y="1170"/>
                  </a:cubicBezTo>
                  <a:cubicBezTo>
                    <a:pt x="4497" y="1170"/>
                    <a:pt x="4495" y="1169"/>
                    <a:pt x="4492" y="1168"/>
                  </a:cubicBezTo>
                  <a:cubicBezTo>
                    <a:pt x="4490" y="1167"/>
                    <a:pt x="4487" y="1167"/>
                    <a:pt x="4484" y="1167"/>
                  </a:cubicBezTo>
                  <a:cubicBezTo>
                    <a:pt x="4470" y="1167"/>
                    <a:pt x="4446" y="1172"/>
                    <a:pt x="4436" y="1177"/>
                  </a:cubicBezTo>
                  <a:cubicBezTo>
                    <a:pt x="4422" y="1184"/>
                    <a:pt x="4444" y="1198"/>
                    <a:pt x="4437" y="1200"/>
                  </a:cubicBezTo>
                  <a:cubicBezTo>
                    <a:pt x="4435" y="1201"/>
                    <a:pt x="4433" y="1201"/>
                    <a:pt x="4431" y="1201"/>
                  </a:cubicBezTo>
                  <a:cubicBezTo>
                    <a:pt x="4425" y="1201"/>
                    <a:pt x="4422" y="1198"/>
                    <a:pt x="4418" y="1197"/>
                  </a:cubicBezTo>
                  <a:cubicBezTo>
                    <a:pt x="4415" y="1197"/>
                    <a:pt x="4413" y="1197"/>
                    <a:pt x="4410" y="1197"/>
                  </a:cubicBezTo>
                  <a:cubicBezTo>
                    <a:pt x="4403" y="1197"/>
                    <a:pt x="4395" y="1198"/>
                    <a:pt x="4388" y="1199"/>
                  </a:cubicBezTo>
                  <a:cubicBezTo>
                    <a:pt x="4373" y="1203"/>
                    <a:pt x="4343" y="1198"/>
                    <a:pt x="4334" y="1204"/>
                  </a:cubicBezTo>
                  <a:cubicBezTo>
                    <a:pt x="4329" y="1207"/>
                    <a:pt x="4323" y="1219"/>
                    <a:pt x="4318" y="1219"/>
                  </a:cubicBezTo>
                  <a:cubicBezTo>
                    <a:pt x="4317" y="1219"/>
                    <a:pt x="4317" y="1219"/>
                    <a:pt x="4316" y="1218"/>
                  </a:cubicBezTo>
                  <a:cubicBezTo>
                    <a:pt x="4313" y="1217"/>
                    <a:pt x="4311" y="1215"/>
                    <a:pt x="4307" y="1215"/>
                  </a:cubicBezTo>
                  <a:cubicBezTo>
                    <a:pt x="4305" y="1215"/>
                    <a:pt x="4303" y="1215"/>
                    <a:pt x="4301" y="1216"/>
                  </a:cubicBezTo>
                  <a:cubicBezTo>
                    <a:pt x="4278" y="1221"/>
                    <a:pt x="4273" y="1240"/>
                    <a:pt x="4252" y="1247"/>
                  </a:cubicBezTo>
                  <a:cubicBezTo>
                    <a:pt x="4247" y="1249"/>
                    <a:pt x="4243" y="1249"/>
                    <a:pt x="4239" y="1249"/>
                  </a:cubicBezTo>
                  <a:cubicBezTo>
                    <a:pt x="4226" y="1249"/>
                    <a:pt x="4215" y="1243"/>
                    <a:pt x="4204" y="1243"/>
                  </a:cubicBezTo>
                  <a:cubicBezTo>
                    <a:pt x="4202" y="1243"/>
                    <a:pt x="4200" y="1243"/>
                    <a:pt x="4198" y="1244"/>
                  </a:cubicBezTo>
                  <a:cubicBezTo>
                    <a:pt x="4192" y="1245"/>
                    <a:pt x="4201" y="1251"/>
                    <a:pt x="4204" y="1251"/>
                  </a:cubicBezTo>
                  <a:cubicBezTo>
                    <a:pt x="4204" y="1251"/>
                    <a:pt x="4204" y="1251"/>
                    <a:pt x="4204" y="1251"/>
                  </a:cubicBezTo>
                  <a:lnTo>
                    <a:pt x="4204" y="1251"/>
                  </a:lnTo>
                  <a:cubicBezTo>
                    <a:pt x="4202" y="1251"/>
                    <a:pt x="4200" y="1252"/>
                    <a:pt x="4198" y="1252"/>
                  </a:cubicBezTo>
                  <a:cubicBezTo>
                    <a:pt x="4192" y="1252"/>
                    <a:pt x="4188" y="1249"/>
                    <a:pt x="4182" y="1249"/>
                  </a:cubicBezTo>
                  <a:cubicBezTo>
                    <a:pt x="4180" y="1249"/>
                    <a:pt x="4178" y="1250"/>
                    <a:pt x="4175" y="1251"/>
                  </a:cubicBezTo>
                  <a:cubicBezTo>
                    <a:pt x="4160" y="1255"/>
                    <a:pt x="4150" y="1261"/>
                    <a:pt x="4134" y="1266"/>
                  </a:cubicBezTo>
                  <a:cubicBezTo>
                    <a:pt x="4135" y="1265"/>
                    <a:pt x="4136" y="1265"/>
                    <a:pt x="4136" y="1265"/>
                  </a:cubicBezTo>
                  <a:lnTo>
                    <a:pt x="4136" y="1265"/>
                  </a:lnTo>
                  <a:cubicBezTo>
                    <a:pt x="4137" y="1265"/>
                    <a:pt x="4122" y="1270"/>
                    <a:pt x="4117" y="1273"/>
                  </a:cubicBezTo>
                  <a:cubicBezTo>
                    <a:pt x="4110" y="1279"/>
                    <a:pt x="4104" y="1279"/>
                    <a:pt x="4096" y="1280"/>
                  </a:cubicBezTo>
                  <a:cubicBezTo>
                    <a:pt x="4080" y="1280"/>
                    <a:pt x="4059" y="1287"/>
                    <a:pt x="4044" y="1294"/>
                  </a:cubicBezTo>
                  <a:cubicBezTo>
                    <a:pt x="4039" y="1297"/>
                    <a:pt x="4026" y="1310"/>
                    <a:pt x="4021" y="1310"/>
                  </a:cubicBezTo>
                  <a:cubicBezTo>
                    <a:pt x="4020" y="1310"/>
                    <a:pt x="4020" y="1310"/>
                    <a:pt x="4020" y="1309"/>
                  </a:cubicBezTo>
                  <a:cubicBezTo>
                    <a:pt x="4017" y="1303"/>
                    <a:pt x="4015" y="1297"/>
                    <a:pt x="4009" y="1297"/>
                  </a:cubicBezTo>
                  <a:cubicBezTo>
                    <a:pt x="4005" y="1297"/>
                    <a:pt x="4000" y="1299"/>
                    <a:pt x="3992" y="1305"/>
                  </a:cubicBezTo>
                  <a:cubicBezTo>
                    <a:pt x="3987" y="1309"/>
                    <a:pt x="3981" y="1315"/>
                    <a:pt x="3975" y="1320"/>
                  </a:cubicBezTo>
                  <a:lnTo>
                    <a:pt x="3975" y="1320"/>
                  </a:lnTo>
                  <a:cubicBezTo>
                    <a:pt x="3976" y="1317"/>
                    <a:pt x="3976" y="1314"/>
                    <a:pt x="3975" y="1313"/>
                  </a:cubicBezTo>
                  <a:lnTo>
                    <a:pt x="3975" y="1313"/>
                  </a:lnTo>
                  <a:cubicBezTo>
                    <a:pt x="3967" y="1315"/>
                    <a:pt x="3953" y="1318"/>
                    <a:pt x="3955" y="1324"/>
                  </a:cubicBezTo>
                  <a:cubicBezTo>
                    <a:pt x="3955" y="1324"/>
                    <a:pt x="3962" y="1326"/>
                    <a:pt x="3966" y="1326"/>
                  </a:cubicBezTo>
                  <a:lnTo>
                    <a:pt x="3966" y="1326"/>
                  </a:lnTo>
                  <a:cubicBezTo>
                    <a:pt x="3960" y="1329"/>
                    <a:pt x="3954" y="1331"/>
                    <a:pt x="3948" y="1331"/>
                  </a:cubicBezTo>
                  <a:cubicBezTo>
                    <a:pt x="3946" y="1331"/>
                    <a:pt x="3944" y="1331"/>
                    <a:pt x="3943" y="1331"/>
                  </a:cubicBezTo>
                  <a:cubicBezTo>
                    <a:pt x="3932" y="1330"/>
                    <a:pt x="3923" y="1325"/>
                    <a:pt x="3911" y="1325"/>
                  </a:cubicBezTo>
                  <a:cubicBezTo>
                    <a:pt x="3909" y="1325"/>
                    <a:pt x="3906" y="1326"/>
                    <a:pt x="3904" y="1326"/>
                  </a:cubicBezTo>
                  <a:cubicBezTo>
                    <a:pt x="3889" y="1328"/>
                    <a:pt x="3889" y="1333"/>
                    <a:pt x="3879" y="1335"/>
                  </a:cubicBezTo>
                  <a:cubicBezTo>
                    <a:pt x="3877" y="1336"/>
                    <a:pt x="3875" y="1336"/>
                    <a:pt x="3874" y="1336"/>
                  </a:cubicBezTo>
                  <a:cubicBezTo>
                    <a:pt x="3867" y="1336"/>
                    <a:pt x="3861" y="1334"/>
                    <a:pt x="3854" y="1334"/>
                  </a:cubicBezTo>
                  <a:cubicBezTo>
                    <a:pt x="3852" y="1334"/>
                    <a:pt x="3850" y="1334"/>
                    <a:pt x="3848" y="1335"/>
                  </a:cubicBezTo>
                  <a:cubicBezTo>
                    <a:pt x="3845" y="1335"/>
                    <a:pt x="3843" y="1341"/>
                    <a:pt x="3841" y="1342"/>
                  </a:cubicBezTo>
                  <a:cubicBezTo>
                    <a:pt x="3836" y="1346"/>
                    <a:pt x="3831" y="1347"/>
                    <a:pt x="3826" y="1347"/>
                  </a:cubicBezTo>
                  <a:cubicBezTo>
                    <a:pt x="3816" y="1347"/>
                    <a:pt x="3806" y="1342"/>
                    <a:pt x="3798" y="1342"/>
                  </a:cubicBezTo>
                  <a:cubicBezTo>
                    <a:pt x="3797" y="1342"/>
                    <a:pt x="3796" y="1342"/>
                    <a:pt x="3795" y="1342"/>
                  </a:cubicBezTo>
                  <a:lnTo>
                    <a:pt x="3795" y="1342"/>
                  </a:lnTo>
                  <a:cubicBezTo>
                    <a:pt x="3795" y="1342"/>
                    <a:pt x="3795" y="1342"/>
                    <a:pt x="3795" y="1342"/>
                  </a:cubicBezTo>
                  <a:cubicBezTo>
                    <a:pt x="3801" y="1342"/>
                    <a:pt x="3808" y="1361"/>
                    <a:pt x="3788" y="1361"/>
                  </a:cubicBezTo>
                  <a:cubicBezTo>
                    <a:pt x="3786" y="1361"/>
                    <a:pt x="3784" y="1361"/>
                    <a:pt x="3781" y="1361"/>
                  </a:cubicBezTo>
                  <a:cubicBezTo>
                    <a:pt x="3773" y="1359"/>
                    <a:pt x="3770" y="1359"/>
                    <a:pt x="3767" y="1359"/>
                  </a:cubicBezTo>
                  <a:cubicBezTo>
                    <a:pt x="3764" y="1359"/>
                    <a:pt x="3759" y="1359"/>
                    <a:pt x="3749" y="1362"/>
                  </a:cubicBezTo>
                  <a:cubicBezTo>
                    <a:pt x="3747" y="1362"/>
                    <a:pt x="3746" y="1362"/>
                    <a:pt x="3745" y="1362"/>
                  </a:cubicBezTo>
                  <a:cubicBezTo>
                    <a:pt x="3739" y="1362"/>
                    <a:pt x="3737" y="1360"/>
                    <a:pt x="3737" y="1356"/>
                  </a:cubicBezTo>
                  <a:lnTo>
                    <a:pt x="3737" y="1356"/>
                  </a:lnTo>
                  <a:cubicBezTo>
                    <a:pt x="3739" y="1370"/>
                    <a:pt x="3683" y="1370"/>
                    <a:pt x="3686" y="1384"/>
                  </a:cubicBezTo>
                  <a:cubicBezTo>
                    <a:pt x="3686" y="1382"/>
                    <a:pt x="3682" y="1381"/>
                    <a:pt x="3677" y="1381"/>
                  </a:cubicBezTo>
                  <a:cubicBezTo>
                    <a:pt x="3665" y="1381"/>
                    <a:pt x="3644" y="1387"/>
                    <a:pt x="3636" y="1389"/>
                  </a:cubicBezTo>
                  <a:cubicBezTo>
                    <a:pt x="3628" y="1391"/>
                    <a:pt x="3618" y="1395"/>
                    <a:pt x="3610" y="1398"/>
                  </a:cubicBezTo>
                  <a:cubicBezTo>
                    <a:pt x="3611" y="1398"/>
                    <a:pt x="3604" y="1409"/>
                    <a:pt x="3602" y="1409"/>
                  </a:cubicBezTo>
                  <a:cubicBezTo>
                    <a:pt x="3602" y="1409"/>
                    <a:pt x="3602" y="1409"/>
                    <a:pt x="3602" y="1409"/>
                  </a:cubicBezTo>
                  <a:cubicBezTo>
                    <a:pt x="3596" y="1406"/>
                    <a:pt x="3599" y="1395"/>
                    <a:pt x="3598" y="1390"/>
                  </a:cubicBezTo>
                  <a:lnTo>
                    <a:pt x="3598" y="1390"/>
                  </a:lnTo>
                  <a:cubicBezTo>
                    <a:pt x="3590" y="1396"/>
                    <a:pt x="3580" y="1400"/>
                    <a:pt x="3579" y="1407"/>
                  </a:cubicBezTo>
                  <a:cubicBezTo>
                    <a:pt x="3578" y="1414"/>
                    <a:pt x="3578" y="1423"/>
                    <a:pt x="3559" y="1426"/>
                  </a:cubicBezTo>
                  <a:cubicBezTo>
                    <a:pt x="3559" y="1423"/>
                    <a:pt x="3562" y="1409"/>
                    <a:pt x="3557" y="1408"/>
                  </a:cubicBezTo>
                  <a:cubicBezTo>
                    <a:pt x="3556" y="1408"/>
                    <a:pt x="3555" y="1408"/>
                    <a:pt x="3555" y="1408"/>
                  </a:cubicBezTo>
                  <a:cubicBezTo>
                    <a:pt x="3547" y="1408"/>
                    <a:pt x="3538" y="1417"/>
                    <a:pt x="3536" y="1420"/>
                  </a:cubicBezTo>
                  <a:cubicBezTo>
                    <a:pt x="3529" y="1422"/>
                    <a:pt x="3522" y="1423"/>
                    <a:pt x="3516" y="1423"/>
                  </a:cubicBezTo>
                  <a:cubicBezTo>
                    <a:pt x="3514" y="1423"/>
                    <a:pt x="3513" y="1423"/>
                    <a:pt x="3511" y="1423"/>
                  </a:cubicBezTo>
                  <a:cubicBezTo>
                    <a:pt x="3507" y="1422"/>
                    <a:pt x="3499" y="1419"/>
                    <a:pt x="3493" y="1419"/>
                  </a:cubicBezTo>
                  <a:cubicBezTo>
                    <a:pt x="3493" y="1419"/>
                    <a:pt x="3492" y="1419"/>
                    <a:pt x="3491" y="1419"/>
                  </a:cubicBezTo>
                  <a:cubicBezTo>
                    <a:pt x="3480" y="1422"/>
                    <a:pt x="3482" y="1435"/>
                    <a:pt x="3473" y="1435"/>
                  </a:cubicBezTo>
                  <a:cubicBezTo>
                    <a:pt x="3472" y="1435"/>
                    <a:pt x="3465" y="1432"/>
                    <a:pt x="3461" y="1431"/>
                  </a:cubicBezTo>
                  <a:cubicBezTo>
                    <a:pt x="3456" y="1431"/>
                    <a:pt x="3449" y="1432"/>
                    <a:pt x="3443" y="1433"/>
                  </a:cubicBezTo>
                  <a:cubicBezTo>
                    <a:pt x="3428" y="1437"/>
                    <a:pt x="3417" y="1442"/>
                    <a:pt x="3401" y="1446"/>
                  </a:cubicBezTo>
                  <a:cubicBezTo>
                    <a:pt x="3399" y="1447"/>
                    <a:pt x="3397" y="1447"/>
                    <a:pt x="3395" y="1447"/>
                  </a:cubicBezTo>
                  <a:cubicBezTo>
                    <a:pt x="3390" y="1447"/>
                    <a:pt x="3386" y="1446"/>
                    <a:pt x="3382" y="1446"/>
                  </a:cubicBezTo>
                  <a:cubicBezTo>
                    <a:pt x="3380" y="1446"/>
                    <a:pt x="3377" y="1446"/>
                    <a:pt x="3373" y="1448"/>
                  </a:cubicBezTo>
                  <a:cubicBezTo>
                    <a:pt x="3366" y="1451"/>
                    <a:pt x="3363" y="1454"/>
                    <a:pt x="3364" y="1458"/>
                  </a:cubicBezTo>
                  <a:lnTo>
                    <a:pt x="3364" y="1458"/>
                  </a:lnTo>
                  <a:cubicBezTo>
                    <a:pt x="3362" y="1451"/>
                    <a:pt x="3361" y="1446"/>
                    <a:pt x="3353" y="1446"/>
                  </a:cubicBezTo>
                  <a:cubicBezTo>
                    <a:pt x="3349" y="1446"/>
                    <a:pt x="3345" y="1447"/>
                    <a:pt x="3339" y="1448"/>
                  </a:cubicBezTo>
                  <a:cubicBezTo>
                    <a:pt x="3340" y="1449"/>
                    <a:pt x="3341" y="1454"/>
                    <a:pt x="3340" y="1454"/>
                  </a:cubicBezTo>
                  <a:cubicBezTo>
                    <a:pt x="3340" y="1454"/>
                    <a:pt x="3340" y="1454"/>
                    <a:pt x="3340" y="1453"/>
                  </a:cubicBezTo>
                  <a:cubicBezTo>
                    <a:pt x="3327" y="1456"/>
                    <a:pt x="3280" y="1461"/>
                    <a:pt x="3272" y="1468"/>
                  </a:cubicBezTo>
                  <a:cubicBezTo>
                    <a:pt x="3271" y="1469"/>
                    <a:pt x="3284" y="1479"/>
                    <a:pt x="3273" y="1480"/>
                  </a:cubicBezTo>
                  <a:cubicBezTo>
                    <a:pt x="3272" y="1480"/>
                    <a:pt x="3271" y="1480"/>
                    <a:pt x="3270" y="1480"/>
                  </a:cubicBezTo>
                  <a:cubicBezTo>
                    <a:pt x="3261" y="1480"/>
                    <a:pt x="3250" y="1477"/>
                    <a:pt x="3241" y="1477"/>
                  </a:cubicBezTo>
                  <a:cubicBezTo>
                    <a:pt x="3238" y="1477"/>
                    <a:pt x="3234" y="1477"/>
                    <a:pt x="3231" y="1477"/>
                  </a:cubicBezTo>
                  <a:cubicBezTo>
                    <a:pt x="3208" y="1477"/>
                    <a:pt x="3182" y="1479"/>
                    <a:pt x="3159" y="1486"/>
                  </a:cubicBezTo>
                  <a:cubicBezTo>
                    <a:pt x="3144" y="1489"/>
                    <a:pt x="3137" y="1496"/>
                    <a:pt x="3122" y="1500"/>
                  </a:cubicBezTo>
                  <a:cubicBezTo>
                    <a:pt x="3099" y="1504"/>
                    <a:pt x="3101" y="1508"/>
                    <a:pt x="3094" y="1518"/>
                  </a:cubicBezTo>
                  <a:lnTo>
                    <a:pt x="3094" y="1518"/>
                  </a:lnTo>
                  <a:cubicBezTo>
                    <a:pt x="3096" y="1515"/>
                    <a:pt x="3077" y="1508"/>
                    <a:pt x="3065" y="1508"/>
                  </a:cubicBezTo>
                  <a:cubicBezTo>
                    <a:pt x="3060" y="1508"/>
                    <a:pt x="3057" y="1509"/>
                    <a:pt x="3056" y="1512"/>
                  </a:cubicBezTo>
                  <a:cubicBezTo>
                    <a:pt x="3053" y="1519"/>
                    <a:pt x="3093" y="1523"/>
                    <a:pt x="3090" y="1530"/>
                  </a:cubicBezTo>
                  <a:cubicBezTo>
                    <a:pt x="3090" y="1530"/>
                    <a:pt x="3058" y="1524"/>
                    <a:pt x="3056" y="1524"/>
                  </a:cubicBezTo>
                  <a:cubicBezTo>
                    <a:pt x="3044" y="1520"/>
                    <a:pt x="3027" y="1514"/>
                    <a:pt x="3026" y="1507"/>
                  </a:cubicBezTo>
                  <a:lnTo>
                    <a:pt x="3026" y="1507"/>
                  </a:lnTo>
                  <a:cubicBezTo>
                    <a:pt x="3028" y="1521"/>
                    <a:pt x="2998" y="1519"/>
                    <a:pt x="2984" y="1528"/>
                  </a:cubicBezTo>
                  <a:cubicBezTo>
                    <a:pt x="2978" y="1529"/>
                    <a:pt x="2974" y="1530"/>
                    <a:pt x="2971" y="1530"/>
                  </a:cubicBezTo>
                  <a:cubicBezTo>
                    <a:pt x="2965" y="1530"/>
                    <a:pt x="2965" y="1527"/>
                    <a:pt x="2966" y="1521"/>
                  </a:cubicBezTo>
                  <a:cubicBezTo>
                    <a:pt x="2967" y="1514"/>
                    <a:pt x="2950" y="1520"/>
                    <a:pt x="2949" y="1515"/>
                  </a:cubicBezTo>
                  <a:lnTo>
                    <a:pt x="2949" y="1515"/>
                  </a:lnTo>
                  <a:lnTo>
                    <a:pt x="2953" y="1540"/>
                  </a:lnTo>
                  <a:cubicBezTo>
                    <a:pt x="2951" y="1540"/>
                    <a:pt x="2950" y="1540"/>
                    <a:pt x="2949" y="1540"/>
                  </a:cubicBezTo>
                  <a:cubicBezTo>
                    <a:pt x="2933" y="1540"/>
                    <a:pt x="2925" y="1525"/>
                    <a:pt x="2923" y="1525"/>
                  </a:cubicBezTo>
                  <a:cubicBezTo>
                    <a:pt x="2923" y="1525"/>
                    <a:pt x="2923" y="1525"/>
                    <a:pt x="2923" y="1525"/>
                  </a:cubicBezTo>
                  <a:cubicBezTo>
                    <a:pt x="2913" y="1529"/>
                    <a:pt x="2900" y="1542"/>
                    <a:pt x="2886" y="1542"/>
                  </a:cubicBezTo>
                  <a:cubicBezTo>
                    <a:pt x="2884" y="1542"/>
                    <a:pt x="2881" y="1542"/>
                    <a:pt x="2879" y="1541"/>
                  </a:cubicBezTo>
                  <a:cubicBezTo>
                    <a:pt x="2874" y="1540"/>
                    <a:pt x="2861" y="1538"/>
                    <a:pt x="2848" y="1538"/>
                  </a:cubicBezTo>
                  <a:cubicBezTo>
                    <a:pt x="2831" y="1538"/>
                    <a:pt x="2814" y="1541"/>
                    <a:pt x="2809" y="1548"/>
                  </a:cubicBezTo>
                  <a:cubicBezTo>
                    <a:pt x="2806" y="1555"/>
                    <a:pt x="2777" y="1552"/>
                    <a:pt x="2767" y="1560"/>
                  </a:cubicBezTo>
                  <a:cubicBezTo>
                    <a:pt x="2763" y="1563"/>
                    <a:pt x="2760" y="1565"/>
                    <a:pt x="2757" y="1565"/>
                  </a:cubicBezTo>
                  <a:cubicBezTo>
                    <a:pt x="2748" y="1565"/>
                    <a:pt x="2744" y="1555"/>
                    <a:pt x="2735" y="1555"/>
                  </a:cubicBezTo>
                  <a:cubicBezTo>
                    <a:pt x="2721" y="1555"/>
                    <a:pt x="2716" y="1564"/>
                    <a:pt x="2703" y="1565"/>
                  </a:cubicBezTo>
                  <a:cubicBezTo>
                    <a:pt x="2700" y="1565"/>
                    <a:pt x="2698" y="1566"/>
                    <a:pt x="2696" y="1566"/>
                  </a:cubicBezTo>
                  <a:cubicBezTo>
                    <a:pt x="2689" y="1566"/>
                    <a:pt x="2692" y="1562"/>
                    <a:pt x="2692" y="1558"/>
                  </a:cubicBezTo>
                  <a:cubicBezTo>
                    <a:pt x="2693" y="1556"/>
                    <a:pt x="2692" y="1556"/>
                    <a:pt x="2690" y="1556"/>
                  </a:cubicBezTo>
                  <a:cubicBezTo>
                    <a:pt x="2685" y="1556"/>
                    <a:pt x="2672" y="1561"/>
                    <a:pt x="2671" y="1562"/>
                  </a:cubicBezTo>
                  <a:cubicBezTo>
                    <a:pt x="2667" y="1564"/>
                    <a:pt x="2664" y="1565"/>
                    <a:pt x="2662" y="1565"/>
                  </a:cubicBezTo>
                  <a:cubicBezTo>
                    <a:pt x="2659" y="1565"/>
                    <a:pt x="2657" y="1564"/>
                    <a:pt x="2654" y="1564"/>
                  </a:cubicBezTo>
                  <a:cubicBezTo>
                    <a:pt x="2654" y="1564"/>
                    <a:pt x="2653" y="1564"/>
                    <a:pt x="2653" y="1564"/>
                  </a:cubicBezTo>
                  <a:cubicBezTo>
                    <a:pt x="2640" y="1564"/>
                    <a:pt x="2651" y="1583"/>
                    <a:pt x="2643" y="1583"/>
                  </a:cubicBezTo>
                  <a:cubicBezTo>
                    <a:pt x="2641" y="1583"/>
                    <a:pt x="2638" y="1581"/>
                    <a:pt x="2633" y="1578"/>
                  </a:cubicBezTo>
                  <a:cubicBezTo>
                    <a:pt x="2628" y="1575"/>
                    <a:pt x="2621" y="1573"/>
                    <a:pt x="2613" y="1573"/>
                  </a:cubicBezTo>
                  <a:cubicBezTo>
                    <a:pt x="2603" y="1573"/>
                    <a:pt x="2592" y="1576"/>
                    <a:pt x="2585" y="1583"/>
                  </a:cubicBezTo>
                  <a:cubicBezTo>
                    <a:pt x="2577" y="1588"/>
                    <a:pt x="2570" y="1592"/>
                    <a:pt x="2563" y="1592"/>
                  </a:cubicBezTo>
                  <a:cubicBezTo>
                    <a:pt x="2558" y="1592"/>
                    <a:pt x="2552" y="1590"/>
                    <a:pt x="2547" y="1584"/>
                  </a:cubicBezTo>
                  <a:cubicBezTo>
                    <a:pt x="2545" y="1583"/>
                    <a:pt x="2544" y="1583"/>
                    <a:pt x="2541" y="1583"/>
                  </a:cubicBezTo>
                  <a:cubicBezTo>
                    <a:pt x="2531" y="1583"/>
                    <a:pt x="2511" y="1592"/>
                    <a:pt x="2499" y="1592"/>
                  </a:cubicBezTo>
                  <a:cubicBezTo>
                    <a:pt x="2496" y="1592"/>
                    <a:pt x="2494" y="1592"/>
                    <a:pt x="2492" y="1590"/>
                  </a:cubicBezTo>
                  <a:lnTo>
                    <a:pt x="2492" y="1590"/>
                  </a:lnTo>
                  <a:cubicBezTo>
                    <a:pt x="2498" y="1595"/>
                    <a:pt x="2470" y="1610"/>
                    <a:pt x="2461" y="1610"/>
                  </a:cubicBezTo>
                  <a:cubicBezTo>
                    <a:pt x="2457" y="1610"/>
                    <a:pt x="2456" y="1608"/>
                    <a:pt x="2460" y="1603"/>
                  </a:cubicBezTo>
                  <a:cubicBezTo>
                    <a:pt x="2460" y="1597"/>
                    <a:pt x="2457" y="1595"/>
                    <a:pt x="2452" y="1595"/>
                  </a:cubicBezTo>
                  <a:cubicBezTo>
                    <a:pt x="2444" y="1595"/>
                    <a:pt x="2430" y="1603"/>
                    <a:pt x="2419" y="1605"/>
                  </a:cubicBezTo>
                  <a:cubicBezTo>
                    <a:pt x="2412" y="1607"/>
                    <a:pt x="2402" y="1608"/>
                    <a:pt x="2394" y="1608"/>
                  </a:cubicBezTo>
                  <a:cubicBezTo>
                    <a:pt x="2391" y="1608"/>
                    <a:pt x="2389" y="1608"/>
                    <a:pt x="2387" y="1608"/>
                  </a:cubicBezTo>
                  <a:cubicBezTo>
                    <a:pt x="2382" y="1606"/>
                    <a:pt x="2384" y="1604"/>
                    <a:pt x="2379" y="1604"/>
                  </a:cubicBezTo>
                  <a:cubicBezTo>
                    <a:pt x="2378" y="1604"/>
                    <a:pt x="2377" y="1604"/>
                    <a:pt x="2376" y="1604"/>
                  </a:cubicBezTo>
                  <a:cubicBezTo>
                    <a:pt x="2364" y="1605"/>
                    <a:pt x="2328" y="1612"/>
                    <a:pt x="2329" y="1619"/>
                  </a:cubicBezTo>
                  <a:cubicBezTo>
                    <a:pt x="2328" y="1614"/>
                    <a:pt x="2330" y="1608"/>
                    <a:pt x="2319" y="1608"/>
                  </a:cubicBezTo>
                  <a:cubicBezTo>
                    <a:pt x="2318" y="1608"/>
                    <a:pt x="2316" y="1608"/>
                    <a:pt x="2314" y="1608"/>
                  </a:cubicBezTo>
                  <a:cubicBezTo>
                    <a:pt x="2307" y="1608"/>
                    <a:pt x="2295" y="1616"/>
                    <a:pt x="2288" y="1616"/>
                  </a:cubicBezTo>
                  <a:cubicBezTo>
                    <a:pt x="2287" y="1616"/>
                    <a:pt x="2286" y="1615"/>
                    <a:pt x="2285" y="1614"/>
                  </a:cubicBezTo>
                  <a:cubicBezTo>
                    <a:pt x="2285" y="1614"/>
                    <a:pt x="2274" y="1617"/>
                    <a:pt x="2274" y="1619"/>
                  </a:cubicBezTo>
                  <a:cubicBezTo>
                    <a:pt x="2274" y="1621"/>
                    <a:pt x="2272" y="1622"/>
                    <a:pt x="2269" y="1622"/>
                  </a:cubicBezTo>
                  <a:cubicBezTo>
                    <a:pt x="2266" y="1622"/>
                    <a:pt x="2263" y="1621"/>
                    <a:pt x="2261" y="1621"/>
                  </a:cubicBezTo>
                  <a:cubicBezTo>
                    <a:pt x="2254" y="1620"/>
                    <a:pt x="2246" y="1619"/>
                    <a:pt x="2239" y="1619"/>
                  </a:cubicBezTo>
                  <a:cubicBezTo>
                    <a:pt x="2228" y="1619"/>
                    <a:pt x="2219" y="1622"/>
                    <a:pt x="2220" y="1632"/>
                  </a:cubicBezTo>
                  <a:cubicBezTo>
                    <a:pt x="2219" y="1630"/>
                    <a:pt x="2219" y="1621"/>
                    <a:pt x="2212" y="1621"/>
                  </a:cubicBezTo>
                  <a:cubicBezTo>
                    <a:pt x="2211" y="1621"/>
                    <a:pt x="2209" y="1621"/>
                    <a:pt x="2206" y="1623"/>
                  </a:cubicBezTo>
                  <a:cubicBezTo>
                    <a:pt x="2196" y="1629"/>
                    <a:pt x="2198" y="1631"/>
                    <a:pt x="2182" y="1631"/>
                  </a:cubicBezTo>
                  <a:cubicBezTo>
                    <a:pt x="2192" y="1631"/>
                    <a:pt x="2189" y="1620"/>
                    <a:pt x="2177" y="1620"/>
                  </a:cubicBezTo>
                  <a:cubicBezTo>
                    <a:pt x="2176" y="1620"/>
                    <a:pt x="2176" y="1620"/>
                    <a:pt x="2175" y="1620"/>
                  </a:cubicBezTo>
                  <a:cubicBezTo>
                    <a:pt x="2165" y="1620"/>
                    <a:pt x="2154" y="1622"/>
                    <a:pt x="2144" y="1624"/>
                  </a:cubicBezTo>
                  <a:cubicBezTo>
                    <a:pt x="2122" y="1631"/>
                    <a:pt x="2121" y="1633"/>
                    <a:pt x="2121" y="1643"/>
                  </a:cubicBezTo>
                  <a:cubicBezTo>
                    <a:pt x="2117" y="1643"/>
                    <a:pt x="2114" y="1643"/>
                    <a:pt x="2112" y="1643"/>
                  </a:cubicBezTo>
                  <a:cubicBezTo>
                    <a:pt x="2103" y="1643"/>
                    <a:pt x="2104" y="1641"/>
                    <a:pt x="2098" y="1636"/>
                  </a:cubicBezTo>
                  <a:cubicBezTo>
                    <a:pt x="2098" y="1636"/>
                    <a:pt x="2088" y="1646"/>
                    <a:pt x="2088" y="1649"/>
                  </a:cubicBezTo>
                  <a:cubicBezTo>
                    <a:pt x="2088" y="1639"/>
                    <a:pt x="2082" y="1633"/>
                    <a:pt x="2076" y="1624"/>
                  </a:cubicBezTo>
                  <a:cubicBezTo>
                    <a:pt x="2066" y="1631"/>
                    <a:pt x="2058" y="1636"/>
                    <a:pt x="2050" y="1643"/>
                  </a:cubicBezTo>
                  <a:cubicBezTo>
                    <a:pt x="2041" y="1649"/>
                    <a:pt x="2030" y="1651"/>
                    <a:pt x="2018" y="1651"/>
                  </a:cubicBezTo>
                  <a:cubicBezTo>
                    <a:pt x="2010" y="1651"/>
                    <a:pt x="2002" y="1650"/>
                    <a:pt x="1995" y="1650"/>
                  </a:cubicBezTo>
                  <a:cubicBezTo>
                    <a:pt x="1991" y="1649"/>
                    <a:pt x="1982" y="1649"/>
                    <a:pt x="1973" y="1649"/>
                  </a:cubicBezTo>
                  <a:cubicBezTo>
                    <a:pt x="1960" y="1649"/>
                    <a:pt x="1947" y="1650"/>
                    <a:pt x="1946" y="1656"/>
                  </a:cubicBezTo>
                  <a:cubicBezTo>
                    <a:pt x="1944" y="1664"/>
                    <a:pt x="1946" y="1672"/>
                    <a:pt x="1947" y="1679"/>
                  </a:cubicBezTo>
                  <a:cubicBezTo>
                    <a:pt x="1946" y="1679"/>
                    <a:pt x="1946" y="1679"/>
                    <a:pt x="1945" y="1679"/>
                  </a:cubicBezTo>
                  <a:cubicBezTo>
                    <a:pt x="1931" y="1679"/>
                    <a:pt x="1935" y="1665"/>
                    <a:pt x="1935" y="1661"/>
                  </a:cubicBezTo>
                  <a:lnTo>
                    <a:pt x="1935" y="1661"/>
                  </a:lnTo>
                  <a:cubicBezTo>
                    <a:pt x="1935" y="1663"/>
                    <a:pt x="1933" y="1663"/>
                    <a:pt x="1931" y="1663"/>
                  </a:cubicBezTo>
                  <a:cubicBezTo>
                    <a:pt x="1925" y="1663"/>
                    <a:pt x="1912" y="1657"/>
                    <a:pt x="1912" y="1653"/>
                  </a:cubicBezTo>
                  <a:cubicBezTo>
                    <a:pt x="1912" y="1649"/>
                    <a:pt x="1913" y="1643"/>
                    <a:pt x="1902" y="1643"/>
                  </a:cubicBezTo>
                  <a:cubicBezTo>
                    <a:pt x="1902" y="1643"/>
                    <a:pt x="1901" y="1643"/>
                    <a:pt x="1900" y="1643"/>
                  </a:cubicBezTo>
                  <a:lnTo>
                    <a:pt x="1902" y="1667"/>
                  </a:lnTo>
                  <a:lnTo>
                    <a:pt x="1902" y="1667"/>
                  </a:lnTo>
                  <a:cubicBezTo>
                    <a:pt x="1902" y="1659"/>
                    <a:pt x="1879" y="1657"/>
                    <a:pt x="1858" y="1657"/>
                  </a:cubicBezTo>
                  <a:cubicBezTo>
                    <a:pt x="1845" y="1657"/>
                    <a:pt x="1833" y="1658"/>
                    <a:pt x="1826" y="1658"/>
                  </a:cubicBezTo>
                  <a:lnTo>
                    <a:pt x="1826" y="1658"/>
                  </a:lnTo>
                  <a:cubicBezTo>
                    <a:pt x="1826" y="1658"/>
                    <a:pt x="1826" y="1658"/>
                    <a:pt x="1826" y="1658"/>
                  </a:cubicBezTo>
                  <a:cubicBezTo>
                    <a:pt x="1836" y="1658"/>
                    <a:pt x="1836" y="1665"/>
                    <a:pt x="1836" y="1669"/>
                  </a:cubicBezTo>
                  <a:cubicBezTo>
                    <a:pt x="1819" y="1669"/>
                    <a:pt x="1808" y="1657"/>
                    <a:pt x="1794" y="1657"/>
                  </a:cubicBezTo>
                  <a:cubicBezTo>
                    <a:pt x="1790" y="1657"/>
                    <a:pt x="1785" y="1658"/>
                    <a:pt x="1780" y="1661"/>
                  </a:cubicBezTo>
                  <a:cubicBezTo>
                    <a:pt x="1779" y="1662"/>
                    <a:pt x="1767" y="1671"/>
                    <a:pt x="1760" y="1671"/>
                  </a:cubicBezTo>
                  <a:cubicBezTo>
                    <a:pt x="1758" y="1671"/>
                    <a:pt x="1757" y="1670"/>
                    <a:pt x="1756" y="1668"/>
                  </a:cubicBezTo>
                  <a:cubicBezTo>
                    <a:pt x="1754" y="1666"/>
                    <a:pt x="1769" y="1654"/>
                    <a:pt x="1757" y="1654"/>
                  </a:cubicBezTo>
                  <a:cubicBezTo>
                    <a:pt x="1757" y="1654"/>
                    <a:pt x="1756" y="1654"/>
                    <a:pt x="1755" y="1654"/>
                  </a:cubicBezTo>
                  <a:cubicBezTo>
                    <a:pt x="1739" y="1656"/>
                    <a:pt x="1733" y="1662"/>
                    <a:pt x="1717" y="1662"/>
                  </a:cubicBezTo>
                  <a:cubicBezTo>
                    <a:pt x="1715" y="1662"/>
                    <a:pt x="1713" y="1662"/>
                    <a:pt x="1711" y="1662"/>
                  </a:cubicBezTo>
                  <a:cubicBezTo>
                    <a:pt x="1697" y="1661"/>
                    <a:pt x="1686" y="1658"/>
                    <a:pt x="1672" y="1658"/>
                  </a:cubicBezTo>
                  <a:cubicBezTo>
                    <a:pt x="1669" y="1658"/>
                    <a:pt x="1667" y="1658"/>
                    <a:pt x="1664" y="1658"/>
                  </a:cubicBezTo>
                  <a:cubicBezTo>
                    <a:pt x="1645" y="1659"/>
                    <a:pt x="1631" y="1672"/>
                    <a:pt x="1655" y="1672"/>
                  </a:cubicBezTo>
                  <a:cubicBezTo>
                    <a:pt x="1648" y="1672"/>
                    <a:pt x="1640" y="1673"/>
                    <a:pt x="1632" y="1673"/>
                  </a:cubicBezTo>
                  <a:cubicBezTo>
                    <a:pt x="1628" y="1673"/>
                    <a:pt x="1625" y="1673"/>
                    <a:pt x="1621" y="1672"/>
                  </a:cubicBezTo>
                  <a:cubicBezTo>
                    <a:pt x="1611" y="1672"/>
                    <a:pt x="1605" y="1667"/>
                    <a:pt x="1597" y="1665"/>
                  </a:cubicBezTo>
                  <a:cubicBezTo>
                    <a:pt x="1595" y="1664"/>
                    <a:pt x="1594" y="1664"/>
                    <a:pt x="1593" y="1664"/>
                  </a:cubicBezTo>
                  <a:cubicBezTo>
                    <a:pt x="1588" y="1664"/>
                    <a:pt x="1583" y="1666"/>
                    <a:pt x="1579" y="1666"/>
                  </a:cubicBezTo>
                  <a:cubicBezTo>
                    <a:pt x="1567" y="1670"/>
                    <a:pt x="1571" y="1674"/>
                    <a:pt x="1571" y="1680"/>
                  </a:cubicBezTo>
                  <a:cubicBezTo>
                    <a:pt x="1574" y="1679"/>
                    <a:pt x="1577" y="1678"/>
                    <a:pt x="1579" y="1678"/>
                  </a:cubicBezTo>
                  <a:cubicBezTo>
                    <a:pt x="1583" y="1678"/>
                    <a:pt x="1583" y="1680"/>
                    <a:pt x="1578" y="1683"/>
                  </a:cubicBezTo>
                  <a:cubicBezTo>
                    <a:pt x="1574" y="1686"/>
                    <a:pt x="1565" y="1689"/>
                    <a:pt x="1556" y="1689"/>
                  </a:cubicBezTo>
                  <a:cubicBezTo>
                    <a:pt x="1555" y="1689"/>
                    <a:pt x="1554" y="1689"/>
                    <a:pt x="1553" y="1689"/>
                  </a:cubicBezTo>
                  <a:cubicBezTo>
                    <a:pt x="1536" y="1686"/>
                    <a:pt x="1565" y="1672"/>
                    <a:pt x="1547" y="1672"/>
                  </a:cubicBezTo>
                  <a:cubicBezTo>
                    <a:pt x="1546" y="1672"/>
                    <a:pt x="1546" y="1672"/>
                    <a:pt x="1545" y="1672"/>
                  </a:cubicBezTo>
                  <a:cubicBezTo>
                    <a:pt x="1536" y="1672"/>
                    <a:pt x="1488" y="1679"/>
                    <a:pt x="1501" y="1686"/>
                  </a:cubicBezTo>
                  <a:cubicBezTo>
                    <a:pt x="1512" y="1691"/>
                    <a:pt x="1518" y="1693"/>
                    <a:pt x="1506" y="1699"/>
                  </a:cubicBezTo>
                  <a:cubicBezTo>
                    <a:pt x="1501" y="1701"/>
                    <a:pt x="1494" y="1703"/>
                    <a:pt x="1487" y="1703"/>
                  </a:cubicBezTo>
                  <a:cubicBezTo>
                    <a:pt x="1483" y="1703"/>
                    <a:pt x="1480" y="1703"/>
                    <a:pt x="1476" y="1701"/>
                  </a:cubicBezTo>
                  <a:cubicBezTo>
                    <a:pt x="1463" y="1694"/>
                    <a:pt x="1482" y="1672"/>
                    <a:pt x="1478" y="1672"/>
                  </a:cubicBezTo>
                  <a:cubicBezTo>
                    <a:pt x="1475" y="1671"/>
                    <a:pt x="1472" y="1671"/>
                    <a:pt x="1469" y="1671"/>
                  </a:cubicBezTo>
                  <a:cubicBezTo>
                    <a:pt x="1461" y="1671"/>
                    <a:pt x="1452" y="1672"/>
                    <a:pt x="1446" y="1674"/>
                  </a:cubicBezTo>
                  <a:cubicBezTo>
                    <a:pt x="1435" y="1678"/>
                    <a:pt x="1444" y="1684"/>
                    <a:pt x="1435" y="1687"/>
                  </a:cubicBezTo>
                  <a:cubicBezTo>
                    <a:pt x="1433" y="1688"/>
                    <a:pt x="1431" y="1689"/>
                    <a:pt x="1429" y="1689"/>
                  </a:cubicBezTo>
                  <a:cubicBezTo>
                    <a:pt x="1419" y="1689"/>
                    <a:pt x="1419" y="1674"/>
                    <a:pt x="1409" y="1674"/>
                  </a:cubicBezTo>
                  <a:cubicBezTo>
                    <a:pt x="1408" y="1674"/>
                    <a:pt x="1407" y="1675"/>
                    <a:pt x="1405" y="1675"/>
                  </a:cubicBezTo>
                  <a:cubicBezTo>
                    <a:pt x="1391" y="1680"/>
                    <a:pt x="1386" y="1687"/>
                    <a:pt x="1385" y="1694"/>
                  </a:cubicBezTo>
                  <a:lnTo>
                    <a:pt x="1385" y="1694"/>
                  </a:lnTo>
                  <a:cubicBezTo>
                    <a:pt x="1385" y="1689"/>
                    <a:pt x="1387" y="1682"/>
                    <a:pt x="1381" y="1678"/>
                  </a:cubicBezTo>
                  <a:cubicBezTo>
                    <a:pt x="1374" y="1673"/>
                    <a:pt x="1359" y="1666"/>
                    <a:pt x="1346" y="1666"/>
                  </a:cubicBezTo>
                  <a:cubicBezTo>
                    <a:pt x="1343" y="1666"/>
                    <a:pt x="1341" y="1666"/>
                    <a:pt x="1338" y="1666"/>
                  </a:cubicBezTo>
                  <a:cubicBezTo>
                    <a:pt x="1333" y="1668"/>
                    <a:pt x="1348" y="1675"/>
                    <a:pt x="1337" y="1679"/>
                  </a:cubicBezTo>
                  <a:cubicBezTo>
                    <a:pt x="1333" y="1680"/>
                    <a:pt x="1329" y="1680"/>
                    <a:pt x="1324" y="1680"/>
                  </a:cubicBezTo>
                  <a:cubicBezTo>
                    <a:pt x="1318" y="1680"/>
                    <a:pt x="1312" y="1680"/>
                    <a:pt x="1307" y="1679"/>
                  </a:cubicBezTo>
                  <a:cubicBezTo>
                    <a:pt x="1297" y="1678"/>
                    <a:pt x="1289" y="1671"/>
                    <a:pt x="1280" y="1671"/>
                  </a:cubicBezTo>
                  <a:cubicBezTo>
                    <a:pt x="1280" y="1671"/>
                    <a:pt x="1279" y="1672"/>
                    <a:pt x="1279" y="1672"/>
                  </a:cubicBezTo>
                  <a:cubicBezTo>
                    <a:pt x="1267" y="1672"/>
                    <a:pt x="1265" y="1680"/>
                    <a:pt x="1255" y="1680"/>
                  </a:cubicBezTo>
                  <a:cubicBezTo>
                    <a:pt x="1253" y="1680"/>
                    <a:pt x="1251" y="1680"/>
                    <a:pt x="1249" y="1679"/>
                  </a:cubicBezTo>
                  <a:cubicBezTo>
                    <a:pt x="1243" y="1677"/>
                    <a:pt x="1241" y="1668"/>
                    <a:pt x="1234" y="1668"/>
                  </a:cubicBezTo>
                  <a:cubicBezTo>
                    <a:pt x="1232" y="1668"/>
                    <a:pt x="1231" y="1668"/>
                    <a:pt x="1229" y="1669"/>
                  </a:cubicBezTo>
                  <a:cubicBezTo>
                    <a:pt x="1217" y="1674"/>
                    <a:pt x="1218" y="1686"/>
                    <a:pt x="1199" y="1686"/>
                  </a:cubicBezTo>
                  <a:cubicBezTo>
                    <a:pt x="1198" y="1686"/>
                    <a:pt x="1197" y="1686"/>
                    <a:pt x="1197" y="1686"/>
                  </a:cubicBezTo>
                  <a:lnTo>
                    <a:pt x="1198" y="1679"/>
                  </a:lnTo>
                  <a:cubicBezTo>
                    <a:pt x="1195" y="1676"/>
                    <a:pt x="1197" y="1674"/>
                    <a:pt x="1202" y="1674"/>
                  </a:cubicBezTo>
                  <a:cubicBezTo>
                    <a:pt x="1202" y="1674"/>
                    <a:pt x="1202" y="1674"/>
                    <a:pt x="1201" y="1674"/>
                  </a:cubicBezTo>
                  <a:cubicBezTo>
                    <a:pt x="1194" y="1674"/>
                    <a:pt x="1167" y="1679"/>
                    <a:pt x="1164" y="1679"/>
                  </a:cubicBezTo>
                  <a:cubicBezTo>
                    <a:pt x="1153" y="1679"/>
                    <a:pt x="1147" y="1674"/>
                    <a:pt x="1139" y="1674"/>
                  </a:cubicBezTo>
                  <a:cubicBezTo>
                    <a:pt x="1138" y="1674"/>
                    <a:pt x="1137" y="1674"/>
                    <a:pt x="1136" y="1674"/>
                  </a:cubicBezTo>
                  <a:cubicBezTo>
                    <a:pt x="1126" y="1676"/>
                    <a:pt x="1123" y="1678"/>
                    <a:pt x="1114" y="1678"/>
                  </a:cubicBezTo>
                  <a:cubicBezTo>
                    <a:pt x="1113" y="1678"/>
                    <a:pt x="1111" y="1678"/>
                    <a:pt x="1109" y="1678"/>
                  </a:cubicBezTo>
                  <a:cubicBezTo>
                    <a:pt x="1095" y="1677"/>
                    <a:pt x="1091" y="1677"/>
                    <a:pt x="1080" y="1673"/>
                  </a:cubicBezTo>
                  <a:cubicBezTo>
                    <a:pt x="1076" y="1672"/>
                    <a:pt x="1073" y="1672"/>
                    <a:pt x="1070" y="1672"/>
                  </a:cubicBezTo>
                  <a:cubicBezTo>
                    <a:pt x="1059" y="1672"/>
                    <a:pt x="1051" y="1679"/>
                    <a:pt x="1040" y="1679"/>
                  </a:cubicBezTo>
                  <a:cubicBezTo>
                    <a:pt x="1039" y="1679"/>
                    <a:pt x="1038" y="1679"/>
                    <a:pt x="1038" y="1679"/>
                  </a:cubicBezTo>
                  <a:cubicBezTo>
                    <a:pt x="1020" y="1679"/>
                    <a:pt x="1016" y="1665"/>
                    <a:pt x="1000" y="1664"/>
                  </a:cubicBezTo>
                  <a:cubicBezTo>
                    <a:pt x="1000" y="1664"/>
                    <a:pt x="999" y="1664"/>
                    <a:pt x="999" y="1664"/>
                  </a:cubicBezTo>
                  <a:cubicBezTo>
                    <a:pt x="987" y="1664"/>
                    <a:pt x="980" y="1672"/>
                    <a:pt x="968" y="1673"/>
                  </a:cubicBezTo>
                  <a:cubicBezTo>
                    <a:pt x="967" y="1673"/>
                    <a:pt x="966" y="1674"/>
                    <a:pt x="965" y="1674"/>
                  </a:cubicBezTo>
                  <a:cubicBezTo>
                    <a:pt x="951" y="1674"/>
                    <a:pt x="957" y="1656"/>
                    <a:pt x="957" y="1652"/>
                  </a:cubicBezTo>
                  <a:lnTo>
                    <a:pt x="957" y="1652"/>
                  </a:lnTo>
                  <a:cubicBezTo>
                    <a:pt x="947" y="1657"/>
                    <a:pt x="937" y="1661"/>
                    <a:pt x="930" y="1666"/>
                  </a:cubicBezTo>
                  <a:cubicBezTo>
                    <a:pt x="924" y="1671"/>
                    <a:pt x="920" y="1672"/>
                    <a:pt x="918" y="1672"/>
                  </a:cubicBezTo>
                  <a:cubicBezTo>
                    <a:pt x="912" y="1672"/>
                    <a:pt x="912" y="1664"/>
                    <a:pt x="913" y="1658"/>
                  </a:cubicBezTo>
                  <a:lnTo>
                    <a:pt x="913" y="1658"/>
                  </a:lnTo>
                  <a:cubicBezTo>
                    <a:pt x="912" y="1663"/>
                    <a:pt x="905" y="1664"/>
                    <a:pt x="896" y="1664"/>
                  </a:cubicBezTo>
                  <a:cubicBezTo>
                    <a:pt x="891" y="1664"/>
                    <a:pt x="885" y="1664"/>
                    <a:pt x="879" y="1664"/>
                  </a:cubicBezTo>
                  <a:cubicBezTo>
                    <a:pt x="873" y="1664"/>
                    <a:pt x="868" y="1665"/>
                    <a:pt x="868" y="1668"/>
                  </a:cubicBezTo>
                  <a:cubicBezTo>
                    <a:pt x="859" y="1663"/>
                    <a:pt x="850" y="1656"/>
                    <a:pt x="836" y="1654"/>
                  </a:cubicBezTo>
                  <a:cubicBezTo>
                    <a:pt x="836" y="1658"/>
                    <a:pt x="833" y="1659"/>
                    <a:pt x="830" y="1659"/>
                  </a:cubicBezTo>
                  <a:cubicBezTo>
                    <a:pt x="826" y="1659"/>
                    <a:pt x="822" y="1658"/>
                    <a:pt x="816" y="1658"/>
                  </a:cubicBezTo>
                  <a:cubicBezTo>
                    <a:pt x="801" y="1658"/>
                    <a:pt x="791" y="1664"/>
                    <a:pt x="778" y="1664"/>
                  </a:cubicBezTo>
                  <a:cubicBezTo>
                    <a:pt x="777" y="1664"/>
                    <a:pt x="776" y="1664"/>
                    <a:pt x="775" y="1664"/>
                  </a:cubicBezTo>
                  <a:cubicBezTo>
                    <a:pt x="772" y="1663"/>
                    <a:pt x="753" y="1642"/>
                    <a:pt x="741" y="1642"/>
                  </a:cubicBezTo>
                  <a:cubicBezTo>
                    <a:pt x="739" y="1642"/>
                    <a:pt x="737" y="1642"/>
                    <a:pt x="736" y="1644"/>
                  </a:cubicBezTo>
                  <a:cubicBezTo>
                    <a:pt x="733" y="1647"/>
                    <a:pt x="743" y="1663"/>
                    <a:pt x="736" y="1663"/>
                  </a:cubicBezTo>
                  <a:cubicBezTo>
                    <a:pt x="734" y="1663"/>
                    <a:pt x="732" y="1663"/>
                    <a:pt x="729" y="1661"/>
                  </a:cubicBezTo>
                  <a:cubicBezTo>
                    <a:pt x="721" y="1657"/>
                    <a:pt x="718" y="1654"/>
                    <a:pt x="712" y="1654"/>
                  </a:cubicBezTo>
                  <a:cubicBezTo>
                    <a:pt x="710" y="1654"/>
                    <a:pt x="707" y="1655"/>
                    <a:pt x="703" y="1656"/>
                  </a:cubicBezTo>
                  <a:cubicBezTo>
                    <a:pt x="703" y="1656"/>
                    <a:pt x="695" y="1663"/>
                    <a:pt x="692" y="1663"/>
                  </a:cubicBezTo>
                  <a:cubicBezTo>
                    <a:pt x="692" y="1663"/>
                    <a:pt x="691" y="1663"/>
                    <a:pt x="691" y="1663"/>
                  </a:cubicBezTo>
                  <a:cubicBezTo>
                    <a:pt x="686" y="1657"/>
                    <a:pt x="707" y="1646"/>
                    <a:pt x="701" y="1643"/>
                  </a:cubicBezTo>
                  <a:cubicBezTo>
                    <a:pt x="700" y="1642"/>
                    <a:pt x="700" y="1642"/>
                    <a:pt x="699" y="1642"/>
                  </a:cubicBezTo>
                  <a:cubicBezTo>
                    <a:pt x="696" y="1642"/>
                    <a:pt x="689" y="1645"/>
                    <a:pt x="689" y="1645"/>
                  </a:cubicBezTo>
                  <a:cubicBezTo>
                    <a:pt x="685" y="1647"/>
                    <a:pt x="682" y="1647"/>
                    <a:pt x="679" y="1647"/>
                  </a:cubicBezTo>
                  <a:cubicBezTo>
                    <a:pt x="676" y="1647"/>
                    <a:pt x="672" y="1646"/>
                    <a:pt x="667" y="1645"/>
                  </a:cubicBezTo>
                  <a:lnTo>
                    <a:pt x="667" y="1645"/>
                  </a:lnTo>
                  <a:cubicBezTo>
                    <a:pt x="667" y="1645"/>
                    <a:pt x="668" y="1645"/>
                    <a:pt x="669" y="1645"/>
                  </a:cubicBezTo>
                  <a:cubicBezTo>
                    <a:pt x="674" y="1645"/>
                    <a:pt x="672" y="1642"/>
                    <a:pt x="673" y="1639"/>
                  </a:cubicBezTo>
                  <a:lnTo>
                    <a:pt x="673" y="1639"/>
                  </a:lnTo>
                  <a:cubicBezTo>
                    <a:pt x="672" y="1640"/>
                    <a:pt x="671" y="1641"/>
                    <a:pt x="669" y="1641"/>
                  </a:cubicBezTo>
                  <a:cubicBezTo>
                    <a:pt x="664" y="1641"/>
                    <a:pt x="656" y="1638"/>
                    <a:pt x="650" y="1638"/>
                  </a:cubicBezTo>
                  <a:cubicBezTo>
                    <a:pt x="650" y="1638"/>
                    <a:pt x="650" y="1641"/>
                    <a:pt x="647" y="1642"/>
                  </a:cubicBezTo>
                  <a:cubicBezTo>
                    <a:pt x="645" y="1642"/>
                    <a:pt x="644" y="1642"/>
                    <a:pt x="642" y="1642"/>
                  </a:cubicBezTo>
                  <a:cubicBezTo>
                    <a:pt x="631" y="1642"/>
                    <a:pt x="617" y="1639"/>
                    <a:pt x="618" y="1634"/>
                  </a:cubicBezTo>
                  <a:cubicBezTo>
                    <a:pt x="618" y="1628"/>
                    <a:pt x="604" y="1623"/>
                    <a:pt x="594" y="1623"/>
                  </a:cubicBezTo>
                  <a:cubicBezTo>
                    <a:pt x="590" y="1623"/>
                    <a:pt x="586" y="1624"/>
                    <a:pt x="586" y="1627"/>
                  </a:cubicBezTo>
                  <a:cubicBezTo>
                    <a:pt x="579" y="1627"/>
                    <a:pt x="567" y="1623"/>
                    <a:pt x="560" y="1623"/>
                  </a:cubicBezTo>
                  <a:cubicBezTo>
                    <a:pt x="556" y="1623"/>
                    <a:pt x="553" y="1624"/>
                    <a:pt x="552" y="1627"/>
                  </a:cubicBezTo>
                  <a:cubicBezTo>
                    <a:pt x="534" y="1619"/>
                    <a:pt x="499" y="1597"/>
                    <a:pt x="474" y="1597"/>
                  </a:cubicBezTo>
                  <a:cubicBezTo>
                    <a:pt x="467" y="1597"/>
                    <a:pt x="462" y="1599"/>
                    <a:pt x="457" y="1602"/>
                  </a:cubicBezTo>
                  <a:cubicBezTo>
                    <a:pt x="461" y="1591"/>
                    <a:pt x="458" y="1587"/>
                    <a:pt x="453" y="1587"/>
                  </a:cubicBezTo>
                  <a:cubicBezTo>
                    <a:pt x="443" y="1587"/>
                    <a:pt x="424" y="1599"/>
                    <a:pt x="415" y="1599"/>
                  </a:cubicBezTo>
                  <a:cubicBezTo>
                    <a:pt x="413" y="1599"/>
                    <a:pt x="411" y="1598"/>
                    <a:pt x="410" y="1597"/>
                  </a:cubicBezTo>
                  <a:cubicBezTo>
                    <a:pt x="403" y="1590"/>
                    <a:pt x="401" y="1578"/>
                    <a:pt x="386" y="1578"/>
                  </a:cubicBezTo>
                  <a:cubicBezTo>
                    <a:pt x="384" y="1578"/>
                    <a:pt x="382" y="1579"/>
                    <a:pt x="379" y="1579"/>
                  </a:cubicBezTo>
                  <a:cubicBezTo>
                    <a:pt x="374" y="1580"/>
                    <a:pt x="347" y="1592"/>
                    <a:pt x="347" y="1593"/>
                  </a:cubicBezTo>
                  <a:lnTo>
                    <a:pt x="347" y="1593"/>
                  </a:lnTo>
                  <a:cubicBezTo>
                    <a:pt x="341" y="1583"/>
                    <a:pt x="356" y="1579"/>
                    <a:pt x="328" y="1573"/>
                  </a:cubicBezTo>
                  <a:cubicBezTo>
                    <a:pt x="326" y="1573"/>
                    <a:pt x="325" y="1572"/>
                    <a:pt x="324" y="1572"/>
                  </a:cubicBezTo>
                  <a:cubicBezTo>
                    <a:pt x="316" y="1572"/>
                    <a:pt x="319" y="1579"/>
                    <a:pt x="312" y="1579"/>
                  </a:cubicBezTo>
                  <a:cubicBezTo>
                    <a:pt x="311" y="1579"/>
                    <a:pt x="308" y="1578"/>
                    <a:pt x="305" y="1577"/>
                  </a:cubicBezTo>
                  <a:cubicBezTo>
                    <a:pt x="307" y="1573"/>
                    <a:pt x="316" y="1562"/>
                    <a:pt x="308" y="1555"/>
                  </a:cubicBezTo>
                  <a:cubicBezTo>
                    <a:pt x="304" y="1552"/>
                    <a:pt x="293" y="1548"/>
                    <a:pt x="286" y="1548"/>
                  </a:cubicBezTo>
                  <a:cubicBezTo>
                    <a:pt x="283" y="1548"/>
                    <a:pt x="281" y="1549"/>
                    <a:pt x="281" y="1551"/>
                  </a:cubicBezTo>
                  <a:cubicBezTo>
                    <a:pt x="280" y="1552"/>
                    <a:pt x="279" y="1552"/>
                    <a:pt x="278" y="1552"/>
                  </a:cubicBezTo>
                  <a:cubicBezTo>
                    <a:pt x="269" y="1552"/>
                    <a:pt x="245" y="1545"/>
                    <a:pt x="241" y="1542"/>
                  </a:cubicBezTo>
                  <a:cubicBezTo>
                    <a:pt x="231" y="1539"/>
                    <a:pt x="203" y="1528"/>
                    <a:pt x="201" y="1521"/>
                  </a:cubicBezTo>
                  <a:cubicBezTo>
                    <a:pt x="200" y="1510"/>
                    <a:pt x="191" y="1499"/>
                    <a:pt x="171" y="1495"/>
                  </a:cubicBezTo>
                  <a:cubicBezTo>
                    <a:pt x="169" y="1495"/>
                    <a:pt x="168" y="1495"/>
                    <a:pt x="167" y="1495"/>
                  </a:cubicBezTo>
                  <a:cubicBezTo>
                    <a:pt x="163" y="1495"/>
                    <a:pt x="160" y="1496"/>
                    <a:pt x="156" y="1496"/>
                  </a:cubicBezTo>
                  <a:cubicBezTo>
                    <a:pt x="153" y="1496"/>
                    <a:pt x="150" y="1496"/>
                    <a:pt x="146" y="1493"/>
                  </a:cubicBezTo>
                  <a:cubicBezTo>
                    <a:pt x="137" y="1488"/>
                    <a:pt x="127" y="1480"/>
                    <a:pt x="120" y="1472"/>
                  </a:cubicBezTo>
                  <a:cubicBezTo>
                    <a:pt x="118" y="1472"/>
                    <a:pt x="91" y="1443"/>
                    <a:pt x="89" y="1443"/>
                  </a:cubicBezTo>
                  <a:cubicBezTo>
                    <a:pt x="89" y="1443"/>
                    <a:pt x="89" y="1443"/>
                    <a:pt x="89" y="1444"/>
                  </a:cubicBezTo>
                  <a:cubicBezTo>
                    <a:pt x="88" y="1447"/>
                    <a:pt x="87" y="1449"/>
                    <a:pt x="85" y="1449"/>
                  </a:cubicBezTo>
                  <a:cubicBezTo>
                    <a:pt x="78" y="1449"/>
                    <a:pt x="63" y="1425"/>
                    <a:pt x="60" y="1417"/>
                  </a:cubicBezTo>
                  <a:cubicBezTo>
                    <a:pt x="56" y="1409"/>
                    <a:pt x="51" y="1400"/>
                    <a:pt x="49" y="1393"/>
                  </a:cubicBezTo>
                  <a:cubicBezTo>
                    <a:pt x="47" y="1389"/>
                    <a:pt x="46" y="1387"/>
                    <a:pt x="45" y="1387"/>
                  </a:cubicBezTo>
                  <a:cubicBezTo>
                    <a:pt x="45" y="1387"/>
                    <a:pt x="44" y="1388"/>
                    <a:pt x="43" y="1390"/>
                  </a:cubicBezTo>
                  <a:cubicBezTo>
                    <a:pt x="43" y="1390"/>
                    <a:pt x="43" y="1390"/>
                    <a:pt x="43" y="1390"/>
                  </a:cubicBezTo>
                  <a:cubicBezTo>
                    <a:pt x="39" y="1390"/>
                    <a:pt x="43" y="1374"/>
                    <a:pt x="42" y="1373"/>
                  </a:cubicBezTo>
                  <a:cubicBezTo>
                    <a:pt x="42" y="1367"/>
                    <a:pt x="44" y="1361"/>
                    <a:pt x="43" y="1354"/>
                  </a:cubicBezTo>
                  <a:cubicBezTo>
                    <a:pt x="42" y="1348"/>
                    <a:pt x="44" y="1325"/>
                    <a:pt x="50" y="1325"/>
                  </a:cubicBezTo>
                  <a:cubicBezTo>
                    <a:pt x="50" y="1325"/>
                    <a:pt x="51" y="1325"/>
                    <a:pt x="51" y="1325"/>
                  </a:cubicBezTo>
                  <a:cubicBezTo>
                    <a:pt x="52" y="1325"/>
                    <a:pt x="52" y="1325"/>
                    <a:pt x="53" y="1325"/>
                  </a:cubicBezTo>
                  <a:cubicBezTo>
                    <a:pt x="60" y="1325"/>
                    <a:pt x="69" y="1310"/>
                    <a:pt x="73" y="1300"/>
                  </a:cubicBezTo>
                  <a:cubicBezTo>
                    <a:pt x="77" y="1287"/>
                    <a:pt x="63" y="1294"/>
                    <a:pt x="73" y="1280"/>
                  </a:cubicBezTo>
                  <a:lnTo>
                    <a:pt x="73" y="1280"/>
                  </a:lnTo>
                  <a:cubicBezTo>
                    <a:pt x="75" y="1282"/>
                    <a:pt x="78" y="1284"/>
                    <a:pt x="80" y="1284"/>
                  </a:cubicBezTo>
                  <a:cubicBezTo>
                    <a:pt x="82" y="1284"/>
                    <a:pt x="85" y="1283"/>
                    <a:pt x="88" y="1278"/>
                  </a:cubicBezTo>
                  <a:cubicBezTo>
                    <a:pt x="92" y="1272"/>
                    <a:pt x="90" y="1270"/>
                    <a:pt x="86" y="1270"/>
                  </a:cubicBezTo>
                  <a:cubicBezTo>
                    <a:pt x="77" y="1270"/>
                    <a:pt x="56" y="1280"/>
                    <a:pt x="50" y="1287"/>
                  </a:cubicBezTo>
                  <a:cubicBezTo>
                    <a:pt x="42" y="1296"/>
                    <a:pt x="36" y="1315"/>
                    <a:pt x="29" y="1315"/>
                  </a:cubicBezTo>
                  <a:cubicBezTo>
                    <a:pt x="29" y="1315"/>
                    <a:pt x="28" y="1315"/>
                    <a:pt x="28" y="1314"/>
                  </a:cubicBezTo>
                  <a:cubicBezTo>
                    <a:pt x="23" y="1322"/>
                    <a:pt x="20" y="1344"/>
                    <a:pt x="13" y="1344"/>
                  </a:cubicBezTo>
                  <a:cubicBezTo>
                    <a:pt x="13" y="1344"/>
                    <a:pt x="13" y="1344"/>
                    <a:pt x="13" y="1344"/>
                  </a:cubicBezTo>
                  <a:lnTo>
                    <a:pt x="13" y="1344"/>
                  </a:lnTo>
                  <a:cubicBezTo>
                    <a:pt x="13" y="1344"/>
                    <a:pt x="14" y="1344"/>
                    <a:pt x="14" y="1344"/>
                  </a:cubicBezTo>
                  <a:cubicBezTo>
                    <a:pt x="17" y="1344"/>
                    <a:pt x="21" y="1343"/>
                    <a:pt x="24" y="1343"/>
                  </a:cubicBezTo>
                  <a:cubicBezTo>
                    <a:pt x="29" y="1343"/>
                    <a:pt x="32" y="1345"/>
                    <a:pt x="31" y="1351"/>
                  </a:cubicBezTo>
                  <a:cubicBezTo>
                    <a:pt x="28" y="1361"/>
                    <a:pt x="14" y="1379"/>
                    <a:pt x="19" y="1391"/>
                  </a:cubicBezTo>
                  <a:cubicBezTo>
                    <a:pt x="19" y="1392"/>
                    <a:pt x="20" y="1393"/>
                    <a:pt x="21" y="1393"/>
                  </a:cubicBezTo>
                  <a:cubicBezTo>
                    <a:pt x="23" y="1393"/>
                    <a:pt x="25" y="1389"/>
                    <a:pt x="27" y="1388"/>
                  </a:cubicBezTo>
                  <a:cubicBezTo>
                    <a:pt x="32" y="1388"/>
                    <a:pt x="35" y="1398"/>
                    <a:pt x="36" y="1405"/>
                  </a:cubicBezTo>
                  <a:cubicBezTo>
                    <a:pt x="40" y="1413"/>
                    <a:pt x="47" y="1430"/>
                    <a:pt x="38" y="1430"/>
                  </a:cubicBezTo>
                  <a:cubicBezTo>
                    <a:pt x="38" y="1430"/>
                    <a:pt x="38" y="1430"/>
                    <a:pt x="37" y="1430"/>
                  </a:cubicBezTo>
                  <a:cubicBezTo>
                    <a:pt x="33" y="1428"/>
                    <a:pt x="26" y="1420"/>
                    <a:pt x="21" y="1413"/>
                  </a:cubicBezTo>
                  <a:cubicBezTo>
                    <a:pt x="17" y="1407"/>
                    <a:pt x="14" y="1402"/>
                    <a:pt x="11" y="1402"/>
                  </a:cubicBezTo>
                  <a:cubicBezTo>
                    <a:pt x="10" y="1402"/>
                    <a:pt x="9" y="1403"/>
                    <a:pt x="8" y="1404"/>
                  </a:cubicBezTo>
                  <a:cubicBezTo>
                    <a:pt x="1" y="1418"/>
                    <a:pt x="13" y="1434"/>
                    <a:pt x="23" y="1435"/>
                  </a:cubicBezTo>
                  <a:cubicBezTo>
                    <a:pt x="29" y="1437"/>
                    <a:pt x="42" y="1448"/>
                    <a:pt x="50" y="1461"/>
                  </a:cubicBezTo>
                  <a:cubicBezTo>
                    <a:pt x="60" y="1472"/>
                    <a:pt x="68" y="1484"/>
                    <a:pt x="66" y="1489"/>
                  </a:cubicBezTo>
                  <a:lnTo>
                    <a:pt x="66" y="1489"/>
                  </a:lnTo>
                  <a:cubicBezTo>
                    <a:pt x="67" y="1487"/>
                    <a:pt x="69" y="1481"/>
                    <a:pt x="73" y="1481"/>
                  </a:cubicBezTo>
                  <a:cubicBezTo>
                    <a:pt x="75" y="1481"/>
                    <a:pt x="76" y="1482"/>
                    <a:pt x="77" y="1483"/>
                  </a:cubicBezTo>
                  <a:cubicBezTo>
                    <a:pt x="84" y="1487"/>
                    <a:pt x="95" y="1495"/>
                    <a:pt x="102" y="1495"/>
                  </a:cubicBezTo>
                  <a:cubicBezTo>
                    <a:pt x="103" y="1495"/>
                    <a:pt x="104" y="1494"/>
                    <a:pt x="105" y="1493"/>
                  </a:cubicBezTo>
                  <a:lnTo>
                    <a:pt x="105" y="1493"/>
                  </a:lnTo>
                  <a:cubicBezTo>
                    <a:pt x="100" y="1500"/>
                    <a:pt x="116" y="1514"/>
                    <a:pt x="135" y="1528"/>
                  </a:cubicBezTo>
                  <a:cubicBezTo>
                    <a:pt x="155" y="1540"/>
                    <a:pt x="179" y="1552"/>
                    <a:pt x="186" y="1555"/>
                  </a:cubicBezTo>
                  <a:cubicBezTo>
                    <a:pt x="211" y="1565"/>
                    <a:pt x="230" y="1569"/>
                    <a:pt x="249" y="1569"/>
                  </a:cubicBezTo>
                  <a:cubicBezTo>
                    <a:pt x="257" y="1569"/>
                    <a:pt x="264" y="1568"/>
                    <a:pt x="272" y="1567"/>
                  </a:cubicBezTo>
                  <a:lnTo>
                    <a:pt x="272" y="1567"/>
                  </a:lnTo>
                  <a:cubicBezTo>
                    <a:pt x="264" y="1568"/>
                    <a:pt x="246" y="1573"/>
                    <a:pt x="252" y="1578"/>
                  </a:cubicBezTo>
                  <a:cubicBezTo>
                    <a:pt x="252" y="1578"/>
                    <a:pt x="265" y="1582"/>
                    <a:pt x="265" y="1582"/>
                  </a:cubicBezTo>
                  <a:cubicBezTo>
                    <a:pt x="271" y="1583"/>
                    <a:pt x="267" y="1582"/>
                    <a:pt x="269" y="1587"/>
                  </a:cubicBezTo>
                  <a:cubicBezTo>
                    <a:pt x="270" y="1593"/>
                    <a:pt x="276" y="1598"/>
                    <a:pt x="282" y="1598"/>
                  </a:cubicBezTo>
                  <a:cubicBezTo>
                    <a:pt x="284" y="1598"/>
                    <a:pt x="286" y="1597"/>
                    <a:pt x="288" y="1594"/>
                  </a:cubicBezTo>
                  <a:cubicBezTo>
                    <a:pt x="290" y="1590"/>
                    <a:pt x="289" y="1587"/>
                    <a:pt x="294" y="1587"/>
                  </a:cubicBezTo>
                  <a:cubicBezTo>
                    <a:pt x="296" y="1587"/>
                    <a:pt x="299" y="1587"/>
                    <a:pt x="303" y="1589"/>
                  </a:cubicBezTo>
                  <a:cubicBezTo>
                    <a:pt x="310" y="1591"/>
                    <a:pt x="320" y="1593"/>
                    <a:pt x="326" y="1596"/>
                  </a:cubicBezTo>
                  <a:cubicBezTo>
                    <a:pt x="331" y="1599"/>
                    <a:pt x="330" y="1603"/>
                    <a:pt x="333" y="1603"/>
                  </a:cubicBezTo>
                  <a:cubicBezTo>
                    <a:pt x="345" y="1608"/>
                    <a:pt x="358" y="1611"/>
                    <a:pt x="371" y="1615"/>
                  </a:cubicBezTo>
                  <a:cubicBezTo>
                    <a:pt x="373" y="1615"/>
                    <a:pt x="375" y="1616"/>
                    <a:pt x="377" y="1616"/>
                  </a:cubicBezTo>
                  <a:cubicBezTo>
                    <a:pt x="392" y="1616"/>
                    <a:pt x="389" y="1600"/>
                    <a:pt x="384" y="1597"/>
                  </a:cubicBezTo>
                  <a:lnTo>
                    <a:pt x="384" y="1597"/>
                  </a:lnTo>
                  <a:cubicBezTo>
                    <a:pt x="395" y="1601"/>
                    <a:pt x="415" y="1624"/>
                    <a:pt x="425" y="1631"/>
                  </a:cubicBezTo>
                  <a:cubicBezTo>
                    <a:pt x="430" y="1634"/>
                    <a:pt x="436" y="1636"/>
                    <a:pt x="438" y="1636"/>
                  </a:cubicBezTo>
                  <a:cubicBezTo>
                    <a:pt x="440" y="1636"/>
                    <a:pt x="439" y="1634"/>
                    <a:pt x="434" y="1630"/>
                  </a:cubicBezTo>
                  <a:cubicBezTo>
                    <a:pt x="430" y="1625"/>
                    <a:pt x="424" y="1616"/>
                    <a:pt x="430" y="1616"/>
                  </a:cubicBezTo>
                  <a:cubicBezTo>
                    <a:pt x="432" y="1616"/>
                    <a:pt x="435" y="1617"/>
                    <a:pt x="440" y="1619"/>
                  </a:cubicBezTo>
                  <a:cubicBezTo>
                    <a:pt x="450" y="1624"/>
                    <a:pt x="460" y="1630"/>
                    <a:pt x="468" y="1637"/>
                  </a:cubicBezTo>
                  <a:cubicBezTo>
                    <a:pt x="468" y="1637"/>
                    <a:pt x="473" y="1642"/>
                    <a:pt x="476" y="1644"/>
                  </a:cubicBezTo>
                  <a:lnTo>
                    <a:pt x="476" y="1644"/>
                  </a:lnTo>
                  <a:cubicBezTo>
                    <a:pt x="473" y="1642"/>
                    <a:pt x="472" y="1628"/>
                    <a:pt x="475" y="1626"/>
                  </a:cubicBezTo>
                  <a:cubicBezTo>
                    <a:pt x="475" y="1626"/>
                    <a:pt x="475" y="1626"/>
                    <a:pt x="476" y="1626"/>
                  </a:cubicBezTo>
                  <a:cubicBezTo>
                    <a:pt x="481" y="1626"/>
                    <a:pt x="500" y="1645"/>
                    <a:pt x="503" y="1647"/>
                  </a:cubicBezTo>
                  <a:cubicBezTo>
                    <a:pt x="510" y="1653"/>
                    <a:pt x="513" y="1656"/>
                    <a:pt x="515" y="1656"/>
                  </a:cubicBezTo>
                  <a:cubicBezTo>
                    <a:pt x="519" y="1656"/>
                    <a:pt x="499" y="1631"/>
                    <a:pt x="500" y="1631"/>
                  </a:cubicBezTo>
                  <a:cubicBezTo>
                    <a:pt x="500" y="1630"/>
                    <a:pt x="500" y="1630"/>
                    <a:pt x="501" y="1630"/>
                  </a:cubicBezTo>
                  <a:cubicBezTo>
                    <a:pt x="507" y="1630"/>
                    <a:pt x="526" y="1647"/>
                    <a:pt x="534" y="1647"/>
                  </a:cubicBezTo>
                  <a:cubicBezTo>
                    <a:pt x="536" y="1647"/>
                    <a:pt x="537" y="1646"/>
                    <a:pt x="537" y="1645"/>
                  </a:cubicBezTo>
                  <a:lnTo>
                    <a:pt x="537" y="1645"/>
                  </a:lnTo>
                  <a:cubicBezTo>
                    <a:pt x="535" y="1655"/>
                    <a:pt x="614" y="1665"/>
                    <a:pt x="628" y="1666"/>
                  </a:cubicBezTo>
                  <a:cubicBezTo>
                    <a:pt x="635" y="1667"/>
                    <a:pt x="641" y="1667"/>
                    <a:pt x="647" y="1667"/>
                  </a:cubicBezTo>
                  <a:cubicBezTo>
                    <a:pt x="653" y="1667"/>
                    <a:pt x="659" y="1667"/>
                    <a:pt x="665" y="1667"/>
                  </a:cubicBezTo>
                  <a:cubicBezTo>
                    <a:pt x="669" y="1667"/>
                    <a:pt x="673" y="1667"/>
                    <a:pt x="676" y="1667"/>
                  </a:cubicBezTo>
                  <a:cubicBezTo>
                    <a:pt x="687" y="1667"/>
                    <a:pt x="693" y="1677"/>
                    <a:pt x="702" y="1677"/>
                  </a:cubicBezTo>
                  <a:cubicBezTo>
                    <a:pt x="702" y="1677"/>
                    <a:pt x="703" y="1677"/>
                    <a:pt x="704" y="1677"/>
                  </a:cubicBezTo>
                  <a:cubicBezTo>
                    <a:pt x="709" y="1675"/>
                    <a:pt x="722" y="1668"/>
                    <a:pt x="729" y="1668"/>
                  </a:cubicBezTo>
                  <a:cubicBezTo>
                    <a:pt x="730" y="1668"/>
                    <a:pt x="730" y="1668"/>
                    <a:pt x="730" y="1668"/>
                  </a:cubicBezTo>
                  <a:cubicBezTo>
                    <a:pt x="729" y="1668"/>
                    <a:pt x="707" y="1686"/>
                    <a:pt x="717" y="1686"/>
                  </a:cubicBezTo>
                  <a:cubicBezTo>
                    <a:pt x="718" y="1686"/>
                    <a:pt x="721" y="1686"/>
                    <a:pt x="724" y="1685"/>
                  </a:cubicBezTo>
                  <a:cubicBezTo>
                    <a:pt x="736" y="1682"/>
                    <a:pt x="753" y="1686"/>
                    <a:pt x="756" y="1677"/>
                  </a:cubicBezTo>
                  <a:cubicBezTo>
                    <a:pt x="756" y="1675"/>
                    <a:pt x="758" y="1674"/>
                    <a:pt x="760" y="1674"/>
                  </a:cubicBezTo>
                  <a:cubicBezTo>
                    <a:pt x="765" y="1674"/>
                    <a:pt x="771" y="1676"/>
                    <a:pt x="775" y="1676"/>
                  </a:cubicBezTo>
                  <a:cubicBezTo>
                    <a:pt x="777" y="1676"/>
                    <a:pt x="778" y="1676"/>
                    <a:pt x="778" y="1675"/>
                  </a:cubicBezTo>
                  <a:lnTo>
                    <a:pt x="778" y="1675"/>
                  </a:lnTo>
                  <a:cubicBezTo>
                    <a:pt x="777" y="1683"/>
                    <a:pt x="780" y="1689"/>
                    <a:pt x="798" y="1693"/>
                  </a:cubicBezTo>
                  <a:cubicBezTo>
                    <a:pt x="798" y="1694"/>
                    <a:pt x="799" y="1694"/>
                    <a:pt x="800" y="1694"/>
                  </a:cubicBezTo>
                  <a:cubicBezTo>
                    <a:pt x="810" y="1694"/>
                    <a:pt x="817" y="1675"/>
                    <a:pt x="830" y="1672"/>
                  </a:cubicBezTo>
                  <a:cubicBezTo>
                    <a:pt x="833" y="1671"/>
                    <a:pt x="836" y="1671"/>
                    <a:pt x="839" y="1671"/>
                  </a:cubicBezTo>
                  <a:cubicBezTo>
                    <a:pt x="865" y="1671"/>
                    <a:pt x="864" y="1699"/>
                    <a:pt x="863" y="1707"/>
                  </a:cubicBezTo>
                  <a:cubicBezTo>
                    <a:pt x="878" y="1698"/>
                    <a:pt x="892" y="1691"/>
                    <a:pt x="910" y="1683"/>
                  </a:cubicBezTo>
                  <a:cubicBezTo>
                    <a:pt x="916" y="1691"/>
                    <a:pt x="921" y="1696"/>
                    <a:pt x="930" y="1702"/>
                  </a:cubicBezTo>
                  <a:cubicBezTo>
                    <a:pt x="931" y="1698"/>
                    <a:pt x="937" y="1697"/>
                    <a:pt x="943" y="1697"/>
                  </a:cubicBezTo>
                  <a:cubicBezTo>
                    <a:pt x="947" y="1697"/>
                    <a:pt x="950" y="1697"/>
                    <a:pt x="953" y="1697"/>
                  </a:cubicBezTo>
                  <a:cubicBezTo>
                    <a:pt x="956" y="1697"/>
                    <a:pt x="958" y="1697"/>
                    <a:pt x="960" y="1697"/>
                  </a:cubicBezTo>
                  <a:cubicBezTo>
                    <a:pt x="965" y="1697"/>
                    <a:pt x="989" y="1688"/>
                    <a:pt x="986" y="1686"/>
                  </a:cubicBezTo>
                  <a:lnTo>
                    <a:pt x="986" y="1686"/>
                  </a:lnTo>
                  <a:cubicBezTo>
                    <a:pt x="994" y="1693"/>
                    <a:pt x="983" y="1704"/>
                    <a:pt x="1000" y="1704"/>
                  </a:cubicBezTo>
                  <a:cubicBezTo>
                    <a:pt x="1003" y="1704"/>
                    <a:pt x="1007" y="1704"/>
                    <a:pt x="1012" y="1703"/>
                  </a:cubicBezTo>
                  <a:cubicBezTo>
                    <a:pt x="1017" y="1702"/>
                    <a:pt x="1022" y="1702"/>
                    <a:pt x="1026" y="1702"/>
                  </a:cubicBezTo>
                  <a:cubicBezTo>
                    <a:pt x="1038" y="1702"/>
                    <a:pt x="1041" y="1706"/>
                    <a:pt x="1040" y="1714"/>
                  </a:cubicBezTo>
                  <a:cubicBezTo>
                    <a:pt x="1041" y="1714"/>
                    <a:pt x="1042" y="1714"/>
                    <a:pt x="1043" y="1714"/>
                  </a:cubicBezTo>
                  <a:cubicBezTo>
                    <a:pt x="1053" y="1714"/>
                    <a:pt x="1049" y="1709"/>
                    <a:pt x="1054" y="1706"/>
                  </a:cubicBezTo>
                  <a:cubicBezTo>
                    <a:pt x="1057" y="1704"/>
                    <a:pt x="1060" y="1704"/>
                    <a:pt x="1064" y="1704"/>
                  </a:cubicBezTo>
                  <a:cubicBezTo>
                    <a:pt x="1070" y="1704"/>
                    <a:pt x="1077" y="1705"/>
                    <a:pt x="1082" y="1705"/>
                  </a:cubicBezTo>
                  <a:cubicBezTo>
                    <a:pt x="1085" y="1705"/>
                    <a:pt x="1088" y="1704"/>
                    <a:pt x="1090" y="1704"/>
                  </a:cubicBezTo>
                  <a:cubicBezTo>
                    <a:pt x="1101" y="1700"/>
                    <a:pt x="1093" y="1695"/>
                    <a:pt x="1100" y="1691"/>
                  </a:cubicBezTo>
                  <a:cubicBezTo>
                    <a:pt x="1102" y="1690"/>
                    <a:pt x="1104" y="1689"/>
                    <a:pt x="1107" y="1689"/>
                  </a:cubicBezTo>
                  <a:cubicBezTo>
                    <a:pt x="1110" y="1689"/>
                    <a:pt x="1112" y="1690"/>
                    <a:pt x="1115" y="1690"/>
                  </a:cubicBezTo>
                  <a:cubicBezTo>
                    <a:pt x="1117" y="1690"/>
                    <a:pt x="1119" y="1689"/>
                    <a:pt x="1120" y="1688"/>
                  </a:cubicBezTo>
                  <a:lnTo>
                    <a:pt x="1120" y="1688"/>
                  </a:lnTo>
                  <a:cubicBezTo>
                    <a:pt x="1119" y="1696"/>
                    <a:pt x="1117" y="1695"/>
                    <a:pt x="1132" y="1696"/>
                  </a:cubicBezTo>
                  <a:lnTo>
                    <a:pt x="1164" y="1697"/>
                  </a:lnTo>
                  <a:cubicBezTo>
                    <a:pt x="1164" y="1701"/>
                    <a:pt x="1164" y="1708"/>
                    <a:pt x="1152" y="1708"/>
                  </a:cubicBezTo>
                  <a:cubicBezTo>
                    <a:pt x="1148" y="1710"/>
                    <a:pt x="1141" y="1707"/>
                    <a:pt x="1141" y="1713"/>
                  </a:cubicBezTo>
                  <a:cubicBezTo>
                    <a:pt x="1171" y="1713"/>
                    <a:pt x="1175" y="1702"/>
                    <a:pt x="1198" y="1696"/>
                  </a:cubicBezTo>
                  <a:cubicBezTo>
                    <a:pt x="1202" y="1695"/>
                    <a:pt x="1204" y="1695"/>
                    <a:pt x="1206" y="1695"/>
                  </a:cubicBezTo>
                  <a:cubicBezTo>
                    <a:pt x="1217" y="1695"/>
                    <a:pt x="1200" y="1707"/>
                    <a:pt x="1200" y="1707"/>
                  </a:cubicBezTo>
                  <a:cubicBezTo>
                    <a:pt x="1200" y="1707"/>
                    <a:pt x="1200" y="1707"/>
                    <a:pt x="1201" y="1707"/>
                  </a:cubicBezTo>
                  <a:cubicBezTo>
                    <a:pt x="1203" y="1707"/>
                    <a:pt x="1219" y="1704"/>
                    <a:pt x="1219" y="1704"/>
                  </a:cubicBezTo>
                  <a:cubicBezTo>
                    <a:pt x="1223" y="1701"/>
                    <a:pt x="1226" y="1700"/>
                    <a:pt x="1229" y="1700"/>
                  </a:cubicBezTo>
                  <a:cubicBezTo>
                    <a:pt x="1232" y="1700"/>
                    <a:pt x="1235" y="1702"/>
                    <a:pt x="1240" y="1705"/>
                  </a:cubicBezTo>
                  <a:cubicBezTo>
                    <a:pt x="1246" y="1708"/>
                    <a:pt x="1257" y="1710"/>
                    <a:pt x="1265" y="1710"/>
                  </a:cubicBezTo>
                  <a:cubicBezTo>
                    <a:pt x="1274" y="1710"/>
                    <a:pt x="1281" y="1707"/>
                    <a:pt x="1274" y="1700"/>
                  </a:cubicBezTo>
                  <a:lnTo>
                    <a:pt x="1274" y="1700"/>
                  </a:lnTo>
                  <a:cubicBezTo>
                    <a:pt x="1275" y="1700"/>
                    <a:pt x="1276" y="1700"/>
                    <a:pt x="1277" y="1700"/>
                  </a:cubicBezTo>
                  <a:cubicBezTo>
                    <a:pt x="1282" y="1700"/>
                    <a:pt x="1284" y="1698"/>
                    <a:pt x="1287" y="1697"/>
                  </a:cubicBezTo>
                  <a:cubicBezTo>
                    <a:pt x="1287" y="1697"/>
                    <a:pt x="1287" y="1697"/>
                    <a:pt x="1287" y="1697"/>
                  </a:cubicBezTo>
                  <a:lnTo>
                    <a:pt x="1287" y="1697"/>
                  </a:lnTo>
                  <a:cubicBezTo>
                    <a:pt x="1290" y="1697"/>
                    <a:pt x="1284" y="1709"/>
                    <a:pt x="1285" y="1712"/>
                  </a:cubicBezTo>
                  <a:cubicBezTo>
                    <a:pt x="1285" y="1714"/>
                    <a:pt x="1287" y="1714"/>
                    <a:pt x="1290" y="1714"/>
                  </a:cubicBezTo>
                  <a:cubicBezTo>
                    <a:pt x="1293" y="1714"/>
                    <a:pt x="1296" y="1714"/>
                    <a:pt x="1299" y="1713"/>
                  </a:cubicBezTo>
                  <a:cubicBezTo>
                    <a:pt x="1326" y="1706"/>
                    <a:pt x="1322" y="1688"/>
                    <a:pt x="1351" y="1688"/>
                  </a:cubicBezTo>
                  <a:cubicBezTo>
                    <a:pt x="1351" y="1694"/>
                    <a:pt x="1350" y="1701"/>
                    <a:pt x="1356" y="1706"/>
                  </a:cubicBezTo>
                  <a:cubicBezTo>
                    <a:pt x="1359" y="1710"/>
                    <a:pt x="1364" y="1711"/>
                    <a:pt x="1368" y="1711"/>
                  </a:cubicBezTo>
                  <a:cubicBezTo>
                    <a:pt x="1376" y="1711"/>
                    <a:pt x="1384" y="1707"/>
                    <a:pt x="1384" y="1702"/>
                  </a:cubicBezTo>
                  <a:cubicBezTo>
                    <a:pt x="1384" y="1708"/>
                    <a:pt x="1389" y="1717"/>
                    <a:pt x="1405" y="1717"/>
                  </a:cubicBezTo>
                  <a:cubicBezTo>
                    <a:pt x="1406" y="1713"/>
                    <a:pt x="1400" y="1698"/>
                    <a:pt x="1409" y="1698"/>
                  </a:cubicBezTo>
                  <a:cubicBezTo>
                    <a:pt x="1411" y="1698"/>
                    <a:pt x="1413" y="1698"/>
                    <a:pt x="1417" y="1700"/>
                  </a:cubicBezTo>
                  <a:cubicBezTo>
                    <a:pt x="1426" y="1706"/>
                    <a:pt x="1426" y="1715"/>
                    <a:pt x="1445" y="1715"/>
                  </a:cubicBezTo>
                  <a:cubicBezTo>
                    <a:pt x="1455" y="1714"/>
                    <a:pt x="1459" y="1710"/>
                    <a:pt x="1470" y="1710"/>
                  </a:cubicBezTo>
                  <a:cubicBezTo>
                    <a:pt x="1471" y="1710"/>
                    <a:pt x="1472" y="1710"/>
                    <a:pt x="1473" y="1710"/>
                  </a:cubicBezTo>
                  <a:cubicBezTo>
                    <a:pt x="1472" y="1715"/>
                    <a:pt x="1487" y="1716"/>
                    <a:pt x="1503" y="1716"/>
                  </a:cubicBezTo>
                  <a:cubicBezTo>
                    <a:pt x="1515" y="1716"/>
                    <a:pt x="1528" y="1715"/>
                    <a:pt x="1533" y="1714"/>
                  </a:cubicBezTo>
                  <a:cubicBezTo>
                    <a:pt x="1549" y="1713"/>
                    <a:pt x="1527" y="1703"/>
                    <a:pt x="1532" y="1700"/>
                  </a:cubicBezTo>
                  <a:cubicBezTo>
                    <a:pt x="1534" y="1699"/>
                    <a:pt x="1536" y="1699"/>
                    <a:pt x="1538" y="1699"/>
                  </a:cubicBezTo>
                  <a:cubicBezTo>
                    <a:pt x="1549" y="1699"/>
                    <a:pt x="1558" y="1714"/>
                    <a:pt x="1560" y="1717"/>
                  </a:cubicBezTo>
                  <a:cubicBezTo>
                    <a:pt x="1562" y="1719"/>
                    <a:pt x="1570" y="1720"/>
                    <a:pt x="1579" y="1720"/>
                  </a:cubicBezTo>
                  <a:cubicBezTo>
                    <a:pt x="1585" y="1720"/>
                    <a:pt x="1592" y="1720"/>
                    <a:pt x="1595" y="1720"/>
                  </a:cubicBezTo>
                  <a:cubicBezTo>
                    <a:pt x="1616" y="1718"/>
                    <a:pt x="1637" y="1716"/>
                    <a:pt x="1656" y="1712"/>
                  </a:cubicBezTo>
                  <a:cubicBezTo>
                    <a:pt x="1661" y="1711"/>
                    <a:pt x="1692" y="1700"/>
                    <a:pt x="1699" y="1700"/>
                  </a:cubicBezTo>
                  <a:cubicBezTo>
                    <a:pt x="1699" y="1700"/>
                    <a:pt x="1699" y="1700"/>
                    <a:pt x="1700" y="1700"/>
                  </a:cubicBezTo>
                  <a:cubicBezTo>
                    <a:pt x="1705" y="1703"/>
                    <a:pt x="1673" y="1722"/>
                    <a:pt x="1681" y="1722"/>
                  </a:cubicBezTo>
                  <a:cubicBezTo>
                    <a:pt x="1682" y="1722"/>
                    <a:pt x="1682" y="1722"/>
                    <a:pt x="1683" y="1722"/>
                  </a:cubicBezTo>
                  <a:cubicBezTo>
                    <a:pt x="1695" y="1720"/>
                    <a:pt x="1749" y="1706"/>
                    <a:pt x="1749" y="1700"/>
                  </a:cubicBezTo>
                  <a:cubicBezTo>
                    <a:pt x="1749" y="1707"/>
                    <a:pt x="1759" y="1710"/>
                    <a:pt x="1774" y="1710"/>
                  </a:cubicBezTo>
                  <a:cubicBezTo>
                    <a:pt x="1785" y="1710"/>
                    <a:pt x="1797" y="1708"/>
                    <a:pt x="1809" y="1706"/>
                  </a:cubicBezTo>
                  <a:cubicBezTo>
                    <a:pt x="1818" y="1704"/>
                    <a:pt x="1820" y="1699"/>
                    <a:pt x="1830" y="1696"/>
                  </a:cubicBezTo>
                  <a:cubicBezTo>
                    <a:pt x="1836" y="1694"/>
                    <a:pt x="1841" y="1694"/>
                    <a:pt x="1847" y="1694"/>
                  </a:cubicBezTo>
                  <a:cubicBezTo>
                    <a:pt x="1865" y="1694"/>
                    <a:pt x="1879" y="1701"/>
                    <a:pt x="1897" y="1703"/>
                  </a:cubicBezTo>
                  <a:cubicBezTo>
                    <a:pt x="1898" y="1703"/>
                    <a:pt x="1898" y="1703"/>
                    <a:pt x="1899" y="1703"/>
                  </a:cubicBezTo>
                  <a:cubicBezTo>
                    <a:pt x="1903" y="1703"/>
                    <a:pt x="1903" y="1701"/>
                    <a:pt x="1903" y="1699"/>
                  </a:cubicBezTo>
                  <a:cubicBezTo>
                    <a:pt x="1911" y="1698"/>
                    <a:pt x="1920" y="1698"/>
                    <a:pt x="1928" y="1698"/>
                  </a:cubicBezTo>
                  <a:cubicBezTo>
                    <a:pt x="1942" y="1696"/>
                    <a:pt x="1955" y="1690"/>
                    <a:pt x="1972" y="1688"/>
                  </a:cubicBezTo>
                  <a:cubicBezTo>
                    <a:pt x="1976" y="1688"/>
                    <a:pt x="1980" y="1688"/>
                    <a:pt x="1984" y="1688"/>
                  </a:cubicBezTo>
                  <a:cubicBezTo>
                    <a:pt x="1992" y="1688"/>
                    <a:pt x="2000" y="1688"/>
                    <a:pt x="2010" y="1689"/>
                  </a:cubicBezTo>
                  <a:cubicBezTo>
                    <a:pt x="2012" y="1689"/>
                    <a:pt x="2015" y="1689"/>
                    <a:pt x="2018" y="1689"/>
                  </a:cubicBezTo>
                  <a:cubicBezTo>
                    <a:pt x="2024" y="1689"/>
                    <a:pt x="2031" y="1689"/>
                    <a:pt x="2034" y="1686"/>
                  </a:cubicBezTo>
                  <a:cubicBezTo>
                    <a:pt x="2042" y="1679"/>
                    <a:pt x="2086" y="1680"/>
                    <a:pt x="2101" y="1679"/>
                  </a:cubicBezTo>
                  <a:cubicBezTo>
                    <a:pt x="2107" y="1678"/>
                    <a:pt x="2148" y="1665"/>
                    <a:pt x="2152" y="1665"/>
                  </a:cubicBezTo>
                  <a:cubicBezTo>
                    <a:pt x="2152" y="1665"/>
                    <a:pt x="2152" y="1665"/>
                    <a:pt x="2152" y="1665"/>
                  </a:cubicBezTo>
                  <a:cubicBezTo>
                    <a:pt x="2155" y="1666"/>
                    <a:pt x="2146" y="1673"/>
                    <a:pt x="2146" y="1674"/>
                  </a:cubicBezTo>
                  <a:lnTo>
                    <a:pt x="2167" y="1667"/>
                  </a:lnTo>
                  <a:cubicBezTo>
                    <a:pt x="2169" y="1665"/>
                    <a:pt x="2183" y="1653"/>
                    <a:pt x="2187" y="1653"/>
                  </a:cubicBezTo>
                  <a:cubicBezTo>
                    <a:pt x="2189" y="1653"/>
                    <a:pt x="2188" y="1662"/>
                    <a:pt x="2193" y="1663"/>
                  </a:cubicBezTo>
                  <a:cubicBezTo>
                    <a:pt x="2195" y="1664"/>
                    <a:pt x="2198" y="1664"/>
                    <a:pt x="2202" y="1664"/>
                  </a:cubicBezTo>
                  <a:cubicBezTo>
                    <a:pt x="2209" y="1664"/>
                    <a:pt x="2216" y="1663"/>
                    <a:pt x="2222" y="1662"/>
                  </a:cubicBezTo>
                  <a:cubicBezTo>
                    <a:pt x="2229" y="1659"/>
                    <a:pt x="2240" y="1656"/>
                    <a:pt x="2247" y="1656"/>
                  </a:cubicBezTo>
                  <a:cubicBezTo>
                    <a:pt x="2251" y="1656"/>
                    <a:pt x="2255" y="1657"/>
                    <a:pt x="2255" y="1661"/>
                  </a:cubicBezTo>
                  <a:cubicBezTo>
                    <a:pt x="2255" y="1658"/>
                    <a:pt x="2267" y="1651"/>
                    <a:pt x="2265" y="1650"/>
                  </a:cubicBezTo>
                  <a:lnTo>
                    <a:pt x="2265" y="1650"/>
                  </a:lnTo>
                  <a:cubicBezTo>
                    <a:pt x="2270" y="1654"/>
                    <a:pt x="2275" y="1655"/>
                    <a:pt x="2282" y="1655"/>
                  </a:cubicBezTo>
                  <a:cubicBezTo>
                    <a:pt x="2286" y="1655"/>
                    <a:pt x="2291" y="1655"/>
                    <a:pt x="2299" y="1654"/>
                  </a:cubicBezTo>
                  <a:cubicBezTo>
                    <a:pt x="2307" y="1653"/>
                    <a:pt x="2320" y="1653"/>
                    <a:pt x="2328" y="1650"/>
                  </a:cubicBezTo>
                  <a:cubicBezTo>
                    <a:pt x="2333" y="1647"/>
                    <a:pt x="2328" y="1645"/>
                    <a:pt x="2334" y="1645"/>
                  </a:cubicBezTo>
                  <a:cubicBezTo>
                    <a:pt x="2338" y="1644"/>
                    <a:pt x="2341" y="1644"/>
                    <a:pt x="2343" y="1644"/>
                  </a:cubicBezTo>
                  <a:cubicBezTo>
                    <a:pt x="2354" y="1644"/>
                    <a:pt x="2361" y="1646"/>
                    <a:pt x="2371" y="1646"/>
                  </a:cubicBezTo>
                  <a:cubicBezTo>
                    <a:pt x="2374" y="1646"/>
                    <a:pt x="2377" y="1646"/>
                    <a:pt x="2381" y="1645"/>
                  </a:cubicBezTo>
                  <a:cubicBezTo>
                    <a:pt x="2386" y="1645"/>
                    <a:pt x="2406" y="1642"/>
                    <a:pt x="2419" y="1642"/>
                  </a:cubicBezTo>
                  <a:cubicBezTo>
                    <a:pt x="2426" y="1642"/>
                    <a:pt x="2431" y="1643"/>
                    <a:pt x="2431" y="1645"/>
                  </a:cubicBezTo>
                  <a:cubicBezTo>
                    <a:pt x="2452" y="1643"/>
                    <a:pt x="2432" y="1635"/>
                    <a:pt x="2446" y="1630"/>
                  </a:cubicBezTo>
                  <a:cubicBezTo>
                    <a:pt x="2447" y="1629"/>
                    <a:pt x="2448" y="1629"/>
                    <a:pt x="2450" y="1629"/>
                  </a:cubicBezTo>
                  <a:cubicBezTo>
                    <a:pt x="2456" y="1629"/>
                    <a:pt x="2462" y="1634"/>
                    <a:pt x="2464" y="1636"/>
                  </a:cubicBezTo>
                  <a:cubicBezTo>
                    <a:pt x="2469" y="1637"/>
                    <a:pt x="2475" y="1638"/>
                    <a:pt x="2481" y="1638"/>
                  </a:cubicBezTo>
                  <a:cubicBezTo>
                    <a:pt x="2481" y="1638"/>
                    <a:pt x="2482" y="1638"/>
                    <a:pt x="2482" y="1638"/>
                  </a:cubicBezTo>
                  <a:cubicBezTo>
                    <a:pt x="2494" y="1638"/>
                    <a:pt x="2532" y="1623"/>
                    <a:pt x="2546" y="1623"/>
                  </a:cubicBezTo>
                  <a:cubicBezTo>
                    <a:pt x="2549" y="1623"/>
                    <a:pt x="2551" y="1623"/>
                    <a:pt x="2552" y="1625"/>
                  </a:cubicBezTo>
                  <a:lnTo>
                    <a:pt x="2552" y="1625"/>
                  </a:lnTo>
                  <a:cubicBezTo>
                    <a:pt x="2551" y="1621"/>
                    <a:pt x="2553" y="1605"/>
                    <a:pt x="2561" y="1604"/>
                  </a:cubicBezTo>
                  <a:cubicBezTo>
                    <a:pt x="2566" y="1604"/>
                    <a:pt x="2571" y="1610"/>
                    <a:pt x="2572" y="1611"/>
                  </a:cubicBezTo>
                  <a:cubicBezTo>
                    <a:pt x="2575" y="1612"/>
                    <a:pt x="2581" y="1612"/>
                    <a:pt x="2585" y="1612"/>
                  </a:cubicBezTo>
                  <a:cubicBezTo>
                    <a:pt x="2589" y="1612"/>
                    <a:pt x="2592" y="1613"/>
                    <a:pt x="2595" y="1613"/>
                  </a:cubicBezTo>
                  <a:cubicBezTo>
                    <a:pt x="2601" y="1613"/>
                    <a:pt x="2606" y="1612"/>
                    <a:pt x="2614" y="1610"/>
                  </a:cubicBezTo>
                  <a:cubicBezTo>
                    <a:pt x="2616" y="1609"/>
                    <a:pt x="2619" y="1609"/>
                    <a:pt x="2621" y="1609"/>
                  </a:cubicBezTo>
                  <a:cubicBezTo>
                    <a:pt x="2623" y="1609"/>
                    <a:pt x="2625" y="1609"/>
                    <a:pt x="2626" y="1610"/>
                  </a:cubicBezTo>
                  <a:cubicBezTo>
                    <a:pt x="2631" y="1613"/>
                    <a:pt x="2618" y="1624"/>
                    <a:pt x="2623" y="1625"/>
                  </a:cubicBezTo>
                  <a:cubicBezTo>
                    <a:pt x="2623" y="1625"/>
                    <a:pt x="2623" y="1625"/>
                    <a:pt x="2624" y="1625"/>
                  </a:cubicBezTo>
                  <a:cubicBezTo>
                    <a:pt x="2630" y="1625"/>
                    <a:pt x="2649" y="1615"/>
                    <a:pt x="2656" y="1613"/>
                  </a:cubicBezTo>
                  <a:cubicBezTo>
                    <a:pt x="2664" y="1612"/>
                    <a:pt x="2672" y="1611"/>
                    <a:pt x="2681" y="1611"/>
                  </a:cubicBezTo>
                  <a:cubicBezTo>
                    <a:pt x="2694" y="1611"/>
                    <a:pt x="2707" y="1612"/>
                    <a:pt x="2719" y="1612"/>
                  </a:cubicBezTo>
                  <a:cubicBezTo>
                    <a:pt x="2738" y="1611"/>
                    <a:pt x="2722" y="1591"/>
                    <a:pt x="2740" y="1591"/>
                  </a:cubicBezTo>
                  <a:cubicBezTo>
                    <a:pt x="2743" y="1591"/>
                    <a:pt x="2745" y="1591"/>
                    <a:pt x="2749" y="1592"/>
                  </a:cubicBezTo>
                  <a:cubicBezTo>
                    <a:pt x="2760" y="1595"/>
                    <a:pt x="2767" y="1598"/>
                    <a:pt x="2777" y="1598"/>
                  </a:cubicBezTo>
                  <a:cubicBezTo>
                    <a:pt x="2781" y="1598"/>
                    <a:pt x="2787" y="1598"/>
                    <a:pt x="2795" y="1596"/>
                  </a:cubicBezTo>
                  <a:cubicBezTo>
                    <a:pt x="2801" y="1594"/>
                    <a:pt x="2812" y="1582"/>
                    <a:pt x="2820" y="1582"/>
                  </a:cubicBezTo>
                  <a:cubicBezTo>
                    <a:pt x="2823" y="1582"/>
                    <a:pt x="2825" y="1583"/>
                    <a:pt x="2826" y="1586"/>
                  </a:cubicBezTo>
                  <a:cubicBezTo>
                    <a:pt x="2828" y="1590"/>
                    <a:pt x="2831" y="1592"/>
                    <a:pt x="2835" y="1592"/>
                  </a:cubicBezTo>
                  <a:cubicBezTo>
                    <a:pt x="2844" y="1592"/>
                    <a:pt x="2858" y="1582"/>
                    <a:pt x="2865" y="1577"/>
                  </a:cubicBezTo>
                  <a:cubicBezTo>
                    <a:pt x="2872" y="1573"/>
                    <a:pt x="2878" y="1572"/>
                    <a:pt x="2883" y="1572"/>
                  </a:cubicBezTo>
                  <a:cubicBezTo>
                    <a:pt x="2892" y="1572"/>
                    <a:pt x="2900" y="1576"/>
                    <a:pt x="2911" y="1576"/>
                  </a:cubicBezTo>
                  <a:cubicBezTo>
                    <a:pt x="2912" y="1576"/>
                    <a:pt x="2914" y="1576"/>
                    <a:pt x="2915" y="1576"/>
                  </a:cubicBezTo>
                  <a:cubicBezTo>
                    <a:pt x="2936" y="1575"/>
                    <a:pt x="2919" y="1560"/>
                    <a:pt x="2923" y="1555"/>
                  </a:cubicBezTo>
                  <a:cubicBezTo>
                    <a:pt x="2923" y="1554"/>
                    <a:pt x="2924" y="1554"/>
                    <a:pt x="2925" y="1554"/>
                  </a:cubicBezTo>
                  <a:cubicBezTo>
                    <a:pt x="2931" y="1554"/>
                    <a:pt x="2945" y="1561"/>
                    <a:pt x="2953" y="1561"/>
                  </a:cubicBezTo>
                  <a:cubicBezTo>
                    <a:pt x="2955" y="1561"/>
                    <a:pt x="2957" y="1560"/>
                    <a:pt x="2958" y="1559"/>
                  </a:cubicBezTo>
                  <a:cubicBezTo>
                    <a:pt x="2960" y="1556"/>
                    <a:pt x="2951" y="1555"/>
                    <a:pt x="2955" y="1551"/>
                  </a:cubicBezTo>
                  <a:cubicBezTo>
                    <a:pt x="2957" y="1550"/>
                    <a:pt x="2968" y="1547"/>
                    <a:pt x="2973" y="1547"/>
                  </a:cubicBezTo>
                  <a:cubicBezTo>
                    <a:pt x="2973" y="1547"/>
                    <a:pt x="2974" y="1547"/>
                    <a:pt x="2974" y="1548"/>
                  </a:cubicBezTo>
                  <a:cubicBezTo>
                    <a:pt x="2987" y="1552"/>
                    <a:pt x="2972" y="1562"/>
                    <a:pt x="2989" y="1562"/>
                  </a:cubicBezTo>
                  <a:cubicBezTo>
                    <a:pt x="2990" y="1562"/>
                    <a:pt x="2992" y="1562"/>
                    <a:pt x="2994" y="1562"/>
                  </a:cubicBezTo>
                  <a:cubicBezTo>
                    <a:pt x="3026" y="1561"/>
                    <a:pt x="3066" y="1552"/>
                    <a:pt x="3097" y="1542"/>
                  </a:cubicBezTo>
                  <a:cubicBezTo>
                    <a:pt x="3107" y="1539"/>
                    <a:pt x="3108" y="1536"/>
                    <a:pt x="3119" y="1534"/>
                  </a:cubicBezTo>
                  <a:cubicBezTo>
                    <a:pt x="3123" y="1532"/>
                    <a:pt x="3125" y="1531"/>
                    <a:pt x="3127" y="1531"/>
                  </a:cubicBezTo>
                  <a:cubicBezTo>
                    <a:pt x="3133" y="1531"/>
                    <a:pt x="3128" y="1547"/>
                    <a:pt x="3129" y="1547"/>
                  </a:cubicBezTo>
                  <a:cubicBezTo>
                    <a:pt x="3129" y="1547"/>
                    <a:pt x="3129" y="1547"/>
                    <a:pt x="3129" y="1547"/>
                  </a:cubicBezTo>
                  <a:cubicBezTo>
                    <a:pt x="3145" y="1544"/>
                    <a:pt x="3139" y="1530"/>
                    <a:pt x="3152" y="1530"/>
                  </a:cubicBezTo>
                  <a:cubicBezTo>
                    <a:pt x="3155" y="1530"/>
                    <a:pt x="3158" y="1531"/>
                    <a:pt x="3163" y="1532"/>
                  </a:cubicBezTo>
                  <a:cubicBezTo>
                    <a:pt x="3168" y="1532"/>
                    <a:pt x="3174" y="1529"/>
                    <a:pt x="3179" y="1528"/>
                  </a:cubicBezTo>
                  <a:cubicBezTo>
                    <a:pt x="3188" y="1525"/>
                    <a:pt x="3245" y="1505"/>
                    <a:pt x="3265" y="1505"/>
                  </a:cubicBezTo>
                  <a:cubicBezTo>
                    <a:pt x="3269" y="1505"/>
                    <a:pt x="3271" y="1506"/>
                    <a:pt x="3271" y="1507"/>
                  </a:cubicBezTo>
                  <a:lnTo>
                    <a:pt x="3301" y="1484"/>
                  </a:lnTo>
                  <a:cubicBezTo>
                    <a:pt x="3302" y="1489"/>
                    <a:pt x="3309" y="1491"/>
                    <a:pt x="3318" y="1491"/>
                  </a:cubicBezTo>
                  <a:cubicBezTo>
                    <a:pt x="3323" y="1491"/>
                    <a:pt x="3328" y="1491"/>
                    <a:pt x="3332" y="1490"/>
                  </a:cubicBezTo>
                  <a:cubicBezTo>
                    <a:pt x="3335" y="1490"/>
                    <a:pt x="3337" y="1489"/>
                    <a:pt x="3338" y="1489"/>
                  </a:cubicBezTo>
                  <a:cubicBezTo>
                    <a:pt x="3347" y="1489"/>
                    <a:pt x="3349" y="1495"/>
                    <a:pt x="3356" y="1498"/>
                  </a:cubicBezTo>
                  <a:cubicBezTo>
                    <a:pt x="3356" y="1498"/>
                    <a:pt x="3357" y="1498"/>
                    <a:pt x="3357" y="1498"/>
                  </a:cubicBezTo>
                  <a:cubicBezTo>
                    <a:pt x="3364" y="1498"/>
                    <a:pt x="3374" y="1476"/>
                    <a:pt x="3389" y="1473"/>
                  </a:cubicBezTo>
                  <a:lnTo>
                    <a:pt x="3389" y="1473"/>
                  </a:lnTo>
                  <a:cubicBezTo>
                    <a:pt x="3389" y="1476"/>
                    <a:pt x="3386" y="1493"/>
                    <a:pt x="3391" y="1493"/>
                  </a:cubicBezTo>
                  <a:cubicBezTo>
                    <a:pt x="3403" y="1493"/>
                    <a:pt x="3423" y="1483"/>
                    <a:pt x="3423" y="1476"/>
                  </a:cubicBezTo>
                  <a:cubicBezTo>
                    <a:pt x="3422" y="1472"/>
                    <a:pt x="3411" y="1469"/>
                    <a:pt x="3424" y="1466"/>
                  </a:cubicBezTo>
                  <a:cubicBezTo>
                    <a:pt x="3428" y="1466"/>
                    <a:pt x="3431" y="1465"/>
                    <a:pt x="3433" y="1465"/>
                  </a:cubicBezTo>
                  <a:cubicBezTo>
                    <a:pt x="3436" y="1465"/>
                    <a:pt x="3438" y="1466"/>
                    <a:pt x="3441" y="1467"/>
                  </a:cubicBezTo>
                  <a:cubicBezTo>
                    <a:pt x="3449" y="1472"/>
                    <a:pt x="3441" y="1483"/>
                    <a:pt x="3449" y="1486"/>
                  </a:cubicBezTo>
                  <a:cubicBezTo>
                    <a:pt x="3449" y="1486"/>
                    <a:pt x="3449" y="1487"/>
                    <a:pt x="3449" y="1487"/>
                  </a:cubicBezTo>
                  <a:cubicBezTo>
                    <a:pt x="3450" y="1487"/>
                    <a:pt x="3457" y="1477"/>
                    <a:pt x="3456" y="1477"/>
                  </a:cubicBezTo>
                  <a:lnTo>
                    <a:pt x="3456" y="1477"/>
                  </a:lnTo>
                  <a:cubicBezTo>
                    <a:pt x="3456" y="1477"/>
                    <a:pt x="3456" y="1477"/>
                    <a:pt x="3456" y="1477"/>
                  </a:cubicBezTo>
                  <a:lnTo>
                    <a:pt x="3456" y="1477"/>
                  </a:lnTo>
                  <a:cubicBezTo>
                    <a:pt x="3463" y="1472"/>
                    <a:pt x="3470" y="1468"/>
                    <a:pt x="3480" y="1466"/>
                  </a:cubicBezTo>
                  <a:cubicBezTo>
                    <a:pt x="3483" y="1466"/>
                    <a:pt x="3485" y="1465"/>
                    <a:pt x="3486" y="1465"/>
                  </a:cubicBezTo>
                  <a:cubicBezTo>
                    <a:pt x="3488" y="1465"/>
                    <a:pt x="3489" y="1466"/>
                    <a:pt x="3491" y="1466"/>
                  </a:cubicBezTo>
                  <a:cubicBezTo>
                    <a:pt x="3492" y="1466"/>
                    <a:pt x="3493" y="1465"/>
                    <a:pt x="3495" y="1465"/>
                  </a:cubicBezTo>
                  <a:cubicBezTo>
                    <a:pt x="3503" y="1459"/>
                    <a:pt x="3505" y="1456"/>
                    <a:pt x="3510" y="1451"/>
                  </a:cubicBezTo>
                  <a:cubicBezTo>
                    <a:pt x="3511" y="1450"/>
                    <a:pt x="3512" y="1449"/>
                    <a:pt x="3513" y="1449"/>
                  </a:cubicBezTo>
                  <a:cubicBezTo>
                    <a:pt x="3518" y="1449"/>
                    <a:pt x="3523" y="1454"/>
                    <a:pt x="3529" y="1454"/>
                  </a:cubicBezTo>
                  <a:cubicBezTo>
                    <a:pt x="3531" y="1454"/>
                    <a:pt x="3534" y="1454"/>
                    <a:pt x="3536" y="1452"/>
                  </a:cubicBezTo>
                  <a:cubicBezTo>
                    <a:pt x="3541" y="1449"/>
                    <a:pt x="3540" y="1444"/>
                    <a:pt x="3547" y="1441"/>
                  </a:cubicBezTo>
                  <a:cubicBezTo>
                    <a:pt x="3554" y="1439"/>
                    <a:pt x="3562" y="1438"/>
                    <a:pt x="3568" y="1436"/>
                  </a:cubicBezTo>
                  <a:lnTo>
                    <a:pt x="3568" y="1436"/>
                  </a:lnTo>
                  <a:cubicBezTo>
                    <a:pt x="3553" y="1440"/>
                    <a:pt x="3534" y="1452"/>
                    <a:pt x="3548" y="1452"/>
                  </a:cubicBezTo>
                  <a:cubicBezTo>
                    <a:pt x="3550" y="1452"/>
                    <a:pt x="3553" y="1451"/>
                    <a:pt x="3558" y="1451"/>
                  </a:cubicBezTo>
                  <a:cubicBezTo>
                    <a:pt x="3571" y="1449"/>
                    <a:pt x="3596" y="1441"/>
                    <a:pt x="3594" y="1432"/>
                  </a:cubicBezTo>
                  <a:lnTo>
                    <a:pt x="3594" y="1432"/>
                  </a:lnTo>
                  <a:cubicBezTo>
                    <a:pt x="3595" y="1436"/>
                    <a:pt x="3600" y="1437"/>
                    <a:pt x="3608" y="1437"/>
                  </a:cubicBezTo>
                  <a:cubicBezTo>
                    <a:pt x="3633" y="1437"/>
                    <a:pt x="3687" y="1422"/>
                    <a:pt x="3703" y="1418"/>
                  </a:cubicBezTo>
                  <a:cubicBezTo>
                    <a:pt x="3723" y="1414"/>
                    <a:pt x="3714" y="1408"/>
                    <a:pt x="3711" y="1399"/>
                  </a:cubicBezTo>
                  <a:cubicBezTo>
                    <a:pt x="3716" y="1393"/>
                    <a:pt x="3719" y="1389"/>
                    <a:pt x="3723" y="1389"/>
                  </a:cubicBezTo>
                  <a:cubicBezTo>
                    <a:pt x="3725" y="1389"/>
                    <a:pt x="3728" y="1391"/>
                    <a:pt x="3733" y="1394"/>
                  </a:cubicBezTo>
                  <a:cubicBezTo>
                    <a:pt x="3735" y="1402"/>
                    <a:pt x="3748" y="1405"/>
                    <a:pt x="3764" y="1405"/>
                  </a:cubicBezTo>
                  <a:cubicBezTo>
                    <a:pt x="3780" y="1405"/>
                    <a:pt x="3799" y="1402"/>
                    <a:pt x="3812" y="1399"/>
                  </a:cubicBezTo>
                  <a:cubicBezTo>
                    <a:pt x="3825" y="1396"/>
                    <a:pt x="3841" y="1392"/>
                    <a:pt x="3848" y="1384"/>
                  </a:cubicBezTo>
                  <a:cubicBezTo>
                    <a:pt x="3860" y="1374"/>
                    <a:pt x="3867" y="1369"/>
                    <a:pt x="3886" y="1364"/>
                  </a:cubicBezTo>
                  <a:lnTo>
                    <a:pt x="3886" y="1364"/>
                  </a:lnTo>
                  <a:cubicBezTo>
                    <a:pt x="3869" y="1369"/>
                    <a:pt x="3863" y="1377"/>
                    <a:pt x="3876" y="1377"/>
                  </a:cubicBezTo>
                  <a:cubicBezTo>
                    <a:pt x="3879" y="1377"/>
                    <a:pt x="3883" y="1377"/>
                    <a:pt x="3888" y="1376"/>
                  </a:cubicBezTo>
                  <a:lnTo>
                    <a:pt x="3953" y="1359"/>
                  </a:lnTo>
                  <a:cubicBezTo>
                    <a:pt x="3976" y="1353"/>
                    <a:pt x="3988" y="1349"/>
                    <a:pt x="3996" y="1338"/>
                  </a:cubicBezTo>
                  <a:lnTo>
                    <a:pt x="3996" y="1338"/>
                  </a:lnTo>
                  <a:cubicBezTo>
                    <a:pt x="3994" y="1342"/>
                    <a:pt x="3992" y="1346"/>
                    <a:pt x="3997" y="1350"/>
                  </a:cubicBezTo>
                  <a:cubicBezTo>
                    <a:pt x="3998" y="1351"/>
                    <a:pt x="4000" y="1351"/>
                    <a:pt x="4003" y="1351"/>
                  </a:cubicBezTo>
                  <a:cubicBezTo>
                    <a:pt x="4009" y="1351"/>
                    <a:pt x="4017" y="1350"/>
                    <a:pt x="4017" y="1347"/>
                  </a:cubicBezTo>
                  <a:cubicBezTo>
                    <a:pt x="4017" y="1340"/>
                    <a:pt x="4033" y="1340"/>
                    <a:pt x="4044" y="1336"/>
                  </a:cubicBezTo>
                  <a:cubicBezTo>
                    <a:pt x="4049" y="1335"/>
                    <a:pt x="4047" y="1328"/>
                    <a:pt x="4053" y="1325"/>
                  </a:cubicBezTo>
                  <a:cubicBezTo>
                    <a:pt x="4055" y="1323"/>
                    <a:pt x="4058" y="1323"/>
                    <a:pt x="4060" y="1323"/>
                  </a:cubicBezTo>
                  <a:cubicBezTo>
                    <a:pt x="4065" y="1323"/>
                    <a:pt x="4070" y="1324"/>
                    <a:pt x="4074" y="1324"/>
                  </a:cubicBezTo>
                  <a:cubicBezTo>
                    <a:pt x="4075" y="1324"/>
                    <a:pt x="4076" y="1324"/>
                    <a:pt x="4076" y="1324"/>
                  </a:cubicBezTo>
                  <a:cubicBezTo>
                    <a:pt x="4084" y="1323"/>
                    <a:pt x="4092" y="1321"/>
                    <a:pt x="4100" y="1319"/>
                  </a:cubicBezTo>
                  <a:cubicBezTo>
                    <a:pt x="4108" y="1316"/>
                    <a:pt x="4118" y="1312"/>
                    <a:pt x="4120" y="1307"/>
                  </a:cubicBezTo>
                  <a:cubicBezTo>
                    <a:pt x="4123" y="1301"/>
                    <a:pt x="4132" y="1301"/>
                    <a:pt x="4142" y="1299"/>
                  </a:cubicBezTo>
                  <a:cubicBezTo>
                    <a:pt x="4143" y="1303"/>
                    <a:pt x="4142" y="1306"/>
                    <a:pt x="4144" y="1306"/>
                  </a:cubicBezTo>
                  <a:cubicBezTo>
                    <a:pt x="4146" y="1306"/>
                    <a:pt x="4149" y="1305"/>
                    <a:pt x="4156" y="1301"/>
                  </a:cubicBezTo>
                  <a:cubicBezTo>
                    <a:pt x="4166" y="1297"/>
                    <a:pt x="4175" y="1293"/>
                    <a:pt x="4185" y="1287"/>
                  </a:cubicBezTo>
                  <a:lnTo>
                    <a:pt x="4185" y="1287"/>
                  </a:lnTo>
                  <a:cubicBezTo>
                    <a:pt x="4185" y="1287"/>
                    <a:pt x="4185" y="1287"/>
                    <a:pt x="4185" y="1287"/>
                  </a:cubicBezTo>
                  <a:cubicBezTo>
                    <a:pt x="4185" y="1287"/>
                    <a:pt x="4195" y="1281"/>
                    <a:pt x="4199" y="1281"/>
                  </a:cubicBezTo>
                  <a:cubicBezTo>
                    <a:pt x="4199" y="1281"/>
                    <a:pt x="4200" y="1281"/>
                    <a:pt x="4199" y="1282"/>
                  </a:cubicBezTo>
                  <a:cubicBezTo>
                    <a:pt x="4199" y="1284"/>
                    <a:pt x="4193" y="1287"/>
                    <a:pt x="4197" y="1290"/>
                  </a:cubicBezTo>
                  <a:cubicBezTo>
                    <a:pt x="4213" y="1285"/>
                    <a:pt x="4209" y="1284"/>
                    <a:pt x="4218" y="1277"/>
                  </a:cubicBezTo>
                  <a:cubicBezTo>
                    <a:pt x="4223" y="1273"/>
                    <a:pt x="4234" y="1265"/>
                    <a:pt x="4242" y="1265"/>
                  </a:cubicBezTo>
                  <a:cubicBezTo>
                    <a:pt x="4244" y="1265"/>
                    <a:pt x="4245" y="1266"/>
                    <a:pt x="4247" y="1266"/>
                  </a:cubicBezTo>
                  <a:cubicBezTo>
                    <a:pt x="4254" y="1271"/>
                    <a:pt x="4248" y="1275"/>
                    <a:pt x="4257" y="1275"/>
                  </a:cubicBezTo>
                  <a:cubicBezTo>
                    <a:pt x="4259" y="1275"/>
                    <a:pt x="4262" y="1275"/>
                    <a:pt x="4267" y="1274"/>
                  </a:cubicBezTo>
                  <a:cubicBezTo>
                    <a:pt x="4279" y="1273"/>
                    <a:pt x="4296" y="1272"/>
                    <a:pt x="4308" y="1268"/>
                  </a:cubicBezTo>
                  <a:cubicBezTo>
                    <a:pt x="4321" y="1265"/>
                    <a:pt x="4310" y="1261"/>
                    <a:pt x="4311" y="1258"/>
                  </a:cubicBezTo>
                  <a:cubicBezTo>
                    <a:pt x="4312" y="1254"/>
                    <a:pt x="4319" y="1249"/>
                    <a:pt x="4327" y="1249"/>
                  </a:cubicBezTo>
                  <a:cubicBezTo>
                    <a:pt x="4328" y="1249"/>
                    <a:pt x="4329" y="1249"/>
                    <a:pt x="4330" y="1249"/>
                  </a:cubicBezTo>
                  <a:cubicBezTo>
                    <a:pt x="4335" y="1249"/>
                    <a:pt x="4357" y="1248"/>
                    <a:pt x="4355" y="1242"/>
                  </a:cubicBezTo>
                  <a:lnTo>
                    <a:pt x="4355" y="1242"/>
                  </a:lnTo>
                  <a:cubicBezTo>
                    <a:pt x="4356" y="1245"/>
                    <a:pt x="4359" y="1246"/>
                    <a:pt x="4363" y="1246"/>
                  </a:cubicBezTo>
                  <a:cubicBezTo>
                    <a:pt x="4378" y="1246"/>
                    <a:pt x="4410" y="1229"/>
                    <a:pt x="4419" y="1225"/>
                  </a:cubicBezTo>
                  <a:cubicBezTo>
                    <a:pt x="4424" y="1223"/>
                    <a:pt x="4427" y="1223"/>
                    <a:pt x="4429" y="1223"/>
                  </a:cubicBezTo>
                  <a:cubicBezTo>
                    <a:pt x="4431" y="1223"/>
                    <a:pt x="4432" y="1223"/>
                    <a:pt x="4435" y="1223"/>
                  </a:cubicBezTo>
                  <a:cubicBezTo>
                    <a:pt x="4436" y="1223"/>
                    <a:pt x="4438" y="1223"/>
                    <a:pt x="4440" y="1223"/>
                  </a:cubicBezTo>
                  <a:cubicBezTo>
                    <a:pt x="4453" y="1221"/>
                    <a:pt x="4465" y="1217"/>
                    <a:pt x="4477" y="1213"/>
                  </a:cubicBezTo>
                  <a:cubicBezTo>
                    <a:pt x="4484" y="1211"/>
                    <a:pt x="4529" y="1195"/>
                    <a:pt x="4544" y="1195"/>
                  </a:cubicBezTo>
                  <a:cubicBezTo>
                    <a:pt x="4547" y="1195"/>
                    <a:pt x="4549" y="1195"/>
                    <a:pt x="4550" y="1197"/>
                  </a:cubicBezTo>
                  <a:cubicBezTo>
                    <a:pt x="4565" y="1191"/>
                    <a:pt x="4570" y="1189"/>
                    <a:pt x="4568" y="1180"/>
                  </a:cubicBezTo>
                  <a:cubicBezTo>
                    <a:pt x="4567" y="1177"/>
                    <a:pt x="4576" y="1166"/>
                    <a:pt x="4584" y="1163"/>
                  </a:cubicBezTo>
                  <a:lnTo>
                    <a:pt x="4584" y="1163"/>
                  </a:lnTo>
                  <a:cubicBezTo>
                    <a:pt x="4584" y="1164"/>
                    <a:pt x="4594" y="1173"/>
                    <a:pt x="4598" y="1174"/>
                  </a:cubicBezTo>
                  <a:cubicBezTo>
                    <a:pt x="4598" y="1174"/>
                    <a:pt x="4599" y="1174"/>
                    <a:pt x="4600" y="1174"/>
                  </a:cubicBezTo>
                  <a:cubicBezTo>
                    <a:pt x="4610" y="1174"/>
                    <a:pt x="4623" y="1169"/>
                    <a:pt x="4632" y="1163"/>
                  </a:cubicBezTo>
                  <a:cubicBezTo>
                    <a:pt x="4640" y="1158"/>
                    <a:pt x="4650" y="1152"/>
                    <a:pt x="4660" y="1148"/>
                  </a:cubicBezTo>
                  <a:cubicBezTo>
                    <a:pt x="4662" y="1148"/>
                    <a:pt x="4671" y="1151"/>
                    <a:pt x="4674" y="1151"/>
                  </a:cubicBezTo>
                  <a:cubicBezTo>
                    <a:pt x="4693" y="1150"/>
                    <a:pt x="4686" y="1128"/>
                    <a:pt x="4701" y="1122"/>
                  </a:cubicBezTo>
                  <a:cubicBezTo>
                    <a:pt x="4703" y="1121"/>
                    <a:pt x="4705" y="1121"/>
                    <a:pt x="4707" y="1121"/>
                  </a:cubicBezTo>
                  <a:cubicBezTo>
                    <a:pt x="4717" y="1121"/>
                    <a:pt x="4708" y="1136"/>
                    <a:pt x="4717" y="1136"/>
                  </a:cubicBezTo>
                  <a:cubicBezTo>
                    <a:pt x="4718" y="1136"/>
                    <a:pt x="4719" y="1136"/>
                    <a:pt x="4720" y="1135"/>
                  </a:cubicBezTo>
                  <a:cubicBezTo>
                    <a:pt x="4745" y="1131"/>
                    <a:pt x="4765" y="1108"/>
                    <a:pt x="4784" y="1096"/>
                  </a:cubicBezTo>
                  <a:cubicBezTo>
                    <a:pt x="4787" y="1095"/>
                    <a:pt x="4813" y="1082"/>
                    <a:pt x="4819" y="1082"/>
                  </a:cubicBezTo>
                  <a:cubicBezTo>
                    <a:pt x="4821" y="1082"/>
                    <a:pt x="4821" y="1084"/>
                    <a:pt x="4817" y="1087"/>
                  </a:cubicBezTo>
                  <a:cubicBezTo>
                    <a:pt x="4799" y="1094"/>
                    <a:pt x="4794" y="1100"/>
                    <a:pt x="4804" y="1100"/>
                  </a:cubicBezTo>
                  <a:cubicBezTo>
                    <a:pt x="4807" y="1100"/>
                    <a:pt x="4810" y="1100"/>
                    <a:pt x="4815" y="1099"/>
                  </a:cubicBezTo>
                  <a:cubicBezTo>
                    <a:pt x="4823" y="1098"/>
                    <a:pt x="4847" y="1087"/>
                    <a:pt x="4843" y="1081"/>
                  </a:cubicBezTo>
                  <a:cubicBezTo>
                    <a:pt x="4841" y="1080"/>
                    <a:pt x="4826" y="1078"/>
                    <a:pt x="4831" y="1073"/>
                  </a:cubicBezTo>
                  <a:cubicBezTo>
                    <a:pt x="4831" y="1073"/>
                    <a:pt x="4831" y="1073"/>
                    <a:pt x="4831" y="1073"/>
                  </a:cubicBezTo>
                  <a:cubicBezTo>
                    <a:pt x="4834" y="1073"/>
                    <a:pt x="4851" y="1076"/>
                    <a:pt x="4864" y="1076"/>
                  </a:cubicBezTo>
                  <a:cubicBezTo>
                    <a:pt x="4873" y="1076"/>
                    <a:pt x="4880" y="1075"/>
                    <a:pt x="4880" y="1072"/>
                  </a:cubicBezTo>
                  <a:cubicBezTo>
                    <a:pt x="4881" y="1066"/>
                    <a:pt x="4876" y="1063"/>
                    <a:pt x="4879" y="1057"/>
                  </a:cubicBezTo>
                  <a:cubicBezTo>
                    <a:pt x="4880" y="1052"/>
                    <a:pt x="4889" y="1046"/>
                    <a:pt x="4894" y="1041"/>
                  </a:cubicBezTo>
                  <a:cubicBezTo>
                    <a:pt x="4896" y="1048"/>
                    <a:pt x="4897" y="1053"/>
                    <a:pt x="4904" y="1053"/>
                  </a:cubicBezTo>
                  <a:cubicBezTo>
                    <a:pt x="4908" y="1053"/>
                    <a:pt x="4913" y="1052"/>
                    <a:pt x="4921" y="1049"/>
                  </a:cubicBezTo>
                  <a:cubicBezTo>
                    <a:pt x="4927" y="1046"/>
                    <a:pt x="4960" y="1028"/>
                    <a:pt x="4948" y="1026"/>
                  </a:cubicBezTo>
                  <a:lnTo>
                    <a:pt x="4968" y="1018"/>
                  </a:lnTo>
                  <a:lnTo>
                    <a:pt x="4968" y="1018"/>
                  </a:lnTo>
                  <a:cubicBezTo>
                    <a:pt x="4970" y="1022"/>
                    <a:pt x="4967" y="1029"/>
                    <a:pt x="4973" y="1030"/>
                  </a:cubicBezTo>
                  <a:cubicBezTo>
                    <a:pt x="4975" y="1030"/>
                    <a:pt x="4976" y="1031"/>
                    <a:pt x="4978" y="1031"/>
                  </a:cubicBezTo>
                  <a:cubicBezTo>
                    <a:pt x="4986" y="1031"/>
                    <a:pt x="4996" y="1027"/>
                    <a:pt x="5003" y="1023"/>
                  </a:cubicBezTo>
                  <a:cubicBezTo>
                    <a:pt x="5019" y="1013"/>
                    <a:pt x="5021" y="998"/>
                    <a:pt x="5033" y="998"/>
                  </a:cubicBezTo>
                  <a:cubicBezTo>
                    <a:pt x="5036" y="998"/>
                    <a:pt x="5040" y="998"/>
                    <a:pt x="5044" y="1000"/>
                  </a:cubicBezTo>
                  <a:cubicBezTo>
                    <a:pt x="5045" y="1004"/>
                    <a:pt x="5047" y="1006"/>
                    <a:pt x="5049" y="1006"/>
                  </a:cubicBezTo>
                  <a:cubicBezTo>
                    <a:pt x="5055" y="1006"/>
                    <a:pt x="5062" y="988"/>
                    <a:pt x="5074" y="984"/>
                  </a:cubicBezTo>
                  <a:cubicBezTo>
                    <a:pt x="5085" y="978"/>
                    <a:pt x="5104" y="983"/>
                    <a:pt x="5110" y="976"/>
                  </a:cubicBezTo>
                  <a:cubicBezTo>
                    <a:pt x="5112" y="975"/>
                    <a:pt x="5122" y="959"/>
                    <a:pt x="5121" y="959"/>
                  </a:cubicBezTo>
                  <a:lnTo>
                    <a:pt x="5121" y="959"/>
                  </a:lnTo>
                  <a:cubicBezTo>
                    <a:pt x="5129" y="961"/>
                    <a:pt x="5126" y="966"/>
                    <a:pt x="5133" y="966"/>
                  </a:cubicBezTo>
                  <a:cubicBezTo>
                    <a:pt x="5135" y="966"/>
                    <a:pt x="5137" y="966"/>
                    <a:pt x="5141" y="965"/>
                  </a:cubicBezTo>
                  <a:cubicBezTo>
                    <a:pt x="5149" y="963"/>
                    <a:pt x="5164" y="959"/>
                    <a:pt x="5166" y="952"/>
                  </a:cubicBezTo>
                  <a:cubicBezTo>
                    <a:pt x="5168" y="945"/>
                    <a:pt x="5183" y="941"/>
                    <a:pt x="5193" y="936"/>
                  </a:cubicBezTo>
                  <a:cubicBezTo>
                    <a:pt x="5200" y="934"/>
                    <a:pt x="5198" y="922"/>
                    <a:pt x="5212" y="916"/>
                  </a:cubicBezTo>
                  <a:lnTo>
                    <a:pt x="5200" y="915"/>
                  </a:lnTo>
                  <a:cubicBezTo>
                    <a:pt x="5204" y="909"/>
                    <a:pt x="5207" y="904"/>
                    <a:pt x="5217" y="901"/>
                  </a:cubicBezTo>
                  <a:lnTo>
                    <a:pt x="5217" y="901"/>
                  </a:lnTo>
                  <a:cubicBezTo>
                    <a:pt x="5219" y="905"/>
                    <a:pt x="5223" y="911"/>
                    <a:pt x="5212" y="916"/>
                  </a:cubicBezTo>
                  <a:lnTo>
                    <a:pt x="5217" y="927"/>
                  </a:lnTo>
                  <a:cubicBezTo>
                    <a:pt x="5224" y="923"/>
                    <a:pt x="5237" y="917"/>
                    <a:pt x="5235" y="912"/>
                  </a:cubicBezTo>
                  <a:cubicBezTo>
                    <a:pt x="5241" y="903"/>
                    <a:pt x="5244" y="902"/>
                    <a:pt x="5255" y="902"/>
                  </a:cubicBezTo>
                  <a:cubicBezTo>
                    <a:pt x="5264" y="899"/>
                    <a:pt x="5265" y="897"/>
                    <a:pt x="5262" y="893"/>
                  </a:cubicBezTo>
                  <a:cubicBezTo>
                    <a:pt x="5260" y="887"/>
                    <a:pt x="5272" y="882"/>
                    <a:pt x="5280" y="879"/>
                  </a:cubicBezTo>
                  <a:lnTo>
                    <a:pt x="5288" y="896"/>
                  </a:lnTo>
                  <a:lnTo>
                    <a:pt x="5288" y="896"/>
                  </a:lnTo>
                  <a:cubicBezTo>
                    <a:pt x="5285" y="889"/>
                    <a:pt x="5316" y="873"/>
                    <a:pt x="5326" y="868"/>
                  </a:cubicBezTo>
                  <a:cubicBezTo>
                    <a:pt x="5333" y="865"/>
                    <a:pt x="5337" y="864"/>
                    <a:pt x="5341" y="864"/>
                  </a:cubicBezTo>
                  <a:cubicBezTo>
                    <a:pt x="5342" y="864"/>
                    <a:pt x="5343" y="864"/>
                    <a:pt x="5344" y="864"/>
                  </a:cubicBezTo>
                  <a:cubicBezTo>
                    <a:pt x="5347" y="864"/>
                    <a:pt x="5349" y="864"/>
                    <a:pt x="5353" y="863"/>
                  </a:cubicBezTo>
                  <a:cubicBezTo>
                    <a:pt x="5399" y="848"/>
                    <a:pt x="5443" y="823"/>
                    <a:pt x="5486" y="799"/>
                  </a:cubicBezTo>
                  <a:cubicBezTo>
                    <a:pt x="5486" y="799"/>
                    <a:pt x="5488" y="801"/>
                    <a:pt x="5492" y="801"/>
                  </a:cubicBezTo>
                  <a:cubicBezTo>
                    <a:pt x="5494" y="801"/>
                    <a:pt x="5496" y="800"/>
                    <a:pt x="5500" y="798"/>
                  </a:cubicBezTo>
                  <a:lnTo>
                    <a:pt x="5520" y="785"/>
                  </a:lnTo>
                  <a:cubicBezTo>
                    <a:pt x="5543" y="771"/>
                    <a:pt x="5565" y="757"/>
                    <a:pt x="5587" y="742"/>
                  </a:cubicBezTo>
                  <a:cubicBezTo>
                    <a:pt x="5616" y="722"/>
                    <a:pt x="5647" y="700"/>
                    <a:pt x="5673" y="678"/>
                  </a:cubicBezTo>
                  <a:cubicBezTo>
                    <a:pt x="5684" y="668"/>
                    <a:pt x="5695" y="660"/>
                    <a:pt x="5699" y="651"/>
                  </a:cubicBezTo>
                  <a:cubicBezTo>
                    <a:pt x="5701" y="646"/>
                    <a:pt x="5712" y="639"/>
                    <a:pt x="5718" y="635"/>
                  </a:cubicBezTo>
                  <a:lnTo>
                    <a:pt x="5718" y="635"/>
                  </a:lnTo>
                  <a:cubicBezTo>
                    <a:pt x="5713" y="638"/>
                    <a:pt x="5711" y="642"/>
                    <a:pt x="5713" y="642"/>
                  </a:cubicBezTo>
                  <a:cubicBezTo>
                    <a:pt x="5714" y="642"/>
                    <a:pt x="5716" y="642"/>
                    <a:pt x="5718" y="640"/>
                  </a:cubicBezTo>
                  <a:cubicBezTo>
                    <a:pt x="5735" y="631"/>
                    <a:pt x="5752" y="615"/>
                    <a:pt x="5768" y="603"/>
                  </a:cubicBezTo>
                  <a:cubicBezTo>
                    <a:pt x="5775" y="598"/>
                    <a:pt x="5794" y="583"/>
                    <a:pt x="5795" y="576"/>
                  </a:cubicBezTo>
                  <a:cubicBezTo>
                    <a:pt x="5796" y="571"/>
                    <a:pt x="5783" y="566"/>
                    <a:pt x="5781" y="563"/>
                  </a:cubicBezTo>
                  <a:cubicBezTo>
                    <a:pt x="5786" y="558"/>
                    <a:pt x="5791" y="557"/>
                    <a:pt x="5795" y="557"/>
                  </a:cubicBezTo>
                  <a:cubicBezTo>
                    <a:pt x="5801" y="557"/>
                    <a:pt x="5806" y="559"/>
                    <a:pt x="5809" y="562"/>
                  </a:cubicBezTo>
                  <a:cubicBezTo>
                    <a:pt x="5810" y="563"/>
                    <a:pt x="5811" y="563"/>
                    <a:pt x="5812" y="563"/>
                  </a:cubicBezTo>
                  <a:cubicBezTo>
                    <a:pt x="5819" y="563"/>
                    <a:pt x="5828" y="551"/>
                    <a:pt x="5837" y="541"/>
                  </a:cubicBezTo>
                  <a:cubicBezTo>
                    <a:pt x="5854" y="526"/>
                    <a:pt x="5869" y="507"/>
                    <a:pt x="5885" y="493"/>
                  </a:cubicBezTo>
                  <a:cubicBezTo>
                    <a:pt x="5888" y="490"/>
                    <a:pt x="5894" y="488"/>
                    <a:pt x="5895" y="486"/>
                  </a:cubicBezTo>
                  <a:cubicBezTo>
                    <a:pt x="5901" y="476"/>
                    <a:pt x="5901" y="469"/>
                    <a:pt x="5904" y="460"/>
                  </a:cubicBezTo>
                  <a:cubicBezTo>
                    <a:pt x="5909" y="441"/>
                    <a:pt x="5932" y="424"/>
                    <a:pt x="5940" y="405"/>
                  </a:cubicBezTo>
                  <a:cubicBezTo>
                    <a:pt x="5950" y="385"/>
                    <a:pt x="5941" y="376"/>
                    <a:pt x="5936" y="365"/>
                  </a:cubicBezTo>
                  <a:cubicBezTo>
                    <a:pt x="5929" y="353"/>
                    <a:pt x="5934" y="352"/>
                    <a:pt x="5940" y="352"/>
                  </a:cubicBezTo>
                  <a:cubicBezTo>
                    <a:pt x="5942" y="352"/>
                    <a:pt x="5944" y="352"/>
                    <a:pt x="5945" y="352"/>
                  </a:cubicBezTo>
                  <a:cubicBezTo>
                    <a:pt x="5946" y="352"/>
                    <a:pt x="5947" y="352"/>
                    <a:pt x="5947" y="351"/>
                  </a:cubicBezTo>
                  <a:cubicBezTo>
                    <a:pt x="5954" y="348"/>
                    <a:pt x="5947" y="336"/>
                    <a:pt x="5943" y="329"/>
                  </a:cubicBezTo>
                  <a:lnTo>
                    <a:pt x="5943" y="328"/>
                  </a:lnTo>
                  <a:cubicBezTo>
                    <a:pt x="5940" y="324"/>
                    <a:pt x="5936" y="321"/>
                    <a:pt x="5936" y="321"/>
                  </a:cubicBezTo>
                  <a:cubicBezTo>
                    <a:pt x="5926" y="305"/>
                    <a:pt x="5933" y="296"/>
                    <a:pt x="5930" y="282"/>
                  </a:cubicBezTo>
                  <a:cubicBezTo>
                    <a:pt x="5925" y="267"/>
                    <a:pt x="5908" y="251"/>
                    <a:pt x="5895" y="241"/>
                  </a:cubicBezTo>
                  <a:cubicBezTo>
                    <a:pt x="5888" y="234"/>
                    <a:pt x="5838" y="206"/>
                    <a:pt x="5844" y="198"/>
                  </a:cubicBezTo>
                  <a:cubicBezTo>
                    <a:pt x="5834" y="190"/>
                    <a:pt x="5820" y="184"/>
                    <a:pt x="5809" y="179"/>
                  </a:cubicBezTo>
                  <a:cubicBezTo>
                    <a:pt x="5766" y="162"/>
                    <a:pt x="5722" y="143"/>
                    <a:pt x="5678" y="132"/>
                  </a:cubicBezTo>
                  <a:cubicBezTo>
                    <a:pt x="5670" y="130"/>
                    <a:pt x="5661" y="129"/>
                    <a:pt x="5654" y="129"/>
                  </a:cubicBezTo>
                  <a:cubicBezTo>
                    <a:pt x="5647" y="129"/>
                    <a:pt x="5642" y="130"/>
                    <a:pt x="5640" y="135"/>
                  </a:cubicBezTo>
                  <a:cubicBezTo>
                    <a:pt x="5642" y="130"/>
                    <a:pt x="5647" y="123"/>
                    <a:pt x="5638" y="117"/>
                  </a:cubicBezTo>
                  <a:cubicBezTo>
                    <a:pt x="5632" y="112"/>
                    <a:pt x="5626" y="116"/>
                    <a:pt x="5617" y="112"/>
                  </a:cubicBezTo>
                  <a:cubicBezTo>
                    <a:pt x="5613" y="110"/>
                    <a:pt x="5609" y="108"/>
                    <a:pt x="5603" y="105"/>
                  </a:cubicBezTo>
                  <a:cubicBezTo>
                    <a:pt x="5583" y="96"/>
                    <a:pt x="5562" y="91"/>
                    <a:pt x="5540" y="85"/>
                  </a:cubicBezTo>
                  <a:cubicBezTo>
                    <a:pt x="5538" y="85"/>
                    <a:pt x="5537" y="86"/>
                    <a:pt x="5535" y="86"/>
                  </a:cubicBezTo>
                  <a:cubicBezTo>
                    <a:pt x="5529" y="86"/>
                    <a:pt x="5519" y="84"/>
                    <a:pt x="5509" y="82"/>
                  </a:cubicBezTo>
                  <a:cubicBezTo>
                    <a:pt x="5497" y="80"/>
                    <a:pt x="5486" y="78"/>
                    <a:pt x="5486" y="78"/>
                  </a:cubicBezTo>
                  <a:cubicBezTo>
                    <a:pt x="5476" y="86"/>
                    <a:pt x="5479" y="99"/>
                    <a:pt x="5466" y="108"/>
                  </a:cubicBezTo>
                  <a:cubicBezTo>
                    <a:pt x="5466" y="108"/>
                    <a:pt x="5466" y="108"/>
                    <a:pt x="5466" y="108"/>
                  </a:cubicBezTo>
                  <a:cubicBezTo>
                    <a:pt x="5461" y="108"/>
                    <a:pt x="5437" y="91"/>
                    <a:pt x="5454" y="86"/>
                  </a:cubicBezTo>
                  <a:cubicBezTo>
                    <a:pt x="5473" y="80"/>
                    <a:pt x="5462" y="74"/>
                    <a:pt x="5441" y="68"/>
                  </a:cubicBezTo>
                  <a:cubicBezTo>
                    <a:pt x="5435" y="67"/>
                    <a:pt x="5424" y="65"/>
                    <a:pt x="5416" y="65"/>
                  </a:cubicBezTo>
                  <a:cubicBezTo>
                    <a:pt x="5413" y="65"/>
                    <a:pt x="5411" y="65"/>
                    <a:pt x="5409" y="66"/>
                  </a:cubicBezTo>
                  <a:cubicBezTo>
                    <a:pt x="5405" y="68"/>
                    <a:pt x="5404" y="69"/>
                    <a:pt x="5402" y="69"/>
                  </a:cubicBezTo>
                  <a:cubicBezTo>
                    <a:pt x="5400" y="69"/>
                    <a:pt x="5398" y="69"/>
                    <a:pt x="5395" y="68"/>
                  </a:cubicBezTo>
                  <a:cubicBezTo>
                    <a:pt x="5386" y="65"/>
                    <a:pt x="5350" y="44"/>
                    <a:pt x="5356" y="40"/>
                  </a:cubicBezTo>
                  <a:lnTo>
                    <a:pt x="5356" y="40"/>
                  </a:lnTo>
                  <a:cubicBezTo>
                    <a:pt x="5351" y="43"/>
                    <a:pt x="5347" y="44"/>
                    <a:pt x="5341" y="44"/>
                  </a:cubicBezTo>
                  <a:cubicBezTo>
                    <a:pt x="5336" y="44"/>
                    <a:pt x="5330" y="43"/>
                    <a:pt x="5321" y="42"/>
                  </a:cubicBezTo>
                  <a:cubicBezTo>
                    <a:pt x="5309" y="40"/>
                    <a:pt x="5297" y="39"/>
                    <a:pt x="5286" y="39"/>
                  </a:cubicBezTo>
                  <a:cubicBezTo>
                    <a:pt x="5282" y="39"/>
                    <a:pt x="5278" y="39"/>
                    <a:pt x="5274" y="40"/>
                  </a:cubicBezTo>
                  <a:cubicBezTo>
                    <a:pt x="5270" y="40"/>
                    <a:pt x="5258" y="43"/>
                    <a:pt x="5254" y="43"/>
                  </a:cubicBezTo>
                  <a:cubicBezTo>
                    <a:pt x="5253" y="43"/>
                    <a:pt x="5253" y="43"/>
                    <a:pt x="5252" y="43"/>
                  </a:cubicBezTo>
                  <a:cubicBezTo>
                    <a:pt x="5249" y="41"/>
                    <a:pt x="5244" y="34"/>
                    <a:pt x="5238" y="32"/>
                  </a:cubicBezTo>
                  <a:cubicBezTo>
                    <a:pt x="5236" y="31"/>
                    <a:pt x="5234" y="31"/>
                    <a:pt x="5232" y="31"/>
                  </a:cubicBezTo>
                  <a:cubicBezTo>
                    <a:pt x="5224" y="31"/>
                    <a:pt x="5217" y="33"/>
                    <a:pt x="5209" y="33"/>
                  </a:cubicBezTo>
                  <a:cubicBezTo>
                    <a:pt x="5208" y="33"/>
                    <a:pt x="5207" y="33"/>
                    <a:pt x="5205" y="33"/>
                  </a:cubicBezTo>
                  <a:lnTo>
                    <a:pt x="5167" y="28"/>
                  </a:lnTo>
                  <a:cubicBezTo>
                    <a:pt x="5162" y="25"/>
                    <a:pt x="5159" y="24"/>
                    <a:pt x="5156" y="24"/>
                  </a:cubicBezTo>
                  <a:cubicBezTo>
                    <a:pt x="5148" y="24"/>
                    <a:pt x="5144" y="32"/>
                    <a:pt x="5142" y="35"/>
                  </a:cubicBezTo>
                  <a:cubicBezTo>
                    <a:pt x="5140" y="40"/>
                    <a:pt x="5135" y="41"/>
                    <a:pt x="5128" y="41"/>
                  </a:cubicBezTo>
                  <a:cubicBezTo>
                    <a:pt x="5126" y="41"/>
                    <a:pt x="5123" y="41"/>
                    <a:pt x="5121" y="41"/>
                  </a:cubicBezTo>
                  <a:cubicBezTo>
                    <a:pt x="5122" y="28"/>
                    <a:pt x="5126" y="25"/>
                    <a:pt x="5102" y="22"/>
                  </a:cubicBezTo>
                  <a:cubicBezTo>
                    <a:pt x="5060" y="16"/>
                    <a:pt x="5017" y="14"/>
                    <a:pt x="4975" y="13"/>
                  </a:cubicBezTo>
                  <a:cubicBezTo>
                    <a:pt x="4973" y="13"/>
                    <a:pt x="4961" y="13"/>
                    <a:pt x="4950" y="13"/>
                  </a:cubicBezTo>
                  <a:cubicBezTo>
                    <a:pt x="4939" y="13"/>
                    <a:pt x="4929" y="13"/>
                    <a:pt x="4932" y="16"/>
                  </a:cubicBezTo>
                  <a:cubicBezTo>
                    <a:pt x="4939" y="21"/>
                    <a:pt x="4932" y="23"/>
                    <a:pt x="4924" y="23"/>
                  </a:cubicBezTo>
                  <a:cubicBezTo>
                    <a:pt x="4918" y="23"/>
                    <a:pt x="4911" y="22"/>
                    <a:pt x="4908" y="21"/>
                  </a:cubicBezTo>
                  <a:cubicBezTo>
                    <a:pt x="4899" y="19"/>
                    <a:pt x="4905" y="14"/>
                    <a:pt x="4898" y="12"/>
                  </a:cubicBezTo>
                  <a:cubicBezTo>
                    <a:pt x="4893" y="10"/>
                    <a:pt x="4885" y="10"/>
                    <a:pt x="4879" y="9"/>
                  </a:cubicBezTo>
                  <a:cubicBezTo>
                    <a:pt x="4872" y="9"/>
                    <a:pt x="4856" y="7"/>
                    <a:pt x="4844" y="7"/>
                  </a:cubicBezTo>
                  <a:cubicBezTo>
                    <a:pt x="4836" y="7"/>
                    <a:pt x="4829" y="8"/>
                    <a:pt x="4825" y="10"/>
                  </a:cubicBezTo>
                  <a:cubicBezTo>
                    <a:pt x="4822" y="12"/>
                    <a:pt x="4818" y="12"/>
                    <a:pt x="4814" y="12"/>
                  </a:cubicBezTo>
                  <a:cubicBezTo>
                    <a:pt x="4811" y="12"/>
                    <a:pt x="4807" y="12"/>
                    <a:pt x="4804" y="12"/>
                  </a:cubicBezTo>
                  <a:cubicBezTo>
                    <a:pt x="4801" y="12"/>
                    <a:pt x="4798" y="12"/>
                    <a:pt x="4795" y="13"/>
                  </a:cubicBezTo>
                  <a:cubicBezTo>
                    <a:pt x="4787" y="13"/>
                    <a:pt x="4778" y="20"/>
                    <a:pt x="4774" y="20"/>
                  </a:cubicBezTo>
                  <a:cubicBezTo>
                    <a:pt x="4770" y="20"/>
                    <a:pt x="4766" y="15"/>
                    <a:pt x="4762" y="13"/>
                  </a:cubicBezTo>
                  <a:cubicBezTo>
                    <a:pt x="4750" y="8"/>
                    <a:pt x="4735" y="6"/>
                    <a:pt x="4721" y="6"/>
                  </a:cubicBezTo>
                  <a:cubicBezTo>
                    <a:pt x="4710" y="6"/>
                    <a:pt x="4698" y="6"/>
                    <a:pt x="4686" y="6"/>
                  </a:cubicBezTo>
                  <a:close/>
                  <a:moveTo>
                    <a:pt x="1866" y="1730"/>
                  </a:moveTo>
                  <a:cubicBezTo>
                    <a:pt x="1864" y="1730"/>
                    <a:pt x="1862" y="1730"/>
                    <a:pt x="1860" y="1730"/>
                  </a:cubicBezTo>
                  <a:cubicBezTo>
                    <a:pt x="1859" y="1730"/>
                    <a:pt x="1838" y="1730"/>
                    <a:pt x="1843" y="1733"/>
                  </a:cubicBezTo>
                  <a:cubicBezTo>
                    <a:pt x="1846" y="1735"/>
                    <a:pt x="1850" y="1736"/>
                    <a:pt x="1855" y="1736"/>
                  </a:cubicBezTo>
                  <a:cubicBezTo>
                    <a:pt x="1860" y="1736"/>
                    <a:pt x="1866" y="1735"/>
                    <a:pt x="1872" y="1734"/>
                  </a:cubicBezTo>
                  <a:cubicBezTo>
                    <a:pt x="1871" y="1731"/>
                    <a:pt x="1870" y="1730"/>
                    <a:pt x="1866" y="173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7682818" y="3736567"/>
              <a:ext cx="873875" cy="296932"/>
            </a:xfrm>
            <a:custGeom>
              <a:avLst/>
              <a:gdLst/>
              <a:ahLst/>
              <a:cxnLst/>
              <a:rect l="l" t="t" r="r" b="b"/>
              <a:pathLst>
                <a:path w="6410" h="2178" extrusionOk="0">
                  <a:moveTo>
                    <a:pt x="5414" y="36"/>
                  </a:moveTo>
                  <a:lnTo>
                    <a:pt x="5414" y="36"/>
                  </a:lnTo>
                  <a:cubicBezTo>
                    <a:pt x="5414" y="36"/>
                    <a:pt x="5415" y="36"/>
                    <a:pt x="5415" y="36"/>
                  </a:cubicBezTo>
                  <a:lnTo>
                    <a:pt x="5415" y="36"/>
                  </a:lnTo>
                  <a:cubicBezTo>
                    <a:pt x="5415" y="36"/>
                    <a:pt x="5414" y="36"/>
                    <a:pt x="5414" y="36"/>
                  </a:cubicBezTo>
                  <a:close/>
                  <a:moveTo>
                    <a:pt x="5534" y="59"/>
                  </a:moveTo>
                  <a:lnTo>
                    <a:pt x="5534" y="59"/>
                  </a:lnTo>
                  <a:cubicBezTo>
                    <a:pt x="5534" y="59"/>
                    <a:pt x="5534" y="60"/>
                    <a:pt x="5534" y="60"/>
                  </a:cubicBezTo>
                  <a:lnTo>
                    <a:pt x="5534" y="60"/>
                  </a:lnTo>
                  <a:cubicBezTo>
                    <a:pt x="5534" y="60"/>
                    <a:pt x="5534" y="59"/>
                    <a:pt x="5534" y="59"/>
                  </a:cubicBezTo>
                  <a:close/>
                  <a:moveTo>
                    <a:pt x="4113" y="63"/>
                  </a:moveTo>
                  <a:cubicBezTo>
                    <a:pt x="4119" y="63"/>
                    <a:pt x="4122" y="65"/>
                    <a:pt x="4123" y="69"/>
                  </a:cubicBezTo>
                  <a:lnTo>
                    <a:pt x="4111" y="70"/>
                  </a:lnTo>
                  <a:lnTo>
                    <a:pt x="4098" y="65"/>
                  </a:lnTo>
                  <a:cubicBezTo>
                    <a:pt x="4103" y="64"/>
                    <a:pt x="4109" y="63"/>
                    <a:pt x="4113" y="63"/>
                  </a:cubicBezTo>
                  <a:close/>
                  <a:moveTo>
                    <a:pt x="4306" y="67"/>
                  </a:moveTo>
                  <a:cubicBezTo>
                    <a:pt x="4306" y="67"/>
                    <a:pt x="4305" y="67"/>
                    <a:pt x="4305" y="67"/>
                  </a:cubicBezTo>
                  <a:cubicBezTo>
                    <a:pt x="4289" y="69"/>
                    <a:pt x="4292" y="79"/>
                    <a:pt x="4304" y="79"/>
                  </a:cubicBezTo>
                  <a:cubicBezTo>
                    <a:pt x="4304" y="79"/>
                    <a:pt x="4305" y="79"/>
                    <a:pt x="4305" y="79"/>
                  </a:cubicBezTo>
                  <a:cubicBezTo>
                    <a:pt x="4321" y="78"/>
                    <a:pt x="4323" y="67"/>
                    <a:pt x="4306" y="67"/>
                  </a:cubicBezTo>
                  <a:close/>
                  <a:moveTo>
                    <a:pt x="4244" y="77"/>
                  </a:moveTo>
                  <a:lnTo>
                    <a:pt x="4244" y="77"/>
                  </a:lnTo>
                  <a:cubicBezTo>
                    <a:pt x="4221" y="79"/>
                    <a:pt x="4217" y="83"/>
                    <a:pt x="4233" y="89"/>
                  </a:cubicBezTo>
                  <a:cubicBezTo>
                    <a:pt x="4240" y="85"/>
                    <a:pt x="4248" y="82"/>
                    <a:pt x="4244" y="77"/>
                  </a:cubicBezTo>
                  <a:close/>
                  <a:moveTo>
                    <a:pt x="5688" y="104"/>
                  </a:moveTo>
                  <a:lnTo>
                    <a:pt x="5723" y="111"/>
                  </a:lnTo>
                  <a:cubicBezTo>
                    <a:pt x="5722" y="114"/>
                    <a:pt x="5722" y="115"/>
                    <a:pt x="5718" y="115"/>
                  </a:cubicBezTo>
                  <a:cubicBezTo>
                    <a:pt x="5717" y="115"/>
                    <a:pt x="5714" y="115"/>
                    <a:pt x="5710" y="114"/>
                  </a:cubicBezTo>
                  <a:cubicBezTo>
                    <a:pt x="5702" y="113"/>
                    <a:pt x="5686" y="110"/>
                    <a:pt x="5688" y="104"/>
                  </a:cubicBezTo>
                  <a:close/>
                  <a:moveTo>
                    <a:pt x="5424" y="111"/>
                  </a:moveTo>
                  <a:cubicBezTo>
                    <a:pt x="5421" y="111"/>
                    <a:pt x="5420" y="111"/>
                    <a:pt x="5421" y="113"/>
                  </a:cubicBezTo>
                  <a:cubicBezTo>
                    <a:pt x="5428" y="119"/>
                    <a:pt x="5440" y="119"/>
                    <a:pt x="5452" y="120"/>
                  </a:cubicBezTo>
                  <a:cubicBezTo>
                    <a:pt x="5453" y="115"/>
                    <a:pt x="5451" y="114"/>
                    <a:pt x="5440" y="113"/>
                  </a:cubicBezTo>
                  <a:cubicBezTo>
                    <a:pt x="5440" y="113"/>
                    <a:pt x="5430" y="111"/>
                    <a:pt x="5424" y="111"/>
                  </a:cubicBezTo>
                  <a:close/>
                  <a:moveTo>
                    <a:pt x="5874" y="156"/>
                  </a:moveTo>
                  <a:cubicBezTo>
                    <a:pt x="5874" y="156"/>
                    <a:pt x="5874" y="156"/>
                    <a:pt x="5874" y="156"/>
                  </a:cubicBezTo>
                  <a:cubicBezTo>
                    <a:pt x="5874" y="156"/>
                    <a:pt x="5874" y="156"/>
                    <a:pt x="5874" y="156"/>
                  </a:cubicBezTo>
                  <a:close/>
                  <a:moveTo>
                    <a:pt x="6142" y="216"/>
                  </a:moveTo>
                  <a:cubicBezTo>
                    <a:pt x="6143" y="216"/>
                    <a:pt x="6143" y="216"/>
                    <a:pt x="6143" y="216"/>
                  </a:cubicBezTo>
                  <a:lnTo>
                    <a:pt x="6143" y="216"/>
                  </a:lnTo>
                  <a:cubicBezTo>
                    <a:pt x="6143" y="216"/>
                    <a:pt x="6143" y="216"/>
                    <a:pt x="6142" y="216"/>
                  </a:cubicBezTo>
                  <a:close/>
                  <a:moveTo>
                    <a:pt x="2729" y="244"/>
                  </a:moveTo>
                  <a:lnTo>
                    <a:pt x="2729" y="244"/>
                  </a:lnTo>
                  <a:cubicBezTo>
                    <a:pt x="2729" y="244"/>
                    <a:pt x="2729" y="245"/>
                    <a:pt x="2729" y="245"/>
                  </a:cubicBezTo>
                  <a:lnTo>
                    <a:pt x="2729" y="245"/>
                  </a:lnTo>
                  <a:cubicBezTo>
                    <a:pt x="2729" y="245"/>
                    <a:pt x="2729" y="244"/>
                    <a:pt x="2729" y="244"/>
                  </a:cubicBezTo>
                  <a:close/>
                  <a:moveTo>
                    <a:pt x="6140" y="247"/>
                  </a:moveTo>
                  <a:cubicBezTo>
                    <a:pt x="6141" y="247"/>
                    <a:pt x="6142" y="247"/>
                    <a:pt x="6143" y="247"/>
                  </a:cubicBezTo>
                  <a:cubicBezTo>
                    <a:pt x="6151" y="249"/>
                    <a:pt x="6158" y="251"/>
                    <a:pt x="6165" y="251"/>
                  </a:cubicBezTo>
                  <a:cubicBezTo>
                    <a:pt x="6164" y="254"/>
                    <a:pt x="6162" y="257"/>
                    <a:pt x="6158" y="257"/>
                  </a:cubicBezTo>
                  <a:cubicBezTo>
                    <a:pt x="6155" y="257"/>
                    <a:pt x="6153" y="257"/>
                    <a:pt x="6149" y="255"/>
                  </a:cubicBezTo>
                  <a:lnTo>
                    <a:pt x="6149" y="255"/>
                  </a:lnTo>
                  <a:cubicBezTo>
                    <a:pt x="6149" y="254"/>
                    <a:pt x="6149" y="254"/>
                    <a:pt x="6149" y="254"/>
                  </a:cubicBezTo>
                  <a:lnTo>
                    <a:pt x="6149" y="254"/>
                  </a:lnTo>
                  <a:cubicBezTo>
                    <a:pt x="6149" y="254"/>
                    <a:pt x="6149" y="254"/>
                    <a:pt x="6149" y="254"/>
                  </a:cubicBezTo>
                  <a:cubicBezTo>
                    <a:pt x="6139" y="253"/>
                    <a:pt x="6132" y="247"/>
                    <a:pt x="6140" y="247"/>
                  </a:cubicBezTo>
                  <a:close/>
                  <a:moveTo>
                    <a:pt x="6173" y="282"/>
                  </a:moveTo>
                  <a:cubicBezTo>
                    <a:pt x="6173" y="282"/>
                    <a:pt x="6173" y="283"/>
                    <a:pt x="6173" y="283"/>
                  </a:cubicBezTo>
                  <a:cubicBezTo>
                    <a:pt x="6173" y="283"/>
                    <a:pt x="6173" y="282"/>
                    <a:pt x="6173" y="282"/>
                  </a:cubicBezTo>
                  <a:close/>
                  <a:moveTo>
                    <a:pt x="2399" y="311"/>
                  </a:moveTo>
                  <a:lnTo>
                    <a:pt x="2388" y="313"/>
                  </a:lnTo>
                  <a:lnTo>
                    <a:pt x="2377" y="322"/>
                  </a:lnTo>
                  <a:cubicBezTo>
                    <a:pt x="2381" y="323"/>
                    <a:pt x="2385" y="323"/>
                    <a:pt x="2388" y="323"/>
                  </a:cubicBezTo>
                  <a:cubicBezTo>
                    <a:pt x="2397" y="323"/>
                    <a:pt x="2401" y="319"/>
                    <a:pt x="2399" y="311"/>
                  </a:cubicBezTo>
                  <a:close/>
                  <a:moveTo>
                    <a:pt x="2115" y="395"/>
                  </a:moveTo>
                  <a:lnTo>
                    <a:pt x="2115" y="395"/>
                  </a:lnTo>
                  <a:cubicBezTo>
                    <a:pt x="2115" y="395"/>
                    <a:pt x="2115" y="395"/>
                    <a:pt x="2115" y="395"/>
                  </a:cubicBezTo>
                  <a:lnTo>
                    <a:pt x="2115" y="395"/>
                  </a:lnTo>
                  <a:cubicBezTo>
                    <a:pt x="2115" y="395"/>
                    <a:pt x="2115" y="395"/>
                    <a:pt x="2115" y="395"/>
                  </a:cubicBezTo>
                  <a:close/>
                  <a:moveTo>
                    <a:pt x="3111" y="176"/>
                  </a:moveTo>
                  <a:cubicBezTo>
                    <a:pt x="3108" y="176"/>
                    <a:pt x="3106" y="177"/>
                    <a:pt x="3107" y="178"/>
                  </a:cubicBezTo>
                  <a:cubicBezTo>
                    <a:pt x="3099" y="183"/>
                    <a:pt x="3095" y="184"/>
                    <a:pt x="3086" y="184"/>
                  </a:cubicBezTo>
                  <a:cubicBezTo>
                    <a:pt x="3084" y="184"/>
                    <a:pt x="3083" y="184"/>
                    <a:pt x="3080" y="184"/>
                  </a:cubicBezTo>
                  <a:cubicBezTo>
                    <a:pt x="3073" y="184"/>
                    <a:pt x="3065" y="183"/>
                    <a:pt x="3057" y="183"/>
                  </a:cubicBezTo>
                  <a:cubicBezTo>
                    <a:pt x="3047" y="183"/>
                    <a:pt x="3037" y="184"/>
                    <a:pt x="3028" y="189"/>
                  </a:cubicBezTo>
                  <a:cubicBezTo>
                    <a:pt x="3018" y="194"/>
                    <a:pt x="3015" y="198"/>
                    <a:pt x="3008" y="198"/>
                  </a:cubicBezTo>
                  <a:cubicBezTo>
                    <a:pt x="3005" y="198"/>
                    <a:pt x="3002" y="198"/>
                    <a:pt x="2998" y="196"/>
                  </a:cubicBezTo>
                  <a:cubicBezTo>
                    <a:pt x="2983" y="199"/>
                    <a:pt x="2960" y="212"/>
                    <a:pt x="2947" y="212"/>
                  </a:cubicBezTo>
                  <a:cubicBezTo>
                    <a:pt x="2942" y="212"/>
                    <a:pt x="2939" y="210"/>
                    <a:pt x="2938" y="204"/>
                  </a:cubicBezTo>
                  <a:lnTo>
                    <a:pt x="2938" y="204"/>
                  </a:lnTo>
                  <a:cubicBezTo>
                    <a:pt x="2940" y="219"/>
                    <a:pt x="2893" y="217"/>
                    <a:pt x="2877" y="222"/>
                  </a:cubicBezTo>
                  <a:cubicBezTo>
                    <a:pt x="2860" y="228"/>
                    <a:pt x="2875" y="230"/>
                    <a:pt x="2864" y="237"/>
                  </a:cubicBezTo>
                  <a:cubicBezTo>
                    <a:pt x="2861" y="238"/>
                    <a:pt x="2859" y="239"/>
                    <a:pt x="2856" y="239"/>
                  </a:cubicBezTo>
                  <a:cubicBezTo>
                    <a:pt x="2849" y="239"/>
                    <a:pt x="2844" y="233"/>
                    <a:pt x="2843" y="231"/>
                  </a:cubicBezTo>
                  <a:cubicBezTo>
                    <a:pt x="2842" y="225"/>
                    <a:pt x="2839" y="223"/>
                    <a:pt x="2835" y="223"/>
                  </a:cubicBezTo>
                  <a:cubicBezTo>
                    <a:pt x="2826" y="223"/>
                    <a:pt x="2810" y="234"/>
                    <a:pt x="2798" y="237"/>
                  </a:cubicBezTo>
                  <a:cubicBezTo>
                    <a:pt x="2790" y="239"/>
                    <a:pt x="2743" y="245"/>
                    <a:pt x="2732" y="245"/>
                  </a:cubicBezTo>
                  <a:cubicBezTo>
                    <a:pt x="2730" y="245"/>
                    <a:pt x="2729" y="245"/>
                    <a:pt x="2729" y="245"/>
                  </a:cubicBezTo>
                  <a:lnTo>
                    <a:pt x="2729" y="245"/>
                  </a:lnTo>
                  <a:cubicBezTo>
                    <a:pt x="2728" y="245"/>
                    <a:pt x="2729" y="246"/>
                    <a:pt x="2729" y="246"/>
                  </a:cubicBezTo>
                  <a:cubicBezTo>
                    <a:pt x="2730" y="246"/>
                    <a:pt x="2732" y="245"/>
                    <a:pt x="2734" y="245"/>
                  </a:cubicBezTo>
                  <a:cubicBezTo>
                    <a:pt x="2735" y="245"/>
                    <a:pt x="2736" y="246"/>
                    <a:pt x="2733" y="249"/>
                  </a:cubicBezTo>
                  <a:cubicBezTo>
                    <a:pt x="2729" y="252"/>
                    <a:pt x="2718" y="254"/>
                    <a:pt x="2712" y="256"/>
                  </a:cubicBezTo>
                  <a:cubicBezTo>
                    <a:pt x="2704" y="257"/>
                    <a:pt x="2692" y="260"/>
                    <a:pt x="2683" y="260"/>
                  </a:cubicBezTo>
                  <a:cubicBezTo>
                    <a:pt x="2681" y="260"/>
                    <a:pt x="2679" y="260"/>
                    <a:pt x="2677" y="259"/>
                  </a:cubicBezTo>
                  <a:cubicBezTo>
                    <a:pt x="2672" y="258"/>
                    <a:pt x="2671" y="256"/>
                    <a:pt x="2667" y="256"/>
                  </a:cubicBezTo>
                  <a:cubicBezTo>
                    <a:pt x="2665" y="256"/>
                    <a:pt x="2661" y="257"/>
                    <a:pt x="2655" y="259"/>
                  </a:cubicBezTo>
                  <a:cubicBezTo>
                    <a:pt x="2645" y="264"/>
                    <a:pt x="2645" y="272"/>
                    <a:pt x="2637" y="275"/>
                  </a:cubicBezTo>
                  <a:cubicBezTo>
                    <a:pt x="2631" y="278"/>
                    <a:pt x="2624" y="278"/>
                    <a:pt x="2616" y="278"/>
                  </a:cubicBezTo>
                  <a:cubicBezTo>
                    <a:pt x="2605" y="278"/>
                    <a:pt x="2594" y="277"/>
                    <a:pt x="2586" y="277"/>
                  </a:cubicBezTo>
                  <a:cubicBezTo>
                    <a:pt x="2570" y="278"/>
                    <a:pt x="2554" y="279"/>
                    <a:pt x="2538" y="283"/>
                  </a:cubicBezTo>
                  <a:cubicBezTo>
                    <a:pt x="2522" y="287"/>
                    <a:pt x="2507" y="293"/>
                    <a:pt x="2493" y="299"/>
                  </a:cubicBezTo>
                  <a:cubicBezTo>
                    <a:pt x="2487" y="302"/>
                    <a:pt x="2474" y="314"/>
                    <a:pt x="2467" y="316"/>
                  </a:cubicBezTo>
                  <a:cubicBezTo>
                    <a:pt x="2469" y="315"/>
                    <a:pt x="2474" y="304"/>
                    <a:pt x="2472" y="302"/>
                  </a:cubicBezTo>
                  <a:cubicBezTo>
                    <a:pt x="2471" y="302"/>
                    <a:pt x="2470" y="302"/>
                    <a:pt x="2468" y="302"/>
                  </a:cubicBezTo>
                  <a:cubicBezTo>
                    <a:pt x="2459" y="302"/>
                    <a:pt x="2438" y="308"/>
                    <a:pt x="2433" y="310"/>
                  </a:cubicBezTo>
                  <a:cubicBezTo>
                    <a:pt x="2421" y="314"/>
                    <a:pt x="2428" y="319"/>
                    <a:pt x="2415" y="322"/>
                  </a:cubicBezTo>
                  <a:cubicBezTo>
                    <a:pt x="2404" y="326"/>
                    <a:pt x="2392" y="327"/>
                    <a:pt x="2381" y="328"/>
                  </a:cubicBezTo>
                  <a:cubicBezTo>
                    <a:pt x="2377" y="329"/>
                    <a:pt x="2374" y="329"/>
                    <a:pt x="2371" y="329"/>
                  </a:cubicBezTo>
                  <a:cubicBezTo>
                    <a:pt x="2360" y="329"/>
                    <a:pt x="2354" y="327"/>
                    <a:pt x="2346" y="327"/>
                  </a:cubicBezTo>
                  <a:cubicBezTo>
                    <a:pt x="2339" y="327"/>
                    <a:pt x="2331" y="329"/>
                    <a:pt x="2317" y="335"/>
                  </a:cubicBezTo>
                  <a:cubicBezTo>
                    <a:pt x="2306" y="345"/>
                    <a:pt x="2292" y="348"/>
                    <a:pt x="2275" y="352"/>
                  </a:cubicBezTo>
                  <a:cubicBezTo>
                    <a:pt x="2268" y="354"/>
                    <a:pt x="2267" y="365"/>
                    <a:pt x="2250" y="369"/>
                  </a:cubicBezTo>
                  <a:cubicBezTo>
                    <a:pt x="2249" y="367"/>
                    <a:pt x="2253" y="356"/>
                    <a:pt x="2247" y="356"/>
                  </a:cubicBezTo>
                  <a:cubicBezTo>
                    <a:pt x="2245" y="356"/>
                    <a:pt x="2243" y="356"/>
                    <a:pt x="2240" y="358"/>
                  </a:cubicBezTo>
                  <a:cubicBezTo>
                    <a:pt x="2228" y="363"/>
                    <a:pt x="2222" y="372"/>
                    <a:pt x="2214" y="378"/>
                  </a:cubicBezTo>
                  <a:cubicBezTo>
                    <a:pt x="2220" y="373"/>
                    <a:pt x="2220" y="372"/>
                    <a:pt x="2216" y="372"/>
                  </a:cubicBezTo>
                  <a:cubicBezTo>
                    <a:pt x="2207" y="372"/>
                    <a:pt x="2182" y="380"/>
                    <a:pt x="2175" y="381"/>
                  </a:cubicBezTo>
                  <a:cubicBezTo>
                    <a:pt x="2173" y="381"/>
                    <a:pt x="2172" y="381"/>
                    <a:pt x="2171" y="381"/>
                  </a:cubicBezTo>
                  <a:cubicBezTo>
                    <a:pt x="2162" y="381"/>
                    <a:pt x="2167" y="375"/>
                    <a:pt x="2158" y="375"/>
                  </a:cubicBezTo>
                  <a:cubicBezTo>
                    <a:pt x="2157" y="375"/>
                    <a:pt x="2154" y="375"/>
                    <a:pt x="2151" y="375"/>
                  </a:cubicBezTo>
                  <a:cubicBezTo>
                    <a:pt x="2134" y="380"/>
                    <a:pt x="2137" y="403"/>
                    <a:pt x="2155" y="403"/>
                  </a:cubicBezTo>
                  <a:cubicBezTo>
                    <a:pt x="2157" y="403"/>
                    <a:pt x="2159" y="402"/>
                    <a:pt x="2162" y="402"/>
                  </a:cubicBezTo>
                  <a:lnTo>
                    <a:pt x="2162" y="402"/>
                  </a:lnTo>
                  <a:lnTo>
                    <a:pt x="2146" y="406"/>
                  </a:lnTo>
                  <a:cubicBezTo>
                    <a:pt x="2131" y="410"/>
                    <a:pt x="2116" y="423"/>
                    <a:pt x="2129" y="423"/>
                  </a:cubicBezTo>
                  <a:cubicBezTo>
                    <a:pt x="2131" y="423"/>
                    <a:pt x="2133" y="423"/>
                    <a:pt x="2136" y="423"/>
                  </a:cubicBezTo>
                  <a:cubicBezTo>
                    <a:pt x="2153" y="419"/>
                    <a:pt x="2171" y="414"/>
                    <a:pt x="2187" y="409"/>
                  </a:cubicBezTo>
                  <a:cubicBezTo>
                    <a:pt x="2206" y="402"/>
                    <a:pt x="2212" y="400"/>
                    <a:pt x="2219" y="390"/>
                  </a:cubicBezTo>
                  <a:cubicBezTo>
                    <a:pt x="2228" y="381"/>
                    <a:pt x="2254" y="385"/>
                    <a:pt x="2250" y="371"/>
                  </a:cubicBezTo>
                  <a:lnTo>
                    <a:pt x="2250" y="371"/>
                  </a:lnTo>
                  <a:cubicBezTo>
                    <a:pt x="2251" y="376"/>
                    <a:pt x="2258" y="377"/>
                    <a:pt x="2267" y="377"/>
                  </a:cubicBezTo>
                  <a:cubicBezTo>
                    <a:pt x="2283" y="377"/>
                    <a:pt x="2308" y="372"/>
                    <a:pt x="2321" y="370"/>
                  </a:cubicBezTo>
                  <a:cubicBezTo>
                    <a:pt x="2326" y="370"/>
                    <a:pt x="2338" y="368"/>
                    <a:pt x="2345" y="368"/>
                  </a:cubicBezTo>
                  <a:cubicBezTo>
                    <a:pt x="2347" y="368"/>
                    <a:pt x="2348" y="368"/>
                    <a:pt x="2350" y="368"/>
                  </a:cubicBezTo>
                  <a:cubicBezTo>
                    <a:pt x="2350" y="373"/>
                    <a:pt x="2358" y="376"/>
                    <a:pt x="2366" y="376"/>
                  </a:cubicBezTo>
                  <a:cubicBezTo>
                    <a:pt x="2369" y="376"/>
                    <a:pt x="2372" y="375"/>
                    <a:pt x="2375" y="375"/>
                  </a:cubicBezTo>
                  <a:lnTo>
                    <a:pt x="2373" y="363"/>
                  </a:lnTo>
                  <a:cubicBezTo>
                    <a:pt x="2377" y="362"/>
                    <a:pt x="2381" y="362"/>
                    <a:pt x="2384" y="362"/>
                  </a:cubicBezTo>
                  <a:cubicBezTo>
                    <a:pt x="2390" y="362"/>
                    <a:pt x="2394" y="363"/>
                    <a:pt x="2400" y="363"/>
                  </a:cubicBezTo>
                  <a:cubicBezTo>
                    <a:pt x="2404" y="363"/>
                    <a:pt x="2408" y="363"/>
                    <a:pt x="2413" y="361"/>
                  </a:cubicBezTo>
                  <a:cubicBezTo>
                    <a:pt x="2428" y="355"/>
                    <a:pt x="2445" y="347"/>
                    <a:pt x="2452" y="338"/>
                  </a:cubicBezTo>
                  <a:cubicBezTo>
                    <a:pt x="2455" y="334"/>
                    <a:pt x="2451" y="334"/>
                    <a:pt x="2459" y="333"/>
                  </a:cubicBezTo>
                  <a:cubicBezTo>
                    <a:pt x="2467" y="331"/>
                    <a:pt x="2476" y="330"/>
                    <a:pt x="2484" y="330"/>
                  </a:cubicBezTo>
                  <a:cubicBezTo>
                    <a:pt x="2491" y="330"/>
                    <a:pt x="2498" y="331"/>
                    <a:pt x="2505" y="331"/>
                  </a:cubicBezTo>
                  <a:cubicBezTo>
                    <a:pt x="2515" y="331"/>
                    <a:pt x="2525" y="330"/>
                    <a:pt x="2533" y="325"/>
                  </a:cubicBezTo>
                  <a:cubicBezTo>
                    <a:pt x="2547" y="317"/>
                    <a:pt x="2570" y="308"/>
                    <a:pt x="2589" y="306"/>
                  </a:cubicBezTo>
                  <a:cubicBezTo>
                    <a:pt x="2589" y="306"/>
                    <a:pt x="2589" y="306"/>
                    <a:pt x="2590" y="306"/>
                  </a:cubicBezTo>
                  <a:cubicBezTo>
                    <a:pt x="2597" y="306"/>
                    <a:pt x="2604" y="313"/>
                    <a:pt x="2612" y="313"/>
                  </a:cubicBezTo>
                  <a:cubicBezTo>
                    <a:pt x="2613" y="313"/>
                    <a:pt x="2615" y="313"/>
                    <a:pt x="2617" y="312"/>
                  </a:cubicBezTo>
                  <a:cubicBezTo>
                    <a:pt x="2636" y="299"/>
                    <a:pt x="2598" y="296"/>
                    <a:pt x="2631" y="290"/>
                  </a:cubicBezTo>
                  <a:cubicBezTo>
                    <a:pt x="2634" y="289"/>
                    <a:pt x="2636" y="289"/>
                    <a:pt x="2638" y="289"/>
                  </a:cubicBezTo>
                  <a:cubicBezTo>
                    <a:pt x="2652" y="289"/>
                    <a:pt x="2633" y="308"/>
                    <a:pt x="2650" y="308"/>
                  </a:cubicBezTo>
                  <a:cubicBezTo>
                    <a:pt x="2652" y="308"/>
                    <a:pt x="2655" y="307"/>
                    <a:pt x="2659" y="306"/>
                  </a:cubicBezTo>
                  <a:cubicBezTo>
                    <a:pt x="2678" y="303"/>
                    <a:pt x="2662" y="297"/>
                    <a:pt x="2674" y="293"/>
                  </a:cubicBezTo>
                  <a:cubicBezTo>
                    <a:pt x="2692" y="286"/>
                    <a:pt x="2720" y="283"/>
                    <a:pt x="2739" y="280"/>
                  </a:cubicBezTo>
                  <a:cubicBezTo>
                    <a:pt x="2783" y="274"/>
                    <a:pt x="2839" y="273"/>
                    <a:pt x="2882" y="261"/>
                  </a:cubicBezTo>
                  <a:cubicBezTo>
                    <a:pt x="2895" y="258"/>
                    <a:pt x="2896" y="252"/>
                    <a:pt x="2906" y="246"/>
                  </a:cubicBezTo>
                  <a:cubicBezTo>
                    <a:pt x="2913" y="242"/>
                    <a:pt x="2916" y="241"/>
                    <a:pt x="2918" y="241"/>
                  </a:cubicBezTo>
                  <a:cubicBezTo>
                    <a:pt x="2922" y="241"/>
                    <a:pt x="2917" y="248"/>
                    <a:pt x="2921" y="249"/>
                  </a:cubicBezTo>
                  <a:cubicBezTo>
                    <a:pt x="2923" y="249"/>
                    <a:pt x="2924" y="249"/>
                    <a:pt x="2925" y="249"/>
                  </a:cubicBezTo>
                  <a:cubicBezTo>
                    <a:pt x="2937" y="249"/>
                    <a:pt x="2961" y="240"/>
                    <a:pt x="2967" y="236"/>
                  </a:cubicBezTo>
                  <a:cubicBezTo>
                    <a:pt x="2972" y="229"/>
                    <a:pt x="2976" y="227"/>
                    <a:pt x="2979" y="227"/>
                  </a:cubicBezTo>
                  <a:cubicBezTo>
                    <a:pt x="2983" y="227"/>
                    <a:pt x="2986" y="230"/>
                    <a:pt x="2992" y="234"/>
                  </a:cubicBezTo>
                  <a:cubicBezTo>
                    <a:pt x="2992" y="234"/>
                    <a:pt x="2992" y="234"/>
                    <a:pt x="2992" y="234"/>
                  </a:cubicBezTo>
                  <a:cubicBezTo>
                    <a:pt x="2994" y="234"/>
                    <a:pt x="3007" y="210"/>
                    <a:pt x="3003" y="210"/>
                  </a:cubicBezTo>
                  <a:lnTo>
                    <a:pt x="3003" y="210"/>
                  </a:lnTo>
                  <a:cubicBezTo>
                    <a:pt x="3003" y="210"/>
                    <a:pt x="3003" y="210"/>
                    <a:pt x="3003" y="210"/>
                  </a:cubicBezTo>
                  <a:cubicBezTo>
                    <a:pt x="3003" y="210"/>
                    <a:pt x="3004" y="210"/>
                    <a:pt x="3004" y="210"/>
                  </a:cubicBezTo>
                  <a:cubicBezTo>
                    <a:pt x="3012" y="210"/>
                    <a:pt x="3014" y="220"/>
                    <a:pt x="3017" y="223"/>
                  </a:cubicBezTo>
                  <a:cubicBezTo>
                    <a:pt x="3018" y="224"/>
                    <a:pt x="3020" y="224"/>
                    <a:pt x="3022" y="224"/>
                  </a:cubicBezTo>
                  <a:cubicBezTo>
                    <a:pt x="3031" y="224"/>
                    <a:pt x="3044" y="218"/>
                    <a:pt x="3050" y="216"/>
                  </a:cubicBezTo>
                  <a:cubicBezTo>
                    <a:pt x="3057" y="214"/>
                    <a:pt x="3084" y="205"/>
                    <a:pt x="3096" y="205"/>
                  </a:cubicBezTo>
                  <a:cubicBezTo>
                    <a:pt x="3101" y="205"/>
                    <a:pt x="3104" y="206"/>
                    <a:pt x="3101" y="210"/>
                  </a:cubicBezTo>
                  <a:cubicBezTo>
                    <a:pt x="3099" y="214"/>
                    <a:pt x="3100" y="216"/>
                    <a:pt x="3103" y="216"/>
                  </a:cubicBezTo>
                  <a:cubicBezTo>
                    <a:pt x="3112" y="216"/>
                    <a:pt x="3141" y="201"/>
                    <a:pt x="3149" y="199"/>
                  </a:cubicBezTo>
                  <a:cubicBezTo>
                    <a:pt x="3151" y="198"/>
                    <a:pt x="3154" y="198"/>
                    <a:pt x="3156" y="198"/>
                  </a:cubicBezTo>
                  <a:cubicBezTo>
                    <a:pt x="3171" y="198"/>
                    <a:pt x="3175" y="213"/>
                    <a:pt x="3186" y="213"/>
                  </a:cubicBezTo>
                  <a:cubicBezTo>
                    <a:pt x="3189" y="213"/>
                    <a:pt x="3192" y="212"/>
                    <a:pt x="3197" y="209"/>
                  </a:cubicBezTo>
                  <a:cubicBezTo>
                    <a:pt x="3195" y="196"/>
                    <a:pt x="3155" y="186"/>
                    <a:pt x="3138" y="182"/>
                  </a:cubicBezTo>
                  <a:cubicBezTo>
                    <a:pt x="3137" y="181"/>
                    <a:pt x="3119" y="176"/>
                    <a:pt x="3111" y="176"/>
                  </a:cubicBezTo>
                  <a:close/>
                  <a:moveTo>
                    <a:pt x="1976" y="446"/>
                  </a:moveTo>
                  <a:cubicBezTo>
                    <a:pt x="1985" y="446"/>
                    <a:pt x="1983" y="455"/>
                    <a:pt x="1971" y="458"/>
                  </a:cubicBezTo>
                  <a:cubicBezTo>
                    <a:pt x="1962" y="457"/>
                    <a:pt x="1949" y="453"/>
                    <a:pt x="1968" y="447"/>
                  </a:cubicBezTo>
                  <a:cubicBezTo>
                    <a:pt x="1971" y="446"/>
                    <a:pt x="1974" y="446"/>
                    <a:pt x="1976" y="446"/>
                  </a:cubicBezTo>
                  <a:close/>
                  <a:moveTo>
                    <a:pt x="1560" y="577"/>
                  </a:moveTo>
                  <a:cubicBezTo>
                    <a:pt x="1561" y="577"/>
                    <a:pt x="1561" y="577"/>
                    <a:pt x="1562" y="577"/>
                  </a:cubicBezTo>
                  <a:cubicBezTo>
                    <a:pt x="1579" y="580"/>
                    <a:pt x="1586" y="595"/>
                    <a:pt x="1555" y="597"/>
                  </a:cubicBezTo>
                  <a:cubicBezTo>
                    <a:pt x="1549" y="596"/>
                    <a:pt x="1542" y="595"/>
                    <a:pt x="1541" y="590"/>
                  </a:cubicBezTo>
                  <a:cubicBezTo>
                    <a:pt x="1539" y="584"/>
                    <a:pt x="1550" y="577"/>
                    <a:pt x="1560" y="577"/>
                  </a:cubicBezTo>
                  <a:close/>
                  <a:moveTo>
                    <a:pt x="1275" y="698"/>
                  </a:moveTo>
                  <a:lnTo>
                    <a:pt x="1275" y="698"/>
                  </a:lnTo>
                  <a:cubicBezTo>
                    <a:pt x="1275" y="698"/>
                    <a:pt x="1275" y="698"/>
                    <a:pt x="1275" y="698"/>
                  </a:cubicBezTo>
                  <a:lnTo>
                    <a:pt x="1275" y="698"/>
                  </a:lnTo>
                  <a:cubicBezTo>
                    <a:pt x="1275" y="698"/>
                    <a:pt x="1275" y="698"/>
                    <a:pt x="1275" y="698"/>
                  </a:cubicBezTo>
                  <a:close/>
                  <a:moveTo>
                    <a:pt x="1211" y="716"/>
                  </a:moveTo>
                  <a:lnTo>
                    <a:pt x="1200" y="720"/>
                  </a:lnTo>
                  <a:lnTo>
                    <a:pt x="1190" y="730"/>
                  </a:lnTo>
                  <a:cubicBezTo>
                    <a:pt x="1192" y="730"/>
                    <a:pt x="1194" y="730"/>
                    <a:pt x="1196" y="730"/>
                  </a:cubicBezTo>
                  <a:cubicBezTo>
                    <a:pt x="1209" y="730"/>
                    <a:pt x="1214" y="725"/>
                    <a:pt x="1211" y="716"/>
                  </a:cubicBezTo>
                  <a:close/>
                  <a:moveTo>
                    <a:pt x="877" y="859"/>
                  </a:moveTo>
                  <a:cubicBezTo>
                    <a:pt x="876" y="859"/>
                    <a:pt x="876" y="859"/>
                    <a:pt x="876" y="859"/>
                  </a:cubicBezTo>
                  <a:lnTo>
                    <a:pt x="876" y="859"/>
                  </a:lnTo>
                  <a:cubicBezTo>
                    <a:pt x="876" y="859"/>
                    <a:pt x="876" y="859"/>
                    <a:pt x="877" y="859"/>
                  </a:cubicBezTo>
                  <a:lnTo>
                    <a:pt x="877" y="859"/>
                  </a:lnTo>
                  <a:close/>
                  <a:moveTo>
                    <a:pt x="543" y="1011"/>
                  </a:moveTo>
                  <a:cubicBezTo>
                    <a:pt x="549" y="1011"/>
                    <a:pt x="548" y="1018"/>
                    <a:pt x="539" y="1024"/>
                  </a:cubicBezTo>
                  <a:cubicBezTo>
                    <a:pt x="537" y="1024"/>
                    <a:pt x="535" y="1025"/>
                    <a:pt x="532" y="1025"/>
                  </a:cubicBezTo>
                  <a:cubicBezTo>
                    <a:pt x="525" y="1025"/>
                    <a:pt x="520" y="1023"/>
                    <a:pt x="533" y="1015"/>
                  </a:cubicBezTo>
                  <a:cubicBezTo>
                    <a:pt x="538" y="1012"/>
                    <a:pt x="541" y="1011"/>
                    <a:pt x="543" y="1011"/>
                  </a:cubicBezTo>
                  <a:close/>
                  <a:moveTo>
                    <a:pt x="406" y="1090"/>
                  </a:moveTo>
                  <a:cubicBezTo>
                    <a:pt x="412" y="1090"/>
                    <a:pt x="411" y="1097"/>
                    <a:pt x="402" y="1104"/>
                  </a:cubicBezTo>
                  <a:cubicBezTo>
                    <a:pt x="393" y="1109"/>
                    <a:pt x="387" y="1112"/>
                    <a:pt x="383" y="1112"/>
                  </a:cubicBezTo>
                  <a:cubicBezTo>
                    <a:pt x="377" y="1112"/>
                    <a:pt x="380" y="1105"/>
                    <a:pt x="396" y="1094"/>
                  </a:cubicBezTo>
                  <a:cubicBezTo>
                    <a:pt x="400" y="1091"/>
                    <a:pt x="404" y="1090"/>
                    <a:pt x="406" y="1090"/>
                  </a:cubicBezTo>
                  <a:close/>
                  <a:moveTo>
                    <a:pt x="282" y="1146"/>
                  </a:moveTo>
                  <a:cubicBezTo>
                    <a:pt x="282" y="1146"/>
                    <a:pt x="282" y="1147"/>
                    <a:pt x="282" y="1147"/>
                  </a:cubicBezTo>
                  <a:lnTo>
                    <a:pt x="282" y="1147"/>
                  </a:lnTo>
                  <a:cubicBezTo>
                    <a:pt x="282" y="1147"/>
                    <a:pt x="282" y="1146"/>
                    <a:pt x="282" y="1146"/>
                  </a:cubicBezTo>
                  <a:close/>
                  <a:moveTo>
                    <a:pt x="243" y="1227"/>
                  </a:moveTo>
                  <a:cubicBezTo>
                    <a:pt x="243" y="1227"/>
                    <a:pt x="243" y="1227"/>
                    <a:pt x="243" y="1227"/>
                  </a:cubicBezTo>
                  <a:lnTo>
                    <a:pt x="243" y="1227"/>
                  </a:lnTo>
                  <a:cubicBezTo>
                    <a:pt x="243" y="1227"/>
                    <a:pt x="243" y="1227"/>
                    <a:pt x="243" y="1227"/>
                  </a:cubicBezTo>
                  <a:close/>
                  <a:moveTo>
                    <a:pt x="5214" y="1489"/>
                  </a:moveTo>
                  <a:cubicBezTo>
                    <a:pt x="5204" y="1489"/>
                    <a:pt x="5193" y="1503"/>
                    <a:pt x="5202" y="1503"/>
                  </a:cubicBezTo>
                  <a:cubicBezTo>
                    <a:pt x="5204" y="1503"/>
                    <a:pt x="5207" y="1502"/>
                    <a:pt x="5211" y="1501"/>
                  </a:cubicBezTo>
                  <a:cubicBezTo>
                    <a:pt x="5214" y="1500"/>
                    <a:pt x="5219" y="1497"/>
                    <a:pt x="5222" y="1497"/>
                  </a:cubicBezTo>
                  <a:cubicBezTo>
                    <a:pt x="5220" y="1491"/>
                    <a:pt x="5217" y="1489"/>
                    <a:pt x="5214" y="1489"/>
                  </a:cubicBezTo>
                  <a:close/>
                  <a:moveTo>
                    <a:pt x="41" y="1546"/>
                  </a:moveTo>
                  <a:cubicBezTo>
                    <a:pt x="39" y="1546"/>
                    <a:pt x="36" y="1549"/>
                    <a:pt x="34" y="1556"/>
                  </a:cubicBezTo>
                  <a:lnTo>
                    <a:pt x="38" y="1569"/>
                  </a:lnTo>
                  <a:cubicBezTo>
                    <a:pt x="48" y="1554"/>
                    <a:pt x="45" y="1546"/>
                    <a:pt x="41" y="1546"/>
                  </a:cubicBezTo>
                  <a:close/>
                  <a:moveTo>
                    <a:pt x="4887" y="1567"/>
                  </a:moveTo>
                  <a:cubicBezTo>
                    <a:pt x="4894" y="1568"/>
                    <a:pt x="4901" y="1571"/>
                    <a:pt x="4902" y="1574"/>
                  </a:cubicBezTo>
                  <a:cubicBezTo>
                    <a:pt x="4894" y="1577"/>
                    <a:pt x="4889" y="1579"/>
                    <a:pt x="4885" y="1579"/>
                  </a:cubicBezTo>
                  <a:cubicBezTo>
                    <a:pt x="4880" y="1579"/>
                    <a:pt x="4877" y="1576"/>
                    <a:pt x="4876" y="1572"/>
                  </a:cubicBezTo>
                  <a:lnTo>
                    <a:pt x="4887" y="1567"/>
                  </a:lnTo>
                  <a:close/>
                  <a:moveTo>
                    <a:pt x="4023" y="1812"/>
                  </a:moveTo>
                  <a:lnTo>
                    <a:pt x="4023" y="1812"/>
                  </a:lnTo>
                  <a:lnTo>
                    <a:pt x="4023" y="1812"/>
                  </a:lnTo>
                  <a:cubicBezTo>
                    <a:pt x="4023" y="1812"/>
                    <a:pt x="4023" y="1812"/>
                    <a:pt x="4023" y="1812"/>
                  </a:cubicBezTo>
                  <a:close/>
                  <a:moveTo>
                    <a:pt x="2334" y="2080"/>
                  </a:moveTo>
                  <a:cubicBezTo>
                    <a:pt x="2334" y="2080"/>
                    <a:pt x="2334" y="2080"/>
                    <a:pt x="2334" y="2080"/>
                  </a:cubicBezTo>
                  <a:lnTo>
                    <a:pt x="2334" y="2080"/>
                  </a:lnTo>
                  <a:cubicBezTo>
                    <a:pt x="2334" y="2080"/>
                    <a:pt x="2334" y="2080"/>
                    <a:pt x="2334" y="2080"/>
                  </a:cubicBezTo>
                  <a:close/>
                  <a:moveTo>
                    <a:pt x="964" y="2102"/>
                  </a:moveTo>
                  <a:cubicBezTo>
                    <a:pt x="964" y="2102"/>
                    <a:pt x="965" y="2102"/>
                    <a:pt x="966" y="2102"/>
                  </a:cubicBezTo>
                  <a:lnTo>
                    <a:pt x="966" y="2102"/>
                  </a:lnTo>
                  <a:cubicBezTo>
                    <a:pt x="965" y="2102"/>
                    <a:pt x="964" y="2102"/>
                    <a:pt x="964" y="2102"/>
                  </a:cubicBezTo>
                  <a:close/>
                  <a:moveTo>
                    <a:pt x="2305" y="2096"/>
                  </a:moveTo>
                  <a:cubicBezTo>
                    <a:pt x="2314" y="2096"/>
                    <a:pt x="2323" y="2098"/>
                    <a:pt x="2316" y="2103"/>
                  </a:cubicBezTo>
                  <a:cubicBezTo>
                    <a:pt x="2309" y="2109"/>
                    <a:pt x="2297" y="2108"/>
                    <a:pt x="2287" y="2109"/>
                  </a:cubicBezTo>
                  <a:cubicBezTo>
                    <a:pt x="2287" y="2104"/>
                    <a:pt x="2285" y="2097"/>
                    <a:pt x="2298" y="2096"/>
                  </a:cubicBezTo>
                  <a:cubicBezTo>
                    <a:pt x="2300" y="2096"/>
                    <a:pt x="2303" y="2096"/>
                    <a:pt x="2305" y="2096"/>
                  </a:cubicBezTo>
                  <a:close/>
                  <a:moveTo>
                    <a:pt x="1953" y="2135"/>
                  </a:moveTo>
                  <a:cubicBezTo>
                    <a:pt x="1962" y="2135"/>
                    <a:pt x="1972" y="2138"/>
                    <a:pt x="1965" y="2144"/>
                  </a:cubicBezTo>
                  <a:cubicBezTo>
                    <a:pt x="1960" y="2147"/>
                    <a:pt x="1953" y="2147"/>
                    <a:pt x="1945" y="2147"/>
                  </a:cubicBezTo>
                  <a:cubicBezTo>
                    <a:pt x="1941" y="2147"/>
                    <a:pt x="1938" y="2147"/>
                    <a:pt x="1935" y="2147"/>
                  </a:cubicBezTo>
                  <a:cubicBezTo>
                    <a:pt x="1935" y="2143"/>
                    <a:pt x="1934" y="2136"/>
                    <a:pt x="1947" y="2136"/>
                  </a:cubicBezTo>
                  <a:cubicBezTo>
                    <a:pt x="1949" y="2136"/>
                    <a:pt x="1951" y="2135"/>
                    <a:pt x="1953" y="2135"/>
                  </a:cubicBezTo>
                  <a:close/>
                  <a:moveTo>
                    <a:pt x="2182" y="2139"/>
                  </a:moveTo>
                  <a:cubicBezTo>
                    <a:pt x="2171" y="2139"/>
                    <a:pt x="2159" y="2151"/>
                    <a:pt x="2177" y="2151"/>
                  </a:cubicBezTo>
                  <a:cubicBezTo>
                    <a:pt x="2177" y="2151"/>
                    <a:pt x="2178" y="2151"/>
                    <a:pt x="2179" y="2151"/>
                  </a:cubicBezTo>
                  <a:cubicBezTo>
                    <a:pt x="2183" y="2151"/>
                    <a:pt x="2187" y="2150"/>
                    <a:pt x="2192" y="2150"/>
                  </a:cubicBezTo>
                  <a:cubicBezTo>
                    <a:pt x="2191" y="2142"/>
                    <a:pt x="2186" y="2139"/>
                    <a:pt x="2182" y="2139"/>
                  </a:cubicBezTo>
                  <a:close/>
                  <a:moveTo>
                    <a:pt x="975" y="2151"/>
                  </a:moveTo>
                  <a:cubicBezTo>
                    <a:pt x="975" y="2151"/>
                    <a:pt x="975" y="2151"/>
                    <a:pt x="975" y="2151"/>
                  </a:cubicBezTo>
                  <a:cubicBezTo>
                    <a:pt x="975" y="2151"/>
                    <a:pt x="975" y="2151"/>
                    <a:pt x="975" y="2151"/>
                  </a:cubicBezTo>
                  <a:close/>
                  <a:moveTo>
                    <a:pt x="4882" y="1"/>
                  </a:moveTo>
                  <a:cubicBezTo>
                    <a:pt x="4879" y="1"/>
                    <a:pt x="4876" y="1"/>
                    <a:pt x="4874" y="2"/>
                  </a:cubicBezTo>
                  <a:cubicBezTo>
                    <a:pt x="4869" y="3"/>
                    <a:pt x="4885" y="10"/>
                    <a:pt x="4873" y="14"/>
                  </a:cubicBezTo>
                  <a:cubicBezTo>
                    <a:pt x="4869" y="15"/>
                    <a:pt x="4864" y="16"/>
                    <a:pt x="4858" y="16"/>
                  </a:cubicBezTo>
                  <a:cubicBezTo>
                    <a:pt x="4852" y="16"/>
                    <a:pt x="4846" y="15"/>
                    <a:pt x="4840" y="14"/>
                  </a:cubicBezTo>
                  <a:cubicBezTo>
                    <a:pt x="4829" y="13"/>
                    <a:pt x="4820" y="7"/>
                    <a:pt x="4810" y="7"/>
                  </a:cubicBezTo>
                  <a:cubicBezTo>
                    <a:pt x="4810" y="7"/>
                    <a:pt x="4809" y="7"/>
                    <a:pt x="4808" y="7"/>
                  </a:cubicBezTo>
                  <a:cubicBezTo>
                    <a:pt x="4795" y="8"/>
                    <a:pt x="4793" y="16"/>
                    <a:pt x="4782" y="16"/>
                  </a:cubicBezTo>
                  <a:cubicBezTo>
                    <a:pt x="4780" y="16"/>
                    <a:pt x="4778" y="16"/>
                    <a:pt x="4776" y="16"/>
                  </a:cubicBezTo>
                  <a:cubicBezTo>
                    <a:pt x="4769" y="14"/>
                    <a:pt x="4766" y="4"/>
                    <a:pt x="4758" y="4"/>
                  </a:cubicBezTo>
                  <a:cubicBezTo>
                    <a:pt x="4756" y="4"/>
                    <a:pt x="4755" y="4"/>
                    <a:pt x="4752" y="5"/>
                  </a:cubicBezTo>
                  <a:cubicBezTo>
                    <a:pt x="4739" y="11"/>
                    <a:pt x="4741" y="24"/>
                    <a:pt x="4718" y="24"/>
                  </a:cubicBezTo>
                  <a:lnTo>
                    <a:pt x="4718" y="17"/>
                  </a:lnTo>
                  <a:cubicBezTo>
                    <a:pt x="4715" y="14"/>
                    <a:pt x="4717" y="12"/>
                    <a:pt x="4723" y="12"/>
                  </a:cubicBezTo>
                  <a:cubicBezTo>
                    <a:pt x="4723" y="12"/>
                    <a:pt x="4723" y="12"/>
                    <a:pt x="4721" y="12"/>
                  </a:cubicBezTo>
                  <a:cubicBezTo>
                    <a:pt x="4715" y="12"/>
                    <a:pt x="4684" y="17"/>
                    <a:pt x="4680" y="17"/>
                  </a:cubicBezTo>
                  <a:cubicBezTo>
                    <a:pt x="4679" y="18"/>
                    <a:pt x="4678" y="18"/>
                    <a:pt x="4677" y="18"/>
                  </a:cubicBezTo>
                  <a:cubicBezTo>
                    <a:pt x="4668" y="18"/>
                    <a:pt x="4663" y="14"/>
                    <a:pt x="4655" y="14"/>
                  </a:cubicBezTo>
                  <a:cubicBezTo>
                    <a:pt x="4653" y="14"/>
                    <a:pt x="4651" y="14"/>
                    <a:pt x="4649" y="15"/>
                  </a:cubicBezTo>
                  <a:cubicBezTo>
                    <a:pt x="4636" y="17"/>
                    <a:pt x="4635" y="20"/>
                    <a:pt x="4621" y="20"/>
                  </a:cubicBezTo>
                  <a:cubicBezTo>
                    <a:pt x="4615" y="20"/>
                    <a:pt x="4611" y="21"/>
                    <a:pt x="4607" y="21"/>
                  </a:cubicBezTo>
                  <a:cubicBezTo>
                    <a:pt x="4600" y="21"/>
                    <a:pt x="4595" y="20"/>
                    <a:pt x="4587" y="18"/>
                  </a:cubicBezTo>
                  <a:cubicBezTo>
                    <a:pt x="4584" y="18"/>
                    <a:pt x="4581" y="17"/>
                    <a:pt x="4579" y="17"/>
                  </a:cubicBezTo>
                  <a:cubicBezTo>
                    <a:pt x="4565" y="17"/>
                    <a:pt x="4557" y="26"/>
                    <a:pt x="4541" y="27"/>
                  </a:cubicBezTo>
                  <a:cubicBezTo>
                    <a:pt x="4523" y="27"/>
                    <a:pt x="4516" y="16"/>
                    <a:pt x="4500" y="16"/>
                  </a:cubicBezTo>
                  <a:cubicBezTo>
                    <a:pt x="4500" y="16"/>
                    <a:pt x="4499" y="16"/>
                    <a:pt x="4498" y="16"/>
                  </a:cubicBezTo>
                  <a:cubicBezTo>
                    <a:pt x="4484" y="16"/>
                    <a:pt x="4477" y="26"/>
                    <a:pt x="4464" y="29"/>
                  </a:cubicBezTo>
                  <a:cubicBezTo>
                    <a:pt x="4462" y="29"/>
                    <a:pt x="4461" y="29"/>
                    <a:pt x="4459" y="29"/>
                  </a:cubicBezTo>
                  <a:cubicBezTo>
                    <a:pt x="4446" y="29"/>
                    <a:pt x="4449" y="14"/>
                    <a:pt x="4449" y="10"/>
                  </a:cubicBezTo>
                  <a:lnTo>
                    <a:pt x="4449" y="10"/>
                  </a:lnTo>
                  <a:cubicBezTo>
                    <a:pt x="4439" y="15"/>
                    <a:pt x="4428" y="20"/>
                    <a:pt x="4421" y="26"/>
                  </a:cubicBezTo>
                  <a:cubicBezTo>
                    <a:pt x="4415" y="31"/>
                    <a:pt x="4410" y="33"/>
                    <a:pt x="4407" y="33"/>
                  </a:cubicBezTo>
                  <a:cubicBezTo>
                    <a:pt x="4402" y="33"/>
                    <a:pt x="4401" y="26"/>
                    <a:pt x="4401" y="19"/>
                  </a:cubicBezTo>
                  <a:lnTo>
                    <a:pt x="4401" y="19"/>
                  </a:lnTo>
                  <a:cubicBezTo>
                    <a:pt x="4401" y="33"/>
                    <a:pt x="4353" y="25"/>
                    <a:pt x="4353" y="37"/>
                  </a:cubicBezTo>
                  <a:cubicBezTo>
                    <a:pt x="4342" y="32"/>
                    <a:pt x="4332" y="27"/>
                    <a:pt x="4316" y="27"/>
                  </a:cubicBezTo>
                  <a:cubicBezTo>
                    <a:pt x="4316" y="35"/>
                    <a:pt x="4308" y="33"/>
                    <a:pt x="4295" y="34"/>
                  </a:cubicBezTo>
                  <a:cubicBezTo>
                    <a:pt x="4277" y="36"/>
                    <a:pt x="4267" y="45"/>
                    <a:pt x="4251" y="47"/>
                  </a:cubicBezTo>
                  <a:cubicBezTo>
                    <a:pt x="4248" y="47"/>
                    <a:pt x="4226" y="32"/>
                    <a:pt x="4212" y="32"/>
                  </a:cubicBezTo>
                  <a:cubicBezTo>
                    <a:pt x="4209" y="32"/>
                    <a:pt x="4206" y="33"/>
                    <a:pt x="4204" y="35"/>
                  </a:cubicBezTo>
                  <a:cubicBezTo>
                    <a:pt x="4201" y="39"/>
                    <a:pt x="4218" y="55"/>
                    <a:pt x="4206" y="55"/>
                  </a:cubicBezTo>
                  <a:cubicBezTo>
                    <a:pt x="4204" y="55"/>
                    <a:pt x="4202" y="55"/>
                    <a:pt x="4200" y="54"/>
                  </a:cubicBezTo>
                  <a:cubicBezTo>
                    <a:pt x="4192" y="52"/>
                    <a:pt x="4188" y="49"/>
                    <a:pt x="4184" y="49"/>
                  </a:cubicBezTo>
                  <a:cubicBezTo>
                    <a:pt x="4180" y="49"/>
                    <a:pt x="4177" y="51"/>
                    <a:pt x="4170" y="54"/>
                  </a:cubicBezTo>
                  <a:lnTo>
                    <a:pt x="4170" y="54"/>
                  </a:lnTo>
                  <a:cubicBezTo>
                    <a:pt x="4170" y="54"/>
                    <a:pt x="4170" y="54"/>
                    <a:pt x="4170" y="54"/>
                  </a:cubicBezTo>
                  <a:lnTo>
                    <a:pt x="4170" y="54"/>
                  </a:lnTo>
                  <a:cubicBezTo>
                    <a:pt x="4170" y="54"/>
                    <a:pt x="4170" y="54"/>
                    <a:pt x="4170" y="54"/>
                  </a:cubicBezTo>
                  <a:cubicBezTo>
                    <a:pt x="4170" y="54"/>
                    <a:pt x="4170" y="54"/>
                    <a:pt x="4170" y="54"/>
                  </a:cubicBezTo>
                  <a:lnTo>
                    <a:pt x="4170" y="54"/>
                  </a:lnTo>
                  <a:cubicBezTo>
                    <a:pt x="4170" y="55"/>
                    <a:pt x="4162" y="63"/>
                    <a:pt x="4160" y="63"/>
                  </a:cubicBezTo>
                  <a:cubicBezTo>
                    <a:pt x="4160" y="63"/>
                    <a:pt x="4160" y="63"/>
                    <a:pt x="4160" y="63"/>
                  </a:cubicBezTo>
                  <a:cubicBezTo>
                    <a:pt x="4152" y="58"/>
                    <a:pt x="4173" y="44"/>
                    <a:pt x="4166" y="41"/>
                  </a:cubicBezTo>
                  <a:cubicBezTo>
                    <a:pt x="4166" y="41"/>
                    <a:pt x="4165" y="41"/>
                    <a:pt x="4165" y="41"/>
                  </a:cubicBezTo>
                  <a:cubicBezTo>
                    <a:pt x="4162" y="41"/>
                    <a:pt x="4153" y="46"/>
                    <a:pt x="4153" y="46"/>
                  </a:cubicBezTo>
                  <a:cubicBezTo>
                    <a:pt x="4144" y="51"/>
                    <a:pt x="4140" y="51"/>
                    <a:pt x="4129" y="52"/>
                  </a:cubicBezTo>
                  <a:cubicBezTo>
                    <a:pt x="4138" y="51"/>
                    <a:pt x="4133" y="46"/>
                    <a:pt x="4133" y="43"/>
                  </a:cubicBezTo>
                  <a:lnTo>
                    <a:pt x="4133" y="43"/>
                  </a:lnTo>
                  <a:cubicBezTo>
                    <a:pt x="4133" y="46"/>
                    <a:pt x="4128" y="47"/>
                    <a:pt x="4122" y="47"/>
                  </a:cubicBezTo>
                  <a:cubicBezTo>
                    <a:pt x="4121" y="47"/>
                    <a:pt x="4119" y="47"/>
                    <a:pt x="4117" y="47"/>
                  </a:cubicBezTo>
                  <a:cubicBezTo>
                    <a:pt x="4114" y="47"/>
                    <a:pt x="4111" y="47"/>
                    <a:pt x="4109" y="47"/>
                  </a:cubicBezTo>
                  <a:cubicBezTo>
                    <a:pt x="4109" y="49"/>
                    <a:pt x="4110" y="52"/>
                    <a:pt x="4106" y="52"/>
                  </a:cubicBezTo>
                  <a:cubicBezTo>
                    <a:pt x="4100" y="54"/>
                    <a:pt x="4091" y="56"/>
                    <a:pt x="4084" y="56"/>
                  </a:cubicBezTo>
                  <a:cubicBezTo>
                    <a:pt x="4078" y="56"/>
                    <a:pt x="4073" y="54"/>
                    <a:pt x="4072" y="52"/>
                  </a:cubicBezTo>
                  <a:cubicBezTo>
                    <a:pt x="4071" y="48"/>
                    <a:pt x="4064" y="46"/>
                    <a:pt x="4056" y="46"/>
                  </a:cubicBezTo>
                  <a:cubicBezTo>
                    <a:pt x="4046" y="46"/>
                    <a:pt x="4036" y="48"/>
                    <a:pt x="4036" y="53"/>
                  </a:cubicBezTo>
                  <a:cubicBezTo>
                    <a:pt x="4026" y="56"/>
                    <a:pt x="4000" y="53"/>
                    <a:pt x="4000" y="62"/>
                  </a:cubicBezTo>
                  <a:cubicBezTo>
                    <a:pt x="3985" y="60"/>
                    <a:pt x="3958" y="54"/>
                    <a:pt x="3934" y="54"/>
                  </a:cubicBezTo>
                  <a:cubicBezTo>
                    <a:pt x="3916" y="54"/>
                    <a:pt x="3899" y="57"/>
                    <a:pt x="3891" y="67"/>
                  </a:cubicBezTo>
                  <a:cubicBezTo>
                    <a:pt x="3891" y="57"/>
                    <a:pt x="3888" y="54"/>
                    <a:pt x="3884" y="54"/>
                  </a:cubicBezTo>
                  <a:cubicBezTo>
                    <a:pt x="3873" y="54"/>
                    <a:pt x="3851" y="80"/>
                    <a:pt x="3841" y="80"/>
                  </a:cubicBezTo>
                  <a:cubicBezTo>
                    <a:pt x="3840" y="80"/>
                    <a:pt x="3840" y="80"/>
                    <a:pt x="3839" y="79"/>
                  </a:cubicBezTo>
                  <a:cubicBezTo>
                    <a:pt x="3831" y="76"/>
                    <a:pt x="3825" y="69"/>
                    <a:pt x="3814" y="69"/>
                  </a:cubicBezTo>
                  <a:cubicBezTo>
                    <a:pt x="3810" y="69"/>
                    <a:pt x="3806" y="70"/>
                    <a:pt x="3800" y="72"/>
                  </a:cubicBezTo>
                  <a:cubicBezTo>
                    <a:pt x="3795" y="75"/>
                    <a:pt x="3770" y="98"/>
                    <a:pt x="3772" y="99"/>
                  </a:cubicBezTo>
                  <a:lnTo>
                    <a:pt x="3772" y="99"/>
                  </a:lnTo>
                  <a:cubicBezTo>
                    <a:pt x="3764" y="94"/>
                    <a:pt x="3771" y="86"/>
                    <a:pt x="3759" y="86"/>
                  </a:cubicBezTo>
                  <a:cubicBezTo>
                    <a:pt x="3755" y="86"/>
                    <a:pt x="3751" y="87"/>
                    <a:pt x="3744" y="88"/>
                  </a:cubicBezTo>
                  <a:cubicBezTo>
                    <a:pt x="3726" y="92"/>
                    <a:pt x="3743" y="100"/>
                    <a:pt x="3722" y="102"/>
                  </a:cubicBezTo>
                  <a:cubicBezTo>
                    <a:pt x="3722" y="97"/>
                    <a:pt x="3726" y="84"/>
                    <a:pt x="3715" y="81"/>
                  </a:cubicBezTo>
                  <a:cubicBezTo>
                    <a:pt x="3713" y="81"/>
                    <a:pt x="3711" y="80"/>
                    <a:pt x="3708" y="80"/>
                  </a:cubicBezTo>
                  <a:cubicBezTo>
                    <a:pt x="3698" y="80"/>
                    <a:pt x="3684" y="84"/>
                    <a:pt x="3685" y="89"/>
                  </a:cubicBezTo>
                  <a:cubicBezTo>
                    <a:pt x="3685" y="94"/>
                    <a:pt x="3646" y="100"/>
                    <a:pt x="3640" y="100"/>
                  </a:cubicBezTo>
                  <a:cubicBezTo>
                    <a:pt x="3633" y="102"/>
                    <a:pt x="3615" y="105"/>
                    <a:pt x="3602" y="105"/>
                  </a:cubicBezTo>
                  <a:cubicBezTo>
                    <a:pt x="3596" y="105"/>
                    <a:pt x="3591" y="105"/>
                    <a:pt x="3589" y="102"/>
                  </a:cubicBezTo>
                  <a:cubicBezTo>
                    <a:pt x="3583" y="98"/>
                    <a:pt x="3576" y="94"/>
                    <a:pt x="3567" y="94"/>
                  </a:cubicBezTo>
                  <a:cubicBezTo>
                    <a:pt x="3560" y="94"/>
                    <a:pt x="3552" y="96"/>
                    <a:pt x="3543" y="100"/>
                  </a:cubicBezTo>
                  <a:cubicBezTo>
                    <a:pt x="3533" y="104"/>
                    <a:pt x="3533" y="111"/>
                    <a:pt x="3519" y="114"/>
                  </a:cubicBezTo>
                  <a:cubicBezTo>
                    <a:pt x="3511" y="115"/>
                    <a:pt x="3503" y="115"/>
                    <a:pt x="3495" y="115"/>
                  </a:cubicBezTo>
                  <a:cubicBezTo>
                    <a:pt x="3489" y="115"/>
                    <a:pt x="3484" y="115"/>
                    <a:pt x="3479" y="115"/>
                  </a:cubicBezTo>
                  <a:cubicBezTo>
                    <a:pt x="3476" y="115"/>
                    <a:pt x="3423" y="117"/>
                    <a:pt x="3426" y="120"/>
                  </a:cubicBezTo>
                  <a:cubicBezTo>
                    <a:pt x="3442" y="133"/>
                    <a:pt x="3391" y="130"/>
                    <a:pt x="3375" y="132"/>
                  </a:cubicBezTo>
                  <a:cubicBezTo>
                    <a:pt x="3362" y="134"/>
                    <a:pt x="3348" y="134"/>
                    <a:pt x="3335" y="138"/>
                  </a:cubicBezTo>
                  <a:cubicBezTo>
                    <a:pt x="3322" y="141"/>
                    <a:pt x="3326" y="141"/>
                    <a:pt x="3328" y="143"/>
                  </a:cubicBezTo>
                  <a:cubicBezTo>
                    <a:pt x="3331" y="146"/>
                    <a:pt x="3306" y="146"/>
                    <a:pt x="3304" y="147"/>
                  </a:cubicBezTo>
                  <a:cubicBezTo>
                    <a:pt x="3295" y="148"/>
                    <a:pt x="3286" y="149"/>
                    <a:pt x="3278" y="152"/>
                  </a:cubicBezTo>
                  <a:cubicBezTo>
                    <a:pt x="3271" y="154"/>
                    <a:pt x="3253" y="162"/>
                    <a:pt x="3244" y="162"/>
                  </a:cubicBezTo>
                  <a:cubicBezTo>
                    <a:pt x="3241" y="162"/>
                    <a:pt x="3239" y="161"/>
                    <a:pt x="3238" y="159"/>
                  </a:cubicBezTo>
                  <a:cubicBezTo>
                    <a:pt x="3238" y="155"/>
                    <a:pt x="3232" y="153"/>
                    <a:pt x="3224" y="153"/>
                  </a:cubicBezTo>
                  <a:cubicBezTo>
                    <a:pt x="3216" y="153"/>
                    <a:pt x="3205" y="155"/>
                    <a:pt x="3197" y="158"/>
                  </a:cubicBezTo>
                  <a:cubicBezTo>
                    <a:pt x="3182" y="162"/>
                    <a:pt x="3199" y="168"/>
                    <a:pt x="3179" y="171"/>
                  </a:cubicBezTo>
                  <a:cubicBezTo>
                    <a:pt x="3178" y="166"/>
                    <a:pt x="3181" y="162"/>
                    <a:pt x="3173" y="162"/>
                  </a:cubicBezTo>
                  <a:cubicBezTo>
                    <a:pt x="3171" y="162"/>
                    <a:pt x="3169" y="162"/>
                    <a:pt x="3166" y="162"/>
                  </a:cubicBezTo>
                  <a:cubicBezTo>
                    <a:pt x="3141" y="167"/>
                    <a:pt x="3188" y="183"/>
                    <a:pt x="3203" y="183"/>
                  </a:cubicBezTo>
                  <a:cubicBezTo>
                    <a:pt x="3212" y="183"/>
                    <a:pt x="3225" y="180"/>
                    <a:pt x="3233" y="180"/>
                  </a:cubicBezTo>
                  <a:cubicBezTo>
                    <a:pt x="3238" y="180"/>
                    <a:pt x="3242" y="181"/>
                    <a:pt x="3242" y="184"/>
                  </a:cubicBezTo>
                  <a:cubicBezTo>
                    <a:pt x="3249" y="184"/>
                    <a:pt x="3263" y="180"/>
                    <a:pt x="3271" y="180"/>
                  </a:cubicBezTo>
                  <a:cubicBezTo>
                    <a:pt x="3275" y="180"/>
                    <a:pt x="3278" y="181"/>
                    <a:pt x="3279" y="184"/>
                  </a:cubicBezTo>
                  <a:cubicBezTo>
                    <a:pt x="3279" y="181"/>
                    <a:pt x="3264" y="168"/>
                    <a:pt x="3279" y="165"/>
                  </a:cubicBezTo>
                  <a:cubicBezTo>
                    <a:pt x="3280" y="165"/>
                    <a:pt x="3282" y="165"/>
                    <a:pt x="3283" y="165"/>
                  </a:cubicBezTo>
                  <a:cubicBezTo>
                    <a:pt x="3293" y="165"/>
                    <a:pt x="3307" y="169"/>
                    <a:pt x="3319" y="169"/>
                  </a:cubicBezTo>
                  <a:cubicBezTo>
                    <a:pt x="3323" y="169"/>
                    <a:pt x="3326" y="169"/>
                    <a:pt x="3329" y="168"/>
                  </a:cubicBezTo>
                  <a:cubicBezTo>
                    <a:pt x="3334" y="166"/>
                    <a:pt x="3327" y="162"/>
                    <a:pt x="3325" y="160"/>
                  </a:cubicBezTo>
                  <a:cubicBezTo>
                    <a:pt x="3324" y="155"/>
                    <a:pt x="3340" y="152"/>
                    <a:pt x="3348" y="151"/>
                  </a:cubicBezTo>
                  <a:cubicBezTo>
                    <a:pt x="3353" y="150"/>
                    <a:pt x="3358" y="150"/>
                    <a:pt x="3364" y="150"/>
                  </a:cubicBezTo>
                  <a:cubicBezTo>
                    <a:pt x="3374" y="150"/>
                    <a:pt x="3382" y="152"/>
                    <a:pt x="3376" y="158"/>
                  </a:cubicBezTo>
                  <a:cubicBezTo>
                    <a:pt x="3369" y="165"/>
                    <a:pt x="3332" y="171"/>
                    <a:pt x="3341" y="179"/>
                  </a:cubicBezTo>
                  <a:cubicBezTo>
                    <a:pt x="3346" y="182"/>
                    <a:pt x="3351" y="183"/>
                    <a:pt x="3356" y="183"/>
                  </a:cubicBezTo>
                  <a:cubicBezTo>
                    <a:pt x="3365" y="183"/>
                    <a:pt x="3373" y="179"/>
                    <a:pt x="3376" y="173"/>
                  </a:cubicBezTo>
                  <a:cubicBezTo>
                    <a:pt x="3381" y="166"/>
                    <a:pt x="3405" y="161"/>
                    <a:pt x="3425" y="161"/>
                  </a:cubicBezTo>
                  <a:cubicBezTo>
                    <a:pt x="3437" y="161"/>
                    <a:pt x="3448" y="163"/>
                    <a:pt x="3448" y="168"/>
                  </a:cubicBezTo>
                  <a:cubicBezTo>
                    <a:pt x="3448" y="164"/>
                    <a:pt x="3443" y="155"/>
                    <a:pt x="3451" y="154"/>
                  </a:cubicBezTo>
                  <a:cubicBezTo>
                    <a:pt x="3463" y="151"/>
                    <a:pt x="3483" y="148"/>
                    <a:pt x="3482" y="141"/>
                  </a:cubicBezTo>
                  <a:lnTo>
                    <a:pt x="3482" y="141"/>
                  </a:lnTo>
                  <a:cubicBezTo>
                    <a:pt x="3483" y="146"/>
                    <a:pt x="3495" y="148"/>
                    <a:pt x="3511" y="148"/>
                  </a:cubicBezTo>
                  <a:cubicBezTo>
                    <a:pt x="3540" y="148"/>
                    <a:pt x="3582" y="142"/>
                    <a:pt x="3595" y="140"/>
                  </a:cubicBezTo>
                  <a:cubicBezTo>
                    <a:pt x="3634" y="134"/>
                    <a:pt x="3658" y="123"/>
                    <a:pt x="3685" y="108"/>
                  </a:cubicBezTo>
                  <a:lnTo>
                    <a:pt x="3685" y="108"/>
                  </a:lnTo>
                  <a:cubicBezTo>
                    <a:pt x="3678" y="112"/>
                    <a:pt x="3660" y="124"/>
                    <a:pt x="3669" y="127"/>
                  </a:cubicBezTo>
                  <a:cubicBezTo>
                    <a:pt x="3670" y="127"/>
                    <a:pt x="3685" y="123"/>
                    <a:pt x="3685" y="123"/>
                  </a:cubicBezTo>
                  <a:cubicBezTo>
                    <a:pt x="3686" y="123"/>
                    <a:pt x="3687" y="123"/>
                    <a:pt x="3688" y="123"/>
                  </a:cubicBezTo>
                  <a:cubicBezTo>
                    <a:pt x="3689" y="123"/>
                    <a:pt x="3687" y="124"/>
                    <a:pt x="3690" y="127"/>
                  </a:cubicBezTo>
                  <a:cubicBezTo>
                    <a:pt x="3693" y="130"/>
                    <a:pt x="3698" y="132"/>
                    <a:pt x="3703" y="132"/>
                  </a:cubicBezTo>
                  <a:cubicBezTo>
                    <a:pt x="3708" y="132"/>
                    <a:pt x="3712" y="129"/>
                    <a:pt x="3713" y="124"/>
                  </a:cubicBezTo>
                  <a:cubicBezTo>
                    <a:pt x="3713" y="118"/>
                    <a:pt x="3709" y="115"/>
                    <a:pt x="3726" y="113"/>
                  </a:cubicBezTo>
                  <a:cubicBezTo>
                    <a:pt x="3732" y="112"/>
                    <a:pt x="3740" y="111"/>
                    <a:pt x="3747" y="111"/>
                  </a:cubicBezTo>
                  <a:cubicBezTo>
                    <a:pt x="3749" y="111"/>
                    <a:pt x="3750" y="111"/>
                    <a:pt x="3752" y="111"/>
                  </a:cubicBezTo>
                  <a:cubicBezTo>
                    <a:pt x="3758" y="111"/>
                    <a:pt x="3758" y="115"/>
                    <a:pt x="3761" y="115"/>
                  </a:cubicBezTo>
                  <a:cubicBezTo>
                    <a:pt x="3762" y="115"/>
                    <a:pt x="3762" y="114"/>
                    <a:pt x="3762" y="114"/>
                  </a:cubicBezTo>
                  <a:lnTo>
                    <a:pt x="3804" y="109"/>
                  </a:lnTo>
                  <a:cubicBezTo>
                    <a:pt x="3829" y="107"/>
                    <a:pt x="3819" y="89"/>
                    <a:pt x="3812" y="89"/>
                  </a:cubicBezTo>
                  <a:lnTo>
                    <a:pt x="3812" y="89"/>
                  </a:lnTo>
                  <a:cubicBezTo>
                    <a:pt x="3812" y="89"/>
                    <a:pt x="3812" y="89"/>
                    <a:pt x="3812" y="89"/>
                  </a:cubicBezTo>
                  <a:cubicBezTo>
                    <a:pt x="3826" y="89"/>
                    <a:pt x="3854" y="102"/>
                    <a:pt x="3866" y="105"/>
                  </a:cubicBezTo>
                  <a:cubicBezTo>
                    <a:pt x="3871" y="106"/>
                    <a:pt x="3875" y="106"/>
                    <a:pt x="3878" y="106"/>
                  </a:cubicBezTo>
                  <a:cubicBezTo>
                    <a:pt x="3884" y="106"/>
                    <a:pt x="3886" y="104"/>
                    <a:pt x="3877" y="100"/>
                  </a:cubicBezTo>
                  <a:cubicBezTo>
                    <a:pt x="3869" y="97"/>
                    <a:pt x="3857" y="89"/>
                    <a:pt x="3872" y="89"/>
                  </a:cubicBezTo>
                  <a:cubicBezTo>
                    <a:pt x="3874" y="89"/>
                    <a:pt x="3876" y="89"/>
                    <a:pt x="3878" y="89"/>
                  </a:cubicBezTo>
                  <a:cubicBezTo>
                    <a:pt x="3892" y="91"/>
                    <a:pt x="3903" y="93"/>
                    <a:pt x="3913" y="97"/>
                  </a:cubicBezTo>
                  <a:cubicBezTo>
                    <a:pt x="3914" y="97"/>
                    <a:pt x="3922" y="100"/>
                    <a:pt x="3925" y="100"/>
                  </a:cubicBezTo>
                  <a:cubicBezTo>
                    <a:pt x="3920" y="100"/>
                    <a:pt x="3915" y="87"/>
                    <a:pt x="3918" y="85"/>
                  </a:cubicBezTo>
                  <a:cubicBezTo>
                    <a:pt x="3918" y="84"/>
                    <a:pt x="3919" y="84"/>
                    <a:pt x="3920" y="84"/>
                  </a:cubicBezTo>
                  <a:cubicBezTo>
                    <a:pt x="3928" y="84"/>
                    <a:pt x="3951" y="95"/>
                    <a:pt x="3954" y="96"/>
                  </a:cubicBezTo>
                  <a:cubicBezTo>
                    <a:pt x="3962" y="99"/>
                    <a:pt x="3966" y="101"/>
                    <a:pt x="3968" y="101"/>
                  </a:cubicBezTo>
                  <a:cubicBezTo>
                    <a:pt x="3976" y="101"/>
                    <a:pt x="3944" y="81"/>
                    <a:pt x="3945" y="80"/>
                  </a:cubicBezTo>
                  <a:cubicBezTo>
                    <a:pt x="3945" y="80"/>
                    <a:pt x="3946" y="80"/>
                    <a:pt x="3947" y="80"/>
                  </a:cubicBezTo>
                  <a:cubicBezTo>
                    <a:pt x="3955" y="80"/>
                    <a:pt x="3974" y="87"/>
                    <a:pt x="3984" y="87"/>
                  </a:cubicBezTo>
                  <a:cubicBezTo>
                    <a:pt x="3987" y="87"/>
                    <a:pt x="3990" y="86"/>
                    <a:pt x="3989" y="83"/>
                  </a:cubicBezTo>
                  <a:lnTo>
                    <a:pt x="3989" y="83"/>
                  </a:lnTo>
                  <a:cubicBezTo>
                    <a:pt x="3990" y="86"/>
                    <a:pt x="3998" y="88"/>
                    <a:pt x="4010" y="88"/>
                  </a:cubicBezTo>
                  <a:cubicBezTo>
                    <a:pt x="4037" y="88"/>
                    <a:pt x="4082" y="82"/>
                    <a:pt x="4092" y="80"/>
                  </a:cubicBezTo>
                  <a:cubicBezTo>
                    <a:pt x="4112" y="79"/>
                    <a:pt x="4126" y="73"/>
                    <a:pt x="4144" y="71"/>
                  </a:cubicBezTo>
                  <a:cubicBezTo>
                    <a:pt x="4146" y="70"/>
                    <a:pt x="4147" y="70"/>
                    <a:pt x="4149" y="70"/>
                  </a:cubicBezTo>
                  <a:cubicBezTo>
                    <a:pt x="4157" y="70"/>
                    <a:pt x="4164" y="75"/>
                    <a:pt x="4171" y="75"/>
                  </a:cubicBezTo>
                  <a:cubicBezTo>
                    <a:pt x="4173" y="75"/>
                    <a:pt x="4174" y="74"/>
                    <a:pt x="4176" y="73"/>
                  </a:cubicBezTo>
                  <a:cubicBezTo>
                    <a:pt x="4182" y="71"/>
                    <a:pt x="4195" y="60"/>
                    <a:pt x="4202" y="60"/>
                  </a:cubicBezTo>
                  <a:lnTo>
                    <a:pt x="4202" y="60"/>
                  </a:lnTo>
                  <a:cubicBezTo>
                    <a:pt x="4202" y="60"/>
                    <a:pt x="4182" y="81"/>
                    <a:pt x="4191" y="81"/>
                  </a:cubicBezTo>
                  <a:cubicBezTo>
                    <a:pt x="4192" y="81"/>
                    <a:pt x="4195" y="80"/>
                    <a:pt x="4200" y="78"/>
                  </a:cubicBezTo>
                  <a:cubicBezTo>
                    <a:pt x="4211" y="72"/>
                    <a:pt x="4231" y="72"/>
                    <a:pt x="4232" y="64"/>
                  </a:cubicBezTo>
                  <a:cubicBezTo>
                    <a:pt x="4232" y="60"/>
                    <a:pt x="4237" y="60"/>
                    <a:pt x="4242" y="60"/>
                  </a:cubicBezTo>
                  <a:cubicBezTo>
                    <a:pt x="4244" y="60"/>
                    <a:pt x="4246" y="60"/>
                    <a:pt x="4248" y="60"/>
                  </a:cubicBezTo>
                  <a:cubicBezTo>
                    <a:pt x="4252" y="60"/>
                    <a:pt x="4256" y="60"/>
                    <a:pt x="4256" y="57"/>
                  </a:cubicBezTo>
                  <a:lnTo>
                    <a:pt x="4256" y="57"/>
                  </a:lnTo>
                  <a:cubicBezTo>
                    <a:pt x="4257" y="66"/>
                    <a:pt x="4260" y="72"/>
                    <a:pt x="4280" y="72"/>
                  </a:cubicBezTo>
                  <a:cubicBezTo>
                    <a:pt x="4280" y="72"/>
                    <a:pt x="4281" y="73"/>
                    <a:pt x="4281" y="73"/>
                  </a:cubicBezTo>
                  <a:cubicBezTo>
                    <a:pt x="4294" y="73"/>
                    <a:pt x="4298" y="51"/>
                    <a:pt x="4312" y="46"/>
                  </a:cubicBezTo>
                  <a:cubicBezTo>
                    <a:pt x="4318" y="44"/>
                    <a:pt x="4324" y="43"/>
                    <a:pt x="4328" y="43"/>
                  </a:cubicBezTo>
                  <a:cubicBezTo>
                    <a:pt x="4351" y="43"/>
                    <a:pt x="4353" y="68"/>
                    <a:pt x="4353" y="76"/>
                  </a:cubicBezTo>
                  <a:cubicBezTo>
                    <a:pt x="4368" y="65"/>
                    <a:pt x="4382" y="55"/>
                    <a:pt x="4401" y="45"/>
                  </a:cubicBezTo>
                  <a:cubicBezTo>
                    <a:pt x="4409" y="52"/>
                    <a:pt x="4415" y="56"/>
                    <a:pt x="4426" y="61"/>
                  </a:cubicBezTo>
                  <a:cubicBezTo>
                    <a:pt x="4426" y="53"/>
                    <a:pt x="4448" y="55"/>
                    <a:pt x="4458" y="53"/>
                  </a:cubicBezTo>
                  <a:cubicBezTo>
                    <a:pt x="4463" y="52"/>
                    <a:pt x="4489" y="41"/>
                    <a:pt x="4485" y="38"/>
                  </a:cubicBezTo>
                  <a:lnTo>
                    <a:pt x="4485" y="38"/>
                  </a:lnTo>
                  <a:cubicBezTo>
                    <a:pt x="4494" y="45"/>
                    <a:pt x="4485" y="56"/>
                    <a:pt x="4499" y="56"/>
                  </a:cubicBezTo>
                  <a:cubicBezTo>
                    <a:pt x="4502" y="56"/>
                    <a:pt x="4508" y="55"/>
                    <a:pt x="4515" y="53"/>
                  </a:cubicBezTo>
                  <a:cubicBezTo>
                    <a:pt x="4523" y="51"/>
                    <a:pt x="4530" y="50"/>
                    <a:pt x="4535" y="50"/>
                  </a:cubicBezTo>
                  <a:cubicBezTo>
                    <a:pt x="4545" y="50"/>
                    <a:pt x="4548" y="54"/>
                    <a:pt x="4547" y="62"/>
                  </a:cubicBezTo>
                  <a:cubicBezTo>
                    <a:pt x="4562" y="61"/>
                    <a:pt x="4556" y="56"/>
                    <a:pt x="4562" y="52"/>
                  </a:cubicBezTo>
                  <a:cubicBezTo>
                    <a:pt x="4570" y="47"/>
                    <a:pt x="4590" y="51"/>
                    <a:pt x="4601" y="47"/>
                  </a:cubicBezTo>
                  <a:cubicBezTo>
                    <a:pt x="4612" y="44"/>
                    <a:pt x="4604" y="38"/>
                    <a:pt x="4610" y="34"/>
                  </a:cubicBezTo>
                  <a:cubicBezTo>
                    <a:pt x="4617" y="30"/>
                    <a:pt x="4633" y="34"/>
                    <a:pt x="4633" y="29"/>
                  </a:cubicBezTo>
                  <a:lnTo>
                    <a:pt x="4633" y="29"/>
                  </a:lnTo>
                  <a:cubicBezTo>
                    <a:pt x="4633" y="36"/>
                    <a:pt x="4630" y="37"/>
                    <a:pt x="4640" y="37"/>
                  </a:cubicBezTo>
                  <a:cubicBezTo>
                    <a:pt x="4642" y="37"/>
                    <a:pt x="4644" y="37"/>
                    <a:pt x="4647" y="37"/>
                  </a:cubicBezTo>
                  <a:lnTo>
                    <a:pt x="4682" y="36"/>
                  </a:lnTo>
                  <a:lnTo>
                    <a:pt x="4682" y="36"/>
                  </a:lnTo>
                  <a:cubicBezTo>
                    <a:pt x="4681" y="40"/>
                    <a:pt x="4682" y="47"/>
                    <a:pt x="4670" y="47"/>
                  </a:cubicBezTo>
                  <a:cubicBezTo>
                    <a:pt x="4664" y="50"/>
                    <a:pt x="4657" y="48"/>
                    <a:pt x="4657" y="53"/>
                  </a:cubicBezTo>
                  <a:cubicBezTo>
                    <a:pt x="4690" y="52"/>
                    <a:pt x="4694" y="40"/>
                    <a:pt x="4720" y="34"/>
                  </a:cubicBezTo>
                  <a:cubicBezTo>
                    <a:pt x="4724" y="33"/>
                    <a:pt x="4727" y="33"/>
                    <a:pt x="4729" y="33"/>
                  </a:cubicBezTo>
                  <a:cubicBezTo>
                    <a:pt x="4740" y="33"/>
                    <a:pt x="4722" y="45"/>
                    <a:pt x="4722" y="45"/>
                  </a:cubicBezTo>
                  <a:cubicBezTo>
                    <a:pt x="4722" y="45"/>
                    <a:pt x="4742" y="41"/>
                    <a:pt x="4742" y="41"/>
                  </a:cubicBezTo>
                  <a:cubicBezTo>
                    <a:pt x="4747" y="38"/>
                    <a:pt x="4751" y="37"/>
                    <a:pt x="4755" y="37"/>
                  </a:cubicBezTo>
                  <a:cubicBezTo>
                    <a:pt x="4758" y="37"/>
                    <a:pt x="4761" y="38"/>
                    <a:pt x="4766" y="40"/>
                  </a:cubicBezTo>
                  <a:cubicBezTo>
                    <a:pt x="4773" y="43"/>
                    <a:pt x="4785" y="45"/>
                    <a:pt x="4793" y="45"/>
                  </a:cubicBezTo>
                  <a:cubicBezTo>
                    <a:pt x="4804" y="45"/>
                    <a:pt x="4811" y="43"/>
                    <a:pt x="4803" y="35"/>
                  </a:cubicBezTo>
                  <a:lnTo>
                    <a:pt x="4803" y="35"/>
                  </a:lnTo>
                  <a:cubicBezTo>
                    <a:pt x="4804" y="35"/>
                    <a:pt x="4805" y="35"/>
                    <a:pt x="4806" y="35"/>
                  </a:cubicBezTo>
                  <a:cubicBezTo>
                    <a:pt x="4812" y="35"/>
                    <a:pt x="4814" y="33"/>
                    <a:pt x="4817" y="32"/>
                  </a:cubicBezTo>
                  <a:cubicBezTo>
                    <a:pt x="4817" y="32"/>
                    <a:pt x="4817" y="32"/>
                    <a:pt x="4817" y="32"/>
                  </a:cubicBezTo>
                  <a:lnTo>
                    <a:pt x="4817" y="32"/>
                  </a:lnTo>
                  <a:cubicBezTo>
                    <a:pt x="4821" y="32"/>
                    <a:pt x="4814" y="45"/>
                    <a:pt x="4815" y="47"/>
                  </a:cubicBezTo>
                  <a:cubicBezTo>
                    <a:pt x="4816" y="49"/>
                    <a:pt x="4818" y="50"/>
                    <a:pt x="4821" y="50"/>
                  </a:cubicBezTo>
                  <a:cubicBezTo>
                    <a:pt x="4824" y="50"/>
                    <a:pt x="4828" y="49"/>
                    <a:pt x="4831" y="48"/>
                  </a:cubicBezTo>
                  <a:cubicBezTo>
                    <a:pt x="4861" y="42"/>
                    <a:pt x="4855" y="24"/>
                    <a:pt x="4889" y="24"/>
                  </a:cubicBezTo>
                  <a:cubicBezTo>
                    <a:pt x="4889" y="30"/>
                    <a:pt x="4887" y="37"/>
                    <a:pt x="4893" y="42"/>
                  </a:cubicBezTo>
                  <a:cubicBezTo>
                    <a:pt x="4897" y="46"/>
                    <a:pt x="4903" y="47"/>
                    <a:pt x="4908" y="47"/>
                  </a:cubicBezTo>
                  <a:cubicBezTo>
                    <a:pt x="4917" y="47"/>
                    <a:pt x="4924" y="43"/>
                    <a:pt x="4924" y="38"/>
                  </a:cubicBezTo>
                  <a:cubicBezTo>
                    <a:pt x="4924" y="45"/>
                    <a:pt x="4930" y="52"/>
                    <a:pt x="4948" y="53"/>
                  </a:cubicBezTo>
                  <a:cubicBezTo>
                    <a:pt x="4948" y="50"/>
                    <a:pt x="4942" y="34"/>
                    <a:pt x="4951" y="34"/>
                  </a:cubicBezTo>
                  <a:cubicBezTo>
                    <a:pt x="4954" y="34"/>
                    <a:pt x="4956" y="35"/>
                    <a:pt x="4960" y="37"/>
                  </a:cubicBezTo>
                  <a:cubicBezTo>
                    <a:pt x="4971" y="43"/>
                    <a:pt x="4971" y="52"/>
                    <a:pt x="4991" y="52"/>
                  </a:cubicBezTo>
                  <a:cubicBezTo>
                    <a:pt x="4992" y="52"/>
                    <a:pt x="4993" y="52"/>
                    <a:pt x="4994" y="52"/>
                  </a:cubicBezTo>
                  <a:cubicBezTo>
                    <a:pt x="5003" y="52"/>
                    <a:pt x="5008" y="49"/>
                    <a:pt x="5018" y="49"/>
                  </a:cubicBezTo>
                  <a:cubicBezTo>
                    <a:pt x="5019" y="49"/>
                    <a:pt x="5020" y="49"/>
                    <a:pt x="5021" y="49"/>
                  </a:cubicBezTo>
                  <a:cubicBezTo>
                    <a:pt x="5021" y="56"/>
                    <a:pt x="5053" y="57"/>
                    <a:pt x="5074" y="57"/>
                  </a:cubicBezTo>
                  <a:cubicBezTo>
                    <a:pt x="5080" y="57"/>
                    <a:pt x="5085" y="57"/>
                    <a:pt x="5088" y="57"/>
                  </a:cubicBezTo>
                  <a:cubicBezTo>
                    <a:pt x="5105" y="56"/>
                    <a:pt x="5082" y="45"/>
                    <a:pt x="5087" y="43"/>
                  </a:cubicBezTo>
                  <a:cubicBezTo>
                    <a:pt x="5089" y="42"/>
                    <a:pt x="5091" y="42"/>
                    <a:pt x="5092" y="42"/>
                  </a:cubicBezTo>
                  <a:cubicBezTo>
                    <a:pt x="5106" y="42"/>
                    <a:pt x="5116" y="59"/>
                    <a:pt x="5117" y="61"/>
                  </a:cubicBezTo>
                  <a:cubicBezTo>
                    <a:pt x="5120" y="66"/>
                    <a:pt x="5147" y="66"/>
                    <a:pt x="5156" y="66"/>
                  </a:cubicBezTo>
                  <a:cubicBezTo>
                    <a:pt x="5165" y="67"/>
                    <a:pt x="5174" y="67"/>
                    <a:pt x="5183" y="67"/>
                  </a:cubicBezTo>
                  <a:cubicBezTo>
                    <a:pt x="5196" y="67"/>
                    <a:pt x="5209" y="67"/>
                    <a:pt x="5222" y="65"/>
                  </a:cubicBezTo>
                  <a:cubicBezTo>
                    <a:pt x="5228" y="65"/>
                    <a:pt x="5261" y="58"/>
                    <a:pt x="5270" y="58"/>
                  </a:cubicBezTo>
                  <a:cubicBezTo>
                    <a:pt x="5271" y="58"/>
                    <a:pt x="5272" y="58"/>
                    <a:pt x="5272" y="59"/>
                  </a:cubicBezTo>
                  <a:cubicBezTo>
                    <a:pt x="5277" y="62"/>
                    <a:pt x="5237" y="79"/>
                    <a:pt x="5250" y="79"/>
                  </a:cubicBezTo>
                  <a:cubicBezTo>
                    <a:pt x="5250" y="79"/>
                    <a:pt x="5251" y="79"/>
                    <a:pt x="5251" y="79"/>
                  </a:cubicBezTo>
                  <a:cubicBezTo>
                    <a:pt x="5264" y="77"/>
                    <a:pt x="5323" y="71"/>
                    <a:pt x="5324" y="65"/>
                  </a:cubicBezTo>
                  <a:lnTo>
                    <a:pt x="5324" y="65"/>
                  </a:lnTo>
                  <a:cubicBezTo>
                    <a:pt x="5324" y="73"/>
                    <a:pt x="5335" y="77"/>
                    <a:pt x="5351" y="79"/>
                  </a:cubicBezTo>
                  <a:cubicBezTo>
                    <a:pt x="5359" y="80"/>
                    <a:pt x="5367" y="80"/>
                    <a:pt x="5375" y="80"/>
                  </a:cubicBezTo>
                  <a:cubicBezTo>
                    <a:pt x="5380" y="80"/>
                    <a:pt x="5385" y="80"/>
                    <a:pt x="5390" y="79"/>
                  </a:cubicBezTo>
                  <a:cubicBezTo>
                    <a:pt x="5399" y="79"/>
                    <a:pt x="5403" y="75"/>
                    <a:pt x="5413" y="74"/>
                  </a:cubicBezTo>
                  <a:cubicBezTo>
                    <a:pt x="5416" y="74"/>
                    <a:pt x="5418" y="74"/>
                    <a:pt x="5420" y="74"/>
                  </a:cubicBezTo>
                  <a:cubicBezTo>
                    <a:pt x="5446" y="74"/>
                    <a:pt x="5463" y="87"/>
                    <a:pt x="5485" y="93"/>
                  </a:cubicBezTo>
                  <a:cubicBezTo>
                    <a:pt x="5487" y="94"/>
                    <a:pt x="5488" y="94"/>
                    <a:pt x="5489" y="94"/>
                  </a:cubicBezTo>
                  <a:cubicBezTo>
                    <a:pt x="5492" y="94"/>
                    <a:pt x="5492" y="93"/>
                    <a:pt x="5493" y="91"/>
                  </a:cubicBezTo>
                  <a:cubicBezTo>
                    <a:pt x="5502" y="91"/>
                    <a:pt x="5511" y="93"/>
                    <a:pt x="5520" y="94"/>
                  </a:cubicBezTo>
                  <a:cubicBezTo>
                    <a:pt x="5525" y="95"/>
                    <a:pt x="5529" y="95"/>
                    <a:pt x="5534" y="95"/>
                  </a:cubicBezTo>
                  <a:cubicBezTo>
                    <a:pt x="5539" y="95"/>
                    <a:pt x="5544" y="95"/>
                    <a:pt x="5549" y="95"/>
                  </a:cubicBezTo>
                  <a:cubicBezTo>
                    <a:pt x="5555" y="95"/>
                    <a:pt x="5562" y="95"/>
                    <a:pt x="5569" y="96"/>
                  </a:cubicBezTo>
                  <a:cubicBezTo>
                    <a:pt x="5585" y="98"/>
                    <a:pt x="5594" y="101"/>
                    <a:pt x="5609" y="105"/>
                  </a:cubicBezTo>
                  <a:cubicBezTo>
                    <a:pt x="5614" y="106"/>
                    <a:pt x="5624" y="109"/>
                    <a:pt x="5630" y="109"/>
                  </a:cubicBezTo>
                  <a:cubicBezTo>
                    <a:pt x="5632" y="109"/>
                    <a:pt x="5634" y="109"/>
                    <a:pt x="5635" y="108"/>
                  </a:cubicBezTo>
                  <a:cubicBezTo>
                    <a:pt x="5637" y="108"/>
                    <a:pt x="5639" y="107"/>
                    <a:pt x="5642" y="107"/>
                  </a:cubicBezTo>
                  <a:cubicBezTo>
                    <a:pt x="5658" y="107"/>
                    <a:pt x="5694" y="117"/>
                    <a:pt x="5709" y="120"/>
                  </a:cubicBezTo>
                  <a:cubicBezTo>
                    <a:pt x="5716" y="120"/>
                    <a:pt x="5764" y="121"/>
                    <a:pt x="5765" y="122"/>
                  </a:cubicBezTo>
                  <a:cubicBezTo>
                    <a:pt x="5768" y="125"/>
                    <a:pt x="5757" y="129"/>
                    <a:pt x="5756" y="130"/>
                  </a:cubicBezTo>
                  <a:lnTo>
                    <a:pt x="5781" y="130"/>
                  </a:lnTo>
                  <a:cubicBezTo>
                    <a:pt x="5783" y="129"/>
                    <a:pt x="5801" y="123"/>
                    <a:pt x="5806" y="123"/>
                  </a:cubicBezTo>
                  <a:cubicBezTo>
                    <a:pt x="5806" y="123"/>
                    <a:pt x="5806" y="123"/>
                    <a:pt x="5806" y="123"/>
                  </a:cubicBezTo>
                  <a:cubicBezTo>
                    <a:pt x="5809" y="124"/>
                    <a:pt x="5805" y="132"/>
                    <a:pt x="5809" y="134"/>
                  </a:cubicBezTo>
                  <a:cubicBezTo>
                    <a:pt x="5817" y="139"/>
                    <a:pt x="5831" y="142"/>
                    <a:pt x="5840" y="144"/>
                  </a:cubicBezTo>
                  <a:cubicBezTo>
                    <a:pt x="5854" y="145"/>
                    <a:pt x="5878" y="146"/>
                    <a:pt x="5874" y="156"/>
                  </a:cubicBezTo>
                  <a:lnTo>
                    <a:pt x="5874" y="156"/>
                  </a:lnTo>
                  <a:cubicBezTo>
                    <a:pt x="5876" y="153"/>
                    <a:pt x="5890" y="152"/>
                    <a:pt x="5889" y="149"/>
                  </a:cubicBezTo>
                  <a:lnTo>
                    <a:pt x="5889" y="149"/>
                  </a:lnTo>
                  <a:cubicBezTo>
                    <a:pt x="5895" y="159"/>
                    <a:pt x="5902" y="162"/>
                    <a:pt x="5922" y="168"/>
                  </a:cubicBezTo>
                  <a:cubicBezTo>
                    <a:pt x="5930" y="171"/>
                    <a:pt x="5943" y="176"/>
                    <a:pt x="5953" y="176"/>
                  </a:cubicBezTo>
                  <a:cubicBezTo>
                    <a:pt x="5957" y="176"/>
                    <a:pt x="5956" y="175"/>
                    <a:pt x="5958" y="175"/>
                  </a:cubicBezTo>
                  <a:cubicBezTo>
                    <a:pt x="5958" y="175"/>
                    <a:pt x="5959" y="175"/>
                    <a:pt x="5961" y="176"/>
                  </a:cubicBezTo>
                  <a:cubicBezTo>
                    <a:pt x="5981" y="182"/>
                    <a:pt x="5986" y="189"/>
                    <a:pt x="6006" y="198"/>
                  </a:cubicBezTo>
                  <a:cubicBezTo>
                    <a:pt x="6015" y="202"/>
                    <a:pt x="6059" y="217"/>
                    <a:pt x="6054" y="224"/>
                  </a:cubicBezTo>
                  <a:cubicBezTo>
                    <a:pt x="6059" y="226"/>
                    <a:pt x="6062" y="227"/>
                    <a:pt x="6064" y="227"/>
                  </a:cubicBezTo>
                  <a:cubicBezTo>
                    <a:pt x="6070" y="227"/>
                    <a:pt x="6066" y="219"/>
                    <a:pt x="6073" y="219"/>
                  </a:cubicBezTo>
                  <a:cubicBezTo>
                    <a:pt x="6074" y="219"/>
                    <a:pt x="6076" y="219"/>
                    <a:pt x="6077" y="219"/>
                  </a:cubicBezTo>
                  <a:cubicBezTo>
                    <a:pt x="6085" y="222"/>
                    <a:pt x="6088" y="232"/>
                    <a:pt x="6090" y="235"/>
                  </a:cubicBezTo>
                  <a:cubicBezTo>
                    <a:pt x="6094" y="238"/>
                    <a:pt x="6099" y="243"/>
                    <a:pt x="6104" y="246"/>
                  </a:cubicBezTo>
                  <a:cubicBezTo>
                    <a:pt x="6116" y="255"/>
                    <a:pt x="6177" y="272"/>
                    <a:pt x="6173" y="282"/>
                  </a:cubicBezTo>
                  <a:lnTo>
                    <a:pt x="6173" y="282"/>
                  </a:lnTo>
                  <a:cubicBezTo>
                    <a:pt x="6175" y="280"/>
                    <a:pt x="6183" y="273"/>
                    <a:pt x="6190" y="273"/>
                  </a:cubicBezTo>
                  <a:cubicBezTo>
                    <a:pt x="6192" y="273"/>
                    <a:pt x="6193" y="274"/>
                    <a:pt x="6195" y="275"/>
                  </a:cubicBezTo>
                  <a:cubicBezTo>
                    <a:pt x="6199" y="279"/>
                    <a:pt x="6199" y="286"/>
                    <a:pt x="6199" y="288"/>
                  </a:cubicBezTo>
                  <a:cubicBezTo>
                    <a:pt x="6201" y="291"/>
                    <a:pt x="6207" y="296"/>
                    <a:pt x="6209" y="299"/>
                  </a:cubicBezTo>
                  <a:cubicBezTo>
                    <a:pt x="6218" y="307"/>
                    <a:pt x="6222" y="312"/>
                    <a:pt x="6233" y="320"/>
                  </a:cubicBezTo>
                  <a:cubicBezTo>
                    <a:pt x="6237" y="321"/>
                    <a:pt x="6241" y="326"/>
                    <a:pt x="6242" y="329"/>
                  </a:cubicBezTo>
                  <a:cubicBezTo>
                    <a:pt x="6243" y="336"/>
                    <a:pt x="6225" y="333"/>
                    <a:pt x="6227" y="336"/>
                  </a:cubicBezTo>
                  <a:cubicBezTo>
                    <a:pt x="6229" y="341"/>
                    <a:pt x="6254" y="351"/>
                    <a:pt x="6259" y="356"/>
                  </a:cubicBezTo>
                  <a:cubicBezTo>
                    <a:pt x="6274" y="374"/>
                    <a:pt x="6287" y="394"/>
                    <a:pt x="6294" y="413"/>
                  </a:cubicBezTo>
                  <a:cubicBezTo>
                    <a:pt x="6297" y="419"/>
                    <a:pt x="6301" y="420"/>
                    <a:pt x="6304" y="420"/>
                  </a:cubicBezTo>
                  <a:cubicBezTo>
                    <a:pt x="6307" y="420"/>
                    <a:pt x="6311" y="419"/>
                    <a:pt x="6315" y="419"/>
                  </a:cubicBezTo>
                  <a:cubicBezTo>
                    <a:pt x="6319" y="419"/>
                    <a:pt x="6323" y="422"/>
                    <a:pt x="6326" y="436"/>
                  </a:cubicBezTo>
                  <a:cubicBezTo>
                    <a:pt x="6327" y="454"/>
                    <a:pt x="6323" y="462"/>
                    <a:pt x="6335" y="484"/>
                  </a:cubicBezTo>
                  <a:cubicBezTo>
                    <a:pt x="6338" y="492"/>
                    <a:pt x="6361" y="509"/>
                    <a:pt x="6349" y="515"/>
                  </a:cubicBezTo>
                  <a:cubicBezTo>
                    <a:pt x="6345" y="517"/>
                    <a:pt x="6343" y="520"/>
                    <a:pt x="6344" y="524"/>
                  </a:cubicBezTo>
                  <a:lnTo>
                    <a:pt x="6344" y="524"/>
                  </a:lnTo>
                  <a:lnTo>
                    <a:pt x="6365" y="505"/>
                  </a:lnTo>
                  <a:lnTo>
                    <a:pt x="6365" y="505"/>
                  </a:lnTo>
                  <a:cubicBezTo>
                    <a:pt x="6364" y="507"/>
                    <a:pt x="6364" y="510"/>
                    <a:pt x="6363" y="512"/>
                  </a:cubicBezTo>
                  <a:cubicBezTo>
                    <a:pt x="6365" y="517"/>
                    <a:pt x="6367" y="521"/>
                    <a:pt x="6369" y="523"/>
                  </a:cubicBezTo>
                  <a:lnTo>
                    <a:pt x="6369" y="523"/>
                  </a:lnTo>
                  <a:lnTo>
                    <a:pt x="6375" y="522"/>
                  </a:lnTo>
                  <a:lnTo>
                    <a:pt x="6375" y="522"/>
                  </a:lnTo>
                  <a:cubicBezTo>
                    <a:pt x="6374" y="523"/>
                    <a:pt x="6373" y="524"/>
                    <a:pt x="6372" y="524"/>
                  </a:cubicBezTo>
                  <a:cubicBezTo>
                    <a:pt x="6371" y="524"/>
                    <a:pt x="6370" y="523"/>
                    <a:pt x="6369" y="523"/>
                  </a:cubicBezTo>
                  <a:cubicBezTo>
                    <a:pt x="6369" y="523"/>
                    <a:pt x="6369" y="523"/>
                    <a:pt x="6369" y="523"/>
                  </a:cubicBezTo>
                  <a:lnTo>
                    <a:pt x="6369" y="523"/>
                  </a:lnTo>
                  <a:lnTo>
                    <a:pt x="6344" y="525"/>
                  </a:lnTo>
                  <a:lnTo>
                    <a:pt x="6344" y="525"/>
                  </a:lnTo>
                  <a:cubicBezTo>
                    <a:pt x="6344" y="524"/>
                    <a:pt x="6344" y="524"/>
                    <a:pt x="6344" y="524"/>
                  </a:cubicBezTo>
                  <a:lnTo>
                    <a:pt x="6344" y="524"/>
                  </a:lnTo>
                  <a:lnTo>
                    <a:pt x="6342" y="525"/>
                  </a:lnTo>
                  <a:lnTo>
                    <a:pt x="6344" y="525"/>
                  </a:lnTo>
                  <a:lnTo>
                    <a:pt x="6344" y="525"/>
                  </a:lnTo>
                  <a:cubicBezTo>
                    <a:pt x="6344" y="526"/>
                    <a:pt x="6344" y="526"/>
                    <a:pt x="6344" y="527"/>
                  </a:cubicBezTo>
                  <a:lnTo>
                    <a:pt x="6344" y="527"/>
                  </a:lnTo>
                  <a:lnTo>
                    <a:pt x="6344" y="527"/>
                  </a:lnTo>
                  <a:cubicBezTo>
                    <a:pt x="6344" y="531"/>
                    <a:pt x="6345" y="535"/>
                    <a:pt x="6347" y="540"/>
                  </a:cubicBezTo>
                  <a:lnTo>
                    <a:pt x="6347" y="540"/>
                  </a:lnTo>
                  <a:lnTo>
                    <a:pt x="6358" y="586"/>
                  </a:lnTo>
                  <a:lnTo>
                    <a:pt x="6358" y="586"/>
                  </a:lnTo>
                  <a:cubicBezTo>
                    <a:pt x="6355" y="594"/>
                    <a:pt x="6350" y="601"/>
                    <a:pt x="6349" y="611"/>
                  </a:cubicBezTo>
                  <a:cubicBezTo>
                    <a:pt x="6347" y="622"/>
                    <a:pt x="6351" y="624"/>
                    <a:pt x="6355" y="624"/>
                  </a:cubicBezTo>
                  <a:cubicBezTo>
                    <a:pt x="6358" y="624"/>
                    <a:pt x="6361" y="623"/>
                    <a:pt x="6363" y="623"/>
                  </a:cubicBezTo>
                  <a:cubicBezTo>
                    <a:pt x="6365" y="623"/>
                    <a:pt x="6366" y="624"/>
                    <a:pt x="6367" y="624"/>
                  </a:cubicBezTo>
                  <a:lnTo>
                    <a:pt x="6367" y="624"/>
                  </a:lnTo>
                  <a:lnTo>
                    <a:pt x="6368" y="629"/>
                  </a:lnTo>
                  <a:lnTo>
                    <a:pt x="6368" y="629"/>
                  </a:lnTo>
                  <a:cubicBezTo>
                    <a:pt x="6365" y="638"/>
                    <a:pt x="6345" y="653"/>
                    <a:pt x="6349" y="660"/>
                  </a:cubicBezTo>
                  <a:cubicBezTo>
                    <a:pt x="6350" y="660"/>
                    <a:pt x="6350" y="661"/>
                    <a:pt x="6350" y="661"/>
                  </a:cubicBezTo>
                  <a:cubicBezTo>
                    <a:pt x="6351" y="661"/>
                    <a:pt x="6354" y="658"/>
                    <a:pt x="6355" y="658"/>
                  </a:cubicBezTo>
                  <a:cubicBezTo>
                    <a:pt x="6356" y="658"/>
                    <a:pt x="6357" y="659"/>
                    <a:pt x="6357" y="661"/>
                  </a:cubicBezTo>
                  <a:cubicBezTo>
                    <a:pt x="6357" y="664"/>
                    <a:pt x="6354" y="679"/>
                    <a:pt x="6351" y="682"/>
                  </a:cubicBezTo>
                  <a:cubicBezTo>
                    <a:pt x="6349" y="684"/>
                    <a:pt x="6348" y="685"/>
                    <a:pt x="6346" y="685"/>
                  </a:cubicBezTo>
                  <a:cubicBezTo>
                    <a:pt x="6343" y="685"/>
                    <a:pt x="6342" y="682"/>
                    <a:pt x="6339" y="682"/>
                  </a:cubicBezTo>
                  <a:cubicBezTo>
                    <a:pt x="6336" y="682"/>
                    <a:pt x="6333" y="684"/>
                    <a:pt x="6328" y="693"/>
                  </a:cubicBezTo>
                  <a:cubicBezTo>
                    <a:pt x="6312" y="726"/>
                    <a:pt x="6294" y="761"/>
                    <a:pt x="6277" y="794"/>
                  </a:cubicBezTo>
                  <a:cubicBezTo>
                    <a:pt x="6272" y="803"/>
                    <a:pt x="6273" y="806"/>
                    <a:pt x="6265" y="816"/>
                  </a:cubicBezTo>
                  <a:cubicBezTo>
                    <a:pt x="6263" y="822"/>
                    <a:pt x="6261" y="825"/>
                    <a:pt x="6259" y="825"/>
                  </a:cubicBezTo>
                  <a:cubicBezTo>
                    <a:pt x="6255" y="825"/>
                    <a:pt x="6250" y="814"/>
                    <a:pt x="6249" y="814"/>
                  </a:cubicBezTo>
                  <a:cubicBezTo>
                    <a:pt x="6249" y="814"/>
                    <a:pt x="6249" y="814"/>
                    <a:pt x="6249" y="814"/>
                  </a:cubicBezTo>
                  <a:cubicBezTo>
                    <a:pt x="6236" y="829"/>
                    <a:pt x="6259" y="837"/>
                    <a:pt x="6231" y="850"/>
                  </a:cubicBezTo>
                  <a:cubicBezTo>
                    <a:pt x="6227" y="853"/>
                    <a:pt x="6223" y="858"/>
                    <a:pt x="6220" y="863"/>
                  </a:cubicBezTo>
                  <a:cubicBezTo>
                    <a:pt x="6214" y="873"/>
                    <a:pt x="6164" y="939"/>
                    <a:pt x="6151" y="939"/>
                  </a:cubicBezTo>
                  <a:cubicBezTo>
                    <a:pt x="6151" y="939"/>
                    <a:pt x="6150" y="939"/>
                    <a:pt x="6149" y="939"/>
                  </a:cubicBezTo>
                  <a:cubicBezTo>
                    <a:pt x="6145" y="952"/>
                    <a:pt x="6139" y="963"/>
                    <a:pt x="6133" y="975"/>
                  </a:cubicBezTo>
                  <a:cubicBezTo>
                    <a:pt x="6132" y="974"/>
                    <a:pt x="6130" y="973"/>
                    <a:pt x="6128" y="973"/>
                  </a:cubicBezTo>
                  <a:cubicBezTo>
                    <a:pt x="6121" y="973"/>
                    <a:pt x="6109" y="981"/>
                    <a:pt x="6101" y="988"/>
                  </a:cubicBezTo>
                  <a:cubicBezTo>
                    <a:pt x="6094" y="993"/>
                    <a:pt x="6090" y="994"/>
                    <a:pt x="6087" y="994"/>
                  </a:cubicBezTo>
                  <a:cubicBezTo>
                    <a:pt x="6083" y="994"/>
                    <a:pt x="6080" y="993"/>
                    <a:pt x="6076" y="993"/>
                  </a:cubicBezTo>
                  <a:cubicBezTo>
                    <a:pt x="6076" y="993"/>
                    <a:pt x="6075" y="993"/>
                    <a:pt x="6074" y="993"/>
                  </a:cubicBezTo>
                  <a:cubicBezTo>
                    <a:pt x="6067" y="993"/>
                    <a:pt x="6067" y="1022"/>
                    <a:pt x="6053" y="1031"/>
                  </a:cubicBezTo>
                  <a:cubicBezTo>
                    <a:pt x="6051" y="1029"/>
                    <a:pt x="6048" y="1013"/>
                    <a:pt x="6043" y="1013"/>
                  </a:cubicBezTo>
                  <a:cubicBezTo>
                    <a:pt x="6043" y="1013"/>
                    <a:pt x="6042" y="1014"/>
                    <a:pt x="6042" y="1014"/>
                  </a:cubicBezTo>
                  <a:cubicBezTo>
                    <a:pt x="6030" y="1020"/>
                    <a:pt x="6015" y="1039"/>
                    <a:pt x="6018" y="1045"/>
                  </a:cubicBezTo>
                  <a:cubicBezTo>
                    <a:pt x="6020" y="1049"/>
                    <a:pt x="6032" y="1046"/>
                    <a:pt x="6020" y="1055"/>
                  </a:cubicBezTo>
                  <a:cubicBezTo>
                    <a:pt x="6013" y="1061"/>
                    <a:pt x="6010" y="1061"/>
                    <a:pt x="6004" y="1061"/>
                  </a:cubicBezTo>
                  <a:cubicBezTo>
                    <a:pt x="5993" y="1061"/>
                    <a:pt x="5998" y="1047"/>
                    <a:pt x="5989" y="1046"/>
                  </a:cubicBezTo>
                  <a:cubicBezTo>
                    <a:pt x="5987" y="1046"/>
                    <a:pt x="5984" y="1059"/>
                    <a:pt x="5984" y="1059"/>
                  </a:cubicBezTo>
                  <a:cubicBezTo>
                    <a:pt x="5984" y="1059"/>
                    <a:pt x="5984" y="1059"/>
                    <a:pt x="5984" y="1059"/>
                  </a:cubicBezTo>
                  <a:cubicBezTo>
                    <a:pt x="5979" y="1066"/>
                    <a:pt x="5973" y="1073"/>
                    <a:pt x="5964" y="1079"/>
                  </a:cubicBezTo>
                  <a:cubicBezTo>
                    <a:pt x="5957" y="1084"/>
                    <a:pt x="5954" y="1082"/>
                    <a:pt x="5950" y="1087"/>
                  </a:cubicBezTo>
                  <a:cubicBezTo>
                    <a:pt x="5943" y="1095"/>
                    <a:pt x="5943" y="1100"/>
                    <a:pt x="5940" y="1106"/>
                  </a:cubicBezTo>
                  <a:cubicBezTo>
                    <a:pt x="5938" y="1109"/>
                    <a:pt x="5936" y="1110"/>
                    <a:pt x="5933" y="1110"/>
                  </a:cubicBezTo>
                  <a:cubicBezTo>
                    <a:pt x="5930" y="1110"/>
                    <a:pt x="5928" y="1110"/>
                    <a:pt x="5925" y="1110"/>
                  </a:cubicBezTo>
                  <a:cubicBezTo>
                    <a:pt x="5921" y="1110"/>
                    <a:pt x="5916" y="1110"/>
                    <a:pt x="5913" y="1115"/>
                  </a:cubicBezTo>
                  <a:cubicBezTo>
                    <a:pt x="5908" y="1120"/>
                    <a:pt x="5910" y="1125"/>
                    <a:pt x="5904" y="1130"/>
                  </a:cubicBezTo>
                  <a:cubicBezTo>
                    <a:pt x="5898" y="1135"/>
                    <a:pt x="5890" y="1139"/>
                    <a:pt x="5883" y="1143"/>
                  </a:cubicBezTo>
                  <a:cubicBezTo>
                    <a:pt x="5896" y="1135"/>
                    <a:pt x="5911" y="1119"/>
                    <a:pt x="5904" y="1119"/>
                  </a:cubicBezTo>
                  <a:cubicBezTo>
                    <a:pt x="5902" y="1119"/>
                    <a:pt x="5898" y="1121"/>
                    <a:pt x="5891" y="1125"/>
                  </a:cubicBezTo>
                  <a:cubicBezTo>
                    <a:pt x="5878" y="1132"/>
                    <a:pt x="5855" y="1149"/>
                    <a:pt x="5859" y="1156"/>
                  </a:cubicBezTo>
                  <a:lnTo>
                    <a:pt x="5859" y="1156"/>
                  </a:lnTo>
                  <a:cubicBezTo>
                    <a:pt x="5858" y="1154"/>
                    <a:pt x="5856" y="1154"/>
                    <a:pt x="5853" y="1154"/>
                  </a:cubicBezTo>
                  <a:cubicBezTo>
                    <a:pt x="5833" y="1154"/>
                    <a:pt x="5768" y="1197"/>
                    <a:pt x="5749" y="1207"/>
                  </a:cubicBezTo>
                  <a:cubicBezTo>
                    <a:pt x="5729" y="1216"/>
                    <a:pt x="5741" y="1219"/>
                    <a:pt x="5744" y="1228"/>
                  </a:cubicBezTo>
                  <a:cubicBezTo>
                    <a:pt x="5741" y="1237"/>
                    <a:pt x="5739" y="1241"/>
                    <a:pt x="5733" y="1241"/>
                  </a:cubicBezTo>
                  <a:cubicBezTo>
                    <a:pt x="5730" y="1241"/>
                    <a:pt x="5727" y="1240"/>
                    <a:pt x="5723" y="1239"/>
                  </a:cubicBezTo>
                  <a:cubicBezTo>
                    <a:pt x="5721" y="1235"/>
                    <a:pt x="5717" y="1233"/>
                    <a:pt x="5710" y="1233"/>
                  </a:cubicBezTo>
                  <a:cubicBezTo>
                    <a:pt x="5691" y="1233"/>
                    <a:pt x="5658" y="1247"/>
                    <a:pt x="5640" y="1256"/>
                  </a:cubicBezTo>
                  <a:cubicBezTo>
                    <a:pt x="5626" y="1263"/>
                    <a:pt x="5610" y="1270"/>
                    <a:pt x="5603" y="1280"/>
                  </a:cubicBezTo>
                  <a:cubicBezTo>
                    <a:pt x="5592" y="1294"/>
                    <a:pt x="5586" y="1301"/>
                    <a:pt x="5564" y="1311"/>
                  </a:cubicBezTo>
                  <a:cubicBezTo>
                    <a:pt x="5580" y="1303"/>
                    <a:pt x="5587" y="1294"/>
                    <a:pt x="5580" y="1294"/>
                  </a:cubicBezTo>
                  <a:cubicBezTo>
                    <a:pt x="5577" y="1294"/>
                    <a:pt x="5571" y="1295"/>
                    <a:pt x="5563" y="1299"/>
                  </a:cubicBezTo>
                  <a:lnTo>
                    <a:pt x="5495" y="1330"/>
                  </a:lnTo>
                  <a:cubicBezTo>
                    <a:pt x="5471" y="1341"/>
                    <a:pt x="5459" y="1347"/>
                    <a:pt x="5451" y="1362"/>
                  </a:cubicBezTo>
                  <a:lnTo>
                    <a:pt x="5451" y="1362"/>
                  </a:lnTo>
                  <a:cubicBezTo>
                    <a:pt x="5454" y="1356"/>
                    <a:pt x="5456" y="1350"/>
                    <a:pt x="5450" y="1347"/>
                  </a:cubicBezTo>
                  <a:cubicBezTo>
                    <a:pt x="5449" y="1347"/>
                    <a:pt x="5448" y="1347"/>
                    <a:pt x="5447" y="1347"/>
                  </a:cubicBezTo>
                  <a:cubicBezTo>
                    <a:pt x="5441" y="1347"/>
                    <a:pt x="5428" y="1351"/>
                    <a:pt x="5429" y="1355"/>
                  </a:cubicBezTo>
                  <a:cubicBezTo>
                    <a:pt x="5430" y="1361"/>
                    <a:pt x="5413" y="1365"/>
                    <a:pt x="5401" y="1370"/>
                  </a:cubicBezTo>
                  <a:cubicBezTo>
                    <a:pt x="5396" y="1373"/>
                    <a:pt x="5398" y="1379"/>
                    <a:pt x="5393" y="1383"/>
                  </a:cubicBezTo>
                  <a:cubicBezTo>
                    <a:pt x="5386" y="1389"/>
                    <a:pt x="5376" y="1386"/>
                    <a:pt x="5368" y="1388"/>
                  </a:cubicBezTo>
                  <a:cubicBezTo>
                    <a:pt x="5359" y="1390"/>
                    <a:pt x="5351" y="1394"/>
                    <a:pt x="5343" y="1397"/>
                  </a:cubicBezTo>
                  <a:cubicBezTo>
                    <a:pt x="5335" y="1401"/>
                    <a:pt x="5324" y="1407"/>
                    <a:pt x="5323" y="1412"/>
                  </a:cubicBezTo>
                  <a:cubicBezTo>
                    <a:pt x="5321" y="1418"/>
                    <a:pt x="5310" y="1420"/>
                    <a:pt x="5300" y="1424"/>
                  </a:cubicBezTo>
                  <a:cubicBezTo>
                    <a:pt x="5298" y="1420"/>
                    <a:pt x="5299" y="1417"/>
                    <a:pt x="5297" y="1417"/>
                  </a:cubicBezTo>
                  <a:cubicBezTo>
                    <a:pt x="5295" y="1417"/>
                    <a:pt x="5292" y="1419"/>
                    <a:pt x="5284" y="1423"/>
                  </a:cubicBezTo>
                  <a:cubicBezTo>
                    <a:pt x="5274" y="1429"/>
                    <a:pt x="5264" y="1435"/>
                    <a:pt x="5255" y="1442"/>
                  </a:cubicBezTo>
                  <a:cubicBezTo>
                    <a:pt x="5255" y="1442"/>
                    <a:pt x="5255" y="1442"/>
                    <a:pt x="5255" y="1442"/>
                  </a:cubicBezTo>
                  <a:lnTo>
                    <a:pt x="5255" y="1442"/>
                  </a:lnTo>
                  <a:cubicBezTo>
                    <a:pt x="5255" y="1442"/>
                    <a:pt x="5243" y="1450"/>
                    <a:pt x="5240" y="1450"/>
                  </a:cubicBezTo>
                  <a:cubicBezTo>
                    <a:pt x="5239" y="1450"/>
                    <a:pt x="5238" y="1450"/>
                    <a:pt x="5239" y="1449"/>
                  </a:cubicBezTo>
                  <a:cubicBezTo>
                    <a:pt x="5240" y="1447"/>
                    <a:pt x="5245" y="1443"/>
                    <a:pt x="5241" y="1442"/>
                  </a:cubicBezTo>
                  <a:lnTo>
                    <a:pt x="5241" y="1442"/>
                  </a:lnTo>
                  <a:cubicBezTo>
                    <a:pt x="5224" y="1448"/>
                    <a:pt x="5227" y="1449"/>
                    <a:pt x="5219" y="1456"/>
                  </a:cubicBezTo>
                  <a:cubicBezTo>
                    <a:pt x="5213" y="1461"/>
                    <a:pt x="5201" y="1471"/>
                    <a:pt x="5192" y="1471"/>
                  </a:cubicBezTo>
                  <a:cubicBezTo>
                    <a:pt x="5191" y="1471"/>
                    <a:pt x="5190" y="1471"/>
                    <a:pt x="5189" y="1470"/>
                  </a:cubicBezTo>
                  <a:cubicBezTo>
                    <a:pt x="5182" y="1467"/>
                    <a:pt x="5185" y="1463"/>
                    <a:pt x="5179" y="1463"/>
                  </a:cubicBezTo>
                  <a:cubicBezTo>
                    <a:pt x="5177" y="1463"/>
                    <a:pt x="5173" y="1463"/>
                    <a:pt x="5165" y="1465"/>
                  </a:cubicBezTo>
                  <a:cubicBezTo>
                    <a:pt x="5153" y="1468"/>
                    <a:pt x="5135" y="1471"/>
                    <a:pt x="5122" y="1476"/>
                  </a:cubicBezTo>
                  <a:cubicBezTo>
                    <a:pt x="5108" y="1481"/>
                    <a:pt x="5119" y="1483"/>
                    <a:pt x="5119" y="1486"/>
                  </a:cubicBezTo>
                  <a:cubicBezTo>
                    <a:pt x="5118" y="1491"/>
                    <a:pt x="5109" y="1498"/>
                    <a:pt x="5101" y="1498"/>
                  </a:cubicBezTo>
                  <a:cubicBezTo>
                    <a:pt x="5100" y="1498"/>
                    <a:pt x="5100" y="1497"/>
                    <a:pt x="5099" y="1497"/>
                  </a:cubicBezTo>
                  <a:cubicBezTo>
                    <a:pt x="5094" y="1497"/>
                    <a:pt x="5069" y="1501"/>
                    <a:pt x="5071" y="1507"/>
                  </a:cubicBezTo>
                  <a:cubicBezTo>
                    <a:pt x="5070" y="1504"/>
                    <a:pt x="5068" y="1503"/>
                    <a:pt x="5064" y="1503"/>
                  </a:cubicBezTo>
                  <a:cubicBezTo>
                    <a:pt x="5048" y="1503"/>
                    <a:pt x="5013" y="1524"/>
                    <a:pt x="5002" y="1529"/>
                  </a:cubicBezTo>
                  <a:cubicBezTo>
                    <a:pt x="4996" y="1531"/>
                    <a:pt x="4993" y="1531"/>
                    <a:pt x="4990" y="1531"/>
                  </a:cubicBezTo>
                  <a:cubicBezTo>
                    <a:pt x="4990" y="1531"/>
                    <a:pt x="4989" y="1531"/>
                    <a:pt x="4988" y="1531"/>
                  </a:cubicBezTo>
                  <a:cubicBezTo>
                    <a:pt x="4986" y="1531"/>
                    <a:pt x="4984" y="1531"/>
                    <a:pt x="4979" y="1532"/>
                  </a:cubicBezTo>
                  <a:cubicBezTo>
                    <a:pt x="4966" y="1535"/>
                    <a:pt x="4952" y="1539"/>
                    <a:pt x="4939" y="1544"/>
                  </a:cubicBezTo>
                  <a:cubicBezTo>
                    <a:pt x="4931" y="1547"/>
                    <a:pt x="4880" y="1566"/>
                    <a:pt x="4865" y="1566"/>
                  </a:cubicBezTo>
                  <a:cubicBezTo>
                    <a:pt x="4863" y="1566"/>
                    <a:pt x="4861" y="1566"/>
                    <a:pt x="4861" y="1565"/>
                  </a:cubicBezTo>
                  <a:cubicBezTo>
                    <a:pt x="4843" y="1570"/>
                    <a:pt x="4839" y="1573"/>
                    <a:pt x="4840" y="1581"/>
                  </a:cubicBezTo>
                  <a:cubicBezTo>
                    <a:pt x="4841" y="1585"/>
                    <a:pt x="4830" y="1596"/>
                    <a:pt x="4822" y="1599"/>
                  </a:cubicBezTo>
                  <a:lnTo>
                    <a:pt x="4822" y="1599"/>
                  </a:lnTo>
                  <a:cubicBezTo>
                    <a:pt x="4822" y="1598"/>
                    <a:pt x="4812" y="1589"/>
                    <a:pt x="4807" y="1588"/>
                  </a:cubicBezTo>
                  <a:cubicBezTo>
                    <a:pt x="4807" y="1588"/>
                    <a:pt x="4806" y="1588"/>
                    <a:pt x="4805" y="1588"/>
                  </a:cubicBezTo>
                  <a:cubicBezTo>
                    <a:pt x="4794" y="1588"/>
                    <a:pt x="4780" y="1593"/>
                    <a:pt x="4770" y="1600"/>
                  </a:cubicBezTo>
                  <a:cubicBezTo>
                    <a:pt x="4760" y="1605"/>
                    <a:pt x="4749" y="1612"/>
                    <a:pt x="4738" y="1615"/>
                  </a:cubicBezTo>
                  <a:cubicBezTo>
                    <a:pt x="4737" y="1615"/>
                    <a:pt x="4737" y="1615"/>
                    <a:pt x="4737" y="1615"/>
                  </a:cubicBezTo>
                  <a:cubicBezTo>
                    <a:pt x="4734" y="1615"/>
                    <a:pt x="4727" y="1612"/>
                    <a:pt x="4723" y="1612"/>
                  </a:cubicBezTo>
                  <a:cubicBezTo>
                    <a:pt x="4703" y="1613"/>
                    <a:pt x="4710" y="1635"/>
                    <a:pt x="4693" y="1641"/>
                  </a:cubicBezTo>
                  <a:cubicBezTo>
                    <a:pt x="4690" y="1642"/>
                    <a:pt x="4688" y="1642"/>
                    <a:pt x="4686" y="1642"/>
                  </a:cubicBezTo>
                  <a:cubicBezTo>
                    <a:pt x="4675" y="1642"/>
                    <a:pt x="4685" y="1627"/>
                    <a:pt x="4675" y="1627"/>
                  </a:cubicBezTo>
                  <a:cubicBezTo>
                    <a:pt x="4675" y="1627"/>
                    <a:pt x="4674" y="1627"/>
                    <a:pt x="4673" y="1628"/>
                  </a:cubicBezTo>
                  <a:cubicBezTo>
                    <a:pt x="4645" y="1631"/>
                    <a:pt x="4621" y="1655"/>
                    <a:pt x="4600" y="1665"/>
                  </a:cubicBezTo>
                  <a:cubicBezTo>
                    <a:pt x="4596" y="1667"/>
                    <a:pt x="4568" y="1678"/>
                    <a:pt x="4561" y="1678"/>
                  </a:cubicBezTo>
                  <a:cubicBezTo>
                    <a:pt x="4558" y="1678"/>
                    <a:pt x="4559" y="1677"/>
                    <a:pt x="4564" y="1673"/>
                  </a:cubicBezTo>
                  <a:cubicBezTo>
                    <a:pt x="4583" y="1667"/>
                    <a:pt x="4590" y="1661"/>
                    <a:pt x="4577" y="1661"/>
                  </a:cubicBezTo>
                  <a:cubicBezTo>
                    <a:pt x="4574" y="1661"/>
                    <a:pt x="4571" y="1661"/>
                    <a:pt x="4566" y="1662"/>
                  </a:cubicBezTo>
                  <a:cubicBezTo>
                    <a:pt x="4558" y="1663"/>
                    <a:pt x="4530" y="1672"/>
                    <a:pt x="4534" y="1678"/>
                  </a:cubicBezTo>
                  <a:cubicBezTo>
                    <a:pt x="4536" y="1680"/>
                    <a:pt x="4552" y="1683"/>
                    <a:pt x="4546" y="1687"/>
                  </a:cubicBezTo>
                  <a:cubicBezTo>
                    <a:pt x="4546" y="1687"/>
                    <a:pt x="4546" y="1687"/>
                    <a:pt x="4546" y="1687"/>
                  </a:cubicBezTo>
                  <a:cubicBezTo>
                    <a:pt x="4543" y="1687"/>
                    <a:pt x="4520" y="1683"/>
                    <a:pt x="4505" y="1683"/>
                  </a:cubicBezTo>
                  <a:cubicBezTo>
                    <a:pt x="4498" y="1683"/>
                    <a:pt x="4493" y="1683"/>
                    <a:pt x="4492" y="1686"/>
                  </a:cubicBezTo>
                  <a:cubicBezTo>
                    <a:pt x="4491" y="1691"/>
                    <a:pt x="4496" y="1696"/>
                    <a:pt x="4493" y="1701"/>
                  </a:cubicBezTo>
                  <a:cubicBezTo>
                    <a:pt x="4490" y="1706"/>
                    <a:pt x="4480" y="1711"/>
                    <a:pt x="4474" y="1717"/>
                  </a:cubicBezTo>
                  <a:cubicBezTo>
                    <a:pt x="4472" y="1709"/>
                    <a:pt x="4472" y="1703"/>
                    <a:pt x="4463" y="1703"/>
                  </a:cubicBezTo>
                  <a:cubicBezTo>
                    <a:pt x="4459" y="1703"/>
                    <a:pt x="4454" y="1704"/>
                    <a:pt x="4446" y="1706"/>
                  </a:cubicBezTo>
                  <a:cubicBezTo>
                    <a:pt x="4439" y="1708"/>
                    <a:pt x="4401" y="1724"/>
                    <a:pt x="4415" y="1727"/>
                  </a:cubicBezTo>
                  <a:lnTo>
                    <a:pt x="4391" y="1733"/>
                  </a:lnTo>
                  <a:cubicBezTo>
                    <a:pt x="4388" y="1730"/>
                    <a:pt x="4394" y="1723"/>
                    <a:pt x="4387" y="1721"/>
                  </a:cubicBezTo>
                  <a:cubicBezTo>
                    <a:pt x="4385" y="1720"/>
                    <a:pt x="4382" y="1720"/>
                    <a:pt x="4380" y="1720"/>
                  </a:cubicBezTo>
                  <a:cubicBezTo>
                    <a:pt x="4372" y="1720"/>
                    <a:pt x="4361" y="1723"/>
                    <a:pt x="4353" y="1726"/>
                  </a:cubicBezTo>
                  <a:cubicBezTo>
                    <a:pt x="4336" y="1734"/>
                    <a:pt x="4330" y="1748"/>
                    <a:pt x="4319" y="1748"/>
                  </a:cubicBezTo>
                  <a:cubicBezTo>
                    <a:pt x="4315" y="1748"/>
                    <a:pt x="4311" y="1747"/>
                    <a:pt x="4306" y="1744"/>
                  </a:cubicBezTo>
                  <a:cubicBezTo>
                    <a:pt x="4305" y="1739"/>
                    <a:pt x="4303" y="1737"/>
                    <a:pt x="4301" y="1737"/>
                  </a:cubicBezTo>
                  <a:cubicBezTo>
                    <a:pt x="4294" y="1737"/>
                    <a:pt x="4284" y="1754"/>
                    <a:pt x="4270" y="1758"/>
                  </a:cubicBezTo>
                  <a:cubicBezTo>
                    <a:pt x="4268" y="1758"/>
                    <a:pt x="4264" y="1759"/>
                    <a:pt x="4261" y="1759"/>
                  </a:cubicBezTo>
                  <a:cubicBezTo>
                    <a:pt x="4254" y="1759"/>
                    <a:pt x="4247" y="1758"/>
                    <a:pt x="4241" y="1758"/>
                  </a:cubicBezTo>
                  <a:cubicBezTo>
                    <a:pt x="4236" y="1758"/>
                    <a:pt x="4232" y="1758"/>
                    <a:pt x="4229" y="1760"/>
                  </a:cubicBezTo>
                  <a:cubicBezTo>
                    <a:pt x="4228" y="1762"/>
                    <a:pt x="4214" y="1776"/>
                    <a:pt x="4215" y="1776"/>
                  </a:cubicBezTo>
                  <a:lnTo>
                    <a:pt x="4215" y="1776"/>
                  </a:lnTo>
                  <a:cubicBezTo>
                    <a:pt x="4206" y="1773"/>
                    <a:pt x="4214" y="1767"/>
                    <a:pt x="4199" y="1767"/>
                  </a:cubicBezTo>
                  <a:cubicBezTo>
                    <a:pt x="4198" y="1767"/>
                    <a:pt x="4197" y="1767"/>
                    <a:pt x="4195" y="1767"/>
                  </a:cubicBezTo>
                  <a:cubicBezTo>
                    <a:pt x="4187" y="1768"/>
                    <a:pt x="4168" y="1770"/>
                    <a:pt x="4165" y="1777"/>
                  </a:cubicBezTo>
                  <a:cubicBezTo>
                    <a:pt x="4162" y="1783"/>
                    <a:pt x="4145" y="1785"/>
                    <a:pt x="4133" y="1787"/>
                  </a:cubicBezTo>
                  <a:cubicBezTo>
                    <a:pt x="4126" y="1789"/>
                    <a:pt x="4125" y="1801"/>
                    <a:pt x="4108" y="1806"/>
                  </a:cubicBezTo>
                  <a:lnTo>
                    <a:pt x="4121" y="1808"/>
                  </a:lnTo>
                  <a:cubicBezTo>
                    <a:pt x="4114" y="1813"/>
                    <a:pt x="4111" y="1818"/>
                    <a:pt x="4098" y="1819"/>
                  </a:cubicBezTo>
                  <a:cubicBezTo>
                    <a:pt x="4098" y="1815"/>
                    <a:pt x="4095" y="1808"/>
                    <a:pt x="4108" y="1806"/>
                  </a:cubicBezTo>
                  <a:lnTo>
                    <a:pt x="4105" y="1794"/>
                  </a:lnTo>
                  <a:cubicBezTo>
                    <a:pt x="4097" y="1796"/>
                    <a:pt x="4082" y="1800"/>
                    <a:pt x="4083" y="1806"/>
                  </a:cubicBezTo>
                  <a:cubicBezTo>
                    <a:pt x="4077" y="1810"/>
                    <a:pt x="4074" y="1812"/>
                    <a:pt x="4069" y="1812"/>
                  </a:cubicBezTo>
                  <a:cubicBezTo>
                    <a:pt x="4066" y="1812"/>
                    <a:pt x="4063" y="1812"/>
                    <a:pt x="4059" y="1811"/>
                  </a:cubicBezTo>
                  <a:cubicBezTo>
                    <a:pt x="4049" y="1814"/>
                    <a:pt x="4048" y="1814"/>
                    <a:pt x="4049" y="1820"/>
                  </a:cubicBezTo>
                  <a:cubicBezTo>
                    <a:pt x="4050" y="1825"/>
                    <a:pt x="4035" y="1828"/>
                    <a:pt x="4026" y="1830"/>
                  </a:cubicBezTo>
                  <a:lnTo>
                    <a:pt x="4023" y="1812"/>
                  </a:lnTo>
                  <a:lnTo>
                    <a:pt x="4023" y="1812"/>
                  </a:lnTo>
                  <a:cubicBezTo>
                    <a:pt x="4023" y="1819"/>
                    <a:pt x="3987" y="1829"/>
                    <a:pt x="3974" y="1832"/>
                  </a:cubicBezTo>
                  <a:cubicBezTo>
                    <a:pt x="3971" y="1833"/>
                    <a:pt x="3968" y="1833"/>
                    <a:pt x="3965" y="1833"/>
                  </a:cubicBezTo>
                  <a:cubicBezTo>
                    <a:pt x="3959" y="1833"/>
                    <a:pt x="3956" y="1831"/>
                    <a:pt x="3950" y="1831"/>
                  </a:cubicBezTo>
                  <a:cubicBezTo>
                    <a:pt x="3949" y="1831"/>
                    <a:pt x="3947" y="1831"/>
                    <a:pt x="3946" y="1831"/>
                  </a:cubicBezTo>
                  <a:cubicBezTo>
                    <a:pt x="3892" y="1836"/>
                    <a:pt x="3838" y="1849"/>
                    <a:pt x="3786" y="1861"/>
                  </a:cubicBezTo>
                  <a:cubicBezTo>
                    <a:pt x="3786" y="1861"/>
                    <a:pt x="3783" y="1858"/>
                    <a:pt x="3776" y="1858"/>
                  </a:cubicBezTo>
                  <a:cubicBezTo>
                    <a:pt x="3775" y="1858"/>
                    <a:pt x="3774" y="1858"/>
                    <a:pt x="3772" y="1858"/>
                  </a:cubicBezTo>
                  <a:lnTo>
                    <a:pt x="3746" y="1864"/>
                  </a:lnTo>
                  <a:cubicBezTo>
                    <a:pt x="3718" y="1871"/>
                    <a:pt x="3690" y="1879"/>
                    <a:pt x="3662" y="1886"/>
                  </a:cubicBezTo>
                  <a:cubicBezTo>
                    <a:pt x="3625" y="1896"/>
                    <a:pt x="3585" y="1904"/>
                    <a:pt x="3548" y="1916"/>
                  </a:cubicBezTo>
                  <a:cubicBezTo>
                    <a:pt x="3534" y="1920"/>
                    <a:pt x="3519" y="1924"/>
                    <a:pt x="3512" y="1931"/>
                  </a:cubicBezTo>
                  <a:cubicBezTo>
                    <a:pt x="3506" y="1935"/>
                    <a:pt x="3493" y="1937"/>
                    <a:pt x="3485" y="1937"/>
                  </a:cubicBezTo>
                  <a:cubicBezTo>
                    <a:pt x="3492" y="1937"/>
                    <a:pt x="3497" y="1932"/>
                    <a:pt x="3489" y="1932"/>
                  </a:cubicBezTo>
                  <a:cubicBezTo>
                    <a:pt x="3489" y="1932"/>
                    <a:pt x="3488" y="1932"/>
                    <a:pt x="3487" y="1932"/>
                  </a:cubicBezTo>
                  <a:cubicBezTo>
                    <a:pt x="3465" y="1934"/>
                    <a:pt x="3442" y="1940"/>
                    <a:pt x="3420" y="1944"/>
                  </a:cubicBezTo>
                  <a:cubicBezTo>
                    <a:pt x="3410" y="1945"/>
                    <a:pt x="3384" y="1949"/>
                    <a:pt x="3379" y="1954"/>
                  </a:cubicBezTo>
                  <a:cubicBezTo>
                    <a:pt x="3375" y="1958"/>
                    <a:pt x="3384" y="1969"/>
                    <a:pt x="3385" y="1973"/>
                  </a:cubicBezTo>
                  <a:cubicBezTo>
                    <a:pt x="3383" y="1974"/>
                    <a:pt x="3381" y="1974"/>
                    <a:pt x="3379" y="1974"/>
                  </a:cubicBezTo>
                  <a:cubicBezTo>
                    <a:pt x="3365" y="1974"/>
                    <a:pt x="3360" y="1966"/>
                    <a:pt x="3359" y="1960"/>
                  </a:cubicBezTo>
                  <a:cubicBezTo>
                    <a:pt x="3358" y="1957"/>
                    <a:pt x="3354" y="1956"/>
                    <a:pt x="3350" y="1956"/>
                  </a:cubicBezTo>
                  <a:cubicBezTo>
                    <a:pt x="3342" y="1956"/>
                    <a:pt x="3331" y="1959"/>
                    <a:pt x="3320" y="1961"/>
                  </a:cubicBezTo>
                  <a:cubicBezTo>
                    <a:pt x="3297" y="1965"/>
                    <a:pt x="3271" y="1971"/>
                    <a:pt x="3248" y="1972"/>
                  </a:cubicBezTo>
                  <a:cubicBezTo>
                    <a:pt x="3244" y="1972"/>
                    <a:pt x="3237" y="1970"/>
                    <a:pt x="3235" y="1970"/>
                  </a:cubicBezTo>
                  <a:cubicBezTo>
                    <a:pt x="3223" y="1972"/>
                    <a:pt x="3217" y="1978"/>
                    <a:pt x="3208" y="1982"/>
                  </a:cubicBezTo>
                  <a:cubicBezTo>
                    <a:pt x="3199" y="1987"/>
                    <a:pt x="3188" y="1988"/>
                    <a:pt x="3176" y="1988"/>
                  </a:cubicBezTo>
                  <a:cubicBezTo>
                    <a:pt x="3167" y="1988"/>
                    <a:pt x="3157" y="1987"/>
                    <a:pt x="3148" y="1987"/>
                  </a:cubicBezTo>
                  <a:cubicBezTo>
                    <a:pt x="3145" y="1987"/>
                    <a:pt x="3142" y="1987"/>
                    <a:pt x="3139" y="1987"/>
                  </a:cubicBezTo>
                  <a:cubicBezTo>
                    <a:pt x="3115" y="1989"/>
                    <a:pt x="3112" y="1997"/>
                    <a:pt x="3102" y="2006"/>
                  </a:cubicBezTo>
                  <a:cubicBezTo>
                    <a:pt x="3097" y="2011"/>
                    <a:pt x="3094" y="2013"/>
                    <a:pt x="3091" y="2013"/>
                  </a:cubicBezTo>
                  <a:cubicBezTo>
                    <a:pt x="3085" y="2013"/>
                    <a:pt x="3086" y="2001"/>
                    <a:pt x="3085" y="1999"/>
                  </a:cubicBezTo>
                  <a:cubicBezTo>
                    <a:pt x="3084" y="1997"/>
                    <a:pt x="3082" y="1997"/>
                    <a:pt x="3080" y="1997"/>
                  </a:cubicBezTo>
                  <a:cubicBezTo>
                    <a:pt x="3072" y="1997"/>
                    <a:pt x="3056" y="2010"/>
                    <a:pt x="3053" y="2012"/>
                  </a:cubicBezTo>
                  <a:cubicBezTo>
                    <a:pt x="3049" y="2014"/>
                    <a:pt x="3045" y="2015"/>
                    <a:pt x="3041" y="2015"/>
                  </a:cubicBezTo>
                  <a:cubicBezTo>
                    <a:pt x="3031" y="2015"/>
                    <a:pt x="3024" y="2008"/>
                    <a:pt x="3014" y="2007"/>
                  </a:cubicBezTo>
                  <a:cubicBezTo>
                    <a:pt x="3012" y="2007"/>
                    <a:pt x="3009" y="2007"/>
                    <a:pt x="3007" y="2007"/>
                  </a:cubicBezTo>
                  <a:cubicBezTo>
                    <a:pt x="2992" y="2007"/>
                    <a:pt x="2973" y="2011"/>
                    <a:pt x="2959" y="2015"/>
                  </a:cubicBezTo>
                  <a:cubicBezTo>
                    <a:pt x="2952" y="2017"/>
                    <a:pt x="2917" y="2025"/>
                    <a:pt x="2899" y="2025"/>
                  </a:cubicBezTo>
                  <a:cubicBezTo>
                    <a:pt x="2893" y="2025"/>
                    <a:pt x="2889" y="2024"/>
                    <a:pt x="2888" y="2021"/>
                  </a:cubicBezTo>
                  <a:cubicBezTo>
                    <a:pt x="2875" y="2021"/>
                    <a:pt x="2860" y="2027"/>
                    <a:pt x="2846" y="2029"/>
                  </a:cubicBezTo>
                  <a:cubicBezTo>
                    <a:pt x="2798" y="2041"/>
                    <a:pt x="2747" y="2047"/>
                    <a:pt x="2698" y="2057"/>
                  </a:cubicBezTo>
                  <a:cubicBezTo>
                    <a:pt x="2681" y="2061"/>
                    <a:pt x="2661" y="2067"/>
                    <a:pt x="2662" y="2075"/>
                  </a:cubicBezTo>
                  <a:cubicBezTo>
                    <a:pt x="2661" y="2070"/>
                    <a:pt x="2664" y="2062"/>
                    <a:pt x="2653" y="2061"/>
                  </a:cubicBezTo>
                  <a:cubicBezTo>
                    <a:pt x="2652" y="2060"/>
                    <a:pt x="2651" y="2060"/>
                    <a:pt x="2650" y="2060"/>
                  </a:cubicBezTo>
                  <a:cubicBezTo>
                    <a:pt x="2642" y="2060"/>
                    <a:pt x="2638" y="2064"/>
                    <a:pt x="2630" y="2064"/>
                  </a:cubicBezTo>
                  <a:cubicBezTo>
                    <a:pt x="2624" y="2064"/>
                    <a:pt x="2619" y="2064"/>
                    <a:pt x="2612" y="2063"/>
                  </a:cubicBezTo>
                  <a:cubicBezTo>
                    <a:pt x="2610" y="2063"/>
                    <a:pt x="2607" y="2063"/>
                    <a:pt x="2605" y="2063"/>
                  </a:cubicBezTo>
                  <a:cubicBezTo>
                    <a:pt x="2583" y="2063"/>
                    <a:pt x="2562" y="2066"/>
                    <a:pt x="2540" y="2068"/>
                  </a:cubicBezTo>
                  <a:cubicBezTo>
                    <a:pt x="2535" y="2071"/>
                    <a:pt x="2520" y="2075"/>
                    <a:pt x="2507" y="2075"/>
                  </a:cubicBezTo>
                  <a:cubicBezTo>
                    <a:pt x="2494" y="2078"/>
                    <a:pt x="2481" y="2079"/>
                    <a:pt x="2481" y="2079"/>
                  </a:cubicBezTo>
                  <a:cubicBezTo>
                    <a:pt x="2474" y="2090"/>
                    <a:pt x="2481" y="2102"/>
                    <a:pt x="2471" y="2113"/>
                  </a:cubicBezTo>
                  <a:cubicBezTo>
                    <a:pt x="2471" y="2114"/>
                    <a:pt x="2469" y="2114"/>
                    <a:pt x="2468" y="2114"/>
                  </a:cubicBezTo>
                  <a:cubicBezTo>
                    <a:pt x="2459" y="2114"/>
                    <a:pt x="2437" y="2106"/>
                    <a:pt x="2451" y="2096"/>
                  </a:cubicBezTo>
                  <a:cubicBezTo>
                    <a:pt x="2465" y="2088"/>
                    <a:pt x="2460" y="2084"/>
                    <a:pt x="2446" y="2084"/>
                  </a:cubicBezTo>
                  <a:cubicBezTo>
                    <a:pt x="2442" y="2084"/>
                    <a:pt x="2437" y="2084"/>
                    <a:pt x="2432" y="2085"/>
                  </a:cubicBezTo>
                  <a:cubicBezTo>
                    <a:pt x="2421" y="2086"/>
                    <a:pt x="2404" y="2087"/>
                    <a:pt x="2397" y="2091"/>
                  </a:cubicBezTo>
                  <a:cubicBezTo>
                    <a:pt x="2392" y="2094"/>
                    <a:pt x="2394" y="2097"/>
                    <a:pt x="2386" y="2097"/>
                  </a:cubicBezTo>
                  <a:cubicBezTo>
                    <a:pt x="2385" y="2097"/>
                    <a:pt x="2384" y="2097"/>
                    <a:pt x="2382" y="2096"/>
                  </a:cubicBezTo>
                  <a:cubicBezTo>
                    <a:pt x="2372" y="2096"/>
                    <a:pt x="2329" y="2086"/>
                    <a:pt x="2334" y="2080"/>
                  </a:cubicBezTo>
                  <a:lnTo>
                    <a:pt x="2334" y="2080"/>
                  </a:lnTo>
                  <a:cubicBezTo>
                    <a:pt x="2326" y="2089"/>
                    <a:pt x="2319" y="2089"/>
                    <a:pt x="2298" y="2091"/>
                  </a:cubicBezTo>
                  <a:cubicBezTo>
                    <a:pt x="2280" y="2093"/>
                    <a:pt x="2263" y="2094"/>
                    <a:pt x="2247" y="2099"/>
                  </a:cubicBezTo>
                  <a:cubicBezTo>
                    <a:pt x="2243" y="2101"/>
                    <a:pt x="2229" y="2107"/>
                    <a:pt x="2225" y="2107"/>
                  </a:cubicBezTo>
                  <a:cubicBezTo>
                    <a:pt x="2225" y="2107"/>
                    <a:pt x="2225" y="2107"/>
                    <a:pt x="2225" y="2107"/>
                  </a:cubicBezTo>
                  <a:cubicBezTo>
                    <a:pt x="2219" y="2105"/>
                    <a:pt x="2213" y="2099"/>
                    <a:pt x="2206" y="2099"/>
                  </a:cubicBezTo>
                  <a:cubicBezTo>
                    <a:pt x="2193" y="2099"/>
                    <a:pt x="2184" y="2105"/>
                    <a:pt x="2171" y="2106"/>
                  </a:cubicBezTo>
                  <a:lnTo>
                    <a:pt x="2129" y="2109"/>
                  </a:lnTo>
                  <a:cubicBezTo>
                    <a:pt x="2125" y="2107"/>
                    <a:pt x="2122" y="2106"/>
                    <a:pt x="2119" y="2106"/>
                  </a:cubicBezTo>
                  <a:cubicBezTo>
                    <a:pt x="2108" y="2106"/>
                    <a:pt x="2106" y="2117"/>
                    <a:pt x="2104" y="2121"/>
                  </a:cubicBezTo>
                  <a:cubicBezTo>
                    <a:pt x="2102" y="2126"/>
                    <a:pt x="2092" y="2128"/>
                    <a:pt x="2081" y="2129"/>
                  </a:cubicBezTo>
                  <a:cubicBezTo>
                    <a:pt x="2081" y="2118"/>
                    <a:pt x="2084" y="2114"/>
                    <a:pt x="2065" y="2114"/>
                  </a:cubicBezTo>
                  <a:cubicBezTo>
                    <a:pt x="2063" y="2114"/>
                    <a:pt x="2060" y="2114"/>
                    <a:pt x="2058" y="2114"/>
                  </a:cubicBezTo>
                  <a:cubicBezTo>
                    <a:pt x="2011" y="2114"/>
                    <a:pt x="1964" y="2118"/>
                    <a:pt x="1917" y="2120"/>
                  </a:cubicBezTo>
                  <a:cubicBezTo>
                    <a:pt x="1914" y="2120"/>
                    <a:pt x="1864" y="2121"/>
                    <a:pt x="1871" y="2126"/>
                  </a:cubicBezTo>
                  <a:cubicBezTo>
                    <a:pt x="1881" y="2131"/>
                    <a:pt x="1867" y="2134"/>
                    <a:pt x="1855" y="2134"/>
                  </a:cubicBezTo>
                  <a:cubicBezTo>
                    <a:pt x="1851" y="2134"/>
                    <a:pt x="1848" y="2133"/>
                    <a:pt x="1846" y="2133"/>
                  </a:cubicBezTo>
                  <a:cubicBezTo>
                    <a:pt x="1835" y="2131"/>
                    <a:pt x="1841" y="2127"/>
                    <a:pt x="1834" y="2124"/>
                  </a:cubicBezTo>
                  <a:cubicBezTo>
                    <a:pt x="1831" y="2123"/>
                    <a:pt x="1827" y="2123"/>
                    <a:pt x="1823" y="2123"/>
                  </a:cubicBezTo>
                  <a:cubicBezTo>
                    <a:pt x="1820" y="2123"/>
                    <a:pt x="1816" y="2123"/>
                    <a:pt x="1813" y="2123"/>
                  </a:cubicBezTo>
                  <a:cubicBezTo>
                    <a:pt x="1808" y="2123"/>
                    <a:pt x="1801" y="2123"/>
                    <a:pt x="1792" y="2123"/>
                  </a:cubicBezTo>
                  <a:cubicBezTo>
                    <a:pt x="1778" y="2123"/>
                    <a:pt x="1761" y="2124"/>
                    <a:pt x="1755" y="2128"/>
                  </a:cubicBezTo>
                  <a:cubicBezTo>
                    <a:pt x="1746" y="2133"/>
                    <a:pt x="1735" y="2130"/>
                    <a:pt x="1721" y="2132"/>
                  </a:cubicBezTo>
                  <a:cubicBezTo>
                    <a:pt x="1712" y="2133"/>
                    <a:pt x="1703" y="2141"/>
                    <a:pt x="1698" y="2141"/>
                  </a:cubicBezTo>
                  <a:cubicBezTo>
                    <a:pt x="1698" y="2141"/>
                    <a:pt x="1698" y="2141"/>
                    <a:pt x="1697" y="2141"/>
                  </a:cubicBezTo>
                  <a:cubicBezTo>
                    <a:pt x="1693" y="2141"/>
                    <a:pt x="1689" y="2136"/>
                    <a:pt x="1685" y="2135"/>
                  </a:cubicBezTo>
                  <a:cubicBezTo>
                    <a:pt x="1672" y="2130"/>
                    <a:pt x="1655" y="2130"/>
                    <a:pt x="1639" y="2130"/>
                  </a:cubicBezTo>
                  <a:cubicBezTo>
                    <a:pt x="1615" y="2130"/>
                    <a:pt x="1587" y="2131"/>
                    <a:pt x="1564" y="2133"/>
                  </a:cubicBezTo>
                  <a:cubicBezTo>
                    <a:pt x="1551" y="2134"/>
                    <a:pt x="1546" y="2137"/>
                    <a:pt x="1546" y="2144"/>
                  </a:cubicBezTo>
                  <a:cubicBezTo>
                    <a:pt x="1529" y="2151"/>
                    <a:pt x="1558" y="2163"/>
                    <a:pt x="1578" y="2163"/>
                  </a:cubicBezTo>
                  <a:cubicBezTo>
                    <a:pt x="1589" y="2163"/>
                    <a:pt x="1598" y="2159"/>
                    <a:pt x="1595" y="2150"/>
                  </a:cubicBezTo>
                  <a:lnTo>
                    <a:pt x="1595" y="2150"/>
                  </a:lnTo>
                  <a:cubicBezTo>
                    <a:pt x="1600" y="2157"/>
                    <a:pt x="1655" y="2155"/>
                    <a:pt x="1666" y="2163"/>
                  </a:cubicBezTo>
                  <a:cubicBezTo>
                    <a:pt x="1668" y="2165"/>
                    <a:pt x="1670" y="2166"/>
                    <a:pt x="1672" y="2166"/>
                  </a:cubicBezTo>
                  <a:cubicBezTo>
                    <a:pt x="1676" y="2166"/>
                    <a:pt x="1679" y="2163"/>
                    <a:pt x="1686" y="2162"/>
                  </a:cubicBezTo>
                  <a:cubicBezTo>
                    <a:pt x="1697" y="2159"/>
                    <a:pt x="1710" y="2160"/>
                    <a:pt x="1721" y="2158"/>
                  </a:cubicBezTo>
                  <a:cubicBezTo>
                    <a:pt x="1777" y="2152"/>
                    <a:pt x="1837" y="2151"/>
                    <a:pt x="1894" y="2151"/>
                  </a:cubicBezTo>
                  <a:cubicBezTo>
                    <a:pt x="1908" y="2151"/>
                    <a:pt x="1930" y="2153"/>
                    <a:pt x="1950" y="2153"/>
                  </a:cubicBezTo>
                  <a:cubicBezTo>
                    <a:pt x="1980" y="2153"/>
                    <a:pt x="2008" y="2150"/>
                    <a:pt x="2008" y="2135"/>
                  </a:cubicBezTo>
                  <a:cubicBezTo>
                    <a:pt x="2008" y="2134"/>
                    <a:pt x="2013" y="2121"/>
                    <a:pt x="2018" y="2121"/>
                  </a:cubicBezTo>
                  <a:cubicBezTo>
                    <a:pt x="2019" y="2121"/>
                    <a:pt x="2020" y="2121"/>
                    <a:pt x="2020" y="2122"/>
                  </a:cubicBezTo>
                  <a:cubicBezTo>
                    <a:pt x="2026" y="2126"/>
                    <a:pt x="2033" y="2131"/>
                    <a:pt x="2033" y="2137"/>
                  </a:cubicBezTo>
                  <a:cubicBezTo>
                    <a:pt x="2033" y="2139"/>
                    <a:pt x="2043" y="2167"/>
                    <a:pt x="2045" y="2167"/>
                  </a:cubicBezTo>
                  <a:cubicBezTo>
                    <a:pt x="2045" y="2167"/>
                    <a:pt x="2045" y="2167"/>
                    <a:pt x="2045" y="2167"/>
                  </a:cubicBezTo>
                  <a:cubicBezTo>
                    <a:pt x="2049" y="2165"/>
                    <a:pt x="2046" y="2164"/>
                    <a:pt x="2054" y="2162"/>
                  </a:cubicBezTo>
                  <a:cubicBezTo>
                    <a:pt x="2063" y="2159"/>
                    <a:pt x="2073" y="2158"/>
                    <a:pt x="2082" y="2158"/>
                  </a:cubicBezTo>
                  <a:cubicBezTo>
                    <a:pt x="2087" y="2158"/>
                    <a:pt x="2094" y="2158"/>
                    <a:pt x="2100" y="2158"/>
                  </a:cubicBezTo>
                  <a:cubicBezTo>
                    <a:pt x="2110" y="2158"/>
                    <a:pt x="2119" y="2159"/>
                    <a:pt x="2119" y="2164"/>
                  </a:cubicBezTo>
                  <a:cubicBezTo>
                    <a:pt x="2118" y="2149"/>
                    <a:pt x="2149" y="2158"/>
                    <a:pt x="2154" y="2145"/>
                  </a:cubicBezTo>
                  <a:cubicBezTo>
                    <a:pt x="2156" y="2141"/>
                    <a:pt x="2162" y="2131"/>
                    <a:pt x="2173" y="2131"/>
                  </a:cubicBezTo>
                  <a:cubicBezTo>
                    <a:pt x="2176" y="2131"/>
                    <a:pt x="2180" y="2132"/>
                    <a:pt x="2185" y="2135"/>
                  </a:cubicBezTo>
                  <a:cubicBezTo>
                    <a:pt x="2193" y="2140"/>
                    <a:pt x="2189" y="2146"/>
                    <a:pt x="2202" y="2150"/>
                  </a:cubicBezTo>
                  <a:cubicBezTo>
                    <a:pt x="2205" y="2150"/>
                    <a:pt x="2208" y="2151"/>
                    <a:pt x="2211" y="2151"/>
                  </a:cubicBezTo>
                  <a:cubicBezTo>
                    <a:pt x="2217" y="2151"/>
                    <a:pt x="2224" y="2149"/>
                    <a:pt x="2226" y="2145"/>
                  </a:cubicBezTo>
                  <a:cubicBezTo>
                    <a:pt x="2230" y="2139"/>
                    <a:pt x="2233" y="2141"/>
                    <a:pt x="2248" y="2140"/>
                  </a:cubicBezTo>
                  <a:cubicBezTo>
                    <a:pt x="2249" y="2140"/>
                    <a:pt x="2250" y="2140"/>
                    <a:pt x="2250" y="2140"/>
                  </a:cubicBezTo>
                  <a:cubicBezTo>
                    <a:pt x="2255" y="2140"/>
                    <a:pt x="2252" y="2144"/>
                    <a:pt x="2254" y="2146"/>
                  </a:cubicBezTo>
                  <a:cubicBezTo>
                    <a:pt x="2256" y="2148"/>
                    <a:pt x="2259" y="2148"/>
                    <a:pt x="2262" y="2148"/>
                  </a:cubicBezTo>
                  <a:cubicBezTo>
                    <a:pt x="2275" y="2148"/>
                    <a:pt x="2297" y="2138"/>
                    <a:pt x="2315" y="2138"/>
                  </a:cubicBezTo>
                  <a:cubicBezTo>
                    <a:pt x="2319" y="2138"/>
                    <a:pt x="2322" y="2138"/>
                    <a:pt x="2325" y="2139"/>
                  </a:cubicBezTo>
                  <a:cubicBezTo>
                    <a:pt x="2340" y="2138"/>
                    <a:pt x="2357" y="2123"/>
                    <a:pt x="2364" y="2123"/>
                  </a:cubicBezTo>
                  <a:cubicBezTo>
                    <a:pt x="2365" y="2123"/>
                    <a:pt x="2365" y="2123"/>
                    <a:pt x="2365" y="2123"/>
                  </a:cubicBezTo>
                  <a:cubicBezTo>
                    <a:pt x="2367" y="2125"/>
                    <a:pt x="2373" y="2132"/>
                    <a:pt x="2378" y="2132"/>
                  </a:cubicBezTo>
                  <a:cubicBezTo>
                    <a:pt x="2378" y="2132"/>
                    <a:pt x="2379" y="2132"/>
                    <a:pt x="2379" y="2132"/>
                  </a:cubicBezTo>
                  <a:cubicBezTo>
                    <a:pt x="2389" y="2130"/>
                    <a:pt x="2383" y="2123"/>
                    <a:pt x="2392" y="2119"/>
                  </a:cubicBezTo>
                  <a:cubicBezTo>
                    <a:pt x="2392" y="2119"/>
                    <a:pt x="2410" y="2136"/>
                    <a:pt x="2410" y="2136"/>
                  </a:cubicBezTo>
                  <a:cubicBezTo>
                    <a:pt x="2417" y="2128"/>
                    <a:pt x="2429" y="2121"/>
                    <a:pt x="2447" y="2121"/>
                  </a:cubicBezTo>
                  <a:cubicBezTo>
                    <a:pt x="2451" y="2121"/>
                    <a:pt x="2455" y="2121"/>
                    <a:pt x="2459" y="2122"/>
                  </a:cubicBezTo>
                  <a:cubicBezTo>
                    <a:pt x="2465" y="2123"/>
                    <a:pt x="2473" y="2124"/>
                    <a:pt x="2481" y="2124"/>
                  </a:cubicBezTo>
                  <a:cubicBezTo>
                    <a:pt x="2486" y="2124"/>
                    <a:pt x="2491" y="2123"/>
                    <a:pt x="2495" y="2123"/>
                  </a:cubicBezTo>
                  <a:cubicBezTo>
                    <a:pt x="2500" y="2122"/>
                    <a:pt x="2513" y="2117"/>
                    <a:pt x="2504" y="2117"/>
                  </a:cubicBezTo>
                  <a:cubicBezTo>
                    <a:pt x="2503" y="2117"/>
                    <a:pt x="2503" y="2117"/>
                    <a:pt x="2502" y="2117"/>
                  </a:cubicBezTo>
                  <a:lnTo>
                    <a:pt x="2530" y="2115"/>
                  </a:lnTo>
                  <a:cubicBezTo>
                    <a:pt x="2550" y="2113"/>
                    <a:pt x="2535" y="2114"/>
                    <a:pt x="2544" y="2109"/>
                  </a:cubicBezTo>
                  <a:cubicBezTo>
                    <a:pt x="2547" y="2107"/>
                    <a:pt x="2554" y="2106"/>
                    <a:pt x="2561" y="2106"/>
                  </a:cubicBezTo>
                  <a:cubicBezTo>
                    <a:pt x="2573" y="2106"/>
                    <a:pt x="2588" y="2108"/>
                    <a:pt x="2593" y="2108"/>
                  </a:cubicBezTo>
                  <a:cubicBezTo>
                    <a:pt x="2605" y="2108"/>
                    <a:pt x="2630" y="2108"/>
                    <a:pt x="2639" y="2102"/>
                  </a:cubicBezTo>
                  <a:cubicBezTo>
                    <a:pt x="2645" y="2098"/>
                    <a:pt x="2642" y="2092"/>
                    <a:pt x="2651" y="2092"/>
                  </a:cubicBezTo>
                  <a:cubicBezTo>
                    <a:pt x="2653" y="2092"/>
                    <a:pt x="2658" y="2093"/>
                    <a:pt x="2664" y="2095"/>
                  </a:cubicBezTo>
                  <a:cubicBezTo>
                    <a:pt x="2668" y="2098"/>
                    <a:pt x="2677" y="2100"/>
                    <a:pt x="2684" y="2100"/>
                  </a:cubicBezTo>
                  <a:cubicBezTo>
                    <a:pt x="2691" y="2100"/>
                    <a:pt x="2696" y="2097"/>
                    <a:pt x="2688" y="2092"/>
                  </a:cubicBezTo>
                  <a:cubicBezTo>
                    <a:pt x="2688" y="2084"/>
                    <a:pt x="2696" y="2079"/>
                    <a:pt x="2707" y="2079"/>
                  </a:cubicBezTo>
                  <a:cubicBezTo>
                    <a:pt x="2712" y="2079"/>
                    <a:pt x="2717" y="2080"/>
                    <a:pt x="2722" y="2082"/>
                  </a:cubicBezTo>
                  <a:cubicBezTo>
                    <a:pt x="2730" y="2083"/>
                    <a:pt x="2733" y="2088"/>
                    <a:pt x="2742" y="2088"/>
                  </a:cubicBezTo>
                  <a:cubicBezTo>
                    <a:pt x="2745" y="2088"/>
                    <a:pt x="2750" y="2087"/>
                    <a:pt x="2757" y="2085"/>
                  </a:cubicBezTo>
                  <a:cubicBezTo>
                    <a:pt x="2760" y="2084"/>
                    <a:pt x="2788" y="2069"/>
                    <a:pt x="2791" y="2069"/>
                  </a:cubicBezTo>
                  <a:cubicBezTo>
                    <a:pt x="2791" y="2069"/>
                    <a:pt x="2791" y="2069"/>
                    <a:pt x="2791" y="2069"/>
                  </a:cubicBezTo>
                  <a:cubicBezTo>
                    <a:pt x="2793" y="2071"/>
                    <a:pt x="2771" y="2081"/>
                    <a:pt x="2782" y="2083"/>
                  </a:cubicBezTo>
                  <a:cubicBezTo>
                    <a:pt x="2782" y="2083"/>
                    <a:pt x="2783" y="2083"/>
                    <a:pt x="2783" y="2083"/>
                  </a:cubicBezTo>
                  <a:cubicBezTo>
                    <a:pt x="2793" y="2083"/>
                    <a:pt x="2815" y="2073"/>
                    <a:pt x="2820" y="2070"/>
                  </a:cubicBezTo>
                  <a:cubicBezTo>
                    <a:pt x="2831" y="2069"/>
                    <a:pt x="2843" y="2067"/>
                    <a:pt x="2854" y="2067"/>
                  </a:cubicBezTo>
                  <a:cubicBezTo>
                    <a:pt x="2857" y="2067"/>
                    <a:pt x="2861" y="2067"/>
                    <a:pt x="2864" y="2068"/>
                  </a:cubicBezTo>
                  <a:cubicBezTo>
                    <a:pt x="2872" y="2069"/>
                    <a:pt x="2878" y="2070"/>
                    <a:pt x="2886" y="2070"/>
                  </a:cubicBezTo>
                  <a:cubicBezTo>
                    <a:pt x="2890" y="2070"/>
                    <a:pt x="2894" y="2070"/>
                    <a:pt x="2900" y="2069"/>
                  </a:cubicBezTo>
                  <a:cubicBezTo>
                    <a:pt x="2915" y="2068"/>
                    <a:pt x="2933" y="2065"/>
                    <a:pt x="2948" y="2060"/>
                  </a:cubicBezTo>
                  <a:cubicBezTo>
                    <a:pt x="2959" y="2056"/>
                    <a:pt x="2966" y="2050"/>
                    <a:pt x="2973" y="2050"/>
                  </a:cubicBezTo>
                  <a:cubicBezTo>
                    <a:pt x="2976" y="2050"/>
                    <a:pt x="2978" y="2051"/>
                    <a:pt x="2980" y="2052"/>
                  </a:cubicBezTo>
                  <a:cubicBezTo>
                    <a:pt x="2986" y="2055"/>
                    <a:pt x="2993" y="2056"/>
                    <a:pt x="3001" y="2056"/>
                  </a:cubicBezTo>
                  <a:cubicBezTo>
                    <a:pt x="3010" y="2056"/>
                    <a:pt x="3020" y="2054"/>
                    <a:pt x="3030" y="2052"/>
                  </a:cubicBezTo>
                  <a:cubicBezTo>
                    <a:pt x="3042" y="2048"/>
                    <a:pt x="3038" y="2042"/>
                    <a:pt x="3038" y="2038"/>
                  </a:cubicBezTo>
                  <a:lnTo>
                    <a:pt x="3038" y="2038"/>
                  </a:lnTo>
                  <a:cubicBezTo>
                    <a:pt x="3038" y="2044"/>
                    <a:pt x="3045" y="2046"/>
                    <a:pt x="3054" y="2046"/>
                  </a:cubicBezTo>
                  <a:cubicBezTo>
                    <a:pt x="3070" y="2046"/>
                    <a:pt x="3094" y="2039"/>
                    <a:pt x="3103" y="2033"/>
                  </a:cubicBezTo>
                  <a:cubicBezTo>
                    <a:pt x="3108" y="2029"/>
                    <a:pt x="3117" y="2027"/>
                    <a:pt x="3124" y="2027"/>
                  </a:cubicBezTo>
                  <a:cubicBezTo>
                    <a:pt x="3128" y="2027"/>
                    <a:pt x="3131" y="2028"/>
                    <a:pt x="3134" y="2029"/>
                  </a:cubicBezTo>
                  <a:cubicBezTo>
                    <a:pt x="3138" y="2033"/>
                    <a:pt x="3125" y="2036"/>
                    <a:pt x="3133" y="2039"/>
                  </a:cubicBezTo>
                  <a:cubicBezTo>
                    <a:pt x="3134" y="2039"/>
                    <a:pt x="3135" y="2039"/>
                    <a:pt x="3135" y="2039"/>
                  </a:cubicBezTo>
                  <a:cubicBezTo>
                    <a:pt x="3142" y="2039"/>
                    <a:pt x="3148" y="2034"/>
                    <a:pt x="3153" y="2032"/>
                  </a:cubicBezTo>
                  <a:cubicBezTo>
                    <a:pt x="3161" y="2028"/>
                    <a:pt x="3173" y="2026"/>
                    <a:pt x="3183" y="2026"/>
                  </a:cubicBezTo>
                  <a:cubicBezTo>
                    <a:pt x="3188" y="2026"/>
                    <a:pt x="3192" y="2026"/>
                    <a:pt x="3196" y="2027"/>
                  </a:cubicBezTo>
                  <a:cubicBezTo>
                    <a:pt x="3196" y="2029"/>
                    <a:pt x="3197" y="2030"/>
                    <a:pt x="3199" y="2030"/>
                  </a:cubicBezTo>
                  <a:cubicBezTo>
                    <a:pt x="3205" y="2030"/>
                    <a:pt x="3219" y="2019"/>
                    <a:pt x="3225" y="2018"/>
                  </a:cubicBezTo>
                  <a:cubicBezTo>
                    <a:pt x="3245" y="2013"/>
                    <a:pt x="3269" y="2013"/>
                    <a:pt x="3285" y="2005"/>
                  </a:cubicBezTo>
                  <a:cubicBezTo>
                    <a:pt x="3300" y="1998"/>
                    <a:pt x="3322" y="1995"/>
                    <a:pt x="3339" y="1993"/>
                  </a:cubicBezTo>
                  <a:cubicBezTo>
                    <a:pt x="3358" y="1993"/>
                    <a:pt x="3391" y="1991"/>
                    <a:pt x="3408" y="1981"/>
                  </a:cubicBezTo>
                  <a:cubicBezTo>
                    <a:pt x="3409" y="1980"/>
                    <a:pt x="3410" y="1980"/>
                    <a:pt x="3412" y="1980"/>
                  </a:cubicBezTo>
                  <a:cubicBezTo>
                    <a:pt x="3418" y="1980"/>
                    <a:pt x="3427" y="1985"/>
                    <a:pt x="3432" y="1985"/>
                  </a:cubicBezTo>
                  <a:cubicBezTo>
                    <a:pt x="3433" y="1985"/>
                    <a:pt x="3434" y="1985"/>
                    <a:pt x="3434" y="1985"/>
                  </a:cubicBezTo>
                  <a:cubicBezTo>
                    <a:pt x="3444" y="1985"/>
                    <a:pt x="3449" y="1978"/>
                    <a:pt x="3461" y="1977"/>
                  </a:cubicBezTo>
                  <a:cubicBezTo>
                    <a:pt x="3475" y="1974"/>
                    <a:pt x="3492" y="1972"/>
                    <a:pt x="3506" y="1968"/>
                  </a:cubicBezTo>
                  <a:cubicBezTo>
                    <a:pt x="3520" y="1963"/>
                    <a:pt x="3516" y="1959"/>
                    <a:pt x="3529" y="1959"/>
                  </a:cubicBezTo>
                  <a:cubicBezTo>
                    <a:pt x="3531" y="1959"/>
                    <a:pt x="3532" y="1959"/>
                    <a:pt x="3534" y="1959"/>
                  </a:cubicBezTo>
                  <a:cubicBezTo>
                    <a:pt x="3538" y="1960"/>
                    <a:pt x="3545" y="1960"/>
                    <a:pt x="3552" y="1960"/>
                  </a:cubicBezTo>
                  <a:cubicBezTo>
                    <a:pt x="3570" y="1960"/>
                    <a:pt x="3592" y="1957"/>
                    <a:pt x="3589" y="1944"/>
                  </a:cubicBezTo>
                  <a:lnTo>
                    <a:pt x="3589" y="1944"/>
                  </a:lnTo>
                  <a:cubicBezTo>
                    <a:pt x="3590" y="1949"/>
                    <a:pt x="3597" y="1951"/>
                    <a:pt x="3606" y="1951"/>
                  </a:cubicBezTo>
                  <a:cubicBezTo>
                    <a:pt x="3635" y="1951"/>
                    <a:pt x="3692" y="1935"/>
                    <a:pt x="3705" y="1926"/>
                  </a:cubicBezTo>
                  <a:cubicBezTo>
                    <a:pt x="3708" y="1924"/>
                    <a:pt x="3711" y="1924"/>
                    <a:pt x="3714" y="1924"/>
                  </a:cubicBezTo>
                  <a:cubicBezTo>
                    <a:pt x="3724" y="1924"/>
                    <a:pt x="3735" y="1928"/>
                    <a:pt x="3745" y="1928"/>
                  </a:cubicBezTo>
                  <a:cubicBezTo>
                    <a:pt x="3752" y="1928"/>
                    <a:pt x="3758" y="1926"/>
                    <a:pt x="3763" y="1920"/>
                  </a:cubicBezTo>
                  <a:cubicBezTo>
                    <a:pt x="3770" y="1913"/>
                    <a:pt x="3773" y="1904"/>
                    <a:pt x="3785" y="1904"/>
                  </a:cubicBezTo>
                  <a:cubicBezTo>
                    <a:pt x="3787" y="1904"/>
                    <a:pt x="3790" y="1904"/>
                    <a:pt x="3793" y="1905"/>
                  </a:cubicBezTo>
                  <a:cubicBezTo>
                    <a:pt x="3799" y="1904"/>
                    <a:pt x="3836" y="1896"/>
                    <a:pt x="3833" y="1895"/>
                  </a:cubicBezTo>
                  <a:lnTo>
                    <a:pt x="3833" y="1895"/>
                  </a:lnTo>
                  <a:cubicBezTo>
                    <a:pt x="3835" y="1895"/>
                    <a:pt x="3823" y="1902"/>
                    <a:pt x="3833" y="1902"/>
                  </a:cubicBezTo>
                  <a:cubicBezTo>
                    <a:pt x="3840" y="1902"/>
                    <a:pt x="3851" y="1898"/>
                    <a:pt x="3859" y="1896"/>
                  </a:cubicBezTo>
                  <a:cubicBezTo>
                    <a:pt x="3881" y="1892"/>
                    <a:pt x="3906" y="1894"/>
                    <a:pt x="3926" y="1888"/>
                  </a:cubicBezTo>
                  <a:cubicBezTo>
                    <a:pt x="3906" y="1888"/>
                    <a:pt x="3894" y="1874"/>
                    <a:pt x="3909" y="1863"/>
                  </a:cubicBezTo>
                  <a:cubicBezTo>
                    <a:pt x="3912" y="1863"/>
                    <a:pt x="3914" y="1862"/>
                    <a:pt x="3915" y="1862"/>
                  </a:cubicBezTo>
                  <a:cubicBezTo>
                    <a:pt x="3926" y="1862"/>
                    <a:pt x="3919" y="1873"/>
                    <a:pt x="3919" y="1876"/>
                  </a:cubicBezTo>
                  <a:cubicBezTo>
                    <a:pt x="3919" y="1878"/>
                    <a:pt x="3920" y="1879"/>
                    <a:pt x="3922" y="1879"/>
                  </a:cubicBezTo>
                  <a:cubicBezTo>
                    <a:pt x="3930" y="1879"/>
                    <a:pt x="3947" y="1872"/>
                    <a:pt x="3954" y="1871"/>
                  </a:cubicBezTo>
                  <a:cubicBezTo>
                    <a:pt x="3954" y="1871"/>
                    <a:pt x="3955" y="1871"/>
                    <a:pt x="3955" y="1871"/>
                  </a:cubicBezTo>
                  <a:cubicBezTo>
                    <a:pt x="3962" y="1871"/>
                    <a:pt x="3973" y="1874"/>
                    <a:pt x="3979" y="1874"/>
                  </a:cubicBezTo>
                  <a:cubicBezTo>
                    <a:pt x="3981" y="1874"/>
                    <a:pt x="3982" y="1874"/>
                    <a:pt x="3983" y="1873"/>
                  </a:cubicBezTo>
                  <a:cubicBezTo>
                    <a:pt x="3988" y="1868"/>
                    <a:pt x="3989" y="1862"/>
                    <a:pt x="4002" y="1861"/>
                  </a:cubicBezTo>
                  <a:cubicBezTo>
                    <a:pt x="4006" y="1861"/>
                    <a:pt x="4009" y="1860"/>
                    <a:pt x="4012" y="1860"/>
                  </a:cubicBezTo>
                  <a:cubicBezTo>
                    <a:pt x="4018" y="1860"/>
                    <a:pt x="4023" y="1861"/>
                    <a:pt x="4029" y="1861"/>
                  </a:cubicBezTo>
                  <a:cubicBezTo>
                    <a:pt x="4037" y="1861"/>
                    <a:pt x="4046" y="1860"/>
                    <a:pt x="4057" y="1858"/>
                  </a:cubicBezTo>
                  <a:cubicBezTo>
                    <a:pt x="4042" y="1855"/>
                    <a:pt x="4132" y="1835"/>
                    <a:pt x="4140" y="1831"/>
                  </a:cubicBezTo>
                  <a:cubicBezTo>
                    <a:pt x="4147" y="1828"/>
                    <a:pt x="4131" y="1822"/>
                    <a:pt x="4140" y="1816"/>
                  </a:cubicBezTo>
                  <a:cubicBezTo>
                    <a:pt x="4143" y="1814"/>
                    <a:pt x="4146" y="1813"/>
                    <a:pt x="4148" y="1813"/>
                  </a:cubicBezTo>
                  <a:cubicBezTo>
                    <a:pt x="4156" y="1813"/>
                    <a:pt x="4162" y="1822"/>
                    <a:pt x="4162" y="1825"/>
                  </a:cubicBezTo>
                  <a:cubicBezTo>
                    <a:pt x="4161" y="1822"/>
                    <a:pt x="4166" y="1814"/>
                    <a:pt x="4174" y="1814"/>
                  </a:cubicBezTo>
                  <a:cubicBezTo>
                    <a:pt x="4175" y="1814"/>
                    <a:pt x="4176" y="1814"/>
                    <a:pt x="4177" y="1814"/>
                  </a:cubicBezTo>
                  <a:cubicBezTo>
                    <a:pt x="4187" y="1815"/>
                    <a:pt x="4183" y="1823"/>
                    <a:pt x="4193" y="1823"/>
                  </a:cubicBezTo>
                  <a:cubicBezTo>
                    <a:pt x="4199" y="1823"/>
                    <a:pt x="4203" y="1806"/>
                    <a:pt x="4220" y="1803"/>
                  </a:cubicBezTo>
                  <a:cubicBezTo>
                    <a:pt x="4220" y="1803"/>
                    <a:pt x="4220" y="1803"/>
                    <a:pt x="4221" y="1803"/>
                  </a:cubicBezTo>
                  <a:cubicBezTo>
                    <a:pt x="4225" y="1803"/>
                    <a:pt x="4239" y="1806"/>
                    <a:pt x="4245" y="1806"/>
                  </a:cubicBezTo>
                  <a:cubicBezTo>
                    <a:pt x="4248" y="1806"/>
                    <a:pt x="4250" y="1805"/>
                    <a:pt x="4250" y="1804"/>
                  </a:cubicBezTo>
                  <a:cubicBezTo>
                    <a:pt x="4249" y="1800"/>
                    <a:pt x="4238" y="1800"/>
                    <a:pt x="4249" y="1794"/>
                  </a:cubicBezTo>
                  <a:cubicBezTo>
                    <a:pt x="4252" y="1793"/>
                    <a:pt x="4257" y="1791"/>
                    <a:pt x="4262" y="1791"/>
                  </a:cubicBezTo>
                  <a:cubicBezTo>
                    <a:pt x="4271" y="1792"/>
                    <a:pt x="4265" y="1804"/>
                    <a:pt x="4273" y="1804"/>
                  </a:cubicBezTo>
                  <a:cubicBezTo>
                    <a:pt x="4274" y="1804"/>
                    <a:pt x="4276" y="1803"/>
                    <a:pt x="4277" y="1803"/>
                  </a:cubicBezTo>
                  <a:cubicBezTo>
                    <a:pt x="4287" y="1801"/>
                    <a:pt x="4301" y="1799"/>
                    <a:pt x="4310" y="1794"/>
                  </a:cubicBezTo>
                  <a:cubicBezTo>
                    <a:pt x="4313" y="1793"/>
                    <a:pt x="4317" y="1787"/>
                    <a:pt x="4317" y="1787"/>
                  </a:cubicBezTo>
                  <a:cubicBezTo>
                    <a:pt x="4336" y="1783"/>
                    <a:pt x="4355" y="1779"/>
                    <a:pt x="4373" y="1772"/>
                  </a:cubicBezTo>
                  <a:cubicBezTo>
                    <a:pt x="4390" y="1766"/>
                    <a:pt x="4395" y="1761"/>
                    <a:pt x="4382" y="1761"/>
                  </a:cubicBezTo>
                  <a:cubicBezTo>
                    <a:pt x="4380" y="1761"/>
                    <a:pt x="4376" y="1761"/>
                    <a:pt x="4373" y="1761"/>
                  </a:cubicBezTo>
                  <a:cubicBezTo>
                    <a:pt x="4386" y="1758"/>
                    <a:pt x="4400" y="1753"/>
                    <a:pt x="4413" y="1753"/>
                  </a:cubicBezTo>
                  <a:cubicBezTo>
                    <a:pt x="4415" y="1753"/>
                    <a:pt x="4418" y="1754"/>
                    <a:pt x="4421" y="1754"/>
                  </a:cubicBezTo>
                  <a:cubicBezTo>
                    <a:pt x="4427" y="1755"/>
                    <a:pt x="4434" y="1756"/>
                    <a:pt x="4441" y="1756"/>
                  </a:cubicBezTo>
                  <a:cubicBezTo>
                    <a:pt x="4449" y="1756"/>
                    <a:pt x="4458" y="1755"/>
                    <a:pt x="4465" y="1750"/>
                  </a:cubicBezTo>
                  <a:cubicBezTo>
                    <a:pt x="4476" y="1743"/>
                    <a:pt x="4476" y="1740"/>
                    <a:pt x="4491" y="1735"/>
                  </a:cubicBezTo>
                  <a:cubicBezTo>
                    <a:pt x="4498" y="1733"/>
                    <a:pt x="4510" y="1731"/>
                    <a:pt x="4515" y="1728"/>
                  </a:cubicBezTo>
                  <a:cubicBezTo>
                    <a:pt x="4515" y="1726"/>
                    <a:pt x="4513" y="1724"/>
                    <a:pt x="4517" y="1723"/>
                  </a:cubicBezTo>
                  <a:cubicBezTo>
                    <a:pt x="4530" y="1715"/>
                    <a:pt x="4553" y="1712"/>
                    <a:pt x="4569" y="1705"/>
                  </a:cubicBezTo>
                  <a:cubicBezTo>
                    <a:pt x="4582" y="1699"/>
                    <a:pt x="4592" y="1692"/>
                    <a:pt x="4602" y="1692"/>
                  </a:cubicBezTo>
                  <a:cubicBezTo>
                    <a:pt x="4604" y="1692"/>
                    <a:pt x="4606" y="1692"/>
                    <a:pt x="4608" y="1693"/>
                  </a:cubicBezTo>
                  <a:cubicBezTo>
                    <a:pt x="4609" y="1693"/>
                    <a:pt x="4610" y="1693"/>
                    <a:pt x="4611" y="1693"/>
                  </a:cubicBezTo>
                  <a:cubicBezTo>
                    <a:pt x="4622" y="1693"/>
                    <a:pt x="4652" y="1684"/>
                    <a:pt x="4657" y="1678"/>
                  </a:cubicBezTo>
                  <a:cubicBezTo>
                    <a:pt x="4660" y="1675"/>
                    <a:pt x="4657" y="1674"/>
                    <a:pt x="4652" y="1674"/>
                  </a:cubicBezTo>
                  <a:cubicBezTo>
                    <a:pt x="4646" y="1674"/>
                    <a:pt x="4638" y="1676"/>
                    <a:pt x="4634" y="1677"/>
                  </a:cubicBezTo>
                  <a:lnTo>
                    <a:pt x="4634" y="1677"/>
                  </a:lnTo>
                  <a:cubicBezTo>
                    <a:pt x="4644" y="1673"/>
                    <a:pt x="4655" y="1669"/>
                    <a:pt x="4666" y="1669"/>
                  </a:cubicBezTo>
                  <a:cubicBezTo>
                    <a:pt x="4673" y="1669"/>
                    <a:pt x="4678" y="1670"/>
                    <a:pt x="4685" y="1670"/>
                  </a:cubicBezTo>
                  <a:cubicBezTo>
                    <a:pt x="4688" y="1670"/>
                    <a:pt x="4691" y="1669"/>
                    <a:pt x="4695" y="1669"/>
                  </a:cubicBezTo>
                  <a:cubicBezTo>
                    <a:pt x="4714" y="1665"/>
                    <a:pt x="4718" y="1655"/>
                    <a:pt x="4737" y="1655"/>
                  </a:cubicBezTo>
                  <a:cubicBezTo>
                    <a:pt x="4737" y="1655"/>
                    <a:pt x="4738" y="1655"/>
                    <a:pt x="4738" y="1655"/>
                  </a:cubicBezTo>
                  <a:cubicBezTo>
                    <a:pt x="4743" y="1655"/>
                    <a:pt x="4752" y="1657"/>
                    <a:pt x="4760" y="1657"/>
                  </a:cubicBezTo>
                  <a:cubicBezTo>
                    <a:pt x="4766" y="1657"/>
                    <a:pt x="4770" y="1655"/>
                    <a:pt x="4771" y="1650"/>
                  </a:cubicBezTo>
                  <a:cubicBezTo>
                    <a:pt x="4772" y="1644"/>
                    <a:pt x="4772" y="1633"/>
                    <a:pt x="4791" y="1633"/>
                  </a:cubicBezTo>
                  <a:cubicBezTo>
                    <a:pt x="4792" y="1633"/>
                    <a:pt x="4793" y="1633"/>
                    <a:pt x="4793" y="1633"/>
                  </a:cubicBezTo>
                  <a:cubicBezTo>
                    <a:pt x="4803" y="1633"/>
                    <a:pt x="4806" y="1635"/>
                    <a:pt x="4814" y="1635"/>
                  </a:cubicBezTo>
                  <a:cubicBezTo>
                    <a:pt x="4817" y="1635"/>
                    <a:pt x="4820" y="1635"/>
                    <a:pt x="4825" y="1634"/>
                  </a:cubicBezTo>
                  <a:cubicBezTo>
                    <a:pt x="4830" y="1633"/>
                    <a:pt x="4869" y="1623"/>
                    <a:pt x="4869" y="1619"/>
                  </a:cubicBezTo>
                  <a:cubicBezTo>
                    <a:pt x="4869" y="1615"/>
                    <a:pt x="4851" y="1607"/>
                    <a:pt x="4874" y="1601"/>
                  </a:cubicBezTo>
                  <a:cubicBezTo>
                    <a:pt x="4876" y="1601"/>
                    <a:pt x="4878" y="1601"/>
                    <a:pt x="4879" y="1601"/>
                  </a:cubicBezTo>
                  <a:cubicBezTo>
                    <a:pt x="4888" y="1601"/>
                    <a:pt x="4883" y="1610"/>
                    <a:pt x="4889" y="1612"/>
                  </a:cubicBezTo>
                  <a:cubicBezTo>
                    <a:pt x="4888" y="1611"/>
                    <a:pt x="4901" y="1596"/>
                    <a:pt x="4903" y="1594"/>
                  </a:cubicBezTo>
                  <a:cubicBezTo>
                    <a:pt x="4908" y="1590"/>
                    <a:pt x="4912" y="1588"/>
                    <a:pt x="4915" y="1588"/>
                  </a:cubicBezTo>
                  <a:cubicBezTo>
                    <a:pt x="4917" y="1588"/>
                    <a:pt x="4920" y="1589"/>
                    <a:pt x="4923" y="1590"/>
                  </a:cubicBezTo>
                  <a:cubicBezTo>
                    <a:pt x="4924" y="1591"/>
                    <a:pt x="4927" y="1591"/>
                    <a:pt x="4930" y="1591"/>
                  </a:cubicBezTo>
                  <a:cubicBezTo>
                    <a:pt x="4945" y="1591"/>
                    <a:pt x="4973" y="1584"/>
                    <a:pt x="4984" y="1579"/>
                  </a:cubicBezTo>
                  <a:cubicBezTo>
                    <a:pt x="4999" y="1570"/>
                    <a:pt x="4976" y="1558"/>
                    <a:pt x="4983" y="1555"/>
                  </a:cubicBezTo>
                  <a:cubicBezTo>
                    <a:pt x="4986" y="1554"/>
                    <a:pt x="4989" y="1553"/>
                    <a:pt x="4991" y="1553"/>
                  </a:cubicBezTo>
                  <a:cubicBezTo>
                    <a:pt x="4996" y="1553"/>
                    <a:pt x="4999" y="1556"/>
                    <a:pt x="5004" y="1557"/>
                  </a:cubicBezTo>
                  <a:cubicBezTo>
                    <a:pt x="5005" y="1557"/>
                    <a:pt x="5006" y="1557"/>
                    <a:pt x="5008" y="1557"/>
                  </a:cubicBezTo>
                  <a:cubicBezTo>
                    <a:pt x="5017" y="1557"/>
                    <a:pt x="5027" y="1555"/>
                    <a:pt x="5037" y="1552"/>
                  </a:cubicBezTo>
                  <a:cubicBezTo>
                    <a:pt x="5052" y="1547"/>
                    <a:pt x="5086" y="1549"/>
                    <a:pt x="5096" y="1542"/>
                  </a:cubicBezTo>
                  <a:cubicBezTo>
                    <a:pt x="5101" y="1539"/>
                    <a:pt x="5107" y="1527"/>
                    <a:pt x="5114" y="1527"/>
                  </a:cubicBezTo>
                  <a:cubicBezTo>
                    <a:pt x="5114" y="1527"/>
                    <a:pt x="5114" y="1527"/>
                    <a:pt x="5115" y="1527"/>
                  </a:cubicBezTo>
                  <a:cubicBezTo>
                    <a:pt x="5119" y="1528"/>
                    <a:pt x="5121" y="1530"/>
                    <a:pt x="5125" y="1530"/>
                  </a:cubicBezTo>
                  <a:cubicBezTo>
                    <a:pt x="5127" y="1530"/>
                    <a:pt x="5129" y="1529"/>
                    <a:pt x="5132" y="1528"/>
                  </a:cubicBezTo>
                  <a:cubicBezTo>
                    <a:pt x="5157" y="1520"/>
                    <a:pt x="5161" y="1500"/>
                    <a:pt x="5184" y="1490"/>
                  </a:cubicBezTo>
                  <a:cubicBezTo>
                    <a:pt x="5191" y="1487"/>
                    <a:pt x="5198" y="1486"/>
                    <a:pt x="5204" y="1486"/>
                  </a:cubicBezTo>
                  <a:cubicBezTo>
                    <a:pt x="5214" y="1486"/>
                    <a:pt x="5223" y="1489"/>
                    <a:pt x="5232" y="1489"/>
                  </a:cubicBezTo>
                  <a:cubicBezTo>
                    <a:pt x="5236" y="1489"/>
                    <a:pt x="5239" y="1488"/>
                    <a:pt x="5243" y="1487"/>
                  </a:cubicBezTo>
                  <a:cubicBezTo>
                    <a:pt x="5250" y="1485"/>
                    <a:pt x="5239" y="1481"/>
                    <a:pt x="5235" y="1481"/>
                  </a:cubicBezTo>
                  <a:cubicBezTo>
                    <a:pt x="5235" y="1481"/>
                    <a:pt x="5235" y="1481"/>
                    <a:pt x="5234" y="1481"/>
                  </a:cubicBezTo>
                  <a:cubicBezTo>
                    <a:pt x="5239" y="1479"/>
                    <a:pt x="5242" y="1479"/>
                    <a:pt x="5245" y="1479"/>
                  </a:cubicBezTo>
                  <a:cubicBezTo>
                    <a:pt x="5250" y="1479"/>
                    <a:pt x="5253" y="1480"/>
                    <a:pt x="5257" y="1480"/>
                  </a:cubicBezTo>
                  <a:cubicBezTo>
                    <a:pt x="5261" y="1480"/>
                    <a:pt x="5264" y="1479"/>
                    <a:pt x="5268" y="1477"/>
                  </a:cubicBezTo>
                  <a:cubicBezTo>
                    <a:pt x="5283" y="1470"/>
                    <a:pt x="5293" y="1463"/>
                    <a:pt x="5310" y="1456"/>
                  </a:cubicBezTo>
                  <a:lnTo>
                    <a:pt x="5310" y="1456"/>
                  </a:lnTo>
                  <a:cubicBezTo>
                    <a:pt x="5310" y="1456"/>
                    <a:pt x="5309" y="1456"/>
                    <a:pt x="5309" y="1456"/>
                  </a:cubicBezTo>
                  <a:cubicBezTo>
                    <a:pt x="5309" y="1456"/>
                    <a:pt x="5310" y="1456"/>
                    <a:pt x="5311" y="1456"/>
                  </a:cubicBezTo>
                  <a:lnTo>
                    <a:pt x="5311" y="1456"/>
                  </a:lnTo>
                  <a:cubicBezTo>
                    <a:pt x="5311" y="1456"/>
                    <a:pt x="5311" y="1456"/>
                    <a:pt x="5310" y="1456"/>
                  </a:cubicBezTo>
                  <a:lnTo>
                    <a:pt x="5310" y="1456"/>
                  </a:lnTo>
                  <a:cubicBezTo>
                    <a:pt x="5314" y="1454"/>
                    <a:pt x="5325" y="1449"/>
                    <a:pt x="5329" y="1445"/>
                  </a:cubicBezTo>
                  <a:cubicBezTo>
                    <a:pt x="5336" y="1439"/>
                    <a:pt x="5342" y="1438"/>
                    <a:pt x="5351" y="1435"/>
                  </a:cubicBezTo>
                  <a:cubicBezTo>
                    <a:pt x="5369" y="1432"/>
                    <a:pt x="5391" y="1422"/>
                    <a:pt x="5406" y="1412"/>
                  </a:cubicBezTo>
                  <a:cubicBezTo>
                    <a:pt x="5411" y="1409"/>
                    <a:pt x="5425" y="1392"/>
                    <a:pt x="5430" y="1392"/>
                  </a:cubicBezTo>
                  <a:cubicBezTo>
                    <a:pt x="5430" y="1392"/>
                    <a:pt x="5431" y="1392"/>
                    <a:pt x="5431" y="1393"/>
                  </a:cubicBezTo>
                  <a:cubicBezTo>
                    <a:pt x="5434" y="1398"/>
                    <a:pt x="5437" y="1403"/>
                    <a:pt x="5442" y="1403"/>
                  </a:cubicBezTo>
                  <a:cubicBezTo>
                    <a:pt x="5447" y="1403"/>
                    <a:pt x="5453" y="1400"/>
                    <a:pt x="5461" y="1392"/>
                  </a:cubicBezTo>
                  <a:cubicBezTo>
                    <a:pt x="5467" y="1387"/>
                    <a:pt x="5472" y="1379"/>
                    <a:pt x="5478" y="1373"/>
                  </a:cubicBezTo>
                  <a:lnTo>
                    <a:pt x="5478" y="1373"/>
                  </a:lnTo>
                  <a:cubicBezTo>
                    <a:pt x="5477" y="1376"/>
                    <a:pt x="5478" y="1379"/>
                    <a:pt x="5479" y="1380"/>
                  </a:cubicBezTo>
                  <a:cubicBezTo>
                    <a:pt x="5487" y="1376"/>
                    <a:pt x="5502" y="1370"/>
                    <a:pt x="5499" y="1365"/>
                  </a:cubicBezTo>
                  <a:cubicBezTo>
                    <a:pt x="5499" y="1365"/>
                    <a:pt x="5494" y="1364"/>
                    <a:pt x="5490" y="1364"/>
                  </a:cubicBezTo>
                  <a:cubicBezTo>
                    <a:pt x="5489" y="1364"/>
                    <a:pt x="5488" y="1364"/>
                    <a:pt x="5487" y="1364"/>
                  </a:cubicBezTo>
                  <a:lnTo>
                    <a:pt x="5487" y="1364"/>
                  </a:lnTo>
                  <a:cubicBezTo>
                    <a:pt x="5494" y="1359"/>
                    <a:pt x="5502" y="1356"/>
                    <a:pt x="5511" y="1355"/>
                  </a:cubicBezTo>
                  <a:cubicBezTo>
                    <a:pt x="5513" y="1355"/>
                    <a:pt x="5516" y="1355"/>
                    <a:pt x="5518" y="1355"/>
                  </a:cubicBezTo>
                  <a:cubicBezTo>
                    <a:pt x="5521" y="1355"/>
                    <a:pt x="5525" y="1355"/>
                    <a:pt x="5528" y="1355"/>
                  </a:cubicBezTo>
                  <a:cubicBezTo>
                    <a:pt x="5536" y="1355"/>
                    <a:pt x="5544" y="1355"/>
                    <a:pt x="5553" y="1352"/>
                  </a:cubicBezTo>
                  <a:cubicBezTo>
                    <a:pt x="5569" y="1347"/>
                    <a:pt x="5569" y="1341"/>
                    <a:pt x="5579" y="1336"/>
                  </a:cubicBezTo>
                  <a:cubicBezTo>
                    <a:pt x="5590" y="1332"/>
                    <a:pt x="5601" y="1335"/>
                    <a:pt x="5613" y="1329"/>
                  </a:cubicBezTo>
                  <a:cubicBezTo>
                    <a:pt x="5616" y="1328"/>
                    <a:pt x="5617" y="1322"/>
                    <a:pt x="5619" y="1319"/>
                  </a:cubicBezTo>
                  <a:cubicBezTo>
                    <a:pt x="5626" y="1311"/>
                    <a:pt x="5636" y="1310"/>
                    <a:pt x="5646" y="1310"/>
                  </a:cubicBezTo>
                  <a:cubicBezTo>
                    <a:pt x="5648" y="1310"/>
                    <a:pt x="5651" y="1310"/>
                    <a:pt x="5654" y="1310"/>
                  </a:cubicBezTo>
                  <a:cubicBezTo>
                    <a:pt x="5660" y="1310"/>
                    <a:pt x="5665" y="1309"/>
                    <a:pt x="5669" y="1307"/>
                  </a:cubicBezTo>
                  <a:lnTo>
                    <a:pt x="5669" y="1307"/>
                  </a:lnTo>
                  <a:cubicBezTo>
                    <a:pt x="5669" y="1307"/>
                    <a:pt x="5668" y="1307"/>
                    <a:pt x="5667" y="1307"/>
                  </a:cubicBezTo>
                  <a:cubicBezTo>
                    <a:pt x="5660" y="1307"/>
                    <a:pt x="5650" y="1289"/>
                    <a:pt x="5679" y="1286"/>
                  </a:cubicBezTo>
                  <a:cubicBezTo>
                    <a:pt x="5697" y="1284"/>
                    <a:pt x="5692" y="1286"/>
                    <a:pt x="5714" y="1276"/>
                  </a:cubicBezTo>
                  <a:cubicBezTo>
                    <a:pt x="5718" y="1274"/>
                    <a:pt x="5721" y="1274"/>
                    <a:pt x="5723" y="1274"/>
                  </a:cubicBezTo>
                  <a:cubicBezTo>
                    <a:pt x="5726" y="1274"/>
                    <a:pt x="5727" y="1275"/>
                    <a:pt x="5729" y="1278"/>
                  </a:cubicBezTo>
                  <a:cubicBezTo>
                    <a:pt x="5722" y="1264"/>
                    <a:pt x="5781" y="1247"/>
                    <a:pt x="5776" y="1235"/>
                  </a:cubicBezTo>
                  <a:lnTo>
                    <a:pt x="5776" y="1235"/>
                  </a:lnTo>
                  <a:cubicBezTo>
                    <a:pt x="5776" y="1236"/>
                    <a:pt x="5777" y="1236"/>
                    <a:pt x="5779" y="1236"/>
                  </a:cubicBezTo>
                  <a:cubicBezTo>
                    <a:pt x="5789" y="1236"/>
                    <a:pt x="5818" y="1218"/>
                    <a:pt x="5826" y="1213"/>
                  </a:cubicBezTo>
                  <a:cubicBezTo>
                    <a:pt x="5835" y="1208"/>
                    <a:pt x="5845" y="1201"/>
                    <a:pt x="5852" y="1194"/>
                  </a:cubicBezTo>
                  <a:cubicBezTo>
                    <a:pt x="5852" y="1194"/>
                    <a:pt x="5852" y="1194"/>
                    <a:pt x="5852" y="1194"/>
                  </a:cubicBezTo>
                  <a:cubicBezTo>
                    <a:pt x="5852" y="1194"/>
                    <a:pt x="5856" y="1182"/>
                    <a:pt x="5857" y="1182"/>
                  </a:cubicBezTo>
                  <a:cubicBezTo>
                    <a:pt x="5857" y="1182"/>
                    <a:pt x="5857" y="1182"/>
                    <a:pt x="5857" y="1182"/>
                  </a:cubicBezTo>
                  <a:cubicBezTo>
                    <a:pt x="5865" y="1183"/>
                    <a:pt x="5866" y="1194"/>
                    <a:pt x="5867" y="1199"/>
                  </a:cubicBezTo>
                  <a:cubicBezTo>
                    <a:pt x="5874" y="1191"/>
                    <a:pt x="5883" y="1182"/>
                    <a:pt x="5882" y="1175"/>
                  </a:cubicBezTo>
                  <a:cubicBezTo>
                    <a:pt x="5881" y="1168"/>
                    <a:pt x="5879" y="1160"/>
                    <a:pt x="5896" y="1149"/>
                  </a:cubicBezTo>
                  <a:cubicBezTo>
                    <a:pt x="5898" y="1152"/>
                    <a:pt x="5899" y="1166"/>
                    <a:pt x="5904" y="1166"/>
                  </a:cubicBezTo>
                  <a:cubicBezTo>
                    <a:pt x="5904" y="1166"/>
                    <a:pt x="5905" y="1166"/>
                    <a:pt x="5905" y="1166"/>
                  </a:cubicBezTo>
                  <a:cubicBezTo>
                    <a:pt x="5915" y="1164"/>
                    <a:pt x="5922" y="1150"/>
                    <a:pt x="5922" y="1146"/>
                  </a:cubicBezTo>
                  <a:cubicBezTo>
                    <a:pt x="5931" y="1141"/>
                    <a:pt x="5939" y="1136"/>
                    <a:pt x="5948" y="1133"/>
                  </a:cubicBezTo>
                  <a:cubicBezTo>
                    <a:pt x="5953" y="1132"/>
                    <a:pt x="5963" y="1132"/>
                    <a:pt x="5970" y="1128"/>
                  </a:cubicBezTo>
                  <a:cubicBezTo>
                    <a:pt x="5980" y="1121"/>
                    <a:pt x="5974" y="1109"/>
                    <a:pt x="5982" y="1105"/>
                  </a:cubicBezTo>
                  <a:cubicBezTo>
                    <a:pt x="5984" y="1105"/>
                    <a:pt x="5991" y="1105"/>
                    <a:pt x="5996" y="1103"/>
                  </a:cubicBezTo>
                  <a:cubicBezTo>
                    <a:pt x="6002" y="1101"/>
                    <a:pt x="6008" y="1098"/>
                    <a:pt x="6013" y="1094"/>
                  </a:cubicBezTo>
                  <a:cubicBezTo>
                    <a:pt x="6029" y="1084"/>
                    <a:pt x="6037" y="1074"/>
                    <a:pt x="6051" y="1063"/>
                  </a:cubicBezTo>
                  <a:cubicBezTo>
                    <a:pt x="6062" y="1054"/>
                    <a:pt x="6070" y="1057"/>
                    <a:pt x="6079" y="1047"/>
                  </a:cubicBezTo>
                  <a:cubicBezTo>
                    <a:pt x="6084" y="1040"/>
                    <a:pt x="6086" y="1036"/>
                    <a:pt x="6083" y="1032"/>
                  </a:cubicBezTo>
                  <a:lnTo>
                    <a:pt x="6083" y="1032"/>
                  </a:lnTo>
                  <a:cubicBezTo>
                    <a:pt x="6086" y="1037"/>
                    <a:pt x="6089" y="1040"/>
                    <a:pt x="6093" y="1040"/>
                  </a:cubicBezTo>
                  <a:cubicBezTo>
                    <a:pt x="6097" y="1040"/>
                    <a:pt x="6102" y="1037"/>
                    <a:pt x="6112" y="1029"/>
                  </a:cubicBezTo>
                  <a:cubicBezTo>
                    <a:pt x="6111" y="1029"/>
                    <a:pt x="6108" y="1025"/>
                    <a:pt x="6108" y="1025"/>
                  </a:cubicBezTo>
                  <a:lnTo>
                    <a:pt x="6108" y="1025"/>
                  </a:lnTo>
                  <a:cubicBezTo>
                    <a:pt x="6108" y="1025"/>
                    <a:pt x="6108" y="1025"/>
                    <a:pt x="6108" y="1025"/>
                  </a:cubicBezTo>
                  <a:cubicBezTo>
                    <a:pt x="6121" y="1015"/>
                    <a:pt x="6164" y="984"/>
                    <a:pt x="6169" y="974"/>
                  </a:cubicBezTo>
                  <a:cubicBezTo>
                    <a:pt x="6169" y="972"/>
                    <a:pt x="6151" y="970"/>
                    <a:pt x="6162" y="963"/>
                  </a:cubicBezTo>
                  <a:cubicBezTo>
                    <a:pt x="6170" y="957"/>
                    <a:pt x="6184" y="953"/>
                    <a:pt x="6194" y="946"/>
                  </a:cubicBezTo>
                  <a:cubicBezTo>
                    <a:pt x="6218" y="931"/>
                    <a:pt x="6245" y="907"/>
                    <a:pt x="6264" y="883"/>
                  </a:cubicBezTo>
                  <a:cubicBezTo>
                    <a:pt x="6274" y="870"/>
                    <a:pt x="6276" y="858"/>
                    <a:pt x="6286" y="844"/>
                  </a:cubicBezTo>
                  <a:cubicBezTo>
                    <a:pt x="6301" y="822"/>
                    <a:pt x="6297" y="822"/>
                    <a:pt x="6296" y="809"/>
                  </a:cubicBezTo>
                  <a:lnTo>
                    <a:pt x="6296" y="809"/>
                  </a:lnTo>
                  <a:cubicBezTo>
                    <a:pt x="6296" y="809"/>
                    <a:pt x="6297" y="809"/>
                    <a:pt x="6297" y="809"/>
                  </a:cubicBezTo>
                  <a:cubicBezTo>
                    <a:pt x="6304" y="809"/>
                    <a:pt x="6334" y="790"/>
                    <a:pt x="6329" y="779"/>
                  </a:cubicBezTo>
                  <a:cubicBezTo>
                    <a:pt x="6329" y="778"/>
                    <a:pt x="6328" y="778"/>
                    <a:pt x="6328" y="778"/>
                  </a:cubicBezTo>
                  <a:cubicBezTo>
                    <a:pt x="6321" y="778"/>
                    <a:pt x="6300" y="798"/>
                    <a:pt x="6293" y="798"/>
                  </a:cubicBezTo>
                  <a:cubicBezTo>
                    <a:pt x="6292" y="798"/>
                    <a:pt x="6291" y="797"/>
                    <a:pt x="6291" y="796"/>
                  </a:cubicBezTo>
                  <a:cubicBezTo>
                    <a:pt x="6291" y="796"/>
                    <a:pt x="6318" y="774"/>
                    <a:pt x="6320" y="772"/>
                  </a:cubicBezTo>
                  <a:cubicBezTo>
                    <a:pt x="6330" y="765"/>
                    <a:pt x="6344" y="755"/>
                    <a:pt x="6352" y="755"/>
                  </a:cubicBezTo>
                  <a:cubicBezTo>
                    <a:pt x="6354" y="755"/>
                    <a:pt x="6355" y="755"/>
                    <a:pt x="6356" y="755"/>
                  </a:cubicBezTo>
                  <a:cubicBezTo>
                    <a:pt x="6343" y="749"/>
                    <a:pt x="6363" y="720"/>
                    <a:pt x="6363" y="701"/>
                  </a:cubicBezTo>
                  <a:cubicBezTo>
                    <a:pt x="6368" y="687"/>
                    <a:pt x="6370" y="682"/>
                    <a:pt x="6373" y="682"/>
                  </a:cubicBezTo>
                  <a:cubicBezTo>
                    <a:pt x="6375" y="682"/>
                    <a:pt x="6376" y="684"/>
                    <a:pt x="6379" y="685"/>
                  </a:cubicBezTo>
                  <a:cubicBezTo>
                    <a:pt x="6380" y="686"/>
                    <a:pt x="6380" y="686"/>
                    <a:pt x="6381" y="686"/>
                  </a:cubicBezTo>
                  <a:cubicBezTo>
                    <a:pt x="6386" y="686"/>
                    <a:pt x="6388" y="670"/>
                    <a:pt x="6393" y="670"/>
                  </a:cubicBezTo>
                  <a:cubicBezTo>
                    <a:pt x="6393" y="670"/>
                    <a:pt x="6393" y="670"/>
                    <a:pt x="6393" y="670"/>
                  </a:cubicBezTo>
                  <a:lnTo>
                    <a:pt x="6369" y="663"/>
                  </a:lnTo>
                  <a:cubicBezTo>
                    <a:pt x="6375" y="642"/>
                    <a:pt x="6397" y="638"/>
                    <a:pt x="6396" y="636"/>
                  </a:cubicBezTo>
                  <a:cubicBezTo>
                    <a:pt x="6393" y="620"/>
                    <a:pt x="6382" y="597"/>
                    <a:pt x="6391" y="579"/>
                  </a:cubicBezTo>
                  <a:cubicBezTo>
                    <a:pt x="6395" y="570"/>
                    <a:pt x="6398" y="540"/>
                    <a:pt x="6396" y="518"/>
                  </a:cubicBezTo>
                  <a:cubicBezTo>
                    <a:pt x="6394" y="510"/>
                    <a:pt x="6392" y="504"/>
                    <a:pt x="6389" y="500"/>
                  </a:cubicBezTo>
                  <a:lnTo>
                    <a:pt x="6389" y="500"/>
                  </a:lnTo>
                  <a:lnTo>
                    <a:pt x="6375" y="522"/>
                  </a:lnTo>
                  <a:cubicBezTo>
                    <a:pt x="6376" y="520"/>
                    <a:pt x="6376" y="516"/>
                    <a:pt x="6375" y="510"/>
                  </a:cubicBezTo>
                  <a:cubicBezTo>
                    <a:pt x="6373" y="505"/>
                    <a:pt x="6371" y="502"/>
                    <a:pt x="6370" y="500"/>
                  </a:cubicBezTo>
                  <a:lnTo>
                    <a:pt x="6370" y="500"/>
                  </a:lnTo>
                  <a:lnTo>
                    <a:pt x="6365" y="505"/>
                  </a:lnTo>
                  <a:lnTo>
                    <a:pt x="6365" y="505"/>
                  </a:lnTo>
                  <a:cubicBezTo>
                    <a:pt x="6366" y="502"/>
                    <a:pt x="6367" y="500"/>
                    <a:pt x="6368" y="500"/>
                  </a:cubicBezTo>
                  <a:cubicBezTo>
                    <a:pt x="6369" y="500"/>
                    <a:pt x="6369" y="500"/>
                    <a:pt x="6370" y="500"/>
                  </a:cubicBezTo>
                  <a:lnTo>
                    <a:pt x="6370" y="500"/>
                  </a:lnTo>
                  <a:lnTo>
                    <a:pt x="6381" y="490"/>
                  </a:lnTo>
                  <a:lnTo>
                    <a:pt x="6381" y="490"/>
                  </a:lnTo>
                  <a:cubicBezTo>
                    <a:pt x="6382" y="493"/>
                    <a:pt x="6383" y="494"/>
                    <a:pt x="6384" y="495"/>
                  </a:cubicBezTo>
                  <a:cubicBezTo>
                    <a:pt x="6386" y="496"/>
                    <a:pt x="6387" y="498"/>
                    <a:pt x="6389" y="500"/>
                  </a:cubicBezTo>
                  <a:lnTo>
                    <a:pt x="6389" y="500"/>
                  </a:lnTo>
                  <a:lnTo>
                    <a:pt x="6410" y="465"/>
                  </a:lnTo>
                  <a:lnTo>
                    <a:pt x="6410" y="465"/>
                  </a:lnTo>
                  <a:lnTo>
                    <a:pt x="6381" y="490"/>
                  </a:lnTo>
                  <a:lnTo>
                    <a:pt x="6381" y="490"/>
                  </a:lnTo>
                  <a:cubicBezTo>
                    <a:pt x="6377" y="480"/>
                    <a:pt x="6373" y="454"/>
                    <a:pt x="6363" y="448"/>
                  </a:cubicBezTo>
                  <a:cubicBezTo>
                    <a:pt x="6344" y="432"/>
                    <a:pt x="6362" y="422"/>
                    <a:pt x="6356" y="409"/>
                  </a:cubicBezTo>
                  <a:cubicBezTo>
                    <a:pt x="6349" y="394"/>
                    <a:pt x="6337" y="391"/>
                    <a:pt x="6329" y="378"/>
                  </a:cubicBezTo>
                  <a:cubicBezTo>
                    <a:pt x="6320" y="361"/>
                    <a:pt x="6324" y="364"/>
                    <a:pt x="6330" y="363"/>
                  </a:cubicBezTo>
                  <a:cubicBezTo>
                    <a:pt x="6337" y="362"/>
                    <a:pt x="6314" y="344"/>
                    <a:pt x="6313" y="343"/>
                  </a:cubicBezTo>
                  <a:cubicBezTo>
                    <a:pt x="6303" y="338"/>
                    <a:pt x="6303" y="334"/>
                    <a:pt x="6299" y="327"/>
                  </a:cubicBezTo>
                  <a:cubicBezTo>
                    <a:pt x="6296" y="324"/>
                    <a:pt x="6294" y="322"/>
                    <a:pt x="6291" y="322"/>
                  </a:cubicBezTo>
                  <a:cubicBezTo>
                    <a:pt x="6286" y="322"/>
                    <a:pt x="6282" y="329"/>
                    <a:pt x="6279" y="329"/>
                  </a:cubicBezTo>
                  <a:cubicBezTo>
                    <a:pt x="6276" y="329"/>
                    <a:pt x="6274" y="326"/>
                    <a:pt x="6273" y="316"/>
                  </a:cubicBezTo>
                  <a:cubicBezTo>
                    <a:pt x="6269" y="299"/>
                    <a:pt x="6249" y="279"/>
                    <a:pt x="6231" y="277"/>
                  </a:cubicBezTo>
                  <a:cubicBezTo>
                    <a:pt x="6211" y="273"/>
                    <a:pt x="6199" y="268"/>
                    <a:pt x="6197" y="249"/>
                  </a:cubicBezTo>
                  <a:cubicBezTo>
                    <a:pt x="6196" y="236"/>
                    <a:pt x="6148" y="229"/>
                    <a:pt x="6143" y="216"/>
                  </a:cubicBezTo>
                  <a:lnTo>
                    <a:pt x="6143" y="216"/>
                  </a:lnTo>
                  <a:cubicBezTo>
                    <a:pt x="6143" y="218"/>
                    <a:pt x="6140" y="219"/>
                    <a:pt x="6135" y="219"/>
                  </a:cubicBezTo>
                  <a:cubicBezTo>
                    <a:pt x="6119" y="219"/>
                    <a:pt x="6086" y="210"/>
                    <a:pt x="6106" y="205"/>
                  </a:cubicBezTo>
                  <a:cubicBezTo>
                    <a:pt x="6114" y="190"/>
                    <a:pt x="6082" y="190"/>
                    <a:pt x="6064" y="183"/>
                  </a:cubicBezTo>
                  <a:cubicBezTo>
                    <a:pt x="6053" y="179"/>
                    <a:pt x="6039" y="175"/>
                    <a:pt x="6031" y="168"/>
                  </a:cubicBezTo>
                  <a:cubicBezTo>
                    <a:pt x="6025" y="164"/>
                    <a:pt x="6030" y="163"/>
                    <a:pt x="6022" y="159"/>
                  </a:cubicBezTo>
                  <a:cubicBezTo>
                    <a:pt x="6013" y="155"/>
                    <a:pt x="5988" y="147"/>
                    <a:pt x="5975" y="147"/>
                  </a:cubicBezTo>
                  <a:cubicBezTo>
                    <a:pt x="5971" y="147"/>
                    <a:pt x="5968" y="148"/>
                    <a:pt x="5967" y="150"/>
                  </a:cubicBezTo>
                  <a:lnTo>
                    <a:pt x="5967" y="150"/>
                  </a:lnTo>
                  <a:cubicBezTo>
                    <a:pt x="5970" y="144"/>
                    <a:pt x="5974" y="139"/>
                    <a:pt x="5957" y="132"/>
                  </a:cubicBezTo>
                  <a:cubicBezTo>
                    <a:pt x="5946" y="128"/>
                    <a:pt x="5926" y="133"/>
                    <a:pt x="5923" y="125"/>
                  </a:cubicBezTo>
                  <a:cubicBezTo>
                    <a:pt x="5923" y="125"/>
                    <a:pt x="5918" y="124"/>
                    <a:pt x="5914" y="124"/>
                  </a:cubicBezTo>
                  <a:cubicBezTo>
                    <a:pt x="5912" y="124"/>
                    <a:pt x="5911" y="124"/>
                    <a:pt x="5910" y="125"/>
                  </a:cubicBezTo>
                  <a:cubicBezTo>
                    <a:pt x="5910" y="126"/>
                    <a:pt x="5909" y="126"/>
                    <a:pt x="5908" y="126"/>
                  </a:cubicBezTo>
                  <a:cubicBezTo>
                    <a:pt x="5905" y="126"/>
                    <a:pt x="5899" y="123"/>
                    <a:pt x="5896" y="121"/>
                  </a:cubicBezTo>
                  <a:cubicBezTo>
                    <a:pt x="5885" y="115"/>
                    <a:pt x="5870" y="107"/>
                    <a:pt x="5860" y="107"/>
                  </a:cubicBezTo>
                  <a:cubicBezTo>
                    <a:pt x="5854" y="107"/>
                    <a:pt x="5850" y="109"/>
                    <a:pt x="5848" y="115"/>
                  </a:cubicBezTo>
                  <a:lnTo>
                    <a:pt x="5848" y="115"/>
                  </a:lnTo>
                  <a:cubicBezTo>
                    <a:pt x="5849" y="112"/>
                    <a:pt x="5852" y="101"/>
                    <a:pt x="5840" y="101"/>
                  </a:cubicBezTo>
                  <a:cubicBezTo>
                    <a:pt x="5840" y="101"/>
                    <a:pt x="5839" y="101"/>
                    <a:pt x="5838" y="101"/>
                  </a:cubicBezTo>
                  <a:cubicBezTo>
                    <a:pt x="5829" y="102"/>
                    <a:pt x="5827" y="104"/>
                    <a:pt x="5823" y="104"/>
                  </a:cubicBezTo>
                  <a:cubicBezTo>
                    <a:pt x="5820" y="104"/>
                    <a:pt x="5816" y="103"/>
                    <a:pt x="5809" y="101"/>
                  </a:cubicBezTo>
                  <a:lnTo>
                    <a:pt x="5809" y="101"/>
                  </a:lnTo>
                  <a:cubicBezTo>
                    <a:pt x="5810" y="102"/>
                    <a:pt x="5811" y="102"/>
                    <a:pt x="5812" y="102"/>
                  </a:cubicBezTo>
                  <a:cubicBezTo>
                    <a:pt x="5819" y="102"/>
                    <a:pt x="5819" y="91"/>
                    <a:pt x="5805" y="87"/>
                  </a:cubicBezTo>
                  <a:cubicBezTo>
                    <a:pt x="5794" y="85"/>
                    <a:pt x="5781" y="83"/>
                    <a:pt x="5770" y="82"/>
                  </a:cubicBezTo>
                  <a:cubicBezTo>
                    <a:pt x="5764" y="82"/>
                    <a:pt x="5760" y="81"/>
                    <a:pt x="5757" y="81"/>
                  </a:cubicBezTo>
                  <a:cubicBezTo>
                    <a:pt x="5744" y="81"/>
                    <a:pt x="5743" y="84"/>
                    <a:pt x="5740" y="92"/>
                  </a:cubicBezTo>
                  <a:cubicBezTo>
                    <a:pt x="5718" y="86"/>
                    <a:pt x="5723" y="86"/>
                    <a:pt x="5718" y="78"/>
                  </a:cubicBezTo>
                  <a:cubicBezTo>
                    <a:pt x="5718" y="78"/>
                    <a:pt x="5704" y="86"/>
                    <a:pt x="5703" y="88"/>
                  </a:cubicBezTo>
                  <a:cubicBezTo>
                    <a:pt x="5705" y="79"/>
                    <a:pt x="5702" y="71"/>
                    <a:pt x="5697" y="60"/>
                  </a:cubicBezTo>
                  <a:cubicBezTo>
                    <a:pt x="5684" y="63"/>
                    <a:pt x="5674" y="66"/>
                    <a:pt x="5663" y="70"/>
                  </a:cubicBezTo>
                  <a:cubicBezTo>
                    <a:pt x="5658" y="72"/>
                    <a:pt x="5653" y="73"/>
                    <a:pt x="5648" y="73"/>
                  </a:cubicBezTo>
                  <a:cubicBezTo>
                    <a:pt x="5634" y="73"/>
                    <a:pt x="5617" y="67"/>
                    <a:pt x="5602" y="63"/>
                  </a:cubicBezTo>
                  <a:cubicBezTo>
                    <a:pt x="5594" y="61"/>
                    <a:pt x="5571" y="54"/>
                    <a:pt x="5557" y="54"/>
                  </a:cubicBezTo>
                  <a:cubicBezTo>
                    <a:pt x="5552" y="54"/>
                    <a:pt x="5549" y="55"/>
                    <a:pt x="5548" y="58"/>
                  </a:cubicBezTo>
                  <a:cubicBezTo>
                    <a:pt x="5544" y="65"/>
                    <a:pt x="5544" y="72"/>
                    <a:pt x="5544" y="80"/>
                  </a:cubicBezTo>
                  <a:cubicBezTo>
                    <a:pt x="5526" y="78"/>
                    <a:pt x="5533" y="65"/>
                    <a:pt x="5534" y="60"/>
                  </a:cubicBezTo>
                  <a:lnTo>
                    <a:pt x="5534" y="60"/>
                  </a:lnTo>
                  <a:cubicBezTo>
                    <a:pt x="5534" y="61"/>
                    <a:pt x="5533" y="61"/>
                    <a:pt x="5531" y="61"/>
                  </a:cubicBezTo>
                  <a:cubicBezTo>
                    <a:pt x="5525" y="61"/>
                    <a:pt x="5511" y="51"/>
                    <a:pt x="5511" y="47"/>
                  </a:cubicBezTo>
                  <a:cubicBezTo>
                    <a:pt x="5512" y="44"/>
                    <a:pt x="5514" y="37"/>
                    <a:pt x="5501" y="35"/>
                  </a:cubicBezTo>
                  <a:lnTo>
                    <a:pt x="5497" y="59"/>
                  </a:lnTo>
                  <a:cubicBezTo>
                    <a:pt x="5499" y="46"/>
                    <a:pt x="5434" y="39"/>
                    <a:pt x="5415" y="36"/>
                  </a:cubicBezTo>
                  <a:lnTo>
                    <a:pt x="5415" y="36"/>
                  </a:lnTo>
                  <a:cubicBezTo>
                    <a:pt x="5427" y="38"/>
                    <a:pt x="5426" y="45"/>
                    <a:pt x="5425" y="49"/>
                  </a:cubicBezTo>
                  <a:cubicBezTo>
                    <a:pt x="5405" y="45"/>
                    <a:pt x="5395" y="29"/>
                    <a:pt x="5378" y="29"/>
                  </a:cubicBezTo>
                  <a:cubicBezTo>
                    <a:pt x="5374" y="29"/>
                    <a:pt x="5370" y="30"/>
                    <a:pt x="5365" y="31"/>
                  </a:cubicBezTo>
                  <a:cubicBezTo>
                    <a:pt x="5364" y="33"/>
                    <a:pt x="5351" y="38"/>
                    <a:pt x="5344" y="38"/>
                  </a:cubicBezTo>
                  <a:cubicBezTo>
                    <a:pt x="5341" y="38"/>
                    <a:pt x="5338" y="37"/>
                    <a:pt x="5337" y="35"/>
                  </a:cubicBezTo>
                  <a:cubicBezTo>
                    <a:pt x="5336" y="31"/>
                    <a:pt x="5357" y="21"/>
                    <a:pt x="5338" y="21"/>
                  </a:cubicBezTo>
                  <a:cubicBezTo>
                    <a:pt x="5337" y="21"/>
                    <a:pt x="5336" y="21"/>
                    <a:pt x="5335" y="21"/>
                  </a:cubicBezTo>
                  <a:cubicBezTo>
                    <a:pt x="5323" y="21"/>
                    <a:pt x="5316" y="24"/>
                    <a:pt x="5305" y="24"/>
                  </a:cubicBezTo>
                  <a:cubicBezTo>
                    <a:pt x="5300" y="24"/>
                    <a:pt x="5295" y="23"/>
                    <a:pt x="5289" y="22"/>
                  </a:cubicBezTo>
                  <a:cubicBezTo>
                    <a:pt x="5271" y="18"/>
                    <a:pt x="5256" y="14"/>
                    <a:pt x="5237" y="13"/>
                  </a:cubicBezTo>
                  <a:cubicBezTo>
                    <a:pt x="5236" y="13"/>
                    <a:pt x="5235" y="13"/>
                    <a:pt x="5235" y="13"/>
                  </a:cubicBezTo>
                  <a:cubicBezTo>
                    <a:pt x="5214" y="13"/>
                    <a:pt x="5200" y="23"/>
                    <a:pt x="5225" y="25"/>
                  </a:cubicBezTo>
                  <a:lnTo>
                    <a:pt x="5225" y="25"/>
                  </a:lnTo>
                  <a:cubicBezTo>
                    <a:pt x="5213" y="24"/>
                    <a:pt x="5200" y="24"/>
                    <a:pt x="5188" y="23"/>
                  </a:cubicBezTo>
                  <a:cubicBezTo>
                    <a:pt x="5177" y="20"/>
                    <a:pt x="5172" y="16"/>
                    <a:pt x="5162" y="12"/>
                  </a:cubicBezTo>
                  <a:cubicBezTo>
                    <a:pt x="5160" y="12"/>
                    <a:pt x="5158" y="11"/>
                    <a:pt x="5156" y="11"/>
                  </a:cubicBezTo>
                  <a:cubicBezTo>
                    <a:pt x="5152" y="11"/>
                    <a:pt x="5147" y="13"/>
                    <a:pt x="5143" y="13"/>
                  </a:cubicBezTo>
                  <a:cubicBezTo>
                    <a:pt x="5129" y="15"/>
                    <a:pt x="5133" y="19"/>
                    <a:pt x="5132" y="25"/>
                  </a:cubicBezTo>
                  <a:cubicBezTo>
                    <a:pt x="5135" y="24"/>
                    <a:pt x="5138" y="24"/>
                    <a:pt x="5140" y="24"/>
                  </a:cubicBezTo>
                  <a:cubicBezTo>
                    <a:pt x="5145" y="24"/>
                    <a:pt x="5146" y="26"/>
                    <a:pt x="5140" y="29"/>
                  </a:cubicBezTo>
                  <a:cubicBezTo>
                    <a:pt x="5135" y="32"/>
                    <a:pt x="5127" y="34"/>
                    <a:pt x="5119" y="34"/>
                  </a:cubicBezTo>
                  <a:cubicBezTo>
                    <a:pt x="5117" y="34"/>
                    <a:pt x="5114" y="34"/>
                    <a:pt x="5112" y="33"/>
                  </a:cubicBezTo>
                  <a:cubicBezTo>
                    <a:pt x="5093" y="29"/>
                    <a:pt x="5128" y="16"/>
                    <a:pt x="5104" y="15"/>
                  </a:cubicBezTo>
                  <a:cubicBezTo>
                    <a:pt x="5094" y="15"/>
                    <a:pt x="5041" y="18"/>
                    <a:pt x="5055" y="26"/>
                  </a:cubicBezTo>
                  <a:cubicBezTo>
                    <a:pt x="5066" y="32"/>
                    <a:pt x="5072" y="34"/>
                    <a:pt x="5058" y="39"/>
                  </a:cubicBezTo>
                  <a:cubicBezTo>
                    <a:pt x="5053" y="41"/>
                    <a:pt x="5047" y="43"/>
                    <a:pt x="5040" y="43"/>
                  </a:cubicBezTo>
                  <a:cubicBezTo>
                    <a:pt x="5035" y="43"/>
                    <a:pt x="5031" y="42"/>
                    <a:pt x="5027" y="40"/>
                  </a:cubicBezTo>
                  <a:cubicBezTo>
                    <a:pt x="5012" y="33"/>
                    <a:pt x="5034" y="12"/>
                    <a:pt x="5029" y="10"/>
                  </a:cubicBezTo>
                  <a:cubicBezTo>
                    <a:pt x="5026" y="10"/>
                    <a:pt x="5021" y="9"/>
                    <a:pt x="5017" y="9"/>
                  </a:cubicBezTo>
                  <a:cubicBezTo>
                    <a:pt x="5009" y="9"/>
                    <a:pt x="5000" y="11"/>
                    <a:pt x="4994" y="12"/>
                  </a:cubicBezTo>
                  <a:cubicBezTo>
                    <a:pt x="4982" y="16"/>
                    <a:pt x="4992" y="21"/>
                    <a:pt x="4981" y="24"/>
                  </a:cubicBezTo>
                  <a:cubicBezTo>
                    <a:pt x="4979" y="25"/>
                    <a:pt x="4977" y="26"/>
                    <a:pt x="4975" y="26"/>
                  </a:cubicBezTo>
                  <a:cubicBezTo>
                    <a:pt x="4963" y="26"/>
                    <a:pt x="4964" y="11"/>
                    <a:pt x="4953" y="11"/>
                  </a:cubicBezTo>
                  <a:cubicBezTo>
                    <a:pt x="4952" y="11"/>
                    <a:pt x="4950" y="11"/>
                    <a:pt x="4949" y="11"/>
                  </a:cubicBezTo>
                  <a:cubicBezTo>
                    <a:pt x="4934" y="15"/>
                    <a:pt x="4927" y="22"/>
                    <a:pt x="4925" y="29"/>
                  </a:cubicBezTo>
                  <a:lnTo>
                    <a:pt x="4925" y="29"/>
                  </a:lnTo>
                  <a:cubicBezTo>
                    <a:pt x="4926" y="23"/>
                    <a:pt x="4928" y="17"/>
                    <a:pt x="4922" y="13"/>
                  </a:cubicBezTo>
                  <a:cubicBezTo>
                    <a:pt x="4914" y="8"/>
                    <a:pt x="4897" y="1"/>
                    <a:pt x="4882" y="1"/>
                  </a:cubicBezTo>
                  <a:close/>
                  <a:moveTo>
                    <a:pt x="1525" y="2172"/>
                  </a:moveTo>
                  <a:cubicBezTo>
                    <a:pt x="1525" y="2172"/>
                    <a:pt x="1525" y="2172"/>
                    <a:pt x="1525" y="2172"/>
                  </a:cubicBezTo>
                  <a:lnTo>
                    <a:pt x="1525" y="2172"/>
                  </a:lnTo>
                  <a:cubicBezTo>
                    <a:pt x="1525" y="2172"/>
                    <a:pt x="1525" y="2172"/>
                    <a:pt x="1525" y="2172"/>
                  </a:cubicBezTo>
                  <a:close/>
                  <a:moveTo>
                    <a:pt x="1525" y="2172"/>
                  </a:moveTo>
                  <a:cubicBezTo>
                    <a:pt x="1525" y="2172"/>
                    <a:pt x="1525" y="2173"/>
                    <a:pt x="1524" y="2173"/>
                  </a:cubicBezTo>
                  <a:lnTo>
                    <a:pt x="1524" y="2173"/>
                  </a:lnTo>
                  <a:cubicBezTo>
                    <a:pt x="1525" y="2173"/>
                    <a:pt x="1525" y="2172"/>
                    <a:pt x="1525" y="2172"/>
                  </a:cubicBezTo>
                  <a:close/>
                  <a:moveTo>
                    <a:pt x="2115" y="395"/>
                  </a:moveTo>
                  <a:cubicBezTo>
                    <a:pt x="2115" y="395"/>
                    <a:pt x="2099" y="401"/>
                    <a:pt x="2096" y="401"/>
                  </a:cubicBezTo>
                  <a:cubicBezTo>
                    <a:pt x="2090" y="402"/>
                    <a:pt x="2083" y="403"/>
                    <a:pt x="2077" y="403"/>
                  </a:cubicBezTo>
                  <a:cubicBezTo>
                    <a:pt x="2075" y="403"/>
                    <a:pt x="2072" y="403"/>
                    <a:pt x="2070" y="403"/>
                  </a:cubicBezTo>
                  <a:cubicBezTo>
                    <a:pt x="2049" y="403"/>
                    <a:pt x="2027" y="406"/>
                    <a:pt x="2006" y="414"/>
                  </a:cubicBezTo>
                  <a:cubicBezTo>
                    <a:pt x="1990" y="419"/>
                    <a:pt x="2008" y="428"/>
                    <a:pt x="1988" y="435"/>
                  </a:cubicBezTo>
                  <a:cubicBezTo>
                    <a:pt x="1979" y="439"/>
                    <a:pt x="1971" y="440"/>
                    <a:pt x="1963" y="440"/>
                  </a:cubicBezTo>
                  <a:cubicBezTo>
                    <a:pt x="1960" y="440"/>
                    <a:pt x="1957" y="439"/>
                    <a:pt x="1954" y="439"/>
                  </a:cubicBezTo>
                  <a:cubicBezTo>
                    <a:pt x="1953" y="436"/>
                    <a:pt x="1952" y="435"/>
                    <a:pt x="1949" y="435"/>
                  </a:cubicBezTo>
                  <a:cubicBezTo>
                    <a:pt x="1948" y="435"/>
                    <a:pt x="1945" y="435"/>
                    <a:pt x="1941" y="437"/>
                  </a:cubicBezTo>
                  <a:cubicBezTo>
                    <a:pt x="1923" y="442"/>
                    <a:pt x="1932" y="439"/>
                    <a:pt x="1930" y="448"/>
                  </a:cubicBezTo>
                  <a:cubicBezTo>
                    <a:pt x="1928" y="451"/>
                    <a:pt x="1917" y="457"/>
                    <a:pt x="1911" y="457"/>
                  </a:cubicBezTo>
                  <a:cubicBezTo>
                    <a:pt x="1910" y="457"/>
                    <a:pt x="1910" y="457"/>
                    <a:pt x="1910" y="457"/>
                  </a:cubicBezTo>
                  <a:cubicBezTo>
                    <a:pt x="1898" y="455"/>
                    <a:pt x="1909" y="444"/>
                    <a:pt x="1899" y="444"/>
                  </a:cubicBezTo>
                  <a:cubicBezTo>
                    <a:pt x="1897" y="444"/>
                    <a:pt x="1893" y="444"/>
                    <a:pt x="1889" y="445"/>
                  </a:cubicBezTo>
                  <a:cubicBezTo>
                    <a:pt x="1879" y="448"/>
                    <a:pt x="1858" y="459"/>
                    <a:pt x="1860" y="465"/>
                  </a:cubicBezTo>
                  <a:cubicBezTo>
                    <a:pt x="1855" y="467"/>
                    <a:pt x="1847" y="469"/>
                    <a:pt x="1841" y="471"/>
                  </a:cubicBezTo>
                  <a:cubicBezTo>
                    <a:pt x="1835" y="473"/>
                    <a:pt x="1790" y="496"/>
                    <a:pt x="1785" y="496"/>
                  </a:cubicBezTo>
                  <a:cubicBezTo>
                    <a:pt x="1785" y="496"/>
                    <a:pt x="1785" y="496"/>
                    <a:pt x="1785" y="496"/>
                  </a:cubicBezTo>
                  <a:cubicBezTo>
                    <a:pt x="1774" y="494"/>
                    <a:pt x="1806" y="474"/>
                    <a:pt x="1805" y="471"/>
                  </a:cubicBezTo>
                  <a:lnTo>
                    <a:pt x="1805" y="471"/>
                  </a:lnTo>
                  <a:cubicBezTo>
                    <a:pt x="1806" y="475"/>
                    <a:pt x="1745" y="497"/>
                    <a:pt x="1738" y="502"/>
                  </a:cubicBezTo>
                  <a:cubicBezTo>
                    <a:pt x="1731" y="508"/>
                    <a:pt x="1725" y="510"/>
                    <a:pt x="1717" y="510"/>
                  </a:cubicBezTo>
                  <a:cubicBezTo>
                    <a:pt x="1714" y="510"/>
                    <a:pt x="1711" y="510"/>
                    <a:pt x="1708" y="509"/>
                  </a:cubicBezTo>
                  <a:cubicBezTo>
                    <a:pt x="1705" y="509"/>
                    <a:pt x="1703" y="509"/>
                    <a:pt x="1701" y="509"/>
                  </a:cubicBezTo>
                  <a:cubicBezTo>
                    <a:pt x="1689" y="509"/>
                    <a:pt x="1691" y="515"/>
                    <a:pt x="1681" y="517"/>
                  </a:cubicBezTo>
                  <a:cubicBezTo>
                    <a:pt x="1671" y="520"/>
                    <a:pt x="1667" y="522"/>
                    <a:pt x="1662" y="522"/>
                  </a:cubicBezTo>
                  <a:cubicBezTo>
                    <a:pt x="1660" y="522"/>
                    <a:pt x="1658" y="522"/>
                    <a:pt x="1655" y="521"/>
                  </a:cubicBezTo>
                  <a:cubicBezTo>
                    <a:pt x="1652" y="521"/>
                    <a:pt x="1648" y="522"/>
                    <a:pt x="1644" y="523"/>
                  </a:cubicBezTo>
                  <a:cubicBezTo>
                    <a:pt x="1635" y="527"/>
                    <a:pt x="1631" y="534"/>
                    <a:pt x="1639" y="535"/>
                  </a:cubicBezTo>
                  <a:cubicBezTo>
                    <a:pt x="1643" y="538"/>
                    <a:pt x="1647" y="544"/>
                    <a:pt x="1634" y="546"/>
                  </a:cubicBezTo>
                  <a:cubicBezTo>
                    <a:pt x="1633" y="546"/>
                    <a:pt x="1632" y="546"/>
                    <a:pt x="1631" y="546"/>
                  </a:cubicBezTo>
                  <a:cubicBezTo>
                    <a:pt x="1622" y="546"/>
                    <a:pt x="1618" y="543"/>
                    <a:pt x="1610" y="543"/>
                  </a:cubicBezTo>
                  <a:cubicBezTo>
                    <a:pt x="1608" y="543"/>
                    <a:pt x="1607" y="543"/>
                    <a:pt x="1605" y="543"/>
                  </a:cubicBezTo>
                  <a:cubicBezTo>
                    <a:pt x="1592" y="544"/>
                    <a:pt x="1579" y="552"/>
                    <a:pt x="1569" y="558"/>
                  </a:cubicBezTo>
                  <a:cubicBezTo>
                    <a:pt x="1560" y="561"/>
                    <a:pt x="1552" y="563"/>
                    <a:pt x="1543" y="563"/>
                  </a:cubicBezTo>
                  <a:cubicBezTo>
                    <a:pt x="1541" y="563"/>
                    <a:pt x="1539" y="563"/>
                    <a:pt x="1538" y="563"/>
                  </a:cubicBezTo>
                  <a:cubicBezTo>
                    <a:pt x="1536" y="563"/>
                    <a:pt x="1534" y="563"/>
                    <a:pt x="1532" y="563"/>
                  </a:cubicBezTo>
                  <a:cubicBezTo>
                    <a:pt x="1518" y="568"/>
                    <a:pt x="1523" y="572"/>
                    <a:pt x="1508" y="577"/>
                  </a:cubicBezTo>
                  <a:cubicBezTo>
                    <a:pt x="1498" y="581"/>
                    <a:pt x="1491" y="580"/>
                    <a:pt x="1481" y="582"/>
                  </a:cubicBezTo>
                  <a:cubicBezTo>
                    <a:pt x="1458" y="588"/>
                    <a:pt x="1430" y="600"/>
                    <a:pt x="1413" y="612"/>
                  </a:cubicBezTo>
                  <a:cubicBezTo>
                    <a:pt x="1406" y="617"/>
                    <a:pt x="1402" y="620"/>
                    <a:pt x="1400" y="620"/>
                  </a:cubicBezTo>
                  <a:cubicBezTo>
                    <a:pt x="1398" y="620"/>
                    <a:pt x="1396" y="618"/>
                    <a:pt x="1395" y="615"/>
                  </a:cubicBezTo>
                  <a:cubicBezTo>
                    <a:pt x="1400" y="611"/>
                    <a:pt x="1399" y="610"/>
                    <a:pt x="1396" y="610"/>
                  </a:cubicBezTo>
                  <a:cubicBezTo>
                    <a:pt x="1393" y="610"/>
                    <a:pt x="1386" y="611"/>
                    <a:pt x="1381" y="613"/>
                  </a:cubicBezTo>
                  <a:cubicBezTo>
                    <a:pt x="1369" y="617"/>
                    <a:pt x="1353" y="622"/>
                    <a:pt x="1343" y="629"/>
                  </a:cubicBezTo>
                  <a:cubicBezTo>
                    <a:pt x="1335" y="633"/>
                    <a:pt x="1329" y="641"/>
                    <a:pt x="1315" y="643"/>
                  </a:cubicBezTo>
                  <a:cubicBezTo>
                    <a:pt x="1314" y="641"/>
                    <a:pt x="1312" y="640"/>
                    <a:pt x="1309" y="640"/>
                  </a:cubicBezTo>
                  <a:cubicBezTo>
                    <a:pt x="1299" y="640"/>
                    <a:pt x="1278" y="649"/>
                    <a:pt x="1270" y="653"/>
                  </a:cubicBezTo>
                  <a:cubicBezTo>
                    <a:pt x="1260" y="658"/>
                    <a:pt x="1250" y="675"/>
                    <a:pt x="1245" y="675"/>
                  </a:cubicBezTo>
                  <a:cubicBezTo>
                    <a:pt x="1245" y="675"/>
                    <a:pt x="1244" y="675"/>
                    <a:pt x="1244" y="675"/>
                  </a:cubicBezTo>
                  <a:cubicBezTo>
                    <a:pt x="1237" y="673"/>
                    <a:pt x="1233" y="672"/>
                    <a:pt x="1227" y="672"/>
                  </a:cubicBezTo>
                  <a:cubicBezTo>
                    <a:pt x="1222" y="672"/>
                    <a:pt x="1215" y="673"/>
                    <a:pt x="1205" y="677"/>
                  </a:cubicBezTo>
                  <a:cubicBezTo>
                    <a:pt x="1173" y="687"/>
                    <a:pt x="1141" y="699"/>
                    <a:pt x="1112" y="713"/>
                  </a:cubicBezTo>
                  <a:cubicBezTo>
                    <a:pt x="1101" y="719"/>
                    <a:pt x="1091" y="724"/>
                    <a:pt x="1081" y="729"/>
                  </a:cubicBezTo>
                  <a:cubicBezTo>
                    <a:pt x="1074" y="733"/>
                    <a:pt x="1070" y="739"/>
                    <a:pt x="1065" y="741"/>
                  </a:cubicBezTo>
                  <a:cubicBezTo>
                    <a:pt x="1063" y="742"/>
                    <a:pt x="1061" y="742"/>
                    <a:pt x="1059" y="742"/>
                  </a:cubicBezTo>
                  <a:cubicBezTo>
                    <a:pt x="1053" y="742"/>
                    <a:pt x="1046" y="740"/>
                    <a:pt x="1040" y="740"/>
                  </a:cubicBezTo>
                  <a:cubicBezTo>
                    <a:pt x="1040" y="740"/>
                    <a:pt x="1039" y="740"/>
                    <a:pt x="1038" y="740"/>
                  </a:cubicBezTo>
                  <a:cubicBezTo>
                    <a:pt x="1029" y="741"/>
                    <a:pt x="1017" y="744"/>
                    <a:pt x="1007" y="747"/>
                  </a:cubicBezTo>
                  <a:cubicBezTo>
                    <a:pt x="992" y="753"/>
                    <a:pt x="981" y="759"/>
                    <a:pt x="983" y="766"/>
                  </a:cubicBezTo>
                  <a:cubicBezTo>
                    <a:pt x="983" y="765"/>
                    <a:pt x="982" y="765"/>
                    <a:pt x="982" y="765"/>
                  </a:cubicBezTo>
                  <a:cubicBezTo>
                    <a:pt x="975" y="765"/>
                    <a:pt x="953" y="784"/>
                    <a:pt x="947" y="788"/>
                  </a:cubicBezTo>
                  <a:cubicBezTo>
                    <a:pt x="943" y="789"/>
                    <a:pt x="923" y="788"/>
                    <a:pt x="914" y="791"/>
                  </a:cubicBezTo>
                  <a:cubicBezTo>
                    <a:pt x="901" y="794"/>
                    <a:pt x="886" y="800"/>
                    <a:pt x="875" y="808"/>
                  </a:cubicBezTo>
                  <a:cubicBezTo>
                    <a:pt x="864" y="814"/>
                    <a:pt x="872" y="819"/>
                    <a:pt x="874" y="822"/>
                  </a:cubicBezTo>
                  <a:cubicBezTo>
                    <a:pt x="869" y="825"/>
                    <a:pt x="857" y="831"/>
                    <a:pt x="852" y="833"/>
                  </a:cubicBezTo>
                  <a:cubicBezTo>
                    <a:pt x="852" y="831"/>
                    <a:pt x="850" y="829"/>
                    <a:pt x="849" y="829"/>
                  </a:cubicBezTo>
                  <a:cubicBezTo>
                    <a:pt x="845" y="829"/>
                    <a:pt x="835" y="835"/>
                    <a:pt x="830" y="836"/>
                  </a:cubicBezTo>
                  <a:cubicBezTo>
                    <a:pt x="829" y="837"/>
                    <a:pt x="828" y="837"/>
                    <a:pt x="828" y="837"/>
                  </a:cubicBezTo>
                  <a:cubicBezTo>
                    <a:pt x="826" y="837"/>
                    <a:pt x="823" y="836"/>
                    <a:pt x="821" y="836"/>
                  </a:cubicBezTo>
                  <a:cubicBezTo>
                    <a:pt x="819" y="836"/>
                    <a:pt x="818" y="837"/>
                    <a:pt x="816" y="837"/>
                  </a:cubicBezTo>
                  <a:cubicBezTo>
                    <a:pt x="808" y="839"/>
                    <a:pt x="800" y="843"/>
                    <a:pt x="793" y="847"/>
                  </a:cubicBezTo>
                  <a:cubicBezTo>
                    <a:pt x="770" y="859"/>
                    <a:pt x="764" y="869"/>
                    <a:pt x="747" y="883"/>
                  </a:cubicBezTo>
                  <a:cubicBezTo>
                    <a:pt x="739" y="890"/>
                    <a:pt x="735" y="893"/>
                    <a:pt x="732" y="893"/>
                  </a:cubicBezTo>
                  <a:cubicBezTo>
                    <a:pt x="729" y="893"/>
                    <a:pt x="729" y="887"/>
                    <a:pt x="727" y="883"/>
                  </a:cubicBezTo>
                  <a:lnTo>
                    <a:pt x="727" y="883"/>
                  </a:lnTo>
                  <a:cubicBezTo>
                    <a:pt x="729" y="888"/>
                    <a:pt x="713" y="891"/>
                    <a:pt x="709" y="897"/>
                  </a:cubicBezTo>
                  <a:cubicBezTo>
                    <a:pt x="708" y="898"/>
                    <a:pt x="710" y="905"/>
                    <a:pt x="709" y="905"/>
                  </a:cubicBezTo>
                  <a:cubicBezTo>
                    <a:pt x="707" y="906"/>
                    <a:pt x="705" y="907"/>
                    <a:pt x="703" y="907"/>
                  </a:cubicBezTo>
                  <a:cubicBezTo>
                    <a:pt x="699" y="907"/>
                    <a:pt x="697" y="905"/>
                    <a:pt x="694" y="905"/>
                  </a:cubicBezTo>
                  <a:cubicBezTo>
                    <a:pt x="692" y="905"/>
                    <a:pt x="691" y="905"/>
                    <a:pt x="689" y="906"/>
                  </a:cubicBezTo>
                  <a:cubicBezTo>
                    <a:pt x="677" y="912"/>
                    <a:pt x="672" y="923"/>
                    <a:pt x="663" y="930"/>
                  </a:cubicBezTo>
                  <a:cubicBezTo>
                    <a:pt x="658" y="934"/>
                    <a:pt x="655" y="935"/>
                    <a:pt x="654" y="935"/>
                  </a:cubicBezTo>
                  <a:cubicBezTo>
                    <a:pt x="651" y="935"/>
                    <a:pt x="656" y="929"/>
                    <a:pt x="660" y="925"/>
                  </a:cubicBezTo>
                  <a:cubicBezTo>
                    <a:pt x="665" y="919"/>
                    <a:pt x="664" y="913"/>
                    <a:pt x="658" y="913"/>
                  </a:cubicBezTo>
                  <a:cubicBezTo>
                    <a:pt x="655" y="913"/>
                    <a:pt x="652" y="915"/>
                    <a:pt x="647" y="918"/>
                  </a:cubicBezTo>
                  <a:cubicBezTo>
                    <a:pt x="633" y="927"/>
                    <a:pt x="619" y="942"/>
                    <a:pt x="623" y="949"/>
                  </a:cubicBezTo>
                  <a:lnTo>
                    <a:pt x="623" y="949"/>
                  </a:lnTo>
                  <a:cubicBezTo>
                    <a:pt x="622" y="947"/>
                    <a:pt x="620" y="946"/>
                    <a:pt x="617" y="946"/>
                  </a:cubicBezTo>
                  <a:cubicBezTo>
                    <a:pt x="596" y="946"/>
                    <a:pt x="539" y="991"/>
                    <a:pt x="523" y="991"/>
                  </a:cubicBezTo>
                  <a:cubicBezTo>
                    <a:pt x="521" y="991"/>
                    <a:pt x="520" y="990"/>
                    <a:pt x="520" y="989"/>
                  </a:cubicBezTo>
                  <a:cubicBezTo>
                    <a:pt x="496" y="992"/>
                    <a:pt x="486" y="1014"/>
                    <a:pt x="467" y="1027"/>
                  </a:cubicBezTo>
                  <a:cubicBezTo>
                    <a:pt x="453" y="1037"/>
                    <a:pt x="437" y="1045"/>
                    <a:pt x="423" y="1056"/>
                  </a:cubicBezTo>
                  <a:cubicBezTo>
                    <a:pt x="403" y="1069"/>
                    <a:pt x="388" y="1086"/>
                    <a:pt x="369" y="1098"/>
                  </a:cubicBezTo>
                  <a:cubicBezTo>
                    <a:pt x="355" y="1108"/>
                    <a:pt x="348" y="1106"/>
                    <a:pt x="330" y="1119"/>
                  </a:cubicBezTo>
                  <a:cubicBezTo>
                    <a:pt x="324" y="1125"/>
                    <a:pt x="313" y="1132"/>
                    <a:pt x="310" y="1139"/>
                  </a:cubicBezTo>
                  <a:cubicBezTo>
                    <a:pt x="308" y="1142"/>
                    <a:pt x="313" y="1145"/>
                    <a:pt x="307" y="1149"/>
                  </a:cubicBezTo>
                  <a:cubicBezTo>
                    <a:pt x="302" y="1152"/>
                    <a:pt x="298" y="1154"/>
                    <a:pt x="295" y="1154"/>
                  </a:cubicBezTo>
                  <a:cubicBezTo>
                    <a:pt x="288" y="1154"/>
                    <a:pt x="284" y="1149"/>
                    <a:pt x="282" y="1147"/>
                  </a:cubicBezTo>
                  <a:lnTo>
                    <a:pt x="282" y="1147"/>
                  </a:lnTo>
                  <a:cubicBezTo>
                    <a:pt x="284" y="1151"/>
                    <a:pt x="257" y="1176"/>
                    <a:pt x="228" y="1201"/>
                  </a:cubicBezTo>
                  <a:cubicBezTo>
                    <a:pt x="199" y="1227"/>
                    <a:pt x="169" y="1256"/>
                    <a:pt x="161" y="1262"/>
                  </a:cubicBezTo>
                  <a:cubicBezTo>
                    <a:pt x="147" y="1277"/>
                    <a:pt x="127" y="1292"/>
                    <a:pt x="114" y="1307"/>
                  </a:cubicBezTo>
                  <a:cubicBezTo>
                    <a:pt x="102" y="1322"/>
                    <a:pt x="93" y="1340"/>
                    <a:pt x="86" y="1355"/>
                  </a:cubicBezTo>
                  <a:cubicBezTo>
                    <a:pt x="84" y="1360"/>
                    <a:pt x="82" y="1380"/>
                    <a:pt x="85" y="1380"/>
                  </a:cubicBezTo>
                  <a:cubicBezTo>
                    <a:pt x="86" y="1380"/>
                    <a:pt x="86" y="1379"/>
                    <a:pt x="87" y="1378"/>
                  </a:cubicBezTo>
                  <a:lnTo>
                    <a:pt x="87" y="1378"/>
                  </a:lnTo>
                  <a:cubicBezTo>
                    <a:pt x="85" y="1382"/>
                    <a:pt x="82" y="1383"/>
                    <a:pt x="79" y="1383"/>
                  </a:cubicBezTo>
                  <a:cubicBezTo>
                    <a:pt x="78" y="1383"/>
                    <a:pt x="76" y="1383"/>
                    <a:pt x="75" y="1383"/>
                  </a:cubicBezTo>
                  <a:cubicBezTo>
                    <a:pt x="71" y="1383"/>
                    <a:pt x="67" y="1384"/>
                    <a:pt x="64" y="1395"/>
                  </a:cubicBezTo>
                  <a:cubicBezTo>
                    <a:pt x="63" y="1398"/>
                    <a:pt x="58" y="1421"/>
                    <a:pt x="54" y="1425"/>
                  </a:cubicBezTo>
                  <a:cubicBezTo>
                    <a:pt x="54" y="1425"/>
                    <a:pt x="54" y="1425"/>
                    <a:pt x="54" y="1425"/>
                  </a:cubicBezTo>
                  <a:cubicBezTo>
                    <a:pt x="52" y="1425"/>
                    <a:pt x="50" y="1412"/>
                    <a:pt x="47" y="1412"/>
                  </a:cubicBezTo>
                  <a:cubicBezTo>
                    <a:pt x="46" y="1412"/>
                    <a:pt x="45" y="1413"/>
                    <a:pt x="44" y="1415"/>
                  </a:cubicBezTo>
                  <a:cubicBezTo>
                    <a:pt x="36" y="1430"/>
                    <a:pt x="31" y="1463"/>
                    <a:pt x="38" y="1465"/>
                  </a:cubicBezTo>
                  <a:cubicBezTo>
                    <a:pt x="35" y="1475"/>
                    <a:pt x="21" y="1483"/>
                    <a:pt x="17" y="1485"/>
                  </a:cubicBezTo>
                  <a:cubicBezTo>
                    <a:pt x="16" y="1487"/>
                    <a:pt x="1" y="1518"/>
                    <a:pt x="2" y="1521"/>
                  </a:cubicBezTo>
                  <a:cubicBezTo>
                    <a:pt x="4" y="1528"/>
                    <a:pt x="13" y="1528"/>
                    <a:pt x="10" y="1545"/>
                  </a:cubicBezTo>
                  <a:cubicBezTo>
                    <a:pt x="8" y="1559"/>
                    <a:pt x="4" y="1568"/>
                    <a:pt x="4" y="1584"/>
                  </a:cubicBezTo>
                  <a:cubicBezTo>
                    <a:pt x="5" y="1599"/>
                    <a:pt x="6" y="1601"/>
                    <a:pt x="8" y="1617"/>
                  </a:cubicBezTo>
                  <a:cubicBezTo>
                    <a:pt x="10" y="1635"/>
                    <a:pt x="3" y="1641"/>
                    <a:pt x="3" y="1662"/>
                  </a:cubicBezTo>
                  <a:cubicBezTo>
                    <a:pt x="4" y="1675"/>
                    <a:pt x="12" y="1695"/>
                    <a:pt x="19" y="1695"/>
                  </a:cubicBezTo>
                  <a:cubicBezTo>
                    <a:pt x="20" y="1695"/>
                    <a:pt x="20" y="1695"/>
                    <a:pt x="20" y="1695"/>
                  </a:cubicBezTo>
                  <a:lnTo>
                    <a:pt x="20" y="1695"/>
                  </a:lnTo>
                  <a:cubicBezTo>
                    <a:pt x="18" y="1698"/>
                    <a:pt x="18" y="1728"/>
                    <a:pt x="21" y="1728"/>
                  </a:cubicBezTo>
                  <a:cubicBezTo>
                    <a:pt x="21" y="1728"/>
                    <a:pt x="21" y="1728"/>
                    <a:pt x="21" y="1728"/>
                  </a:cubicBezTo>
                  <a:cubicBezTo>
                    <a:pt x="22" y="1726"/>
                    <a:pt x="24" y="1717"/>
                    <a:pt x="27" y="1717"/>
                  </a:cubicBezTo>
                  <a:cubicBezTo>
                    <a:pt x="29" y="1717"/>
                    <a:pt x="31" y="1720"/>
                    <a:pt x="34" y="1727"/>
                  </a:cubicBezTo>
                  <a:cubicBezTo>
                    <a:pt x="38" y="1738"/>
                    <a:pt x="37" y="1745"/>
                    <a:pt x="39" y="1754"/>
                  </a:cubicBezTo>
                  <a:cubicBezTo>
                    <a:pt x="43" y="1775"/>
                    <a:pt x="66" y="1807"/>
                    <a:pt x="78" y="1812"/>
                  </a:cubicBezTo>
                  <a:cubicBezTo>
                    <a:pt x="77" y="1812"/>
                    <a:pt x="77" y="1812"/>
                    <a:pt x="77" y="1812"/>
                  </a:cubicBezTo>
                  <a:lnTo>
                    <a:pt x="77" y="1812"/>
                  </a:lnTo>
                  <a:cubicBezTo>
                    <a:pt x="71" y="1812"/>
                    <a:pt x="87" y="1843"/>
                    <a:pt x="93" y="1849"/>
                  </a:cubicBezTo>
                  <a:cubicBezTo>
                    <a:pt x="93" y="1849"/>
                    <a:pt x="94" y="1848"/>
                    <a:pt x="95" y="1848"/>
                  </a:cubicBezTo>
                  <a:cubicBezTo>
                    <a:pt x="100" y="1848"/>
                    <a:pt x="105" y="1856"/>
                    <a:pt x="114" y="1865"/>
                  </a:cubicBezTo>
                  <a:cubicBezTo>
                    <a:pt x="120" y="1871"/>
                    <a:pt x="121" y="1873"/>
                    <a:pt x="122" y="1873"/>
                  </a:cubicBezTo>
                  <a:cubicBezTo>
                    <a:pt x="123" y="1873"/>
                    <a:pt x="124" y="1872"/>
                    <a:pt x="127" y="1872"/>
                  </a:cubicBezTo>
                  <a:cubicBezTo>
                    <a:pt x="138" y="1872"/>
                    <a:pt x="159" y="1906"/>
                    <a:pt x="169" y="1912"/>
                  </a:cubicBezTo>
                  <a:cubicBezTo>
                    <a:pt x="175" y="1918"/>
                    <a:pt x="180" y="1916"/>
                    <a:pt x="189" y="1921"/>
                  </a:cubicBezTo>
                  <a:cubicBezTo>
                    <a:pt x="203" y="1930"/>
                    <a:pt x="216" y="1939"/>
                    <a:pt x="229" y="1947"/>
                  </a:cubicBezTo>
                  <a:cubicBezTo>
                    <a:pt x="249" y="1959"/>
                    <a:pt x="263" y="1965"/>
                    <a:pt x="276" y="1965"/>
                  </a:cubicBezTo>
                  <a:cubicBezTo>
                    <a:pt x="278" y="1965"/>
                    <a:pt x="281" y="1965"/>
                    <a:pt x="283" y="1965"/>
                  </a:cubicBezTo>
                  <a:lnTo>
                    <a:pt x="283" y="1965"/>
                  </a:lnTo>
                  <a:cubicBezTo>
                    <a:pt x="277" y="1966"/>
                    <a:pt x="270" y="1968"/>
                    <a:pt x="270" y="1972"/>
                  </a:cubicBezTo>
                  <a:cubicBezTo>
                    <a:pt x="270" y="1978"/>
                    <a:pt x="288" y="1979"/>
                    <a:pt x="292" y="1979"/>
                  </a:cubicBezTo>
                  <a:cubicBezTo>
                    <a:pt x="294" y="1979"/>
                    <a:pt x="295" y="1979"/>
                    <a:pt x="297" y="1979"/>
                  </a:cubicBezTo>
                  <a:cubicBezTo>
                    <a:pt x="316" y="1979"/>
                    <a:pt x="324" y="1988"/>
                    <a:pt x="329" y="2002"/>
                  </a:cubicBezTo>
                  <a:cubicBezTo>
                    <a:pt x="330" y="2005"/>
                    <a:pt x="334" y="2006"/>
                    <a:pt x="338" y="2006"/>
                  </a:cubicBezTo>
                  <a:cubicBezTo>
                    <a:pt x="346" y="2006"/>
                    <a:pt x="356" y="2003"/>
                    <a:pt x="362" y="2003"/>
                  </a:cubicBezTo>
                  <a:cubicBezTo>
                    <a:pt x="366" y="2003"/>
                    <a:pt x="368" y="2004"/>
                    <a:pt x="366" y="2008"/>
                  </a:cubicBezTo>
                  <a:cubicBezTo>
                    <a:pt x="363" y="2015"/>
                    <a:pt x="389" y="2027"/>
                    <a:pt x="404" y="2027"/>
                  </a:cubicBezTo>
                  <a:cubicBezTo>
                    <a:pt x="409" y="2027"/>
                    <a:pt x="412" y="2026"/>
                    <a:pt x="414" y="2023"/>
                  </a:cubicBezTo>
                  <a:lnTo>
                    <a:pt x="414" y="2023"/>
                  </a:lnTo>
                  <a:cubicBezTo>
                    <a:pt x="411" y="2028"/>
                    <a:pt x="418" y="2033"/>
                    <a:pt x="426" y="2039"/>
                  </a:cubicBezTo>
                  <a:cubicBezTo>
                    <a:pt x="430" y="2041"/>
                    <a:pt x="437" y="2041"/>
                    <a:pt x="445" y="2043"/>
                  </a:cubicBezTo>
                  <a:cubicBezTo>
                    <a:pt x="458" y="2048"/>
                    <a:pt x="463" y="2053"/>
                    <a:pt x="476" y="2058"/>
                  </a:cubicBezTo>
                  <a:cubicBezTo>
                    <a:pt x="488" y="2063"/>
                    <a:pt x="498" y="2061"/>
                    <a:pt x="509" y="2063"/>
                  </a:cubicBezTo>
                  <a:cubicBezTo>
                    <a:pt x="523" y="2068"/>
                    <a:pt x="536" y="2071"/>
                    <a:pt x="549" y="2076"/>
                  </a:cubicBezTo>
                  <a:cubicBezTo>
                    <a:pt x="568" y="2083"/>
                    <a:pt x="582" y="2090"/>
                    <a:pt x="603" y="2093"/>
                  </a:cubicBezTo>
                  <a:cubicBezTo>
                    <a:pt x="605" y="2093"/>
                    <a:pt x="606" y="2093"/>
                    <a:pt x="607" y="2093"/>
                  </a:cubicBezTo>
                  <a:cubicBezTo>
                    <a:pt x="616" y="2093"/>
                    <a:pt x="625" y="2089"/>
                    <a:pt x="630" y="2089"/>
                  </a:cubicBezTo>
                  <a:cubicBezTo>
                    <a:pt x="631" y="2089"/>
                    <a:pt x="631" y="2089"/>
                    <a:pt x="631" y="2089"/>
                  </a:cubicBezTo>
                  <a:cubicBezTo>
                    <a:pt x="637" y="2091"/>
                    <a:pt x="639" y="2102"/>
                    <a:pt x="646" y="2105"/>
                  </a:cubicBezTo>
                  <a:cubicBezTo>
                    <a:pt x="649" y="2106"/>
                    <a:pt x="651" y="2107"/>
                    <a:pt x="654" y="2107"/>
                  </a:cubicBezTo>
                  <a:cubicBezTo>
                    <a:pt x="660" y="2107"/>
                    <a:pt x="665" y="2104"/>
                    <a:pt x="668" y="2102"/>
                  </a:cubicBezTo>
                  <a:cubicBezTo>
                    <a:pt x="671" y="2100"/>
                    <a:pt x="674" y="2091"/>
                    <a:pt x="682" y="2091"/>
                  </a:cubicBezTo>
                  <a:cubicBezTo>
                    <a:pt x="684" y="2091"/>
                    <a:pt x="686" y="2092"/>
                    <a:pt x="689" y="2094"/>
                  </a:cubicBezTo>
                  <a:cubicBezTo>
                    <a:pt x="699" y="2101"/>
                    <a:pt x="703" y="2109"/>
                    <a:pt x="719" y="2114"/>
                  </a:cubicBezTo>
                  <a:cubicBezTo>
                    <a:pt x="722" y="2115"/>
                    <a:pt x="726" y="2116"/>
                    <a:pt x="729" y="2116"/>
                  </a:cubicBezTo>
                  <a:cubicBezTo>
                    <a:pt x="739" y="2116"/>
                    <a:pt x="748" y="2111"/>
                    <a:pt x="757" y="2111"/>
                  </a:cubicBezTo>
                  <a:cubicBezTo>
                    <a:pt x="761" y="2111"/>
                    <a:pt x="766" y="2113"/>
                    <a:pt x="771" y="2116"/>
                  </a:cubicBezTo>
                  <a:cubicBezTo>
                    <a:pt x="781" y="2125"/>
                    <a:pt x="825" y="2128"/>
                    <a:pt x="841" y="2129"/>
                  </a:cubicBezTo>
                  <a:cubicBezTo>
                    <a:pt x="856" y="2130"/>
                    <a:pt x="870" y="2130"/>
                    <a:pt x="884" y="2133"/>
                  </a:cubicBezTo>
                  <a:cubicBezTo>
                    <a:pt x="889" y="2134"/>
                    <a:pt x="916" y="2145"/>
                    <a:pt x="919" y="2145"/>
                  </a:cubicBezTo>
                  <a:cubicBezTo>
                    <a:pt x="919" y="2145"/>
                    <a:pt x="919" y="2145"/>
                    <a:pt x="919" y="2145"/>
                  </a:cubicBezTo>
                  <a:cubicBezTo>
                    <a:pt x="918" y="2142"/>
                    <a:pt x="907" y="2137"/>
                    <a:pt x="919" y="2136"/>
                  </a:cubicBezTo>
                  <a:cubicBezTo>
                    <a:pt x="922" y="2135"/>
                    <a:pt x="925" y="2135"/>
                    <a:pt x="928" y="2135"/>
                  </a:cubicBezTo>
                  <a:cubicBezTo>
                    <a:pt x="932" y="2135"/>
                    <a:pt x="936" y="2136"/>
                    <a:pt x="940" y="2137"/>
                  </a:cubicBezTo>
                  <a:cubicBezTo>
                    <a:pt x="953" y="2138"/>
                    <a:pt x="976" y="2144"/>
                    <a:pt x="975" y="2151"/>
                  </a:cubicBezTo>
                  <a:lnTo>
                    <a:pt x="975" y="2151"/>
                  </a:lnTo>
                  <a:cubicBezTo>
                    <a:pt x="976" y="2144"/>
                    <a:pt x="978" y="2142"/>
                    <a:pt x="981" y="2142"/>
                  </a:cubicBezTo>
                  <a:cubicBezTo>
                    <a:pt x="989" y="2142"/>
                    <a:pt x="1002" y="2157"/>
                    <a:pt x="1016" y="2157"/>
                  </a:cubicBezTo>
                  <a:cubicBezTo>
                    <a:pt x="1017" y="2157"/>
                    <a:pt x="1017" y="2157"/>
                    <a:pt x="1017" y="2157"/>
                  </a:cubicBezTo>
                  <a:cubicBezTo>
                    <a:pt x="1036" y="2156"/>
                    <a:pt x="1038" y="2145"/>
                    <a:pt x="1060" y="2145"/>
                  </a:cubicBezTo>
                  <a:cubicBezTo>
                    <a:pt x="1066" y="2146"/>
                    <a:pt x="1082" y="2153"/>
                    <a:pt x="1089" y="2154"/>
                  </a:cubicBezTo>
                  <a:cubicBezTo>
                    <a:pt x="1096" y="2156"/>
                    <a:pt x="1101" y="2156"/>
                    <a:pt x="1105" y="2156"/>
                  </a:cubicBezTo>
                  <a:cubicBezTo>
                    <a:pt x="1113" y="2156"/>
                    <a:pt x="1115" y="2153"/>
                    <a:pt x="1126" y="2153"/>
                  </a:cubicBezTo>
                  <a:cubicBezTo>
                    <a:pt x="1129" y="2153"/>
                    <a:pt x="1133" y="2153"/>
                    <a:pt x="1139" y="2154"/>
                  </a:cubicBezTo>
                  <a:cubicBezTo>
                    <a:pt x="1160" y="2157"/>
                    <a:pt x="1173" y="2159"/>
                    <a:pt x="1194" y="2159"/>
                  </a:cubicBezTo>
                  <a:cubicBezTo>
                    <a:pt x="1201" y="2159"/>
                    <a:pt x="1220" y="2155"/>
                    <a:pt x="1222" y="2155"/>
                  </a:cubicBezTo>
                  <a:cubicBezTo>
                    <a:pt x="1248" y="2157"/>
                    <a:pt x="1277" y="2173"/>
                    <a:pt x="1306" y="2173"/>
                  </a:cubicBezTo>
                  <a:cubicBezTo>
                    <a:pt x="1311" y="2173"/>
                    <a:pt x="1315" y="2172"/>
                    <a:pt x="1320" y="2171"/>
                  </a:cubicBezTo>
                  <a:cubicBezTo>
                    <a:pt x="1335" y="2169"/>
                    <a:pt x="1324" y="2165"/>
                    <a:pt x="1337" y="2165"/>
                  </a:cubicBezTo>
                  <a:cubicBezTo>
                    <a:pt x="1339" y="2165"/>
                    <a:pt x="1340" y="2165"/>
                    <a:pt x="1342" y="2165"/>
                  </a:cubicBezTo>
                  <a:cubicBezTo>
                    <a:pt x="1348" y="2168"/>
                    <a:pt x="1355" y="2171"/>
                    <a:pt x="1364" y="2171"/>
                  </a:cubicBezTo>
                  <a:cubicBezTo>
                    <a:pt x="1364" y="2172"/>
                    <a:pt x="1365" y="2172"/>
                    <a:pt x="1365" y="2172"/>
                  </a:cubicBezTo>
                  <a:cubicBezTo>
                    <a:pt x="1368" y="2172"/>
                    <a:pt x="1368" y="2168"/>
                    <a:pt x="1374" y="2167"/>
                  </a:cubicBezTo>
                  <a:cubicBezTo>
                    <a:pt x="1378" y="2167"/>
                    <a:pt x="1381" y="2167"/>
                    <a:pt x="1385" y="2167"/>
                  </a:cubicBezTo>
                  <a:cubicBezTo>
                    <a:pt x="1416" y="2167"/>
                    <a:pt x="1460" y="2177"/>
                    <a:pt x="1494" y="2177"/>
                  </a:cubicBezTo>
                  <a:cubicBezTo>
                    <a:pt x="1506" y="2177"/>
                    <a:pt x="1516" y="2176"/>
                    <a:pt x="1524" y="2173"/>
                  </a:cubicBezTo>
                  <a:lnTo>
                    <a:pt x="1524" y="2173"/>
                  </a:lnTo>
                  <a:cubicBezTo>
                    <a:pt x="1521" y="2174"/>
                    <a:pt x="1521" y="2175"/>
                    <a:pt x="1523" y="2175"/>
                  </a:cubicBezTo>
                  <a:cubicBezTo>
                    <a:pt x="1526" y="2175"/>
                    <a:pt x="1533" y="2173"/>
                    <a:pt x="1525" y="2172"/>
                  </a:cubicBezTo>
                  <a:lnTo>
                    <a:pt x="1525" y="2172"/>
                  </a:lnTo>
                  <a:cubicBezTo>
                    <a:pt x="1526" y="2172"/>
                    <a:pt x="1526" y="2172"/>
                    <a:pt x="1526" y="2172"/>
                  </a:cubicBezTo>
                  <a:cubicBezTo>
                    <a:pt x="1542" y="2172"/>
                    <a:pt x="1550" y="2131"/>
                    <a:pt x="1525" y="2128"/>
                  </a:cubicBezTo>
                  <a:cubicBezTo>
                    <a:pt x="1520" y="2127"/>
                    <a:pt x="1505" y="2126"/>
                    <a:pt x="1493" y="2126"/>
                  </a:cubicBezTo>
                  <a:cubicBezTo>
                    <a:pt x="1486" y="2126"/>
                    <a:pt x="1481" y="2126"/>
                    <a:pt x="1479" y="2128"/>
                  </a:cubicBezTo>
                  <a:cubicBezTo>
                    <a:pt x="1472" y="2133"/>
                    <a:pt x="1470" y="2139"/>
                    <a:pt x="1460" y="2139"/>
                  </a:cubicBezTo>
                  <a:cubicBezTo>
                    <a:pt x="1456" y="2139"/>
                    <a:pt x="1450" y="2138"/>
                    <a:pt x="1442" y="2136"/>
                  </a:cubicBezTo>
                  <a:cubicBezTo>
                    <a:pt x="1420" y="2132"/>
                    <a:pt x="1396" y="2129"/>
                    <a:pt x="1372" y="2129"/>
                  </a:cubicBezTo>
                  <a:cubicBezTo>
                    <a:pt x="1369" y="2129"/>
                    <a:pt x="1367" y="2129"/>
                    <a:pt x="1364" y="2129"/>
                  </a:cubicBezTo>
                  <a:cubicBezTo>
                    <a:pt x="1349" y="2130"/>
                    <a:pt x="1337" y="2139"/>
                    <a:pt x="1325" y="2139"/>
                  </a:cubicBezTo>
                  <a:cubicBezTo>
                    <a:pt x="1325" y="2139"/>
                    <a:pt x="1324" y="2139"/>
                    <a:pt x="1323" y="2139"/>
                  </a:cubicBezTo>
                  <a:cubicBezTo>
                    <a:pt x="1302" y="2136"/>
                    <a:pt x="1301" y="2119"/>
                    <a:pt x="1277" y="2116"/>
                  </a:cubicBezTo>
                  <a:cubicBezTo>
                    <a:pt x="1276" y="2115"/>
                    <a:pt x="1275" y="2115"/>
                    <a:pt x="1274" y="2115"/>
                  </a:cubicBezTo>
                  <a:cubicBezTo>
                    <a:pt x="1264" y="2115"/>
                    <a:pt x="1272" y="2126"/>
                    <a:pt x="1271" y="2129"/>
                  </a:cubicBezTo>
                  <a:cubicBezTo>
                    <a:pt x="1261" y="2129"/>
                    <a:pt x="1255" y="2117"/>
                    <a:pt x="1245" y="2117"/>
                  </a:cubicBezTo>
                  <a:cubicBezTo>
                    <a:pt x="1244" y="2117"/>
                    <a:pt x="1242" y="2117"/>
                    <a:pt x="1241" y="2117"/>
                  </a:cubicBezTo>
                  <a:cubicBezTo>
                    <a:pt x="1238" y="2118"/>
                    <a:pt x="1233" y="2139"/>
                    <a:pt x="1219" y="2139"/>
                  </a:cubicBezTo>
                  <a:cubicBezTo>
                    <a:pt x="1216" y="2139"/>
                    <a:pt x="1214" y="2139"/>
                    <a:pt x="1211" y="2137"/>
                  </a:cubicBezTo>
                  <a:cubicBezTo>
                    <a:pt x="1202" y="2132"/>
                    <a:pt x="1213" y="2125"/>
                    <a:pt x="1195" y="2121"/>
                  </a:cubicBezTo>
                  <a:cubicBezTo>
                    <a:pt x="1191" y="2120"/>
                    <a:pt x="1185" y="2119"/>
                    <a:pt x="1180" y="2119"/>
                  </a:cubicBezTo>
                  <a:cubicBezTo>
                    <a:pt x="1176" y="2119"/>
                    <a:pt x="1172" y="2120"/>
                    <a:pt x="1168" y="2120"/>
                  </a:cubicBezTo>
                  <a:cubicBezTo>
                    <a:pt x="1150" y="2122"/>
                    <a:pt x="1170" y="2135"/>
                    <a:pt x="1143" y="2135"/>
                  </a:cubicBezTo>
                  <a:cubicBezTo>
                    <a:pt x="1141" y="2135"/>
                    <a:pt x="1139" y="2135"/>
                    <a:pt x="1137" y="2135"/>
                  </a:cubicBezTo>
                  <a:cubicBezTo>
                    <a:pt x="1139" y="2129"/>
                    <a:pt x="1136" y="2123"/>
                    <a:pt x="1126" y="2117"/>
                  </a:cubicBezTo>
                  <a:cubicBezTo>
                    <a:pt x="1119" y="2115"/>
                    <a:pt x="1108" y="2112"/>
                    <a:pt x="1100" y="2112"/>
                  </a:cubicBezTo>
                  <a:cubicBezTo>
                    <a:pt x="1095" y="2112"/>
                    <a:pt x="1090" y="2113"/>
                    <a:pt x="1090" y="2118"/>
                  </a:cubicBezTo>
                  <a:lnTo>
                    <a:pt x="1090" y="2118"/>
                  </a:lnTo>
                  <a:cubicBezTo>
                    <a:pt x="1090" y="2110"/>
                    <a:pt x="1085" y="2107"/>
                    <a:pt x="1076" y="2107"/>
                  </a:cubicBezTo>
                  <a:cubicBezTo>
                    <a:pt x="1070" y="2107"/>
                    <a:pt x="1061" y="2109"/>
                    <a:pt x="1054" y="2111"/>
                  </a:cubicBezTo>
                  <a:cubicBezTo>
                    <a:pt x="1055" y="2101"/>
                    <a:pt x="980" y="2103"/>
                    <a:pt x="966" y="2102"/>
                  </a:cubicBezTo>
                  <a:lnTo>
                    <a:pt x="966" y="2102"/>
                  </a:lnTo>
                  <a:cubicBezTo>
                    <a:pt x="992" y="2105"/>
                    <a:pt x="995" y="2114"/>
                    <a:pt x="979" y="2114"/>
                  </a:cubicBezTo>
                  <a:cubicBezTo>
                    <a:pt x="974" y="2114"/>
                    <a:pt x="967" y="2113"/>
                    <a:pt x="959" y="2111"/>
                  </a:cubicBezTo>
                  <a:cubicBezTo>
                    <a:pt x="935" y="2106"/>
                    <a:pt x="909" y="2102"/>
                    <a:pt x="884" y="2098"/>
                  </a:cubicBezTo>
                  <a:lnTo>
                    <a:pt x="884" y="2098"/>
                  </a:lnTo>
                  <a:cubicBezTo>
                    <a:pt x="882" y="2111"/>
                    <a:pt x="946" y="2120"/>
                    <a:pt x="967" y="2125"/>
                  </a:cubicBezTo>
                  <a:lnTo>
                    <a:pt x="907" y="2118"/>
                  </a:lnTo>
                  <a:cubicBezTo>
                    <a:pt x="894" y="2116"/>
                    <a:pt x="874" y="2112"/>
                    <a:pt x="869" y="2105"/>
                  </a:cubicBezTo>
                  <a:cubicBezTo>
                    <a:pt x="864" y="2098"/>
                    <a:pt x="878" y="2096"/>
                    <a:pt x="864" y="2090"/>
                  </a:cubicBezTo>
                  <a:cubicBezTo>
                    <a:pt x="853" y="2086"/>
                    <a:pt x="845" y="2085"/>
                    <a:pt x="837" y="2085"/>
                  </a:cubicBezTo>
                  <a:cubicBezTo>
                    <a:pt x="825" y="2085"/>
                    <a:pt x="816" y="2088"/>
                    <a:pt x="802" y="2088"/>
                  </a:cubicBezTo>
                  <a:cubicBezTo>
                    <a:pt x="799" y="2088"/>
                    <a:pt x="795" y="2087"/>
                    <a:pt x="790" y="2087"/>
                  </a:cubicBezTo>
                  <a:cubicBezTo>
                    <a:pt x="763" y="2084"/>
                    <a:pt x="747" y="2074"/>
                    <a:pt x="731" y="2062"/>
                  </a:cubicBezTo>
                  <a:cubicBezTo>
                    <a:pt x="729" y="2069"/>
                    <a:pt x="707" y="2075"/>
                    <a:pt x="694" y="2076"/>
                  </a:cubicBezTo>
                  <a:cubicBezTo>
                    <a:pt x="693" y="2076"/>
                    <a:pt x="693" y="2076"/>
                    <a:pt x="692" y="2076"/>
                  </a:cubicBezTo>
                  <a:cubicBezTo>
                    <a:pt x="674" y="2076"/>
                    <a:pt x="685" y="2067"/>
                    <a:pt x="679" y="2066"/>
                  </a:cubicBezTo>
                  <a:cubicBezTo>
                    <a:pt x="678" y="2066"/>
                    <a:pt x="676" y="2065"/>
                    <a:pt x="675" y="2065"/>
                  </a:cubicBezTo>
                  <a:cubicBezTo>
                    <a:pt x="674" y="2065"/>
                    <a:pt x="673" y="2065"/>
                    <a:pt x="673" y="2066"/>
                  </a:cubicBezTo>
                  <a:lnTo>
                    <a:pt x="673" y="2066"/>
                  </a:lnTo>
                  <a:cubicBezTo>
                    <a:pt x="674" y="2063"/>
                    <a:pt x="674" y="2060"/>
                    <a:pt x="671" y="2058"/>
                  </a:cubicBezTo>
                  <a:cubicBezTo>
                    <a:pt x="661" y="2053"/>
                    <a:pt x="636" y="2049"/>
                    <a:pt x="623" y="2047"/>
                  </a:cubicBezTo>
                  <a:cubicBezTo>
                    <a:pt x="613" y="2045"/>
                    <a:pt x="597" y="2043"/>
                    <a:pt x="585" y="2043"/>
                  </a:cubicBezTo>
                  <a:cubicBezTo>
                    <a:pt x="581" y="2043"/>
                    <a:pt x="577" y="2043"/>
                    <a:pt x="575" y="2044"/>
                  </a:cubicBezTo>
                  <a:cubicBezTo>
                    <a:pt x="571" y="2046"/>
                    <a:pt x="569" y="2047"/>
                    <a:pt x="565" y="2047"/>
                  </a:cubicBezTo>
                  <a:cubicBezTo>
                    <a:pt x="562" y="2047"/>
                    <a:pt x="559" y="2047"/>
                    <a:pt x="554" y="2045"/>
                  </a:cubicBezTo>
                  <a:cubicBezTo>
                    <a:pt x="547" y="2042"/>
                    <a:pt x="541" y="2038"/>
                    <a:pt x="540" y="2034"/>
                  </a:cubicBezTo>
                  <a:cubicBezTo>
                    <a:pt x="538" y="2029"/>
                    <a:pt x="535" y="2030"/>
                    <a:pt x="525" y="2027"/>
                  </a:cubicBezTo>
                  <a:cubicBezTo>
                    <a:pt x="511" y="2023"/>
                    <a:pt x="497" y="2026"/>
                    <a:pt x="482" y="2022"/>
                  </a:cubicBezTo>
                  <a:cubicBezTo>
                    <a:pt x="468" y="2020"/>
                    <a:pt x="452" y="2015"/>
                    <a:pt x="438" y="2009"/>
                  </a:cubicBezTo>
                  <a:cubicBezTo>
                    <a:pt x="430" y="2006"/>
                    <a:pt x="419" y="1995"/>
                    <a:pt x="414" y="1993"/>
                  </a:cubicBezTo>
                  <a:cubicBezTo>
                    <a:pt x="414" y="1992"/>
                    <a:pt x="413" y="1992"/>
                    <a:pt x="413" y="1992"/>
                  </a:cubicBezTo>
                  <a:cubicBezTo>
                    <a:pt x="411" y="1992"/>
                    <a:pt x="413" y="1996"/>
                    <a:pt x="411" y="1996"/>
                  </a:cubicBezTo>
                  <a:cubicBezTo>
                    <a:pt x="411" y="1996"/>
                    <a:pt x="411" y="1996"/>
                    <a:pt x="410" y="1996"/>
                  </a:cubicBezTo>
                  <a:lnTo>
                    <a:pt x="399" y="1991"/>
                  </a:lnTo>
                  <a:lnTo>
                    <a:pt x="344" y="1969"/>
                  </a:lnTo>
                  <a:cubicBezTo>
                    <a:pt x="330" y="1962"/>
                    <a:pt x="305" y="1947"/>
                    <a:pt x="292" y="1947"/>
                  </a:cubicBezTo>
                  <a:cubicBezTo>
                    <a:pt x="288" y="1947"/>
                    <a:pt x="286" y="1948"/>
                    <a:pt x="285" y="1951"/>
                  </a:cubicBezTo>
                  <a:lnTo>
                    <a:pt x="285" y="1951"/>
                  </a:lnTo>
                  <a:cubicBezTo>
                    <a:pt x="289" y="1943"/>
                    <a:pt x="254" y="1921"/>
                    <a:pt x="240" y="1913"/>
                  </a:cubicBezTo>
                  <a:cubicBezTo>
                    <a:pt x="221" y="1903"/>
                    <a:pt x="216" y="1905"/>
                    <a:pt x="198" y="1892"/>
                  </a:cubicBezTo>
                  <a:cubicBezTo>
                    <a:pt x="191" y="1887"/>
                    <a:pt x="201" y="1884"/>
                    <a:pt x="196" y="1877"/>
                  </a:cubicBezTo>
                  <a:cubicBezTo>
                    <a:pt x="190" y="1871"/>
                    <a:pt x="181" y="1865"/>
                    <a:pt x="175" y="1859"/>
                  </a:cubicBezTo>
                  <a:cubicBezTo>
                    <a:pt x="166" y="1852"/>
                    <a:pt x="155" y="1844"/>
                    <a:pt x="146" y="1840"/>
                  </a:cubicBezTo>
                  <a:cubicBezTo>
                    <a:pt x="145" y="1839"/>
                    <a:pt x="144" y="1839"/>
                    <a:pt x="143" y="1839"/>
                  </a:cubicBezTo>
                  <a:cubicBezTo>
                    <a:pt x="140" y="1839"/>
                    <a:pt x="139" y="1842"/>
                    <a:pt x="137" y="1844"/>
                  </a:cubicBezTo>
                  <a:lnTo>
                    <a:pt x="137" y="1844"/>
                  </a:lnTo>
                  <a:cubicBezTo>
                    <a:pt x="143" y="1834"/>
                    <a:pt x="119" y="1822"/>
                    <a:pt x="112" y="1811"/>
                  </a:cubicBezTo>
                  <a:cubicBezTo>
                    <a:pt x="101" y="1799"/>
                    <a:pt x="131" y="1800"/>
                    <a:pt x="114" y="1784"/>
                  </a:cubicBezTo>
                  <a:cubicBezTo>
                    <a:pt x="108" y="1777"/>
                    <a:pt x="102" y="1774"/>
                    <a:pt x="98" y="1774"/>
                  </a:cubicBezTo>
                  <a:cubicBezTo>
                    <a:pt x="91" y="1774"/>
                    <a:pt x="85" y="1779"/>
                    <a:pt x="78" y="1779"/>
                  </a:cubicBezTo>
                  <a:cubicBezTo>
                    <a:pt x="77" y="1779"/>
                    <a:pt x="76" y="1779"/>
                    <a:pt x="74" y="1779"/>
                  </a:cubicBezTo>
                  <a:cubicBezTo>
                    <a:pt x="63" y="1775"/>
                    <a:pt x="67" y="1744"/>
                    <a:pt x="70" y="1744"/>
                  </a:cubicBezTo>
                  <a:cubicBezTo>
                    <a:pt x="64" y="1741"/>
                    <a:pt x="64" y="1746"/>
                    <a:pt x="57" y="1732"/>
                  </a:cubicBezTo>
                  <a:cubicBezTo>
                    <a:pt x="55" y="1729"/>
                    <a:pt x="52" y="1717"/>
                    <a:pt x="48" y="1715"/>
                  </a:cubicBezTo>
                  <a:cubicBezTo>
                    <a:pt x="47" y="1714"/>
                    <a:pt x="46" y="1714"/>
                    <a:pt x="46" y="1714"/>
                  </a:cubicBezTo>
                  <a:cubicBezTo>
                    <a:pt x="44" y="1714"/>
                    <a:pt x="43" y="1715"/>
                    <a:pt x="41" y="1715"/>
                  </a:cubicBezTo>
                  <a:cubicBezTo>
                    <a:pt x="41" y="1715"/>
                    <a:pt x="40" y="1715"/>
                    <a:pt x="39" y="1714"/>
                  </a:cubicBezTo>
                  <a:cubicBezTo>
                    <a:pt x="35" y="1710"/>
                    <a:pt x="32" y="1699"/>
                    <a:pt x="31" y="1692"/>
                  </a:cubicBezTo>
                  <a:cubicBezTo>
                    <a:pt x="38" y="1691"/>
                    <a:pt x="42" y="1688"/>
                    <a:pt x="35" y="1672"/>
                  </a:cubicBezTo>
                  <a:cubicBezTo>
                    <a:pt x="26" y="1649"/>
                    <a:pt x="25" y="1645"/>
                    <a:pt x="36" y="1641"/>
                  </a:cubicBezTo>
                  <a:cubicBezTo>
                    <a:pt x="40" y="1640"/>
                    <a:pt x="37" y="1609"/>
                    <a:pt x="34" y="1606"/>
                  </a:cubicBezTo>
                  <a:cubicBezTo>
                    <a:pt x="33" y="1605"/>
                    <a:pt x="32" y="1604"/>
                    <a:pt x="31" y="1604"/>
                  </a:cubicBezTo>
                  <a:cubicBezTo>
                    <a:pt x="30" y="1604"/>
                    <a:pt x="29" y="1605"/>
                    <a:pt x="29" y="1605"/>
                  </a:cubicBezTo>
                  <a:cubicBezTo>
                    <a:pt x="28" y="1605"/>
                    <a:pt x="27" y="1604"/>
                    <a:pt x="27" y="1597"/>
                  </a:cubicBezTo>
                  <a:cubicBezTo>
                    <a:pt x="27" y="1581"/>
                    <a:pt x="29" y="1563"/>
                    <a:pt x="32" y="1548"/>
                  </a:cubicBezTo>
                  <a:cubicBezTo>
                    <a:pt x="38" y="1532"/>
                    <a:pt x="45" y="1531"/>
                    <a:pt x="51" y="1518"/>
                  </a:cubicBezTo>
                  <a:cubicBezTo>
                    <a:pt x="56" y="1507"/>
                    <a:pt x="64" y="1489"/>
                    <a:pt x="64" y="1476"/>
                  </a:cubicBezTo>
                  <a:cubicBezTo>
                    <a:pt x="62" y="1461"/>
                    <a:pt x="86" y="1437"/>
                    <a:pt x="89" y="1437"/>
                  </a:cubicBezTo>
                  <a:cubicBezTo>
                    <a:pt x="89" y="1437"/>
                    <a:pt x="89" y="1437"/>
                    <a:pt x="89" y="1437"/>
                  </a:cubicBezTo>
                  <a:cubicBezTo>
                    <a:pt x="90" y="1432"/>
                    <a:pt x="88" y="1430"/>
                    <a:pt x="85" y="1430"/>
                  </a:cubicBezTo>
                  <a:cubicBezTo>
                    <a:pt x="78" y="1430"/>
                    <a:pt x="63" y="1444"/>
                    <a:pt x="60" y="1444"/>
                  </a:cubicBezTo>
                  <a:cubicBezTo>
                    <a:pt x="59" y="1444"/>
                    <a:pt x="59" y="1444"/>
                    <a:pt x="59" y="1444"/>
                  </a:cubicBezTo>
                  <a:cubicBezTo>
                    <a:pt x="59" y="1443"/>
                    <a:pt x="68" y="1426"/>
                    <a:pt x="71" y="1426"/>
                  </a:cubicBezTo>
                  <a:cubicBezTo>
                    <a:pt x="71" y="1426"/>
                    <a:pt x="72" y="1426"/>
                    <a:pt x="72" y="1426"/>
                  </a:cubicBezTo>
                  <a:cubicBezTo>
                    <a:pt x="72" y="1426"/>
                    <a:pt x="72" y="1426"/>
                    <a:pt x="72" y="1426"/>
                  </a:cubicBezTo>
                  <a:cubicBezTo>
                    <a:pt x="78" y="1426"/>
                    <a:pt x="87" y="1407"/>
                    <a:pt x="90" y="1397"/>
                  </a:cubicBezTo>
                  <a:cubicBezTo>
                    <a:pt x="93" y="1386"/>
                    <a:pt x="96" y="1384"/>
                    <a:pt x="100" y="1384"/>
                  </a:cubicBezTo>
                  <a:cubicBezTo>
                    <a:pt x="102" y="1384"/>
                    <a:pt x="104" y="1385"/>
                    <a:pt x="107" y="1385"/>
                  </a:cubicBezTo>
                  <a:cubicBezTo>
                    <a:pt x="109" y="1385"/>
                    <a:pt x="112" y="1384"/>
                    <a:pt x="114" y="1383"/>
                  </a:cubicBezTo>
                  <a:cubicBezTo>
                    <a:pt x="123" y="1379"/>
                    <a:pt x="118" y="1372"/>
                    <a:pt x="119" y="1369"/>
                  </a:cubicBezTo>
                  <a:cubicBezTo>
                    <a:pt x="114" y="1365"/>
                    <a:pt x="124" y="1352"/>
                    <a:pt x="129" y="1345"/>
                  </a:cubicBezTo>
                  <a:cubicBezTo>
                    <a:pt x="143" y="1325"/>
                    <a:pt x="150" y="1326"/>
                    <a:pt x="156" y="1304"/>
                  </a:cubicBezTo>
                  <a:cubicBezTo>
                    <a:pt x="157" y="1303"/>
                    <a:pt x="164" y="1288"/>
                    <a:pt x="167" y="1287"/>
                  </a:cubicBezTo>
                  <a:cubicBezTo>
                    <a:pt x="167" y="1287"/>
                    <a:pt x="167" y="1287"/>
                    <a:pt x="168" y="1287"/>
                  </a:cubicBezTo>
                  <a:cubicBezTo>
                    <a:pt x="172" y="1287"/>
                    <a:pt x="168" y="1304"/>
                    <a:pt x="174" y="1304"/>
                  </a:cubicBezTo>
                  <a:cubicBezTo>
                    <a:pt x="176" y="1304"/>
                    <a:pt x="179" y="1302"/>
                    <a:pt x="182" y="1299"/>
                  </a:cubicBezTo>
                  <a:cubicBezTo>
                    <a:pt x="200" y="1284"/>
                    <a:pt x="219" y="1264"/>
                    <a:pt x="236" y="1247"/>
                  </a:cubicBezTo>
                  <a:lnTo>
                    <a:pt x="236" y="1247"/>
                  </a:lnTo>
                  <a:cubicBezTo>
                    <a:pt x="234" y="1248"/>
                    <a:pt x="224" y="1258"/>
                    <a:pt x="221" y="1258"/>
                  </a:cubicBezTo>
                  <a:cubicBezTo>
                    <a:pt x="220" y="1258"/>
                    <a:pt x="219" y="1258"/>
                    <a:pt x="219" y="1257"/>
                  </a:cubicBezTo>
                  <a:cubicBezTo>
                    <a:pt x="217" y="1255"/>
                    <a:pt x="246" y="1231"/>
                    <a:pt x="243" y="1227"/>
                  </a:cubicBezTo>
                  <a:lnTo>
                    <a:pt x="243" y="1227"/>
                  </a:lnTo>
                  <a:cubicBezTo>
                    <a:pt x="244" y="1229"/>
                    <a:pt x="225" y="1239"/>
                    <a:pt x="222" y="1239"/>
                  </a:cubicBezTo>
                  <a:cubicBezTo>
                    <a:pt x="221" y="1239"/>
                    <a:pt x="221" y="1239"/>
                    <a:pt x="222" y="1238"/>
                  </a:cubicBezTo>
                  <a:cubicBezTo>
                    <a:pt x="230" y="1226"/>
                    <a:pt x="239" y="1207"/>
                    <a:pt x="248" y="1207"/>
                  </a:cubicBezTo>
                  <a:cubicBezTo>
                    <a:pt x="250" y="1207"/>
                    <a:pt x="251" y="1208"/>
                    <a:pt x="253" y="1210"/>
                  </a:cubicBezTo>
                  <a:cubicBezTo>
                    <a:pt x="253" y="1214"/>
                    <a:pt x="251" y="1220"/>
                    <a:pt x="255" y="1220"/>
                  </a:cubicBezTo>
                  <a:cubicBezTo>
                    <a:pt x="256" y="1220"/>
                    <a:pt x="258" y="1219"/>
                    <a:pt x="261" y="1217"/>
                  </a:cubicBezTo>
                  <a:cubicBezTo>
                    <a:pt x="278" y="1206"/>
                    <a:pt x="299" y="1187"/>
                    <a:pt x="313" y="1174"/>
                  </a:cubicBezTo>
                  <a:cubicBezTo>
                    <a:pt x="325" y="1163"/>
                    <a:pt x="307" y="1164"/>
                    <a:pt x="306" y="1159"/>
                  </a:cubicBezTo>
                  <a:cubicBezTo>
                    <a:pt x="315" y="1153"/>
                    <a:pt x="349" y="1134"/>
                    <a:pt x="356" y="1134"/>
                  </a:cubicBezTo>
                  <a:lnTo>
                    <a:pt x="356" y="1134"/>
                  </a:lnTo>
                  <a:cubicBezTo>
                    <a:pt x="363" y="1135"/>
                    <a:pt x="338" y="1156"/>
                    <a:pt x="335" y="1159"/>
                  </a:cubicBezTo>
                  <a:cubicBezTo>
                    <a:pt x="347" y="1150"/>
                    <a:pt x="369" y="1129"/>
                    <a:pt x="382" y="1127"/>
                  </a:cubicBezTo>
                  <a:cubicBezTo>
                    <a:pt x="383" y="1127"/>
                    <a:pt x="384" y="1127"/>
                    <a:pt x="384" y="1127"/>
                  </a:cubicBezTo>
                  <a:cubicBezTo>
                    <a:pt x="392" y="1127"/>
                    <a:pt x="395" y="1136"/>
                    <a:pt x="397" y="1140"/>
                  </a:cubicBezTo>
                  <a:cubicBezTo>
                    <a:pt x="401" y="1127"/>
                    <a:pt x="401" y="1116"/>
                    <a:pt x="409" y="1100"/>
                  </a:cubicBezTo>
                  <a:cubicBezTo>
                    <a:pt x="414" y="1093"/>
                    <a:pt x="428" y="1087"/>
                    <a:pt x="436" y="1078"/>
                  </a:cubicBezTo>
                  <a:cubicBezTo>
                    <a:pt x="440" y="1075"/>
                    <a:pt x="442" y="1063"/>
                    <a:pt x="452" y="1063"/>
                  </a:cubicBezTo>
                  <a:cubicBezTo>
                    <a:pt x="464" y="1063"/>
                    <a:pt x="450" y="1082"/>
                    <a:pt x="459" y="1085"/>
                  </a:cubicBezTo>
                  <a:cubicBezTo>
                    <a:pt x="460" y="1086"/>
                    <a:pt x="460" y="1086"/>
                    <a:pt x="461" y="1086"/>
                  </a:cubicBezTo>
                  <a:cubicBezTo>
                    <a:pt x="469" y="1086"/>
                    <a:pt x="481" y="1072"/>
                    <a:pt x="485" y="1067"/>
                  </a:cubicBezTo>
                  <a:cubicBezTo>
                    <a:pt x="491" y="1060"/>
                    <a:pt x="489" y="1057"/>
                    <a:pt x="498" y="1050"/>
                  </a:cubicBezTo>
                  <a:cubicBezTo>
                    <a:pt x="508" y="1043"/>
                    <a:pt x="519" y="1036"/>
                    <a:pt x="530" y="1029"/>
                  </a:cubicBezTo>
                  <a:cubicBezTo>
                    <a:pt x="555" y="1015"/>
                    <a:pt x="595" y="996"/>
                    <a:pt x="616" y="977"/>
                  </a:cubicBezTo>
                  <a:cubicBezTo>
                    <a:pt x="621" y="973"/>
                    <a:pt x="619" y="967"/>
                    <a:pt x="628" y="965"/>
                  </a:cubicBezTo>
                  <a:cubicBezTo>
                    <a:pt x="631" y="964"/>
                    <a:pt x="633" y="964"/>
                    <a:pt x="635" y="964"/>
                  </a:cubicBezTo>
                  <a:cubicBezTo>
                    <a:pt x="640" y="964"/>
                    <a:pt x="643" y="965"/>
                    <a:pt x="648" y="965"/>
                  </a:cubicBezTo>
                  <a:cubicBezTo>
                    <a:pt x="650" y="965"/>
                    <a:pt x="653" y="965"/>
                    <a:pt x="656" y="964"/>
                  </a:cubicBezTo>
                  <a:cubicBezTo>
                    <a:pt x="680" y="958"/>
                    <a:pt x="714" y="941"/>
                    <a:pt x="733" y="926"/>
                  </a:cubicBezTo>
                  <a:cubicBezTo>
                    <a:pt x="738" y="922"/>
                    <a:pt x="743" y="911"/>
                    <a:pt x="747" y="910"/>
                  </a:cubicBezTo>
                  <a:cubicBezTo>
                    <a:pt x="747" y="910"/>
                    <a:pt x="748" y="910"/>
                    <a:pt x="748" y="910"/>
                  </a:cubicBezTo>
                  <a:cubicBezTo>
                    <a:pt x="754" y="910"/>
                    <a:pt x="754" y="917"/>
                    <a:pt x="760" y="917"/>
                  </a:cubicBezTo>
                  <a:cubicBezTo>
                    <a:pt x="762" y="917"/>
                    <a:pt x="764" y="916"/>
                    <a:pt x="767" y="915"/>
                  </a:cubicBezTo>
                  <a:cubicBezTo>
                    <a:pt x="767" y="915"/>
                    <a:pt x="767" y="905"/>
                    <a:pt x="778" y="898"/>
                  </a:cubicBezTo>
                  <a:cubicBezTo>
                    <a:pt x="786" y="894"/>
                    <a:pt x="795" y="891"/>
                    <a:pt x="795" y="885"/>
                  </a:cubicBezTo>
                  <a:cubicBezTo>
                    <a:pt x="794" y="873"/>
                    <a:pt x="798" y="871"/>
                    <a:pt x="809" y="858"/>
                  </a:cubicBezTo>
                  <a:cubicBezTo>
                    <a:pt x="815" y="858"/>
                    <a:pt x="836" y="869"/>
                    <a:pt x="830" y="871"/>
                  </a:cubicBezTo>
                  <a:cubicBezTo>
                    <a:pt x="825" y="871"/>
                    <a:pt x="814" y="872"/>
                    <a:pt x="809" y="880"/>
                  </a:cubicBezTo>
                  <a:cubicBezTo>
                    <a:pt x="807" y="883"/>
                    <a:pt x="807" y="884"/>
                    <a:pt x="809" y="884"/>
                  </a:cubicBezTo>
                  <a:cubicBezTo>
                    <a:pt x="811" y="884"/>
                    <a:pt x="813" y="884"/>
                    <a:pt x="816" y="883"/>
                  </a:cubicBezTo>
                  <a:cubicBezTo>
                    <a:pt x="825" y="880"/>
                    <a:pt x="848" y="862"/>
                    <a:pt x="860" y="862"/>
                  </a:cubicBezTo>
                  <a:cubicBezTo>
                    <a:pt x="861" y="862"/>
                    <a:pt x="862" y="862"/>
                    <a:pt x="864" y="863"/>
                  </a:cubicBezTo>
                  <a:cubicBezTo>
                    <a:pt x="864" y="863"/>
                    <a:pt x="864" y="863"/>
                    <a:pt x="865" y="863"/>
                  </a:cubicBezTo>
                  <a:cubicBezTo>
                    <a:pt x="867" y="863"/>
                    <a:pt x="871" y="861"/>
                    <a:pt x="876" y="859"/>
                  </a:cubicBezTo>
                  <a:lnTo>
                    <a:pt x="876" y="859"/>
                  </a:lnTo>
                  <a:cubicBezTo>
                    <a:pt x="865" y="858"/>
                    <a:pt x="850" y="853"/>
                    <a:pt x="870" y="843"/>
                  </a:cubicBezTo>
                  <a:lnTo>
                    <a:pt x="870" y="843"/>
                  </a:lnTo>
                  <a:lnTo>
                    <a:pt x="877" y="859"/>
                  </a:lnTo>
                  <a:lnTo>
                    <a:pt x="877" y="859"/>
                  </a:lnTo>
                  <a:cubicBezTo>
                    <a:pt x="895" y="850"/>
                    <a:pt x="927" y="830"/>
                    <a:pt x="940" y="824"/>
                  </a:cubicBezTo>
                  <a:cubicBezTo>
                    <a:pt x="937" y="816"/>
                    <a:pt x="926" y="821"/>
                    <a:pt x="923" y="814"/>
                  </a:cubicBezTo>
                  <a:cubicBezTo>
                    <a:pt x="929" y="811"/>
                    <a:pt x="936" y="811"/>
                    <a:pt x="942" y="811"/>
                  </a:cubicBezTo>
                  <a:cubicBezTo>
                    <a:pt x="944" y="811"/>
                    <a:pt x="945" y="811"/>
                    <a:pt x="946" y="811"/>
                  </a:cubicBezTo>
                  <a:cubicBezTo>
                    <a:pt x="950" y="811"/>
                    <a:pt x="954" y="811"/>
                    <a:pt x="956" y="809"/>
                  </a:cubicBezTo>
                  <a:cubicBezTo>
                    <a:pt x="966" y="803"/>
                    <a:pt x="970" y="792"/>
                    <a:pt x="977" y="784"/>
                  </a:cubicBezTo>
                  <a:cubicBezTo>
                    <a:pt x="981" y="786"/>
                    <a:pt x="1001" y="789"/>
                    <a:pt x="1020" y="789"/>
                  </a:cubicBezTo>
                  <a:cubicBezTo>
                    <a:pt x="1039" y="789"/>
                    <a:pt x="1056" y="786"/>
                    <a:pt x="1053" y="778"/>
                  </a:cubicBezTo>
                  <a:lnTo>
                    <a:pt x="1053" y="778"/>
                  </a:lnTo>
                  <a:cubicBezTo>
                    <a:pt x="1044" y="780"/>
                    <a:pt x="1043" y="783"/>
                    <a:pt x="1041" y="785"/>
                  </a:cubicBezTo>
                  <a:cubicBezTo>
                    <a:pt x="1040" y="785"/>
                    <a:pt x="1040" y="785"/>
                    <a:pt x="1039" y="785"/>
                  </a:cubicBezTo>
                  <a:cubicBezTo>
                    <a:pt x="1036" y="785"/>
                    <a:pt x="1039" y="773"/>
                    <a:pt x="1041" y="771"/>
                  </a:cubicBezTo>
                  <a:cubicBezTo>
                    <a:pt x="1045" y="766"/>
                    <a:pt x="1055" y="761"/>
                    <a:pt x="1063" y="759"/>
                  </a:cubicBezTo>
                  <a:cubicBezTo>
                    <a:pt x="1065" y="758"/>
                    <a:pt x="1067" y="758"/>
                    <a:pt x="1069" y="758"/>
                  </a:cubicBezTo>
                  <a:cubicBezTo>
                    <a:pt x="1078" y="758"/>
                    <a:pt x="1072" y="769"/>
                    <a:pt x="1083" y="769"/>
                  </a:cubicBezTo>
                  <a:cubicBezTo>
                    <a:pt x="1085" y="769"/>
                    <a:pt x="1087" y="769"/>
                    <a:pt x="1091" y="768"/>
                  </a:cubicBezTo>
                  <a:cubicBezTo>
                    <a:pt x="1101" y="765"/>
                    <a:pt x="1117" y="759"/>
                    <a:pt x="1126" y="754"/>
                  </a:cubicBezTo>
                  <a:cubicBezTo>
                    <a:pt x="1139" y="747"/>
                    <a:pt x="1126" y="743"/>
                    <a:pt x="1144" y="735"/>
                  </a:cubicBezTo>
                  <a:cubicBezTo>
                    <a:pt x="1151" y="732"/>
                    <a:pt x="1157" y="730"/>
                    <a:pt x="1161" y="730"/>
                  </a:cubicBezTo>
                  <a:cubicBezTo>
                    <a:pt x="1163" y="730"/>
                    <a:pt x="1165" y="731"/>
                    <a:pt x="1166" y="733"/>
                  </a:cubicBezTo>
                  <a:cubicBezTo>
                    <a:pt x="1165" y="735"/>
                    <a:pt x="1160" y="742"/>
                    <a:pt x="1161" y="743"/>
                  </a:cubicBezTo>
                  <a:cubicBezTo>
                    <a:pt x="1161" y="743"/>
                    <a:pt x="1161" y="743"/>
                    <a:pt x="1162" y="743"/>
                  </a:cubicBezTo>
                  <a:cubicBezTo>
                    <a:pt x="1167" y="743"/>
                    <a:pt x="1203" y="706"/>
                    <a:pt x="1216" y="706"/>
                  </a:cubicBezTo>
                  <a:cubicBezTo>
                    <a:pt x="1217" y="706"/>
                    <a:pt x="1217" y="706"/>
                    <a:pt x="1218" y="706"/>
                  </a:cubicBezTo>
                  <a:cubicBezTo>
                    <a:pt x="1224" y="709"/>
                    <a:pt x="1225" y="714"/>
                    <a:pt x="1232" y="714"/>
                  </a:cubicBezTo>
                  <a:cubicBezTo>
                    <a:pt x="1235" y="714"/>
                    <a:pt x="1239" y="714"/>
                    <a:pt x="1245" y="712"/>
                  </a:cubicBezTo>
                  <a:cubicBezTo>
                    <a:pt x="1250" y="710"/>
                    <a:pt x="1270" y="701"/>
                    <a:pt x="1275" y="698"/>
                  </a:cubicBezTo>
                  <a:lnTo>
                    <a:pt x="1275" y="698"/>
                  </a:lnTo>
                  <a:cubicBezTo>
                    <a:pt x="1273" y="699"/>
                    <a:pt x="1267" y="699"/>
                    <a:pt x="1261" y="699"/>
                  </a:cubicBezTo>
                  <a:cubicBezTo>
                    <a:pt x="1248" y="699"/>
                    <a:pt x="1233" y="697"/>
                    <a:pt x="1245" y="693"/>
                  </a:cubicBezTo>
                  <a:cubicBezTo>
                    <a:pt x="1262" y="689"/>
                    <a:pt x="1277" y="686"/>
                    <a:pt x="1292" y="680"/>
                  </a:cubicBezTo>
                  <a:lnTo>
                    <a:pt x="1317" y="671"/>
                  </a:lnTo>
                  <a:cubicBezTo>
                    <a:pt x="1323" y="671"/>
                    <a:pt x="1325" y="669"/>
                    <a:pt x="1325" y="666"/>
                  </a:cubicBezTo>
                  <a:cubicBezTo>
                    <a:pt x="1325" y="666"/>
                    <a:pt x="1326" y="666"/>
                    <a:pt x="1326" y="666"/>
                  </a:cubicBezTo>
                  <a:lnTo>
                    <a:pt x="1326" y="666"/>
                  </a:lnTo>
                  <a:cubicBezTo>
                    <a:pt x="1329" y="666"/>
                    <a:pt x="1323" y="680"/>
                    <a:pt x="1325" y="682"/>
                  </a:cubicBezTo>
                  <a:cubicBezTo>
                    <a:pt x="1325" y="683"/>
                    <a:pt x="1326" y="683"/>
                    <a:pt x="1327" y="683"/>
                  </a:cubicBezTo>
                  <a:cubicBezTo>
                    <a:pt x="1333" y="683"/>
                    <a:pt x="1342" y="674"/>
                    <a:pt x="1345" y="671"/>
                  </a:cubicBezTo>
                  <a:cubicBezTo>
                    <a:pt x="1348" y="668"/>
                    <a:pt x="1354" y="657"/>
                    <a:pt x="1365" y="657"/>
                  </a:cubicBezTo>
                  <a:cubicBezTo>
                    <a:pt x="1374" y="657"/>
                    <a:pt x="1369" y="664"/>
                    <a:pt x="1374" y="667"/>
                  </a:cubicBezTo>
                  <a:cubicBezTo>
                    <a:pt x="1367" y="664"/>
                    <a:pt x="1398" y="644"/>
                    <a:pt x="1406" y="640"/>
                  </a:cubicBezTo>
                  <a:cubicBezTo>
                    <a:pt x="1414" y="636"/>
                    <a:pt x="1424" y="631"/>
                    <a:pt x="1434" y="630"/>
                  </a:cubicBezTo>
                  <a:cubicBezTo>
                    <a:pt x="1434" y="629"/>
                    <a:pt x="1435" y="629"/>
                    <a:pt x="1435" y="629"/>
                  </a:cubicBezTo>
                  <a:cubicBezTo>
                    <a:pt x="1440" y="629"/>
                    <a:pt x="1439" y="633"/>
                    <a:pt x="1444" y="633"/>
                  </a:cubicBezTo>
                  <a:cubicBezTo>
                    <a:pt x="1445" y="633"/>
                    <a:pt x="1446" y="632"/>
                    <a:pt x="1447" y="632"/>
                  </a:cubicBezTo>
                  <a:cubicBezTo>
                    <a:pt x="1455" y="630"/>
                    <a:pt x="1486" y="623"/>
                    <a:pt x="1485" y="616"/>
                  </a:cubicBezTo>
                  <a:cubicBezTo>
                    <a:pt x="1484" y="611"/>
                    <a:pt x="1486" y="609"/>
                    <a:pt x="1497" y="604"/>
                  </a:cubicBezTo>
                  <a:cubicBezTo>
                    <a:pt x="1497" y="604"/>
                    <a:pt x="1513" y="599"/>
                    <a:pt x="1515" y="599"/>
                  </a:cubicBezTo>
                  <a:cubicBezTo>
                    <a:pt x="1515" y="599"/>
                    <a:pt x="1515" y="599"/>
                    <a:pt x="1515" y="599"/>
                  </a:cubicBezTo>
                  <a:cubicBezTo>
                    <a:pt x="1516" y="601"/>
                    <a:pt x="1493" y="620"/>
                    <a:pt x="1505" y="620"/>
                  </a:cubicBezTo>
                  <a:cubicBezTo>
                    <a:pt x="1506" y="620"/>
                    <a:pt x="1508" y="619"/>
                    <a:pt x="1510" y="619"/>
                  </a:cubicBezTo>
                  <a:cubicBezTo>
                    <a:pt x="1528" y="616"/>
                    <a:pt x="1531" y="602"/>
                    <a:pt x="1550" y="602"/>
                  </a:cubicBezTo>
                  <a:cubicBezTo>
                    <a:pt x="1572" y="600"/>
                    <a:pt x="1583" y="590"/>
                    <a:pt x="1598" y="581"/>
                  </a:cubicBezTo>
                  <a:cubicBezTo>
                    <a:pt x="1604" y="576"/>
                    <a:pt x="1606" y="575"/>
                    <a:pt x="1608" y="575"/>
                  </a:cubicBezTo>
                  <a:cubicBezTo>
                    <a:pt x="1609" y="575"/>
                    <a:pt x="1610" y="576"/>
                    <a:pt x="1612" y="576"/>
                  </a:cubicBezTo>
                  <a:cubicBezTo>
                    <a:pt x="1613" y="576"/>
                    <a:pt x="1613" y="576"/>
                    <a:pt x="1614" y="575"/>
                  </a:cubicBezTo>
                  <a:cubicBezTo>
                    <a:pt x="1620" y="575"/>
                    <a:pt x="1629" y="568"/>
                    <a:pt x="1635" y="567"/>
                  </a:cubicBezTo>
                  <a:cubicBezTo>
                    <a:pt x="1638" y="561"/>
                    <a:pt x="1652" y="550"/>
                    <a:pt x="1661" y="550"/>
                  </a:cubicBezTo>
                  <a:cubicBezTo>
                    <a:pt x="1664" y="550"/>
                    <a:pt x="1666" y="551"/>
                    <a:pt x="1668" y="553"/>
                  </a:cubicBezTo>
                  <a:cubicBezTo>
                    <a:pt x="1670" y="554"/>
                    <a:pt x="1677" y="563"/>
                    <a:pt x="1685" y="563"/>
                  </a:cubicBezTo>
                  <a:cubicBezTo>
                    <a:pt x="1688" y="563"/>
                    <a:pt x="1691" y="561"/>
                    <a:pt x="1694" y="557"/>
                  </a:cubicBezTo>
                  <a:cubicBezTo>
                    <a:pt x="1698" y="550"/>
                    <a:pt x="1696" y="547"/>
                    <a:pt x="1711" y="543"/>
                  </a:cubicBezTo>
                  <a:cubicBezTo>
                    <a:pt x="1712" y="543"/>
                    <a:pt x="1713" y="543"/>
                    <a:pt x="1714" y="543"/>
                  </a:cubicBezTo>
                  <a:cubicBezTo>
                    <a:pt x="1719" y="543"/>
                    <a:pt x="1716" y="549"/>
                    <a:pt x="1721" y="550"/>
                  </a:cubicBezTo>
                  <a:cubicBezTo>
                    <a:pt x="1722" y="550"/>
                    <a:pt x="1722" y="550"/>
                    <a:pt x="1723" y="550"/>
                  </a:cubicBezTo>
                  <a:cubicBezTo>
                    <a:pt x="1728" y="550"/>
                    <a:pt x="1737" y="547"/>
                    <a:pt x="1743" y="546"/>
                  </a:cubicBezTo>
                  <a:lnTo>
                    <a:pt x="1739" y="534"/>
                  </a:lnTo>
                  <a:cubicBezTo>
                    <a:pt x="1737" y="535"/>
                    <a:pt x="1733" y="535"/>
                    <a:pt x="1729" y="535"/>
                  </a:cubicBezTo>
                  <a:cubicBezTo>
                    <a:pt x="1726" y="535"/>
                    <a:pt x="1722" y="535"/>
                    <a:pt x="1721" y="533"/>
                  </a:cubicBezTo>
                  <a:cubicBezTo>
                    <a:pt x="1715" y="529"/>
                    <a:pt x="1744" y="522"/>
                    <a:pt x="1748" y="520"/>
                  </a:cubicBezTo>
                  <a:cubicBezTo>
                    <a:pt x="1753" y="519"/>
                    <a:pt x="1756" y="518"/>
                    <a:pt x="1758" y="518"/>
                  </a:cubicBezTo>
                  <a:cubicBezTo>
                    <a:pt x="1765" y="518"/>
                    <a:pt x="1764" y="523"/>
                    <a:pt x="1775" y="523"/>
                  </a:cubicBezTo>
                  <a:cubicBezTo>
                    <a:pt x="1776" y="523"/>
                    <a:pt x="1777" y="523"/>
                    <a:pt x="1778" y="523"/>
                  </a:cubicBezTo>
                  <a:cubicBezTo>
                    <a:pt x="1781" y="522"/>
                    <a:pt x="1807" y="520"/>
                    <a:pt x="1810" y="519"/>
                  </a:cubicBezTo>
                  <a:cubicBezTo>
                    <a:pt x="1815" y="512"/>
                    <a:pt x="1806" y="510"/>
                    <a:pt x="1823" y="505"/>
                  </a:cubicBezTo>
                  <a:cubicBezTo>
                    <a:pt x="1832" y="502"/>
                    <a:pt x="1841" y="501"/>
                    <a:pt x="1844" y="497"/>
                  </a:cubicBezTo>
                  <a:cubicBezTo>
                    <a:pt x="1850" y="487"/>
                    <a:pt x="1906" y="475"/>
                    <a:pt x="1920" y="471"/>
                  </a:cubicBezTo>
                  <a:cubicBezTo>
                    <a:pt x="1924" y="470"/>
                    <a:pt x="1927" y="470"/>
                    <a:pt x="1929" y="470"/>
                  </a:cubicBezTo>
                  <a:cubicBezTo>
                    <a:pt x="1934" y="470"/>
                    <a:pt x="1934" y="473"/>
                    <a:pt x="1938" y="475"/>
                  </a:cubicBezTo>
                  <a:cubicBezTo>
                    <a:pt x="1939" y="476"/>
                    <a:pt x="1941" y="476"/>
                    <a:pt x="1943" y="476"/>
                  </a:cubicBezTo>
                  <a:cubicBezTo>
                    <a:pt x="1952" y="476"/>
                    <a:pt x="1967" y="470"/>
                    <a:pt x="1973" y="469"/>
                  </a:cubicBezTo>
                  <a:cubicBezTo>
                    <a:pt x="1985" y="468"/>
                    <a:pt x="2004" y="465"/>
                    <a:pt x="2007" y="457"/>
                  </a:cubicBezTo>
                  <a:cubicBezTo>
                    <a:pt x="2009" y="451"/>
                    <a:pt x="2017" y="451"/>
                    <a:pt x="2027" y="449"/>
                  </a:cubicBezTo>
                  <a:cubicBezTo>
                    <a:pt x="2034" y="447"/>
                    <a:pt x="2034" y="443"/>
                    <a:pt x="2043" y="439"/>
                  </a:cubicBezTo>
                  <a:cubicBezTo>
                    <a:pt x="2057" y="434"/>
                    <a:pt x="2067" y="434"/>
                    <a:pt x="2081" y="431"/>
                  </a:cubicBezTo>
                  <a:cubicBezTo>
                    <a:pt x="2096" y="427"/>
                    <a:pt x="2129" y="396"/>
                    <a:pt x="2115" y="395"/>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7734624" y="3149792"/>
              <a:ext cx="380906" cy="865575"/>
            </a:xfrm>
            <a:custGeom>
              <a:avLst/>
              <a:gdLst/>
              <a:ahLst/>
              <a:cxnLst/>
              <a:rect l="l" t="t" r="r" b="b"/>
              <a:pathLst>
                <a:path w="2794" h="6349" extrusionOk="0">
                  <a:moveTo>
                    <a:pt x="983" y="0"/>
                  </a:moveTo>
                  <a:cubicBezTo>
                    <a:pt x="955" y="0"/>
                    <a:pt x="927" y="6"/>
                    <a:pt x="899" y="18"/>
                  </a:cubicBezTo>
                  <a:cubicBezTo>
                    <a:pt x="796" y="61"/>
                    <a:pt x="747" y="177"/>
                    <a:pt x="711" y="282"/>
                  </a:cubicBezTo>
                  <a:cubicBezTo>
                    <a:pt x="1" y="2322"/>
                    <a:pt x="471" y="4727"/>
                    <a:pt x="1898" y="6349"/>
                  </a:cubicBezTo>
                  <a:lnTo>
                    <a:pt x="2597" y="6227"/>
                  </a:lnTo>
                  <a:cubicBezTo>
                    <a:pt x="2794" y="4190"/>
                    <a:pt x="2354" y="2096"/>
                    <a:pt x="1354" y="310"/>
                  </a:cubicBezTo>
                  <a:cubicBezTo>
                    <a:pt x="1272" y="164"/>
                    <a:pt x="1134" y="0"/>
                    <a:pt x="9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7784657" y="3147883"/>
              <a:ext cx="312877" cy="868983"/>
            </a:xfrm>
            <a:custGeom>
              <a:avLst/>
              <a:gdLst/>
              <a:ahLst/>
              <a:cxnLst/>
              <a:rect l="l" t="t" r="r" b="b"/>
              <a:pathLst>
                <a:path w="2295" h="6374" extrusionOk="0">
                  <a:moveTo>
                    <a:pt x="692" y="12"/>
                  </a:moveTo>
                  <a:cubicBezTo>
                    <a:pt x="683" y="12"/>
                    <a:pt x="682" y="19"/>
                    <a:pt x="696" y="24"/>
                  </a:cubicBezTo>
                  <a:cubicBezTo>
                    <a:pt x="699" y="25"/>
                    <a:pt x="702" y="25"/>
                    <a:pt x="704" y="25"/>
                  </a:cubicBezTo>
                  <a:cubicBezTo>
                    <a:pt x="712" y="25"/>
                    <a:pt x="711" y="18"/>
                    <a:pt x="701" y="13"/>
                  </a:cubicBezTo>
                  <a:cubicBezTo>
                    <a:pt x="697" y="12"/>
                    <a:pt x="694" y="12"/>
                    <a:pt x="692" y="12"/>
                  </a:cubicBezTo>
                  <a:close/>
                  <a:moveTo>
                    <a:pt x="599" y="51"/>
                  </a:moveTo>
                  <a:lnTo>
                    <a:pt x="599" y="51"/>
                  </a:lnTo>
                  <a:cubicBezTo>
                    <a:pt x="599" y="51"/>
                    <a:pt x="599" y="52"/>
                    <a:pt x="599" y="52"/>
                  </a:cubicBezTo>
                  <a:cubicBezTo>
                    <a:pt x="599" y="52"/>
                    <a:pt x="599" y="51"/>
                    <a:pt x="599" y="51"/>
                  </a:cubicBezTo>
                  <a:close/>
                  <a:moveTo>
                    <a:pt x="762" y="42"/>
                  </a:moveTo>
                  <a:cubicBezTo>
                    <a:pt x="758" y="42"/>
                    <a:pt x="756" y="43"/>
                    <a:pt x="756" y="47"/>
                  </a:cubicBezTo>
                  <a:cubicBezTo>
                    <a:pt x="766" y="53"/>
                    <a:pt x="773" y="56"/>
                    <a:pt x="775" y="56"/>
                  </a:cubicBezTo>
                  <a:cubicBezTo>
                    <a:pt x="779" y="56"/>
                    <a:pt x="778" y="52"/>
                    <a:pt x="773" y="44"/>
                  </a:cubicBezTo>
                  <a:cubicBezTo>
                    <a:pt x="769" y="43"/>
                    <a:pt x="765" y="42"/>
                    <a:pt x="762" y="42"/>
                  </a:cubicBezTo>
                  <a:close/>
                  <a:moveTo>
                    <a:pt x="814" y="146"/>
                  </a:moveTo>
                  <a:lnTo>
                    <a:pt x="814" y="146"/>
                  </a:lnTo>
                  <a:cubicBezTo>
                    <a:pt x="814" y="146"/>
                    <a:pt x="814" y="146"/>
                    <a:pt x="814" y="146"/>
                  </a:cubicBezTo>
                  <a:cubicBezTo>
                    <a:pt x="814" y="146"/>
                    <a:pt x="814" y="146"/>
                    <a:pt x="814" y="146"/>
                  </a:cubicBezTo>
                  <a:close/>
                  <a:moveTo>
                    <a:pt x="841" y="137"/>
                  </a:moveTo>
                  <a:lnTo>
                    <a:pt x="841" y="137"/>
                  </a:lnTo>
                  <a:cubicBezTo>
                    <a:pt x="844" y="140"/>
                    <a:pt x="846" y="144"/>
                    <a:pt x="849" y="147"/>
                  </a:cubicBezTo>
                  <a:lnTo>
                    <a:pt x="853" y="159"/>
                  </a:lnTo>
                  <a:cubicBezTo>
                    <a:pt x="845" y="150"/>
                    <a:pt x="836" y="143"/>
                    <a:pt x="841" y="137"/>
                  </a:cubicBezTo>
                  <a:close/>
                  <a:moveTo>
                    <a:pt x="974" y="291"/>
                  </a:moveTo>
                  <a:lnTo>
                    <a:pt x="974" y="291"/>
                  </a:lnTo>
                  <a:cubicBezTo>
                    <a:pt x="974" y="291"/>
                    <a:pt x="974" y="291"/>
                    <a:pt x="974" y="292"/>
                  </a:cubicBezTo>
                  <a:lnTo>
                    <a:pt x="974" y="292"/>
                  </a:lnTo>
                  <a:cubicBezTo>
                    <a:pt x="974" y="291"/>
                    <a:pt x="974" y="291"/>
                    <a:pt x="974" y="291"/>
                  </a:cubicBezTo>
                  <a:close/>
                  <a:moveTo>
                    <a:pt x="1211" y="721"/>
                  </a:moveTo>
                  <a:cubicBezTo>
                    <a:pt x="1211" y="721"/>
                    <a:pt x="1211" y="721"/>
                    <a:pt x="1210" y="722"/>
                  </a:cubicBezTo>
                  <a:lnTo>
                    <a:pt x="1210" y="722"/>
                  </a:lnTo>
                  <a:cubicBezTo>
                    <a:pt x="1211" y="721"/>
                    <a:pt x="1211" y="721"/>
                    <a:pt x="1211" y="721"/>
                  </a:cubicBezTo>
                  <a:close/>
                  <a:moveTo>
                    <a:pt x="205" y="906"/>
                  </a:moveTo>
                  <a:lnTo>
                    <a:pt x="205" y="906"/>
                  </a:lnTo>
                  <a:cubicBezTo>
                    <a:pt x="205" y="907"/>
                    <a:pt x="204" y="907"/>
                    <a:pt x="204" y="908"/>
                  </a:cubicBezTo>
                  <a:lnTo>
                    <a:pt x="204" y="908"/>
                  </a:lnTo>
                  <a:cubicBezTo>
                    <a:pt x="204" y="907"/>
                    <a:pt x="205" y="907"/>
                    <a:pt x="205" y="906"/>
                  </a:cubicBezTo>
                  <a:close/>
                  <a:moveTo>
                    <a:pt x="129" y="904"/>
                  </a:moveTo>
                  <a:cubicBezTo>
                    <a:pt x="128" y="904"/>
                    <a:pt x="128" y="904"/>
                    <a:pt x="128" y="904"/>
                  </a:cubicBezTo>
                  <a:cubicBezTo>
                    <a:pt x="121" y="910"/>
                    <a:pt x="120" y="922"/>
                    <a:pt x="117" y="935"/>
                  </a:cubicBezTo>
                  <a:cubicBezTo>
                    <a:pt x="117" y="935"/>
                    <a:pt x="118" y="935"/>
                    <a:pt x="119" y="935"/>
                  </a:cubicBezTo>
                  <a:cubicBezTo>
                    <a:pt x="122" y="935"/>
                    <a:pt x="123" y="933"/>
                    <a:pt x="125" y="924"/>
                  </a:cubicBezTo>
                  <a:cubicBezTo>
                    <a:pt x="125" y="923"/>
                    <a:pt x="131" y="904"/>
                    <a:pt x="129" y="904"/>
                  </a:cubicBezTo>
                  <a:close/>
                  <a:moveTo>
                    <a:pt x="1387" y="1210"/>
                  </a:moveTo>
                  <a:lnTo>
                    <a:pt x="1387" y="1210"/>
                  </a:lnTo>
                  <a:cubicBezTo>
                    <a:pt x="1387" y="1210"/>
                    <a:pt x="1387" y="1210"/>
                    <a:pt x="1387" y="1211"/>
                  </a:cubicBezTo>
                  <a:cubicBezTo>
                    <a:pt x="1387" y="1210"/>
                    <a:pt x="1387" y="1210"/>
                    <a:pt x="1387" y="1210"/>
                  </a:cubicBezTo>
                  <a:close/>
                  <a:moveTo>
                    <a:pt x="117" y="1177"/>
                  </a:moveTo>
                  <a:cubicBezTo>
                    <a:pt x="118" y="1177"/>
                    <a:pt x="118" y="1177"/>
                    <a:pt x="118" y="1177"/>
                  </a:cubicBezTo>
                  <a:lnTo>
                    <a:pt x="111" y="1213"/>
                  </a:lnTo>
                  <a:cubicBezTo>
                    <a:pt x="107" y="1212"/>
                    <a:pt x="106" y="1211"/>
                    <a:pt x="109" y="1200"/>
                  </a:cubicBezTo>
                  <a:cubicBezTo>
                    <a:pt x="109" y="1192"/>
                    <a:pt x="112" y="1177"/>
                    <a:pt x="117" y="1177"/>
                  </a:cubicBezTo>
                  <a:close/>
                  <a:moveTo>
                    <a:pt x="95" y="1248"/>
                  </a:moveTo>
                  <a:cubicBezTo>
                    <a:pt x="95" y="1248"/>
                    <a:pt x="95" y="1248"/>
                    <a:pt x="95" y="1248"/>
                  </a:cubicBezTo>
                  <a:lnTo>
                    <a:pt x="95" y="1248"/>
                  </a:lnTo>
                  <a:lnTo>
                    <a:pt x="95" y="1248"/>
                  </a:lnTo>
                  <a:close/>
                  <a:moveTo>
                    <a:pt x="54" y="1654"/>
                  </a:moveTo>
                  <a:cubicBezTo>
                    <a:pt x="55" y="1654"/>
                    <a:pt x="56" y="1655"/>
                    <a:pt x="57" y="1659"/>
                  </a:cubicBezTo>
                  <a:cubicBezTo>
                    <a:pt x="60" y="1667"/>
                    <a:pt x="61" y="1674"/>
                    <a:pt x="63" y="1681"/>
                  </a:cubicBezTo>
                  <a:cubicBezTo>
                    <a:pt x="59" y="1680"/>
                    <a:pt x="52" y="1680"/>
                    <a:pt x="54" y="1667"/>
                  </a:cubicBezTo>
                  <a:cubicBezTo>
                    <a:pt x="54" y="1667"/>
                    <a:pt x="53" y="1667"/>
                    <a:pt x="53" y="1666"/>
                  </a:cubicBezTo>
                  <a:lnTo>
                    <a:pt x="53" y="1666"/>
                  </a:lnTo>
                  <a:cubicBezTo>
                    <a:pt x="51" y="1660"/>
                    <a:pt x="53" y="1654"/>
                    <a:pt x="54" y="1654"/>
                  </a:cubicBezTo>
                  <a:close/>
                  <a:moveTo>
                    <a:pt x="39" y="1703"/>
                  </a:moveTo>
                  <a:cubicBezTo>
                    <a:pt x="39" y="1703"/>
                    <a:pt x="39" y="1703"/>
                    <a:pt x="39" y="1703"/>
                  </a:cubicBezTo>
                  <a:cubicBezTo>
                    <a:pt x="39" y="1703"/>
                    <a:pt x="39" y="1703"/>
                    <a:pt x="39" y="1703"/>
                  </a:cubicBezTo>
                  <a:cubicBezTo>
                    <a:pt x="39" y="1703"/>
                    <a:pt x="39" y="1703"/>
                    <a:pt x="40" y="1703"/>
                  </a:cubicBezTo>
                  <a:lnTo>
                    <a:pt x="40" y="1703"/>
                  </a:lnTo>
                  <a:cubicBezTo>
                    <a:pt x="39" y="1703"/>
                    <a:pt x="39" y="1703"/>
                    <a:pt x="39" y="1703"/>
                  </a:cubicBezTo>
                  <a:close/>
                  <a:moveTo>
                    <a:pt x="1596" y="1725"/>
                  </a:moveTo>
                  <a:cubicBezTo>
                    <a:pt x="1594" y="1725"/>
                    <a:pt x="1593" y="1725"/>
                    <a:pt x="1591" y="1726"/>
                  </a:cubicBezTo>
                  <a:lnTo>
                    <a:pt x="1595" y="1738"/>
                  </a:lnTo>
                  <a:lnTo>
                    <a:pt x="1604" y="1747"/>
                  </a:lnTo>
                  <a:cubicBezTo>
                    <a:pt x="1606" y="1733"/>
                    <a:pt x="1603" y="1725"/>
                    <a:pt x="1596" y="1725"/>
                  </a:cubicBezTo>
                  <a:close/>
                  <a:moveTo>
                    <a:pt x="1327" y="955"/>
                  </a:moveTo>
                  <a:cubicBezTo>
                    <a:pt x="1315" y="959"/>
                    <a:pt x="1316" y="1001"/>
                    <a:pt x="1317" y="1018"/>
                  </a:cubicBezTo>
                  <a:cubicBezTo>
                    <a:pt x="1317" y="1020"/>
                    <a:pt x="1316" y="1051"/>
                    <a:pt x="1321" y="1051"/>
                  </a:cubicBezTo>
                  <a:cubicBezTo>
                    <a:pt x="1321" y="1051"/>
                    <a:pt x="1321" y="1051"/>
                    <a:pt x="1321" y="1051"/>
                  </a:cubicBezTo>
                  <a:cubicBezTo>
                    <a:pt x="1328" y="1058"/>
                    <a:pt x="1331" y="1062"/>
                    <a:pt x="1334" y="1074"/>
                  </a:cubicBezTo>
                  <a:cubicBezTo>
                    <a:pt x="1337" y="1090"/>
                    <a:pt x="1339" y="1111"/>
                    <a:pt x="1351" y="1125"/>
                  </a:cubicBezTo>
                  <a:cubicBezTo>
                    <a:pt x="1361" y="1137"/>
                    <a:pt x="1365" y="1136"/>
                    <a:pt x="1365" y="1153"/>
                  </a:cubicBezTo>
                  <a:cubicBezTo>
                    <a:pt x="1374" y="1173"/>
                    <a:pt x="1404" y="1203"/>
                    <a:pt x="1387" y="1210"/>
                  </a:cubicBezTo>
                  <a:lnTo>
                    <a:pt x="1387" y="1210"/>
                  </a:lnTo>
                  <a:cubicBezTo>
                    <a:pt x="1388" y="1210"/>
                    <a:pt x="1389" y="1210"/>
                    <a:pt x="1389" y="1210"/>
                  </a:cubicBezTo>
                  <a:cubicBezTo>
                    <a:pt x="1402" y="1210"/>
                    <a:pt x="1410" y="1252"/>
                    <a:pt x="1418" y="1266"/>
                  </a:cubicBezTo>
                  <a:cubicBezTo>
                    <a:pt x="1422" y="1272"/>
                    <a:pt x="1424" y="1274"/>
                    <a:pt x="1426" y="1274"/>
                  </a:cubicBezTo>
                  <a:cubicBezTo>
                    <a:pt x="1427" y="1274"/>
                    <a:pt x="1428" y="1273"/>
                    <a:pt x="1430" y="1273"/>
                  </a:cubicBezTo>
                  <a:cubicBezTo>
                    <a:pt x="1431" y="1273"/>
                    <a:pt x="1433" y="1273"/>
                    <a:pt x="1436" y="1276"/>
                  </a:cubicBezTo>
                  <a:cubicBezTo>
                    <a:pt x="1444" y="1285"/>
                    <a:pt x="1437" y="1297"/>
                    <a:pt x="1434" y="1298"/>
                  </a:cubicBezTo>
                  <a:cubicBezTo>
                    <a:pt x="1418" y="1304"/>
                    <a:pt x="1442" y="1325"/>
                    <a:pt x="1451" y="1341"/>
                  </a:cubicBezTo>
                  <a:cubicBezTo>
                    <a:pt x="1455" y="1349"/>
                    <a:pt x="1474" y="1407"/>
                    <a:pt x="1472" y="1407"/>
                  </a:cubicBezTo>
                  <a:cubicBezTo>
                    <a:pt x="1472" y="1407"/>
                    <a:pt x="1472" y="1407"/>
                    <a:pt x="1472" y="1407"/>
                  </a:cubicBezTo>
                  <a:lnTo>
                    <a:pt x="1472" y="1407"/>
                  </a:lnTo>
                  <a:cubicBezTo>
                    <a:pt x="1472" y="1408"/>
                    <a:pt x="1472" y="1408"/>
                    <a:pt x="1472" y="1408"/>
                  </a:cubicBezTo>
                  <a:cubicBezTo>
                    <a:pt x="1473" y="1408"/>
                    <a:pt x="1470" y="1401"/>
                    <a:pt x="1472" y="1401"/>
                  </a:cubicBezTo>
                  <a:lnTo>
                    <a:pt x="1472" y="1401"/>
                  </a:lnTo>
                  <a:cubicBezTo>
                    <a:pt x="1473" y="1401"/>
                    <a:pt x="1474" y="1402"/>
                    <a:pt x="1475" y="1403"/>
                  </a:cubicBezTo>
                  <a:cubicBezTo>
                    <a:pt x="1479" y="1406"/>
                    <a:pt x="1483" y="1417"/>
                    <a:pt x="1486" y="1424"/>
                  </a:cubicBezTo>
                  <a:cubicBezTo>
                    <a:pt x="1489" y="1432"/>
                    <a:pt x="1496" y="1449"/>
                    <a:pt x="1495" y="1457"/>
                  </a:cubicBezTo>
                  <a:cubicBezTo>
                    <a:pt x="1494" y="1465"/>
                    <a:pt x="1489" y="1465"/>
                    <a:pt x="1499" y="1479"/>
                  </a:cubicBezTo>
                  <a:cubicBezTo>
                    <a:pt x="1505" y="1489"/>
                    <a:pt x="1513" y="1487"/>
                    <a:pt x="1518" y="1495"/>
                  </a:cubicBezTo>
                  <a:cubicBezTo>
                    <a:pt x="1526" y="1507"/>
                    <a:pt x="1526" y="1532"/>
                    <a:pt x="1528" y="1545"/>
                  </a:cubicBezTo>
                  <a:cubicBezTo>
                    <a:pt x="1531" y="1561"/>
                    <a:pt x="1535" y="1576"/>
                    <a:pt x="1542" y="1592"/>
                  </a:cubicBezTo>
                  <a:cubicBezTo>
                    <a:pt x="1548" y="1607"/>
                    <a:pt x="1556" y="1622"/>
                    <a:pt x="1565" y="1635"/>
                  </a:cubicBezTo>
                  <a:cubicBezTo>
                    <a:pt x="1569" y="1640"/>
                    <a:pt x="1583" y="1651"/>
                    <a:pt x="1586" y="1658"/>
                  </a:cubicBezTo>
                  <a:cubicBezTo>
                    <a:pt x="1585" y="1656"/>
                    <a:pt x="1579" y="1654"/>
                    <a:pt x="1575" y="1654"/>
                  </a:cubicBezTo>
                  <a:cubicBezTo>
                    <a:pt x="1573" y="1654"/>
                    <a:pt x="1572" y="1655"/>
                    <a:pt x="1571" y="1656"/>
                  </a:cubicBezTo>
                  <a:cubicBezTo>
                    <a:pt x="1569" y="1660"/>
                    <a:pt x="1582" y="1688"/>
                    <a:pt x="1585" y="1693"/>
                  </a:cubicBezTo>
                  <a:cubicBezTo>
                    <a:pt x="1591" y="1704"/>
                    <a:pt x="1594" y="1696"/>
                    <a:pt x="1600" y="1709"/>
                  </a:cubicBezTo>
                  <a:cubicBezTo>
                    <a:pt x="1605" y="1720"/>
                    <a:pt x="1609" y="1732"/>
                    <a:pt x="1610" y="1742"/>
                  </a:cubicBezTo>
                  <a:cubicBezTo>
                    <a:pt x="1617" y="1774"/>
                    <a:pt x="1606" y="1776"/>
                    <a:pt x="1624" y="1806"/>
                  </a:cubicBezTo>
                  <a:cubicBezTo>
                    <a:pt x="1635" y="1816"/>
                    <a:pt x="1639" y="1830"/>
                    <a:pt x="1645" y="1847"/>
                  </a:cubicBezTo>
                  <a:cubicBezTo>
                    <a:pt x="1647" y="1855"/>
                    <a:pt x="1659" y="1854"/>
                    <a:pt x="1665" y="1871"/>
                  </a:cubicBezTo>
                  <a:cubicBezTo>
                    <a:pt x="1664" y="1871"/>
                    <a:pt x="1663" y="1871"/>
                    <a:pt x="1662" y="1871"/>
                  </a:cubicBezTo>
                  <a:cubicBezTo>
                    <a:pt x="1661" y="1871"/>
                    <a:pt x="1659" y="1871"/>
                    <a:pt x="1658" y="1871"/>
                  </a:cubicBezTo>
                  <a:cubicBezTo>
                    <a:pt x="1653" y="1871"/>
                    <a:pt x="1649" y="1872"/>
                    <a:pt x="1654" y="1882"/>
                  </a:cubicBezTo>
                  <a:cubicBezTo>
                    <a:pt x="1659" y="1892"/>
                    <a:pt x="1667" y="1897"/>
                    <a:pt x="1674" y="1902"/>
                  </a:cubicBezTo>
                  <a:lnTo>
                    <a:pt x="1674" y="1902"/>
                  </a:lnTo>
                  <a:cubicBezTo>
                    <a:pt x="1673" y="1902"/>
                    <a:pt x="1672" y="1901"/>
                    <a:pt x="1671" y="1901"/>
                  </a:cubicBezTo>
                  <a:lnTo>
                    <a:pt x="1671" y="1901"/>
                  </a:lnTo>
                  <a:cubicBezTo>
                    <a:pt x="1666" y="1901"/>
                    <a:pt x="1682" y="1938"/>
                    <a:pt x="1684" y="1946"/>
                  </a:cubicBezTo>
                  <a:cubicBezTo>
                    <a:pt x="1687" y="1962"/>
                    <a:pt x="1674" y="1949"/>
                    <a:pt x="1681" y="1969"/>
                  </a:cubicBezTo>
                  <a:cubicBezTo>
                    <a:pt x="1684" y="1976"/>
                    <a:pt x="1689" y="1980"/>
                    <a:pt x="1694" y="1980"/>
                  </a:cubicBezTo>
                  <a:cubicBezTo>
                    <a:pt x="1703" y="1980"/>
                    <a:pt x="1711" y="1971"/>
                    <a:pt x="1706" y="1956"/>
                  </a:cubicBezTo>
                  <a:lnTo>
                    <a:pt x="1706" y="1956"/>
                  </a:lnTo>
                  <a:lnTo>
                    <a:pt x="1712" y="1972"/>
                  </a:lnTo>
                  <a:cubicBezTo>
                    <a:pt x="1715" y="1983"/>
                    <a:pt x="1724" y="1994"/>
                    <a:pt x="1728" y="1994"/>
                  </a:cubicBezTo>
                  <a:cubicBezTo>
                    <a:pt x="1730" y="1994"/>
                    <a:pt x="1731" y="1990"/>
                    <a:pt x="1729" y="1981"/>
                  </a:cubicBezTo>
                  <a:cubicBezTo>
                    <a:pt x="1724" y="1965"/>
                    <a:pt x="1717" y="1947"/>
                    <a:pt x="1710" y="1931"/>
                  </a:cubicBezTo>
                  <a:cubicBezTo>
                    <a:pt x="1702" y="1913"/>
                    <a:pt x="1699" y="1907"/>
                    <a:pt x="1689" y="1899"/>
                  </a:cubicBezTo>
                  <a:cubicBezTo>
                    <a:pt x="1679" y="1892"/>
                    <a:pt x="1680" y="1869"/>
                    <a:pt x="1669" y="1869"/>
                  </a:cubicBezTo>
                  <a:cubicBezTo>
                    <a:pt x="1668" y="1869"/>
                    <a:pt x="1668" y="1869"/>
                    <a:pt x="1667" y="1870"/>
                  </a:cubicBezTo>
                  <a:lnTo>
                    <a:pt x="1667" y="1870"/>
                  </a:lnTo>
                  <a:cubicBezTo>
                    <a:pt x="1679" y="1865"/>
                    <a:pt x="1664" y="1819"/>
                    <a:pt x="1659" y="1799"/>
                  </a:cubicBezTo>
                  <a:cubicBezTo>
                    <a:pt x="1658" y="1791"/>
                    <a:pt x="1653" y="1776"/>
                    <a:pt x="1654" y="1770"/>
                  </a:cubicBezTo>
                  <a:cubicBezTo>
                    <a:pt x="1659" y="1768"/>
                    <a:pt x="1660" y="1754"/>
                    <a:pt x="1657" y="1743"/>
                  </a:cubicBezTo>
                  <a:lnTo>
                    <a:pt x="1657" y="1743"/>
                  </a:lnTo>
                  <a:lnTo>
                    <a:pt x="1646" y="1747"/>
                  </a:lnTo>
                  <a:cubicBezTo>
                    <a:pt x="1639" y="1728"/>
                    <a:pt x="1647" y="1723"/>
                    <a:pt x="1638" y="1706"/>
                  </a:cubicBezTo>
                  <a:cubicBezTo>
                    <a:pt x="1631" y="1692"/>
                    <a:pt x="1620" y="1676"/>
                    <a:pt x="1610" y="1671"/>
                  </a:cubicBezTo>
                  <a:cubicBezTo>
                    <a:pt x="1606" y="1668"/>
                    <a:pt x="1606" y="1672"/>
                    <a:pt x="1603" y="1664"/>
                  </a:cubicBezTo>
                  <a:cubicBezTo>
                    <a:pt x="1601" y="1656"/>
                    <a:pt x="1598" y="1647"/>
                    <a:pt x="1597" y="1638"/>
                  </a:cubicBezTo>
                  <a:cubicBezTo>
                    <a:pt x="1596" y="1623"/>
                    <a:pt x="1595" y="1603"/>
                    <a:pt x="1584" y="1590"/>
                  </a:cubicBezTo>
                  <a:cubicBezTo>
                    <a:pt x="1574" y="1578"/>
                    <a:pt x="1562" y="1556"/>
                    <a:pt x="1557" y="1537"/>
                  </a:cubicBezTo>
                  <a:cubicBezTo>
                    <a:pt x="1555" y="1529"/>
                    <a:pt x="1563" y="1517"/>
                    <a:pt x="1557" y="1509"/>
                  </a:cubicBezTo>
                  <a:cubicBezTo>
                    <a:pt x="1554" y="1506"/>
                    <a:pt x="1552" y="1504"/>
                    <a:pt x="1550" y="1504"/>
                  </a:cubicBezTo>
                  <a:cubicBezTo>
                    <a:pt x="1546" y="1504"/>
                    <a:pt x="1544" y="1511"/>
                    <a:pt x="1541" y="1511"/>
                  </a:cubicBezTo>
                  <a:cubicBezTo>
                    <a:pt x="1539" y="1511"/>
                    <a:pt x="1537" y="1508"/>
                    <a:pt x="1533" y="1498"/>
                  </a:cubicBezTo>
                  <a:cubicBezTo>
                    <a:pt x="1528" y="1485"/>
                    <a:pt x="1533" y="1484"/>
                    <a:pt x="1538" y="1484"/>
                  </a:cubicBezTo>
                  <a:cubicBezTo>
                    <a:pt x="1539" y="1484"/>
                    <a:pt x="1539" y="1484"/>
                    <a:pt x="1540" y="1484"/>
                  </a:cubicBezTo>
                  <a:cubicBezTo>
                    <a:pt x="1546" y="1484"/>
                    <a:pt x="1552" y="1484"/>
                    <a:pt x="1545" y="1467"/>
                  </a:cubicBezTo>
                  <a:cubicBezTo>
                    <a:pt x="1542" y="1460"/>
                    <a:pt x="1540" y="1458"/>
                    <a:pt x="1538" y="1458"/>
                  </a:cubicBezTo>
                  <a:cubicBezTo>
                    <a:pt x="1536" y="1458"/>
                    <a:pt x="1535" y="1459"/>
                    <a:pt x="1534" y="1459"/>
                  </a:cubicBezTo>
                  <a:cubicBezTo>
                    <a:pt x="1532" y="1459"/>
                    <a:pt x="1530" y="1458"/>
                    <a:pt x="1528" y="1455"/>
                  </a:cubicBezTo>
                  <a:cubicBezTo>
                    <a:pt x="1518" y="1438"/>
                    <a:pt x="1511" y="1410"/>
                    <a:pt x="1505" y="1391"/>
                  </a:cubicBezTo>
                  <a:cubicBezTo>
                    <a:pt x="1492" y="1348"/>
                    <a:pt x="1477" y="1294"/>
                    <a:pt x="1456" y="1253"/>
                  </a:cubicBezTo>
                  <a:cubicBezTo>
                    <a:pt x="1449" y="1240"/>
                    <a:pt x="1444" y="1240"/>
                    <a:pt x="1436" y="1232"/>
                  </a:cubicBezTo>
                  <a:cubicBezTo>
                    <a:pt x="1417" y="1214"/>
                    <a:pt x="1435" y="1223"/>
                    <a:pt x="1435" y="1216"/>
                  </a:cubicBezTo>
                  <a:cubicBezTo>
                    <a:pt x="1435" y="1206"/>
                    <a:pt x="1417" y="1180"/>
                    <a:pt x="1411" y="1174"/>
                  </a:cubicBezTo>
                  <a:cubicBezTo>
                    <a:pt x="1394" y="1166"/>
                    <a:pt x="1399" y="1163"/>
                    <a:pt x="1404" y="1150"/>
                  </a:cubicBezTo>
                  <a:cubicBezTo>
                    <a:pt x="1404" y="1149"/>
                    <a:pt x="1387" y="1143"/>
                    <a:pt x="1381" y="1143"/>
                  </a:cubicBezTo>
                  <a:cubicBezTo>
                    <a:pt x="1379" y="1143"/>
                    <a:pt x="1378" y="1144"/>
                    <a:pt x="1378" y="1145"/>
                  </a:cubicBezTo>
                  <a:lnTo>
                    <a:pt x="1378" y="1145"/>
                  </a:lnTo>
                  <a:cubicBezTo>
                    <a:pt x="1375" y="1136"/>
                    <a:pt x="1385" y="1131"/>
                    <a:pt x="1386" y="1128"/>
                  </a:cubicBezTo>
                  <a:cubicBezTo>
                    <a:pt x="1390" y="1120"/>
                    <a:pt x="1376" y="1104"/>
                    <a:pt x="1371" y="1096"/>
                  </a:cubicBezTo>
                  <a:cubicBezTo>
                    <a:pt x="1367" y="1088"/>
                    <a:pt x="1341" y="1047"/>
                    <a:pt x="1352" y="1047"/>
                  </a:cubicBezTo>
                  <a:cubicBezTo>
                    <a:pt x="1352" y="1047"/>
                    <a:pt x="1353" y="1047"/>
                    <a:pt x="1354" y="1047"/>
                  </a:cubicBezTo>
                  <a:cubicBezTo>
                    <a:pt x="1355" y="1048"/>
                    <a:pt x="1356" y="1048"/>
                    <a:pt x="1357" y="1048"/>
                  </a:cubicBezTo>
                  <a:cubicBezTo>
                    <a:pt x="1368" y="1048"/>
                    <a:pt x="1336" y="1013"/>
                    <a:pt x="1331" y="1004"/>
                  </a:cubicBezTo>
                  <a:cubicBezTo>
                    <a:pt x="1316" y="979"/>
                    <a:pt x="1348" y="972"/>
                    <a:pt x="1327" y="955"/>
                  </a:cubicBezTo>
                  <a:close/>
                  <a:moveTo>
                    <a:pt x="41" y="2002"/>
                  </a:moveTo>
                  <a:cubicBezTo>
                    <a:pt x="43" y="2002"/>
                    <a:pt x="44" y="2005"/>
                    <a:pt x="44" y="2014"/>
                  </a:cubicBezTo>
                  <a:cubicBezTo>
                    <a:pt x="44" y="2022"/>
                    <a:pt x="41" y="2026"/>
                    <a:pt x="39" y="2026"/>
                  </a:cubicBezTo>
                  <a:cubicBezTo>
                    <a:pt x="36" y="2026"/>
                    <a:pt x="33" y="2021"/>
                    <a:pt x="33" y="2013"/>
                  </a:cubicBezTo>
                  <a:cubicBezTo>
                    <a:pt x="35" y="2008"/>
                    <a:pt x="39" y="2002"/>
                    <a:pt x="41" y="2002"/>
                  </a:cubicBezTo>
                  <a:close/>
                  <a:moveTo>
                    <a:pt x="1766" y="2136"/>
                  </a:moveTo>
                  <a:cubicBezTo>
                    <a:pt x="1769" y="2136"/>
                    <a:pt x="1773" y="2140"/>
                    <a:pt x="1775" y="2147"/>
                  </a:cubicBezTo>
                  <a:cubicBezTo>
                    <a:pt x="1774" y="2153"/>
                    <a:pt x="1773" y="2160"/>
                    <a:pt x="1770" y="2160"/>
                  </a:cubicBezTo>
                  <a:cubicBezTo>
                    <a:pt x="1769" y="2160"/>
                    <a:pt x="1767" y="2157"/>
                    <a:pt x="1764" y="2150"/>
                  </a:cubicBezTo>
                  <a:cubicBezTo>
                    <a:pt x="1761" y="2141"/>
                    <a:pt x="1763" y="2136"/>
                    <a:pt x="1766" y="2136"/>
                  </a:cubicBezTo>
                  <a:close/>
                  <a:moveTo>
                    <a:pt x="56" y="2249"/>
                  </a:moveTo>
                  <a:lnTo>
                    <a:pt x="56" y="2249"/>
                  </a:lnTo>
                  <a:cubicBezTo>
                    <a:pt x="56" y="2249"/>
                    <a:pt x="56" y="2249"/>
                    <a:pt x="56" y="2249"/>
                  </a:cubicBezTo>
                  <a:cubicBezTo>
                    <a:pt x="56" y="2249"/>
                    <a:pt x="56" y="2249"/>
                    <a:pt x="56" y="2249"/>
                  </a:cubicBezTo>
                  <a:close/>
                  <a:moveTo>
                    <a:pt x="1906" y="2548"/>
                  </a:moveTo>
                  <a:cubicBezTo>
                    <a:pt x="1911" y="2548"/>
                    <a:pt x="1915" y="2554"/>
                    <a:pt x="1916" y="2570"/>
                  </a:cubicBezTo>
                  <a:cubicBezTo>
                    <a:pt x="1914" y="2577"/>
                    <a:pt x="1912" y="2584"/>
                    <a:pt x="1908" y="2585"/>
                  </a:cubicBezTo>
                  <a:cubicBezTo>
                    <a:pt x="1908" y="2585"/>
                    <a:pt x="1907" y="2585"/>
                    <a:pt x="1907" y="2585"/>
                  </a:cubicBezTo>
                  <a:cubicBezTo>
                    <a:pt x="1901" y="2585"/>
                    <a:pt x="1894" y="2574"/>
                    <a:pt x="1896" y="2562"/>
                  </a:cubicBezTo>
                  <a:cubicBezTo>
                    <a:pt x="1897" y="2554"/>
                    <a:pt x="1902" y="2548"/>
                    <a:pt x="1906" y="2548"/>
                  </a:cubicBezTo>
                  <a:close/>
                  <a:moveTo>
                    <a:pt x="1975" y="2759"/>
                  </a:moveTo>
                  <a:cubicBezTo>
                    <a:pt x="1974" y="2760"/>
                    <a:pt x="1974" y="2760"/>
                    <a:pt x="1974" y="2760"/>
                  </a:cubicBezTo>
                  <a:lnTo>
                    <a:pt x="1974" y="2760"/>
                  </a:lnTo>
                  <a:cubicBezTo>
                    <a:pt x="1974" y="2760"/>
                    <a:pt x="1974" y="2760"/>
                    <a:pt x="1975" y="2759"/>
                  </a:cubicBezTo>
                  <a:close/>
                  <a:moveTo>
                    <a:pt x="1996" y="2863"/>
                  </a:moveTo>
                  <a:cubicBezTo>
                    <a:pt x="1996" y="2863"/>
                    <a:pt x="1996" y="2863"/>
                    <a:pt x="1996" y="2864"/>
                  </a:cubicBezTo>
                  <a:lnTo>
                    <a:pt x="1996" y="2864"/>
                  </a:lnTo>
                  <a:cubicBezTo>
                    <a:pt x="1996" y="2863"/>
                    <a:pt x="1996" y="2863"/>
                    <a:pt x="1996" y="2863"/>
                  </a:cubicBezTo>
                  <a:close/>
                  <a:moveTo>
                    <a:pt x="2009" y="2930"/>
                  </a:moveTo>
                  <a:cubicBezTo>
                    <a:pt x="2008" y="2930"/>
                    <a:pt x="2007" y="2930"/>
                    <a:pt x="2006" y="2931"/>
                  </a:cubicBezTo>
                  <a:lnTo>
                    <a:pt x="2009" y="2943"/>
                  </a:lnTo>
                  <a:lnTo>
                    <a:pt x="2016" y="2953"/>
                  </a:lnTo>
                  <a:cubicBezTo>
                    <a:pt x="2020" y="2939"/>
                    <a:pt x="2017" y="2930"/>
                    <a:pt x="2009" y="2930"/>
                  </a:cubicBezTo>
                  <a:close/>
                  <a:moveTo>
                    <a:pt x="113" y="3058"/>
                  </a:moveTo>
                  <a:cubicBezTo>
                    <a:pt x="113" y="3058"/>
                    <a:pt x="113" y="3058"/>
                    <a:pt x="112" y="3058"/>
                  </a:cubicBezTo>
                  <a:lnTo>
                    <a:pt x="112" y="3058"/>
                  </a:lnTo>
                  <a:cubicBezTo>
                    <a:pt x="113" y="3058"/>
                    <a:pt x="113" y="3058"/>
                    <a:pt x="113" y="3058"/>
                  </a:cubicBezTo>
                  <a:cubicBezTo>
                    <a:pt x="113" y="3058"/>
                    <a:pt x="113" y="3058"/>
                    <a:pt x="113" y="3058"/>
                  </a:cubicBezTo>
                  <a:close/>
                  <a:moveTo>
                    <a:pt x="120" y="3124"/>
                  </a:moveTo>
                  <a:cubicBezTo>
                    <a:pt x="120" y="3124"/>
                    <a:pt x="120" y="3124"/>
                    <a:pt x="120" y="3124"/>
                  </a:cubicBezTo>
                  <a:lnTo>
                    <a:pt x="120" y="3124"/>
                  </a:lnTo>
                  <a:cubicBezTo>
                    <a:pt x="120" y="3124"/>
                    <a:pt x="120" y="3124"/>
                    <a:pt x="120" y="3124"/>
                  </a:cubicBezTo>
                  <a:close/>
                  <a:moveTo>
                    <a:pt x="174" y="3509"/>
                  </a:moveTo>
                  <a:lnTo>
                    <a:pt x="174" y="3509"/>
                  </a:lnTo>
                  <a:cubicBezTo>
                    <a:pt x="174" y="3509"/>
                    <a:pt x="174" y="3509"/>
                    <a:pt x="174" y="3510"/>
                  </a:cubicBezTo>
                  <a:lnTo>
                    <a:pt x="174" y="3510"/>
                  </a:lnTo>
                  <a:cubicBezTo>
                    <a:pt x="174" y="3509"/>
                    <a:pt x="174" y="3509"/>
                    <a:pt x="174" y="3509"/>
                  </a:cubicBezTo>
                  <a:close/>
                  <a:moveTo>
                    <a:pt x="201" y="3604"/>
                  </a:moveTo>
                  <a:cubicBezTo>
                    <a:pt x="184" y="3607"/>
                    <a:pt x="196" y="3627"/>
                    <a:pt x="202" y="3627"/>
                  </a:cubicBezTo>
                  <a:cubicBezTo>
                    <a:pt x="204" y="3627"/>
                    <a:pt x="206" y="3624"/>
                    <a:pt x="204" y="3615"/>
                  </a:cubicBezTo>
                  <a:cubicBezTo>
                    <a:pt x="203" y="3612"/>
                    <a:pt x="202" y="3607"/>
                    <a:pt x="201" y="3604"/>
                  </a:cubicBezTo>
                  <a:close/>
                  <a:moveTo>
                    <a:pt x="2147" y="3668"/>
                  </a:moveTo>
                  <a:cubicBezTo>
                    <a:pt x="2147" y="3669"/>
                    <a:pt x="2148" y="3671"/>
                    <a:pt x="2148" y="3673"/>
                  </a:cubicBezTo>
                  <a:lnTo>
                    <a:pt x="2148" y="3673"/>
                  </a:lnTo>
                  <a:cubicBezTo>
                    <a:pt x="2148" y="3673"/>
                    <a:pt x="2148" y="3672"/>
                    <a:pt x="2148" y="3672"/>
                  </a:cubicBezTo>
                  <a:cubicBezTo>
                    <a:pt x="2148" y="3670"/>
                    <a:pt x="2148" y="3669"/>
                    <a:pt x="2147" y="3668"/>
                  </a:cubicBezTo>
                  <a:close/>
                  <a:moveTo>
                    <a:pt x="2158" y="3820"/>
                  </a:moveTo>
                  <a:cubicBezTo>
                    <a:pt x="2161" y="3820"/>
                    <a:pt x="2164" y="3824"/>
                    <a:pt x="2166" y="3832"/>
                  </a:cubicBezTo>
                  <a:cubicBezTo>
                    <a:pt x="2168" y="3847"/>
                    <a:pt x="2166" y="3855"/>
                    <a:pt x="2163" y="3855"/>
                  </a:cubicBezTo>
                  <a:cubicBezTo>
                    <a:pt x="2160" y="3855"/>
                    <a:pt x="2157" y="3848"/>
                    <a:pt x="2154" y="3833"/>
                  </a:cubicBezTo>
                  <a:cubicBezTo>
                    <a:pt x="2153" y="3824"/>
                    <a:pt x="2155" y="3820"/>
                    <a:pt x="2158" y="3820"/>
                  </a:cubicBezTo>
                  <a:close/>
                  <a:moveTo>
                    <a:pt x="243" y="3935"/>
                  </a:moveTo>
                  <a:lnTo>
                    <a:pt x="243" y="3935"/>
                  </a:lnTo>
                  <a:cubicBezTo>
                    <a:pt x="250" y="3953"/>
                    <a:pt x="247" y="3959"/>
                    <a:pt x="240" y="3961"/>
                  </a:cubicBezTo>
                  <a:lnTo>
                    <a:pt x="236" y="3950"/>
                  </a:lnTo>
                  <a:cubicBezTo>
                    <a:pt x="237" y="3943"/>
                    <a:pt x="240" y="3936"/>
                    <a:pt x="243" y="3935"/>
                  </a:cubicBezTo>
                  <a:close/>
                  <a:moveTo>
                    <a:pt x="2241" y="4421"/>
                  </a:moveTo>
                  <a:cubicBezTo>
                    <a:pt x="2239" y="4421"/>
                    <a:pt x="2236" y="4425"/>
                    <a:pt x="2236" y="4433"/>
                  </a:cubicBezTo>
                  <a:lnTo>
                    <a:pt x="2243" y="4445"/>
                  </a:lnTo>
                  <a:cubicBezTo>
                    <a:pt x="2249" y="4429"/>
                    <a:pt x="2245" y="4421"/>
                    <a:pt x="2241" y="4421"/>
                  </a:cubicBezTo>
                  <a:close/>
                  <a:moveTo>
                    <a:pt x="2280" y="5653"/>
                  </a:moveTo>
                  <a:cubicBezTo>
                    <a:pt x="2280" y="5653"/>
                    <a:pt x="2280" y="5654"/>
                    <a:pt x="2280" y="5654"/>
                  </a:cubicBezTo>
                  <a:lnTo>
                    <a:pt x="2280" y="5654"/>
                  </a:lnTo>
                  <a:cubicBezTo>
                    <a:pt x="2280" y="5654"/>
                    <a:pt x="2280" y="5653"/>
                    <a:pt x="2280" y="5653"/>
                  </a:cubicBezTo>
                  <a:close/>
                  <a:moveTo>
                    <a:pt x="2231" y="5667"/>
                  </a:moveTo>
                  <a:cubicBezTo>
                    <a:pt x="2231" y="5667"/>
                    <a:pt x="2231" y="5667"/>
                    <a:pt x="2232" y="5667"/>
                  </a:cubicBezTo>
                  <a:lnTo>
                    <a:pt x="2232" y="5667"/>
                  </a:lnTo>
                  <a:cubicBezTo>
                    <a:pt x="2231" y="5667"/>
                    <a:pt x="2231" y="5667"/>
                    <a:pt x="2231" y="5667"/>
                  </a:cubicBezTo>
                  <a:close/>
                  <a:moveTo>
                    <a:pt x="2201" y="6221"/>
                  </a:moveTo>
                  <a:cubicBezTo>
                    <a:pt x="2201" y="6222"/>
                    <a:pt x="2201" y="6222"/>
                    <a:pt x="2201" y="6222"/>
                  </a:cubicBezTo>
                  <a:lnTo>
                    <a:pt x="2201" y="6222"/>
                  </a:lnTo>
                  <a:cubicBezTo>
                    <a:pt x="2201" y="6222"/>
                    <a:pt x="2201" y="6222"/>
                    <a:pt x="2201" y="6221"/>
                  </a:cubicBezTo>
                  <a:close/>
                  <a:moveTo>
                    <a:pt x="1646" y="6300"/>
                  </a:moveTo>
                  <a:cubicBezTo>
                    <a:pt x="1646" y="6300"/>
                    <a:pt x="1646" y="6300"/>
                    <a:pt x="1646" y="6300"/>
                  </a:cubicBezTo>
                  <a:lnTo>
                    <a:pt x="1646" y="6300"/>
                  </a:lnTo>
                  <a:cubicBezTo>
                    <a:pt x="1646" y="6300"/>
                    <a:pt x="1646" y="6300"/>
                    <a:pt x="1646" y="6300"/>
                  </a:cubicBezTo>
                  <a:close/>
                  <a:moveTo>
                    <a:pt x="1833" y="6295"/>
                  </a:moveTo>
                  <a:cubicBezTo>
                    <a:pt x="1833" y="6299"/>
                    <a:pt x="1835" y="6306"/>
                    <a:pt x="1822" y="6308"/>
                  </a:cubicBezTo>
                  <a:cubicBezTo>
                    <a:pt x="1818" y="6309"/>
                    <a:pt x="1813" y="6309"/>
                    <a:pt x="1809" y="6309"/>
                  </a:cubicBezTo>
                  <a:cubicBezTo>
                    <a:pt x="1802" y="6309"/>
                    <a:pt x="1798" y="6308"/>
                    <a:pt x="1803" y="6303"/>
                  </a:cubicBezTo>
                  <a:cubicBezTo>
                    <a:pt x="1810" y="6297"/>
                    <a:pt x="1822" y="6297"/>
                    <a:pt x="1833" y="6295"/>
                  </a:cubicBezTo>
                  <a:close/>
                  <a:moveTo>
                    <a:pt x="1476" y="6302"/>
                  </a:moveTo>
                  <a:cubicBezTo>
                    <a:pt x="1476" y="6302"/>
                    <a:pt x="1477" y="6302"/>
                    <a:pt x="1479" y="6303"/>
                  </a:cubicBezTo>
                  <a:cubicBezTo>
                    <a:pt x="1486" y="6305"/>
                    <a:pt x="1493" y="6316"/>
                    <a:pt x="1500" y="6324"/>
                  </a:cubicBezTo>
                  <a:cubicBezTo>
                    <a:pt x="1498" y="6325"/>
                    <a:pt x="1495" y="6327"/>
                    <a:pt x="1492" y="6327"/>
                  </a:cubicBezTo>
                  <a:cubicBezTo>
                    <a:pt x="1490" y="6327"/>
                    <a:pt x="1487" y="6326"/>
                    <a:pt x="1483" y="6322"/>
                  </a:cubicBezTo>
                  <a:cubicBezTo>
                    <a:pt x="1477" y="6313"/>
                    <a:pt x="1470" y="6302"/>
                    <a:pt x="1476" y="6302"/>
                  </a:cubicBezTo>
                  <a:close/>
                  <a:moveTo>
                    <a:pt x="1592" y="6319"/>
                  </a:moveTo>
                  <a:cubicBezTo>
                    <a:pt x="1591" y="6319"/>
                    <a:pt x="1588" y="6319"/>
                    <a:pt x="1586" y="6319"/>
                  </a:cubicBezTo>
                  <a:cubicBezTo>
                    <a:pt x="1583" y="6319"/>
                    <a:pt x="1578" y="6321"/>
                    <a:pt x="1574" y="6322"/>
                  </a:cubicBezTo>
                  <a:cubicBezTo>
                    <a:pt x="1575" y="6328"/>
                    <a:pt x="1579" y="6331"/>
                    <a:pt x="1583" y="6331"/>
                  </a:cubicBezTo>
                  <a:cubicBezTo>
                    <a:pt x="1593" y="6331"/>
                    <a:pt x="1606" y="6319"/>
                    <a:pt x="1592" y="6319"/>
                  </a:cubicBezTo>
                  <a:close/>
                  <a:moveTo>
                    <a:pt x="649" y="0"/>
                  </a:moveTo>
                  <a:cubicBezTo>
                    <a:pt x="631" y="7"/>
                    <a:pt x="616" y="17"/>
                    <a:pt x="598" y="27"/>
                  </a:cubicBezTo>
                  <a:cubicBezTo>
                    <a:pt x="590" y="20"/>
                    <a:pt x="585" y="17"/>
                    <a:pt x="571" y="13"/>
                  </a:cubicBezTo>
                  <a:lnTo>
                    <a:pt x="571" y="13"/>
                  </a:lnTo>
                  <a:cubicBezTo>
                    <a:pt x="572" y="20"/>
                    <a:pt x="550" y="24"/>
                    <a:pt x="542" y="28"/>
                  </a:cubicBezTo>
                  <a:cubicBezTo>
                    <a:pt x="536" y="30"/>
                    <a:pt x="517" y="51"/>
                    <a:pt x="521" y="52"/>
                  </a:cubicBezTo>
                  <a:cubicBezTo>
                    <a:pt x="513" y="51"/>
                    <a:pt x="513" y="40"/>
                    <a:pt x="507" y="40"/>
                  </a:cubicBezTo>
                  <a:cubicBezTo>
                    <a:pt x="504" y="40"/>
                    <a:pt x="498" y="44"/>
                    <a:pt x="488" y="53"/>
                  </a:cubicBezTo>
                  <a:cubicBezTo>
                    <a:pt x="476" y="66"/>
                    <a:pt x="469" y="72"/>
                    <a:pt x="464" y="72"/>
                  </a:cubicBezTo>
                  <a:cubicBezTo>
                    <a:pt x="461" y="72"/>
                    <a:pt x="459" y="70"/>
                    <a:pt x="456" y="68"/>
                  </a:cubicBezTo>
                  <a:cubicBezTo>
                    <a:pt x="445" y="78"/>
                    <a:pt x="454" y="78"/>
                    <a:pt x="452" y="84"/>
                  </a:cubicBezTo>
                  <a:cubicBezTo>
                    <a:pt x="449" y="94"/>
                    <a:pt x="433" y="107"/>
                    <a:pt x="428" y="117"/>
                  </a:cubicBezTo>
                  <a:cubicBezTo>
                    <a:pt x="425" y="129"/>
                    <a:pt x="433" y="125"/>
                    <a:pt x="433" y="133"/>
                  </a:cubicBezTo>
                  <a:cubicBezTo>
                    <a:pt x="433" y="141"/>
                    <a:pt x="420" y="151"/>
                    <a:pt x="425" y="154"/>
                  </a:cubicBezTo>
                  <a:cubicBezTo>
                    <a:pt x="422" y="152"/>
                    <a:pt x="421" y="151"/>
                    <a:pt x="419" y="151"/>
                  </a:cubicBezTo>
                  <a:cubicBezTo>
                    <a:pt x="418" y="151"/>
                    <a:pt x="417" y="153"/>
                    <a:pt x="412" y="162"/>
                  </a:cubicBezTo>
                  <a:cubicBezTo>
                    <a:pt x="406" y="171"/>
                    <a:pt x="400" y="182"/>
                    <a:pt x="395" y="192"/>
                  </a:cubicBezTo>
                  <a:cubicBezTo>
                    <a:pt x="392" y="190"/>
                    <a:pt x="385" y="187"/>
                    <a:pt x="391" y="176"/>
                  </a:cubicBezTo>
                  <a:cubicBezTo>
                    <a:pt x="391" y="171"/>
                    <a:pt x="397" y="164"/>
                    <a:pt x="392" y="162"/>
                  </a:cubicBezTo>
                  <a:lnTo>
                    <a:pt x="392" y="162"/>
                  </a:lnTo>
                  <a:cubicBezTo>
                    <a:pt x="376" y="192"/>
                    <a:pt x="385" y="202"/>
                    <a:pt x="379" y="228"/>
                  </a:cubicBezTo>
                  <a:cubicBezTo>
                    <a:pt x="378" y="236"/>
                    <a:pt x="377" y="239"/>
                    <a:pt x="375" y="239"/>
                  </a:cubicBezTo>
                  <a:cubicBezTo>
                    <a:pt x="372" y="239"/>
                    <a:pt x="369" y="225"/>
                    <a:pt x="369" y="225"/>
                  </a:cubicBezTo>
                  <a:cubicBezTo>
                    <a:pt x="368" y="225"/>
                    <a:pt x="365" y="246"/>
                    <a:pt x="365" y="246"/>
                  </a:cubicBezTo>
                  <a:cubicBezTo>
                    <a:pt x="365" y="258"/>
                    <a:pt x="364" y="261"/>
                    <a:pt x="356" y="268"/>
                  </a:cubicBezTo>
                  <a:cubicBezTo>
                    <a:pt x="345" y="278"/>
                    <a:pt x="333" y="308"/>
                    <a:pt x="344" y="308"/>
                  </a:cubicBezTo>
                  <a:cubicBezTo>
                    <a:pt x="345" y="308"/>
                    <a:pt x="347" y="307"/>
                    <a:pt x="349" y="306"/>
                  </a:cubicBezTo>
                  <a:lnTo>
                    <a:pt x="349" y="306"/>
                  </a:lnTo>
                  <a:cubicBezTo>
                    <a:pt x="345" y="313"/>
                    <a:pt x="347" y="316"/>
                    <a:pt x="347" y="320"/>
                  </a:cubicBezTo>
                  <a:cubicBezTo>
                    <a:pt x="347" y="321"/>
                    <a:pt x="346" y="321"/>
                    <a:pt x="346" y="321"/>
                  </a:cubicBezTo>
                  <a:cubicBezTo>
                    <a:pt x="343" y="321"/>
                    <a:pt x="335" y="314"/>
                    <a:pt x="334" y="314"/>
                  </a:cubicBezTo>
                  <a:cubicBezTo>
                    <a:pt x="334" y="314"/>
                    <a:pt x="333" y="314"/>
                    <a:pt x="333" y="314"/>
                  </a:cubicBezTo>
                  <a:cubicBezTo>
                    <a:pt x="329" y="314"/>
                    <a:pt x="329" y="323"/>
                    <a:pt x="328" y="329"/>
                  </a:cubicBezTo>
                  <a:cubicBezTo>
                    <a:pt x="325" y="359"/>
                    <a:pt x="344" y="360"/>
                    <a:pt x="333" y="392"/>
                  </a:cubicBezTo>
                  <a:cubicBezTo>
                    <a:pt x="330" y="390"/>
                    <a:pt x="326" y="389"/>
                    <a:pt x="322" y="389"/>
                  </a:cubicBezTo>
                  <a:cubicBezTo>
                    <a:pt x="320" y="389"/>
                    <a:pt x="317" y="389"/>
                    <a:pt x="315" y="391"/>
                  </a:cubicBezTo>
                  <a:cubicBezTo>
                    <a:pt x="303" y="398"/>
                    <a:pt x="302" y="419"/>
                    <a:pt x="309" y="423"/>
                  </a:cubicBezTo>
                  <a:lnTo>
                    <a:pt x="309" y="423"/>
                  </a:lnTo>
                  <a:cubicBezTo>
                    <a:pt x="308" y="422"/>
                    <a:pt x="307" y="422"/>
                    <a:pt x="306" y="422"/>
                  </a:cubicBezTo>
                  <a:cubicBezTo>
                    <a:pt x="300" y="422"/>
                    <a:pt x="293" y="427"/>
                    <a:pt x="289" y="441"/>
                  </a:cubicBezTo>
                  <a:cubicBezTo>
                    <a:pt x="292" y="443"/>
                    <a:pt x="316" y="440"/>
                    <a:pt x="300" y="458"/>
                  </a:cubicBezTo>
                  <a:cubicBezTo>
                    <a:pt x="292" y="467"/>
                    <a:pt x="282" y="464"/>
                    <a:pt x="276" y="483"/>
                  </a:cubicBezTo>
                  <a:cubicBezTo>
                    <a:pt x="273" y="495"/>
                    <a:pt x="276" y="502"/>
                    <a:pt x="271" y="514"/>
                  </a:cubicBezTo>
                  <a:cubicBezTo>
                    <a:pt x="271" y="514"/>
                    <a:pt x="271" y="514"/>
                    <a:pt x="271" y="514"/>
                  </a:cubicBezTo>
                  <a:cubicBezTo>
                    <a:pt x="263" y="514"/>
                    <a:pt x="248" y="567"/>
                    <a:pt x="246" y="577"/>
                  </a:cubicBezTo>
                  <a:cubicBezTo>
                    <a:pt x="245" y="583"/>
                    <a:pt x="246" y="585"/>
                    <a:pt x="247" y="585"/>
                  </a:cubicBezTo>
                  <a:cubicBezTo>
                    <a:pt x="250" y="585"/>
                    <a:pt x="256" y="579"/>
                    <a:pt x="259" y="579"/>
                  </a:cubicBezTo>
                  <a:cubicBezTo>
                    <a:pt x="259" y="579"/>
                    <a:pt x="260" y="579"/>
                    <a:pt x="260" y="580"/>
                  </a:cubicBezTo>
                  <a:cubicBezTo>
                    <a:pt x="261" y="597"/>
                    <a:pt x="237" y="605"/>
                    <a:pt x="234" y="605"/>
                  </a:cubicBezTo>
                  <a:cubicBezTo>
                    <a:pt x="228" y="607"/>
                    <a:pt x="221" y="634"/>
                    <a:pt x="219" y="642"/>
                  </a:cubicBezTo>
                  <a:cubicBezTo>
                    <a:pt x="212" y="664"/>
                    <a:pt x="207" y="687"/>
                    <a:pt x="206" y="709"/>
                  </a:cubicBezTo>
                  <a:cubicBezTo>
                    <a:pt x="205" y="715"/>
                    <a:pt x="206" y="757"/>
                    <a:pt x="203" y="760"/>
                  </a:cubicBezTo>
                  <a:cubicBezTo>
                    <a:pt x="203" y="760"/>
                    <a:pt x="203" y="760"/>
                    <a:pt x="202" y="760"/>
                  </a:cubicBezTo>
                  <a:cubicBezTo>
                    <a:pt x="199" y="760"/>
                    <a:pt x="192" y="732"/>
                    <a:pt x="189" y="732"/>
                  </a:cubicBezTo>
                  <a:cubicBezTo>
                    <a:pt x="189" y="732"/>
                    <a:pt x="188" y="733"/>
                    <a:pt x="188" y="736"/>
                  </a:cubicBezTo>
                  <a:cubicBezTo>
                    <a:pt x="186" y="749"/>
                    <a:pt x="184" y="811"/>
                    <a:pt x="189" y="812"/>
                  </a:cubicBezTo>
                  <a:cubicBezTo>
                    <a:pt x="188" y="812"/>
                    <a:pt x="188" y="812"/>
                    <a:pt x="187" y="812"/>
                  </a:cubicBezTo>
                  <a:cubicBezTo>
                    <a:pt x="181" y="812"/>
                    <a:pt x="176" y="822"/>
                    <a:pt x="172" y="837"/>
                  </a:cubicBezTo>
                  <a:cubicBezTo>
                    <a:pt x="168" y="849"/>
                    <a:pt x="165" y="863"/>
                    <a:pt x="165" y="876"/>
                  </a:cubicBezTo>
                  <a:cubicBezTo>
                    <a:pt x="164" y="887"/>
                    <a:pt x="168" y="890"/>
                    <a:pt x="167" y="901"/>
                  </a:cubicBezTo>
                  <a:cubicBezTo>
                    <a:pt x="165" y="931"/>
                    <a:pt x="149" y="948"/>
                    <a:pt x="139" y="971"/>
                  </a:cubicBezTo>
                  <a:cubicBezTo>
                    <a:pt x="136" y="978"/>
                    <a:pt x="138" y="978"/>
                    <a:pt x="141" y="979"/>
                  </a:cubicBezTo>
                  <a:cubicBezTo>
                    <a:pt x="139" y="988"/>
                    <a:pt x="137" y="997"/>
                    <a:pt x="135" y="1006"/>
                  </a:cubicBezTo>
                  <a:cubicBezTo>
                    <a:pt x="130" y="1023"/>
                    <a:pt x="132" y="1038"/>
                    <a:pt x="128" y="1056"/>
                  </a:cubicBezTo>
                  <a:cubicBezTo>
                    <a:pt x="124" y="1072"/>
                    <a:pt x="121" y="1081"/>
                    <a:pt x="117" y="1096"/>
                  </a:cubicBezTo>
                  <a:cubicBezTo>
                    <a:pt x="115" y="1104"/>
                    <a:pt x="111" y="1118"/>
                    <a:pt x="113" y="1124"/>
                  </a:cubicBezTo>
                  <a:cubicBezTo>
                    <a:pt x="117" y="1135"/>
                    <a:pt x="105" y="1182"/>
                    <a:pt x="103" y="1198"/>
                  </a:cubicBezTo>
                  <a:cubicBezTo>
                    <a:pt x="102" y="1206"/>
                    <a:pt x="103" y="1256"/>
                    <a:pt x="103" y="1258"/>
                  </a:cubicBezTo>
                  <a:cubicBezTo>
                    <a:pt x="102" y="1258"/>
                    <a:pt x="102" y="1258"/>
                    <a:pt x="102" y="1258"/>
                  </a:cubicBezTo>
                  <a:cubicBezTo>
                    <a:pt x="99" y="1258"/>
                    <a:pt x="95" y="1249"/>
                    <a:pt x="95" y="1248"/>
                  </a:cubicBezTo>
                  <a:lnTo>
                    <a:pt x="95" y="1248"/>
                  </a:lnTo>
                  <a:lnTo>
                    <a:pt x="96" y="1273"/>
                  </a:lnTo>
                  <a:cubicBezTo>
                    <a:pt x="96" y="1276"/>
                    <a:pt x="104" y="1294"/>
                    <a:pt x="103" y="1299"/>
                  </a:cubicBezTo>
                  <a:cubicBezTo>
                    <a:pt x="103" y="1300"/>
                    <a:pt x="102" y="1300"/>
                    <a:pt x="100" y="1300"/>
                  </a:cubicBezTo>
                  <a:cubicBezTo>
                    <a:pt x="100" y="1300"/>
                    <a:pt x="99" y="1300"/>
                    <a:pt x="99" y="1300"/>
                  </a:cubicBezTo>
                  <a:cubicBezTo>
                    <a:pt x="96" y="1300"/>
                    <a:pt x="94" y="1300"/>
                    <a:pt x="93" y="1302"/>
                  </a:cubicBezTo>
                  <a:cubicBezTo>
                    <a:pt x="89" y="1310"/>
                    <a:pt x="87" y="1325"/>
                    <a:pt x="85" y="1335"/>
                  </a:cubicBezTo>
                  <a:cubicBezTo>
                    <a:pt x="86" y="1348"/>
                    <a:pt x="88" y="1370"/>
                    <a:pt x="79" y="1370"/>
                  </a:cubicBezTo>
                  <a:cubicBezTo>
                    <a:pt x="78" y="1370"/>
                    <a:pt x="78" y="1370"/>
                    <a:pt x="77" y="1370"/>
                  </a:cubicBezTo>
                  <a:lnTo>
                    <a:pt x="77" y="1370"/>
                  </a:lnTo>
                  <a:cubicBezTo>
                    <a:pt x="80" y="1371"/>
                    <a:pt x="82" y="1384"/>
                    <a:pt x="85" y="1384"/>
                  </a:cubicBezTo>
                  <a:cubicBezTo>
                    <a:pt x="85" y="1384"/>
                    <a:pt x="85" y="1384"/>
                    <a:pt x="85" y="1384"/>
                  </a:cubicBezTo>
                  <a:lnTo>
                    <a:pt x="85" y="1384"/>
                  </a:lnTo>
                  <a:cubicBezTo>
                    <a:pt x="76" y="1391"/>
                    <a:pt x="75" y="1399"/>
                    <a:pt x="71" y="1420"/>
                  </a:cubicBezTo>
                  <a:cubicBezTo>
                    <a:pt x="69" y="1430"/>
                    <a:pt x="66" y="1444"/>
                    <a:pt x="67" y="1452"/>
                  </a:cubicBezTo>
                  <a:cubicBezTo>
                    <a:pt x="68" y="1458"/>
                    <a:pt x="71" y="1454"/>
                    <a:pt x="69" y="1461"/>
                  </a:cubicBezTo>
                  <a:cubicBezTo>
                    <a:pt x="66" y="1482"/>
                    <a:pt x="61" y="1489"/>
                    <a:pt x="58" y="1511"/>
                  </a:cubicBezTo>
                  <a:cubicBezTo>
                    <a:pt x="57" y="1520"/>
                    <a:pt x="55" y="1567"/>
                    <a:pt x="47" y="1567"/>
                  </a:cubicBezTo>
                  <a:cubicBezTo>
                    <a:pt x="47" y="1567"/>
                    <a:pt x="47" y="1567"/>
                    <a:pt x="47" y="1567"/>
                  </a:cubicBezTo>
                  <a:lnTo>
                    <a:pt x="47" y="1567"/>
                  </a:lnTo>
                  <a:cubicBezTo>
                    <a:pt x="45" y="1579"/>
                    <a:pt x="48" y="1579"/>
                    <a:pt x="51" y="1579"/>
                  </a:cubicBezTo>
                  <a:cubicBezTo>
                    <a:pt x="52" y="1579"/>
                    <a:pt x="52" y="1579"/>
                    <a:pt x="53" y="1579"/>
                  </a:cubicBezTo>
                  <a:cubicBezTo>
                    <a:pt x="56" y="1579"/>
                    <a:pt x="58" y="1580"/>
                    <a:pt x="59" y="1587"/>
                  </a:cubicBezTo>
                  <a:cubicBezTo>
                    <a:pt x="60" y="1595"/>
                    <a:pt x="51" y="1603"/>
                    <a:pt x="48" y="1604"/>
                  </a:cubicBezTo>
                  <a:cubicBezTo>
                    <a:pt x="47" y="1610"/>
                    <a:pt x="44" y="1616"/>
                    <a:pt x="43" y="1623"/>
                  </a:cubicBezTo>
                  <a:cubicBezTo>
                    <a:pt x="40" y="1637"/>
                    <a:pt x="48" y="1700"/>
                    <a:pt x="40" y="1703"/>
                  </a:cubicBezTo>
                  <a:lnTo>
                    <a:pt x="40" y="1703"/>
                  </a:lnTo>
                  <a:cubicBezTo>
                    <a:pt x="44" y="1703"/>
                    <a:pt x="57" y="1710"/>
                    <a:pt x="56" y="1719"/>
                  </a:cubicBezTo>
                  <a:cubicBezTo>
                    <a:pt x="55" y="1723"/>
                    <a:pt x="48" y="1727"/>
                    <a:pt x="48" y="1729"/>
                  </a:cubicBezTo>
                  <a:cubicBezTo>
                    <a:pt x="46" y="1732"/>
                    <a:pt x="44" y="1739"/>
                    <a:pt x="43" y="1742"/>
                  </a:cubicBezTo>
                  <a:cubicBezTo>
                    <a:pt x="40" y="1755"/>
                    <a:pt x="38" y="1761"/>
                    <a:pt x="39" y="1775"/>
                  </a:cubicBezTo>
                  <a:cubicBezTo>
                    <a:pt x="39" y="1779"/>
                    <a:pt x="39" y="1785"/>
                    <a:pt x="36" y="1788"/>
                  </a:cubicBezTo>
                  <a:cubicBezTo>
                    <a:pt x="35" y="1788"/>
                    <a:pt x="35" y="1789"/>
                    <a:pt x="34" y="1789"/>
                  </a:cubicBezTo>
                  <a:cubicBezTo>
                    <a:pt x="30" y="1789"/>
                    <a:pt x="25" y="1780"/>
                    <a:pt x="22" y="1780"/>
                  </a:cubicBezTo>
                  <a:cubicBezTo>
                    <a:pt x="22" y="1780"/>
                    <a:pt x="22" y="1780"/>
                    <a:pt x="21" y="1781"/>
                  </a:cubicBezTo>
                  <a:cubicBezTo>
                    <a:pt x="19" y="1785"/>
                    <a:pt x="26" y="1812"/>
                    <a:pt x="25" y="1820"/>
                  </a:cubicBezTo>
                  <a:cubicBezTo>
                    <a:pt x="24" y="1843"/>
                    <a:pt x="14" y="1867"/>
                    <a:pt x="12" y="1889"/>
                  </a:cubicBezTo>
                  <a:cubicBezTo>
                    <a:pt x="8" y="1913"/>
                    <a:pt x="39" y="1894"/>
                    <a:pt x="26" y="1926"/>
                  </a:cubicBezTo>
                  <a:cubicBezTo>
                    <a:pt x="19" y="1944"/>
                    <a:pt x="12" y="1950"/>
                    <a:pt x="13" y="1976"/>
                  </a:cubicBezTo>
                  <a:cubicBezTo>
                    <a:pt x="14" y="1986"/>
                    <a:pt x="31" y="2009"/>
                    <a:pt x="18" y="2012"/>
                  </a:cubicBezTo>
                  <a:cubicBezTo>
                    <a:pt x="2" y="2016"/>
                    <a:pt x="13" y="2045"/>
                    <a:pt x="19" y="2058"/>
                  </a:cubicBezTo>
                  <a:cubicBezTo>
                    <a:pt x="27" y="2083"/>
                    <a:pt x="13" y="2091"/>
                    <a:pt x="10" y="2113"/>
                  </a:cubicBezTo>
                  <a:cubicBezTo>
                    <a:pt x="9" y="2124"/>
                    <a:pt x="12" y="2126"/>
                    <a:pt x="16" y="2126"/>
                  </a:cubicBezTo>
                  <a:cubicBezTo>
                    <a:pt x="20" y="2126"/>
                    <a:pt x="24" y="2124"/>
                    <a:pt x="27" y="2124"/>
                  </a:cubicBezTo>
                  <a:cubicBezTo>
                    <a:pt x="28" y="2124"/>
                    <a:pt x="29" y="2125"/>
                    <a:pt x="30" y="2126"/>
                  </a:cubicBezTo>
                  <a:cubicBezTo>
                    <a:pt x="34" y="2131"/>
                    <a:pt x="13" y="2155"/>
                    <a:pt x="19" y="2164"/>
                  </a:cubicBezTo>
                  <a:cubicBezTo>
                    <a:pt x="19" y="2164"/>
                    <a:pt x="19" y="2164"/>
                    <a:pt x="19" y="2164"/>
                  </a:cubicBezTo>
                  <a:cubicBezTo>
                    <a:pt x="21" y="2164"/>
                    <a:pt x="23" y="2160"/>
                    <a:pt x="25" y="2160"/>
                  </a:cubicBezTo>
                  <a:cubicBezTo>
                    <a:pt x="25" y="2160"/>
                    <a:pt x="26" y="2161"/>
                    <a:pt x="27" y="2162"/>
                  </a:cubicBezTo>
                  <a:cubicBezTo>
                    <a:pt x="28" y="2166"/>
                    <a:pt x="27" y="2181"/>
                    <a:pt x="26" y="2184"/>
                  </a:cubicBezTo>
                  <a:cubicBezTo>
                    <a:pt x="24" y="2188"/>
                    <a:pt x="22" y="2189"/>
                    <a:pt x="20" y="2189"/>
                  </a:cubicBezTo>
                  <a:cubicBezTo>
                    <a:pt x="19" y="2189"/>
                    <a:pt x="17" y="2188"/>
                    <a:pt x="15" y="2188"/>
                  </a:cubicBezTo>
                  <a:cubicBezTo>
                    <a:pt x="13" y="2188"/>
                    <a:pt x="10" y="2190"/>
                    <a:pt x="8" y="2202"/>
                  </a:cubicBezTo>
                  <a:cubicBezTo>
                    <a:pt x="3" y="2239"/>
                    <a:pt x="2" y="2284"/>
                    <a:pt x="9" y="2320"/>
                  </a:cubicBezTo>
                  <a:cubicBezTo>
                    <a:pt x="12" y="2332"/>
                    <a:pt x="13" y="2333"/>
                    <a:pt x="13" y="2346"/>
                  </a:cubicBezTo>
                  <a:cubicBezTo>
                    <a:pt x="18" y="2355"/>
                    <a:pt x="16" y="2358"/>
                    <a:pt x="13" y="2358"/>
                  </a:cubicBezTo>
                  <a:cubicBezTo>
                    <a:pt x="9" y="2358"/>
                    <a:pt x="3" y="2355"/>
                    <a:pt x="1" y="2355"/>
                  </a:cubicBezTo>
                  <a:cubicBezTo>
                    <a:pt x="1" y="2355"/>
                    <a:pt x="0" y="2355"/>
                    <a:pt x="0" y="2355"/>
                  </a:cubicBezTo>
                  <a:cubicBezTo>
                    <a:pt x="0" y="2377"/>
                    <a:pt x="22" y="2367"/>
                    <a:pt x="10" y="2395"/>
                  </a:cubicBezTo>
                  <a:cubicBezTo>
                    <a:pt x="9" y="2401"/>
                    <a:pt x="11" y="2408"/>
                    <a:pt x="11" y="2413"/>
                  </a:cubicBezTo>
                  <a:cubicBezTo>
                    <a:pt x="13" y="2426"/>
                    <a:pt x="30" y="2519"/>
                    <a:pt x="19" y="2519"/>
                  </a:cubicBezTo>
                  <a:lnTo>
                    <a:pt x="37" y="2556"/>
                  </a:lnTo>
                  <a:cubicBezTo>
                    <a:pt x="27" y="2556"/>
                    <a:pt x="27" y="2575"/>
                    <a:pt x="27" y="2590"/>
                  </a:cubicBezTo>
                  <a:cubicBezTo>
                    <a:pt x="27" y="2608"/>
                    <a:pt x="20" y="2606"/>
                    <a:pt x="14" y="2615"/>
                  </a:cubicBezTo>
                  <a:cubicBezTo>
                    <a:pt x="11" y="2621"/>
                    <a:pt x="34" y="2638"/>
                    <a:pt x="34" y="2656"/>
                  </a:cubicBezTo>
                  <a:cubicBezTo>
                    <a:pt x="32" y="2656"/>
                    <a:pt x="23" y="2652"/>
                    <a:pt x="18" y="2652"/>
                  </a:cubicBezTo>
                  <a:cubicBezTo>
                    <a:pt x="15" y="2652"/>
                    <a:pt x="14" y="2653"/>
                    <a:pt x="13" y="2655"/>
                  </a:cubicBezTo>
                  <a:cubicBezTo>
                    <a:pt x="12" y="2668"/>
                    <a:pt x="19" y="2692"/>
                    <a:pt x="26" y="2692"/>
                  </a:cubicBezTo>
                  <a:cubicBezTo>
                    <a:pt x="26" y="2692"/>
                    <a:pt x="26" y="2692"/>
                    <a:pt x="26" y="2692"/>
                  </a:cubicBezTo>
                  <a:cubicBezTo>
                    <a:pt x="29" y="2692"/>
                    <a:pt x="31" y="2688"/>
                    <a:pt x="33" y="2688"/>
                  </a:cubicBezTo>
                  <a:cubicBezTo>
                    <a:pt x="34" y="2688"/>
                    <a:pt x="35" y="2690"/>
                    <a:pt x="35" y="2696"/>
                  </a:cubicBezTo>
                  <a:cubicBezTo>
                    <a:pt x="37" y="2705"/>
                    <a:pt x="36" y="2708"/>
                    <a:pt x="33" y="2713"/>
                  </a:cubicBezTo>
                  <a:cubicBezTo>
                    <a:pt x="31" y="2716"/>
                    <a:pt x="29" y="2717"/>
                    <a:pt x="27" y="2717"/>
                  </a:cubicBezTo>
                  <a:cubicBezTo>
                    <a:pt x="24" y="2717"/>
                    <a:pt x="21" y="2716"/>
                    <a:pt x="18" y="2716"/>
                  </a:cubicBezTo>
                  <a:cubicBezTo>
                    <a:pt x="16" y="2716"/>
                    <a:pt x="14" y="2717"/>
                    <a:pt x="13" y="2719"/>
                  </a:cubicBezTo>
                  <a:cubicBezTo>
                    <a:pt x="12" y="2720"/>
                    <a:pt x="21" y="2730"/>
                    <a:pt x="22" y="2730"/>
                  </a:cubicBezTo>
                  <a:cubicBezTo>
                    <a:pt x="22" y="2730"/>
                    <a:pt x="22" y="2730"/>
                    <a:pt x="22" y="2730"/>
                  </a:cubicBezTo>
                  <a:cubicBezTo>
                    <a:pt x="27" y="2738"/>
                    <a:pt x="29" y="2746"/>
                    <a:pt x="30" y="2758"/>
                  </a:cubicBezTo>
                  <a:cubicBezTo>
                    <a:pt x="31" y="2767"/>
                    <a:pt x="27" y="2768"/>
                    <a:pt x="30" y="2774"/>
                  </a:cubicBezTo>
                  <a:cubicBezTo>
                    <a:pt x="34" y="2784"/>
                    <a:pt x="38" y="2787"/>
                    <a:pt x="42" y="2793"/>
                  </a:cubicBezTo>
                  <a:cubicBezTo>
                    <a:pt x="48" y="2800"/>
                    <a:pt x="33" y="2807"/>
                    <a:pt x="39" y="2821"/>
                  </a:cubicBezTo>
                  <a:cubicBezTo>
                    <a:pt x="41" y="2828"/>
                    <a:pt x="46" y="2828"/>
                    <a:pt x="48" y="2835"/>
                  </a:cubicBezTo>
                  <a:cubicBezTo>
                    <a:pt x="50" y="2843"/>
                    <a:pt x="50" y="2851"/>
                    <a:pt x="51" y="2859"/>
                  </a:cubicBezTo>
                  <a:lnTo>
                    <a:pt x="51" y="2859"/>
                  </a:lnTo>
                  <a:cubicBezTo>
                    <a:pt x="49" y="2845"/>
                    <a:pt x="43" y="2830"/>
                    <a:pt x="40" y="2830"/>
                  </a:cubicBezTo>
                  <a:cubicBezTo>
                    <a:pt x="38" y="2830"/>
                    <a:pt x="37" y="2834"/>
                    <a:pt x="38" y="2845"/>
                  </a:cubicBezTo>
                  <a:cubicBezTo>
                    <a:pt x="39" y="2861"/>
                    <a:pt x="43" y="2890"/>
                    <a:pt x="52" y="2890"/>
                  </a:cubicBezTo>
                  <a:cubicBezTo>
                    <a:pt x="52" y="2890"/>
                    <a:pt x="52" y="2890"/>
                    <a:pt x="52" y="2890"/>
                  </a:cubicBezTo>
                  <a:lnTo>
                    <a:pt x="52" y="2890"/>
                  </a:lnTo>
                  <a:cubicBezTo>
                    <a:pt x="36" y="2891"/>
                    <a:pt x="52" y="2987"/>
                    <a:pt x="54" y="3013"/>
                  </a:cubicBezTo>
                  <a:cubicBezTo>
                    <a:pt x="55" y="3024"/>
                    <a:pt x="57" y="3027"/>
                    <a:pt x="61" y="3027"/>
                  </a:cubicBezTo>
                  <a:cubicBezTo>
                    <a:pt x="64" y="3027"/>
                    <a:pt x="67" y="3024"/>
                    <a:pt x="72" y="3024"/>
                  </a:cubicBezTo>
                  <a:cubicBezTo>
                    <a:pt x="82" y="3034"/>
                    <a:pt x="82" y="3037"/>
                    <a:pt x="74" y="3049"/>
                  </a:cubicBezTo>
                  <a:cubicBezTo>
                    <a:pt x="56" y="3050"/>
                    <a:pt x="57" y="3108"/>
                    <a:pt x="62" y="3135"/>
                  </a:cubicBezTo>
                  <a:cubicBezTo>
                    <a:pt x="65" y="3151"/>
                    <a:pt x="68" y="3168"/>
                    <a:pt x="75" y="3178"/>
                  </a:cubicBezTo>
                  <a:cubicBezTo>
                    <a:pt x="86" y="3192"/>
                    <a:pt x="89" y="3200"/>
                    <a:pt x="94" y="3224"/>
                  </a:cubicBezTo>
                  <a:lnTo>
                    <a:pt x="94" y="3224"/>
                  </a:lnTo>
                  <a:cubicBezTo>
                    <a:pt x="91" y="3211"/>
                    <a:pt x="86" y="3202"/>
                    <a:pt x="83" y="3202"/>
                  </a:cubicBezTo>
                  <a:cubicBezTo>
                    <a:pt x="81" y="3202"/>
                    <a:pt x="79" y="3208"/>
                    <a:pt x="82" y="3223"/>
                  </a:cubicBezTo>
                  <a:lnTo>
                    <a:pt x="94" y="3297"/>
                  </a:lnTo>
                  <a:cubicBezTo>
                    <a:pt x="99" y="3327"/>
                    <a:pt x="102" y="3340"/>
                    <a:pt x="117" y="3351"/>
                  </a:cubicBezTo>
                  <a:cubicBezTo>
                    <a:pt x="111" y="3348"/>
                    <a:pt x="107" y="3344"/>
                    <a:pt x="103" y="3344"/>
                  </a:cubicBezTo>
                  <a:cubicBezTo>
                    <a:pt x="102" y="3344"/>
                    <a:pt x="100" y="3345"/>
                    <a:pt x="99" y="3346"/>
                  </a:cubicBezTo>
                  <a:cubicBezTo>
                    <a:pt x="96" y="3350"/>
                    <a:pt x="96" y="3369"/>
                    <a:pt x="102" y="3370"/>
                  </a:cubicBezTo>
                  <a:cubicBezTo>
                    <a:pt x="108" y="3370"/>
                    <a:pt x="107" y="3388"/>
                    <a:pt x="110" y="3400"/>
                  </a:cubicBezTo>
                  <a:cubicBezTo>
                    <a:pt x="111" y="3407"/>
                    <a:pt x="117" y="3406"/>
                    <a:pt x="120" y="3412"/>
                  </a:cubicBezTo>
                  <a:cubicBezTo>
                    <a:pt x="125" y="3420"/>
                    <a:pt x="119" y="3430"/>
                    <a:pt x="119" y="3439"/>
                  </a:cubicBezTo>
                  <a:cubicBezTo>
                    <a:pt x="119" y="3447"/>
                    <a:pt x="120" y="3456"/>
                    <a:pt x="122" y="3465"/>
                  </a:cubicBezTo>
                  <a:cubicBezTo>
                    <a:pt x="124" y="3475"/>
                    <a:pt x="127" y="3487"/>
                    <a:pt x="132" y="3489"/>
                  </a:cubicBezTo>
                  <a:cubicBezTo>
                    <a:pt x="137" y="3492"/>
                    <a:pt x="138" y="3503"/>
                    <a:pt x="141" y="3514"/>
                  </a:cubicBezTo>
                  <a:cubicBezTo>
                    <a:pt x="140" y="3514"/>
                    <a:pt x="138" y="3514"/>
                    <a:pt x="137" y="3514"/>
                  </a:cubicBezTo>
                  <a:cubicBezTo>
                    <a:pt x="137" y="3514"/>
                    <a:pt x="136" y="3514"/>
                    <a:pt x="136" y="3514"/>
                  </a:cubicBezTo>
                  <a:cubicBezTo>
                    <a:pt x="132" y="3514"/>
                    <a:pt x="132" y="3515"/>
                    <a:pt x="137" y="3530"/>
                  </a:cubicBezTo>
                  <a:cubicBezTo>
                    <a:pt x="142" y="3541"/>
                    <a:pt x="146" y="3551"/>
                    <a:pt x="151" y="3562"/>
                  </a:cubicBezTo>
                  <a:cubicBezTo>
                    <a:pt x="151" y="3562"/>
                    <a:pt x="151" y="3562"/>
                    <a:pt x="151" y="3562"/>
                  </a:cubicBezTo>
                  <a:lnTo>
                    <a:pt x="151" y="3562"/>
                  </a:lnTo>
                  <a:cubicBezTo>
                    <a:pt x="151" y="3562"/>
                    <a:pt x="160" y="3580"/>
                    <a:pt x="157" y="3580"/>
                  </a:cubicBezTo>
                  <a:cubicBezTo>
                    <a:pt x="156" y="3580"/>
                    <a:pt x="156" y="3579"/>
                    <a:pt x="156" y="3579"/>
                  </a:cubicBezTo>
                  <a:cubicBezTo>
                    <a:pt x="154" y="3578"/>
                    <a:pt x="152" y="3574"/>
                    <a:pt x="150" y="3574"/>
                  </a:cubicBezTo>
                  <a:cubicBezTo>
                    <a:pt x="150" y="3574"/>
                    <a:pt x="149" y="3574"/>
                    <a:pt x="149" y="3575"/>
                  </a:cubicBezTo>
                  <a:cubicBezTo>
                    <a:pt x="152" y="3593"/>
                    <a:pt x="154" y="3591"/>
                    <a:pt x="161" y="3600"/>
                  </a:cubicBezTo>
                  <a:cubicBezTo>
                    <a:pt x="165" y="3607"/>
                    <a:pt x="174" y="3625"/>
                    <a:pt x="170" y="3633"/>
                  </a:cubicBezTo>
                  <a:cubicBezTo>
                    <a:pt x="164" y="3643"/>
                    <a:pt x="159" y="3630"/>
                    <a:pt x="162" y="3655"/>
                  </a:cubicBezTo>
                  <a:cubicBezTo>
                    <a:pt x="163" y="3668"/>
                    <a:pt x="164" y="3688"/>
                    <a:pt x="166" y="3702"/>
                  </a:cubicBezTo>
                  <a:cubicBezTo>
                    <a:pt x="168" y="3707"/>
                    <a:pt x="169" y="3709"/>
                    <a:pt x="170" y="3709"/>
                  </a:cubicBezTo>
                  <a:cubicBezTo>
                    <a:pt x="172" y="3709"/>
                    <a:pt x="174" y="3705"/>
                    <a:pt x="176" y="3705"/>
                  </a:cubicBezTo>
                  <a:cubicBezTo>
                    <a:pt x="177" y="3705"/>
                    <a:pt x="177" y="3705"/>
                    <a:pt x="177" y="3705"/>
                  </a:cubicBezTo>
                  <a:cubicBezTo>
                    <a:pt x="181" y="3707"/>
                    <a:pt x="187" y="3718"/>
                    <a:pt x="186" y="3727"/>
                  </a:cubicBezTo>
                  <a:cubicBezTo>
                    <a:pt x="185" y="3733"/>
                    <a:pt x="185" y="3757"/>
                    <a:pt x="190" y="3757"/>
                  </a:cubicBezTo>
                  <a:cubicBezTo>
                    <a:pt x="191" y="3757"/>
                    <a:pt x="191" y="3757"/>
                    <a:pt x="191" y="3757"/>
                  </a:cubicBezTo>
                  <a:lnTo>
                    <a:pt x="191" y="3757"/>
                  </a:lnTo>
                  <a:cubicBezTo>
                    <a:pt x="176" y="3759"/>
                    <a:pt x="200" y="3815"/>
                    <a:pt x="205" y="3829"/>
                  </a:cubicBezTo>
                  <a:cubicBezTo>
                    <a:pt x="208" y="3842"/>
                    <a:pt x="205" y="3840"/>
                    <a:pt x="206" y="3853"/>
                  </a:cubicBezTo>
                  <a:cubicBezTo>
                    <a:pt x="207" y="3867"/>
                    <a:pt x="210" y="3881"/>
                    <a:pt x="214" y="3895"/>
                  </a:cubicBezTo>
                  <a:cubicBezTo>
                    <a:pt x="217" y="3905"/>
                    <a:pt x="240" y="3974"/>
                    <a:pt x="232" y="3976"/>
                  </a:cubicBezTo>
                  <a:cubicBezTo>
                    <a:pt x="237" y="3993"/>
                    <a:pt x="239" y="3998"/>
                    <a:pt x="246" y="3998"/>
                  </a:cubicBezTo>
                  <a:cubicBezTo>
                    <a:pt x="247" y="3998"/>
                    <a:pt x="248" y="3998"/>
                    <a:pt x="248" y="3998"/>
                  </a:cubicBezTo>
                  <a:cubicBezTo>
                    <a:pt x="248" y="3998"/>
                    <a:pt x="249" y="3998"/>
                    <a:pt x="249" y="3998"/>
                  </a:cubicBezTo>
                  <a:cubicBezTo>
                    <a:pt x="253" y="3998"/>
                    <a:pt x="263" y="4008"/>
                    <a:pt x="266" y="4017"/>
                  </a:cubicBezTo>
                  <a:cubicBezTo>
                    <a:pt x="266" y="4017"/>
                    <a:pt x="266" y="4017"/>
                    <a:pt x="266" y="4017"/>
                  </a:cubicBezTo>
                  <a:cubicBezTo>
                    <a:pt x="264" y="4017"/>
                    <a:pt x="255" y="4027"/>
                    <a:pt x="254" y="4031"/>
                  </a:cubicBezTo>
                  <a:cubicBezTo>
                    <a:pt x="254" y="4042"/>
                    <a:pt x="259" y="4058"/>
                    <a:pt x="265" y="4070"/>
                  </a:cubicBezTo>
                  <a:cubicBezTo>
                    <a:pt x="270" y="4080"/>
                    <a:pt x="276" y="4091"/>
                    <a:pt x="281" y="4103"/>
                  </a:cubicBezTo>
                  <a:cubicBezTo>
                    <a:pt x="281" y="4105"/>
                    <a:pt x="277" y="4114"/>
                    <a:pt x="277" y="4118"/>
                  </a:cubicBezTo>
                  <a:cubicBezTo>
                    <a:pt x="278" y="4138"/>
                    <a:pt x="300" y="4132"/>
                    <a:pt x="305" y="4149"/>
                  </a:cubicBezTo>
                  <a:cubicBezTo>
                    <a:pt x="312" y="4173"/>
                    <a:pt x="289" y="4153"/>
                    <a:pt x="292" y="4170"/>
                  </a:cubicBezTo>
                  <a:cubicBezTo>
                    <a:pt x="296" y="4198"/>
                    <a:pt x="319" y="4223"/>
                    <a:pt x="330" y="4245"/>
                  </a:cubicBezTo>
                  <a:cubicBezTo>
                    <a:pt x="330" y="4248"/>
                    <a:pt x="346" y="4285"/>
                    <a:pt x="343" y="4285"/>
                  </a:cubicBezTo>
                  <a:cubicBezTo>
                    <a:pt x="342" y="4285"/>
                    <a:pt x="341" y="4284"/>
                    <a:pt x="338" y="4280"/>
                  </a:cubicBezTo>
                  <a:cubicBezTo>
                    <a:pt x="334" y="4268"/>
                    <a:pt x="330" y="4261"/>
                    <a:pt x="328" y="4261"/>
                  </a:cubicBezTo>
                  <a:cubicBezTo>
                    <a:pt x="326" y="4261"/>
                    <a:pt x="325" y="4266"/>
                    <a:pt x="327" y="4278"/>
                  </a:cubicBezTo>
                  <a:cubicBezTo>
                    <a:pt x="329" y="4286"/>
                    <a:pt x="338" y="4311"/>
                    <a:pt x="344" y="4311"/>
                  </a:cubicBezTo>
                  <a:cubicBezTo>
                    <a:pt x="344" y="4311"/>
                    <a:pt x="345" y="4310"/>
                    <a:pt x="345" y="4310"/>
                  </a:cubicBezTo>
                  <a:cubicBezTo>
                    <a:pt x="347" y="4309"/>
                    <a:pt x="348" y="4297"/>
                    <a:pt x="351" y="4297"/>
                  </a:cubicBezTo>
                  <a:cubicBezTo>
                    <a:pt x="352" y="4297"/>
                    <a:pt x="352" y="4297"/>
                    <a:pt x="353" y="4298"/>
                  </a:cubicBezTo>
                  <a:cubicBezTo>
                    <a:pt x="354" y="4299"/>
                    <a:pt x="347" y="4349"/>
                    <a:pt x="357" y="4352"/>
                  </a:cubicBezTo>
                  <a:cubicBezTo>
                    <a:pt x="357" y="4352"/>
                    <a:pt x="358" y="4352"/>
                    <a:pt x="359" y="4352"/>
                  </a:cubicBezTo>
                  <a:cubicBezTo>
                    <a:pt x="362" y="4352"/>
                    <a:pt x="365" y="4350"/>
                    <a:pt x="368" y="4350"/>
                  </a:cubicBezTo>
                  <a:cubicBezTo>
                    <a:pt x="369" y="4350"/>
                    <a:pt x="370" y="4351"/>
                    <a:pt x="371" y="4351"/>
                  </a:cubicBezTo>
                  <a:cubicBezTo>
                    <a:pt x="377" y="4354"/>
                    <a:pt x="383" y="4363"/>
                    <a:pt x="388" y="4369"/>
                  </a:cubicBezTo>
                  <a:cubicBezTo>
                    <a:pt x="377" y="4372"/>
                    <a:pt x="371" y="4371"/>
                    <a:pt x="380" y="4398"/>
                  </a:cubicBezTo>
                  <a:cubicBezTo>
                    <a:pt x="382" y="4404"/>
                    <a:pt x="396" y="4432"/>
                    <a:pt x="402" y="4432"/>
                  </a:cubicBezTo>
                  <a:cubicBezTo>
                    <a:pt x="403" y="4432"/>
                    <a:pt x="404" y="4431"/>
                    <a:pt x="404" y="4429"/>
                  </a:cubicBezTo>
                  <a:lnTo>
                    <a:pt x="412" y="4452"/>
                  </a:lnTo>
                  <a:cubicBezTo>
                    <a:pt x="411" y="4453"/>
                    <a:pt x="410" y="4453"/>
                    <a:pt x="409" y="4453"/>
                  </a:cubicBezTo>
                  <a:cubicBezTo>
                    <a:pt x="408" y="4453"/>
                    <a:pt x="406" y="4453"/>
                    <a:pt x="405" y="4453"/>
                  </a:cubicBezTo>
                  <a:cubicBezTo>
                    <a:pt x="403" y="4453"/>
                    <a:pt x="401" y="4453"/>
                    <a:pt x="400" y="4457"/>
                  </a:cubicBezTo>
                  <a:cubicBezTo>
                    <a:pt x="399" y="4465"/>
                    <a:pt x="403" y="4480"/>
                    <a:pt x="408" y="4490"/>
                  </a:cubicBezTo>
                  <a:cubicBezTo>
                    <a:pt x="420" y="4513"/>
                    <a:pt x="440" y="4513"/>
                    <a:pt x="431" y="4537"/>
                  </a:cubicBezTo>
                  <a:cubicBezTo>
                    <a:pt x="413" y="4543"/>
                    <a:pt x="441" y="4555"/>
                    <a:pt x="447" y="4572"/>
                  </a:cubicBezTo>
                  <a:cubicBezTo>
                    <a:pt x="452" y="4584"/>
                    <a:pt x="448" y="4605"/>
                    <a:pt x="454" y="4613"/>
                  </a:cubicBezTo>
                  <a:cubicBezTo>
                    <a:pt x="456" y="4615"/>
                    <a:pt x="471" y="4627"/>
                    <a:pt x="472" y="4627"/>
                  </a:cubicBezTo>
                  <a:cubicBezTo>
                    <a:pt x="468" y="4637"/>
                    <a:pt x="462" y="4627"/>
                    <a:pt x="465" y="4647"/>
                  </a:cubicBezTo>
                  <a:cubicBezTo>
                    <a:pt x="467" y="4657"/>
                    <a:pt x="472" y="4674"/>
                    <a:pt x="480" y="4677"/>
                  </a:cubicBezTo>
                  <a:cubicBezTo>
                    <a:pt x="486" y="4679"/>
                    <a:pt x="491" y="4695"/>
                    <a:pt x="495" y="4707"/>
                  </a:cubicBezTo>
                  <a:cubicBezTo>
                    <a:pt x="499" y="4714"/>
                    <a:pt x="511" y="4714"/>
                    <a:pt x="517" y="4729"/>
                  </a:cubicBezTo>
                  <a:lnTo>
                    <a:pt x="518" y="4716"/>
                  </a:lnTo>
                  <a:cubicBezTo>
                    <a:pt x="524" y="4721"/>
                    <a:pt x="530" y="4725"/>
                    <a:pt x="533" y="4736"/>
                  </a:cubicBezTo>
                  <a:cubicBezTo>
                    <a:pt x="532" y="4737"/>
                    <a:pt x="529" y="4738"/>
                    <a:pt x="527" y="4738"/>
                  </a:cubicBezTo>
                  <a:cubicBezTo>
                    <a:pt x="524" y="4738"/>
                    <a:pt x="520" y="4736"/>
                    <a:pt x="517" y="4729"/>
                  </a:cubicBezTo>
                  <a:lnTo>
                    <a:pt x="507" y="4734"/>
                  </a:lnTo>
                  <a:cubicBezTo>
                    <a:pt x="511" y="4741"/>
                    <a:pt x="516" y="4754"/>
                    <a:pt x="521" y="4754"/>
                  </a:cubicBezTo>
                  <a:cubicBezTo>
                    <a:pt x="522" y="4754"/>
                    <a:pt x="522" y="4754"/>
                    <a:pt x="523" y="4754"/>
                  </a:cubicBezTo>
                  <a:cubicBezTo>
                    <a:pt x="531" y="4762"/>
                    <a:pt x="532" y="4765"/>
                    <a:pt x="532" y="4776"/>
                  </a:cubicBezTo>
                  <a:cubicBezTo>
                    <a:pt x="535" y="4784"/>
                    <a:pt x="537" y="4787"/>
                    <a:pt x="539" y="4787"/>
                  </a:cubicBezTo>
                  <a:cubicBezTo>
                    <a:pt x="540" y="4787"/>
                    <a:pt x="541" y="4786"/>
                    <a:pt x="543" y="4786"/>
                  </a:cubicBezTo>
                  <a:cubicBezTo>
                    <a:pt x="543" y="4786"/>
                    <a:pt x="543" y="4786"/>
                    <a:pt x="544" y="4786"/>
                  </a:cubicBezTo>
                  <a:cubicBezTo>
                    <a:pt x="549" y="4786"/>
                    <a:pt x="554" y="4799"/>
                    <a:pt x="557" y="4807"/>
                  </a:cubicBezTo>
                  <a:lnTo>
                    <a:pt x="540" y="4814"/>
                  </a:lnTo>
                  <a:cubicBezTo>
                    <a:pt x="540" y="4814"/>
                    <a:pt x="541" y="4814"/>
                    <a:pt x="541" y="4814"/>
                  </a:cubicBezTo>
                  <a:cubicBezTo>
                    <a:pt x="548" y="4814"/>
                    <a:pt x="564" y="4847"/>
                    <a:pt x="568" y="4858"/>
                  </a:cubicBezTo>
                  <a:cubicBezTo>
                    <a:pt x="575" y="4874"/>
                    <a:pt x="570" y="4876"/>
                    <a:pt x="573" y="4887"/>
                  </a:cubicBezTo>
                  <a:cubicBezTo>
                    <a:pt x="589" y="4940"/>
                    <a:pt x="612" y="4991"/>
                    <a:pt x="636" y="5041"/>
                  </a:cubicBezTo>
                  <a:cubicBezTo>
                    <a:pt x="636" y="5041"/>
                    <a:pt x="633" y="5046"/>
                    <a:pt x="637" y="5056"/>
                  </a:cubicBezTo>
                  <a:lnTo>
                    <a:pt x="650" y="5079"/>
                  </a:lnTo>
                  <a:cubicBezTo>
                    <a:pt x="665" y="5105"/>
                    <a:pt x="680" y="5130"/>
                    <a:pt x="695" y="5156"/>
                  </a:cubicBezTo>
                  <a:cubicBezTo>
                    <a:pt x="715" y="5190"/>
                    <a:pt x="735" y="5227"/>
                    <a:pt x="756" y="5259"/>
                  </a:cubicBezTo>
                  <a:cubicBezTo>
                    <a:pt x="764" y="5272"/>
                    <a:pt x="773" y="5286"/>
                    <a:pt x="781" y="5292"/>
                  </a:cubicBezTo>
                  <a:cubicBezTo>
                    <a:pt x="786" y="5295"/>
                    <a:pt x="792" y="5308"/>
                    <a:pt x="796" y="5315"/>
                  </a:cubicBezTo>
                  <a:cubicBezTo>
                    <a:pt x="794" y="5311"/>
                    <a:pt x="791" y="5308"/>
                    <a:pt x="789" y="5308"/>
                  </a:cubicBezTo>
                  <a:lnTo>
                    <a:pt x="789" y="5308"/>
                  </a:lnTo>
                  <a:cubicBezTo>
                    <a:pt x="788" y="5308"/>
                    <a:pt x="788" y="5310"/>
                    <a:pt x="790" y="5314"/>
                  </a:cubicBezTo>
                  <a:cubicBezTo>
                    <a:pt x="798" y="5334"/>
                    <a:pt x="811" y="5356"/>
                    <a:pt x="821" y="5376"/>
                  </a:cubicBezTo>
                  <a:cubicBezTo>
                    <a:pt x="826" y="5385"/>
                    <a:pt x="839" y="5409"/>
                    <a:pt x="846" y="5412"/>
                  </a:cubicBezTo>
                  <a:cubicBezTo>
                    <a:pt x="847" y="5412"/>
                    <a:pt x="847" y="5412"/>
                    <a:pt x="848" y="5412"/>
                  </a:cubicBezTo>
                  <a:cubicBezTo>
                    <a:pt x="853" y="5412"/>
                    <a:pt x="858" y="5402"/>
                    <a:pt x="861" y="5401"/>
                  </a:cubicBezTo>
                  <a:lnTo>
                    <a:pt x="861" y="5401"/>
                  </a:lnTo>
                  <a:cubicBezTo>
                    <a:pt x="871" y="5416"/>
                    <a:pt x="864" y="5425"/>
                    <a:pt x="859" y="5430"/>
                  </a:cubicBezTo>
                  <a:cubicBezTo>
                    <a:pt x="852" y="5435"/>
                    <a:pt x="865" y="5450"/>
                    <a:pt x="874" y="5465"/>
                  </a:cubicBezTo>
                  <a:cubicBezTo>
                    <a:pt x="887" y="5486"/>
                    <a:pt x="901" y="5509"/>
                    <a:pt x="911" y="5530"/>
                  </a:cubicBezTo>
                  <a:cubicBezTo>
                    <a:pt x="913" y="5534"/>
                    <a:pt x="913" y="5541"/>
                    <a:pt x="915" y="5543"/>
                  </a:cubicBezTo>
                  <a:cubicBezTo>
                    <a:pt x="922" y="5553"/>
                    <a:pt x="929" y="5557"/>
                    <a:pt x="936" y="5564"/>
                  </a:cubicBezTo>
                  <a:cubicBezTo>
                    <a:pt x="952" y="5578"/>
                    <a:pt x="958" y="5609"/>
                    <a:pt x="968" y="5627"/>
                  </a:cubicBezTo>
                  <a:cubicBezTo>
                    <a:pt x="978" y="5649"/>
                    <a:pt x="987" y="5649"/>
                    <a:pt x="999" y="5655"/>
                  </a:cubicBezTo>
                  <a:cubicBezTo>
                    <a:pt x="1022" y="5665"/>
                    <a:pt x="1001" y="5670"/>
                    <a:pt x="999" y="5674"/>
                  </a:cubicBezTo>
                  <a:cubicBezTo>
                    <a:pt x="994" y="5683"/>
                    <a:pt x="1021" y="5696"/>
                    <a:pt x="1023" y="5698"/>
                  </a:cubicBezTo>
                  <a:cubicBezTo>
                    <a:pt x="1039" y="5712"/>
                    <a:pt x="1030" y="5724"/>
                    <a:pt x="1035" y="5737"/>
                  </a:cubicBezTo>
                  <a:cubicBezTo>
                    <a:pt x="1042" y="5753"/>
                    <a:pt x="1057" y="5770"/>
                    <a:pt x="1068" y="5783"/>
                  </a:cubicBezTo>
                  <a:cubicBezTo>
                    <a:pt x="1075" y="5791"/>
                    <a:pt x="1115" y="5839"/>
                    <a:pt x="1107" y="5844"/>
                  </a:cubicBezTo>
                  <a:cubicBezTo>
                    <a:pt x="1113" y="5856"/>
                    <a:pt x="1125" y="5869"/>
                    <a:pt x="1134" y="5878"/>
                  </a:cubicBezTo>
                  <a:cubicBezTo>
                    <a:pt x="1167" y="5917"/>
                    <a:pt x="1197" y="5960"/>
                    <a:pt x="1230" y="6000"/>
                  </a:cubicBezTo>
                  <a:cubicBezTo>
                    <a:pt x="1240" y="6011"/>
                    <a:pt x="1251" y="6023"/>
                    <a:pt x="1259" y="6023"/>
                  </a:cubicBezTo>
                  <a:cubicBezTo>
                    <a:pt x="1261" y="6023"/>
                    <a:pt x="1262" y="6023"/>
                    <a:pt x="1263" y="6022"/>
                  </a:cubicBezTo>
                  <a:lnTo>
                    <a:pt x="1263" y="6022"/>
                  </a:lnTo>
                  <a:cubicBezTo>
                    <a:pt x="1259" y="6026"/>
                    <a:pt x="1251" y="6027"/>
                    <a:pt x="1254" y="6038"/>
                  </a:cubicBezTo>
                  <a:cubicBezTo>
                    <a:pt x="1258" y="6048"/>
                    <a:pt x="1264" y="6049"/>
                    <a:pt x="1269" y="6057"/>
                  </a:cubicBezTo>
                  <a:cubicBezTo>
                    <a:pt x="1272" y="6063"/>
                    <a:pt x="1275" y="6067"/>
                    <a:pt x="1278" y="6072"/>
                  </a:cubicBezTo>
                  <a:cubicBezTo>
                    <a:pt x="1291" y="6094"/>
                    <a:pt x="1307" y="6112"/>
                    <a:pt x="1322" y="6132"/>
                  </a:cubicBezTo>
                  <a:cubicBezTo>
                    <a:pt x="1328" y="6135"/>
                    <a:pt x="1338" y="6145"/>
                    <a:pt x="1347" y="6156"/>
                  </a:cubicBezTo>
                  <a:cubicBezTo>
                    <a:pt x="1356" y="6166"/>
                    <a:pt x="1364" y="6176"/>
                    <a:pt x="1364" y="6176"/>
                  </a:cubicBezTo>
                  <a:cubicBezTo>
                    <a:pt x="1365" y="6176"/>
                    <a:pt x="1365" y="6176"/>
                    <a:pt x="1366" y="6176"/>
                  </a:cubicBezTo>
                  <a:cubicBezTo>
                    <a:pt x="1377" y="6176"/>
                    <a:pt x="1382" y="6166"/>
                    <a:pt x="1395" y="6166"/>
                  </a:cubicBezTo>
                  <a:cubicBezTo>
                    <a:pt x="1396" y="6166"/>
                    <a:pt x="1398" y="6166"/>
                    <a:pt x="1399" y="6166"/>
                  </a:cubicBezTo>
                  <a:cubicBezTo>
                    <a:pt x="1403" y="6166"/>
                    <a:pt x="1413" y="6194"/>
                    <a:pt x="1401" y="6194"/>
                  </a:cubicBezTo>
                  <a:cubicBezTo>
                    <a:pt x="1400" y="6194"/>
                    <a:pt x="1398" y="6193"/>
                    <a:pt x="1397" y="6193"/>
                  </a:cubicBezTo>
                  <a:cubicBezTo>
                    <a:pt x="1392" y="6190"/>
                    <a:pt x="1389" y="6189"/>
                    <a:pt x="1386" y="6189"/>
                  </a:cubicBezTo>
                  <a:cubicBezTo>
                    <a:pt x="1379" y="6189"/>
                    <a:pt x="1385" y="6201"/>
                    <a:pt x="1397" y="6215"/>
                  </a:cubicBezTo>
                  <a:cubicBezTo>
                    <a:pt x="1404" y="6223"/>
                    <a:pt x="1414" y="6237"/>
                    <a:pt x="1422" y="6241"/>
                  </a:cubicBezTo>
                  <a:cubicBezTo>
                    <a:pt x="1429" y="6243"/>
                    <a:pt x="1428" y="6240"/>
                    <a:pt x="1435" y="6250"/>
                  </a:cubicBezTo>
                  <a:cubicBezTo>
                    <a:pt x="1440" y="6259"/>
                    <a:pt x="1456" y="6301"/>
                    <a:pt x="1449" y="6301"/>
                  </a:cubicBezTo>
                  <a:cubicBezTo>
                    <a:pt x="1449" y="6301"/>
                    <a:pt x="1449" y="6301"/>
                    <a:pt x="1449" y="6301"/>
                  </a:cubicBezTo>
                  <a:lnTo>
                    <a:pt x="1449" y="6301"/>
                  </a:lnTo>
                  <a:cubicBezTo>
                    <a:pt x="1460" y="6303"/>
                    <a:pt x="1465" y="6309"/>
                    <a:pt x="1479" y="6325"/>
                  </a:cubicBezTo>
                  <a:cubicBezTo>
                    <a:pt x="1491" y="6339"/>
                    <a:pt x="1500" y="6352"/>
                    <a:pt x="1518" y="6366"/>
                  </a:cubicBezTo>
                  <a:cubicBezTo>
                    <a:pt x="1519" y="6367"/>
                    <a:pt x="1523" y="6372"/>
                    <a:pt x="1528" y="6372"/>
                  </a:cubicBezTo>
                  <a:cubicBezTo>
                    <a:pt x="1529" y="6372"/>
                    <a:pt x="1529" y="6372"/>
                    <a:pt x="1530" y="6372"/>
                  </a:cubicBezTo>
                  <a:cubicBezTo>
                    <a:pt x="1536" y="6369"/>
                    <a:pt x="1541" y="6367"/>
                    <a:pt x="1543" y="6367"/>
                  </a:cubicBezTo>
                  <a:cubicBezTo>
                    <a:pt x="1547" y="6369"/>
                    <a:pt x="1555" y="6373"/>
                    <a:pt x="1562" y="6373"/>
                  </a:cubicBezTo>
                  <a:cubicBezTo>
                    <a:pt x="1562" y="6373"/>
                    <a:pt x="1563" y="6373"/>
                    <a:pt x="1563" y="6373"/>
                  </a:cubicBezTo>
                  <a:cubicBezTo>
                    <a:pt x="1576" y="6372"/>
                    <a:pt x="1586" y="6365"/>
                    <a:pt x="1599" y="6363"/>
                  </a:cubicBezTo>
                  <a:lnTo>
                    <a:pt x="1642" y="6356"/>
                  </a:lnTo>
                  <a:cubicBezTo>
                    <a:pt x="1645" y="6357"/>
                    <a:pt x="1647" y="6357"/>
                    <a:pt x="1649" y="6357"/>
                  </a:cubicBezTo>
                  <a:cubicBezTo>
                    <a:pt x="1662" y="6357"/>
                    <a:pt x="1664" y="6346"/>
                    <a:pt x="1665" y="6341"/>
                  </a:cubicBezTo>
                  <a:cubicBezTo>
                    <a:pt x="1667" y="6335"/>
                    <a:pt x="1677" y="6332"/>
                    <a:pt x="1688" y="6331"/>
                  </a:cubicBezTo>
                  <a:lnTo>
                    <a:pt x="1688" y="6331"/>
                  </a:lnTo>
                  <a:cubicBezTo>
                    <a:pt x="1689" y="6340"/>
                    <a:pt x="1688" y="6344"/>
                    <a:pt x="1698" y="6344"/>
                  </a:cubicBezTo>
                  <a:cubicBezTo>
                    <a:pt x="1702" y="6344"/>
                    <a:pt x="1706" y="6344"/>
                    <a:pt x="1713" y="6343"/>
                  </a:cubicBezTo>
                  <a:cubicBezTo>
                    <a:pt x="1760" y="6337"/>
                    <a:pt x="1808" y="6328"/>
                    <a:pt x="1854" y="6320"/>
                  </a:cubicBezTo>
                  <a:cubicBezTo>
                    <a:pt x="1858" y="6319"/>
                    <a:pt x="1908" y="6311"/>
                    <a:pt x="1899" y="6308"/>
                  </a:cubicBezTo>
                  <a:cubicBezTo>
                    <a:pt x="1885" y="6302"/>
                    <a:pt x="1914" y="6297"/>
                    <a:pt x="1925" y="6297"/>
                  </a:cubicBezTo>
                  <a:cubicBezTo>
                    <a:pt x="1926" y="6297"/>
                    <a:pt x="1926" y="6297"/>
                    <a:pt x="1927" y="6297"/>
                  </a:cubicBezTo>
                  <a:cubicBezTo>
                    <a:pt x="1935" y="6297"/>
                    <a:pt x="1931" y="6303"/>
                    <a:pt x="1938" y="6304"/>
                  </a:cubicBezTo>
                  <a:cubicBezTo>
                    <a:pt x="1939" y="6304"/>
                    <a:pt x="1940" y="6304"/>
                    <a:pt x="1942" y="6304"/>
                  </a:cubicBezTo>
                  <a:cubicBezTo>
                    <a:pt x="1948" y="6304"/>
                    <a:pt x="1955" y="6302"/>
                    <a:pt x="1960" y="6302"/>
                  </a:cubicBezTo>
                  <a:cubicBezTo>
                    <a:pt x="1972" y="6300"/>
                    <a:pt x="2009" y="6297"/>
                    <a:pt x="2017" y="6290"/>
                  </a:cubicBezTo>
                  <a:cubicBezTo>
                    <a:pt x="2025" y="6283"/>
                    <a:pt x="2037" y="6285"/>
                    <a:pt x="2051" y="6280"/>
                  </a:cubicBezTo>
                  <a:cubicBezTo>
                    <a:pt x="2059" y="6277"/>
                    <a:pt x="2068" y="6268"/>
                    <a:pt x="2072" y="6267"/>
                  </a:cubicBezTo>
                  <a:cubicBezTo>
                    <a:pt x="2077" y="6267"/>
                    <a:pt x="2082" y="6271"/>
                    <a:pt x="2086" y="6272"/>
                  </a:cubicBezTo>
                  <a:cubicBezTo>
                    <a:pt x="2090" y="6273"/>
                    <a:pt x="2094" y="6273"/>
                    <a:pt x="2099" y="6273"/>
                  </a:cubicBezTo>
                  <a:cubicBezTo>
                    <a:pt x="2110" y="6273"/>
                    <a:pt x="2122" y="6271"/>
                    <a:pt x="2133" y="6269"/>
                  </a:cubicBezTo>
                  <a:cubicBezTo>
                    <a:pt x="2158" y="6265"/>
                    <a:pt x="2185" y="6259"/>
                    <a:pt x="2209" y="6254"/>
                  </a:cubicBezTo>
                  <a:cubicBezTo>
                    <a:pt x="2222" y="6250"/>
                    <a:pt x="2225" y="6246"/>
                    <a:pt x="2225" y="6240"/>
                  </a:cubicBezTo>
                  <a:lnTo>
                    <a:pt x="2225" y="6240"/>
                  </a:lnTo>
                  <a:cubicBezTo>
                    <a:pt x="2226" y="6240"/>
                    <a:pt x="2226" y="6240"/>
                    <a:pt x="2227" y="6240"/>
                  </a:cubicBezTo>
                  <a:cubicBezTo>
                    <a:pt x="2236" y="6240"/>
                    <a:pt x="2243" y="6236"/>
                    <a:pt x="2245" y="6226"/>
                  </a:cubicBezTo>
                  <a:cubicBezTo>
                    <a:pt x="2247" y="6217"/>
                    <a:pt x="2251" y="6183"/>
                    <a:pt x="2248" y="6179"/>
                  </a:cubicBezTo>
                  <a:cubicBezTo>
                    <a:pt x="2240" y="6168"/>
                    <a:pt x="2232" y="6168"/>
                    <a:pt x="2242" y="6139"/>
                  </a:cubicBezTo>
                  <a:cubicBezTo>
                    <a:pt x="2246" y="6115"/>
                    <a:pt x="2251" y="6088"/>
                    <a:pt x="2252" y="6062"/>
                  </a:cubicBezTo>
                  <a:cubicBezTo>
                    <a:pt x="2252" y="6045"/>
                    <a:pt x="2241" y="6031"/>
                    <a:pt x="2243" y="6019"/>
                  </a:cubicBezTo>
                  <a:cubicBezTo>
                    <a:pt x="2248" y="5998"/>
                    <a:pt x="2264" y="5998"/>
                    <a:pt x="2269" y="5973"/>
                  </a:cubicBezTo>
                  <a:cubicBezTo>
                    <a:pt x="2270" y="5966"/>
                    <a:pt x="2268" y="5965"/>
                    <a:pt x="2266" y="5965"/>
                  </a:cubicBezTo>
                  <a:cubicBezTo>
                    <a:pt x="2263" y="5965"/>
                    <a:pt x="2259" y="5967"/>
                    <a:pt x="2257" y="5967"/>
                  </a:cubicBezTo>
                  <a:cubicBezTo>
                    <a:pt x="2256" y="5967"/>
                    <a:pt x="2256" y="5967"/>
                    <a:pt x="2256" y="5966"/>
                  </a:cubicBezTo>
                  <a:cubicBezTo>
                    <a:pt x="2257" y="5954"/>
                    <a:pt x="2272" y="5949"/>
                    <a:pt x="2269" y="5936"/>
                  </a:cubicBezTo>
                  <a:cubicBezTo>
                    <a:pt x="2268" y="5932"/>
                    <a:pt x="2239" y="5925"/>
                    <a:pt x="2250" y="5905"/>
                  </a:cubicBezTo>
                  <a:cubicBezTo>
                    <a:pt x="2256" y="5897"/>
                    <a:pt x="2262" y="5907"/>
                    <a:pt x="2267" y="5890"/>
                  </a:cubicBezTo>
                  <a:cubicBezTo>
                    <a:pt x="2269" y="5883"/>
                    <a:pt x="2271" y="5870"/>
                    <a:pt x="2270" y="5863"/>
                  </a:cubicBezTo>
                  <a:cubicBezTo>
                    <a:pt x="2268" y="5843"/>
                    <a:pt x="2253" y="5867"/>
                    <a:pt x="2255" y="5830"/>
                  </a:cubicBezTo>
                  <a:lnTo>
                    <a:pt x="2255" y="5830"/>
                  </a:lnTo>
                  <a:cubicBezTo>
                    <a:pt x="2256" y="5831"/>
                    <a:pt x="2257" y="5831"/>
                    <a:pt x="2258" y="5831"/>
                  </a:cubicBezTo>
                  <a:cubicBezTo>
                    <a:pt x="2263" y="5831"/>
                    <a:pt x="2268" y="5827"/>
                    <a:pt x="2272" y="5819"/>
                  </a:cubicBezTo>
                  <a:cubicBezTo>
                    <a:pt x="2276" y="5806"/>
                    <a:pt x="2282" y="5783"/>
                    <a:pt x="2271" y="5781"/>
                  </a:cubicBezTo>
                  <a:lnTo>
                    <a:pt x="2271" y="5781"/>
                  </a:lnTo>
                  <a:cubicBezTo>
                    <a:pt x="2271" y="5781"/>
                    <a:pt x="2272" y="5781"/>
                    <a:pt x="2272" y="5781"/>
                  </a:cubicBezTo>
                  <a:cubicBezTo>
                    <a:pt x="2285" y="5781"/>
                    <a:pt x="2282" y="5762"/>
                    <a:pt x="2276" y="5745"/>
                  </a:cubicBezTo>
                  <a:lnTo>
                    <a:pt x="2276" y="5745"/>
                  </a:lnTo>
                  <a:cubicBezTo>
                    <a:pt x="2276" y="5745"/>
                    <a:pt x="2276" y="5745"/>
                    <a:pt x="2276" y="5745"/>
                  </a:cubicBezTo>
                  <a:cubicBezTo>
                    <a:pt x="2286" y="5745"/>
                    <a:pt x="2280" y="5668"/>
                    <a:pt x="2280" y="5654"/>
                  </a:cubicBezTo>
                  <a:lnTo>
                    <a:pt x="2280" y="5654"/>
                  </a:lnTo>
                  <a:cubicBezTo>
                    <a:pt x="2279" y="5671"/>
                    <a:pt x="2276" y="5679"/>
                    <a:pt x="2273" y="5679"/>
                  </a:cubicBezTo>
                  <a:cubicBezTo>
                    <a:pt x="2269" y="5679"/>
                    <a:pt x="2266" y="5668"/>
                    <a:pt x="2270" y="5648"/>
                  </a:cubicBezTo>
                  <a:cubicBezTo>
                    <a:pt x="2274" y="5623"/>
                    <a:pt x="2277" y="5597"/>
                    <a:pt x="2278" y="5571"/>
                  </a:cubicBezTo>
                  <a:lnTo>
                    <a:pt x="2278" y="5571"/>
                  </a:lnTo>
                  <a:cubicBezTo>
                    <a:pt x="2265" y="5571"/>
                    <a:pt x="2260" y="5636"/>
                    <a:pt x="2257" y="5657"/>
                  </a:cubicBezTo>
                  <a:lnTo>
                    <a:pt x="2260" y="5596"/>
                  </a:lnTo>
                  <a:cubicBezTo>
                    <a:pt x="2261" y="5583"/>
                    <a:pt x="2263" y="5562"/>
                    <a:pt x="2270" y="5557"/>
                  </a:cubicBezTo>
                  <a:cubicBezTo>
                    <a:pt x="2271" y="5556"/>
                    <a:pt x="2272" y="5555"/>
                    <a:pt x="2273" y="5555"/>
                  </a:cubicBezTo>
                  <a:cubicBezTo>
                    <a:pt x="2275" y="5555"/>
                    <a:pt x="2277" y="5557"/>
                    <a:pt x="2279" y="5557"/>
                  </a:cubicBezTo>
                  <a:cubicBezTo>
                    <a:pt x="2280" y="5557"/>
                    <a:pt x="2282" y="5556"/>
                    <a:pt x="2284" y="5549"/>
                  </a:cubicBezTo>
                  <a:cubicBezTo>
                    <a:pt x="2294" y="5516"/>
                    <a:pt x="2278" y="5505"/>
                    <a:pt x="2279" y="5475"/>
                  </a:cubicBezTo>
                  <a:cubicBezTo>
                    <a:pt x="2278" y="5447"/>
                    <a:pt x="2285" y="5429"/>
                    <a:pt x="2294" y="5411"/>
                  </a:cubicBezTo>
                  <a:cubicBezTo>
                    <a:pt x="2286" y="5410"/>
                    <a:pt x="2277" y="5389"/>
                    <a:pt x="2274" y="5376"/>
                  </a:cubicBezTo>
                  <a:cubicBezTo>
                    <a:pt x="2269" y="5355"/>
                    <a:pt x="2281" y="5366"/>
                    <a:pt x="2281" y="5360"/>
                  </a:cubicBezTo>
                  <a:cubicBezTo>
                    <a:pt x="2281" y="5357"/>
                    <a:pt x="2281" y="5354"/>
                    <a:pt x="2280" y="5353"/>
                  </a:cubicBezTo>
                  <a:lnTo>
                    <a:pt x="2280" y="5353"/>
                  </a:lnTo>
                  <a:cubicBezTo>
                    <a:pt x="2281" y="5353"/>
                    <a:pt x="2282" y="5353"/>
                    <a:pt x="2283" y="5353"/>
                  </a:cubicBezTo>
                  <a:cubicBezTo>
                    <a:pt x="2285" y="5353"/>
                    <a:pt x="2286" y="5352"/>
                    <a:pt x="2287" y="5350"/>
                  </a:cubicBezTo>
                  <a:cubicBezTo>
                    <a:pt x="2291" y="5339"/>
                    <a:pt x="2289" y="5313"/>
                    <a:pt x="2288" y="5299"/>
                  </a:cubicBezTo>
                  <a:cubicBezTo>
                    <a:pt x="2287" y="5285"/>
                    <a:pt x="2285" y="5259"/>
                    <a:pt x="2279" y="5251"/>
                  </a:cubicBezTo>
                  <a:cubicBezTo>
                    <a:pt x="2276" y="5245"/>
                    <a:pt x="2273" y="5244"/>
                    <a:pt x="2274" y="5230"/>
                  </a:cubicBezTo>
                  <a:cubicBezTo>
                    <a:pt x="2275" y="5223"/>
                    <a:pt x="2278" y="5216"/>
                    <a:pt x="2281" y="5213"/>
                  </a:cubicBezTo>
                  <a:cubicBezTo>
                    <a:pt x="2285" y="5210"/>
                    <a:pt x="2284" y="5207"/>
                    <a:pt x="2284" y="5196"/>
                  </a:cubicBezTo>
                  <a:cubicBezTo>
                    <a:pt x="2284" y="5182"/>
                    <a:pt x="2278" y="5168"/>
                    <a:pt x="2277" y="5154"/>
                  </a:cubicBezTo>
                  <a:cubicBezTo>
                    <a:pt x="2275" y="5139"/>
                    <a:pt x="2274" y="5122"/>
                    <a:pt x="2276" y="5107"/>
                  </a:cubicBezTo>
                  <a:cubicBezTo>
                    <a:pt x="2277" y="5098"/>
                    <a:pt x="2283" y="5084"/>
                    <a:pt x="2283" y="5078"/>
                  </a:cubicBezTo>
                  <a:cubicBezTo>
                    <a:pt x="2283" y="5077"/>
                    <a:pt x="2282" y="5076"/>
                    <a:pt x="2282" y="5076"/>
                  </a:cubicBezTo>
                  <a:cubicBezTo>
                    <a:pt x="2281" y="5076"/>
                    <a:pt x="2280" y="5077"/>
                    <a:pt x="2280" y="5077"/>
                  </a:cubicBezTo>
                  <a:cubicBezTo>
                    <a:pt x="2279" y="5077"/>
                    <a:pt x="2278" y="5076"/>
                    <a:pt x="2278" y="5075"/>
                  </a:cubicBezTo>
                  <a:lnTo>
                    <a:pt x="2278" y="5063"/>
                  </a:lnTo>
                  <a:lnTo>
                    <a:pt x="2276" y="5003"/>
                  </a:lnTo>
                  <a:cubicBezTo>
                    <a:pt x="2275" y="4982"/>
                    <a:pt x="2278" y="4940"/>
                    <a:pt x="2264" y="4940"/>
                  </a:cubicBezTo>
                  <a:cubicBezTo>
                    <a:pt x="2274" y="4940"/>
                    <a:pt x="2274" y="4898"/>
                    <a:pt x="2273" y="4881"/>
                  </a:cubicBezTo>
                  <a:cubicBezTo>
                    <a:pt x="2272" y="4858"/>
                    <a:pt x="2264" y="4856"/>
                    <a:pt x="2265" y="4834"/>
                  </a:cubicBezTo>
                  <a:cubicBezTo>
                    <a:pt x="2265" y="4824"/>
                    <a:pt x="2273" y="4831"/>
                    <a:pt x="2275" y="4822"/>
                  </a:cubicBezTo>
                  <a:cubicBezTo>
                    <a:pt x="2277" y="4813"/>
                    <a:pt x="2277" y="4802"/>
                    <a:pt x="2276" y="4793"/>
                  </a:cubicBezTo>
                  <a:cubicBezTo>
                    <a:pt x="2274" y="4781"/>
                    <a:pt x="2272" y="4768"/>
                    <a:pt x="2270" y="4757"/>
                  </a:cubicBezTo>
                  <a:cubicBezTo>
                    <a:pt x="2268" y="4754"/>
                    <a:pt x="2267" y="4754"/>
                    <a:pt x="2265" y="4754"/>
                  </a:cubicBezTo>
                  <a:cubicBezTo>
                    <a:pt x="2264" y="4754"/>
                    <a:pt x="2263" y="4754"/>
                    <a:pt x="2262" y="4754"/>
                  </a:cubicBezTo>
                  <a:lnTo>
                    <a:pt x="2262" y="4754"/>
                  </a:lnTo>
                  <a:cubicBezTo>
                    <a:pt x="2271" y="4750"/>
                    <a:pt x="2261" y="4725"/>
                    <a:pt x="2261" y="4712"/>
                  </a:cubicBezTo>
                  <a:cubicBezTo>
                    <a:pt x="2261" y="4695"/>
                    <a:pt x="2285" y="4714"/>
                    <a:pt x="2279" y="4691"/>
                  </a:cubicBezTo>
                  <a:cubicBezTo>
                    <a:pt x="2273" y="4661"/>
                    <a:pt x="2257" y="4674"/>
                    <a:pt x="2246" y="4665"/>
                  </a:cubicBezTo>
                  <a:cubicBezTo>
                    <a:pt x="2238" y="4657"/>
                    <a:pt x="2255" y="4631"/>
                    <a:pt x="2258" y="4631"/>
                  </a:cubicBezTo>
                  <a:cubicBezTo>
                    <a:pt x="2258" y="4631"/>
                    <a:pt x="2258" y="4631"/>
                    <a:pt x="2258" y="4631"/>
                  </a:cubicBezTo>
                  <a:lnTo>
                    <a:pt x="2258" y="4631"/>
                  </a:lnTo>
                  <a:cubicBezTo>
                    <a:pt x="2253" y="4626"/>
                    <a:pt x="2250" y="4631"/>
                    <a:pt x="2249" y="4616"/>
                  </a:cubicBezTo>
                  <a:cubicBezTo>
                    <a:pt x="2249" y="4611"/>
                    <a:pt x="2249" y="4599"/>
                    <a:pt x="2247" y="4596"/>
                  </a:cubicBezTo>
                  <a:cubicBezTo>
                    <a:pt x="2246" y="4594"/>
                    <a:pt x="2245" y="4594"/>
                    <a:pt x="2244" y="4594"/>
                  </a:cubicBezTo>
                  <a:cubicBezTo>
                    <a:pt x="2243" y="4594"/>
                    <a:pt x="2242" y="4594"/>
                    <a:pt x="2241" y="4594"/>
                  </a:cubicBezTo>
                  <a:cubicBezTo>
                    <a:pt x="2240" y="4594"/>
                    <a:pt x="2239" y="4594"/>
                    <a:pt x="2238" y="4592"/>
                  </a:cubicBezTo>
                  <a:cubicBezTo>
                    <a:pt x="2235" y="4588"/>
                    <a:pt x="2235" y="4576"/>
                    <a:pt x="2235" y="4569"/>
                  </a:cubicBezTo>
                  <a:lnTo>
                    <a:pt x="2235" y="4569"/>
                  </a:lnTo>
                  <a:cubicBezTo>
                    <a:pt x="2235" y="4570"/>
                    <a:pt x="2236" y="4570"/>
                    <a:pt x="2237" y="4570"/>
                  </a:cubicBezTo>
                  <a:cubicBezTo>
                    <a:pt x="2243" y="4570"/>
                    <a:pt x="2246" y="4566"/>
                    <a:pt x="2242" y="4550"/>
                  </a:cubicBezTo>
                  <a:cubicBezTo>
                    <a:pt x="2237" y="4527"/>
                    <a:pt x="2234" y="4523"/>
                    <a:pt x="2245" y="4520"/>
                  </a:cubicBezTo>
                  <a:cubicBezTo>
                    <a:pt x="2250" y="4519"/>
                    <a:pt x="2247" y="4487"/>
                    <a:pt x="2243" y="4484"/>
                  </a:cubicBezTo>
                  <a:cubicBezTo>
                    <a:pt x="2243" y="4483"/>
                    <a:pt x="2242" y="4483"/>
                    <a:pt x="2241" y="4483"/>
                  </a:cubicBezTo>
                  <a:cubicBezTo>
                    <a:pt x="2240" y="4483"/>
                    <a:pt x="2239" y="4483"/>
                    <a:pt x="2239" y="4483"/>
                  </a:cubicBezTo>
                  <a:cubicBezTo>
                    <a:pt x="2238" y="4483"/>
                    <a:pt x="2237" y="4482"/>
                    <a:pt x="2236" y="4475"/>
                  </a:cubicBezTo>
                  <a:cubicBezTo>
                    <a:pt x="2233" y="4459"/>
                    <a:pt x="2232" y="4442"/>
                    <a:pt x="2233" y="4426"/>
                  </a:cubicBezTo>
                  <a:cubicBezTo>
                    <a:pt x="2233" y="4410"/>
                    <a:pt x="2238" y="4407"/>
                    <a:pt x="2241" y="4392"/>
                  </a:cubicBezTo>
                  <a:cubicBezTo>
                    <a:pt x="2243" y="4379"/>
                    <a:pt x="2242" y="4357"/>
                    <a:pt x="2236" y="4347"/>
                  </a:cubicBezTo>
                  <a:cubicBezTo>
                    <a:pt x="2229" y="4333"/>
                    <a:pt x="2236" y="4299"/>
                    <a:pt x="2238" y="4299"/>
                  </a:cubicBezTo>
                  <a:cubicBezTo>
                    <a:pt x="2238" y="4299"/>
                    <a:pt x="2238" y="4299"/>
                    <a:pt x="2238" y="4299"/>
                  </a:cubicBezTo>
                  <a:cubicBezTo>
                    <a:pt x="2236" y="4296"/>
                    <a:pt x="2235" y="4294"/>
                    <a:pt x="2233" y="4294"/>
                  </a:cubicBezTo>
                  <a:cubicBezTo>
                    <a:pt x="2226" y="4294"/>
                    <a:pt x="2221" y="4320"/>
                    <a:pt x="2217" y="4321"/>
                  </a:cubicBezTo>
                  <a:cubicBezTo>
                    <a:pt x="2216" y="4321"/>
                    <a:pt x="2213" y="4300"/>
                    <a:pt x="2216" y="4299"/>
                  </a:cubicBezTo>
                  <a:cubicBezTo>
                    <a:pt x="2223" y="4297"/>
                    <a:pt x="2218" y="4275"/>
                    <a:pt x="2215" y="4265"/>
                  </a:cubicBezTo>
                  <a:cubicBezTo>
                    <a:pt x="2207" y="4242"/>
                    <a:pt x="2218" y="4252"/>
                    <a:pt x="2224" y="4238"/>
                  </a:cubicBezTo>
                  <a:cubicBezTo>
                    <a:pt x="2228" y="4229"/>
                    <a:pt x="2219" y="4227"/>
                    <a:pt x="2218" y="4225"/>
                  </a:cubicBezTo>
                  <a:cubicBezTo>
                    <a:pt x="2212" y="4225"/>
                    <a:pt x="2210" y="4208"/>
                    <a:pt x="2209" y="4199"/>
                  </a:cubicBezTo>
                  <a:cubicBezTo>
                    <a:pt x="2207" y="4175"/>
                    <a:pt x="2210" y="4170"/>
                    <a:pt x="2199" y="4151"/>
                  </a:cubicBezTo>
                  <a:cubicBezTo>
                    <a:pt x="2198" y="4149"/>
                    <a:pt x="2192" y="4135"/>
                    <a:pt x="2193" y="4132"/>
                  </a:cubicBezTo>
                  <a:cubicBezTo>
                    <a:pt x="2193" y="4131"/>
                    <a:pt x="2194" y="4131"/>
                    <a:pt x="2194" y="4131"/>
                  </a:cubicBezTo>
                  <a:cubicBezTo>
                    <a:pt x="2197" y="4131"/>
                    <a:pt x="2204" y="4138"/>
                    <a:pt x="2208" y="4138"/>
                  </a:cubicBezTo>
                  <a:cubicBezTo>
                    <a:pt x="2210" y="4138"/>
                    <a:pt x="2212" y="4136"/>
                    <a:pt x="2212" y="4128"/>
                  </a:cubicBezTo>
                  <a:cubicBezTo>
                    <a:pt x="2212" y="4104"/>
                    <a:pt x="2208" y="4076"/>
                    <a:pt x="2205" y="4052"/>
                  </a:cubicBezTo>
                  <a:lnTo>
                    <a:pt x="2205" y="4052"/>
                  </a:lnTo>
                  <a:cubicBezTo>
                    <a:pt x="2205" y="4054"/>
                    <a:pt x="2208" y="4073"/>
                    <a:pt x="2203" y="4073"/>
                  </a:cubicBezTo>
                  <a:cubicBezTo>
                    <a:pt x="2203" y="4073"/>
                    <a:pt x="2203" y="4073"/>
                    <a:pt x="2202" y="4073"/>
                  </a:cubicBezTo>
                  <a:cubicBezTo>
                    <a:pt x="2200" y="4072"/>
                    <a:pt x="2198" y="4034"/>
                    <a:pt x="2192" y="4034"/>
                  </a:cubicBezTo>
                  <a:cubicBezTo>
                    <a:pt x="2192" y="4034"/>
                    <a:pt x="2192" y="4034"/>
                    <a:pt x="2192" y="4034"/>
                  </a:cubicBezTo>
                  <a:lnTo>
                    <a:pt x="2192" y="4034"/>
                  </a:lnTo>
                  <a:cubicBezTo>
                    <a:pt x="2192" y="4034"/>
                    <a:pt x="2192" y="4034"/>
                    <a:pt x="2192" y="4034"/>
                  </a:cubicBezTo>
                  <a:lnTo>
                    <a:pt x="2192" y="4034"/>
                  </a:lnTo>
                  <a:cubicBezTo>
                    <a:pt x="2192" y="4034"/>
                    <a:pt x="2192" y="4034"/>
                    <a:pt x="2192" y="4034"/>
                  </a:cubicBezTo>
                  <a:cubicBezTo>
                    <a:pt x="2192" y="4034"/>
                    <a:pt x="2192" y="4034"/>
                    <a:pt x="2192" y="4034"/>
                  </a:cubicBezTo>
                  <a:lnTo>
                    <a:pt x="2192" y="4034"/>
                  </a:lnTo>
                  <a:cubicBezTo>
                    <a:pt x="2195" y="4035"/>
                    <a:pt x="2191" y="4059"/>
                    <a:pt x="2189" y="4059"/>
                  </a:cubicBezTo>
                  <a:cubicBezTo>
                    <a:pt x="2189" y="4059"/>
                    <a:pt x="2189" y="4059"/>
                    <a:pt x="2188" y="4058"/>
                  </a:cubicBezTo>
                  <a:cubicBezTo>
                    <a:pt x="2184" y="4041"/>
                    <a:pt x="2170" y="4018"/>
                    <a:pt x="2184" y="4016"/>
                  </a:cubicBezTo>
                  <a:lnTo>
                    <a:pt x="2184" y="4016"/>
                  </a:lnTo>
                  <a:cubicBezTo>
                    <a:pt x="2187" y="4018"/>
                    <a:pt x="2189" y="4022"/>
                    <a:pt x="2192" y="4022"/>
                  </a:cubicBezTo>
                  <a:cubicBezTo>
                    <a:pt x="2193" y="4022"/>
                    <a:pt x="2195" y="4019"/>
                    <a:pt x="2195" y="4013"/>
                  </a:cubicBezTo>
                  <a:cubicBezTo>
                    <a:pt x="2194" y="3993"/>
                    <a:pt x="2191" y="3964"/>
                    <a:pt x="2187" y="3944"/>
                  </a:cubicBezTo>
                  <a:cubicBezTo>
                    <a:pt x="2186" y="3939"/>
                    <a:pt x="2184" y="3937"/>
                    <a:pt x="2182" y="3937"/>
                  </a:cubicBezTo>
                  <a:cubicBezTo>
                    <a:pt x="2178" y="3937"/>
                    <a:pt x="2174" y="3943"/>
                    <a:pt x="2171" y="3943"/>
                  </a:cubicBezTo>
                  <a:cubicBezTo>
                    <a:pt x="2170" y="3943"/>
                    <a:pt x="2170" y="3943"/>
                    <a:pt x="2170" y="3943"/>
                  </a:cubicBezTo>
                  <a:cubicBezTo>
                    <a:pt x="2168" y="3932"/>
                    <a:pt x="2169" y="3894"/>
                    <a:pt x="2173" y="3888"/>
                  </a:cubicBezTo>
                  <a:cubicBezTo>
                    <a:pt x="2173" y="3887"/>
                    <a:pt x="2173" y="3887"/>
                    <a:pt x="2174" y="3887"/>
                  </a:cubicBezTo>
                  <a:cubicBezTo>
                    <a:pt x="2177" y="3887"/>
                    <a:pt x="2183" y="3914"/>
                    <a:pt x="2184" y="3918"/>
                  </a:cubicBezTo>
                  <a:cubicBezTo>
                    <a:pt x="2181" y="3903"/>
                    <a:pt x="2174" y="3873"/>
                    <a:pt x="2178" y="3860"/>
                  </a:cubicBezTo>
                  <a:cubicBezTo>
                    <a:pt x="2180" y="3854"/>
                    <a:pt x="2185" y="3853"/>
                    <a:pt x="2190" y="3853"/>
                  </a:cubicBezTo>
                  <a:cubicBezTo>
                    <a:pt x="2193" y="3853"/>
                    <a:pt x="2195" y="3853"/>
                    <a:pt x="2197" y="3853"/>
                  </a:cubicBezTo>
                  <a:cubicBezTo>
                    <a:pt x="2187" y="3844"/>
                    <a:pt x="2176" y="3838"/>
                    <a:pt x="2166" y="3823"/>
                  </a:cubicBezTo>
                  <a:cubicBezTo>
                    <a:pt x="2161" y="3816"/>
                    <a:pt x="2161" y="3800"/>
                    <a:pt x="2158" y="3790"/>
                  </a:cubicBezTo>
                  <a:cubicBezTo>
                    <a:pt x="2156" y="3785"/>
                    <a:pt x="2146" y="3777"/>
                    <a:pt x="2150" y="3768"/>
                  </a:cubicBezTo>
                  <a:cubicBezTo>
                    <a:pt x="2151" y="3766"/>
                    <a:pt x="2152" y="3765"/>
                    <a:pt x="2154" y="3765"/>
                  </a:cubicBezTo>
                  <a:cubicBezTo>
                    <a:pt x="2159" y="3765"/>
                    <a:pt x="2165" y="3772"/>
                    <a:pt x="2170" y="3772"/>
                  </a:cubicBezTo>
                  <a:cubicBezTo>
                    <a:pt x="2171" y="3772"/>
                    <a:pt x="2172" y="3772"/>
                    <a:pt x="2174" y="3771"/>
                  </a:cubicBezTo>
                  <a:cubicBezTo>
                    <a:pt x="2179" y="3764"/>
                    <a:pt x="2170" y="3745"/>
                    <a:pt x="2167" y="3739"/>
                  </a:cubicBezTo>
                  <a:cubicBezTo>
                    <a:pt x="2162" y="3731"/>
                    <a:pt x="2159" y="3731"/>
                    <a:pt x="2156" y="3720"/>
                  </a:cubicBezTo>
                  <a:cubicBezTo>
                    <a:pt x="2154" y="3708"/>
                    <a:pt x="2151" y="3695"/>
                    <a:pt x="2149" y="3682"/>
                  </a:cubicBezTo>
                  <a:cubicBezTo>
                    <a:pt x="2149" y="3679"/>
                    <a:pt x="2148" y="3676"/>
                    <a:pt x="2148" y="3673"/>
                  </a:cubicBezTo>
                  <a:lnTo>
                    <a:pt x="2148" y="3673"/>
                  </a:lnTo>
                  <a:cubicBezTo>
                    <a:pt x="2146" y="3678"/>
                    <a:pt x="2144" y="3684"/>
                    <a:pt x="2142" y="3684"/>
                  </a:cubicBezTo>
                  <a:cubicBezTo>
                    <a:pt x="2140" y="3684"/>
                    <a:pt x="2139" y="3681"/>
                    <a:pt x="2137" y="3674"/>
                  </a:cubicBezTo>
                  <a:cubicBezTo>
                    <a:pt x="2136" y="3664"/>
                    <a:pt x="2138" y="3660"/>
                    <a:pt x="2141" y="3660"/>
                  </a:cubicBezTo>
                  <a:cubicBezTo>
                    <a:pt x="2143" y="3660"/>
                    <a:pt x="2146" y="3663"/>
                    <a:pt x="2147" y="3668"/>
                  </a:cubicBezTo>
                  <a:lnTo>
                    <a:pt x="2147" y="3668"/>
                  </a:lnTo>
                  <a:cubicBezTo>
                    <a:pt x="2144" y="3639"/>
                    <a:pt x="2141" y="3605"/>
                    <a:pt x="2132" y="3582"/>
                  </a:cubicBezTo>
                  <a:cubicBezTo>
                    <a:pt x="2129" y="3575"/>
                    <a:pt x="2123" y="3574"/>
                    <a:pt x="2124" y="3565"/>
                  </a:cubicBezTo>
                  <a:cubicBezTo>
                    <a:pt x="2125" y="3554"/>
                    <a:pt x="2130" y="3551"/>
                    <a:pt x="2131" y="3538"/>
                  </a:cubicBezTo>
                  <a:cubicBezTo>
                    <a:pt x="2133" y="3514"/>
                    <a:pt x="2126" y="3475"/>
                    <a:pt x="2116" y="3451"/>
                  </a:cubicBezTo>
                  <a:cubicBezTo>
                    <a:pt x="2114" y="3446"/>
                    <a:pt x="2105" y="3437"/>
                    <a:pt x="2105" y="3434"/>
                  </a:cubicBezTo>
                  <a:cubicBezTo>
                    <a:pt x="2106" y="3424"/>
                    <a:pt x="2118" y="3432"/>
                    <a:pt x="2115" y="3416"/>
                  </a:cubicBezTo>
                  <a:cubicBezTo>
                    <a:pt x="2115" y="3416"/>
                    <a:pt x="2105" y="3413"/>
                    <a:pt x="2102" y="3400"/>
                  </a:cubicBezTo>
                  <a:cubicBezTo>
                    <a:pt x="2100" y="3392"/>
                    <a:pt x="2099" y="3381"/>
                    <a:pt x="2093" y="3380"/>
                  </a:cubicBezTo>
                  <a:cubicBezTo>
                    <a:pt x="2082" y="3378"/>
                    <a:pt x="2082" y="3373"/>
                    <a:pt x="2071" y="3358"/>
                  </a:cubicBezTo>
                  <a:cubicBezTo>
                    <a:pt x="2073" y="3354"/>
                    <a:pt x="2084" y="3340"/>
                    <a:pt x="2087" y="3340"/>
                  </a:cubicBezTo>
                  <a:cubicBezTo>
                    <a:pt x="2088" y="3340"/>
                    <a:pt x="2088" y="3341"/>
                    <a:pt x="2088" y="3342"/>
                  </a:cubicBezTo>
                  <a:cubicBezTo>
                    <a:pt x="2088" y="3346"/>
                    <a:pt x="2086" y="3358"/>
                    <a:pt x="2092" y="3365"/>
                  </a:cubicBezTo>
                  <a:cubicBezTo>
                    <a:pt x="2094" y="3367"/>
                    <a:pt x="2095" y="3367"/>
                    <a:pt x="2095" y="3367"/>
                  </a:cubicBezTo>
                  <a:cubicBezTo>
                    <a:pt x="2097" y="3367"/>
                    <a:pt x="2097" y="3364"/>
                    <a:pt x="2097" y="3359"/>
                  </a:cubicBezTo>
                  <a:cubicBezTo>
                    <a:pt x="2096" y="3348"/>
                    <a:pt x="2081" y="3317"/>
                    <a:pt x="2088" y="3307"/>
                  </a:cubicBezTo>
                  <a:cubicBezTo>
                    <a:pt x="2089" y="3305"/>
                    <a:pt x="2089" y="3300"/>
                    <a:pt x="2088" y="3294"/>
                  </a:cubicBezTo>
                  <a:lnTo>
                    <a:pt x="2088" y="3294"/>
                  </a:lnTo>
                  <a:cubicBezTo>
                    <a:pt x="2086" y="3300"/>
                    <a:pt x="2082" y="3307"/>
                    <a:pt x="2078" y="3307"/>
                  </a:cubicBezTo>
                  <a:cubicBezTo>
                    <a:pt x="2076" y="3307"/>
                    <a:pt x="2073" y="3304"/>
                    <a:pt x="2071" y="3296"/>
                  </a:cubicBezTo>
                  <a:lnTo>
                    <a:pt x="2088" y="3293"/>
                  </a:lnTo>
                  <a:lnTo>
                    <a:pt x="2088" y="3293"/>
                  </a:lnTo>
                  <a:cubicBezTo>
                    <a:pt x="2088" y="3293"/>
                    <a:pt x="2088" y="3293"/>
                    <a:pt x="2088" y="3294"/>
                  </a:cubicBezTo>
                  <a:lnTo>
                    <a:pt x="2088" y="3294"/>
                  </a:lnTo>
                  <a:cubicBezTo>
                    <a:pt x="2088" y="3293"/>
                    <a:pt x="2088" y="3293"/>
                    <a:pt x="2088" y="3293"/>
                  </a:cubicBezTo>
                  <a:lnTo>
                    <a:pt x="2088" y="3293"/>
                  </a:lnTo>
                  <a:lnTo>
                    <a:pt x="2088" y="3293"/>
                  </a:lnTo>
                  <a:lnTo>
                    <a:pt x="2088" y="3293"/>
                  </a:lnTo>
                  <a:cubicBezTo>
                    <a:pt x="2084" y="3272"/>
                    <a:pt x="2071" y="3236"/>
                    <a:pt x="2069" y="3220"/>
                  </a:cubicBezTo>
                  <a:cubicBezTo>
                    <a:pt x="2060" y="3222"/>
                    <a:pt x="2063" y="3234"/>
                    <a:pt x="2055" y="3236"/>
                  </a:cubicBezTo>
                  <a:cubicBezTo>
                    <a:pt x="2052" y="3222"/>
                    <a:pt x="2060" y="3208"/>
                    <a:pt x="2057" y="3202"/>
                  </a:cubicBezTo>
                  <a:cubicBezTo>
                    <a:pt x="2054" y="3191"/>
                    <a:pt x="2044" y="3184"/>
                    <a:pt x="2037" y="3176"/>
                  </a:cubicBezTo>
                  <a:cubicBezTo>
                    <a:pt x="2043" y="3170"/>
                    <a:pt x="2061" y="3100"/>
                    <a:pt x="2045" y="3100"/>
                  </a:cubicBezTo>
                  <a:cubicBezTo>
                    <a:pt x="2044" y="3100"/>
                    <a:pt x="2044" y="3100"/>
                    <a:pt x="2044" y="3100"/>
                  </a:cubicBezTo>
                  <a:cubicBezTo>
                    <a:pt x="2044" y="3108"/>
                    <a:pt x="2047" y="3110"/>
                    <a:pt x="2049" y="3113"/>
                  </a:cubicBezTo>
                  <a:cubicBezTo>
                    <a:pt x="2050" y="3115"/>
                    <a:pt x="2049" y="3116"/>
                    <a:pt x="2047" y="3116"/>
                  </a:cubicBezTo>
                  <a:cubicBezTo>
                    <a:pt x="2044" y="3116"/>
                    <a:pt x="2037" y="3112"/>
                    <a:pt x="2035" y="3110"/>
                  </a:cubicBezTo>
                  <a:cubicBezTo>
                    <a:pt x="2030" y="3105"/>
                    <a:pt x="2027" y="3095"/>
                    <a:pt x="2026" y="3087"/>
                  </a:cubicBezTo>
                  <a:cubicBezTo>
                    <a:pt x="2023" y="3065"/>
                    <a:pt x="2043" y="3086"/>
                    <a:pt x="2040" y="3061"/>
                  </a:cubicBezTo>
                  <a:cubicBezTo>
                    <a:pt x="2038" y="3049"/>
                    <a:pt x="2035" y="3032"/>
                    <a:pt x="2031" y="3021"/>
                  </a:cubicBezTo>
                  <a:cubicBezTo>
                    <a:pt x="2026" y="3008"/>
                    <a:pt x="2021" y="3020"/>
                    <a:pt x="2016" y="3001"/>
                  </a:cubicBezTo>
                  <a:cubicBezTo>
                    <a:pt x="2012" y="2988"/>
                    <a:pt x="2009" y="2980"/>
                    <a:pt x="2016" y="2979"/>
                  </a:cubicBezTo>
                  <a:cubicBezTo>
                    <a:pt x="2018" y="2980"/>
                    <a:pt x="2023" y="2985"/>
                    <a:pt x="2025" y="2985"/>
                  </a:cubicBezTo>
                  <a:cubicBezTo>
                    <a:pt x="2026" y="2985"/>
                    <a:pt x="2026" y="2985"/>
                    <a:pt x="2026" y="2985"/>
                  </a:cubicBezTo>
                  <a:cubicBezTo>
                    <a:pt x="2029" y="2982"/>
                    <a:pt x="1991" y="2932"/>
                    <a:pt x="1997" y="2922"/>
                  </a:cubicBezTo>
                  <a:cubicBezTo>
                    <a:pt x="2002" y="2914"/>
                    <a:pt x="2010" y="2917"/>
                    <a:pt x="2006" y="2896"/>
                  </a:cubicBezTo>
                  <a:cubicBezTo>
                    <a:pt x="2005" y="2890"/>
                    <a:pt x="1998" y="2868"/>
                    <a:pt x="1996" y="2864"/>
                  </a:cubicBezTo>
                  <a:lnTo>
                    <a:pt x="1996" y="2864"/>
                  </a:lnTo>
                  <a:cubicBezTo>
                    <a:pt x="1998" y="2867"/>
                    <a:pt x="1993" y="2898"/>
                    <a:pt x="1990" y="2898"/>
                  </a:cubicBezTo>
                  <a:cubicBezTo>
                    <a:pt x="1989" y="2898"/>
                    <a:pt x="1988" y="2897"/>
                    <a:pt x="1988" y="2893"/>
                  </a:cubicBezTo>
                  <a:cubicBezTo>
                    <a:pt x="1985" y="2876"/>
                    <a:pt x="1984" y="2861"/>
                    <a:pt x="1981" y="2844"/>
                  </a:cubicBezTo>
                  <a:lnTo>
                    <a:pt x="1975" y="2818"/>
                  </a:lnTo>
                  <a:cubicBezTo>
                    <a:pt x="1975" y="2813"/>
                    <a:pt x="1973" y="2810"/>
                    <a:pt x="1971" y="2810"/>
                  </a:cubicBezTo>
                  <a:cubicBezTo>
                    <a:pt x="1971" y="2810"/>
                    <a:pt x="1971" y="2810"/>
                    <a:pt x="1970" y="2810"/>
                  </a:cubicBezTo>
                  <a:cubicBezTo>
                    <a:pt x="1969" y="2808"/>
                    <a:pt x="1970" y="2808"/>
                    <a:pt x="1972" y="2808"/>
                  </a:cubicBezTo>
                  <a:cubicBezTo>
                    <a:pt x="1975" y="2808"/>
                    <a:pt x="1983" y="2811"/>
                    <a:pt x="1985" y="2811"/>
                  </a:cubicBezTo>
                  <a:cubicBezTo>
                    <a:pt x="1985" y="2811"/>
                    <a:pt x="1986" y="2811"/>
                    <a:pt x="1986" y="2811"/>
                  </a:cubicBezTo>
                  <a:cubicBezTo>
                    <a:pt x="1990" y="2807"/>
                    <a:pt x="1980" y="2793"/>
                    <a:pt x="1977" y="2790"/>
                  </a:cubicBezTo>
                  <a:cubicBezTo>
                    <a:pt x="1974" y="2787"/>
                    <a:pt x="1964" y="2779"/>
                    <a:pt x="1964" y="2768"/>
                  </a:cubicBezTo>
                  <a:cubicBezTo>
                    <a:pt x="1965" y="2759"/>
                    <a:pt x="1971" y="2763"/>
                    <a:pt x="1974" y="2760"/>
                  </a:cubicBezTo>
                  <a:lnTo>
                    <a:pt x="1974" y="2760"/>
                  </a:lnTo>
                  <a:cubicBezTo>
                    <a:pt x="1974" y="2760"/>
                    <a:pt x="1974" y="2760"/>
                    <a:pt x="1973" y="2760"/>
                  </a:cubicBezTo>
                  <a:cubicBezTo>
                    <a:pt x="1968" y="2760"/>
                    <a:pt x="1952" y="2733"/>
                    <a:pt x="1950" y="2725"/>
                  </a:cubicBezTo>
                  <a:cubicBezTo>
                    <a:pt x="1946" y="2717"/>
                    <a:pt x="1942" y="2706"/>
                    <a:pt x="1941" y="2697"/>
                  </a:cubicBezTo>
                  <a:cubicBezTo>
                    <a:pt x="1940" y="2688"/>
                    <a:pt x="1946" y="2691"/>
                    <a:pt x="1945" y="2683"/>
                  </a:cubicBezTo>
                  <a:cubicBezTo>
                    <a:pt x="1944" y="2675"/>
                    <a:pt x="1937" y="2643"/>
                    <a:pt x="1932" y="2643"/>
                  </a:cubicBezTo>
                  <a:cubicBezTo>
                    <a:pt x="1932" y="2643"/>
                    <a:pt x="1932" y="2643"/>
                    <a:pt x="1932" y="2643"/>
                  </a:cubicBezTo>
                  <a:cubicBezTo>
                    <a:pt x="1927" y="2643"/>
                    <a:pt x="1923" y="2642"/>
                    <a:pt x="1920" y="2629"/>
                  </a:cubicBezTo>
                  <a:cubicBezTo>
                    <a:pt x="1920" y="2629"/>
                    <a:pt x="1914" y="2612"/>
                    <a:pt x="1916" y="2612"/>
                  </a:cubicBezTo>
                  <a:cubicBezTo>
                    <a:pt x="1916" y="2612"/>
                    <a:pt x="1916" y="2612"/>
                    <a:pt x="1916" y="2612"/>
                  </a:cubicBezTo>
                  <a:cubicBezTo>
                    <a:pt x="1918" y="2612"/>
                    <a:pt x="1929" y="2627"/>
                    <a:pt x="1933" y="2627"/>
                  </a:cubicBezTo>
                  <a:cubicBezTo>
                    <a:pt x="1935" y="2627"/>
                    <a:pt x="1936" y="2624"/>
                    <a:pt x="1935" y="2618"/>
                  </a:cubicBezTo>
                  <a:cubicBezTo>
                    <a:pt x="1933" y="2600"/>
                    <a:pt x="1920" y="2595"/>
                    <a:pt x="1920" y="2576"/>
                  </a:cubicBezTo>
                  <a:cubicBezTo>
                    <a:pt x="1920" y="2553"/>
                    <a:pt x="1910" y="2542"/>
                    <a:pt x="1901" y="2526"/>
                  </a:cubicBezTo>
                  <a:cubicBezTo>
                    <a:pt x="1894" y="2514"/>
                    <a:pt x="1897" y="2517"/>
                    <a:pt x="1896" y="2509"/>
                  </a:cubicBezTo>
                  <a:cubicBezTo>
                    <a:pt x="1896" y="2504"/>
                    <a:pt x="1890" y="2493"/>
                    <a:pt x="1888" y="2488"/>
                  </a:cubicBezTo>
                  <a:cubicBezTo>
                    <a:pt x="1881" y="2484"/>
                    <a:pt x="1867" y="2463"/>
                    <a:pt x="1876" y="2454"/>
                  </a:cubicBezTo>
                  <a:cubicBezTo>
                    <a:pt x="1878" y="2451"/>
                    <a:pt x="1895" y="2436"/>
                    <a:pt x="1880" y="2428"/>
                  </a:cubicBezTo>
                  <a:cubicBezTo>
                    <a:pt x="1873" y="2423"/>
                    <a:pt x="1871" y="2425"/>
                    <a:pt x="1866" y="2409"/>
                  </a:cubicBezTo>
                  <a:cubicBezTo>
                    <a:pt x="1865" y="2401"/>
                    <a:pt x="1872" y="2405"/>
                    <a:pt x="1872" y="2400"/>
                  </a:cubicBezTo>
                  <a:cubicBezTo>
                    <a:pt x="1874" y="2394"/>
                    <a:pt x="1871" y="2384"/>
                    <a:pt x="1869" y="2378"/>
                  </a:cubicBezTo>
                  <a:lnTo>
                    <a:pt x="1858" y="2381"/>
                  </a:lnTo>
                  <a:cubicBezTo>
                    <a:pt x="1858" y="2387"/>
                    <a:pt x="1858" y="2396"/>
                    <a:pt x="1857" y="2400"/>
                  </a:cubicBezTo>
                  <a:cubicBezTo>
                    <a:pt x="1856" y="2400"/>
                    <a:pt x="1856" y="2401"/>
                    <a:pt x="1855" y="2401"/>
                  </a:cubicBezTo>
                  <a:cubicBezTo>
                    <a:pt x="1851" y="2401"/>
                    <a:pt x="1844" y="2376"/>
                    <a:pt x="1844" y="2372"/>
                  </a:cubicBezTo>
                  <a:cubicBezTo>
                    <a:pt x="1837" y="2353"/>
                    <a:pt x="1846" y="2360"/>
                    <a:pt x="1845" y="2342"/>
                  </a:cubicBezTo>
                  <a:cubicBezTo>
                    <a:pt x="1844" y="2339"/>
                    <a:pt x="1843" y="2312"/>
                    <a:pt x="1840" y="2310"/>
                  </a:cubicBezTo>
                  <a:cubicBezTo>
                    <a:pt x="1834" y="2305"/>
                    <a:pt x="1832" y="2313"/>
                    <a:pt x="1826" y="2296"/>
                  </a:cubicBezTo>
                  <a:cubicBezTo>
                    <a:pt x="1823" y="2288"/>
                    <a:pt x="1823" y="2278"/>
                    <a:pt x="1818" y="2275"/>
                  </a:cubicBezTo>
                  <a:cubicBezTo>
                    <a:pt x="1808" y="2268"/>
                    <a:pt x="1795" y="2212"/>
                    <a:pt x="1790" y="2198"/>
                  </a:cubicBezTo>
                  <a:cubicBezTo>
                    <a:pt x="1787" y="2183"/>
                    <a:pt x="1789" y="2186"/>
                    <a:pt x="1793" y="2179"/>
                  </a:cubicBezTo>
                  <a:cubicBezTo>
                    <a:pt x="1796" y="2173"/>
                    <a:pt x="1789" y="2152"/>
                    <a:pt x="1786" y="2144"/>
                  </a:cubicBezTo>
                  <a:cubicBezTo>
                    <a:pt x="1785" y="2132"/>
                    <a:pt x="1781" y="2113"/>
                    <a:pt x="1773" y="2110"/>
                  </a:cubicBezTo>
                  <a:cubicBezTo>
                    <a:pt x="1768" y="2108"/>
                    <a:pt x="1767" y="2099"/>
                    <a:pt x="1763" y="2090"/>
                  </a:cubicBezTo>
                  <a:cubicBezTo>
                    <a:pt x="1762" y="2083"/>
                    <a:pt x="1757" y="2083"/>
                    <a:pt x="1754" y="2074"/>
                  </a:cubicBezTo>
                  <a:cubicBezTo>
                    <a:pt x="1748" y="2060"/>
                    <a:pt x="1747" y="2050"/>
                    <a:pt x="1742" y="2037"/>
                  </a:cubicBezTo>
                  <a:cubicBezTo>
                    <a:pt x="1738" y="2024"/>
                    <a:pt x="1714" y="2001"/>
                    <a:pt x="1706" y="2001"/>
                  </a:cubicBezTo>
                  <a:cubicBezTo>
                    <a:pt x="1704" y="2001"/>
                    <a:pt x="1703" y="2003"/>
                    <a:pt x="1703" y="2005"/>
                  </a:cubicBezTo>
                  <a:cubicBezTo>
                    <a:pt x="1703" y="2005"/>
                    <a:pt x="1703" y="2005"/>
                    <a:pt x="1703" y="2005"/>
                  </a:cubicBezTo>
                  <a:cubicBezTo>
                    <a:pt x="1703" y="2005"/>
                    <a:pt x="1710" y="2020"/>
                    <a:pt x="1711" y="2023"/>
                  </a:cubicBezTo>
                  <a:cubicBezTo>
                    <a:pt x="1713" y="2031"/>
                    <a:pt x="1715" y="2042"/>
                    <a:pt x="1714" y="2049"/>
                  </a:cubicBezTo>
                  <a:cubicBezTo>
                    <a:pt x="1717" y="2070"/>
                    <a:pt x="1722" y="2092"/>
                    <a:pt x="1730" y="2113"/>
                  </a:cubicBezTo>
                  <a:cubicBezTo>
                    <a:pt x="1732" y="2119"/>
                    <a:pt x="1734" y="2120"/>
                    <a:pt x="1737" y="2120"/>
                  </a:cubicBezTo>
                  <a:cubicBezTo>
                    <a:pt x="1738" y="2120"/>
                    <a:pt x="1740" y="2120"/>
                    <a:pt x="1741" y="2120"/>
                  </a:cubicBezTo>
                  <a:cubicBezTo>
                    <a:pt x="1745" y="2120"/>
                    <a:pt x="1748" y="2121"/>
                    <a:pt x="1752" y="2130"/>
                  </a:cubicBezTo>
                  <a:cubicBezTo>
                    <a:pt x="1757" y="2143"/>
                    <a:pt x="1758" y="2154"/>
                    <a:pt x="1757" y="2165"/>
                  </a:cubicBezTo>
                  <a:cubicBezTo>
                    <a:pt x="1752" y="2167"/>
                    <a:pt x="1752" y="2167"/>
                    <a:pt x="1755" y="2178"/>
                  </a:cubicBezTo>
                  <a:cubicBezTo>
                    <a:pt x="1758" y="2188"/>
                    <a:pt x="1759" y="2190"/>
                    <a:pt x="1760" y="2190"/>
                  </a:cubicBezTo>
                  <a:cubicBezTo>
                    <a:pt x="1761" y="2190"/>
                    <a:pt x="1762" y="2189"/>
                    <a:pt x="1764" y="2189"/>
                  </a:cubicBezTo>
                  <a:cubicBezTo>
                    <a:pt x="1765" y="2189"/>
                    <a:pt x="1766" y="2189"/>
                    <a:pt x="1767" y="2189"/>
                  </a:cubicBezTo>
                  <a:cubicBezTo>
                    <a:pt x="1770" y="2191"/>
                    <a:pt x="1776" y="2203"/>
                    <a:pt x="1775" y="2209"/>
                  </a:cubicBezTo>
                  <a:cubicBezTo>
                    <a:pt x="1774" y="2223"/>
                    <a:pt x="1757" y="2204"/>
                    <a:pt x="1765" y="2231"/>
                  </a:cubicBezTo>
                  <a:cubicBezTo>
                    <a:pt x="1768" y="2240"/>
                    <a:pt x="1779" y="2259"/>
                    <a:pt x="1785" y="2259"/>
                  </a:cubicBezTo>
                  <a:cubicBezTo>
                    <a:pt x="1785" y="2259"/>
                    <a:pt x="1786" y="2259"/>
                    <a:pt x="1786" y="2259"/>
                  </a:cubicBezTo>
                  <a:cubicBezTo>
                    <a:pt x="1788" y="2264"/>
                    <a:pt x="1789" y="2272"/>
                    <a:pt x="1791" y="2277"/>
                  </a:cubicBezTo>
                  <a:cubicBezTo>
                    <a:pt x="1794" y="2284"/>
                    <a:pt x="1818" y="2332"/>
                    <a:pt x="1818" y="2335"/>
                  </a:cubicBezTo>
                  <a:cubicBezTo>
                    <a:pt x="1818" y="2337"/>
                    <a:pt x="1817" y="2337"/>
                    <a:pt x="1816" y="2337"/>
                  </a:cubicBezTo>
                  <a:cubicBezTo>
                    <a:pt x="1811" y="2337"/>
                    <a:pt x="1796" y="2315"/>
                    <a:pt x="1793" y="2315"/>
                  </a:cubicBezTo>
                  <a:cubicBezTo>
                    <a:pt x="1793" y="2315"/>
                    <a:pt x="1793" y="2315"/>
                    <a:pt x="1793" y="2315"/>
                  </a:cubicBezTo>
                  <a:cubicBezTo>
                    <a:pt x="1793" y="2315"/>
                    <a:pt x="1793" y="2315"/>
                    <a:pt x="1793" y="2315"/>
                  </a:cubicBezTo>
                  <a:cubicBezTo>
                    <a:pt x="1797" y="2315"/>
                    <a:pt x="1820" y="2375"/>
                    <a:pt x="1825" y="2381"/>
                  </a:cubicBezTo>
                  <a:cubicBezTo>
                    <a:pt x="1833" y="2391"/>
                    <a:pt x="1834" y="2401"/>
                    <a:pt x="1832" y="2413"/>
                  </a:cubicBezTo>
                  <a:cubicBezTo>
                    <a:pt x="1830" y="2432"/>
                    <a:pt x="1837" y="2429"/>
                    <a:pt x="1840" y="2440"/>
                  </a:cubicBezTo>
                  <a:cubicBezTo>
                    <a:pt x="1844" y="2453"/>
                    <a:pt x="1845" y="2456"/>
                    <a:pt x="1844" y="2466"/>
                  </a:cubicBezTo>
                  <a:cubicBezTo>
                    <a:pt x="1844" y="2470"/>
                    <a:pt x="1844" y="2473"/>
                    <a:pt x="1845" y="2477"/>
                  </a:cubicBezTo>
                  <a:cubicBezTo>
                    <a:pt x="1848" y="2483"/>
                    <a:pt x="1852" y="2487"/>
                    <a:pt x="1854" y="2487"/>
                  </a:cubicBezTo>
                  <a:cubicBezTo>
                    <a:pt x="1856" y="2487"/>
                    <a:pt x="1857" y="2486"/>
                    <a:pt x="1858" y="2483"/>
                  </a:cubicBezTo>
                  <a:cubicBezTo>
                    <a:pt x="1859" y="2481"/>
                    <a:pt x="1861" y="2479"/>
                    <a:pt x="1863" y="2479"/>
                  </a:cubicBezTo>
                  <a:cubicBezTo>
                    <a:pt x="1865" y="2479"/>
                    <a:pt x="1867" y="2481"/>
                    <a:pt x="1867" y="2489"/>
                  </a:cubicBezTo>
                  <a:cubicBezTo>
                    <a:pt x="1868" y="2501"/>
                    <a:pt x="1863" y="2505"/>
                    <a:pt x="1864" y="2518"/>
                  </a:cubicBezTo>
                  <a:cubicBezTo>
                    <a:pt x="1865" y="2531"/>
                    <a:pt x="1872" y="2544"/>
                    <a:pt x="1877" y="2554"/>
                  </a:cubicBezTo>
                  <a:cubicBezTo>
                    <a:pt x="1879" y="2564"/>
                    <a:pt x="1881" y="2573"/>
                    <a:pt x="1881" y="2581"/>
                  </a:cubicBezTo>
                  <a:cubicBezTo>
                    <a:pt x="1879" y="2585"/>
                    <a:pt x="1879" y="2588"/>
                    <a:pt x="1880" y="2592"/>
                  </a:cubicBezTo>
                  <a:cubicBezTo>
                    <a:pt x="1885" y="2608"/>
                    <a:pt x="1888" y="2602"/>
                    <a:pt x="1893" y="2617"/>
                  </a:cubicBezTo>
                  <a:cubicBezTo>
                    <a:pt x="1896" y="2628"/>
                    <a:pt x="1895" y="2635"/>
                    <a:pt x="1897" y="2645"/>
                  </a:cubicBezTo>
                  <a:cubicBezTo>
                    <a:pt x="1901" y="2669"/>
                    <a:pt x="1911" y="2697"/>
                    <a:pt x="1922" y="2716"/>
                  </a:cubicBezTo>
                  <a:cubicBezTo>
                    <a:pt x="1931" y="2728"/>
                    <a:pt x="1933" y="2732"/>
                    <a:pt x="1924" y="2733"/>
                  </a:cubicBezTo>
                  <a:cubicBezTo>
                    <a:pt x="1922" y="2731"/>
                    <a:pt x="1921" y="2730"/>
                    <a:pt x="1920" y="2730"/>
                  </a:cubicBezTo>
                  <a:lnTo>
                    <a:pt x="1920" y="2730"/>
                  </a:lnTo>
                  <a:cubicBezTo>
                    <a:pt x="1917" y="2730"/>
                    <a:pt x="1920" y="2741"/>
                    <a:pt x="1921" y="2747"/>
                  </a:cubicBezTo>
                  <a:cubicBezTo>
                    <a:pt x="1925" y="2760"/>
                    <a:pt x="1928" y="2776"/>
                    <a:pt x="1934" y="2787"/>
                  </a:cubicBezTo>
                  <a:cubicBezTo>
                    <a:pt x="1938" y="2796"/>
                    <a:pt x="1945" y="2802"/>
                    <a:pt x="1946" y="2817"/>
                  </a:cubicBezTo>
                  <a:cubicBezTo>
                    <a:pt x="1937" y="2819"/>
                    <a:pt x="1947" y="2852"/>
                    <a:pt x="1951" y="2862"/>
                  </a:cubicBezTo>
                  <a:cubicBezTo>
                    <a:pt x="1954" y="2874"/>
                    <a:pt x="1972" y="2886"/>
                    <a:pt x="1969" y="2892"/>
                  </a:cubicBezTo>
                  <a:cubicBezTo>
                    <a:pt x="1964" y="2905"/>
                    <a:pt x="1961" y="2910"/>
                    <a:pt x="1966" y="2931"/>
                  </a:cubicBezTo>
                  <a:cubicBezTo>
                    <a:pt x="1972" y="2965"/>
                    <a:pt x="1980" y="2998"/>
                    <a:pt x="1989" y="3029"/>
                  </a:cubicBezTo>
                  <a:cubicBezTo>
                    <a:pt x="1992" y="3041"/>
                    <a:pt x="1996" y="3053"/>
                    <a:pt x="2000" y="3063"/>
                  </a:cubicBezTo>
                  <a:cubicBezTo>
                    <a:pt x="2002" y="3070"/>
                    <a:pt x="2008" y="3075"/>
                    <a:pt x="2009" y="3081"/>
                  </a:cubicBezTo>
                  <a:cubicBezTo>
                    <a:pt x="2011" y="3090"/>
                    <a:pt x="2005" y="3100"/>
                    <a:pt x="2004" y="3107"/>
                  </a:cubicBezTo>
                  <a:cubicBezTo>
                    <a:pt x="2003" y="3117"/>
                    <a:pt x="2004" y="3129"/>
                    <a:pt x="2006" y="3140"/>
                  </a:cubicBezTo>
                  <a:cubicBezTo>
                    <a:pt x="2008" y="3154"/>
                    <a:pt x="2012" y="3166"/>
                    <a:pt x="2019" y="3166"/>
                  </a:cubicBezTo>
                  <a:cubicBezTo>
                    <a:pt x="2019" y="3166"/>
                    <a:pt x="2020" y="3166"/>
                    <a:pt x="2020" y="3166"/>
                  </a:cubicBezTo>
                  <a:lnTo>
                    <a:pt x="2020" y="3166"/>
                  </a:lnTo>
                  <a:cubicBezTo>
                    <a:pt x="2015" y="3168"/>
                    <a:pt x="2032" y="3200"/>
                    <a:pt x="2034" y="3207"/>
                  </a:cubicBezTo>
                  <a:cubicBezTo>
                    <a:pt x="2036" y="3211"/>
                    <a:pt x="2030" y="3231"/>
                    <a:pt x="2030" y="3240"/>
                  </a:cubicBezTo>
                  <a:cubicBezTo>
                    <a:pt x="2031" y="3254"/>
                    <a:pt x="2033" y="3269"/>
                    <a:pt x="2037" y="3282"/>
                  </a:cubicBezTo>
                  <a:cubicBezTo>
                    <a:pt x="2039" y="3287"/>
                    <a:pt x="2042" y="3289"/>
                    <a:pt x="2044" y="3289"/>
                  </a:cubicBezTo>
                  <a:cubicBezTo>
                    <a:pt x="2047" y="3289"/>
                    <a:pt x="2050" y="3286"/>
                    <a:pt x="2052" y="3286"/>
                  </a:cubicBezTo>
                  <a:cubicBezTo>
                    <a:pt x="2053" y="3292"/>
                    <a:pt x="2057" y="3305"/>
                    <a:pt x="2057" y="3310"/>
                  </a:cubicBezTo>
                  <a:cubicBezTo>
                    <a:pt x="2055" y="3310"/>
                    <a:pt x="2054" y="3311"/>
                    <a:pt x="2052" y="3313"/>
                  </a:cubicBezTo>
                  <a:cubicBezTo>
                    <a:pt x="2051" y="3317"/>
                    <a:pt x="2054" y="3328"/>
                    <a:pt x="2055" y="3333"/>
                  </a:cubicBezTo>
                  <a:cubicBezTo>
                    <a:pt x="2056" y="3337"/>
                    <a:pt x="2052" y="3340"/>
                    <a:pt x="2052" y="3348"/>
                  </a:cubicBezTo>
                  <a:cubicBezTo>
                    <a:pt x="2052" y="3356"/>
                    <a:pt x="2054" y="3365"/>
                    <a:pt x="2057" y="3372"/>
                  </a:cubicBezTo>
                  <a:cubicBezTo>
                    <a:pt x="2062" y="3397"/>
                    <a:pt x="2070" y="3406"/>
                    <a:pt x="2078" y="3426"/>
                  </a:cubicBezTo>
                  <a:cubicBezTo>
                    <a:pt x="2091" y="3450"/>
                    <a:pt x="2082" y="3444"/>
                    <a:pt x="2074" y="3446"/>
                  </a:cubicBezTo>
                  <a:cubicBezTo>
                    <a:pt x="2074" y="3446"/>
                    <a:pt x="2074" y="3446"/>
                    <a:pt x="2074" y="3446"/>
                  </a:cubicBezTo>
                  <a:cubicBezTo>
                    <a:pt x="2078" y="3446"/>
                    <a:pt x="2077" y="3461"/>
                    <a:pt x="2083" y="3467"/>
                  </a:cubicBezTo>
                  <a:cubicBezTo>
                    <a:pt x="2084" y="3468"/>
                    <a:pt x="2090" y="3468"/>
                    <a:pt x="2091" y="3469"/>
                  </a:cubicBezTo>
                  <a:cubicBezTo>
                    <a:pt x="2092" y="3480"/>
                    <a:pt x="2084" y="3479"/>
                    <a:pt x="2085" y="3489"/>
                  </a:cubicBezTo>
                  <a:cubicBezTo>
                    <a:pt x="2088" y="3502"/>
                    <a:pt x="2097" y="3509"/>
                    <a:pt x="2100" y="3521"/>
                  </a:cubicBezTo>
                  <a:cubicBezTo>
                    <a:pt x="2103" y="3529"/>
                    <a:pt x="2103" y="3532"/>
                    <a:pt x="2102" y="3532"/>
                  </a:cubicBezTo>
                  <a:cubicBezTo>
                    <a:pt x="2101" y="3532"/>
                    <a:pt x="2097" y="3527"/>
                    <a:pt x="2095" y="3523"/>
                  </a:cubicBezTo>
                  <a:cubicBezTo>
                    <a:pt x="2093" y="3519"/>
                    <a:pt x="2090" y="3517"/>
                    <a:pt x="2088" y="3517"/>
                  </a:cubicBezTo>
                  <a:cubicBezTo>
                    <a:pt x="2084" y="3517"/>
                    <a:pt x="2081" y="3522"/>
                    <a:pt x="2085" y="3532"/>
                  </a:cubicBezTo>
                  <a:cubicBezTo>
                    <a:pt x="2090" y="3548"/>
                    <a:pt x="2099" y="3565"/>
                    <a:pt x="2107" y="3565"/>
                  </a:cubicBezTo>
                  <a:cubicBezTo>
                    <a:pt x="2107" y="3565"/>
                    <a:pt x="2107" y="3565"/>
                    <a:pt x="2107" y="3565"/>
                  </a:cubicBezTo>
                  <a:lnTo>
                    <a:pt x="2107" y="3565"/>
                  </a:lnTo>
                  <a:cubicBezTo>
                    <a:pt x="2087" y="3568"/>
                    <a:pt x="2124" y="3675"/>
                    <a:pt x="2109" y="3677"/>
                  </a:cubicBezTo>
                  <a:cubicBezTo>
                    <a:pt x="2102" y="3699"/>
                    <a:pt x="2118" y="3716"/>
                    <a:pt x="2123" y="3739"/>
                  </a:cubicBezTo>
                  <a:cubicBezTo>
                    <a:pt x="2126" y="3757"/>
                    <a:pt x="2128" y="3774"/>
                    <a:pt x="2132" y="3792"/>
                  </a:cubicBezTo>
                  <a:cubicBezTo>
                    <a:pt x="2135" y="3815"/>
                    <a:pt x="2143" y="3837"/>
                    <a:pt x="2147" y="3858"/>
                  </a:cubicBezTo>
                  <a:cubicBezTo>
                    <a:pt x="2149" y="3875"/>
                    <a:pt x="2144" y="3881"/>
                    <a:pt x="2147" y="3903"/>
                  </a:cubicBezTo>
                  <a:cubicBezTo>
                    <a:pt x="2149" y="3911"/>
                    <a:pt x="2151" y="3925"/>
                    <a:pt x="2154" y="3930"/>
                  </a:cubicBezTo>
                  <a:cubicBezTo>
                    <a:pt x="2157" y="3933"/>
                    <a:pt x="2161" y="3930"/>
                    <a:pt x="2162" y="3937"/>
                  </a:cubicBezTo>
                  <a:cubicBezTo>
                    <a:pt x="2164" y="3954"/>
                    <a:pt x="2153" y="3957"/>
                    <a:pt x="2148" y="3957"/>
                  </a:cubicBezTo>
                  <a:lnTo>
                    <a:pt x="2148" y="3957"/>
                  </a:lnTo>
                  <a:cubicBezTo>
                    <a:pt x="2148" y="3957"/>
                    <a:pt x="2148" y="3957"/>
                    <a:pt x="2148" y="3957"/>
                  </a:cubicBezTo>
                  <a:cubicBezTo>
                    <a:pt x="2147" y="3957"/>
                    <a:pt x="2147" y="3957"/>
                    <a:pt x="2147" y="3957"/>
                  </a:cubicBezTo>
                  <a:cubicBezTo>
                    <a:pt x="2147" y="3957"/>
                    <a:pt x="2148" y="3957"/>
                    <a:pt x="2148" y="3957"/>
                  </a:cubicBezTo>
                  <a:lnTo>
                    <a:pt x="2148" y="3957"/>
                  </a:lnTo>
                  <a:cubicBezTo>
                    <a:pt x="2158" y="3958"/>
                    <a:pt x="2169" y="4101"/>
                    <a:pt x="2170" y="4121"/>
                  </a:cubicBezTo>
                  <a:cubicBezTo>
                    <a:pt x="2172" y="4141"/>
                    <a:pt x="2169" y="4164"/>
                    <a:pt x="2172" y="4183"/>
                  </a:cubicBezTo>
                  <a:cubicBezTo>
                    <a:pt x="2174" y="4201"/>
                    <a:pt x="2180" y="4219"/>
                    <a:pt x="2185" y="4236"/>
                  </a:cubicBezTo>
                  <a:cubicBezTo>
                    <a:pt x="2186" y="4240"/>
                    <a:pt x="2196" y="4254"/>
                    <a:pt x="2200" y="4254"/>
                  </a:cubicBezTo>
                  <a:cubicBezTo>
                    <a:pt x="2200" y="4254"/>
                    <a:pt x="2201" y="4253"/>
                    <a:pt x="2201" y="4252"/>
                  </a:cubicBezTo>
                  <a:lnTo>
                    <a:pt x="2201" y="4252"/>
                  </a:lnTo>
                  <a:cubicBezTo>
                    <a:pt x="2202" y="4266"/>
                    <a:pt x="2184" y="4257"/>
                    <a:pt x="2192" y="4279"/>
                  </a:cubicBezTo>
                  <a:cubicBezTo>
                    <a:pt x="2193" y="4281"/>
                    <a:pt x="2203" y="4302"/>
                    <a:pt x="2202" y="4308"/>
                  </a:cubicBezTo>
                  <a:cubicBezTo>
                    <a:pt x="2202" y="4308"/>
                    <a:pt x="2201" y="4308"/>
                    <a:pt x="2201" y="4308"/>
                  </a:cubicBezTo>
                  <a:cubicBezTo>
                    <a:pt x="2199" y="4308"/>
                    <a:pt x="2193" y="4300"/>
                    <a:pt x="2190" y="4300"/>
                  </a:cubicBezTo>
                  <a:cubicBezTo>
                    <a:pt x="2188" y="4300"/>
                    <a:pt x="2188" y="4301"/>
                    <a:pt x="2188" y="4305"/>
                  </a:cubicBezTo>
                  <a:cubicBezTo>
                    <a:pt x="2192" y="4320"/>
                    <a:pt x="2199" y="4349"/>
                    <a:pt x="2207" y="4349"/>
                  </a:cubicBezTo>
                  <a:cubicBezTo>
                    <a:pt x="2207" y="4349"/>
                    <a:pt x="2208" y="4349"/>
                    <a:pt x="2208" y="4349"/>
                  </a:cubicBezTo>
                  <a:lnTo>
                    <a:pt x="2208" y="4349"/>
                  </a:lnTo>
                  <a:cubicBezTo>
                    <a:pt x="2209" y="4359"/>
                    <a:pt x="2201" y="4371"/>
                    <a:pt x="2198" y="4374"/>
                  </a:cubicBezTo>
                  <a:cubicBezTo>
                    <a:pt x="2198" y="4377"/>
                    <a:pt x="2193" y="4408"/>
                    <a:pt x="2195" y="4411"/>
                  </a:cubicBezTo>
                  <a:cubicBezTo>
                    <a:pt x="2200" y="4416"/>
                    <a:pt x="2208" y="4412"/>
                    <a:pt x="2210" y="4430"/>
                  </a:cubicBezTo>
                  <a:cubicBezTo>
                    <a:pt x="2211" y="4443"/>
                    <a:pt x="2209" y="4452"/>
                    <a:pt x="2211" y="4466"/>
                  </a:cubicBezTo>
                  <a:cubicBezTo>
                    <a:pt x="2214" y="4480"/>
                    <a:pt x="2217" y="4481"/>
                    <a:pt x="2218" y="4496"/>
                  </a:cubicBezTo>
                  <a:cubicBezTo>
                    <a:pt x="2219" y="4514"/>
                    <a:pt x="2213" y="4519"/>
                    <a:pt x="2213" y="4537"/>
                  </a:cubicBezTo>
                  <a:cubicBezTo>
                    <a:pt x="2213" y="4550"/>
                    <a:pt x="2216" y="4570"/>
                    <a:pt x="2223" y="4570"/>
                  </a:cubicBezTo>
                  <a:cubicBezTo>
                    <a:pt x="2222" y="4574"/>
                    <a:pt x="2214" y="4600"/>
                    <a:pt x="2216" y="4600"/>
                  </a:cubicBezTo>
                  <a:cubicBezTo>
                    <a:pt x="2216" y="4600"/>
                    <a:pt x="2216" y="4600"/>
                    <a:pt x="2216" y="4600"/>
                  </a:cubicBezTo>
                  <a:cubicBezTo>
                    <a:pt x="2219" y="4599"/>
                    <a:pt x="2223" y="4592"/>
                    <a:pt x="2226" y="4592"/>
                  </a:cubicBezTo>
                  <a:cubicBezTo>
                    <a:pt x="2228" y="4592"/>
                    <a:pt x="2229" y="4595"/>
                    <a:pt x="2230" y="4603"/>
                  </a:cubicBezTo>
                  <a:cubicBezTo>
                    <a:pt x="2230" y="4613"/>
                    <a:pt x="2226" y="4619"/>
                    <a:pt x="2225" y="4629"/>
                  </a:cubicBezTo>
                  <a:cubicBezTo>
                    <a:pt x="2223" y="4648"/>
                    <a:pt x="2225" y="4685"/>
                    <a:pt x="2234" y="4693"/>
                  </a:cubicBezTo>
                  <a:cubicBezTo>
                    <a:pt x="2233" y="4693"/>
                    <a:pt x="2233" y="4693"/>
                    <a:pt x="2233" y="4693"/>
                  </a:cubicBezTo>
                  <a:cubicBezTo>
                    <a:pt x="2228" y="4693"/>
                    <a:pt x="2223" y="4723"/>
                    <a:pt x="2223" y="4731"/>
                  </a:cubicBezTo>
                  <a:cubicBezTo>
                    <a:pt x="2223" y="4731"/>
                    <a:pt x="2223" y="4731"/>
                    <a:pt x="2223" y="4731"/>
                  </a:cubicBezTo>
                  <a:cubicBezTo>
                    <a:pt x="2229" y="4731"/>
                    <a:pt x="2229" y="4741"/>
                    <a:pt x="2229" y="4755"/>
                  </a:cubicBezTo>
                  <a:cubicBezTo>
                    <a:pt x="2230" y="4770"/>
                    <a:pt x="2229" y="4763"/>
                    <a:pt x="2233" y="4769"/>
                  </a:cubicBezTo>
                  <a:cubicBezTo>
                    <a:pt x="2240" y="4776"/>
                    <a:pt x="2231" y="4812"/>
                    <a:pt x="2231" y="4824"/>
                  </a:cubicBezTo>
                  <a:cubicBezTo>
                    <a:pt x="2231" y="4832"/>
                    <a:pt x="2236" y="4834"/>
                    <a:pt x="2236" y="4845"/>
                  </a:cubicBezTo>
                  <a:cubicBezTo>
                    <a:pt x="2238" y="4859"/>
                    <a:pt x="2238" y="4875"/>
                    <a:pt x="2238" y="4891"/>
                  </a:cubicBezTo>
                  <a:cubicBezTo>
                    <a:pt x="2240" y="4916"/>
                    <a:pt x="2241" y="4931"/>
                    <a:pt x="2250" y="4943"/>
                  </a:cubicBezTo>
                  <a:lnTo>
                    <a:pt x="2250" y="4943"/>
                  </a:lnTo>
                  <a:cubicBezTo>
                    <a:pt x="2247" y="4940"/>
                    <a:pt x="2244" y="4937"/>
                    <a:pt x="2241" y="4937"/>
                  </a:cubicBezTo>
                  <a:cubicBezTo>
                    <a:pt x="2240" y="4937"/>
                    <a:pt x="2240" y="4937"/>
                    <a:pt x="2239" y="4937"/>
                  </a:cubicBezTo>
                  <a:cubicBezTo>
                    <a:pt x="2234" y="4940"/>
                    <a:pt x="2241" y="4956"/>
                    <a:pt x="2243" y="4960"/>
                  </a:cubicBezTo>
                  <a:cubicBezTo>
                    <a:pt x="2254" y="4979"/>
                    <a:pt x="2251" y="4990"/>
                    <a:pt x="2240" y="5003"/>
                  </a:cubicBezTo>
                  <a:cubicBezTo>
                    <a:pt x="2232" y="5011"/>
                    <a:pt x="2262" y="5038"/>
                    <a:pt x="2249" y="5038"/>
                  </a:cubicBezTo>
                  <a:cubicBezTo>
                    <a:pt x="2249" y="5038"/>
                    <a:pt x="2249" y="5038"/>
                    <a:pt x="2249" y="5038"/>
                  </a:cubicBezTo>
                  <a:lnTo>
                    <a:pt x="2249" y="5038"/>
                  </a:lnTo>
                  <a:cubicBezTo>
                    <a:pt x="2240" y="5038"/>
                    <a:pt x="2242" y="5088"/>
                    <a:pt x="2254" y="5088"/>
                  </a:cubicBezTo>
                  <a:cubicBezTo>
                    <a:pt x="2249" y="5088"/>
                    <a:pt x="2247" y="5095"/>
                    <a:pt x="2243" y="5105"/>
                  </a:cubicBezTo>
                  <a:cubicBezTo>
                    <a:pt x="2242" y="5110"/>
                    <a:pt x="2245" y="5116"/>
                    <a:pt x="2245" y="5125"/>
                  </a:cubicBezTo>
                  <a:cubicBezTo>
                    <a:pt x="2244" y="5139"/>
                    <a:pt x="2241" y="5145"/>
                    <a:pt x="2241" y="5158"/>
                  </a:cubicBezTo>
                  <a:cubicBezTo>
                    <a:pt x="2240" y="5172"/>
                    <a:pt x="2244" y="5180"/>
                    <a:pt x="2244" y="5192"/>
                  </a:cubicBezTo>
                  <a:cubicBezTo>
                    <a:pt x="2244" y="5206"/>
                    <a:pt x="2243" y="5220"/>
                    <a:pt x="2243" y="5233"/>
                  </a:cubicBezTo>
                  <a:cubicBezTo>
                    <a:pt x="2241" y="5254"/>
                    <a:pt x="2237" y="5268"/>
                    <a:pt x="2239" y="5290"/>
                  </a:cubicBezTo>
                  <a:cubicBezTo>
                    <a:pt x="2240" y="5300"/>
                    <a:pt x="2248" y="5312"/>
                    <a:pt x="2248" y="5316"/>
                  </a:cubicBezTo>
                  <a:cubicBezTo>
                    <a:pt x="2248" y="5323"/>
                    <a:pt x="2238" y="5327"/>
                    <a:pt x="2236" y="5334"/>
                  </a:cubicBezTo>
                  <a:cubicBezTo>
                    <a:pt x="2234" y="5345"/>
                    <a:pt x="2241" y="5353"/>
                    <a:pt x="2244" y="5355"/>
                  </a:cubicBezTo>
                  <a:cubicBezTo>
                    <a:pt x="2247" y="5358"/>
                    <a:pt x="2262" y="5361"/>
                    <a:pt x="2256" y="5375"/>
                  </a:cubicBezTo>
                  <a:cubicBezTo>
                    <a:pt x="2250" y="5386"/>
                    <a:pt x="2243" y="5390"/>
                    <a:pt x="2241" y="5407"/>
                  </a:cubicBezTo>
                  <a:cubicBezTo>
                    <a:pt x="2237" y="5430"/>
                    <a:pt x="2258" y="5441"/>
                    <a:pt x="2247" y="5459"/>
                  </a:cubicBezTo>
                  <a:cubicBezTo>
                    <a:pt x="2241" y="5471"/>
                    <a:pt x="2243" y="5515"/>
                    <a:pt x="2243" y="5531"/>
                  </a:cubicBezTo>
                  <a:cubicBezTo>
                    <a:pt x="2243" y="5546"/>
                    <a:pt x="2245" y="5560"/>
                    <a:pt x="2243" y="5575"/>
                  </a:cubicBezTo>
                  <a:cubicBezTo>
                    <a:pt x="2243" y="5580"/>
                    <a:pt x="2232" y="5611"/>
                    <a:pt x="2233" y="5611"/>
                  </a:cubicBezTo>
                  <a:cubicBezTo>
                    <a:pt x="2233" y="5611"/>
                    <a:pt x="2233" y="5611"/>
                    <a:pt x="2233" y="5611"/>
                  </a:cubicBezTo>
                  <a:cubicBezTo>
                    <a:pt x="2236" y="5610"/>
                    <a:pt x="2238" y="5605"/>
                    <a:pt x="2240" y="5605"/>
                  </a:cubicBezTo>
                  <a:cubicBezTo>
                    <a:pt x="2242" y="5605"/>
                    <a:pt x="2243" y="5606"/>
                    <a:pt x="2243" y="5610"/>
                  </a:cubicBezTo>
                  <a:cubicBezTo>
                    <a:pt x="2244" y="5616"/>
                    <a:pt x="2244" y="5624"/>
                    <a:pt x="2244" y="5631"/>
                  </a:cubicBezTo>
                  <a:cubicBezTo>
                    <a:pt x="2243" y="5645"/>
                    <a:pt x="2239" y="5667"/>
                    <a:pt x="2232" y="5667"/>
                  </a:cubicBezTo>
                  <a:cubicBezTo>
                    <a:pt x="2232" y="5667"/>
                    <a:pt x="2232" y="5667"/>
                    <a:pt x="2232" y="5667"/>
                  </a:cubicBezTo>
                  <a:lnTo>
                    <a:pt x="2232" y="5667"/>
                  </a:lnTo>
                  <a:cubicBezTo>
                    <a:pt x="2255" y="5669"/>
                    <a:pt x="2227" y="5690"/>
                    <a:pt x="2229" y="5711"/>
                  </a:cubicBezTo>
                  <a:cubicBezTo>
                    <a:pt x="2230" y="5728"/>
                    <a:pt x="2241" y="5731"/>
                    <a:pt x="2242" y="5753"/>
                  </a:cubicBezTo>
                  <a:cubicBezTo>
                    <a:pt x="2242" y="5759"/>
                    <a:pt x="2236" y="5774"/>
                    <a:pt x="2234" y="5781"/>
                  </a:cubicBezTo>
                  <a:cubicBezTo>
                    <a:pt x="2229" y="5812"/>
                    <a:pt x="2241" y="5801"/>
                    <a:pt x="2236" y="5833"/>
                  </a:cubicBezTo>
                  <a:cubicBezTo>
                    <a:pt x="2233" y="5853"/>
                    <a:pt x="2230" y="5867"/>
                    <a:pt x="2229" y="5889"/>
                  </a:cubicBezTo>
                  <a:cubicBezTo>
                    <a:pt x="2229" y="5895"/>
                    <a:pt x="2232" y="5914"/>
                    <a:pt x="2232" y="5916"/>
                  </a:cubicBezTo>
                  <a:cubicBezTo>
                    <a:pt x="2228" y="5948"/>
                    <a:pt x="2206" y="5981"/>
                    <a:pt x="2211" y="6015"/>
                  </a:cubicBezTo>
                  <a:cubicBezTo>
                    <a:pt x="2213" y="6032"/>
                    <a:pt x="2218" y="6017"/>
                    <a:pt x="2216" y="6037"/>
                  </a:cubicBezTo>
                  <a:cubicBezTo>
                    <a:pt x="2213" y="6043"/>
                    <a:pt x="2210" y="6050"/>
                    <a:pt x="2209" y="6059"/>
                  </a:cubicBezTo>
                  <a:cubicBezTo>
                    <a:pt x="2208" y="6063"/>
                    <a:pt x="2212" y="6063"/>
                    <a:pt x="2213" y="6070"/>
                  </a:cubicBezTo>
                  <a:cubicBezTo>
                    <a:pt x="2216" y="6109"/>
                    <a:pt x="2188" y="6184"/>
                    <a:pt x="2200" y="6220"/>
                  </a:cubicBezTo>
                  <a:lnTo>
                    <a:pt x="2200" y="6220"/>
                  </a:lnTo>
                  <a:cubicBezTo>
                    <a:pt x="2200" y="6221"/>
                    <a:pt x="2201" y="6221"/>
                    <a:pt x="2201" y="6221"/>
                  </a:cubicBezTo>
                  <a:cubicBezTo>
                    <a:pt x="2201" y="6221"/>
                    <a:pt x="2200" y="6221"/>
                    <a:pt x="2200" y="6220"/>
                  </a:cubicBezTo>
                  <a:lnTo>
                    <a:pt x="2200" y="6220"/>
                  </a:lnTo>
                  <a:cubicBezTo>
                    <a:pt x="2200" y="6218"/>
                    <a:pt x="2199" y="6218"/>
                    <a:pt x="2199" y="6218"/>
                  </a:cubicBezTo>
                  <a:lnTo>
                    <a:pt x="2199" y="6218"/>
                  </a:lnTo>
                  <a:cubicBezTo>
                    <a:pt x="2198" y="6218"/>
                    <a:pt x="2199" y="6225"/>
                    <a:pt x="2200" y="6225"/>
                  </a:cubicBezTo>
                  <a:cubicBezTo>
                    <a:pt x="2200" y="6225"/>
                    <a:pt x="2200" y="6224"/>
                    <a:pt x="2201" y="6222"/>
                  </a:cubicBezTo>
                  <a:lnTo>
                    <a:pt x="2201" y="6222"/>
                  </a:lnTo>
                  <a:cubicBezTo>
                    <a:pt x="2201" y="6223"/>
                    <a:pt x="2201" y="6224"/>
                    <a:pt x="2201" y="6225"/>
                  </a:cubicBezTo>
                  <a:lnTo>
                    <a:pt x="2201" y="6225"/>
                  </a:lnTo>
                  <a:cubicBezTo>
                    <a:pt x="2201" y="6225"/>
                    <a:pt x="2201" y="6225"/>
                    <a:pt x="2201" y="6225"/>
                  </a:cubicBezTo>
                  <a:cubicBezTo>
                    <a:pt x="2184" y="6225"/>
                    <a:pt x="2168" y="6230"/>
                    <a:pt x="2175" y="6242"/>
                  </a:cubicBezTo>
                  <a:lnTo>
                    <a:pt x="2175" y="6242"/>
                  </a:lnTo>
                  <a:cubicBezTo>
                    <a:pt x="2174" y="6241"/>
                    <a:pt x="2170" y="6240"/>
                    <a:pt x="2166" y="6240"/>
                  </a:cubicBezTo>
                  <a:cubicBezTo>
                    <a:pt x="2154" y="6240"/>
                    <a:pt x="2133" y="6243"/>
                    <a:pt x="2118" y="6243"/>
                  </a:cubicBezTo>
                  <a:cubicBezTo>
                    <a:pt x="2111" y="6243"/>
                    <a:pt x="2105" y="6242"/>
                    <a:pt x="2102" y="6241"/>
                  </a:cubicBezTo>
                  <a:cubicBezTo>
                    <a:pt x="2100" y="6239"/>
                    <a:pt x="2098" y="6239"/>
                    <a:pt x="2096" y="6239"/>
                  </a:cubicBezTo>
                  <a:cubicBezTo>
                    <a:pt x="2092" y="6239"/>
                    <a:pt x="2089" y="6243"/>
                    <a:pt x="2081" y="6246"/>
                  </a:cubicBezTo>
                  <a:cubicBezTo>
                    <a:pt x="2071" y="6249"/>
                    <a:pt x="2057" y="6250"/>
                    <a:pt x="2046" y="6254"/>
                  </a:cubicBezTo>
                  <a:cubicBezTo>
                    <a:pt x="1992" y="6269"/>
                    <a:pt x="1931" y="6278"/>
                    <a:pt x="1874" y="6285"/>
                  </a:cubicBezTo>
                  <a:cubicBezTo>
                    <a:pt x="1838" y="6290"/>
                    <a:pt x="1758" y="6291"/>
                    <a:pt x="1761" y="6316"/>
                  </a:cubicBezTo>
                  <a:cubicBezTo>
                    <a:pt x="1761" y="6317"/>
                    <a:pt x="1756" y="6331"/>
                    <a:pt x="1751" y="6331"/>
                  </a:cubicBezTo>
                  <a:cubicBezTo>
                    <a:pt x="1751" y="6331"/>
                    <a:pt x="1750" y="6331"/>
                    <a:pt x="1749" y="6331"/>
                  </a:cubicBezTo>
                  <a:cubicBezTo>
                    <a:pt x="1744" y="6327"/>
                    <a:pt x="1737" y="6323"/>
                    <a:pt x="1736" y="6317"/>
                  </a:cubicBezTo>
                  <a:cubicBezTo>
                    <a:pt x="1735" y="6315"/>
                    <a:pt x="1723" y="6288"/>
                    <a:pt x="1721" y="6288"/>
                  </a:cubicBezTo>
                  <a:cubicBezTo>
                    <a:pt x="1721" y="6288"/>
                    <a:pt x="1720" y="6288"/>
                    <a:pt x="1720" y="6288"/>
                  </a:cubicBezTo>
                  <a:cubicBezTo>
                    <a:pt x="1716" y="6290"/>
                    <a:pt x="1720" y="6292"/>
                    <a:pt x="1711" y="6295"/>
                  </a:cubicBezTo>
                  <a:cubicBezTo>
                    <a:pt x="1703" y="6298"/>
                    <a:pt x="1693" y="6300"/>
                    <a:pt x="1684" y="6302"/>
                  </a:cubicBezTo>
                  <a:cubicBezTo>
                    <a:pt x="1676" y="6303"/>
                    <a:pt x="1665" y="6305"/>
                    <a:pt x="1657" y="6305"/>
                  </a:cubicBezTo>
                  <a:cubicBezTo>
                    <a:pt x="1651" y="6305"/>
                    <a:pt x="1647" y="6303"/>
                    <a:pt x="1646" y="6300"/>
                  </a:cubicBezTo>
                  <a:lnTo>
                    <a:pt x="1646" y="6300"/>
                  </a:lnTo>
                  <a:cubicBezTo>
                    <a:pt x="1648" y="6315"/>
                    <a:pt x="1617" y="6309"/>
                    <a:pt x="1612" y="6322"/>
                  </a:cubicBezTo>
                  <a:cubicBezTo>
                    <a:pt x="1611" y="6327"/>
                    <a:pt x="1605" y="6338"/>
                    <a:pt x="1592" y="6338"/>
                  </a:cubicBezTo>
                  <a:cubicBezTo>
                    <a:pt x="1589" y="6338"/>
                    <a:pt x="1586" y="6337"/>
                    <a:pt x="1582" y="6336"/>
                  </a:cubicBezTo>
                  <a:cubicBezTo>
                    <a:pt x="1573" y="6331"/>
                    <a:pt x="1576" y="6325"/>
                    <a:pt x="1563" y="6323"/>
                  </a:cubicBezTo>
                  <a:cubicBezTo>
                    <a:pt x="1562" y="6322"/>
                    <a:pt x="1560" y="6322"/>
                    <a:pt x="1559" y="6322"/>
                  </a:cubicBezTo>
                  <a:cubicBezTo>
                    <a:pt x="1555" y="6322"/>
                    <a:pt x="1551" y="6323"/>
                    <a:pt x="1551" y="6323"/>
                  </a:cubicBezTo>
                  <a:cubicBezTo>
                    <a:pt x="1550" y="6324"/>
                    <a:pt x="1549" y="6324"/>
                    <a:pt x="1548" y="6328"/>
                  </a:cubicBezTo>
                  <a:cubicBezTo>
                    <a:pt x="1547" y="6331"/>
                    <a:pt x="1546" y="6333"/>
                    <a:pt x="1544" y="6333"/>
                  </a:cubicBezTo>
                  <a:cubicBezTo>
                    <a:pt x="1543" y="6333"/>
                    <a:pt x="1542" y="6332"/>
                    <a:pt x="1541" y="6330"/>
                  </a:cubicBezTo>
                  <a:cubicBezTo>
                    <a:pt x="1538" y="6327"/>
                    <a:pt x="1541" y="6325"/>
                    <a:pt x="1542" y="6323"/>
                  </a:cubicBezTo>
                  <a:cubicBezTo>
                    <a:pt x="1543" y="6319"/>
                    <a:pt x="1543" y="6318"/>
                    <a:pt x="1542" y="6317"/>
                  </a:cubicBezTo>
                  <a:cubicBezTo>
                    <a:pt x="1539" y="6313"/>
                    <a:pt x="1534" y="6309"/>
                    <a:pt x="1528" y="6304"/>
                  </a:cubicBezTo>
                  <a:cubicBezTo>
                    <a:pt x="1517" y="6296"/>
                    <a:pt x="1506" y="6285"/>
                    <a:pt x="1502" y="6274"/>
                  </a:cubicBezTo>
                  <a:cubicBezTo>
                    <a:pt x="1493" y="6262"/>
                    <a:pt x="1467" y="6255"/>
                    <a:pt x="1467" y="6249"/>
                  </a:cubicBezTo>
                  <a:cubicBezTo>
                    <a:pt x="1466" y="6247"/>
                    <a:pt x="1471" y="6235"/>
                    <a:pt x="1466" y="6232"/>
                  </a:cubicBezTo>
                  <a:cubicBezTo>
                    <a:pt x="1464" y="6230"/>
                    <a:pt x="1463" y="6230"/>
                    <a:pt x="1461" y="6230"/>
                  </a:cubicBezTo>
                  <a:cubicBezTo>
                    <a:pt x="1459" y="6230"/>
                    <a:pt x="1456" y="6231"/>
                    <a:pt x="1453" y="6231"/>
                  </a:cubicBezTo>
                  <a:cubicBezTo>
                    <a:pt x="1452" y="6231"/>
                    <a:pt x="1450" y="6231"/>
                    <a:pt x="1447" y="6229"/>
                  </a:cubicBezTo>
                  <a:cubicBezTo>
                    <a:pt x="1447" y="6228"/>
                    <a:pt x="1452" y="6206"/>
                    <a:pt x="1452" y="6205"/>
                  </a:cubicBezTo>
                  <a:cubicBezTo>
                    <a:pt x="1438" y="6203"/>
                    <a:pt x="1424" y="6194"/>
                    <a:pt x="1413" y="6173"/>
                  </a:cubicBezTo>
                  <a:cubicBezTo>
                    <a:pt x="1408" y="6162"/>
                    <a:pt x="1401" y="6150"/>
                    <a:pt x="1393" y="6140"/>
                  </a:cubicBezTo>
                  <a:cubicBezTo>
                    <a:pt x="1391" y="6138"/>
                    <a:pt x="1385" y="6133"/>
                    <a:pt x="1383" y="6133"/>
                  </a:cubicBezTo>
                  <a:lnTo>
                    <a:pt x="1383" y="6133"/>
                  </a:lnTo>
                  <a:cubicBezTo>
                    <a:pt x="1382" y="6133"/>
                    <a:pt x="1383" y="6134"/>
                    <a:pt x="1385" y="6137"/>
                  </a:cubicBezTo>
                  <a:lnTo>
                    <a:pt x="1385" y="6137"/>
                  </a:lnTo>
                  <a:lnTo>
                    <a:pt x="1367" y="6115"/>
                  </a:lnTo>
                  <a:cubicBezTo>
                    <a:pt x="1362" y="6108"/>
                    <a:pt x="1360" y="6107"/>
                    <a:pt x="1360" y="6107"/>
                  </a:cubicBezTo>
                  <a:cubicBezTo>
                    <a:pt x="1359" y="6107"/>
                    <a:pt x="1360" y="6108"/>
                    <a:pt x="1358" y="6108"/>
                  </a:cubicBezTo>
                  <a:cubicBezTo>
                    <a:pt x="1357" y="6108"/>
                    <a:pt x="1356" y="6108"/>
                    <a:pt x="1354" y="6107"/>
                  </a:cubicBezTo>
                  <a:cubicBezTo>
                    <a:pt x="1347" y="6104"/>
                    <a:pt x="1332" y="6073"/>
                    <a:pt x="1327" y="6066"/>
                  </a:cubicBezTo>
                  <a:cubicBezTo>
                    <a:pt x="1320" y="6056"/>
                    <a:pt x="1307" y="6035"/>
                    <a:pt x="1297" y="6030"/>
                  </a:cubicBezTo>
                  <a:cubicBezTo>
                    <a:pt x="1295" y="6029"/>
                    <a:pt x="1293" y="6029"/>
                    <a:pt x="1292" y="6029"/>
                  </a:cubicBezTo>
                  <a:cubicBezTo>
                    <a:pt x="1291" y="6029"/>
                    <a:pt x="1290" y="6029"/>
                    <a:pt x="1289" y="6029"/>
                  </a:cubicBezTo>
                  <a:cubicBezTo>
                    <a:pt x="1285" y="6029"/>
                    <a:pt x="1281" y="6027"/>
                    <a:pt x="1279" y="6012"/>
                  </a:cubicBezTo>
                  <a:cubicBezTo>
                    <a:pt x="1279" y="6003"/>
                    <a:pt x="1272" y="5985"/>
                    <a:pt x="1267" y="5985"/>
                  </a:cubicBezTo>
                  <a:cubicBezTo>
                    <a:pt x="1266" y="5985"/>
                    <a:pt x="1265" y="5987"/>
                    <a:pt x="1265" y="5991"/>
                  </a:cubicBezTo>
                  <a:cubicBezTo>
                    <a:pt x="1263" y="5992"/>
                    <a:pt x="1261" y="5993"/>
                    <a:pt x="1260" y="5993"/>
                  </a:cubicBezTo>
                  <a:cubicBezTo>
                    <a:pt x="1252" y="5993"/>
                    <a:pt x="1243" y="5981"/>
                    <a:pt x="1239" y="5966"/>
                  </a:cubicBezTo>
                  <a:cubicBezTo>
                    <a:pt x="1236" y="5954"/>
                    <a:pt x="1244" y="5950"/>
                    <a:pt x="1225" y="5933"/>
                  </a:cubicBezTo>
                  <a:cubicBezTo>
                    <a:pt x="1224" y="5931"/>
                    <a:pt x="1194" y="5911"/>
                    <a:pt x="1195" y="5910"/>
                  </a:cubicBezTo>
                  <a:cubicBezTo>
                    <a:pt x="1195" y="5910"/>
                    <a:pt x="1195" y="5909"/>
                    <a:pt x="1195" y="5909"/>
                  </a:cubicBezTo>
                  <a:cubicBezTo>
                    <a:pt x="1198" y="5909"/>
                    <a:pt x="1206" y="5915"/>
                    <a:pt x="1210" y="5915"/>
                  </a:cubicBezTo>
                  <a:cubicBezTo>
                    <a:pt x="1212" y="5915"/>
                    <a:pt x="1212" y="5914"/>
                    <a:pt x="1211" y="5911"/>
                  </a:cubicBezTo>
                  <a:cubicBezTo>
                    <a:pt x="1209" y="5903"/>
                    <a:pt x="1187" y="5888"/>
                    <a:pt x="1182" y="5884"/>
                  </a:cubicBezTo>
                  <a:cubicBezTo>
                    <a:pt x="1174" y="5871"/>
                    <a:pt x="1163" y="5858"/>
                    <a:pt x="1160" y="5845"/>
                  </a:cubicBezTo>
                  <a:cubicBezTo>
                    <a:pt x="1156" y="5834"/>
                    <a:pt x="1153" y="5826"/>
                    <a:pt x="1145" y="5813"/>
                  </a:cubicBezTo>
                  <a:cubicBezTo>
                    <a:pt x="1135" y="5799"/>
                    <a:pt x="1125" y="5786"/>
                    <a:pt x="1115" y="5774"/>
                  </a:cubicBezTo>
                  <a:cubicBezTo>
                    <a:pt x="1103" y="5762"/>
                    <a:pt x="1092" y="5760"/>
                    <a:pt x="1092" y="5748"/>
                  </a:cubicBezTo>
                  <a:cubicBezTo>
                    <a:pt x="1092" y="5735"/>
                    <a:pt x="1081" y="5718"/>
                    <a:pt x="1069" y="5704"/>
                  </a:cubicBezTo>
                  <a:cubicBezTo>
                    <a:pt x="1066" y="5699"/>
                    <a:pt x="1064" y="5698"/>
                    <a:pt x="1061" y="5698"/>
                  </a:cubicBezTo>
                  <a:cubicBezTo>
                    <a:pt x="1058" y="5698"/>
                    <a:pt x="1056" y="5701"/>
                    <a:pt x="1053" y="5703"/>
                  </a:cubicBezTo>
                  <a:cubicBezTo>
                    <a:pt x="1067" y="5694"/>
                    <a:pt x="1037" y="5652"/>
                    <a:pt x="1023" y="5643"/>
                  </a:cubicBezTo>
                  <a:cubicBezTo>
                    <a:pt x="1015" y="5638"/>
                    <a:pt x="1006" y="5623"/>
                    <a:pt x="1008" y="5615"/>
                  </a:cubicBezTo>
                  <a:cubicBezTo>
                    <a:pt x="1008" y="5615"/>
                    <a:pt x="1009" y="5614"/>
                    <a:pt x="1010" y="5614"/>
                  </a:cubicBezTo>
                  <a:cubicBezTo>
                    <a:pt x="1012" y="5614"/>
                    <a:pt x="1014" y="5616"/>
                    <a:pt x="1016" y="5616"/>
                  </a:cubicBezTo>
                  <a:cubicBezTo>
                    <a:pt x="1017" y="5616"/>
                    <a:pt x="1018" y="5615"/>
                    <a:pt x="1018" y="5613"/>
                  </a:cubicBezTo>
                  <a:cubicBezTo>
                    <a:pt x="1017" y="5605"/>
                    <a:pt x="1007" y="5601"/>
                    <a:pt x="1004" y="5596"/>
                  </a:cubicBezTo>
                  <a:cubicBezTo>
                    <a:pt x="993" y="5587"/>
                    <a:pt x="984" y="5570"/>
                    <a:pt x="983" y="5558"/>
                  </a:cubicBezTo>
                  <a:cubicBezTo>
                    <a:pt x="991" y="5553"/>
                    <a:pt x="968" y="5540"/>
                    <a:pt x="963" y="5534"/>
                  </a:cubicBezTo>
                  <a:cubicBezTo>
                    <a:pt x="950" y="5519"/>
                    <a:pt x="942" y="5495"/>
                    <a:pt x="929" y="5483"/>
                  </a:cubicBezTo>
                  <a:cubicBezTo>
                    <a:pt x="916" y="5472"/>
                    <a:pt x="905" y="5452"/>
                    <a:pt x="898" y="5436"/>
                  </a:cubicBezTo>
                  <a:cubicBezTo>
                    <a:pt x="889" y="5419"/>
                    <a:pt x="876" y="5388"/>
                    <a:pt x="861" y="5375"/>
                  </a:cubicBezTo>
                  <a:cubicBezTo>
                    <a:pt x="855" y="5371"/>
                    <a:pt x="857" y="5358"/>
                    <a:pt x="856" y="5351"/>
                  </a:cubicBezTo>
                  <a:cubicBezTo>
                    <a:pt x="853" y="5340"/>
                    <a:pt x="846" y="5339"/>
                    <a:pt x="839" y="5326"/>
                  </a:cubicBezTo>
                  <a:cubicBezTo>
                    <a:pt x="832" y="5313"/>
                    <a:pt x="826" y="5299"/>
                    <a:pt x="818" y="5285"/>
                  </a:cubicBezTo>
                  <a:cubicBezTo>
                    <a:pt x="809" y="5271"/>
                    <a:pt x="806" y="5279"/>
                    <a:pt x="802" y="5261"/>
                  </a:cubicBezTo>
                  <a:cubicBezTo>
                    <a:pt x="799" y="5245"/>
                    <a:pt x="789" y="5210"/>
                    <a:pt x="775" y="5210"/>
                  </a:cubicBezTo>
                  <a:cubicBezTo>
                    <a:pt x="774" y="5210"/>
                    <a:pt x="773" y="5211"/>
                    <a:pt x="771" y="5211"/>
                  </a:cubicBezTo>
                  <a:cubicBezTo>
                    <a:pt x="788" y="5202"/>
                    <a:pt x="737" y="5118"/>
                    <a:pt x="722" y="5104"/>
                  </a:cubicBezTo>
                  <a:cubicBezTo>
                    <a:pt x="709" y="5092"/>
                    <a:pt x="724" y="5060"/>
                    <a:pt x="700" y="5049"/>
                  </a:cubicBezTo>
                  <a:cubicBezTo>
                    <a:pt x="689" y="5044"/>
                    <a:pt x="678" y="5044"/>
                    <a:pt x="678" y="5023"/>
                  </a:cubicBezTo>
                  <a:cubicBezTo>
                    <a:pt x="675" y="5019"/>
                    <a:pt x="659" y="4987"/>
                    <a:pt x="658" y="4987"/>
                  </a:cubicBezTo>
                  <a:cubicBezTo>
                    <a:pt x="658" y="4987"/>
                    <a:pt x="658" y="4987"/>
                    <a:pt x="658" y="4987"/>
                  </a:cubicBezTo>
                  <a:lnTo>
                    <a:pt x="658" y="4987"/>
                  </a:lnTo>
                  <a:cubicBezTo>
                    <a:pt x="658" y="4987"/>
                    <a:pt x="658" y="4987"/>
                    <a:pt x="658" y="4987"/>
                  </a:cubicBezTo>
                  <a:cubicBezTo>
                    <a:pt x="659" y="4987"/>
                    <a:pt x="662" y="4989"/>
                    <a:pt x="664" y="4989"/>
                  </a:cubicBezTo>
                  <a:cubicBezTo>
                    <a:pt x="665" y="4989"/>
                    <a:pt x="665" y="4988"/>
                    <a:pt x="665" y="4985"/>
                  </a:cubicBezTo>
                  <a:cubicBezTo>
                    <a:pt x="664" y="4978"/>
                    <a:pt x="658" y="4968"/>
                    <a:pt x="654" y="4960"/>
                  </a:cubicBezTo>
                  <a:cubicBezTo>
                    <a:pt x="646" y="4940"/>
                    <a:pt x="642" y="4913"/>
                    <a:pt x="633" y="4895"/>
                  </a:cubicBezTo>
                  <a:lnTo>
                    <a:pt x="633" y="4895"/>
                  </a:lnTo>
                  <a:cubicBezTo>
                    <a:pt x="636" y="4910"/>
                    <a:pt x="630" y="4922"/>
                    <a:pt x="621" y="4922"/>
                  </a:cubicBezTo>
                  <a:cubicBezTo>
                    <a:pt x="618" y="4922"/>
                    <a:pt x="615" y="4921"/>
                    <a:pt x="612" y="4918"/>
                  </a:cubicBezTo>
                  <a:cubicBezTo>
                    <a:pt x="607" y="4906"/>
                    <a:pt x="611" y="4904"/>
                    <a:pt x="615" y="4904"/>
                  </a:cubicBezTo>
                  <a:cubicBezTo>
                    <a:pt x="618" y="4904"/>
                    <a:pt x="620" y="4905"/>
                    <a:pt x="622" y="4905"/>
                  </a:cubicBezTo>
                  <a:cubicBezTo>
                    <a:pt x="622" y="4905"/>
                    <a:pt x="623" y="4905"/>
                    <a:pt x="623" y="4905"/>
                  </a:cubicBezTo>
                  <a:cubicBezTo>
                    <a:pt x="630" y="4905"/>
                    <a:pt x="613" y="4880"/>
                    <a:pt x="611" y="4872"/>
                  </a:cubicBezTo>
                  <a:cubicBezTo>
                    <a:pt x="608" y="4864"/>
                    <a:pt x="612" y="4845"/>
                    <a:pt x="607" y="4842"/>
                  </a:cubicBezTo>
                  <a:cubicBezTo>
                    <a:pt x="601" y="4838"/>
                    <a:pt x="595" y="4838"/>
                    <a:pt x="592" y="4825"/>
                  </a:cubicBezTo>
                  <a:cubicBezTo>
                    <a:pt x="587" y="4806"/>
                    <a:pt x="587" y="4792"/>
                    <a:pt x="579" y="4771"/>
                  </a:cubicBezTo>
                  <a:cubicBezTo>
                    <a:pt x="579" y="4772"/>
                    <a:pt x="579" y="4773"/>
                    <a:pt x="578" y="4773"/>
                  </a:cubicBezTo>
                  <a:cubicBezTo>
                    <a:pt x="573" y="4773"/>
                    <a:pt x="543" y="4701"/>
                    <a:pt x="538" y="4693"/>
                  </a:cubicBezTo>
                  <a:cubicBezTo>
                    <a:pt x="538" y="4693"/>
                    <a:pt x="537" y="4692"/>
                    <a:pt x="536" y="4692"/>
                  </a:cubicBezTo>
                  <a:cubicBezTo>
                    <a:pt x="534" y="4692"/>
                    <a:pt x="531" y="4698"/>
                    <a:pt x="527" y="4698"/>
                  </a:cubicBezTo>
                  <a:cubicBezTo>
                    <a:pt x="526" y="4698"/>
                    <a:pt x="524" y="4697"/>
                    <a:pt x="523" y="4695"/>
                  </a:cubicBezTo>
                  <a:cubicBezTo>
                    <a:pt x="512" y="4684"/>
                    <a:pt x="525" y="4674"/>
                    <a:pt x="528" y="4672"/>
                  </a:cubicBezTo>
                  <a:lnTo>
                    <a:pt x="528" y="4672"/>
                  </a:lnTo>
                  <a:cubicBezTo>
                    <a:pt x="527" y="4673"/>
                    <a:pt x="527" y="4673"/>
                    <a:pt x="526" y="4673"/>
                  </a:cubicBezTo>
                  <a:cubicBezTo>
                    <a:pt x="522" y="4673"/>
                    <a:pt x="515" y="4668"/>
                    <a:pt x="515" y="4659"/>
                  </a:cubicBezTo>
                  <a:cubicBezTo>
                    <a:pt x="514" y="4650"/>
                    <a:pt x="523" y="4652"/>
                    <a:pt x="521" y="4643"/>
                  </a:cubicBezTo>
                  <a:cubicBezTo>
                    <a:pt x="519" y="4637"/>
                    <a:pt x="502" y="4634"/>
                    <a:pt x="498" y="4618"/>
                  </a:cubicBezTo>
                  <a:cubicBezTo>
                    <a:pt x="496" y="4614"/>
                    <a:pt x="500" y="4588"/>
                    <a:pt x="496" y="4588"/>
                  </a:cubicBezTo>
                  <a:cubicBezTo>
                    <a:pt x="496" y="4588"/>
                    <a:pt x="496" y="4588"/>
                    <a:pt x="495" y="4588"/>
                  </a:cubicBezTo>
                  <a:cubicBezTo>
                    <a:pt x="493" y="4588"/>
                    <a:pt x="493" y="4594"/>
                    <a:pt x="490" y="4594"/>
                  </a:cubicBezTo>
                  <a:cubicBezTo>
                    <a:pt x="489" y="4594"/>
                    <a:pt x="488" y="4593"/>
                    <a:pt x="486" y="4590"/>
                  </a:cubicBezTo>
                  <a:cubicBezTo>
                    <a:pt x="484" y="4586"/>
                    <a:pt x="481" y="4581"/>
                    <a:pt x="481" y="4577"/>
                  </a:cubicBezTo>
                  <a:cubicBezTo>
                    <a:pt x="481" y="4566"/>
                    <a:pt x="496" y="4575"/>
                    <a:pt x="493" y="4560"/>
                  </a:cubicBezTo>
                  <a:cubicBezTo>
                    <a:pt x="489" y="4550"/>
                    <a:pt x="485" y="4537"/>
                    <a:pt x="481" y="4528"/>
                  </a:cubicBezTo>
                  <a:cubicBezTo>
                    <a:pt x="478" y="4524"/>
                    <a:pt x="473" y="4522"/>
                    <a:pt x="473" y="4521"/>
                  </a:cubicBezTo>
                  <a:cubicBezTo>
                    <a:pt x="467" y="4503"/>
                    <a:pt x="461" y="4485"/>
                    <a:pt x="453" y="4467"/>
                  </a:cubicBezTo>
                  <a:cubicBezTo>
                    <a:pt x="448" y="4457"/>
                    <a:pt x="444" y="4451"/>
                    <a:pt x="442" y="4451"/>
                  </a:cubicBezTo>
                  <a:cubicBezTo>
                    <a:pt x="440" y="4451"/>
                    <a:pt x="439" y="4457"/>
                    <a:pt x="441" y="4468"/>
                  </a:cubicBezTo>
                  <a:cubicBezTo>
                    <a:pt x="435" y="4452"/>
                    <a:pt x="429" y="4435"/>
                    <a:pt x="430" y="4420"/>
                  </a:cubicBezTo>
                  <a:cubicBezTo>
                    <a:pt x="432" y="4408"/>
                    <a:pt x="433" y="4390"/>
                    <a:pt x="422" y="4376"/>
                  </a:cubicBezTo>
                  <a:cubicBezTo>
                    <a:pt x="414" y="4366"/>
                    <a:pt x="412" y="4366"/>
                    <a:pt x="406" y="4350"/>
                  </a:cubicBezTo>
                  <a:cubicBezTo>
                    <a:pt x="403" y="4345"/>
                    <a:pt x="400" y="4333"/>
                    <a:pt x="397" y="4328"/>
                  </a:cubicBezTo>
                  <a:cubicBezTo>
                    <a:pt x="396" y="4328"/>
                    <a:pt x="395" y="4328"/>
                    <a:pt x="395" y="4328"/>
                  </a:cubicBezTo>
                  <a:cubicBezTo>
                    <a:pt x="394" y="4328"/>
                    <a:pt x="392" y="4328"/>
                    <a:pt x="392" y="4326"/>
                  </a:cubicBezTo>
                  <a:cubicBezTo>
                    <a:pt x="383" y="4313"/>
                    <a:pt x="378" y="4289"/>
                    <a:pt x="371" y="4274"/>
                  </a:cubicBezTo>
                  <a:cubicBezTo>
                    <a:pt x="362" y="4260"/>
                    <a:pt x="354" y="4248"/>
                    <a:pt x="357" y="4234"/>
                  </a:cubicBezTo>
                  <a:cubicBezTo>
                    <a:pt x="359" y="4226"/>
                    <a:pt x="349" y="4191"/>
                    <a:pt x="343" y="4185"/>
                  </a:cubicBezTo>
                  <a:cubicBezTo>
                    <a:pt x="342" y="4185"/>
                    <a:pt x="341" y="4184"/>
                    <a:pt x="341" y="4184"/>
                  </a:cubicBezTo>
                  <a:lnTo>
                    <a:pt x="341" y="4184"/>
                  </a:lnTo>
                  <a:cubicBezTo>
                    <a:pt x="337" y="4184"/>
                    <a:pt x="339" y="4204"/>
                    <a:pt x="341" y="4210"/>
                  </a:cubicBezTo>
                  <a:lnTo>
                    <a:pt x="341" y="4210"/>
                  </a:lnTo>
                  <a:cubicBezTo>
                    <a:pt x="337" y="4199"/>
                    <a:pt x="334" y="4187"/>
                    <a:pt x="333" y="4176"/>
                  </a:cubicBezTo>
                  <a:cubicBezTo>
                    <a:pt x="333" y="4166"/>
                    <a:pt x="336" y="4159"/>
                    <a:pt x="333" y="4147"/>
                  </a:cubicBezTo>
                  <a:cubicBezTo>
                    <a:pt x="330" y="4128"/>
                    <a:pt x="321" y="4123"/>
                    <a:pt x="319" y="4104"/>
                  </a:cubicBezTo>
                  <a:cubicBezTo>
                    <a:pt x="319" y="4096"/>
                    <a:pt x="328" y="4071"/>
                    <a:pt x="316" y="4070"/>
                  </a:cubicBezTo>
                  <a:cubicBezTo>
                    <a:pt x="309" y="4069"/>
                    <a:pt x="297" y="4068"/>
                    <a:pt x="298" y="4046"/>
                  </a:cubicBezTo>
                  <a:cubicBezTo>
                    <a:pt x="299" y="4033"/>
                    <a:pt x="303" y="4032"/>
                    <a:pt x="301" y="4015"/>
                  </a:cubicBezTo>
                  <a:cubicBezTo>
                    <a:pt x="300" y="4010"/>
                    <a:pt x="291" y="3970"/>
                    <a:pt x="287" y="3970"/>
                  </a:cubicBezTo>
                  <a:cubicBezTo>
                    <a:pt x="285" y="3970"/>
                    <a:pt x="281" y="3976"/>
                    <a:pt x="277" y="3976"/>
                  </a:cubicBezTo>
                  <a:cubicBezTo>
                    <a:pt x="274" y="3976"/>
                    <a:pt x="271" y="3973"/>
                    <a:pt x="269" y="3964"/>
                  </a:cubicBezTo>
                  <a:cubicBezTo>
                    <a:pt x="266" y="3948"/>
                    <a:pt x="277" y="3957"/>
                    <a:pt x="280" y="3950"/>
                  </a:cubicBezTo>
                  <a:cubicBezTo>
                    <a:pt x="280" y="3950"/>
                    <a:pt x="265" y="3936"/>
                    <a:pt x="263" y="3935"/>
                  </a:cubicBezTo>
                  <a:cubicBezTo>
                    <a:pt x="255" y="3925"/>
                    <a:pt x="258" y="3922"/>
                    <a:pt x="260" y="3915"/>
                  </a:cubicBezTo>
                  <a:cubicBezTo>
                    <a:pt x="264" y="3905"/>
                    <a:pt x="257" y="3866"/>
                    <a:pt x="252" y="3853"/>
                  </a:cubicBezTo>
                  <a:cubicBezTo>
                    <a:pt x="250" y="3848"/>
                    <a:pt x="247" y="3846"/>
                    <a:pt x="245" y="3846"/>
                  </a:cubicBezTo>
                  <a:cubicBezTo>
                    <a:pt x="239" y="3846"/>
                    <a:pt x="234" y="3853"/>
                    <a:pt x="231" y="3853"/>
                  </a:cubicBezTo>
                  <a:cubicBezTo>
                    <a:pt x="230" y="3853"/>
                    <a:pt x="229" y="3852"/>
                    <a:pt x="229" y="3851"/>
                  </a:cubicBezTo>
                  <a:cubicBezTo>
                    <a:pt x="226" y="3840"/>
                    <a:pt x="232" y="3837"/>
                    <a:pt x="233" y="3830"/>
                  </a:cubicBezTo>
                  <a:cubicBezTo>
                    <a:pt x="234" y="3821"/>
                    <a:pt x="234" y="3808"/>
                    <a:pt x="232" y="3796"/>
                  </a:cubicBezTo>
                  <a:cubicBezTo>
                    <a:pt x="229" y="3780"/>
                    <a:pt x="234" y="3747"/>
                    <a:pt x="229" y="3736"/>
                  </a:cubicBezTo>
                  <a:cubicBezTo>
                    <a:pt x="227" y="3730"/>
                    <a:pt x="214" y="3722"/>
                    <a:pt x="217" y="3716"/>
                  </a:cubicBezTo>
                  <a:cubicBezTo>
                    <a:pt x="219" y="3709"/>
                    <a:pt x="221" y="3709"/>
                    <a:pt x="220" y="3698"/>
                  </a:cubicBezTo>
                  <a:cubicBezTo>
                    <a:pt x="215" y="3672"/>
                    <a:pt x="196" y="3665"/>
                    <a:pt x="190" y="3640"/>
                  </a:cubicBezTo>
                  <a:cubicBezTo>
                    <a:pt x="183" y="3615"/>
                    <a:pt x="199" y="3600"/>
                    <a:pt x="194" y="3581"/>
                  </a:cubicBezTo>
                  <a:cubicBezTo>
                    <a:pt x="194" y="3580"/>
                    <a:pt x="194" y="3579"/>
                    <a:pt x="193" y="3579"/>
                  </a:cubicBezTo>
                  <a:cubicBezTo>
                    <a:pt x="191" y="3579"/>
                    <a:pt x="187" y="3587"/>
                    <a:pt x="187" y="3589"/>
                  </a:cubicBezTo>
                  <a:cubicBezTo>
                    <a:pt x="184" y="3573"/>
                    <a:pt x="192" y="3569"/>
                    <a:pt x="189" y="3556"/>
                  </a:cubicBezTo>
                  <a:cubicBezTo>
                    <a:pt x="184" y="3539"/>
                    <a:pt x="178" y="3527"/>
                    <a:pt x="174" y="3510"/>
                  </a:cubicBezTo>
                  <a:lnTo>
                    <a:pt x="174" y="3510"/>
                  </a:lnTo>
                  <a:cubicBezTo>
                    <a:pt x="174" y="3510"/>
                    <a:pt x="175" y="3511"/>
                    <a:pt x="174" y="3511"/>
                  </a:cubicBezTo>
                  <a:cubicBezTo>
                    <a:pt x="174" y="3511"/>
                    <a:pt x="170" y="3495"/>
                    <a:pt x="166" y="3489"/>
                  </a:cubicBezTo>
                  <a:cubicBezTo>
                    <a:pt x="161" y="3482"/>
                    <a:pt x="162" y="3475"/>
                    <a:pt x="162" y="3466"/>
                  </a:cubicBezTo>
                  <a:cubicBezTo>
                    <a:pt x="162" y="3447"/>
                    <a:pt x="158" y="3423"/>
                    <a:pt x="151" y="3406"/>
                  </a:cubicBezTo>
                  <a:cubicBezTo>
                    <a:pt x="149" y="3399"/>
                    <a:pt x="134" y="3379"/>
                    <a:pt x="138" y="3377"/>
                  </a:cubicBezTo>
                  <a:cubicBezTo>
                    <a:pt x="149" y="3373"/>
                    <a:pt x="159" y="3372"/>
                    <a:pt x="145" y="3347"/>
                  </a:cubicBezTo>
                  <a:cubicBezTo>
                    <a:pt x="141" y="3340"/>
                    <a:pt x="135" y="3333"/>
                    <a:pt x="131" y="3325"/>
                  </a:cubicBezTo>
                  <a:lnTo>
                    <a:pt x="131" y="3325"/>
                  </a:lnTo>
                  <a:cubicBezTo>
                    <a:pt x="133" y="3327"/>
                    <a:pt x="135" y="3327"/>
                    <a:pt x="137" y="3327"/>
                  </a:cubicBezTo>
                  <a:cubicBezTo>
                    <a:pt x="137" y="3327"/>
                    <a:pt x="138" y="3327"/>
                    <a:pt x="138" y="3327"/>
                  </a:cubicBezTo>
                  <a:cubicBezTo>
                    <a:pt x="137" y="3318"/>
                    <a:pt x="135" y="3303"/>
                    <a:pt x="129" y="3303"/>
                  </a:cubicBezTo>
                  <a:cubicBezTo>
                    <a:pt x="129" y="3303"/>
                    <a:pt x="129" y="3303"/>
                    <a:pt x="129" y="3303"/>
                  </a:cubicBezTo>
                  <a:cubicBezTo>
                    <a:pt x="128" y="3303"/>
                    <a:pt x="126" y="3311"/>
                    <a:pt x="125" y="3315"/>
                  </a:cubicBezTo>
                  <a:lnTo>
                    <a:pt x="125" y="3315"/>
                  </a:lnTo>
                  <a:cubicBezTo>
                    <a:pt x="122" y="3307"/>
                    <a:pt x="121" y="3299"/>
                    <a:pt x="123" y="3289"/>
                  </a:cubicBezTo>
                  <a:cubicBezTo>
                    <a:pt x="125" y="3275"/>
                    <a:pt x="131" y="3264"/>
                    <a:pt x="130" y="3248"/>
                  </a:cubicBezTo>
                  <a:cubicBezTo>
                    <a:pt x="130" y="3231"/>
                    <a:pt x="124" y="3229"/>
                    <a:pt x="123" y="3217"/>
                  </a:cubicBezTo>
                  <a:cubicBezTo>
                    <a:pt x="121" y="3207"/>
                    <a:pt x="128" y="3196"/>
                    <a:pt x="125" y="3183"/>
                  </a:cubicBezTo>
                  <a:cubicBezTo>
                    <a:pt x="125" y="3180"/>
                    <a:pt x="119" y="3178"/>
                    <a:pt x="117" y="3175"/>
                  </a:cubicBezTo>
                  <a:cubicBezTo>
                    <a:pt x="106" y="3156"/>
                    <a:pt x="122" y="3139"/>
                    <a:pt x="120" y="3124"/>
                  </a:cubicBezTo>
                  <a:lnTo>
                    <a:pt x="120" y="3124"/>
                  </a:lnTo>
                  <a:cubicBezTo>
                    <a:pt x="120" y="3127"/>
                    <a:pt x="117" y="3130"/>
                    <a:pt x="112" y="3130"/>
                  </a:cubicBezTo>
                  <a:cubicBezTo>
                    <a:pt x="106" y="3130"/>
                    <a:pt x="100" y="3124"/>
                    <a:pt x="103" y="3107"/>
                  </a:cubicBezTo>
                  <a:cubicBezTo>
                    <a:pt x="106" y="3090"/>
                    <a:pt x="107" y="3095"/>
                    <a:pt x="104" y="3071"/>
                  </a:cubicBezTo>
                  <a:cubicBezTo>
                    <a:pt x="105" y="3060"/>
                    <a:pt x="107" y="3058"/>
                    <a:pt x="112" y="3058"/>
                  </a:cubicBezTo>
                  <a:lnTo>
                    <a:pt x="112" y="3058"/>
                  </a:lnTo>
                  <a:cubicBezTo>
                    <a:pt x="98" y="3058"/>
                    <a:pt x="103" y="2998"/>
                    <a:pt x="90" y="2998"/>
                  </a:cubicBezTo>
                  <a:cubicBezTo>
                    <a:pt x="90" y="2998"/>
                    <a:pt x="90" y="2998"/>
                    <a:pt x="89" y="2998"/>
                  </a:cubicBezTo>
                  <a:cubicBezTo>
                    <a:pt x="98" y="2997"/>
                    <a:pt x="92" y="2954"/>
                    <a:pt x="90" y="2942"/>
                  </a:cubicBezTo>
                  <a:cubicBezTo>
                    <a:pt x="89" y="2931"/>
                    <a:pt x="87" y="2921"/>
                    <a:pt x="84" y="2912"/>
                  </a:cubicBezTo>
                  <a:cubicBezTo>
                    <a:pt x="84" y="2912"/>
                    <a:pt x="74" y="2903"/>
                    <a:pt x="75" y="2901"/>
                  </a:cubicBezTo>
                  <a:cubicBezTo>
                    <a:pt x="76" y="2898"/>
                    <a:pt x="79" y="2898"/>
                    <a:pt x="82" y="2898"/>
                  </a:cubicBezTo>
                  <a:cubicBezTo>
                    <a:pt x="86" y="2898"/>
                    <a:pt x="91" y="2899"/>
                    <a:pt x="94" y="2899"/>
                  </a:cubicBezTo>
                  <a:cubicBezTo>
                    <a:pt x="89" y="2890"/>
                    <a:pt x="86" y="2878"/>
                    <a:pt x="79" y="2876"/>
                  </a:cubicBezTo>
                  <a:cubicBezTo>
                    <a:pt x="72" y="2874"/>
                    <a:pt x="63" y="2872"/>
                    <a:pt x="62" y="2852"/>
                  </a:cubicBezTo>
                  <a:cubicBezTo>
                    <a:pt x="62" y="2852"/>
                    <a:pt x="62" y="2852"/>
                    <a:pt x="62" y="2852"/>
                  </a:cubicBezTo>
                  <a:cubicBezTo>
                    <a:pt x="65" y="2852"/>
                    <a:pt x="71" y="2854"/>
                    <a:pt x="76" y="2854"/>
                  </a:cubicBezTo>
                  <a:cubicBezTo>
                    <a:pt x="78" y="2854"/>
                    <a:pt x="80" y="2853"/>
                    <a:pt x="81" y="2851"/>
                  </a:cubicBezTo>
                  <a:cubicBezTo>
                    <a:pt x="83" y="2842"/>
                    <a:pt x="74" y="2829"/>
                    <a:pt x="70" y="2827"/>
                  </a:cubicBezTo>
                  <a:cubicBezTo>
                    <a:pt x="69" y="2817"/>
                    <a:pt x="69" y="2807"/>
                    <a:pt x="70" y="2799"/>
                  </a:cubicBezTo>
                  <a:cubicBezTo>
                    <a:pt x="71" y="2793"/>
                    <a:pt x="76" y="2784"/>
                    <a:pt x="75" y="2777"/>
                  </a:cubicBezTo>
                  <a:cubicBezTo>
                    <a:pt x="75" y="2764"/>
                    <a:pt x="62" y="2764"/>
                    <a:pt x="62" y="2755"/>
                  </a:cubicBezTo>
                  <a:cubicBezTo>
                    <a:pt x="62" y="2753"/>
                    <a:pt x="66" y="2746"/>
                    <a:pt x="66" y="2742"/>
                  </a:cubicBezTo>
                  <a:cubicBezTo>
                    <a:pt x="67" y="2736"/>
                    <a:pt x="67" y="2729"/>
                    <a:pt x="67" y="2722"/>
                  </a:cubicBezTo>
                  <a:cubicBezTo>
                    <a:pt x="65" y="2704"/>
                    <a:pt x="60" y="2691"/>
                    <a:pt x="59" y="2674"/>
                  </a:cubicBezTo>
                  <a:cubicBezTo>
                    <a:pt x="57" y="2659"/>
                    <a:pt x="64" y="2655"/>
                    <a:pt x="61" y="2642"/>
                  </a:cubicBezTo>
                  <a:cubicBezTo>
                    <a:pt x="59" y="2634"/>
                    <a:pt x="56" y="2630"/>
                    <a:pt x="52" y="2630"/>
                  </a:cubicBezTo>
                  <a:cubicBezTo>
                    <a:pt x="62" y="2629"/>
                    <a:pt x="67" y="2630"/>
                    <a:pt x="67" y="2605"/>
                  </a:cubicBezTo>
                  <a:lnTo>
                    <a:pt x="67" y="2605"/>
                  </a:lnTo>
                  <a:cubicBezTo>
                    <a:pt x="66" y="2605"/>
                    <a:pt x="66" y="2605"/>
                    <a:pt x="65" y="2605"/>
                  </a:cubicBezTo>
                  <a:cubicBezTo>
                    <a:pt x="63" y="2605"/>
                    <a:pt x="60" y="2605"/>
                    <a:pt x="61" y="2605"/>
                  </a:cubicBezTo>
                  <a:cubicBezTo>
                    <a:pt x="61" y="2590"/>
                    <a:pt x="62" y="2537"/>
                    <a:pt x="57" y="2527"/>
                  </a:cubicBezTo>
                  <a:cubicBezTo>
                    <a:pt x="57" y="2527"/>
                    <a:pt x="57" y="2527"/>
                    <a:pt x="57" y="2527"/>
                  </a:cubicBezTo>
                  <a:cubicBezTo>
                    <a:pt x="56" y="2527"/>
                    <a:pt x="51" y="2532"/>
                    <a:pt x="48" y="2532"/>
                  </a:cubicBezTo>
                  <a:cubicBezTo>
                    <a:pt x="46" y="2532"/>
                    <a:pt x="45" y="2530"/>
                    <a:pt x="45" y="2526"/>
                  </a:cubicBezTo>
                  <a:cubicBezTo>
                    <a:pt x="46" y="2515"/>
                    <a:pt x="52" y="2503"/>
                    <a:pt x="54" y="2491"/>
                  </a:cubicBezTo>
                  <a:cubicBezTo>
                    <a:pt x="57" y="2463"/>
                    <a:pt x="59" y="2429"/>
                    <a:pt x="56" y="2399"/>
                  </a:cubicBezTo>
                  <a:cubicBezTo>
                    <a:pt x="55" y="2382"/>
                    <a:pt x="49" y="2373"/>
                    <a:pt x="48" y="2356"/>
                  </a:cubicBezTo>
                  <a:cubicBezTo>
                    <a:pt x="47" y="2329"/>
                    <a:pt x="42" y="2332"/>
                    <a:pt x="34" y="2321"/>
                  </a:cubicBezTo>
                  <a:lnTo>
                    <a:pt x="34" y="2321"/>
                  </a:lnTo>
                  <a:cubicBezTo>
                    <a:pt x="34" y="2321"/>
                    <a:pt x="34" y="2321"/>
                    <a:pt x="34" y="2321"/>
                  </a:cubicBezTo>
                  <a:cubicBezTo>
                    <a:pt x="39" y="2321"/>
                    <a:pt x="54" y="2286"/>
                    <a:pt x="45" y="2280"/>
                  </a:cubicBezTo>
                  <a:cubicBezTo>
                    <a:pt x="45" y="2280"/>
                    <a:pt x="44" y="2280"/>
                    <a:pt x="44" y="2280"/>
                  </a:cubicBezTo>
                  <a:cubicBezTo>
                    <a:pt x="38" y="2280"/>
                    <a:pt x="29" y="2315"/>
                    <a:pt x="23" y="2315"/>
                  </a:cubicBezTo>
                  <a:cubicBezTo>
                    <a:pt x="23" y="2315"/>
                    <a:pt x="23" y="2314"/>
                    <a:pt x="22" y="2314"/>
                  </a:cubicBezTo>
                  <a:cubicBezTo>
                    <a:pt x="22" y="2314"/>
                    <a:pt x="32" y="2281"/>
                    <a:pt x="34" y="2278"/>
                  </a:cubicBezTo>
                  <a:cubicBezTo>
                    <a:pt x="40" y="2266"/>
                    <a:pt x="47" y="2249"/>
                    <a:pt x="56" y="2249"/>
                  </a:cubicBezTo>
                  <a:cubicBezTo>
                    <a:pt x="56" y="2249"/>
                    <a:pt x="56" y="2249"/>
                    <a:pt x="56" y="2249"/>
                  </a:cubicBezTo>
                  <a:lnTo>
                    <a:pt x="56" y="2249"/>
                  </a:lnTo>
                  <a:cubicBezTo>
                    <a:pt x="42" y="2247"/>
                    <a:pt x="50" y="2215"/>
                    <a:pt x="43" y="2199"/>
                  </a:cubicBezTo>
                  <a:cubicBezTo>
                    <a:pt x="44" y="2182"/>
                    <a:pt x="45" y="2178"/>
                    <a:pt x="48" y="2178"/>
                  </a:cubicBezTo>
                  <a:cubicBezTo>
                    <a:pt x="50" y="2178"/>
                    <a:pt x="51" y="2179"/>
                    <a:pt x="54" y="2180"/>
                  </a:cubicBezTo>
                  <a:cubicBezTo>
                    <a:pt x="54" y="2180"/>
                    <a:pt x="54" y="2180"/>
                    <a:pt x="55" y="2180"/>
                  </a:cubicBezTo>
                  <a:cubicBezTo>
                    <a:pt x="60" y="2180"/>
                    <a:pt x="59" y="2162"/>
                    <a:pt x="63" y="2162"/>
                  </a:cubicBezTo>
                  <a:lnTo>
                    <a:pt x="39" y="2161"/>
                  </a:lnTo>
                  <a:cubicBezTo>
                    <a:pt x="40" y="2140"/>
                    <a:pt x="60" y="2134"/>
                    <a:pt x="59" y="2132"/>
                  </a:cubicBezTo>
                  <a:cubicBezTo>
                    <a:pt x="55" y="2119"/>
                    <a:pt x="43" y="2098"/>
                    <a:pt x="51" y="2080"/>
                  </a:cubicBezTo>
                  <a:cubicBezTo>
                    <a:pt x="57" y="2068"/>
                    <a:pt x="70" y="2015"/>
                    <a:pt x="58" y="2003"/>
                  </a:cubicBezTo>
                  <a:cubicBezTo>
                    <a:pt x="52" y="1997"/>
                    <a:pt x="60" y="1966"/>
                    <a:pt x="55" y="1954"/>
                  </a:cubicBezTo>
                  <a:cubicBezTo>
                    <a:pt x="44" y="1933"/>
                    <a:pt x="63" y="1933"/>
                    <a:pt x="65" y="1920"/>
                  </a:cubicBezTo>
                  <a:cubicBezTo>
                    <a:pt x="68" y="1905"/>
                    <a:pt x="59" y="1897"/>
                    <a:pt x="61" y="1882"/>
                  </a:cubicBezTo>
                  <a:cubicBezTo>
                    <a:pt x="62" y="1872"/>
                    <a:pt x="63" y="1870"/>
                    <a:pt x="65" y="1870"/>
                  </a:cubicBezTo>
                  <a:cubicBezTo>
                    <a:pt x="66" y="1870"/>
                    <a:pt x="68" y="1871"/>
                    <a:pt x="70" y="1872"/>
                  </a:cubicBezTo>
                  <a:cubicBezTo>
                    <a:pt x="71" y="1873"/>
                    <a:pt x="71" y="1873"/>
                    <a:pt x="71" y="1873"/>
                  </a:cubicBezTo>
                  <a:cubicBezTo>
                    <a:pt x="75" y="1873"/>
                    <a:pt x="72" y="1850"/>
                    <a:pt x="71" y="1848"/>
                  </a:cubicBezTo>
                  <a:cubicBezTo>
                    <a:pt x="69" y="1838"/>
                    <a:pt x="72" y="1835"/>
                    <a:pt x="73" y="1829"/>
                  </a:cubicBezTo>
                  <a:cubicBezTo>
                    <a:pt x="78" y="1809"/>
                    <a:pt x="43" y="1827"/>
                    <a:pt x="65" y="1803"/>
                  </a:cubicBezTo>
                  <a:cubicBezTo>
                    <a:pt x="76" y="1791"/>
                    <a:pt x="79" y="1766"/>
                    <a:pt x="73" y="1749"/>
                  </a:cubicBezTo>
                  <a:cubicBezTo>
                    <a:pt x="65" y="1731"/>
                    <a:pt x="64" y="1718"/>
                    <a:pt x="80" y="1707"/>
                  </a:cubicBezTo>
                  <a:cubicBezTo>
                    <a:pt x="89" y="1700"/>
                    <a:pt x="76" y="1655"/>
                    <a:pt x="86" y="1646"/>
                  </a:cubicBezTo>
                  <a:lnTo>
                    <a:pt x="86" y="1646"/>
                  </a:lnTo>
                  <a:cubicBezTo>
                    <a:pt x="86" y="1647"/>
                    <a:pt x="85" y="1647"/>
                    <a:pt x="85" y="1647"/>
                  </a:cubicBezTo>
                  <a:cubicBezTo>
                    <a:pt x="78" y="1647"/>
                    <a:pt x="70" y="1604"/>
                    <a:pt x="77" y="1604"/>
                  </a:cubicBezTo>
                  <a:lnTo>
                    <a:pt x="77" y="1604"/>
                  </a:lnTo>
                  <a:cubicBezTo>
                    <a:pt x="78" y="1604"/>
                    <a:pt x="80" y="1606"/>
                    <a:pt x="82" y="1609"/>
                  </a:cubicBezTo>
                  <a:cubicBezTo>
                    <a:pt x="83" y="1609"/>
                    <a:pt x="84" y="1609"/>
                    <a:pt x="84" y="1609"/>
                  </a:cubicBezTo>
                  <a:cubicBezTo>
                    <a:pt x="98" y="1609"/>
                    <a:pt x="88" y="1582"/>
                    <a:pt x="89" y="1563"/>
                  </a:cubicBezTo>
                  <a:cubicBezTo>
                    <a:pt x="89" y="1552"/>
                    <a:pt x="90" y="1537"/>
                    <a:pt x="94" y="1527"/>
                  </a:cubicBezTo>
                  <a:cubicBezTo>
                    <a:pt x="96" y="1521"/>
                    <a:pt x="98" y="1525"/>
                    <a:pt x="99" y="1516"/>
                  </a:cubicBezTo>
                  <a:cubicBezTo>
                    <a:pt x="101" y="1504"/>
                    <a:pt x="103" y="1463"/>
                    <a:pt x="96" y="1462"/>
                  </a:cubicBezTo>
                  <a:lnTo>
                    <a:pt x="96" y="1462"/>
                  </a:lnTo>
                  <a:cubicBezTo>
                    <a:pt x="98" y="1462"/>
                    <a:pt x="100" y="1463"/>
                    <a:pt x="102" y="1463"/>
                  </a:cubicBezTo>
                  <a:cubicBezTo>
                    <a:pt x="106" y="1463"/>
                    <a:pt x="109" y="1461"/>
                    <a:pt x="111" y="1449"/>
                  </a:cubicBezTo>
                  <a:cubicBezTo>
                    <a:pt x="114" y="1438"/>
                    <a:pt x="107" y="1418"/>
                    <a:pt x="114" y="1415"/>
                  </a:cubicBezTo>
                  <a:cubicBezTo>
                    <a:pt x="114" y="1415"/>
                    <a:pt x="114" y="1403"/>
                    <a:pt x="111" y="1402"/>
                  </a:cubicBezTo>
                  <a:cubicBezTo>
                    <a:pt x="108" y="1401"/>
                    <a:pt x="113" y="1391"/>
                    <a:pt x="114" y="1388"/>
                  </a:cubicBezTo>
                  <a:cubicBezTo>
                    <a:pt x="122" y="1370"/>
                    <a:pt x="132" y="1344"/>
                    <a:pt x="116" y="1340"/>
                  </a:cubicBezTo>
                  <a:lnTo>
                    <a:pt x="116" y="1340"/>
                  </a:lnTo>
                  <a:cubicBezTo>
                    <a:pt x="117" y="1340"/>
                    <a:pt x="118" y="1340"/>
                    <a:pt x="120" y="1340"/>
                  </a:cubicBezTo>
                  <a:cubicBezTo>
                    <a:pt x="125" y="1340"/>
                    <a:pt x="130" y="1338"/>
                    <a:pt x="128" y="1328"/>
                  </a:cubicBezTo>
                  <a:cubicBezTo>
                    <a:pt x="124" y="1315"/>
                    <a:pt x="123" y="1317"/>
                    <a:pt x="126" y="1301"/>
                  </a:cubicBezTo>
                  <a:lnTo>
                    <a:pt x="126" y="1301"/>
                  </a:lnTo>
                  <a:cubicBezTo>
                    <a:pt x="125" y="1305"/>
                    <a:pt x="127" y="1307"/>
                    <a:pt x="130" y="1307"/>
                  </a:cubicBezTo>
                  <a:cubicBezTo>
                    <a:pt x="133" y="1307"/>
                    <a:pt x="137" y="1303"/>
                    <a:pt x="139" y="1295"/>
                  </a:cubicBezTo>
                  <a:cubicBezTo>
                    <a:pt x="142" y="1284"/>
                    <a:pt x="143" y="1271"/>
                    <a:pt x="143" y="1259"/>
                  </a:cubicBezTo>
                  <a:cubicBezTo>
                    <a:pt x="144" y="1235"/>
                    <a:pt x="141" y="1233"/>
                    <a:pt x="131" y="1231"/>
                  </a:cubicBezTo>
                  <a:cubicBezTo>
                    <a:pt x="136" y="1208"/>
                    <a:pt x="137" y="1213"/>
                    <a:pt x="145" y="1207"/>
                  </a:cubicBezTo>
                  <a:cubicBezTo>
                    <a:pt x="145" y="1207"/>
                    <a:pt x="137" y="1194"/>
                    <a:pt x="135" y="1193"/>
                  </a:cubicBezTo>
                  <a:lnTo>
                    <a:pt x="135" y="1193"/>
                  </a:lnTo>
                  <a:cubicBezTo>
                    <a:pt x="136" y="1193"/>
                    <a:pt x="138" y="1194"/>
                    <a:pt x="140" y="1194"/>
                  </a:cubicBezTo>
                  <a:cubicBezTo>
                    <a:pt x="147" y="1194"/>
                    <a:pt x="154" y="1190"/>
                    <a:pt x="162" y="1186"/>
                  </a:cubicBezTo>
                  <a:cubicBezTo>
                    <a:pt x="158" y="1174"/>
                    <a:pt x="156" y="1163"/>
                    <a:pt x="151" y="1153"/>
                  </a:cubicBezTo>
                  <a:cubicBezTo>
                    <a:pt x="144" y="1135"/>
                    <a:pt x="152" y="1112"/>
                    <a:pt x="158" y="1091"/>
                  </a:cubicBezTo>
                  <a:cubicBezTo>
                    <a:pt x="161" y="1080"/>
                    <a:pt x="178" y="1041"/>
                    <a:pt x="169" y="1037"/>
                  </a:cubicBezTo>
                  <a:cubicBezTo>
                    <a:pt x="161" y="1033"/>
                    <a:pt x="153" y="1033"/>
                    <a:pt x="146" y="1032"/>
                  </a:cubicBezTo>
                  <a:cubicBezTo>
                    <a:pt x="148" y="1023"/>
                    <a:pt x="152" y="1021"/>
                    <a:pt x="156" y="1021"/>
                  </a:cubicBezTo>
                  <a:cubicBezTo>
                    <a:pt x="160" y="1021"/>
                    <a:pt x="165" y="1023"/>
                    <a:pt x="167" y="1024"/>
                  </a:cubicBezTo>
                  <a:cubicBezTo>
                    <a:pt x="161" y="1022"/>
                    <a:pt x="176" y="1002"/>
                    <a:pt x="182" y="1002"/>
                  </a:cubicBezTo>
                  <a:cubicBezTo>
                    <a:pt x="182" y="1002"/>
                    <a:pt x="182" y="1002"/>
                    <a:pt x="182" y="1002"/>
                  </a:cubicBezTo>
                  <a:cubicBezTo>
                    <a:pt x="183" y="1002"/>
                    <a:pt x="185" y="1003"/>
                    <a:pt x="187" y="1003"/>
                  </a:cubicBezTo>
                  <a:cubicBezTo>
                    <a:pt x="190" y="1003"/>
                    <a:pt x="194" y="1001"/>
                    <a:pt x="196" y="992"/>
                  </a:cubicBezTo>
                  <a:lnTo>
                    <a:pt x="172" y="987"/>
                  </a:lnTo>
                  <a:lnTo>
                    <a:pt x="172" y="987"/>
                  </a:lnTo>
                  <a:cubicBezTo>
                    <a:pt x="172" y="987"/>
                    <a:pt x="172" y="987"/>
                    <a:pt x="172" y="987"/>
                  </a:cubicBezTo>
                  <a:cubicBezTo>
                    <a:pt x="185" y="987"/>
                    <a:pt x="199" y="929"/>
                    <a:pt x="204" y="908"/>
                  </a:cubicBezTo>
                  <a:lnTo>
                    <a:pt x="204" y="908"/>
                  </a:lnTo>
                  <a:cubicBezTo>
                    <a:pt x="202" y="915"/>
                    <a:pt x="199" y="916"/>
                    <a:pt x="196" y="916"/>
                  </a:cubicBezTo>
                  <a:cubicBezTo>
                    <a:pt x="194" y="916"/>
                    <a:pt x="192" y="916"/>
                    <a:pt x="191" y="915"/>
                  </a:cubicBezTo>
                  <a:cubicBezTo>
                    <a:pt x="198" y="891"/>
                    <a:pt x="221" y="886"/>
                    <a:pt x="216" y="859"/>
                  </a:cubicBezTo>
                  <a:cubicBezTo>
                    <a:pt x="215" y="856"/>
                    <a:pt x="208" y="832"/>
                    <a:pt x="217" y="830"/>
                  </a:cubicBezTo>
                  <a:cubicBezTo>
                    <a:pt x="217" y="830"/>
                    <a:pt x="217" y="830"/>
                    <a:pt x="217" y="830"/>
                  </a:cubicBezTo>
                  <a:cubicBezTo>
                    <a:pt x="220" y="830"/>
                    <a:pt x="224" y="840"/>
                    <a:pt x="227" y="840"/>
                  </a:cubicBezTo>
                  <a:cubicBezTo>
                    <a:pt x="229" y="840"/>
                    <a:pt x="230" y="838"/>
                    <a:pt x="231" y="833"/>
                  </a:cubicBezTo>
                  <a:cubicBezTo>
                    <a:pt x="234" y="814"/>
                    <a:pt x="228" y="806"/>
                    <a:pt x="237" y="784"/>
                  </a:cubicBezTo>
                  <a:cubicBezTo>
                    <a:pt x="243" y="766"/>
                    <a:pt x="250" y="753"/>
                    <a:pt x="254" y="734"/>
                  </a:cubicBezTo>
                  <a:cubicBezTo>
                    <a:pt x="257" y="720"/>
                    <a:pt x="255" y="707"/>
                    <a:pt x="251" y="707"/>
                  </a:cubicBezTo>
                  <a:cubicBezTo>
                    <a:pt x="249" y="707"/>
                    <a:pt x="246" y="711"/>
                    <a:pt x="244" y="721"/>
                  </a:cubicBezTo>
                  <a:cubicBezTo>
                    <a:pt x="247" y="708"/>
                    <a:pt x="248" y="694"/>
                    <a:pt x="254" y="684"/>
                  </a:cubicBezTo>
                  <a:cubicBezTo>
                    <a:pt x="259" y="673"/>
                    <a:pt x="264" y="669"/>
                    <a:pt x="270" y="660"/>
                  </a:cubicBezTo>
                  <a:cubicBezTo>
                    <a:pt x="274" y="655"/>
                    <a:pt x="274" y="647"/>
                    <a:pt x="275" y="641"/>
                  </a:cubicBezTo>
                  <a:cubicBezTo>
                    <a:pt x="275" y="627"/>
                    <a:pt x="270" y="631"/>
                    <a:pt x="264" y="629"/>
                  </a:cubicBezTo>
                  <a:lnTo>
                    <a:pt x="264" y="629"/>
                  </a:lnTo>
                  <a:cubicBezTo>
                    <a:pt x="265" y="636"/>
                    <a:pt x="263" y="640"/>
                    <a:pt x="262" y="640"/>
                  </a:cubicBezTo>
                  <a:cubicBezTo>
                    <a:pt x="261" y="640"/>
                    <a:pt x="259" y="639"/>
                    <a:pt x="259" y="636"/>
                  </a:cubicBezTo>
                  <a:cubicBezTo>
                    <a:pt x="258" y="628"/>
                    <a:pt x="259" y="616"/>
                    <a:pt x="263" y="607"/>
                  </a:cubicBezTo>
                  <a:cubicBezTo>
                    <a:pt x="265" y="603"/>
                    <a:pt x="266" y="602"/>
                    <a:pt x="268" y="602"/>
                  </a:cubicBezTo>
                  <a:cubicBezTo>
                    <a:pt x="271" y="602"/>
                    <a:pt x="274" y="611"/>
                    <a:pt x="278" y="611"/>
                  </a:cubicBezTo>
                  <a:cubicBezTo>
                    <a:pt x="279" y="611"/>
                    <a:pt x="281" y="609"/>
                    <a:pt x="282" y="604"/>
                  </a:cubicBezTo>
                  <a:cubicBezTo>
                    <a:pt x="285" y="595"/>
                    <a:pt x="294" y="551"/>
                    <a:pt x="288" y="551"/>
                  </a:cubicBezTo>
                  <a:lnTo>
                    <a:pt x="288" y="551"/>
                  </a:lnTo>
                  <a:cubicBezTo>
                    <a:pt x="287" y="551"/>
                    <a:pt x="286" y="552"/>
                    <a:pt x="285" y="553"/>
                  </a:cubicBezTo>
                  <a:cubicBezTo>
                    <a:pt x="280" y="558"/>
                    <a:pt x="277" y="562"/>
                    <a:pt x="274" y="562"/>
                  </a:cubicBezTo>
                  <a:cubicBezTo>
                    <a:pt x="273" y="562"/>
                    <a:pt x="272" y="560"/>
                    <a:pt x="271" y="553"/>
                  </a:cubicBezTo>
                  <a:cubicBezTo>
                    <a:pt x="269" y="543"/>
                    <a:pt x="271" y="529"/>
                    <a:pt x="279" y="522"/>
                  </a:cubicBezTo>
                  <a:cubicBezTo>
                    <a:pt x="281" y="519"/>
                    <a:pt x="283" y="518"/>
                    <a:pt x="285" y="518"/>
                  </a:cubicBezTo>
                  <a:cubicBezTo>
                    <a:pt x="293" y="518"/>
                    <a:pt x="302" y="533"/>
                    <a:pt x="305" y="533"/>
                  </a:cubicBezTo>
                  <a:cubicBezTo>
                    <a:pt x="305" y="533"/>
                    <a:pt x="306" y="533"/>
                    <a:pt x="306" y="532"/>
                  </a:cubicBezTo>
                  <a:cubicBezTo>
                    <a:pt x="311" y="522"/>
                    <a:pt x="315" y="508"/>
                    <a:pt x="315" y="498"/>
                  </a:cubicBezTo>
                  <a:cubicBezTo>
                    <a:pt x="315" y="485"/>
                    <a:pt x="307" y="493"/>
                    <a:pt x="306" y="481"/>
                  </a:cubicBezTo>
                  <a:cubicBezTo>
                    <a:pt x="305" y="460"/>
                    <a:pt x="327" y="473"/>
                    <a:pt x="328" y="454"/>
                  </a:cubicBezTo>
                  <a:cubicBezTo>
                    <a:pt x="329" y="436"/>
                    <a:pt x="323" y="427"/>
                    <a:pt x="315" y="425"/>
                  </a:cubicBezTo>
                  <a:lnTo>
                    <a:pt x="315" y="425"/>
                  </a:lnTo>
                  <a:cubicBezTo>
                    <a:pt x="319" y="426"/>
                    <a:pt x="323" y="429"/>
                    <a:pt x="328" y="429"/>
                  </a:cubicBezTo>
                  <a:cubicBezTo>
                    <a:pt x="330" y="429"/>
                    <a:pt x="332" y="429"/>
                    <a:pt x="334" y="427"/>
                  </a:cubicBezTo>
                  <a:cubicBezTo>
                    <a:pt x="343" y="421"/>
                    <a:pt x="358" y="402"/>
                    <a:pt x="358" y="385"/>
                  </a:cubicBezTo>
                  <a:cubicBezTo>
                    <a:pt x="359" y="384"/>
                    <a:pt x="358" y="383"/>
                    <a:pt x="358" y="383"/>
                  </a:cubicBezTo>
                  <a:cubicBezTo>
                    <a:pt x="356" y="383"/>
                    <a:pt x="353" y="386"/>
                    <a:pt x="351" y="386"/>
                  </a:cubicBezTo>
                  <a:cubicBezTo>
                    <a:pt x="349" y="386"/>
                    <a:pt x="348" y="384"/>
                    <a:pt x="348" y="380"/>
                  </a:cubicBezTo>
                  <a:cubicBezTo>
                    <a:pt x="348" y="371"/>
                    <a:pt x="353" y="357"/>
                    <a:pt x="358" y="348"/>
                  </a:cubicBezTo>
                  <a:cubicBezTo>
                    <a:pt x="362" y="337"/>
                    <a:pt x="371" y="330"/>
                    <a:pt x="373" y="321"/>
                  </a:cubicBezTo>
                  <a:cubicBezTo>
                    <a:pt x="378" y="304"/>
                    <a:pt x="366" y="301"/>
                    <a:pt x="376" y="287"/>
                  </a:cubicBezTo>
                  <a:cubicBezTo>
                    <a:pt x="381" y="279"/>
                    <a:pt x="394" y="282"/>
                    <a:pt x="393" y="268"/>
                  </a:cubicBezTo>
                  <a:cubicBezTo>
                    <a:pt x="393" y="254"/>
                    <a:pt x="381" y="251"/>
                    <a:pt x="390" y="230"/>
                  </a:cubicBezTo>
                  <a:lnTo>
                    <a:pt x="390" y="230"/>
                  </a:lnTo>
                  <a:lnTo>
                    <a:pt x="396" y="233"/>
                  </a:lnTo>
                  <a:cubicBezTo>
                    <a:pt x="397" y="232"/>
                    <a:pt x="397" y="232"/>
                    <a:pt x="398" y="232"/>
                  </a:cubicBezTo>
                  <a:cubicBezTo>
                    <a:pt x="400" y="232"/>
                    <a:pt x="401" y="234"/>
                    <a:pt x="399" y="240"/>
                  </a:cubicBezTo>
                  <a:cubicBezTo>
                    <a:pt x="399" y="240"/>
                    <a:pt x="399" y="240"/>
                    <a:pt x="399" y="240"/>
                  </a:cubicBezTo>
                  <a:cubicBezTo>
                    <a:pt x="401" y="240"/>
                    <a:pt x="409" y="204"/>
                    <a:pt x="412" y="199"/>
                  </a:cubicBezTo>
                  <a:cubicBezTo>
                    <a:pt x="417" y="188"/>
                    <a:pt x="425" y="185"/>
                    <a:pt x="428" y="175"/>
                  </a:cubicBezTo>
                  <a:cubicBezTo>
                    <a:pt x="433" y="164"/>
                    <a:pt x="431" y="161"/>
                    <a:pt x="439" y="149"/>
                  </a:cubicBezTo>
                  <a:cubicBezTo>
                    <a:pt x="447" y="137"/>
                    <a:pt x="450" y="133"/>
                    <a:pt x="460" y="125"/>
                  </a:cubicBezTo>
                  <a:cubicBezTo>
                    <a:pt x="475" y="115"/>
                    <a:pt x="471" y="101"/>
                    <a:pt x="484" y="89"/>
                  </a:cubicBezTo>
                  <a:cubicBezTo>
                    <a:pt x="497" y="78"/>
                    <a:pt x="509" y="85"/>
                    <a:pt x="522" y="77"/>
                  </a:cubicBezTo>
                  <a:cubicBezTo>
                    <a:pt x="532" y="71"/>
                    <a:pt x="534" y="60"/>
                    <a:pt x="543" y="54"/>
                  </a:cubicBezTo>
                  <a:cubicBezTo>
                    <a:pt x="546" y="52"/>
                    <a:pt x="549" y="51"/>
                    <a:pt x="551" y="51"/>
                  </a:cubicBezTo>
                  <a:cubicBezTo>
                    <a:pt x="560" y="51"/>
                    <a:pt x="560" y="65"/>
                    <a:pt x="562" y="68"/>
                  </a:cubicBezTo>
                  <a:cubicBezTo>
                    <a:pt x="569" y="61"/>
                    <a:pt x="575" y="55"/>
                    <a:pt x="582" y="47"/>
                  </a:cubicBezTo>
                  <a:cubicBezTo>
                    <a:pt x="587" y="41"/>
                    <a:pt x="591" y="39"/>
                    <a:pt x="593" y="39"/>
                  </a:cubicBezTo>
                  <a:cubicBezTo>
                    <a:pt x="598" y="39"/>
                    <a:pt x="599" y="46"/>
                    <a:pt x="599" y="51"/>
                  </a:cubicBezTo>
                  <a:lnTo>
                    <a:pt x="599" y="51"/>
                  </a:lnTo>
                  <a:cubicBezTo>
                    <a:pt x="600" y="37"/>
                    <a:pt x="641" y="48"/>
                    <a:pt x="642" y="39"/>
                  </a:cubicBezTo>
                  <a:cubicBezTo>
                    <a:pt x="651" y="46"/>
                    <a:pt x="659" y="52"/>
                    <a:pt x="672" y="57"/>
                  </a:cubicBezTo>
                  <a:cubicBezTo>
                    <a:pt x="673" y="55"/>
                    <a:pt x="674" y="54"/>
                    <a:pt x="676" y="54"/>
                  </a:cubicBezTo>
                  <a:cubicBezTo>
                    <a:pt x="680" y="54"/>
                    <a:pt x="685" y="56"/>
                    <a:pt x="692" y="58"/>
                  </a:cubicBezTo>
                  <a:cubicBezTo>
                    <a:pt x="707" y="65"/>
                    <a:pt x="720" y="60"/>
                    <a:pt x="734" y="68"/>
                  </a:cubicBezTo>
                  <a:cubicBezTo>
                    <a:pt x="737" y="69"/>
                    <a:pt x="748" y="104"/>
                    <a:pt x="760" y="104"/>
                  </a:cubicBezTo>
                  <a:cubicBezTo>
                    <a:pt x="761" y="104"/>
                    <a:pt x="761" y="104"/>
                    <a:pt x="762" y="104"/>
                  </a:cubicBezTo>
                  <a:cubicBezTo>
                    <a:pt x="766" y="104"/>
                    <a:pt x="765" y="86"/>
                    <a:pt x="770" y="86"/>
                  </a:cubicBezTo>
                  <a:cubicBezTo>
                    <a:pt x="771" y="86"/>
                    <a:pt x="773" y="88"/>
                    <a:pt x="777" y="93"/>
                  </a:cubicBezTo>
                  <a:cubicBezTo>
                    <a:pt x="784" y="104"/>
                    <a:pt x="783" y="109"/>
                    <a:pt x="798" y="113"/>
                  </a:cubicBezTo>
                  <a:cubicBezTo>
                    <a:pt x="798" y="113"/>
                    <a:pt x="801" y="113"/>
                    <a:pt x="805" y="113"/>
                  </a:cubicBezTo>
                  <a:cubicBezTo>
                    <a:pt x="808" y="113"/>
                    <a:pt x="812" y="113"/>
                    <a:pt x="812" y="114"/>
                  </a:cubicBezTo>
                  <a:cubicBezTo>
                    <a:pt x="814" y="123"/>
                    <a:pt x="789" y="118"/>
                    <a:pt x="792" y="125"/>
                  </a:cubicBezTo>
                  <a:cubicBezTo>
                    <a:pt x="793" y="128"/>
                    <a:pt x="805" y="130"/>
                    <a:pt x="805" y="130"/>
                  </a:cubicBezTo>
                  <a:cubicBezTo>
                    <a:pt x="813" y="133"/>
                    <a:pt x="816" y="137"/>
                    <a:pt x="824" y="144"/>
                  </a:cubicBezTo>
                  <a:cubicBezTo>
                    <a:pt x="822" y="142"/>
                    <a:pt x="820" y="142"/>
                    <a:pt x="819" y="142"/>
                  </a:cubicBezTo>
                  <a:cubicBezTo>
                    <a:pt x="817" y="142"/>
                    <a:pt x="816" y="145"/>
                    <a:pt x="814" y="146"/>
                  </a:cubicBezTo>
                  <a:lnTo>
                    <a:pt x="814" y="146"/>
                  </a:lnTo>
                  <a:cubicBezTo>
                    <a:pt x="815" y="146"/>
                    <a:pt x="815" y="146"/>
                    <a:pt x="816" y="146"/>
                  </a:cubicBezTo>
                  <a:cubicBezTo>
                    <a:pt x="820" y="146"/>
                    <a:pt x="827" y="157"/>
                    <a:pt x="832" y="162"/>
                  </a:cubicBezTo>
                  <a:cubicBezTo>
                    <a:pt x="834" y="161"/>
                    <a:pt x="834" y="160"/>
                    <a:pt x="836" y="160"/>
                  </a:cubicBezTo>
                  <a:cubicBezTo>
                    <a:pt x="837" y="160"/>
                    <a:pt x="837" y="160"/>
                    <a:pt x="839" y="161"/>
                  </a:cubicBezTo>
                  <a:cubicBezTo>
                    <a:pt x="849" y="168"/>
                    <a:pt x="862" y="182"/>
                    <a:pt x="858" y="187"/>
                  </a:cubicBezTo>
                  <a:cubicBezTo>
                    <a:pt x="852" y="194"/>
                    <a:pt x="870" y="217"/>
                    <a:pt x="877" y="217"/>
                  </a:cubicBezTo>
                  <a:cubicBezTo>
                    <a:pt x="878" y="217"/>
                    <a:pt x="878" y="216"/>
                    <a:pt x="879" y="216"/>
                  </a:cubicBezTo>
                  <a:cubicBezTo>
                    <a:pt x="886" y="222"/>
                    <a:pt x="896" y="242"/>
                    <a:pt x="903" y="242"/>
                  </a:cubicBezTo>
                  <a:cubicBezTo>
                    <a:pt x="904" y="242"/>
                    <a:pt x="904" y="242"/>
                    <a:pt x="905" y="241"/>
                  </a:cubicBezTo>
                  <a:cubicBezTo>
                    <a:pt x="915" y="267"/>
                    <a:pt x="930" y="327"/>
                    <a:pt x="958" y="337"/>
                  </a:cubicBezTo>
                  <a:cubicBezTo>
                    <a:pt x="924" y="350"/>
                    <a:pt x="988" y="365"/>
                    <a:pt x="989" y="379"/>
                  </a:cubicBezTo>
                  <a:cubicBezTo>
                    <a:pt x="990" y="392"/>
                    <a:pt x="980" y="403"/>
                    <a:pt x="998" y="419"/>
                  </a:cubicBezTo>
                  <a:cubicBezTo>
                    <a:pt x="1002" y="423"/>
                    <a:pt x="1029" y="435"/>
                    <a:pt x="1032" y="435"/>
                  </a:cubicBezTo>
                  <a:cubicBezTo>
                    <a:pt x="1032" y="435"/>
                    <a:pt x="1032" y="435"/>
                    <a:pt x="1032" y="435"/>
                  </a:cubicBezTo>
                  <a:lnTo>
                    <a:pt x="1032" y="435"/>
                  </a:lnTo>
                  <a:cubicBezTo>
                    <a:pt x="1031" y="447"/>
                    <a:pt x="1016" y="439"/>
                    <a:pt x="1033" y="466"/>
                  </a:cubicBezTo>
                  <a:cubicBezTo>
                    <a:pt x="1037" y="471"/>
                    <a:pt x="1039" y="473"/>
                    <a:pt x="1041" y="473"/>
                  </a:cubicBezTo>
                  <a:cubicBezTo>
                    <a:pt x="1042" y="473"/>
                    <a:pt x="1044" y="472"/>
                    <a:pt x="1045" y="472"/>
                  </a:cubicBezTo>
                  <a:cubicBezTo>
                    <a:pt x="1047" y="472"/>
                    <a:pt x="1049" y="474"/>
                    <a:pt x="1053" y="481"/>
                  </a:cubicBezTo>
                  <a:cubicBezTo>
                    <a:pt x="1049" y="483"/>
                    <a:pt x="1035" y="484"/>
                    <a:pt x="1037" y="495"/>
                  </a:cubicBezTo>
                  <a:cubicBezTo>
                    <a:pt x="1038" y="504"/>
                    <a:pt x="1048" y="522"/>
                    <a:pt x="1055" y="522"/>
                  </a:cubicBezTo>
                  <a:cubicBezTo>
                    <a:pt x="1055" y="522"/>
                    <a:pt x="1056" y="522"/>
                    <a:pt x="1056" y="522"/>
                  </a:cubicBezTo>
                  <a:cubicBezTo>
                    <a:pt x="1056" y="522"/>
                    <a:pt x="1056" y="521"/>
                    <a:pt x="1057" y="521"/>
                  </a:cubicBezTo>
                  <a:cubicBezTo>
                    <a:pt x="1062" y="521"/>
                    <a:pt x="1080" y="554"/>
                    <a:pt x="1083" y="559"/>
                  </a:cubicBezTo>
                  <a:cubicBezTo>
                    <a:pt x="1088" y="570"/>
                    <a:pt x="1106" y="599"/>
                    <a:pt x="1102" y="608"/>
                  </a:cubicBezTo>
                  <a:cubicBezTo>
                    <a:pt x="1098" y="619"/>
                    <a:pt x="1100" y="634"/>
                    <a:pt x="1116" y="652"/>
                  </a:cubicBezTo>
                  <a:cubicBezTo>
                    <a:pt x="1124" y="660"/>
                    <a:pt x="1130" y="658"/>
                    <a:pt x="1138" y="670"/>
                  </a:cubicBezTo>
                  <a:cubicBezTo>
                    <a:pt x="1145" y="681"/>
                    <a:pt x="1149" y="695"/>
                    <a:pt x="1152" y="708"/>
                  </a:cubicBezTo>
                  <a:cubicBezTo>
                    <a:pt x="1153" y="710"/>
                    <a:pt x="1170" y="757"/>
                    <a:pt x="1173" y="757"/>
                  </a:cubicBezTo>
                  <a:cubicBezTo>
                    <a:pt x="1173" y="757"/>
                    <a:pt x="1173" y="757"/>
                    <a:pt x="1173" y="756"/>
                  </a:cubicBezTo>
                  <a:cubicBezTo>
                    <a:pt x="1174" y="754"/>
                    <a:pt x="1175" y="752"/>
                    <a:pt x="1177" y="752"/>
                  </a:cubicBezTo>
                  <a:cubicBezTo>
                    <a:pt x="1184" y="752"/>
                    <a:pt x="1194" y="790"/>
                    <a:pt x="1200" y="803"/>
                  </a:cubicBezTo>
                  <a:cubicBezTo>
                    <a:pt x="1205" y="815"/>
                    <a:pt x="1211" y="828"/>
                    <a:pt x="1218" y="839"/>
                  </a:cubicBezTo>
                  <a:cubicBezTo>
                    <a:pt x="1221" y="846"/>
                    <a:pt x="1223" y="848"/>
                    <a:pt x="1224" y="848"/>
                  </a:cubicBezTo>
                  <a:cubicBezTo>
                    <a:pt x="1224" y="848"/>
                    <a:pt x="1225" y="846"/>
                    <a:pt x="1225" y="845"/>
                  </a:cubicBezTo>
                  <a:cubicBezTo>
                    <a:pt x="1225" y="844"/>
                    <a:pt x="1226" y="844"/>
                    <a:pt x="1226" y="844"/>
                  </a:cubicBezTo>
                  <a:cubicBezTo>
                    <a:pt x="1227" y="844"/>
                    <a:pt x="1234" y="866"/>
                    <a:pt x="1235" y="867"/>
                  </a:cubicBezTo>
                  <a:cubicBezTo>
                    <a:pt x="1238" y="875"/>
                    <a:pt x="1243" y="883"/>
                    <a:pt x="1248" y="891"/>
                  </a:cubicBezTo>
                  <a:cubicBezTo>
                    <a:pt x="1253" y="899"/>
                    <a:pt x="1273" y="922"/>
                    <a:pt x="1266" y="927"/>
                  </a:cubicBezTo>
                  <a:cubicBezTo>
                    <a:pt x="1259" y="931"/>
                    <a:pt x="1268" y="954"/>
                    <a:pt x="1277" y="967"/>
                  </a:cubicBezTo>
                  <a:cubicBezTo>
                    <a:pt x="1280" y="972"/>
                    <a:pt x="1282" y="973"/>
                    <a:pt x="1284" y="973"/>
                  </a:cubicBezTo>
                  <a:cubicBezTo>
                    <a:pt x="1285" y="973"/>
                    <a:pt x="1287" y="972"/>
                    <a:pt x="1288" y="972"/>
                  </a:cubicBezTo>
                  <a:cubicBezTo>
                    <a:pt x="1290" y="972"/>
                    <a:pt x="1292" y="974"/>
                    <a:pt x="1295" y="981"/>
                  </a:cubicBezTo>
                  <a:cubicBezTo>
                    <a:pt x="1290" y="983"/>
                    <a:pt x="1284" y="982"/>
                    <a:pt x="1291" y="997"/>
                  </a:cubicBezTo>
                  <a:cubicBezTo>
                    <a:pt x="1293" y="1001"/>
                    <a:pt x="1295" y="1003"/>
                    <a:pt x="1296" y="1003"/>
                  </a:cubicBezTo>
                  <a:cubicBezTo>
                    <a:pt x="1302" y="1003"/>
                    <a:pt x="1304" y="967"/>
                    <a:pt x="1300" y="956"/>
                  </a:cubicBezTo>
                  <a:cubicBezTo>
                    <a:pt x="1295" y="941"/>
                    <a:pt x="1281" y="920"/>
                    <a:pt x="1289" y="916"/>
                  </a:cubicBezTo>
                  <a:cubicBezTo>
                    <a:pt x="1287" y="907"/>
                    <a:pt x="1271" y="884"/>
                    <a:pt x="1279" y="880"/>
                  </a:cubicBezTo>
                  <a:lnTo>
                    <a:pt x="1279" y="880"/>
                  </a:lnTo>
                  <a:cubicBezTo>
                    <a:pt x="1276" y="881"/>
                    <a:pt x="1271" y="892"/>
                    <a:pt x="1266" y="892"/>
                  </a:cubicBezTo>
                  <a:cubicBezTo>
                    <a:pt x="1264" y="892"/>
                    <a:pt x="1262" y="890"/>
                    <a:pt x="1260" y="887"/>
                  </a:cubicBezTo>
                  <a:cubicBezTo>
                    <a:pt x="1254" y="874"/>
                    <a:pt x="1258" y="848"/>
                    <a:pt x="1248" y="837"/>
                  </a:cubicBezTo>
                  <a:cubicBezTo>
                    <a:pt x="1247" y="836"/>
                    <a:pt x="1247" y="836"/>
                    <a:pt x="1246" y="836"/>
                  </a:cubicBezTo>
                  <a:cubicBezTo>
                    <a:pt x="1244" y="836"/>
                    <a:pt x="1243" y="841"/>
                    <a:pt x="1242" y="843"/>
                  </a:cubicBezTo>
                  <a:cubicBezTo>
                    <a:pt x="1242" y="843"/>
                    <a:pt x="1241" y="843"/>
                    <a:pt x="1241" y="843"/>
                  </a:cubicBezTo>
                  <a:cubicBezTo>
                    <a:pt x="1236" y="843"/>
                    <a:pt x="1229" y="830"/>
                    <a:pt x="1226" y="823"/>
                  </a:cubicBezTo>
                  <a:cubicBezTo>
                    <a:pt x="1222" y="813"/>
                    <a:pt x="1214" y="793"/>
                    <a:pt x="1221" y="793"/>
                  </a:cubicBezTo>
                  <a:cubicBezTo>
                    <a:pt x="1222" y="793"/>
                    <a:pt x="1223" y="794"/>
                    <a:pt x="1224" y="794"/>
                  </a:cubicBezTo>
                  <a:cubicBezTo>
                    <a:pt x="1232" y="797"/>
                    <a:pt x="1246" y="824"/>
                    <a:pt x="1252" y="824"/>
                  </a:cubicBezTo>
                  <a:cubicBezTo>
                    <a:pt x="1254" y="824"/>
                    <a:pt x="1254" y="823"/>
                    <a:pt x="1255" y="821"/>
                  </a:cubicBezTo>
                  <a:cubicBezTo>
                    <a:pt x="1260" y="807"/>
                    <a:pt x="1249" y="791"/>
                    <a:pt x="1238" y="789"/>
                  </a:cubicBezTo>
                  <a:cubicBezTo>
                    <a:pt x="1225" y="786"/>
                    <a:pt x="1202" y="731"/>
                    <a:pt x="1210" y="722"/>
                  </a:cubicBezTo>
                  <a:lnTo>
                    <a:pt x="1210" y="722"/>
                  </a:lnTo>
                  <a:cubicBezTo>
                    <a:pt x="1208" y="723"/>
                    <a:pt x="1205" y="726"/>
                    <a:pt x="1202" y="726"/>
                  </a:cubicBezTo>
                  <a:cubicBezTo>
                    <a:pt x="1200" y="726"/>
                    <a:pt x="1198" y="725"/>
                    <a:pt x="1197" y="722"/>
                  </a:cubicBezTo>
                  <a:cubicBezTo>
                    <a:pt x="1192" y="713"/>
                    <a:pt x="1183" y="696"/>
                    <a:pt x="1177" y="696"/>
                  </a:cubicBezTo>
                  <a:cubicBezTo>
                    <a:pt x="1176" y="696"/>
                    <a:pt x="1176" y="696"/>
                    <a:pt x="1176" y="696"/>
                  </a:cubicBezTo>
                  <a:cubicBezTo>
                    <a:pt x="1190" y="690"/>
                    <a:pt x="1146" y="607"/>
                    <a:pt x="1135" y="589"/>
                  </a:cubicBezTo>
                  <a:cubicBezTo>
                    <a:pt x="1115" y="552"/>
                    <a:pt x="1096" y="534"/>
                    <a:pt x="1071" y="514"/>
                  </a:cubicBezTo>
                  <a:lnTo>
                    <a:pt x="1071" y="514"/>
                  </a:lnTo>
                  <a:cubicBezTo>
                    <a:pt x="1074" y="516"/>
                    <a:pt x="1088" y="526"/>
                    <a:pt x="1094" y="526"/>
                  </a:cubicBezTo>
                  <a:cubicBezTo>
                    <a:pt x="1096" y="526"/>
                    <a:pt x="1097" y="525"/>
                    <a:pt x="1096" y="522"/>
                  </a:cubicBezTo>
                  <a:cubicBezTo>
                    <a:pt x="1096" y="522"/>
                    <a:pt x="1087" y="509"/>
                    <a:pt x="1087" y="509"/>
                  </a:cubicBezTo>
                  <a:cubicBezTo>
                    <a:pt x="1084" y="503"/>
                    <a:pt x="1087" y="509"/>
                    <a:pt x="1089" y="503"/>
                  </a:cubicBezTo>
                  <a:cubicBezTo>
                    <a:pt x="1092" y="495"/>
                    <a:pt x="1089" y="483"/>
                    <a:pt x="1081" y="483"/>
                  </a:cubicBezTo>
                  <a:cubicBezTo>
                    <a:pt x="1080" y="483"/>
                    <a:pt x="1079" y="483"/>
                    <a:pt x="1078" y="483"/>
                  </a:cubicBezTo>
                  <a:cubicBezTo>
                    <a:pt x="1075" y="484"/>
                    <a:pt x="1074" y="485"/>
                    <a:pt x="1072" y="485"/>
                  </a:cubicBezTo>
                  <a:cubicBezTo>
                    <a:pt x="1070" y="485"/>
                    <a:pt x="1068" y="483"/>
                    <a:pt x="1063" y="474"/>
                  </a:cubicBezTo>
                  <a:cubicBezTo>
                    <a:pt x="1059" y="467"/>
                    <a:pt x="1053" y="458"/>
                    <a:pt x="1051" y="450"/>
                  </a:cubicBezTo>
                  <a:cubicBezTo>
                    <a:pt x="1048" y="444"/>
                    <a:pt x="1053" y="443"/>
                    <a:pt x="1051" y="440"/>
                  </a:cubicBezTo>
                  <a:lnTo>
                    <a:pt x="1031" y="401"/>
                  </a:lnTo>
                  <a:cubicBezTo>
                    <a:pt x="1026" y="393"/>
                    <a:pt x="1022" y="390"/>
                    <a:pt x="1018" y="390"/>
                  </a:cubicBezTo>
                  <a:cubicBezTo>
                    <a:pt x="1011" y="390"/>
                    <a:pt x="1007" y="398"/>
                    <a:pt x="1009" y="402"/>
                  </a:cubicBezTo>
                  <a:lnTo>
                    <a:pt x="1009" y="402"/>
                  </a:lnTo>
                  <a:cubicBezTo>
                    <a:pt x="1003" y="390"/>
                    <a:pt x="1004" y="357"/>
                    <a:pt x="1002" y="344"/>
                  </a:cubicBezTo>
                  <a:cubicBezTo>
                    <a:pt x="1000" y="336"/>
                    <a:pt x="998" y="328"/>
                    <a:pt x="996" y="328"/>
                  </a:cubicBezTo>
                  <a:cubicBezTo>
                    <a:pt x="995" y="328"/>
                    <a:pt x="994" y="331"/>
                    <a:pt x="994" y="337"/>
                  </a:cubicBezTo>
                  <a:cubicBezTo>
                    <a:pt x="994" y="342"/>
                    <a:pt x="993" y="351"/>
                    <a:pt x="990" y="351"/>
                  </a:cubicBezTo>
                  <a:cubicBezTo>
                    <a:pt x="988" y="351"/>
                    <a:pt x="986" y="348"/>
                    <a:pt x="984" y="339"/>
                  </a:cubicBezTo>
                  <a:cubicBezTo>
                    <a:pt x="980" y="326"/>
                    <a:pt x="977" y="315"/>
                    <a:pt x="976" y="303"/>
                  </a:cubicBezTo>
                  <a:cubicBezTo>
                    <a:pt x="976" y="302"/>
                    <a:pt x="976" y="295"/>
                    <a:pt x="974" y="292"/>
                  </a:cubicBezTo>
                  <a:lnTo>
                    <a:pt x="974" y="292"/>
                  </a:lnTo>
                  <a:cubicBezTo>
                    <a:pt x="976" y="295"/>
                    <a:pt x="968" y="304"/>
                    <a:pt x="964" y="304"/>
                  </a:cubicBezTo>
                  <a:cubicBezTo>
                    <a:pt x="963" y="304"/>
                    <a:pt x="963" y="304"/>
                    <a:pt x="963" y="304"/>
                  </a:cubicBezTo>
                  <a:cubicBezTo>
                    <a:pt x="958" y="302"/>
                    <a:pt x="957" y="270"/>
                    <a:pt x="957" y="267"/>
                  </a:cubicBezTo>
                  <a:cubicBezTo>
                    <a:pt x="956" y="255"/>
                    <a:pt x="955" y="250"/>
                    <a:pt x="954" y="250"/>
                  </a:cubicBezTo>
                  <a:cubicBezTo>
                    <a:pt x="951" y="250"/>
                    <a:pt x="949" y="282"/>
                    <a:pt x="948" y="282"/>
                  </a:cubicBezTo>
                  <a:cubicBezTo>
                    <a:pt x="948" y="282"/>
                    <a:pt x="948" y="282"/>
                    <a:pt x="948" y="281"/>
                  </a:cubicBezTo>
                  <a:cubicBezTo>
                    <a:pt x="942" y="277"/>
                    <a:pt x="939" y="240"/>
                    <a:pt x="930" y="240"/>
                  </a:cubicBezTo>
                  <a:cubicBezTo>
                    <a:pt x="930" y="240"/>
                    <a:pt x="929" y="240"/>
                    <a:pt x="929" y="240"/>
                  </a:cubicBezTo>
                  <a:cubicBezTo>
                    <a:pt x="939" y="233"/>
                    <a:pt x="881" y="165"/>
                    <a:pt x="869" y="155"/>
                  </a:cubicBezTo>
                  <a:cubicBezTo>
                    <a:pt x="855" y="139"/>
                    <a:pt x="843" y="132"/>
                    <a:pt x="828" y="121"/>
                  </a:cubicBezTo>
                  <a:cubicBezTo>
                    <a:pt x="819" y="112"/>
                    <a:pt x="818" y="98"/>
                    <a:pt x="807" y="95"/>
                  </a:cubicBezTo>
                  <a:cubicBezTo>
                    <a:pt x="802" y="92"/>
                    <a:pt x="785" y="90"/>
                    <a:pt x="779" y="86"/>
                  </a:cubicBezTo>
                  <a:lnTo>
                    <a:pt x="779" y="86"/>
                  </a:lnTo>
                  <a:cubicBezTo>
                    <a:pt x="779" y="86"/>
                    <a:pt x="780" y="86"/>
                    <a:pt x="781" y="86"/>
                  </a:cubicBezTo>
                  <a:cubicBezTo>
                    <a:pt x="789" y="86"/>
                    <a:pt x="818" y="83"/>
                    <a:pt x="792" y="75"/>
                  </a:cubicBezTo>
                  <a:cubicBezTo>
                    <a:pt x="783" y="72"/>
                    <a:pt x="771" y="63"/>
                    <a:pt x="763" y="63"/>
                  </a:cubicBezTo>
                  <a:cubicBezTo>
                    <a:pt x="761" y="63"/>
                    <a:pt x="760" y="64"/>
                    <a:pt x="758" y="65"/>
                  </a:cubicBezTo>
                  <a:cubicBezTo>
                    <a:pt x="758" y="66"/>
                    <a:pt x="757" y="66"/>
                    <a:pt x="756" y="66"/>
                  </a:cubicBezTo>
                  <a:cubicBezTo>
                    <a:pt x="751" y="66"/>
                    <a:pt x="742" y="56"/>
                    <a:pt x="737" y="56"/>
                  </a:cubicBezTo>
                  <a:cubicBezTo>
                    <a:pt x="736" y="56"/>
                    <a:pt x="735" y="56"/>
                    <a:pt x="735" y="57"/>
                  </a:cubicBezTo>
                  <a:cubicBezTo>
                    <a:pt x="739" y="50"/>
                    <a:pt x="740" y="41"/>
                    <a:pt x="722" y="31"/>
                  </a:cubicBezTo>
                  <a:cubicBezTo>
                    <a:pt x="720" y="30"/>
                    <a:pt x="718" y="29"/>
                    <a:pt x="715" y="29"/>
                  </a:cubicBezTo>
                  <a:cubicBezTo>
                    <a:pt x="705" y="29"/>
                    <a:pt x="694" y="41"/>
                    <a:pt x="681" y="41"/>
                  </a:cubicBezTo>
                  <a:cubicBezTo>
                    <a:pt x="645" y="41"/>
                    <a:pt x="647" y="11"/>
                    <a:pt x="6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7"/>
            <p:cNvSpPr/>
            <p:nvPr/>
          </p:nvSpPr>
          <p:spPr>
            <a:xfrm>
              <a:off x="7719355" y="3136022"/>
              <a:ext cx="410217" cy="893387"/>
            </a:xfrm>
            <a:custGeom>
              <a:avLst/>
              <a:gdLst/>
              <a:ahLst/>
              <a:cxnLst/>
              <a:rect l="l" t="t" r="r" b="b"/>
              <a:pathLst>
                <a:path w="3009" h="6553" extrusionOk="0">
                  <a:moveTo>
                    <a:pt x="1094" y="204"/>
                  </a:moveTo>
                  <a:cubicBezTo>
                    <a:pt x="1202" y="204"/>
                    <a:pt x="1319" y="359"/>
                    <a:pt x="1377" y="461"/>
                  </a:cubicBezTo>
                  <a:cubicBezTo>
                    <a:pt x="2352" y="2203"/>
                    <a:pt x="2791" y="4252"/>
                    <a:pt x="2615" y="6240"/>
                  </a:cubicBezTo>
                  <a:lnTo>
                    <a:pt x="2049" y="6340"/>
                  </a:lnTo>
                  <a:cubicBezTo>
                    <a:pt x="666" y="4736"/>
                    <a:pt x="223" y="2418"/>
                    <a:pt x="919" y="417"/>
                  </a:cubicBezTo>
                  <a:cubicBezTo>
                    <a:pt x="950" y="327"/>
                    <a:pt x="988" y="240"/>
                    <a:pt x="1051" y="213"/>
                  </a:cubicBezTo>
                  <a:cubicBezTo>
                    <a:pt x="1065" y="207"/>
                    <a:pt x="1079" y="204"/>
                    <a:pt x="1094" y="204"/>
                  </a:cubicBezTo>
                  <a:close/>
                  <a:moveTo>
                    <a:pt x="1093" y="0"/>
                  </a:moveTo>
                  <a:cubicBezTo>
                    <a:pt x="1052" y="0"/>
                    <a:pt x="1011" y="8"/>
                    <a:pt x="971" y="25"/>
                  </a:cubicBezTo>
                  <a:cubicBezTo>
                    <a:pt x="816" y="92"/>
                    <a:pt x="755" y="265"/>
                    <a:pt x="726" y="349"/>
                  </a:cubicBezTo>
                  <a:cubicBezTo>
                    <a:pt x="0" y="2437"/>
                    <a:pt x="473" y="4858"/>
                    <a:pt x="1933" y="6517"/>
                  </a:cubicBezTo>
                  <a:cubicBezTo>
                    <a:pt x="1953" y="6540"/>
                    <a:pt x="1981" y="6552"/>
                    <a:pt x="2010" y="6552"/>
                  </a:cubicBezTo>
                  <a:cubicBezTo>
                    <a:pt x="2016" y="6552"/>
                    <a:pt x="2021" y="6551"/>
                    <a:pt x="2027" y="6550"/>
                  </a:cubicBezTo>
                  <a:lnTo>
                    <a:pt x="2727" y="6428"/>
                  </a:lnTo>
                  <a:cubicBezTo>
                    <a:pt x="2772" y="6420"/>
                    <a:pt x="2806" y="6383"/>
                    <a:pt x="2811" y="6337"/>
                  </a:cubicBezTo>
                  <a:cubicBezTo>
                    <a:pt x="3009" y="4284"/>
                    <a:pt x="2563" y="2162"/>
                    <a:pt x="1555" y="362"/>
                  </a:cubicBezTo>
                  <a:cubicBezTo>
                    <a:pt x="1425" y="129"/>
                    <a:pt x="1256" y="0"/>
                    <a:pt x="10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7"/>
            <p:cNvSpPr/>
            <p:nvPr/>
          </p:nvSpPr>
          <p:spPr>
            <a:xfrm>
              <a:off x="8088673" y="3994371"/>
              <a:ext cx="273" cy="8725"/>
            </a:xfrm>
            <a:custGeom>
              <a:avLst/>
              <a:gdLst/>
              <a:ahLst/>
              <a:cxnLst/>
              <a:rect l="l" t="t" r="r" b="b"/>
              <a:pathLst>
                <a:path w="2" h="64" extrusionOk="0">
                  <a:moveTo>
                    <a:pt x="1" y="0"/>
                  </a:moveTo>
                  <a:cubicBezTo>
                    <a:pt x="1" y="3"/>
                    <a:pt x="0" y="5"/>
                    <a:pt x="0" y="5"/>
                  </a:cubicBezTo>
                  <a:lnTo>
                    <a:pt x="0" y="19"/>
                  </a:lnTo>
                  <a:cubicBezTo>
                    <a:pt x="1" y="17"/>
                    <a:pt x="1" y="17"/>
                    <a:pt x="1" y="17"/>
                  </a:cubicBezTo>
                  <a:cubicBezTo>
                    <a:pt x="1" y="17"/>
                    <a:pt x="1" y="17"/>
                    <a:pt x="1" y="17"/>
                  </a:cubicBezTo>
                  <a:cubicBezTo>
                    <a:pt x="1" y="17"/>
                    <a:pt x="1" y="17"/>
                    <a:pt x="1" y="14"/>
                  </a:cubicBezTo>
                  <a:lnTo>
                    <a:pt x="1" y="12"/>
                  </a:lnTo>
                  <a:lnTo>
                    <a:pt x="1" y="0"/>
                  </a:lnTo>
                  <a:close/>
                  <a:moveTo>
                    <a:pt x="0" y="21"/>
                  </a:moveTo>
                  <a:lnTo>
                    <a:pt x="0" y="54"/>
                  </a:lnTo>
                  <a:lnTo>
                    <a:pt x="0" y="64"/>
                  </a:lnTo>
                  <a:cubicBezTo>
                    <a:pt x="0" y="64"/>
                    <a:pt x="0" y="59"/>
                    <a:pt x="1" y="51"/>
                  </a:cubicBezTo>
                  <a:lnTo>
                    <a:pt x="1" y="26"/>
                  </a:lnTo>
                  <a:cubicBezTo>
                    <a:pt x="0" y="20"/>
                    <a:pt x="1" y="22"/>
                    <a:pt x="0" y="2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7"/>
            <p:cNvSpPr/>
            <p:nvPr/>
          </p:nvSpPr>
          <p:spPr>
            <a:xfrm>
              <a:off x="7797063" y="3162062"/>
              <a:ext cx="287111" cy="839536"/>
            </a:xfrm>
            <a:custGeom>
              <a:avLst/>
              <a:gdLst/>
              <a:ahLst/>
              <a:cxnLst/>
              <a:rect l="l" t="t" r="r" b="b"/>
              <a:pathLst>
                <a:path w="2106" h="6158" extrusionOk="0">
                  <a:moveTo>
                    <a:pt x="513" y="45"/>
                  </a:moveTo>
                  <a:cubicBezTo>
                    <a:pt x="512" y="45"/>
                    <a:pt x="512" y="45"/>
                    <a:pt x="512" y="46"/>
                  </a:cubicBezTo>
                  <a:lnTo>
                    <a:pt x="512" y="46"/>
                  </a:lnTo>
                  <a:cubicBezTo>
                    <a:pt x="512" y="45"/>
                    <a:pt x="512" y="45"/>
                    <a:pt x="513" y="45"/>
                  </a:cubicBezTo>
                  <a:close/>
                  <a:moveTo>
                    <a:pt x="793" y="263"/>
                  </a:moveTo>
                  <a:cubicBezTo>
                    <a:pt x="796" y="263"/>
                    <a:pt x="799" y="264"/>
                    <a:pt x="803" y="270"/>
                  </a:cubicBezTo>
                  <a:cubicBezTo>
                    <a:pt x="807" y="278"/>
                    <a:pt x="811" y="290"/>
                    <a:pt x="806" y="290"/>
                  </a:cubicBezTo>
                  <a:cubicBezTo>
                    <a:pt x="805" y="290"/>
                    <a:pt x="804" y="289"/>
                    <a:pt x="803" y="288"/>
                  </a:cubicBezTo>
                  <a:cubicBezTo>
                    <a:pt x="796" y="285"/>
                    <a:pt x="791" y="274"/>
                    <a:pt x="787" y="265"/>
                  </a:cubicBezTo>
                  <a:cubicBezTo>
                    <a:pt x="789" y="264"/>
                    <a:pt x="791" y="263"/>
                    <a:pt x="793" y="263"/>
                  </a:cubicBezTo>
                  <a:close/>
                  <a:moveTo>
                    <a:pt x="307" y="477"/>
                  </a:moveTo>
                  <a:cubicBezTo>
                    <a:pt x="307" y="477"/>
                    <a:pt x="307" y="477"/>
                    <a:pt x="308" y="477"/>
                  </a:cubicBezTo>
                  <a:cubicBezTo>
                    <a:pt x="307" y="477"/>
                    <a:pt x="307" y="477"/>
                    <a:pt x="307" y="477"/>
                  </a:cubicBezTo>
                  <a:close/>
                  <a:moveTo>
                    <a:pt x="881" y="469"/>
                  </a:moveTo>
                  <a:cubicBezTo>
                    <a:pt x="878" y="469"/>
                    <a:pt x="877" y="472"/>
                    <a:pt x="881" y="480"/>
                  </a:cubicBezTo>
                  <a:cubicBezTo>
                    <a:pt x="883" y="484"/>
                    <a:pt x="885" y="487"/>
                    <a:pt x="886" y="491"/>
                  </a:cubicBezTo>
                  <a:cubicBezTo>
                    <a:pt x="901" y="484"/>
                    <a:pt x="887" y="469"/>
                    <a:pt x="881" y="469"/>
                  </a:cubicBezTo>
                  <a:close/>
                  <a:moveTo>
                    <a:pt x="968" y="558"/>
                  </a:moveTo>
                  <a:cubicBezTo>
                    <a:pt x="971" y="558"/>
                    <a:pt x="974" y="559"/>
                    <a:pt x="976" y="565"/>
                  </a:cubicBezTo>
                  <a:cubicBezTo>
                    <a:pt x="981" y="573"/>
                    <a:pt x="985" y="585"/>
                    <a:pt x="981" y="585"/>
                  </a:cubicBezTo>
                  <a:cubicBezTo>
                    <a:pt x="980" y="585"/>
                    <a:pt x="979" y="584"/>
                    <a:pt x="977" y="584"/>
                  </a:cubicBezTo>
                  <a:cubicBezTo>
                    <a:pt x="969" y="580"/>
                    <a:pt x="966" y="569"/>
                    <a:pt x="961" y="560"/>
                  </a:cubicBezTo>
                  <a:cubicBezTo>
                    <a:pt x="963" y="559"/>
                    <a:pt x="965" y="558"/>
                    <a:pt x="968" y="558"/>
                  </a:cubicBezTo>
                  <a:close/>
                  <a:moveTo>
                    <a:pt x="1005" y="590"/>
                  </a:moveTo>
                  <a:cubicBezTo>
                    <a:pt x="1005" y="590"/>
                    <a:pt x="1005" y="590"/>
                    <a:pt x="1005" y="590"/>
                  </a:cubicBezTo>
                  <a:cubicBezTo>
                    <a:pt x="1005" y="590"/>
                    <a:pt x="1005" y="590"/>
                    <a:pt x="1005" y="590"/>
                  </a:cubicBezTo>
                  <a:close/>
                  <a:moveTo>
                    <a:pt x="50" y="1609"/>
                  </a:moveTo>
                  <a:cubicBezTo>
                    <a:pt x="40" y="1624"/>
                    <a:pt x="43" y="1632"/>
                    <a:pt x="48" y="1632"/>
                  </a:cubicBezTo>
                  <a:cubicBezTo>
                    <a:pt x="50" y="1632"/>
                    <a:pt x="54" y="1629"/>
                    <a:pt x="54" y="1622"/>
                  </a:cubicBezTo>
                  <a:lnTo>
                    <a:pt x="50" y="1609"/>
                  </a:lnTo>
                  <a:close/>
                  <a:moveTo>
                    <a:pt x="24" y="1983"/>
                  </a:moveTo>
                  <a:cubicBezTo>
                    <a:pt x="24" y="1984"/>
                    <a:pt x="24" y="1985"/>
                    <a:pt x="24" y="1986"/>
                  </a:cubicBezTo>
                  <a:cubicBezTo>
                    <a:pt x="24" y="1985"/>
                    <a:pt x="24" y="1984"/>
                    <a:pt x="24" y="1983"/>
                  </a:cubicBezTo>
                  <a:close/>
                  <a:moveTo>
                    <a:pt x="67" y="2083"/>
                  </a:moveTo>
                  <a:lnTo>
                    <a:pt x="67" y="2083"/>
                  </a:lnTo>
                  <a:cubicBezTo>
                    <a:pt x="67" y="2083"/>
                    <a:pt x="67" y="2083"/>
                    <a:pt x="67" y="2083"/>
                  </a:cubicBezTo>
                  <a:cubicBezTo>
                    <a:pt x="67" y="2083"/>
                    <a:pt x="67" y="2083"/>
                    <a:pt x="67" y="2083"/>
                  </a:cubicBezTo>
                  <a:close/>
                  <a:moveTo>
                    <a:pt x="1623" y="2135"/>
                  </a:moveTo>
                  <a:lnTo>
                    <a:pt x="1623" y="2135"/>
                  </a:lnTo>
                  <a:lnTo>
                    <a:pt x="1623" y="2135"/>
                  </a:lnTo>
                  <a:cubicBezTo>
                    <a:pt x="1623" y="2135"/>
                    <a:pt x="1623" y="2135"/>
                    <a:pt x="1623" y="2135"/>
                  </a:cubicBezTo>
                  <a:close/>
                  <a:moveTo>
                    <a:pt x="34" y="2178"/>
                  </a:moveTo>
                  <a:cubicBezTo>
                    <a:pt x="37" y="2178"/>
                    <a:pt x="40" y="2185"/>
                    <a:pt x="40" y="2199"/>
                  </a:cubicBezTo>
                  <a:cubicBezTo>
                    <a:pt x="40" y="2207"/>
                    <a:pt x="38" y="2211"/>
                    <a:pt x="35" y="2211"/>
                  </a:cubicBezTo>
                  <a:cubicBezTo>
                    <a:pt x="32" y="2211"/>
                    <a:pt x="29" y="2207"/>
                    <a:pt x="29" y="2199"/>
                  </a:cubicBezTo>
                  <a:cubicBezTo>
                    <a:pt x="29" y="2185"/>
                    <a:pt x="31" y="2178"/>
                    <a:pt x="34" y="2178"/>
                  </a:cubicBezTo>
                  <a:close/>
                  <a:moveTo>
                    <a:pt x="35" y="2341"/>
                  </a:moveTo>
                  <a:cubicBezTo>
                    <a:pt x="36" y="2341"/>
                    <a:pt x="38" y="2344"/>
                    <a:pt x="39" y="2352"/>
                  </a:cubicBezTo>
                  <a:cubicBezTo>
                    <a:pt x="39" y="2360"/>
                    <a:pt x="36" y="2364"/>
                    <a:pt x="33" y="2364"/>
                  </a:cubicBezTo>
                  <a:cubicBezTo>
                    <a:pt x="30" y="2364"/>
                    <a:pt x="27" y="2359"/>
                    <a:pt x="27" y="2352"/>
                  </a:cubicBezTo>
                  <a:cubicBezTo>
                    <a:pt x="29" y="2347"/>
                    <a:pt x="32" y="2341"/>
                    <a:pt x="35" y="2341"/>
                  </a:cubicBezTo>
                  <a:close/>
                  <a:moveTo>
                    <a:pt x="51" y="2704"/>
                  </a:moveTo>
                  <a:cubicBezTo>
                    <a:pt x="54" y="2704"/>
                    <a:pt x="56" y="2707"/>
                    <a:pt x="57" y="2716"/>
                  </a:cubicBezTo>
                  <a:lnTo>
                    <a:pt x="40" y="2717"/>
                  </a:lnTo>
                  <a:cubicBezTo>
                    <a:pt x="42" y="2711"/>
                    <a:pt x="47" y="2704"/>
                    <a:pt x="51" y="2704"/>
                  </a:cubicBezTo>
                  <a:close/>
                  <a:moveTo>
                    <a:pt x="1804" y="2977"/>
                  </a:moveTo>
                  <a:cubicBezTo>
                    <a:pt x="1804" y="2977"/>
                    <a:pt x="1804" y="2977"/>
                    <a:pt x="1804" y="2977"/>
                  </a:cubicBezTo>
                  <a:cubicBezTo>
                    <a:pt x="1804" y="2977"/>
                    <a:pt x="1804" y="2977"/>
                    <a:pt x="1804" y="2977"/>
                  </a:cubicBezTo>
                  <a:close/>
                  <a:moveTo>
                    <a:pt x="1845" y="2967"/>
                  </a:moveTo>
                  <a:lnTo>
                    <a:pt x="1848" y="2979"/>
                  </a:lnTo>
                  <a:cubicBezTo>
                    <a:pt x="1846" y="2986"/>
                    <a:pt x="1843" y="2992"/>
                    <a:pt x="1839" y="2992"/>
                  </a:cubicBezTo>
                  <a:cubicBezTo>
                    <a:pt x="1834" y="2975"/>
                    <a:pt x="1836" y="2969"/>
                    <a:pt x="1845" y="2967"/>
                  </a:cubicBezTo>
                  <a:close/>
                  <a:moveTo>
                    <a:pt x="75" y="3046"/>
                  </a:moveTo>
                  <a:cubicBezTo>
                    <a:pt x="70" y="3060"/>
                    <a:pt x="72" y="3069"/>
                    <a:pt x="81" y="3069"/>
                  </a:cubicBezTo>
                  <a:cubicBezTo>
                    <a:pt x="82" y="3069"/>
                    <a:pt x="83" y="3069"/>
                    <a:pt x="84" y="3068"/>
                  </a:cubicBezTo>
                  <a:lnTo>
                    <a:pt x="82" y="3057"/>
                  </a:lnTo>
                  <a:lnTo>
                    <a:pt x="75" y="3046"/>
                  </a:lnTo>
                  <a:close/>
                  <a:moveTo>
                    <a:pt x="100" y="3233"/>
                  </a:moveTo>
                  <a:cubicBezTo>
                    <a:pt x="100" y="3233"/>
                    <a:pt x="100" y="3233"/>
                    <a:pt x="100" y="3233"/>
                  </a:cubicBezTo>
                  <a:cubicBezTo>
                    <a:pt x="100" y="3233"/>
                    <a:pt x="100" y="3233"/>
                    <a:pt x="100" y="3233"/>
                  </a:cubicBezTo>
                  <a:close/>
                  <a:moveTo>
                    <a:pt x="1867" y="3287"/>
                  </a:moveTo>
                  <a:cubicBezTo>
                    <a:pt x="1865" y="3287"/>
                    <a:pt x="1863" y="3291"/>
                    <a:pt x="1865" y="3299"/>
                  </a:cubicBezTo>
                  <a:cubicBezTo>
                    <a:pt x="1865" y="3302"/>
                    <a:pt x="1867" y="3307"/>
                    <a:pt x="1867" y="3310"/>
                  </a:cubicBezTo>
                  <a:cubicBezTo>
                    <a:pt x="1884" y="3307"/>
                    <a:pt x="1873" y="3287"/>
                    <a:pt x="1867" y="3287"/>
                  </a:cubicBezTo>
                  <a:close/>
                  <a:moveTo>
                    <a:pt x="1890" y="3400"/>
                  </a:moveTo>
                  <a:lnTo>
                    <a:pt x="1890" y="3400"/>
                  </a:lnTo>
                  <a:cubicBezTo>
                    <a:pt x="1890" y="3401"/>
                    <a:pt x="1890" y="3401"/>
                    <a:pt x="1891" y="3402"/>
                  </a:cubicBezTo>
                  <a:cubicBezTo>
                    <a:pt x="1890" y="3401"/>
                    <a:pt x="1890" y="3401"/>
                    <a:pt x="1890" y="3400"/>
                  </a:cubicBezTo>
                  <a:close/>
                  <a:moveTo>
                    <a:pt x="152" y="3404"/>
                  </a:moveTo>
                  <a:cubicBezTo>
                    <a:pt x="158" y="3404"/>
                    <a:pt x="164" y="3416"/>
                    <a:pt x="162" y="3426"/>
                  </a:cubicBezTo>
                  <a:cubicBezTo>
                    <a:pt x="160" y="3434"/>
                    <a:pt x="155" y="3439"/>
                    <a:pt x="151" y="3439"/>
                  </a:cubicBezTo>
                  <a:cubicBezTo>
                    <a:pt x="146" y="3439"/>
                    <a:pt x="142" y="3433"/>
                    <a:pt x="143" y="3418"/>
                  </a:cubicBezTo>
                  <a:cubicBezTo>
                    <a:pt x="144" y="3412"/>
                    <a:pt x="147" y="3405"/>
                    <a:pt x="151" y="3405"/>
                  </a:cubicBezTo>
                  <a:cubicBezTo>
                    <a:pt x="152" y="3404"/>
                    <a:pt x="152" y="3404"/>
                    <a:pt x="152" y="3404"/>
                  </a:cubicBezTo>
                  <a:close/>
                  <a:moveTo>
                    <a:pt x="246" y="3667"/>
                  </a:moveTo>
                  <a:lnTo>
                    <a:pt x="246" y="3667"/>
                  </a:lnTo>
                  <a:cubicBezTo>
                    <a:pt x="246" y="3667"/>
                    <a:pt x="246" y="3667"/>
                    <a:pt x="246" y="3667"/>
                  </a:cubicBezTo>
                  <a:cubicBezTo>
                    <a:pt x="246" y="3667"/>
                    <a:pt x="246" y="3667"/>
                    <a:pt x="246" y="3667"/>
                  </a:cubicBezTo>
                  <a:cubicBezTo>
                    <a:pt x="246" y="3667"/>
                    <a:pt x="246" y="3667"/>
                    <a:pt x="246" y="3667"/>
                  </a:cubicBezTo>
                  <a:close/>
                  <a:moveTo>
                    <a:pt x="1938" y="3769"/>
                  </a:moveTo>
                  <a:cubicBezTo>
                    <a:pt x="1938" y="3769"/>
                    <a:pt x="1939" y="3769"/>
                    <a:pt x="1939" y="3770"/>
                  </a:cubicBezTo>
                  <a:cubicBezTo>
                    <a:pt x="1939" y="3769"/>
                    <a:pt x="1939" y="3769"/>
                    <a:pt x="1938" y="3769"/>
                  </a:cubicBezTo>
                  <a:close/>
                  <a:moveTo>
                    <a:pt x="261" y="3815"/>
                  </a:moveTo>
                  <a:cubicBezTo>
                    <a:pt x="262" y="3815"/>
                    <a:pt x="264" y="3818"/>
                    <a:pt x="267" y="3825"/>
                  </a:cubicBezTo>
                  <a:cubicBezTo>
                    <a:pt x="269" y="3833"/>
                    <a:pt x="267" y="3838"/>
                    <a:pt x="264" y="3838"/>
                  </a:cubicBezTo>
                  <a:cubicBezTo>
                    <a:pt x="261" y="3838"/>
                    <a:pt x="258" y="3834"/>
                    <a:pt x="256" y="3827"/>
                  </a:cubicBezTo>
                  <a:cubicBezTo>
                    <a:pt x="257" y="3822"/>
                    <a:pt x="258" y="3815"/>
                    <a:pt x="261" y="3815"/>
                  </a:cubicBezTo>
                  <a:close/>
                  <a:moveTo>
                    <a:pt x="321" y="3964"/>
                  </a:moveTo>
                  <a:lnTo>
                    <a:pt x="321" y="3964"/>
                  </a:lnTo>
                  <a:cubicBezTo>
                    <a:pt x="321" y="3964"/>
                    <a:pt x="321" y="3964"/>
                    <a:pt x="321" y="3964"/>
                  </a:cubicBezTo>
                  <a:lnTo>
                    <a:pt x="321" y="3964"/>
                  </a:lnTo>
                  <a:cubicBezTo>
                    <a:pt x="321" y="3964"/>
                    <a:pt x="321" y="3964"/>
                    <a:pt x="321" y="3964"/>
                  </a:cubicBezTo>
                  <a:close/>
                  <a:moveTo>
                    <a:pt x="409" y="4211"/>
                  </a:moveTo>
                  <a:lnTo>
                    <a:pt x="409" y="4211"/>
                  </a:lnTo>
                  <a:cubicBezTo>
                    <a:pt x="407" y="4225"/>
                    <a:pt x="410" y="4232"/>
                    <a:pt x="417" y="4232"/>
                  </a:cubicBezTo>
                  <a:cubicBezTo>
                    <a:pt x="419" y="4232"/>
                    <a:pt x="420" y="4232"/>
                    <a:pt x="422" y="4231"/>
                  </a:cubicBezTo>
                  <a:lnTo>
                    <a:pt x="418" y="4221"/>
                  </a:lnTo>
                  <a:lnTo>
                    <a:pt x="409" y="4211"/>
                  </a:lnTo>
                  <a:close/>
                  <a:moveTo>
                    <a:pt x="612" y="4723"/>
                  </a:moveTo>
                  <a:cubicBezTo>
                    <a:pt x="612" y="4723"/>
                    <a:pt x="612" y="4723"/>
                    <a:pt x="612" y="4723"/>
                  </a:cubicBezTo>
                  <a:lnTo>
                    <a:pt x="612" y="4723"/>
                  </a:lnTo>
                  <a:cubicBezTo>
                    <a:pt x="612" y="4723"/>
                    <a:pt x="612" y="4723"/>
                    <a:pt x="612" y="4723"/>
                  </a:cubicBezTo>
                  <a:close/>
                  <a:moveTo>
                    <a:pt x="2060" y="4814"/>
                  </a:moveTo>
                  <a:cubicBezTo>
                    <a:pt x="2063" y="4814"/>
                    <a:pt x="2066" y="4818"/>
                    <a:pt x="2067" y="4826"/>
                  </a:cubicBezTo>
                  <a:cubicBezTo>
                    <a:pt x="2065" y="4831"/>
                    <a:pt x="2062" y="4837"/>
                    <a:pt x="2060" y="4837"/>
                  </a:cubicBezTo>
                  <a:cubicBezTo>
                    <a:pt x="2058" y="4837"/>
                    <a:pt x="2057" y="4834"/>
                    <a:pt x="2056" y="4826"/>
                  </a:cubicBezTo>
                  <a:cubicBezTo>
                    <a:pt x="2055" y="4818"/>
                    <a:pt x="2058" y="4814"/>
                    <a:pt x="2060" y="4814"/>
                  </a:cubicBezTo>
                  <a:close/>
                  <a:moveTo>
                    <a:pt x="295" y="3975"/>
                  </a:moveTo>
                  <a:cubicBezTo>
                    <a:pt x="293" y="3975"/>
                    <a:pt x="292" y="3979"/>
                    <a:pt x="294" y="3987"/>
                  </a:cubicBezTo>
                  <a:cubicBezTo>
                    <a:pt x="296" y="4004"/>
                    <a:pt x="302" y="4020"/>
                    <a:pt x="308" y="4036"/>
                  </a:cubicBezTo>
                  <a:cubicBezTo>
                    <a:pt x="315" y="4054"/>
                    <a:pt x="318" y="4059"/>
                    <a:pt x="327" y="4066"/>
                  </a:cubicBezTo>
                  <a:cubicBezTo>
                    <a:pt x="336" y="4074"/>
                    <a:pt x="334" y="4096"/>
                    <a:pt x="345" y="4096"/>
                  </a:cubicBezTo>
                  <a:cubicBezTo>
                    <a:pt x="346" y="4096"/>
                    <a:pt x="346" y="4096"/>
                    <a:pt x="347" y="4095"/>
                  </a:cubicBezTo>
                  <a:lnTo>
                    <a:pt x="347" y="4095"/>
                  </a:lnTo>
                  <a:cubicBezTo>
                    <a:pt x="335" y="4100"/>
                    <a:pt x="350" y="4144"/>
                    <a:pt x="355" y="4162"/>
                  </a:cubicBezTo>
                  <a:cubicBezTo>
                    <a:pt x="356" y="4169"/>
                    <a:pt x="360" y="4184"/>
                    <a:pt x="359" y="4190"/>
                  </a:cubicBezTo>
                  <a:cubicBezTo>
                    <a:pt x="354" y="4192"/>
                    <a:pt x="352" y="4204"/>
                    <a:pt x="356" y="4216"/>
                  </a:cubicBezTo>
                  <a:lnTo>
                    <a:pt x="367" y="4212"/>
                  </a:lnTo>
                  <a:lnTo>
                    <a:pt x="367" y="4212"/>
                  </a:lnTo>
                  <a:cubicBezTo>
                    <a:pt x="373" y="4230"/>
                    <a:pt x="366" y="4234"/>
                    <a:pt x="374" y="4251"/>
                  </a:cubicBezTo>
                  <a:cubicBezTo>
                    <a:pt x="381" y="4265"/>
                    <a:pt x="391" y="4279"/>
                    <a:pt x="400" y="4286"/>
                  </a:cubicBezTo>
                  <a:cubicBezTo>
                    <a:pt x="404" y="4288"/>
                    <a:pt x="404" y="4284"/>
                    <a:pt x="407" y="4292"/>
                  </a:cubicBezTo>
                  <a:cubicBezTo>
                    <a:pt x="410" y="4300"/>
                    <a:pt x="411" y="4308"/>
                    <a:pt x="412" y="4315"/>
                  </a:cubicBezTo>
                  <a:cubicBezTo>
                    <a:pt x="413" y="4331"/>
                    <a:pt x="413" y="4349"/>
                    <a:pt x="423" y="4362"/>
                  </a:cubicBezTo>
                  <a:cubicBezTo>
                    <a:pt x="433" y="4375"/>
                    <a:pt x="444" y="4396"/>
                    <a:pt x="447" y="4413"/>
                  </a:cubicBezTo>
                  <a:cubicBezTo>
                    <a:pt x="449" y="4422"/>
                    <a:pt x="440" y="4433"/>
                    <a:pt x="446" y="4441"/>
                  </a:cubicBezTo>
                  <a:cubicBezTo>
                    <a:pt x="449" y="4444"/>
                    <a:pt x="451" y="4445"/>
                    <a:pt x="453" y="4445"/>
                  </a:cubicBezTo>
                  <a:cubicBezTo>
                    <a:pt x="457" y="4445"/>
                    <a:pt x="459" y="4438"/>
                    <a:pt x="462" y="4438"/>
                  </a:cubicBezTo>
                  <a:cubicBezTo>
                    <a:pt x="464" y="4438"/>
                    <a:pt x="466" y="4441"/>
                    <a:pt x="470" y="4451"/>
                  </a:cubicBezTo>
                  <a:cubicBezTo>
                    <a:pt x="474" y="4464"/>
                    <a:pt x="469" y="4464"/>
                    <a:pt x="464" y="4464"/>
                  </a:cubicBezTo>
                  <a:cubicBezTo>
                    <a:pt x="463" y="4464"/>
                    <a:pt x="463" y="4464"/>
                    <a:pt x="462" y="4464"/>
                  </a:cubicBezTo>
                  <a:cubicBezTo>
                    <a:pt x="456" y="4464"/>
                    <a:pt x="451" y="4465"/>
                    <a:pt x="457" y="4481"/>
                  </a:cubicBezTo>
                  <a:cubicBezTo>
                    <a:pt x="460" y="4488"/>
                    <a:pt x="462" y="4489"/>
                    <a:pt x="464" y="4489"/>
                  </a:cubicBezTo>
                  <a:cubicBezTo>
                    <a:pt x="466" y="4489"/>
                    <a:pt x="467" y="4488"/>
                    <a:pt x="469" y="4488"/>
                  </a:cubicBezTo>
                  <a:cubicBezTo>
                    <a:pt x="470" y="4488"/>
                    <a:pt x="472" y="4489"/>
                    <a:pt x="473" y="4492"/>
                  </a:cubicBezTo>
                  <a:cubicBezTo>
                    <a:pt x="485" y="4508"/>
                    <a:pt x="492" y="4534"/>
                    <a:pt x="499" y="4552"/>
                  </a:cubicBezTo>
                  <a:cubicBezTo>
                    <a:pt x="513" y="4592"/>
                    <a:pt x="525" y="4645"/>
                    <a:pt x="546" y="4684"/>
                  </a:cubicBezTo>
                  <a:cubicBezTo>
                    <a:pt x="552" y="4696"/>
                    <a:pt x="557" y="4696"/>
                    <a:pt x="565" y="4703"/>
                  </a:cubicBezTo>
                  <a:cubicBezTo>
                    <a:pt x="583" y="4720"/>
                    <a:pt x="566" y="4712"/>
                    <a:pt x="566" y="4719"/>
                  </a:cubicBezTo>
                  <a:cubicBezTo>
                    <a:pt x="565" y="4728"/>
                    <a:pt x="582" y="4754"/>
                    <a:pt x="588" y="4759"/>
                  </a:cubicBezTo>
                  <a:cubicBezTo>
                    <a:pt x="605" y="4766"/>
                    <a:pt x="600" y="4769"/>
                    <a:pt x="596" y="4782"/>
                  </a:cubicBezTo>
                  <a:cubicBezTo>
                    <a:pt x="595" y="4783"/>
                    <a:pt x="611" y="4787"/>
                    <a:pt x="618" y="4787"/>
                  </a:cubicBezTo>
                  <a:cubicBezTo>
                    <a:pt x="619" y="4787"/>
                    <a:pt x="620" y="4787"/>
                    <a:pt x="620" y="4786"/>
                  </a:cubicBezTo>
                  <a:lnTo>
                    <a:pt x="620" y="4786"/>
                  </a:lnTo>
                  <a:cubicBezTo>
                    <a:pt x="623" y="4794"/>
                    <a:pt x="613" y="4799"/>
                    <a:pt x="612" y="4802"/>
                  </a:cubicBezTo>
                  <a:cubicBezTo>
                    <a:pt x="609" y="4810"/>
                    <a:pt x="620" y="4826"/>
                    <a:pt x="626" y="4832"/>
                  </a:cubicBezTo>
                  <a:cubicBezTo>
                    <a:pt x="631" y="4840"/>
                    <a:pt x="659" y="4878"/>
                    <a:pt x="648" y="4878"/>
                  </a:cubicBezTo>
                  <a:cubicBezTo>
                    <a:pt x="648" y="4878"/>
                    <a:pt x="647" y="4878"/>
                    <a:pt x="646" y="4878"/>
                  </a:cubicBezTo>
                  <a:cubicBezTo>
                    <a:pt x="645" y="4877"/>
                    <a:pt x="644" y="4877"/>
                    <a:pt x="643" y="4877"/>
                  </a:cubicBezTo>
                  <a:cubicBezTo>
                    <a:pt x="630" y="4877"/>
                    <a:pt x="665" y="4910"/>
                    <a:pt x="670" y="4919"/>
                  </a:cubicBezTo>
                  <a:cubicBezTo>
                    <a:pt x="685" y="4941"/>
                    <a:pt x="654" y="4949"/>
                    <a:pt x="675" y="4966"/>
                  </a:cubicBezTo>
                  <a:cubicBezTo>
                    <a:pt x="686" y="4961"/>
                    <a:pt x="685" y="4920"/>
                    <a:pt x="684" y="4904"/>
                  </a:cubicBezTo>
                  <a:cubicBezTo>
                    <a:pt x="684" y="4902"/>
                    <a:pt x="683" y="4873"/>
                    <a:pt x="679" y="4873"/>
                  </a:cubicBezTo>
                  <a:cubicBezTo>
                    <a:pt x="679" y="4873"/>
                    <a:pt x="679" y="4873"/>
                    <a:pt x="679" y="4873"/>
                  </a:cubicBezTo>
                  <a:cubicBezTo>
                    <a:pt x="671" y="4867"/>
                    <a:pt x="668" y="4864"/>
                    <a:pt x="665" y="4851"/>
                  </a:cubicBezTo>
                  <a:cubicBezTo>
                    <a:pt x="662" y="4837"/>
                    <a:pt x="658" y="4817"/>
                    <a:pt x="647" y="4804"/>
                  </a:cubicBezTo>
                  <a:cubicBezTo>
                    <a:pt x="638" y="4793"/>
                    <a:pt x="632" y="4795"/>
                    <a:pt x="633" y="4778"/>
                  </a:cubicBezTo>
                  <a:cubicBezTo>
                    <a:pt x="625" y="4759"/>
                    <a:pt x="595" y="4731"/>
                    <a:pt x="612" y="4723"/>
                  </a:cubicBezTo>
                  <a:lnTo>
                    <a:pt x="612" y="4723"/>
                  </a:lnTo>
                  <a:cubicBezTo>
                    <a:pt x="611" y="4723"/>
                    <a:pt x="611" y="4724"/>
                    <a:pt x="610" y="4724"/>
                  </a:cubicBezTo>
                  <a:cubicBezTo>
                    <a:pt x="598" y="4724"/>
                    <a:pt x="590" y="4683"/>
                    <a:pt x="583" y="4671"/>
                  </a:cubicBezTo>
                  <a:cubicBezTo>
                    <a:pt x="579" y="4665"/>
                    <a:pt x="577" y="4663"/>
                    <a:pt x="576" y="4663"/>
                  </a:cubicBezTo>
                  <a:cubicBezTo>
                    <a:pt x="574" y="4663"/>
                    <a:pt x="573" y="4664"/>
                    <a:pt x="571" y="4664"/>
                  </a:cubicBezTo>
                  <a:cubicBezTo>
                    <a:pt x="570" y="4664"/>
                    <a:pt x="568" y="4664"/>
                    <a:pt x="566" y="4661"/>
                  </a:cubicBezTo>
                  <a:cubicBezTo>
                    <a:pt x="558" y="4652"/>
                    <a:pt x="565" y="4641"/>
                    <a:pt x="568" y="4640"/>
                  </a:cubicBezTo>
                  <a:cubicBezTo>
                    <a:pt x="584" y="4634"/>
                    <a:pt x="561" y="4615"/>
                    <a:pt x="552" y="4598"/>
                  </a:cubicBezTo>
                  <a:cubicBezTo>
                    <a:pt x="549" y="4591"/>
                    <a:pt x="530" y="4536"/>
                    <a:pt x="532" y="4536"/>
                  </a:cubicBezTo>
                  <a:lnTo>
                    <a:pt x="532" y="4536"/>
                  </a:lnTo>
                  <a:cubicBezTo>
                    <a:pt x="532" y="4536"/>
                    <a:pt x="532" y="4536"/>
                    <a:pt x="532" y="4536"/>
                  </a:cubicBezTo>
                  <a:cubicBezTo>
                    <a:pt x="531" y="4536"/>
                    <a:pt x="531" y="4535"/>
                    <a:pt x="531" y="4535"/>
                  </a:cubicBezTo>
                  <a:lnTo>
                    <a:pt x="531" y="4535"/>
                  </a:lnTo>
                  <a:cubicBezTo>
                    <a:pt x="530" y="4535"/>
                    <a:pt x="533" y="4542"/>
                    <a:pt x="531" y="4542"/>
                  </a:cubicBezTo>
                  <a:cubicBezTo>
                    <a:pt x="530" y="4542"/>
                    <a:pt x="529" y="4542"/>
                    <a:pt x="528" y="4541"/>
                  </a:cubicBezTo>
                  <a:cubicBezTo>
                    <a:pt x="523" y="4537"/>
                    <a:pt x="520" y="4527"/>
                    <a:pt x="517" y="4521"/>
                  </a:cubicBezTo>
                  <a:cubicBezTo>
                    <a:pt x="514" y="4513"/>
                    <a:pt x="506" y="4497"/>
                    <a:pt x="507" y="4490"/>
                  </a:cubicBezTo>
                  <a:cubicBezTo>
                    <a:pt x="508" y="4482"/>
                    <a:pt x="513" y="4481"/>
                    <a:pt x="504" y="4469"/>
                  </a:cubicBezTo>
                  <a:cubicBezTo>
                    <a:pt x="497" y="4459"/>
                    <a:pt x="489" y="4461"/>
                    <a:pt x="485" y="4454"/>
                  </a:cubicBezTo>
                  <a:cubicBezTo>
                    <a:pt x="477" y="4442"/>
                    <a:pt x="478" y="4418"/>
                    <a:pt x="476" y="4406"/>
                  </a:cubicBezTo>
                  <a:cubicBezTo>
                    <a:pt x="474" y="4391"/>
                    <a:pt x="470" y="4376"/>
                    <a:pt x="465" y="4361"/>
                  </a:cubicBezTo>
                  <a:cubicBezTo>
                    <a:pt x="459" y="4346"/>
                    <a:pt x="452" y="4332"/>
                    <a:pt x="444" y="4320"/>
                  </a:cubicBezTo>
                  <a:cubicBezTo>
                    <a:pt x="439" y="4314"/>
                    <a:pt x="427" y="4304"/>
                    <a:pt x="425" y="4298"/>
                  </a:cubicBezTo>
                  <a:lnTo>
                    <a:pt x="425" y="4298"/>
                  </a:lnTo>
                  <a:cubicBezTo>
                    <a:pt x="425" y="4299"/>
                    <a:pt x="431" y="4301"/>
                    <a:pt x="435" y="4301"/>
                  </a:cubicBezTo>
                  <a:cubicBezTo>
                    <a:pt x="436" y="4301"/>
                    <a:pt x="438" y="4300"/>
                    <a:pt x="439" y="4300"/>
                  </a:cubicBezTo>
                  <a:cubicBezTo>
                    <a:pt x="440" y="4294"/>
                    <a:pt x="429" y="4268"/>
                    <a:pt x="426" y="4263"/>
                  </a:cubicBezTo>
                  <a:cubicBezTo>
                    <a:pt x="421" y="4253"/>
                    <a:pt x="418" y="4260"/>
                    <a:pt x="412" y="4248"/>
                  </a:cubicBezTo>
                  <a:cubicBezTo>
                    <a:pt x="408" y="4238"/>
                    <a:pt x="404" y="4226"/>
                    <a:pt x="403" y="4217"/>
                  </a:cubicBezTo>
                  <a:cubicBezTo>
                    <a:pt x="397" y="4187"/>
                    <a:pt x="407" y="4183"/>
                    <a:pt x="390" y="4156"/>
                  </a:cubicBezTo>
                  <a:cubicBezTo>
                    <a:pt x="379" y="4146"/>
                    <a:pt x="375" y="4133"/>
                    <a:pt x="370" y="4117"/>
                  </a:cubicBezTo>
                  <a:cubicBezTo>
                    <a:pt x="367" y="4110"/>
                    <a:pt x="355" y="4110"/>
                    <a:pt x="349" y="4094"/>
                  </a:cubicBezTo>
                  <a:cubicBezTo>
                    <a:pt x="350" y="4094"/>
                    <a:pt x="351" y="4094"/>
                    <a:pt x="351" y="4094"/>
                  </a:cubicBezTo>
                  <a:cubicBezTo>
                    <a:pt x="353" y="4094"/>
                    <a:pt x="356" y="4094"/>
                    <a:pt x="358" y="4094"/>
                  </a:cubicBezTo>
                  <a:cubicBezTo>
                    <a:pt x="362" y="4094"/>
                    <a:pt x="365" y="4093"/>
                    <a:pt x="360" y="4084"/>
                  </a:cubicBezTo>
                  <a:cubicBezTo>
                    <a:pt x="355" y="4073"/>
                    <a:pt x="346" y="4068"/>
                    <a:pt x="340" y="4061"/>
                  </a:cubicBezTo>
                  <a:lnTo>
                    <a:pt x="340" y="4061"/>
                  </a:lnTo>
                  <a:cubicBezTo>
                    <a:pt x="342" y="4064"/>
                    <a:pt x="344" y="4065"/>
                    <a:pt x="345" y="4065"/>
                  </a:cubicBezTo>
                  <a:cubicBezTo>
                    <a:pt x="350" y="4065"/>
                    <a:pt x="336" y="4030"/>
                    <a:pt x="335" y="4023"/>
                  </a:cubicBezTo>
                  <a:cubicBezTo>
                    <a:pt x="333" y="4006"/>
                    <a:pt x="345" y="4018"/>
                    <a:pt x="340" y="4000"/>
                  </a:cubicBezTo>
                  <a:cubicBezTo>
                    <a:pt x="338" y="3993"/>
                    <a:pt x="332" y="3989"/>
                    <a:pt x="327" y="3989"/>
                  </a:cubicBezTo>
                  <a:cubicBezTo>
                    <a:pt x="318" y="3989"/>
                    <a:pt x="310" y="3998"/>
                    <a:pt x="314" y="4012"/>
                  </a:cubicBezTo>
                  <a:lnTo>
                    <a:pt x="309" y="3996"/>
                  </a:lnTo>
                  <a:cubicBezTo>
                    <a:pt x="306" y="3986"/>
                    <a:pt x="299" y="3975"/>
                    <a:pt x="295" y="3975"/>
                  </a:cubicBezTo>
                  <a:close/>
                  <a:moveTo>
                    <a:pt x="2067" y="5144"/>
                  </a:moveTo>
                  <a:cubicBezTo>
                    <a:pt x="2071" y="5144"/>
                    <a:pt x="2077" y="5145"/>
                    <a:pt x="2077" y="5156"/>
                  </a:cubicBezTo>
                  <a:cubicBezTo>
                    <a:pt x="2080" y="5162"/>
                    <a:pt x="2079" y="5169"/>
                    <a:pt x="2077" y="5169"/>
                  </a:cubicBezTo>
                  <a:cubicBezTo>
                    <a:pt x="2076" y="5169"/>
                    <a:pt x="2074" y="5168"/>
                    <a:pt x="2073" y="5164"/>
                  </a:cubicBezTo>
                  <a:cubicBezTo>
                    <a:pt x="2070" y="5157"/>
                    <a:pt x="2069" y="5150"/>
                    <a:pt x="2065" y="5144"/>
                  </a:cubicBezTo>
                  <a:cubicBezTo>
                    <a:pt x="2066" y="5144"/>
                    <a:pt x="2066" y="5144"/>
                    <a:pt x="2067" y="5144"/>
                  </a:cubicBezTo>
                  <a:close/>
                  <a:moveTo>
                    <a:pt x="791" y="5185"/>
                  </a:moveTo>
                  <a:lnTo>
                    <a:pt x="791" y="5185"/>
                  </a:lnTo>
                  <a:cubicBezTo>
                    <a:pt x="791" y="5186"/>
                    <a:pt x="791" y="5186"/>
                    <a:pt x="790" y="5186"/>
                  </a:cubicBezTo>
                  <a:cubicBezTo>
                    <a:pt x="791" y="5186"/>
                    <a:pt x="791" y="5186"/>
                    <a:pt x="791" y="5185"/>
                  </a:cubicBezTo>
                  <a:close/>
                  <a:moveTo>
                    <a:pt x="2083" y="5558"/>
                  </a:moveTo>
                  <a:lnTo>
                    <a:pt x="2083" y="5558"/>
                  </a:lnTo>
                  <a:cubicBezTo>
                    <a:pt x="2083" y="5558"/>
                    <a:pt x="2083" y="5558"/>
                    <a:pt x="2083" y="5558"/>
                  </a:cubicBezTo>
                  <a:close/>
                  <a:moveTo>
                    <a:pt x="1042" y="5580"/>
                  </a:moveTo>
                  <a:lnTo>
                    <a:pt x="1042" y="5580"/>
                  </a:lnTo>
                  <a:cubicBezTo>
                    <a:pt x="1042" y="5580"/>
                    <a:pt x="1042" y="5580"/>
                    <a:pt x="1042" y="5580"/>
                  </a:cubicBezTo>
                  <a:cubicBezTo>
                    <a:pt x="1042" y="5580"/>
                    <a:pt x="1042" y="5580"/>
                    <a:pt x="1042" y="5580"/>
                  </a:cubicBezTo>
                  <a:close/>
                  <a:moveTo>
                    <a:pt x="2071" y="5592"/>
                  </a:moveTo>
                  <a:cubicBezTo>
                    <a:pt x="2077" y="5593"/>
                    <a:pt x="2077" y="5594"/>
                    <a:pt x="2077" y="5604"/>
                  </a:cubicBezTo>
                  <a:cubicBezTo>
                    <a:pt x="2077" y="5613"/>
                    <a:pt x="2076" y="5628"/>
                    <a:pt x="2070" y="5628"/>
                  </a:cubicBezTo>
                  <a:lnTo>
                    <a:pt x="2071" y="5592"/>
                  </a:lnTo>
                  <a:close/>
                  <a:moveTo>
                    <a:pt x="1190" y="5727"/>
                  </a:moveTo>
                  <a:cubicBezTo>
                    <a:pt x="1190" y="5727"/>
                    <a:pt x="1190" y="5727"/>
                    <a:pt x="1190" y="5727"/>
                  </a:cubicBezTo>
                  <a:lnTo>
                    <a:pt x="1190" y="5727"/>
                  </a:lnTo>
                  <a:cubicBezTo>
                    <a:pt x="1190" y="5727"/>
                    <a:pt x="1190" y="5727"/>
                    <a:pt x="1190" y="5727"/>
                  </a:cubicBezTo>
                  <a:close/>
                  <a:moveTo>
                    <a:pt x="1154" y="5709"/>
                  </a:moveTo>
                  <a:lnTo>
                    <a:pt x="1154" y="5709"/>
                  </a:lnTo>
                  <a:cubicBezTo>
                    <a:pt x="1161" y="5719"/>
                    <a:pt x="1169" y="5727"/>
                    <a:pt x="1163" y="5732"/>
                  </a:cubicBezTo>
                  <a:lnTo>
                    <a:pt x="1157" y="5722"/>
                  </a:lnTo>
                  <a:lnTo>
                    <a:pt x="1154" y="5709"/>
                  </a:lnTo>
                  <a:close/>
                  <a:moveTo>
                    <a:pt x="2042" y="5779"/>
                  </a:moveTo>
                  <a:lnTo>
                    <a:pt x="2042" y="5779"/>
                  </a:lnTo>
                  <a:cubicBezTo>
                    <a:pt x="2042" y="5779"/>
                    <a:pt x="2042" y="5779"/>
                    <a:pt x="2042" y="5779"/>
                  </a:cubicBezTo>
                  <a:lnTo>
                    <a:pt x="2042" y="5779"/>
                  </a:lnTo>
                  <a:cubicBezTo>
                    <a:pt x="2042" y="5779"/>
                    <a:pt x="2042" y="5779"/>
                    <a:pt x="2042" y="5779"/>
                  </a:cubicBezTo>
                  <a:close/>
                  <a:moveTo>
                    <a:pt x="1202" y="5823"/>
                  </a:moveTo>
                  <a:cubicBezTo>
                    <a:pt x="1200" y="5823"/>
                    <a:pt x="1199" y="5827"/>
                    <a:pt x="1201" y="5835"/>
                  </a:cubicBezTo>
                  <a:cubicBezTo>
                    <a:pt x="1205" y="5838"/>
                    <a:pt x="1210" y="5841"/>
                    <a:pt x="1213" y="5841"/>
                  </a:cubicBezTo>
                  <a:cubicBezTo>
                    <a:pt x="1214" y="5841"/>
                    <a:pt x="1216" y="5840"/>
                    <a:pt x="1216" y="5838"/>
                  </a:cubicBezTo>
                  <a:cubicBezTo>
                    <a:pt x="1210" y="5828"/>
                    <a:pt x="1205" y="5823"/>
                    <a:pt x="1202" y="5823"/>
                  </a:cubicBezTo>
                  <a:close/>
                  <a:moveTo>
                    <a:pt x="2105" y="5856"/>
                  </a:moveTo>
                  <a:cubicBezTo>
                    <a:pt x="2100" y="5856"/>
                    <a:pt x="2100" y="5856"/>
                    <a:pt x="2099" y="5867"/>
                  </a:cubicBezTo>
                  <a:cubicBezTo>
                    <a:pt x="2099" y="5868"/>
                    <a:pt x="2097" y="5887"/>
                    <a:pt x="2099" y="5887"/>
                  </a:cubicBezTo>
                  <a:cubicBezTo>
                    <a:pt x="2099" y="5887"/>
                    <a:pt x="2099" y="5886"/>
                    <a:pt x="2099" y="5886"/>
                  </a:cubicBezTo>
                  <a:cubicBezTo>
                    <a:pt x="2105" y="5879"/>
                    <a:pt x="2104" y="5868"/>
                    <a:pt x="2105" y="5856"/>
                  </a:cubicBezTo>
                  <a:close/>
                  <a:moveTo>
                    <a:pt x="2023" y="5893"/>
                  </a:moveTo>
                  <a:cubicBezTo>
                    <a:pt x="2023" y="5894"/>
                    <a:pt x="2023" y="5894"/>
                    <a:pt x="2023" y="5895"/>
                  </a:cubicBezTo>
                  <a:cubicBezTo>
                    <a:pt x="2023" y="5894"/>
                    <a:pt x="2023" y="5894"/>
                    <a:pt x="2023" y="5893"/>
                  </a:cubicBezTo>
                  <a:close/>
                  <a:moveTo>
                    <a:pt x="1248" y="5876"/>
                  </a:moveTo>
                  <a:cubicBezTo>
                    <a:pt x="1244" y="5876"/>
                    <a:pt x="1243" y="5882"/>
                    <a:pt x="1248" y="5889"/>
                  </a:cubicBezTo>
                  <a:cubicBezTo>
                    <a:pt x="1252" y="5893"/>
                    <a:pt x="1256" y="5895"/>
                    <a:pt x="1258" y="5895"/>
                  </a:cubicBezTo>
                  <a:cubicBezTo>
                    <a:pt x="1262" y="5895"/>
                    <a:pt x="1264" y="5890"/>
                    <a:pt x="1257" y="5882"/>
                  </a:cubicBezTo>
                  <a:cubicBezTo>
                    <a:pt x="1253" y="5877"/>
                    <a:pt x="1250" y="5876"/>
                    <a:pt x="1248" y="5876"/>
                  </a:cubicBezTo>
                  <a:close/>
                  <a:moveTo>
                    <a:pt x="505" y="0"/>
                  </a:moveTo>
                  <a:cubicBezTo>
                    <a:pt x="493" y="0"/>
                    <a:pt x="461" y="12"/>
                    <a:pt x="459" y="19"/>
                  </a:cubicBezTo>
                  <a:cubicBezTo>
                    <a:pt x="456" y="31"/>
                    <a:pt x="461" y="35"/>
                    <a:pt x="436" y="50"/>
                  </a:cubicBezTo>
                  <a:cubicBezTo>
                    <a:pt x="417" y="65"/>
                    <a:pt x="399" y="87"/>
                    <a:pt x="389" y="109"/>
                  </a:cubicBezTo>
                  <a:cubicBezTo>
                    <a:pt x="382" y="124"/>
                    <a:pt x="388" y="141"/>
                    <a:pt x="382" y="151"/>
                  </a:cubicBezTo>
                  <a:cubicBezTo>
                    <a:pt x="371" y="168"/>
                    <a:pt x="356" y="164"/>
                    <a:pt x="344" y="185"/>
                  </a:cubicBezTo>
                  <a:cubicBezTo>
                    <a:pt x="340" y="193"/>
                    <a:pt x="345" y="194"/>
                    <a:pt x="349" y="194"/>
                  </a:cubicBezTo>
                  <a:cubicBezTo>
                    <a:pt x="350" y="194"/>
                    <a:pt x="352" y="194"/>
                    <a:pt x="353" y="194"/>
                  </a:cubicBezTo>
                  <a:cubicBezTo>
                    <a:pt x="354" y="194"/>
                    <a:pt x="354" y="194"/>
                    <a:pt x="355" y="194"/>
                  </a:cubicBezTo>
                  <a:cubicBezTo>
                    <a:pt x="350" y="205"/>
                    <a:pt x="335" y="205"/>
                    <a:pt x="335" y="219"/>
                  </a:cubicBezTo>
                  <a:cubicBezTo>
                    <a:pt x="335" y="223"/>
                    <a:pt x="361" y="237"/>
                    <a:pt x="346" y="253"/>
                  </a:cubicBezTo>
                  <a:cubicBezTo>
                    <a:pt x="344" y="255"/>
                    <a:pt x="342" y="255"/>
                    <a:pt x="341" y="255"/>
                  </a:cubicBezTo>
                  <a:cubicBezTo>
                    <a:pt x="340" y="255"/>
                    <a:pt x="338" y="255"/>
                    <a:pt x="337" y="255"/>
                  </a:cubicBezTo>
                  <a:cubicBezTo>
                    <a:pt x="334" y="255"/>
                    <a:pt x="331" y="256"/>
                    <a:pt x="327" y="263"/>
                  </a:cubicBezTo>
                  <a:cubicBezTo>
                    <a:pt x="323" y="269"/>
                    <a:pt x="320" y="281"/>
                    <a:pt x="319" y="288"/>
                  </a:cubicBezTo>
                  <a:cubicBezTo>
                    <a:pt x="316" y="307"/>
                    <a:pt x="335" y="288"/>
                    <a:pt x="325" y="322"/>
                  </a:cubicBezTo>
                  <a:cubicBezTo>
                    <a:pt x="323" y="320"/>
                    <a:pt x="321" y="320"/>
                    <a:pt x="319" y="320"/>
                  </a:cubicBezTo>
                  <a:cubicBezTo>
                    <a:pt x="315" y="320"/>
                    <a:pt x="310" y="322"/>
                    <a:pt x="306" y="327"/>
                  </a:cubicBezTo>
                  <a:cubicBezTo>
                    <a:pt x="299" y="339"/>
                    <a:pt x="287" y="358"/>
                    <a:pt x="298" y="362"/>
                  </a:cubicBezTo>
                  <a:cubicBezTo>
                    <a:pt x="297" y="361"/>
                    <a:pt x="295" y="361"/>
                    <a:pt x="294" y="361"/>
                  </a:cubicBezTo>
                  <a:cubicBezTo>
                    <a:pt x="283" y="361"/>
                    <a:pt x="282" y="378"/>
                    <a:pt x="284" y="395"/>
                  </a:cubicBezTo>
                  <a:cubicBezTo>
                    <a:pt x="284" y="395"/>
                    <a:pt x="284" y="395"/>
                    <a:pt x="283" y="395"/>
                  </a:cubicBezTo>
                  <a:cubicBezTo>
                    <a:pt x="273" y="395"/>
                    <a:pt x="260" y="469"/>
                    <a:pt x="258" y="478"/>
                  </a:cubicBezTo>
                  <a:cubicBezTo>
                    <a:pt x="262" y="463"/>
                    <a:pt x="268" y="456"/>
                    <a:pt x="270" y="456"/>
                  </a:cubicBezTo>
                  <a:lnTo>
                    <a:pt x="270" y="456"/>
                  </a:lnTo>
                  <a:cubicBezTo>
                    <a:pt x="274" y="456"/>
                    <a:pt x="274" y="467"/>
                    <a:pt x="266" y="485"/>
                  </a:cubicBezTo>
                  <a:cubicBezTo>
                    <a:pt x="256" y="507"/>
                    <a:pt x="247" y="530"/>
                    <a:pt x="239" y="554"/>
                  </a:cubicBezTo>
                  <a:cubicBezTo>
                    <a:pt x="240" y="554"/>
                    <a:pt x="240" y="554"/>
                    <a:pt x="241" y="554"/>
                  </a:cubicBezTo>
                  <a:cubicBezTo>
                    <a:pt x="253" y="554"/>
                    <a:pt x="273" y="498"/>
                    <a:pt x="280" y="480"/>
                  </a:cubicBezTo>
                  <a:lnTo>
                    <a:pt x="280" y="480"/>
                  </a:lnTo>
                  <a:lnTo>
                    <a:pt x="263" y="535"/>
                  </a:lnTo>
                  <a:cubicBezTo>
                    <a:pt x="259" y="547"/>
                    <a:pt x="252" y="566"/>
                    <a:pt x="244" y="570"/>
                  </a:cubicBezTo>
                  <a:cubicBezTo>
                    <a:pt x="243" y="570"/>
                    <a:pt x="242" y="570"/>
                    <a:pt x="241" y="570"/>
                  </a:cubicBezTo>
                  <a:cubicBezTo>
                    <a:pt x="238" y="570"/>
                    <a:pt x="237" y="567"/>
                    <a:pt x="235" y="567"/>
                  </a:cubicBezTo>
                  <a:cubicBezTo>
                    <a:pt x="233" y="567"/>
                    <a:pt x="231" y="568"/>
                    <a:pt x="228" y="573"/>
                  </a:cubicBezTo>
                  <a:cubicBezTo>
                    <a:pt x="210" y="601"/>
                    <a:pt x="224" y="614"/>
                    <a:pt x="217" y="644"/>
                  </a:cubicBezTo>
                  <a:cubicBezTo>
                    <a:pt x="212" y="669"/>
                    <a:pt x="201" y="684"/>
                    <a:pt x="189" y="699"/>
                  </a:cubicBezTo>
                  <a:cubicBezTo>
                    <a:pt x="196" y="701"/>
                    <a:pt x="201" y="723"/>
                    <a:pt x="201" y="736"/>
                  </a:cubicBezTo>
                  <a:cubicBezTo>
                    <a:pt x="201" y="747"/>
                    <a:pt x="198" y="748"/>
                    <a:pt x="196" y="748"/>
                  </a:cubicBezTo>
                  <a:cubicBezTo>
                    <a:pt x="194" y="748"/>
                    <a:pt x="193" y="748"/>
                    <a:pt x="192" y="748"/>
                  </a:cubicBezTo>
                  <a:cubicBezTo>
                    <a:pt x="191" y="748"/>
                    <a:pt x="190" y="748"/>
                    <a:pt x="190" y="749"/>
                  </a:cubicBezTo>
                  <a:cubicBezTo>
                    <a:pt x="189" y="752"/>
                    <a:pt x="189" y="755"/>
                    <a:pt x="189" y="756"/>
                  </a:cubicBezTo>
                  <a:lnTo>
                    <a:pt x="189" y="756"/>
                  </a:lnTo>
                  <a:cubicBezTo>
                    <a:pt x="188" y="756"/>
                    <a:pt x="187" y="755"/>
                    <a:pt x="185" y="755"/>
                  </a:cubicBezTo>
                  <a:cubicBezTo>
                    <a:pt x="184" y="755"/>
                    <a:pt x="183" y="756"/>
                    <a:pt x="182" y="757"/>
                  </a:cubicBezTo>
                  <a:cubicBezTo>
                    <a:pt x="176" y="767"/>
                    <a:pt x="172" y="792"/>
                    <a:pt x="170" y="804"/>
                  </a:cubicBezTo>
                  <a:cubicBezTo>
                    <a:pt x="168" y="818"/>
                    <a:pt x="163" y="841"/>
                    <a:pt x="168" y="851"/>
                  </a:cubicBezTo>
                  <a:cubicBezTo>
                    <a:pt x="170" y="857"/>
                    <a:pt x="172" y="859"/>
                    <a:pt x="168" y="871"/>
                  </a:cubicBezTo>
                  <a:cubicBezTo>
                    <a:pt x="166" y="878"/>
                    <a:pt x="163" y="884"/>
                    <a:pt x="158" y="886"/>
                  </a:cubicBezTo>
                  <a:cubicBezTo>
                    <a:pt x="153" y="887"/>
                    <a:pt x="154" y="890"/>
                    <a:pt x="151" y="900"/>
                  </a:cubicBezTo>
                  <a:cubicBezTo>
                    <a:pt x="149" y="914"/>
                    <a:pt x="151" y="928"/>
                    <a:pt x="150" y="941"/>
                  </a:cubicBezTo>
                  <a:cubicBezTo>
                    <a:pt x="148" y="956"/>
                    <a:pt x="144" y="971"/>
                    <a:pt x="140" y="985"/>
                  </a:cubicBezTo>
                  <a:cubicBezTo>
                    <a:pt x="137" y="994"/>
                    <a:pt x="129" y="1005"/>
                    <a:pt x="128" y="1011"/>
                  </a:cubicBezTo>
                  <a:cubicBezTo>
                    <a:pt x="127" y="1013"/>
                    <a:pt x="128" y="1013"/>
                    <a:pt x="128" y="1013"/>
                  </a:cubicBezTo>
                  <a:cubicBezTo>
                    <a:pt x="129" y="1013"/>
                    <a:pt x="130" y="1013"/>
                    <a:pt x="130" y="1013"/>
                  </a:cubicBezTo>
                  <a:cubicBezTo>
                    <a:pt x="131" y="1013"/>
                    <a:pt x="131" y="1013"/>
                    <a:pt x="131" y="1014"/>
                  </a:cubicBezTo>
                  <a:lnTo>
                    <a:pt x="129" y="1026"/>
                  </a:lnTo>
                  <a:lnTo>
                    <a:pt x="120" y="1083"/>
                  </a:lnTo>
                  <a:cubicBezTo>
                    <a:pt x="116" y="1102"/>
                    <a:pt x="106" y="1141"/>
                    <a:pt x="119" y="1143"/>
                  </a:cubicBezTo>
                  <a:cubicBezTo>
                    <a:pt x="119" y="1143"/>
                    <a:pt x="119" y="1143"/>
                    <a:pt x="118" y="1143"/>
                  </a:cubicBezTo>
                  <a:cubicBezTo>
                    <a:pt x="109" y="1143"/>
                    <a:pt x="101" y="1181"/>
                    <a:pt x="99" y="1196"/>
                  </a:cubicBezTo>
                  <a:cubicBezTo>
                    <a:pt x="95" y="1218"/>
                    <a:pt x="102" y="1222"/>
                    <a:pt x="98" y="1242"/>
                  </a:cubicBezTo>
                  <a:cubicBezTo>
                    <a:pt x="95" y="1251"/>
                    <a:pt x="89" y="1244"/>
                    <a:pt x="86" y="1251"/>
                  </a:cubicBezTo>
                  <a:cubicBezTo>
                    <a:pt x="82" y="1259"/>
                    <a:pt x="81" y="1270"/>
                    <a:pt x="80" y="1279"/>
                  </a:cubicBezTo>
                  <a:cubicBezTo>
                    <a:pt x="78" y="1290"/>
                    <a:pt x="77" y="1303"/>
                    <a:pt x="79" y="1313"/>
                  </a:cubicBezTo>
                  <a:cubicBezTo>
                    <a:pt x="80" y="1319"/>
                    <a:pt x="85" y="1317"/>
                    <a:pt x="88" y="1318"/>
                  </a:cubicBezTo>
                  <a:cubicBezTo>
                    <a:pt x="88" y="1318"/>
                    <a:pt x="87" y="1318"/>
                    <a:pt x="87" y="1318"/>
                  </a:cubicBezTo>
                  <a:cubicBezTo>
                    <a:pt x="75" y="1318"/>
                    <a:pt x="80" y="1345"/>
                    <a:pt x="78" y="1356"/>
                  </a:cubicBezTo>
                  <a:cubicBezTo>
                    <a:pt x="77" y="1361"/>
                    <a:pt x="74" y="1363"/>
                    <a:pt x="71" y="1363"/>
                  </a:cubicBezTo>
                  <a:cubicBezTo>
                    <a:pt x="68" y="1363"/>
                    <a:pt x="66" y="1362"/>
                    <a:pt x="63" y="1362"/>
                  </a:cubicBezTo>
                  <a:cubicBezTo>
                    <a:pt x="59" y="1362"/>
                    <a:pt x="56" y="1364"/>
                    <a:pt x="55" y="1374"/>
                  </a:cubicBezTo>
                  <a:cubicBezTo>
                    <a:pt x="57" y="1402"/>
                    <a:pt x="75" y="1393"/>
                    <a:pt x="83" y="1403"/>
                  </a:cubicBezTo>
                  <a:cubicBezTo>
                    <a:pt x="90" y="1413"/>
                    <a:pt x="68" y="1433"/>
                    <a:pt x="67" y="1433"/>
                  </a:cubicBezTo>
                  <a:cubicBezTo>
                    <a:pt x="67" y="1433"/>
                    <a:pt x="67" y="1433"/>
                    <a:pt x="67" y="1433"/>
                  </a:cubicBezTo>
                  <a:lnTo>
                    <a:pt x="67" y="1433"/>
                  </a:lnTo>
                  <a:cubicBezTo>
                    <a:pt x="70" y="1438"/>
                    <a:pt x="74" y="1435"/>
                    <a:pt x="73" y="1449"/>
                  </a:cubicBezTo>
                  <a:cubicBezTo>
                    <a:pt x="72" y="1453"/>
                    <a:pt x="70" y="1465"/>
                    <a:pt x="71" y="1468"/>
                  </a:cubicBezTo>
                  <a:cubicBezTo>
                    <a:pt x="73" y="1472"/>
                    <a:pt x="77" y="1469"/>
                    <a:pt x="79" y="1473"/>
                  </a:cubicBezTo>
                  <a:cubicBezTo>
                    <a:pt x="81" y="1478"/>
                    <a:pt x="80" y="1488"/>
                    <a:pt x="79" y="1494"/>
                  </a:cubicBezTo>
                  <a:cubicBezTo>
                    <a:pt x="77" y="1494"/>
                    <a:pt x="76" y="1494"/>
                    <a:pt x="75" y="1494"/>
                  </a:cubicBezTo>
                  <a:cubicBezTo>
                    <a:pt x="70" y="1494"/>
                    <a:pt x="68" y="1497"/>
                    <a:pt x="68" y="1511"/>
                  </a:cubicBezTo>
                  <a:cubicBezTo>
                    <a:pt x="69" y="1534"/>
                    <a:pt x="72" y="1539"/>
                    <a:pt x="60" y="1540"/>
                  </a:cubicBezTo>
                  <a:cubicBezTo>
                    <a:pt x="55" y="1540"/>
                    <a:pt x="53" y="1570"/>
                    <a:pt x="55" y="1574"/>
                  </a:cubicBezTo>
                  <a:cubicBezTo>
                    <a:pt x="56" y="1575"/>
                    <a:pt x="57" y="1575"/>
                    <a:pt x="58" y="1575"/>
                  </a:cubicBezTo>
                  <a:cubicBezTo>
                    <a:pt x="59" y="1575"/>
                    <a:pt x="59" y="1575"/>
                    <a:pt x="60" y="1575"/>
                  </a:cubicBezTo>
                  <a:cubicBezTo>
                    <a:pt x="61" y="1575"/>
                    <a:pt x="62" y="1576"/>
                    <a:pt x="62" y="1583"/>
                  </a:cubicBezTo>
                  <a:cubicBezTo>
                    <a:pt x="61" y="1598"/>
                    <a:pt x="60" y="1615"/>
                    <a:pt x="56" y="1630"/>
                  </a:cubicBezTo>
                  <a:cubicBezTo>
                    <a:pt x="53" y="1645"/>
                    <a:pt x="47" y="1647"/>
                    <a:pt x="43" y="1660"/>
                  </a:cubicBezTo>
                  <a:cubicBezTo>
                    <a:pt x="39" y="1672"/>
                    <a:pt x="36" y="1692"/>
                    <a:pt x="39" y="1704"/>
                  </a:cubicBezTo>
                  <a:cubicBezTo>
                    <a:pt x="45" y="1718"/>
                    <a:pt x="31" y="1748"/>
                    <a:pt x="29" y="1748"/>
                  </a:cubicBezTo>
                  <a:cubicBezTo>
                    <a:pt x="29" y="1748"/>
                    <a:pt x="29" y="1748"/>
                    <a:pt x="29" y="1748"/>
                  </a:cubicBezTo>
                  <a:lnTo>
                    <a:pt x="29" y="1748"/>
                  </a:lnTo>
                  <a:cubicBezTo>
                    <a:pt x="30" y="1752"/>
                    <a:pt x="32" y="1754"/>
                    <a:pt x="34" y="1754"/>
                  </a:cubicBezTo>
                  <a:cubicBezTo>
                    <a:pt x="40" y="1754"/>
                    <a:pt x="50" y="1732"/>
                    <a:pt x="53" y="1732"/>
                  </a:cubicBezTo>
                  <a:cubicBezTo>
                    <a:pt x="53" y="1732"/>
                    <a:pt x="53" y="1732"/>
                    <a:pt x="53" y="1732"/>
                  </a:cubicBezTo>
                  <a:cubicBezTo>
                    <a:pt x="54" y="1732"/>
                    <a:pt x="53" y="1751"/>
                    <a:pt x="49" y="1752"/>
                  </a:cubicBezTo>
                  <a:cubicBezTo>
                    <a:pt x="43" y="1753"/>
                    <a:pt x="43" y="1774"/>
                    <a:pt x="46" y="1784"/>
                  </a:cubicBezTo>
                  <a:cubicBezTo>
                    <a:pt x="50" y="1806"/>
                    <a:pt x="39" y="1795"/>
                    <a:pt x="33" y="1808"/>
                  </a:cubicBezTo>
                  <a:cubicBezTo>
                    <a:pt x="27" y="1816"/>
                    <a:pt x="35" y="1819"/>
                    <a:pt x="36" y="1822"/>
                  </a:cubicBezTo>
                  <a:cubicBezTo>
                    <a:pt x="42" y="1822"/>
                    <a:pt x="41" y="1838"/>
                    <a:pt x="41" y="1846"/>
                  </a:cubicBezTo>
                  <a:cubicBezTo>
                    <a:pt x="40" y="1870"/>
                    <a:pt x="36" y="1873"/>
                    <a:pt x="45" y="1893"/>
                  </a:cubicBezTo>
                  <a:cubicBezTo>
                    <a:pt x="45" y="1895"/>
                    <a:pt x="49" y="1910"/>
                    <a:pt x="47" y="1912"/>
                  </a:cubicBezTo>
                  <a:cubicBezTo>
                    <a:pt x="47" y="1913"/>
                    <a:pt x="47" y="1913"/>
                    <a:pt x="46" y="1913"/>
                  </a:cubicBezTo>
                  <a:cubicBezTo>
                    <a:pt x="43" y="1913"/>
                    <a:pt x="37" y="1904"/>
                    <a:pt x="33" y="1904"/>
                  </a:cubicBezTo>
                  <a:cubicBezTo>
                    <a:pt x="31" y="1904"/>
                    <a:pt x="29" y="1906"/>
                    <a:pt x="28" y="1912"/>
                  </a:cubicBezTo>
                  <a:cubicBezTo>
                    <a:pt x="24" y="1934"/>
                    <a:pt x="25" y="1960"/>
                    <a:pt x="24" y="1983"/>
                  </a:cubicBezTo>
                  <a:lnTo>
                    <a:pt x="24" y="1983"/>
                  </a:lnTo>
                  <a:cubicBezTo>
                    <a:pt x="24" y="1978"/>
                    <a:pt x="25" y="1966"/>
                    <a:pt x="28" y="1966"/>
                  </a:cubicBezTo>
                  <a:cubicBezTo>
                    <a:pt x="29" y="1966"/>
                    <a:pt x="29" y="1966"/>
                    <a:pt x="29" y="1967"/>
                  </a:cubicBezTo>
                  <a:cubicBezTo>
                    <a:pt x="32" y="1967"/>
                    <a:pt x="28" y="2004"/>
                    <a:pt x="34" y="2004"/>
                  </a:cubicBezTo>
                  <a:cubicBezTo>
                    <a:pt x="31" y="2004"/>
                    <a:pt x="38" y="1981"/>
                    <a:pt x="41" y="1981"/>
                  </a:cubicBezTo>
                  <a:cubicBezTo>
                    <a:pt x="41" y="1981"/>
                    <a:pt x="41" y="1982"/>
                    <a:pt x="41" y="1982"/>
                  </a:cubicBezTo>
                  <a:cubicBezTo>
                    <a:pt x="43" y="1999"/>
                    <a:pt x="53" y="2022"/>
                    <a:pt x="40" y="2022"/>
                  </a:cubicBezTo>
                  <a:cubicBezTo>
                    <a:pt x="40" y="2022"/>
                    <a:pt x="40" y="2022"/>
                    <a:pt x="39" y="2022"/>
                  </a:cubicBezTo>
                  <a:cubicBezTo>
                    <a:pt x="37" y="2020"/>
                    <a:pt x="35" y="2016"/>
                    <a:pt x="33" y="2016"/>
                  </a:cubicBezTo>
                  <a:cubicBezTo>
                    <a:pt x="31" y="2016"/>
                    <a:pt x="30" y="2018"/>
                    <a:pt x="29" y="2023"/>
                  </a:cubicBezTo>
                  <a:cubicBezTo>
                    <a:pt x="26" y="2043"/>
                    <a:pt x="25" y="2070"/>
                    <a:pt x="26" y="2090"/>
                  </a:cubicBezTo>
                  <a:cubicBezTo>
                    <a:pt x="27" y="2095"/>
                    <a:pt x="28" y="2097"/>
                    <a:pt x="31" y="2097"/>
                  </a:cubicBezTo>
                  <a:cubicBezTo>
                    <a:pt x="34" y="2097"/>
                    <a:pt x="38" y="2093"/>
                    <a:pt x="41" y="2093"/>
                  </a:cubicBezTo>
                  <a:cubicBezTo>
                    <a:pt x="42" y="2093"/>
                    <a:pt x="42" y="2093"/>
                    <a:pt x="42" y="2093"/>
                  </a:cubicBezTo>
                  <a:cubicBezTo>
                    <a:pt x="42" y="2104"/>
                    <a:pt x="34" y="2139"/>
                    <a:pt x="29" y="2146"/>
                  </a:cubicBezTo>
                  <a:cubicBezTo>
                    <a:pt x="29" y="2146"/>
                    <a:pt x="28" y="2146"/>
                    <a:pt x="28" y="2146"/>
                  </a:cubicBezTo>
                  <a:cubicBezTo>
                    <a:pt x="25" y="2146"/>
                    <a:pt x="25" y="2118"/>
                    <a:pt x="25" y="2115"/>
                  </a:cubicBezTo>
                  <a:cubicBezTo>
                    <a:pt x="24" y="2129"/>
                    <a:pt x="25" y="2159"/>
                    <a:pt x="20" y="2170"/>
                  </a:cubicBezTo>
                  <a:cubicBezTo>
                    <a:pt x="18" y="2174"/>
                    <a:pt x="14" y="2175"/>
                    <a:pt x="10" y="2175"/>
                  </a:cubicBezTo>
                  <a:cubicBezTo>
                    <a:pt x="6" y="2175"/>
                    <a:pt x="3" y="2174"/>
                    <a:pt x="0" y="2174"/>
                  </a:cubicBezTo>
                  <a:cubicBezTo>
                    <a:pt x="10" y="2184"/>
                    <a:pt x="19" y="2191"/>
                    <a:pt x="27" y="2207"/>
                  </a:cubicBezTo>
                  <a:cubicBezTo>
                    <a:pt x="32" y="2215"/>
                    <a:pt x="29" y="2228"/>
                    <a:pt x="32" y="2239"/>
                  </a:cubicBezTo>
                  <a:cubicBezTo>
                    <a:pt x="33" y="2244"/>
                    <a:pt x="42" y="2253"/>
                    <a:pt x="37" y="2261"/>
                  </a:cubicBezTo>
                  <a:cubicBezTo>
                    <a:pt x="36" y="2262"/>
                    <a:pt x="34" y="2263"/>
                    <a:pt x="33" y="2263"/>
                  </a:cubicBezTo>
                  <a:cubicBezTo>
                    <a:pt x="28" y="2263"/>
                    <a:pt x="22" y="2254"/>
                    <a:pt x="17" y="2254"/>
                  </a:cubicBezTo>
                  <a:cubicBezTo>
                    <a:pt x="16" y="2254"/>
                    <a:pt x="15" y="2255"/>
                    <a:pt x="14" y="2256"/>
                  </a:cubicBezTo>
                  <a:cubicBezTo>
                    <a:pt x="8" y="2261"/>
                    <a:pt x="14" y="2279"/>
                    <a:pt x="17" y="2285"/>
                  </a:cubicBezTo>
                  <a:cubicBezTo>
                    <a:pt x="20" y="2294"/>
                    <a:pt x="24" y="2294"/>
                    <a:pt x="25" y="2305"/>
                  </a:cubicBezTo>
                  <a:cubicBezTo>
                    <a:pt x="26" y="2317"/>
                    <a:pt x="26" y="2330"/>
                    <a:pt x="26" y="2342"/>
                  </a:cubicBezTo>
                  <a:cubicBezTo>
                    <a:pt x="27" y="2371"/>
                    <a:pt x="25" y="2412"/>
                    <a:pt x="33" y="2439"/>
                  </a:cubicBezTo>
                  <a:cubicBezTo>
                    <a:pt x="34" y="2446"/>
                    <a:pt x="40" y="2447"/>
                    <a:pt x="38" y="2456"/>
                  </a:cubicBezTo>
                  <a:cubicBezTo>
                    <a:pt x="35" y="2466"/>
                    <a:pt x="29" y="2469"/>
                    <a:pt x="26" y="2480"/>
                  </a:cubicBezTo>
                  <a:cubicBezTo>
                    <a:pt x="21" y="2504"/>
                    <a:pt x="20" y="2541"/>
                    <a:pt x="27" y="2565"/>
                  </a:cubicBezTo>
                  <a:cubicBezTo>
                    <a:pt x="29" y="2569"/>
                    <a:pt x="38" y="2579"/>
                    <a:pt x="38" y="2581"/>
                  </a:cubicBezTo>
                  <a:cubicBezTo>
                    <a:pt x="36" y="2591"/>
                    <a:pt x="24" y="2583"/>
                    <a:pt x="26" y="2598"/>
                  </a:cubicBezTo>
                  <a:cubicBezTo>
                    <a:pt x="26" y="2598"/>
                    <a:pt x="35" y="2602"/>
                    <a:pt x="37" y="2614"/>
                  </a:cubicBezTo>
                  <a:cubicBezTo>
                    <a:pt x="38" y="2622"/>
                    <a:pt x="38" y="2633"/>
                    <a:pt x="43" y="2634"/>
                  </a:cubicBezTo>
                  <a:cubicBezTo>
                    <a:pt x="54" y="2637"/>
                    <a:pt x="54" y="2641"/>
                    <a:pt x="63" y="2657"/>
                  </a:cubicBezTo>
                  <a:cubicBezTo>
                    <a:pt x="62" y="2661"/>
                    <a:pt x="50" y="2673"/>
                    <a:pt x="46" y="2673"/>
                  </a:cubicBezTo>
                  <a:cubicBezTo>
                    <a:pt x="45" y="2673"/>
                    <a:pt x="45" y="2672"/>
                    <a:pt x="45" y="2671"/>
                  </a:cubicBezTo>
                  <a:cubicBezTo>
                    <a:pt x="46" y="2667"/>
                    <a:pt x="48" y="2655"/>
                    <a:pt x="43" y="2648"/>
                  </a:cubicBezTo>
                  <a:cubicBezTo>
                    <a:pt x="42" y="2646"/>
                    <a:pt x="41" y="2646"/>
                    <a:pt x="41" y="2646"/>
                  </a:cubicBezTo>
                  <a:cubicBezTo>
                    <a:pt x="39" y="2646"/>
                    <a:pt x="38" y="2649"/>
                    <a:pt x="38" y="2654"/>
                  </a:cubicBezTo>
                  <a:cubicBezTo>
                    <a:pt x="38" y="2664"/>
                    <a:pt x="49" y="2695"/>
                    <a:pt x="41" y="2704"/>
                  </a:cubicBezTo>
                  <a:cubicBezTo>
                    <a:pt x="35" y="2711"/>
                    <a:pt x="50" y="2768"/>
                    <a:pt x="52" y="2787"/>
                  </a:cubicBezTo>
                  <a:cubicBezTo>
                    <a:pt x="61" y="2786"/>
                    <a:pt x="60" y="2775"/>
                    <a:pt x="67" y="2774"/>
                  </a:cubicBezTo>
                  <a:lnTo>
                    <a:pt x="67" y="2774"/>
                  </a:lnTo>
                  <a:cubicBezTo>
                    <a:pt x="69" y="2787"/>
                    <a:pt x="60" y="2800"/>
                    <a:pt x="61" y="2806"/>
                  </a:cubicBezTo>
                  <a:cubicBezTo>
                    <a:pt x="64" y="2817"/>
                    <a:pt x="74" y="2824"/>
                    <a:pt x="79" y="2833"/>
                  </a:cubicBezTo>
                  <a:cubicBezTo>
                    <a:pt x="72" y="2838"/>
                    <a:pt x="44" y="2905"/>
                    <a:pt x="62" y="2905"/>
                  </a:cubicBezTo>
                  <a:cubicBezTo>
                    <a:pt x="62" y="2905"/>
                    <a:pt x="62" y="2905"/>
                    <a:pt x="62" y="2905"/>
                  </a:cubicBezTo>
                  <a:cubicBezTo>
                    <a:pt x="63" y="2896"/>
                    <a:pt x="60" y="2895"/>
                    <a:pt x="59" y="2891"/>
                  </a:cubicBezTo>
                  <a:cubicBezTo>
                    <a:pt x="58" y="2890"/>
                    <a:pt x="59" y="2889"/>
                    <a:pt x="60" y="2889"/>
                  </a:cubicBezTo>
                  <a:cubicBezTo>
                    <a:pt x="63" y="2889"/>
                    <a:pt x="71" y="2894"/>
                    <a:pt x="72" y="2896"/>
                  </a:cubicBezTo>
                  <a:cubicBezTo>
                    <a:pt x="75" y="2901"/>
                    <a:pt x="77" y="2910"/>
                    <a:pt x="77" y="2919"/>
                  </a:cubicBezTo>
                  <a:cubicBezTo>
                    <a:pt x="77" y="2940"/>
                    <a:pt x="61" y="2918"/>
                    <a:pt x="60" y="2943"/>
                  </a:cubicBezTo>
                  <a:cubicBezTo>
                    <a:pt x="60" y="2953"/>
                    <a:pt x="63" y="2970"/>
                    <a:pt x="66" y="2980"/>
                  </a:cubicBezTo>
                  <a:cubicBezTo>
                    <a:pt x="70" y="2993"/>
                    <a:pt x="76" y="2983"/>
                    <a:pt x="80" y="3001"/>
                  </a:cubicBezTo>
                  <a:cubicBezTo>
                    <a:pt x="82" y="3013"/>
                    <a:pt x="84" y="3021"/>
                    <a:pt x="77" y="3022"/>
                  </a:cubicBezTo>
                  <a:cubicBezTo>
                    <a:pt x="76" y="3021"/>
                    <a:pt x="71" y="3016"/>
                    <a:pt x="69" y="3016"/>
                  </a:cubicBezTo>
                  <a:cubicBezTo>
                    <a:pt x="69" y="3016"/>
                    <a:pt x="69" y="3016"/>
                    <a:pt x="68" y="3016"/>
                  </a:cubicBezTo>
                  <a:cubicBezTo>
                    <a:pt x="66" y="3018"/>
                    <a:pt x="99" y="3068"/>
                    <a:pt x="92" y="3077"/>
                  </a:cubicBezTo>
                  <a:cubicBezTo>
                    <a:pt x="87" y="3085"/>
                    <a:pt x="79" y="3081"/>
                    <a:pt x="81" y="3102"/>
                  </a:cubicBezTo>
                  <a:cubicBezTo>
                    <a:pt x="81" y="3107"/>
                    <a:pt x="87" y="3129"/>
                    <a:pt x="88" y="3133"/>
                  </a:cubicBezTo>
                  <a:cubicBezTo>
                    <a:pt x="88" y="3130"/>
                    <a:pt x="94" y="3100"/>
                    <a:pt x="97" y="3100"/>
                  </a:cubicBezTo>
                  <a:cubicBezTo>
                    <a:pt x="98" y="3100"/>
                    <a:pt x="99" y="3102"/>
                    <a:pt x="99" y="3105"/>
                  </a:cubicBezTo>
                  <a:cubicBezTo>
                    <a:pt x="101" y="3122"/>
                    <a:pt x="100" y="3136"/>
                    <a:pt x="102" y="3152"/>
                  </a:cubicBezTo>
                  <a:lnTo>
                    <a:pt x="107" y="3178"/>
                  </a:lnTo>
                  <a:cubicBezTo>
                    <a:pt x="107" y="3183"/>
                    <a:pt x="107" y="3186"/>
                    <a:pt x="109" y="3186"/>
                  </a:cubicBezTo>
                  <a:cubicBezTo>
                    <a:pt x="110" y="3186"/>
                    <a:pt x="110" y="3186"/>
                    <a:pt x="110" y="3185"/>
                  </a:cubicBezTo>
                  <a:lnTo>
                    <a:pt x="110" y="3185"/>
                  </a:lnTo>
                  <a:cubicBezTo>
                    <a:pt x="111" y="3187"/>
                    <a:pt x="110" y="3188"/>
                    <a:pt x="109" y="3188"/>
                  </a:cubicBezTo>
                  <a:cubicBezTo>
                    <a:pt x="105" y="3188"/>
                    <a:pt x="97" y="3183"/>
                    <a:pt x="96" y="3183"/>
                  </a:cubicBezTo>
                  <a:cubicBezTo>
                    <a:pt x="95" y="3183"/>
                    <a:pt x="95" y="3183"/>
                    <a:pt x="95" y="3183"/>
                  </a:cubicBezTo>
                  <a:cubicBezTo>
                    <a:pt x="90" y="3187"/>
                    <a:pt x="99" y="3201"/>
                    <a:pt x="101" y="3204"/>
                  </a:cubicBezTo>
                  <a:cubicBezTo>
                    <a:pt x="104" y="3208"/>
                    <a:pt x="113" y="3216"/>
                    <a:pt x="111" y="3226"/>
                  </a:cubicBezTo>
                  <a:cubicBezTo>
                    <a:pt x="109" y="3235"/>
                    <a:pt x="104" y="3229"/>
                    <a:pt x="100" y="3233"/>
                  </a:cubicBezTo>
                  <a:lnTo>
                    <a:pt x="100" y="3233"/>
                  </a:lnTo>
                  <a:cubicBezTo>
                    <a:pt x="100" y="3233"/>
                    <a:pt x="101" y="3233"/>
                    <a:pt x="101" y="3233"/>
                  </a:cubicBezTo>
                  <a:cubicBezTo>
                    <a:pt x="107" y="3233"/>
                    <a:pt x="119" y="3260"/>
                    <a:pt x="121" y="3268"/>
                  </a:cubicBezTo>
                  <a:cubicBezTo>
                    <a:pt x="123" y="3276"/>
                    <a:pt x="126" y="3287"/>
                    <a:pt x="126" y="3296"/>
                  </a:cubicBezTo>
                  <a:cubicBezTo>
                    <a:pt x="126" y="3304"/>
                    <a:pt x="122" y="3301"/>
                    <a:pt x="122" y="3309"/>
                  </a:cubicBezTo>
                  <a:cubicBezTo>
                    <a:pt x="122" y="3316"/>
                    <a:pt x="124" y="3348"/>
                    <a:pt x="130" y="3348"/>
                  </a:cubicBezTo>
                  <a:cubicBezTo>
                    <a:pt x="136" y="3348"/>
                    <a:pt x="139" y="3350"/>
                    <a:pt x="142" y="3361"/>
                  </a:cubicBezTo>
                  <a:cubicBezTo>
                    <a:pt x="142" y="3361"/>
                    <a:pt x="146" y="3378"/>
                    <a:pt x="144" y="3378"/>
                  </a:cubicBezTo>
                  <a:cubicBezTo>
                    <a:pt x="144" y="3378"/>
                    <a:pt x="144" y="3378"/>
                    <a:pt x="144" y="3378"/>
                  </a:cubicBezTo>
                  <a:cubicBezTo>
                    <a:pt x="143" y="3378"/>
                    <a:pt x="132" y="3363"/>
                    <a:pt x="127" y="3363"/>
                  </a:cubicBezTo>
                  <a:cubicBezTo>
                    <a:pt x="126" y="3363"/>
                    <a:pt x="125" y="3366"/>
                    <a:pt x="125" y="3371"/>
                  </a:cubicBezTo>
                  <a:cubicBezTo>
                    <a:pt x="127" y="3389"/>
                    <a:pt x="140" y="3394"/>
                    <a:pt x="139" y="3412"/>
                  </a:cubicBezTo>
                  <a:cubicBezTo>
                    <a:pt x="138" y="3433"/>
                    <a:pt x="147" y="3445"/>
                    <a:pt x="155" y="3460"/>
                  </a:cubicBezTo>
                  <a:cubicBezTo>
                    <a:pt x="161" y="3472"/>
                    <a:pt x="158" y="3469"/>
                    <a:pt x="158" y="3477"/>
                  </a:cubicBezTo>
                  <a:cubicBezTo>
                    <a:pt x="158" y="3482"/>
                    <a:pt x="164" y="3492"/>
                    <a:pt x="165" y="3497"/>
                  </a:cubicBezTo>
                  <a:cubicBezTo>
                    <a:pt x="172" y="3502"/>
                    <a:pt x="185" y="3522"/>
                    <a:pt x="177" y="3530"/>
                  </a:cubicBezTo>
                  <a:cubicBezTo>
                    <a:pt x="174" y="3532"/>
                    <a:pt x="156" y="3546"/>
                    <a:pt x="170" y="3556"/>
                  </a:cubicBezTo>
                  <a:cubicBezTo>
                    <a:pt x="176" y="3560"/>
                    <a:pt x="179" y="3557"/>
                    <a:pt x="182" y="3573"/>
                  </a:cubicBezTo>
                  <a:cubicBezTo>
                    <a:pt x="184" y="3582"/>
                    <a:pt x="177" y="3577"/>
                    <a:pt x="175" y="3582"/>
                  </a:cubicBezTo>
                  <a:cubicBezTo>
                    <a:pt x="173" y="3587"/>
                    <a:pt x="176" y="3598"/>
                    <a:pt x="177" y="3604"/>
                  </a:cubicBezTo>
                  <a:lnTo>
                    <a:pt x="188" y="3601"/>
                  </a:lnTo>
                  <a:cubicBezTo>
                    <a:pt x="188" y="3596"/>
                    <a:pt x="188" y="3586"/>
                    <a:pt x="191" y="3583"/>
                  </a:cubicBezTo>
                  <a:cubicBezTo>
                    <a:pt x="191" y="3582"/>
                    <a:pt x="191" y="3582"/>
                    <a:pt x="192" y="3582"/>
                  </a:cubicBezTo>
                  <a:cubicBezTo>
                    <a:pt x="196" y="3582"/>
                    <a:pt x="200" y="3607"/>
                    <a:pt x="201" y="3610"/>
                  </a:cubicBezTo>
                  <a:cubicBezTo>
                    <a:pt x="205" y="3629"/>
                    <a:pt x="198" y="3621"/>
                    <a:pt x="197" y="3639"/>
                  </a:cubicBezTo>
                  <a:cubicBezTo>
                    <a:pt x="197" y="3642"/>
                    <a:pt x="197" y="3668"/>
                    <a:pt x="199" y="3670"/>
                  </a:cubicBezTo>
                  <a:cubicBezTo>
                    <a:pt x="205" y="3675"/>
                    <a:pt x="207" y="3667"/>
                    <a:pt x="212" y="3684"/>
                  </a:cubicBezTo>
                  <a:cubicBezTo>
                    <a:pt x="213" y="3692"/>
                    <a:pt x="214" y="3701"/>
                    <a:pt x="218" y="3704"/>
                  </a:cubicBezTo>
                  <a:cubicBezTo>
                    <a:pt x="226" y="3711"/>
                    <a:pt x="239" y="3764"/>
                    <a:pt x="242" y="3778"/>
                  </a:cubicBezTo>
                  <a:cubicBezTo>
                    <a:pt x="245" y="3792"/>
                    <a:pt x="242" y="3791"/>
                    <a:pt x="239" y="3797"/>
                  </a:cubicBezTo>
                  <a:cubicBezTo>
                    <a:pt x="235" y="3802"/>
                    <a:pt x="243" y="3822"/>
                    <a:pt x="245" y="3830"/>
                  </a:cubicBezTo>
                  <a:cubicBezTo>
                    <a:pt x="246" y="3841"/>
                    <a:pt x="249" y="3860"/>
                    <a:pt x="257" y="3863"/>
                  </a:cubicBezTo>
                  <a:cubicBezTo>
                    <a:pt x="262" y="3865"/>
                    <a:pt x="263" y="3873"/>
                    <a:pt x="266" y="3882"/>
                  </a:cubicBezTo>
                  <a:cubicBezTo>
                    <a:pt x="267" y="3888"/>
                    <a:pt x="272" y="3889"/>
                    <a:pt x="275" y="3897"/>
                  </a:cubicBezTo>
                  <a:cubicBezTo>
                    <a:pt x="280" y="3911"/>
                    <a:pt x="280" y="3921"/>
                    <a:pt x="284" y="3934"/>
                  </a:cubicBezTo>
                  <a:cubicBezTo>
                    <a:pt x="287" y="3947"/>
                    <a:pt x="309" y="3968"/>
                    <a:pt x="317" y="3968"/>
                  </a:cubicBezTo>
                  <a:cubicBezTo>
                    <a:pt x="319" y="3968"/>
                    <a:pt x="320" y="3967"/>
                    <a:pt x="321" y="3964"/>
                  </a:cubicBezTo>
                  <a:lnTo>
                    <a:pt x="321" y="3964"/>
                  </a:lnTo>
                  <a:cubicBezTo>
                    <a:pt x="321" y="3964"/>
                    <a:pt x="321" y="3964"/>
                    <a:pt x="321" y="3964"/>
                  </a:cubicBezTo>
                  <a:cubicBezTo>
                    <a:pt x="320" y="3964"/>
                    <a:pt x="314" y="3950"/>
                    <a:pt x="314" y="3948"/>
                  </a:cubicBezTo>
                  <a:cubicBezTo>
                    <a:pt x="312" y="3939"/>
                    <a:pt x="311" y="3929"/>
                    <a:pt x="312" y="3922"/>
                  </a:cubicBezTo>
                  <a:cubicBezTo>
                    <a:pt x="311" y="3902"/>
                    <a:pt x="308" y="3880"/>
                    <a:pt x="300" y="3860"/>
                  </a:cubicBezTo>
                  <a:cubicBezTo>
                    <a:pt x="298" y="3854"/>
                    <a:pt x="295" y="3854"/>
                    <a:pt x="293" y="3854"/>
                  </a:cubicBezTo>
                  <a:cubicBezTo>
                    <a:pt x="292" y="3854"/>
                    <a:pt x="291" y="3854"/>
                    <a:pt x="290" y="3854"/>
                  </a:cubicBezTo>
                  <a:cubicBezTo>
                    <a:pt x="286" y="3854"/>
                    <a:pt x="282" y="3853"/>
                    <a:pt x="279" y="3844"/>
                  </a:cubicBezTo>
                  <a:cubicBezTo>
                    <a:pt x="273" y="3832"/>
                    <a:pt x="273" y="3821"/>
                    <a:pt x="274" y="3811"/>
                  </a:cubicBezTo>
                  <a:cubicBezTo>
                    <a:pt x="280" y="3810"/>
                    <a:pt x="280" y="3808"/>
                    <a:pt x="277" y="3798"/>
                  </a:cubicBezTo>
                  <a:cubicBezTo>
                    <a:pt x="274" y="3789"/>
                    <a:pt x="274" y="3787"/>
                    <a:pt x="272" y="3787"/>
                  </a:cubicBezTo>
                  <a:cubicBezTo>
                    <a:pt x="272" y="3787"/>
                    <a:pt x="271" y="3788"/>
                    <a:pt x="269" y="3788"/>
                  </a:cubicBezTo>
                  <a:cubicBezTo>
                    <a:pt x="269" y="3788"/>
                    <a:pt x="267" y="3788"/>
                    <a:pt x="266" y="3787"/>
                  </a:cubicBezTo>
                  <a:cubicBezTo>
                    <a:pt x="262" y="3786"/>
                    <a:pt x="256" y="3774"/>
                    <a:pt x="257" y="3768"/>
                  </a:cubicBezTo>
                  <a:cubicBezTo>
                    <a:pt x="258" y="3764"/>
                    <a:pt x="260" y="3763"/>
                    <a:pt x="263" y="3763"/>
                  </a:cubicBezTo>
                  <a:cubicBezTo>
                    <a:pt x="264" y="3763"/>
                    <a:pt x="265" y="3763"/>
                    <a:pt x="265" y="3763"/>
                  </a:cubicBezTo>
                  <a:cubicBezTo>
                    <a:pt x="269" y="3763"/>
                    <a:pt x="272" y="3762"/>
                    <a:pt x="268" y="3748"/>
                  </a:cubicBezTo>
                  <a:cubicBezTo>
                    <a:pt x="266" y="3739"/>
                    <a:pt x="255" y="3721"/>
                    <a:pt x="250" y="3721"/>
                  </a:cubicBezTo>
                  <a:cubicBezTo>
                    <a:pt x="249" y="3721"/>
                    <a:pt x="249" y="3721"/>
                    <a:pt x="249" y="3721"/>
                  </a:cubicBezTo>
                  <a:cubicBezTo>
                    <a:pt x="246" y="3716"/>
                    <a:pt x="246" y="3708"/>
                    <a:pt x="244" y="3702"/>
                  </a:cubicBezTo>
                  <a:cubicBezTo>
                    <a:pt x="242" y="3696"/>
                    <a:pt x="222" y="3650"/>
                    <a:pt x="223" y="3646"/>
                  </a:cubicBezTo>
                  <a:cubicBezTo>
                    <a:pt x="223" y="3645"/>
                    <a:pt x="224" y="3645"/>
                    <a:pt x="225" y="3645"/>
                  </a:cubicBezTo>
                  <a:cubicBezTo>
                    <a:pt x="230" y="3645"/>
                    <a:pt x="242" y="3665"/>
                    <a:pt x="246" y="3667"/>
                  </a:cubicBezTo>
                  <a:lnTo>
                    <a:pt x="246" y="3667"/>
                  </a:lnTo>
                  <a:cubicBezTo>
                    <a:pt x="240" y="3663"/>
                    <a:pt x="224" y="3608"/>
                    <a:pt x="220" y="3602"/>
                  </a:cubicBezTo>
                  <a:cubicBezTo>
                    <a:pt x="213" y="3592"/>
                    <a:pt x="213" y="3584"/>
                    <a:pt x="216" y="3571"/>
                  </a:cubicBezTo>
                  <a:cubicBezTo>
                    <a:pt x="220" y="3553"/>
                    <a:pt x="212" y="3557"/>
                    <a:pt x="211" y="3545"/>
                  </a:cubicBezTo>
                  <a:cubicBezTo>
                    <a:pt x="208" y="3533"/>
                    <a:pt x="206" y="3529"/>
                    <a:pt x="208" y="3520"/>
                  </a:cubicBezTo>
                  <a:cubicBezTo>
                    <a:pt x="209" y="3517"/>
                    <a:pt x="209" y="3514"/>
                    <a:pt x="207" y="3509"/>
                  </a:cubicBezTo>
                  <a:cubicBezTo>
                    <a:pt x="205" y="3504"/>
                    <a:pt x="202" y="3500"/>
                    <a:pt x="199" y="3500"/>
                  </a:cubicBezTo>
                  <a:cubicBezTo>
                    <a:pt x="198" y="3500"/>
                    <a:pt x="196" y="3501"/>
                    <a:pt x="196" y="3504"/>
                  </a:cubicBezTo>
                  <a:cubicBezTo>
                    <a:pt x="195" y="3506"/>
                    <a:pt x="192" y="3507"/>
                    <a:pt x="191" y="3507"/>
                  </a:cubicBezTo>
                  <a:cubicBezTo>
                    <a:pt x="188" y="3507"/>
                    <a:pt x="186" y="3505"/>
                    <a:pt x="186" y="3498"/>
                  </a:cubicBezTo>
                  <a:cubicBezTo>
                    <a:pt x="186" y="3486"/>
                    <a:pt x="192" y="3482"/>
                    <a:pt x="191" y="3470"/>
                  </a:cubicBezTo>
                  <a:cubicBezTo>
                    <a:pt x="191" y="3458"/>
                    <a:pt x="185" y="3445"/>
                    <a:pt x="181" y="3435"/>
                  </a:cubicBezTo>
                  <a:cubicBezTo>
                    <a:pt x="178" y="3426"/>
                    <a:pt x="177" y="3417"/>
                    <a:pt x="177" y="3409"/>
                  </a:cubicBezTo>
                  <a:cubicBezTo>
                    <a:pt x="179" y="3406"/>
                    <a:pt x="179" y="3403"/>
                    <a:pt x="178" y="3399"/>
                  </a:cubicBezTo>
                  <a:cubicBezTo>
                    <a:pt x="176" y="3385"/>
                    <a:pt x="171" y="3389"/>
                    <a:pt x="168" y="3374"/>
                  </a:cubicBezTo>
                  <a:cubicBezTo>
                    <a:pt x="165" y="3364"/>
                    <a:pt x="166" y="3357"/>
                    <a:pt x="165" y="3348"/>
                  </a:cubicBezTo>
                  <a:cubicBezTo>
                    <a:pt x="161" y="3325"/>
                    <a:pt x="156" y="3297"/>
                    <a:pt x="147" y="3279"/>
                  </a:cubicBezTo>
                  <a:cubicBezTo>
                    <a:pt x="140" y="3267"/>
                    <a:pt x="139" y="3263"/>
                    <a:pt x="148" y="3262"/>
                  </a:cubicBezTo>
                  <a:cubicBezTo>
                    <a:pt x="149" y="3264"/>
                    <a:pt x="151" y="3265"/>
                    <a:pt x="151" y="3265"/>
                  </a:cubicBezTo>
                  <a:cubicBezTo>
                    <a:pt x="154" y="3265"/>
                    <a:pt x="153" y="3255"/>
                    <a:pt x="151" y="3248"/>
                  </a:cubicBezTo>
                  <a:cubicBezTo>
                    <a:pt x="150" y="3236"/>
                    <a:pt x="148" y="3221"/>
                    <a:pt x="143" y="3210"/>
                  </a:cubicBezTo>
                  <a:cubicBezTo>
                    <a:pt x="141" y="3201"/>
                    <a:pt x="135" y="3194"/>
                    <a:pt x="136" y="3181"/>
                  </a:cubicBezTo>
                  <a:cubicBezTo>
                    <a:pt x="144" y="3179"/>
                    <a:pt x="137" y="3147"/>
                    <a:pt x="134" y="3137"/>
                  </a:cubicBezTo>
                  <a:cubicBezTo>
                    <a:pt x="130" y="3126"/>
                    <a:pt x="115" y="3113"/>
                    <a:pt x="117" y="3108"/>
                  </a:cubicBezTo>
                  <a:cubicBezTo>
                    <a:pt x="123" y="3096"/>
                    <a:pt x="126" y="3092"/>
                    <a:pt x="124" y="3070"/>
                  </a:cubicBezTo>
                  <a:cubicBezTo>
                    <a:pt x="121" y="3039"/>
                    <a:pt x="115" y="3006"/>
                    <a:pt x="108" y="2976"/>
                  </a:cubicBezTo>
                  <a:cubicBezTo>
                    <a:pt x="106" y="2965"/>
                    <a:pt x="103" y="2954"/>
                    <a:pt x="101" y="2943"/>
                  </a:cubicBezTo>
                  <a:cubicBezTo>
                    <a:pt x="99" y="2937"/>
                    <a:pt x="95" y="2931"/>
                    <a:pt x="94" y="2925"/>
                  </a:cubicBezTo>
                  <a:cubicBezTo>
                    <a:pt x="93" y="2917"/>
                    <a:pt x="100" y="2909"/>
                    <a:pt x="101" y="2901"/>
                  </a:cubicBezTo>
                  <a:cubicBezTo>
                    <a:pt x="104" y="2892"/>
                    <a:pt x="105" y="2881"/>
                    <a:pt x="105" y="2870"/>
                  </a:cubicBezTo>
                  <a:cubicBezTo>
                    <a:pt x="104" y="2856"/>
                    <a:pt x="102" y="2843"/>
                    <a:pt x="94" y="2843"/>
                  </a:cubicBezTo>
                  <a:cubicBezTo>
                    <a:pt x="94" y="2843"/>
                    <a:pt x="94" y="2843"/>
                    <a:pt x="94" y="2843"/>
                  </a:cubicBezTo>
                  <a:cubicBezTo>
                    <a:pt x="100" y="2842"/>
                    <a:pt x="87" y="2811"/>
                    <a:pt x="85" y="2804"/>
                  </a:cubicBezTo>
                  <a:cubicBezTo>
                    <a:pt x="84" y="2800"/>
                    <a:pt x="92" y="2781"/>
                    <a:pt x="93" y="2772"/>
                  </a:cubicBezTo>
                  <a:cubicBezTo>
                    <a:pt x="93" y="2760"/>
                    <a:pt x="93" y="2745"/>
                    <a:pt x="89" y="2732"/>
                  </a:cubicBezTo>
                  <a:cubicBezTo>
                    <a:pt x="88" y="2727"/>
                    <a:pt x="86" y="2725"/>
                    <a:pt x="83" y="2725"/>
                  </a:cubicBezTo>
                  <a:cubicBezTo>
                    <a:pt x="80" y="2725"/>
                    <a:pt x="77" y="2727"/>
                    <a:pt x="75" y="2727"/>
                  </a:cubicBezTo>
                  <a:cubicBezTo>
                    <a:pt x="74" y="2721"/>
                    <a:pt x="73" y="2709"/>
                    <a:pt x="73" y="2703"/>
                  </a:cubicBezTo>
                  <a:cubicBezTo>
                    <a:pt x="74" y="2703"/>
                    <a:pt x="76" y="2703"/>
                    <a:pt x="78" y="2702"/>
                  </a:cubicBezTo>
                  <a:cubicBezTo>
                    <a:pt x="79" y="2698"/>
                    <a:pt x="77" y="2687"/>
                    <a:pt x="77" y="2683"/>
                  </a:cubicBezTo>
                  <a:cubicBezTo>
                    <a:pt x="76" y="2678"/>
                    <a:pt x="81" y="2676"/>
                    <a:pt x="81" y="2669"/>
                  </a:cubicBezTo>
                  <a:cubicBezTo>
                    <a:pt x="81" y="2662"/>
                    <a:pt x="81" y="2653"/>
                    <a:pt x="80" y="2646"/>
                  </a:cubicBezTo>
                  <a:cubicBezTo>
                    <a:pt x="76" y="2621"/>
                    <a:pt x="70" y="2613"/>
                    <a:pt x="62" y="2593"/>
                  </a:cubicBezTo>
                  <a:cubicBezTo>
                    <a:pt x="56" y="2576"/>
                    <a:pt x="58" y="2574"/>
                    <a:pt x="62" y="2574"/>
                  </a:cubicBezTo>
                  <a:cubicBezTo>
                    <a:pt x="64" y="2574"/>
                    <a:pt x="66" y="2574"/>
                    <a:pt x="69" y="2574"/>
                  </a:cubicBezTo>
                  <a:cubicBezTo>
                    <a:pt x="65" y="2574"/>
                    <a:pt x="67" y="2559"/>
                    <a:pt x="63" y="2553"/>
                  </a:cubicBezTo>
                  <a:cubicBezTo>
                    <a:pt x="62" y="2552"/>
                    <a:pt x="55" y="2552"/>
                    <a:pt x="55" y="2550"/>
                  </a:cubicBezTo>
                  <a:cubicBezTo>
                    <a:pt x="55" y="2539"/>
                    <a:pt x="64" y="2541"/>
                    <a:pt x="64" y="2532"/>
                  </a:cubicBezTo>
                  <a:cubicBezTo>
                    <a:pt x="63" y="2519"/>
                    <a:pt x="56" y="2511"/>
                    <a:pt x="53" y="2500"/>
                  </a:cubicBezTo>
                  <a:cubicBezTo>
                    <a:pt x="52" y="2492"/>
                    <a:pt x="52" y="2489"/>
                    <a:pt x="53" y="2489"/>
                  </a:cubicBezTo>
                  <a:lnTo>
                    <a:pt x="53" y="2489"/>
                  </a:lnTo>
                  <a:cubicBezTo>
                    <a:pt x="55" y="2489"/>
                    <a:pt x="58" y="2495"/>
                    <a:pt x="60" y="2499"/>
                  </a:cubicBezTo>
                  <a:cubicBezTo>
                    <a:pt x="61" y="2503"/>
                    <a:pt x="64" y="2505"/>
                    <a:pt x="66" y="2505"/>
                  </a:cubicBezTo>
                  <a:cubicBezTo>
                    <a:pt x="70" y="2505"/>
                    <a:pt x="73" y="2500"/>
                    <a:pt x="71" y="2490"/>
                  </a:cubicBezTo>
                  <a:cubicBezTo>
                    <a:pt x="69" y="2475"/>
                    <a:pt x="62" y="2457"/>
                    <a:pt x="53" y="2457"/>
                  </a:cubicBezTo>
                  <a:cubicBezTo>
                    <a:pt x="74" y="2457"/>
                    <a:pt x="52" y="2352"/>
                    <a:pt x="67" y="2352"/>
                  </a:cubicBezTo>
                  <a:cubicBezTo>
                    <a:pt x="75" y="2332"/>
                    <a:pt x="62" y="2313"/>
                    <a:pt x="60" y="2291"/>
                  </a:cubicBezTo>
                  <a:cubicBezTo>
                    <a:pt x="59" y="2275"/>
                    <a:pt x="59" y="2257"/>
                    <a:pt x="58" y="2241"/>
                  </a:cubicBezTo>
                  <a:cubicBezTo>
                    <a:pt x="57" y="2218"/>
                    <a:pt x="52" y="2197"/>
                    <a:pt x="51" y="2176"/>
                  </a:cubicBezTo>
                  <a:cubicBezTo>
                    <a:pt x="50" y="2160"/>
                    <a:pt x="57" y="2155"/>
                    <a:pt x="58" y="2134"/>
                  </a:cubicBezTo>
                  <a:cubicBezTo>
                    <a:pt x="58" y="2126"/>
                    <a:pt x="59" y="2113"/>
                    <a:pt x="55" y="2107"/>
                  </a:cubicBezTo>
                  <a:cubicBezTo>
                    <a:pt x="53" y="2105"/>
                    <a:pt x="49" y="2106"/>
                    <a:pt x="49" y="2099"/>
                  </a:cubicBezTo>
                  <a:cubicBezTo>
                    <a:pt x="51" y="2086"/>
                    <a:pt x="59" y="2082"/>
                    <a:pt x="65" y="2082"/>
                  </a:cubicBezTo>
                  <a:cubicBezTo>
                    <a:pt x="66" y="2082"/>
                    <a:pt x="67" y="2083"/>
                    <a:pt x="67" y="2083"/>
                  </a:cubicBezTo>
                  <a:lnTo>
                    <a:pt x="67" y="2083"/>
                  </a:lnTo>
                  <a:cubicBezTo>
                    <a:pt x="56" y="2080"/>
                    <a:pt x="67" y="1945"/>
                    <a:pt x="68" y="1926"/>
                  </a:cubicBezTo>
                  <a:cubicBezTo>
                    <a:pt x="69" y="1907"/>
                    <a:pt x="75" y="1885"/>
                    <a:pt x="75" y="1867"/>
                  </a:cubicBezTo>
                  <a:cubicBezTo>
                    <a:pt x="75" y="1850"/>
                    <a:pt x="74" y="1832"/>
                    <a:pt x="71" y="1816"/>
                  </a:cubicBezTo>
                  <a:cubicBezTo>
                    <a:pt x="70" y="1811"/>
                    <a:pt x="61" y="1796"/>
                    <a:pt x="58" y="1796"/>
                  </a:cubicBezTo>
                  <a:cubicBezTo>
                    <a:pt x="58" y="1796"/>
                    <a:pt x="57" y="1796"/>
                    <a:pt x="57" y="1796"/>
                  </a:cubicBezTo>
                  <a:lnTo>
                    <a:pt x="57" y="1796"/>
                  </a:lnTo>
                  <a:cubicBezTo>
                    <a:pt x="59" y="1786"/>
                    <a:pt x="74" y="1794"/>
                    <a:pt x="69" y="1774"/>
                  </a:cubicBezTo>
                  <a:cubicBezTo>
                    <a:pt x="69" y="1771"/>
                    <a:pt x="63" y="1750"/>
                    <a:pt x="66" y="1746"/>
                  </a:cubicBezTo>
                  <a:cubicBezTo>
                    <a:pt x="66" y="1746"/>
                    <a:pt x="66" y="1746"/>
                    <a:pt x="66" y="1746"/>
                  </a:cubicBezTo>
                  <a:cubicBezTo>
                    <a:pt x="68" y="1746"/>
                    <a:pt x="74" y="1755"/>
                    <a:pt x="77" y="1755"/>
                  </a:cubicBezTo>
                  <a:cubicBezTo>
                    <a:pt x="78" y="1755"/>
                    <a:pt x="79" y="1753"/>
                    <a:pt x="79" y="1750"/>
                  </a:cubicBezTo>
                  <a:cubicBezTo>
                    <a:pt x="79" y="1735"/>
                    <a:pt x="77" y="1707"/>
                    <a:pt x="67" y="1706"/>
                  </a:cubicBezTo>
                  <a:cubicBezTo>
                    <a:pt x="67" y="1697"/>
                    <a:pt x="79" y="1686"/>
                    <a:pt x="81" y="1685"/>
                  </a:cubicBezTo>
                  <a:cubicBezTo>
                    <a:pt x="82" y="1681"/>
                    <a:pt x="93" y="1653"/>
                    <a:pt x="91" y="1650"/>
                  </a:cubicBezTo>
                  <a:cubicBezTo>
                    <a:pt x="88" y="1645"/>
                    <a:pt x="79" y="1646"/>
                    <a:pt x="80" y="1630"/>
                  </a:cubicBezTo>
                  <a:cubicBezTo>
                    <a:pt x="80" y="1618"/>
                    <a:pt x="85" y="1609"/>
                    <a:pt x="85" y="1596"/>
                  </a:cubicBezTo>
                  <a:cubicBezTo>
                    <a:pt x="84" y="1583"/>
                    <a:pt x="81" y="1581"/>
                    <a:pt x="82" y="1567"/>
                  </a:cubicBezTo>
                  <a:cubicBezTo>
                    <a:pt x="84" y="1550"/>
                    <a:pt x="92" y="1547"/>
                    <a:pt x="95" y="1529"/>
                  </a:cubicBezTo>
                  <a:cubicBezTo>
                    <a:pt x="97" y="1517"/>
                    <a:pt x="98" y="1497"/>
                    <a:pt x="90" y="1496"/>
                  </a:cubicBezTo>
                  <a:cubicBezTo>
                    <a:pt x="92" y="1493"/>
                    <a:pt x="104" y="1470"/>
                    <a:pt x="102" y="1470"/>
                  </a:cubicBezTo>
                  <a:lnTo>
                    <a:pt x="102" y="1470"/>
                  </a:lnTo>
                  <a:cubicBezTo>
                    <a:pt x="102" y="1470"/>
                    <a:pt x="102" y="1470"/>
                    <a:pt x="101" y="1470"/>
                  </a:cubicBezTo>
                  <a:cubicBezTo>
                    <a:pt x="99" y="1470"/>
                    <a:pt x="95" y="1475"/>
                    <a:pt x="92" y="1475"/>
                  </a:cubicBezTo>
                  <a:cubicBezTo>
                    <a:pt x="90" y="1475"/>
                    <a:pt x="89" y="1473"/>
                    <a:pt x="90" y="1465"/>
                  </a:cubicBezTo>
                  <a:cubicBezTo>
                    <a:pt x="91" y="1455"/>
                    <a:pt x="95" y="1450"/>
                    <a:pt x="98" y="1442"/>
                  </a:cubicBezTo>
                  <a:cubicBezTo>
                    <a:pt x="103" y="1424"/>
                    <a:pt x="108" y="1390"/>
                    <a:pt x="101" y="1379"/>
                  </a:cubicBezTo>
                  <a:lnTo>
                    <a:pt x="101" y="1379"/>
                  </a:lnTo>
                  <a:cubicBezTo>
                    <a:pt x="101" y="1380"/>
                    <a:pt x="101" y="1380"/>
                    <a:pt x="102" y="1380"/>
                  </a:cubicBezTo>
                  <a:cubicBezTo>
                    <a:pt x="107" y="1380"/>
                    <a:pt x="118" y="1354"/>
                    <a:pt x="120" y="1347"/>
                  </a:cubicBezTo>
                  <a:cubicBezTo>
                    <a:pt x="112" y="1346"/>
                    <a:pt x="115" y="1336"/>
                    <a:pt x="118" y="1323"/>
                  </a:cubicBezTo>
                  <a:cubicBezTo>
                    <a:pt x="121" y="1308"/>
                    <a:pt x="120" y="1315"/>
                    <a:pt x="116" y="1309"/>
                  </a:cubicBezTo>
                  <a:cubicBezTo>
                    <a:pt x="111" y="1301"/>
                    <a:pt x="127" y="1269"/>
                    <a:pt x="129" y="1258"/>
                  </a:cubicBezTo>
                  <a:cubicBezTo>
                    <a:pt x="131" y="1251"/>
                    <a:pt x="127" y="1248"/>
                    <a:pt x="128" y="1238"/>
                  </a:cubicBezTo>
                  <a:cubicBezTo>
                    <a:pt x="129" y="1224"/>
                    <a:pt x="132" y="1209"/>
                    <a:pt x="135" y="1195"/>
                  </a:cubicBezTo>
                  <a:cubicBezTo>
                    <a:pt x="139" y="1167"/>
                    <a:pt x="140" y="1152"/>
                    <a:pt x="130" y="1137"/>
                  </a:cubicBezTo>
                  <a:lnTo>
                    <a:pt x="130" y="1137"/>
                  </a:lnTo>
                  <a:cubicBezTo>
                    <a:pt x="134" y="1141"/>
                    <a:pt x="138" y="1151"/>
                    <a:pt x="142" y="1151"/>
                  </a:cubicBezTo>
                  <a:cubicBezTo>
                    <a:pt x="142" y="1151"/>
                    <a:pt x="142" y="1151"/>
                    <a:pt x="143" y="1151"/>
                  </a:cubicBezTo>
                  <a:cubicBezTo>
                    <a:pt x="149" y="1149"/>
                    <a:pt x="145" y="1133"/>
                    <a:pt x="144" y="1129"/>
                  </a:cubicBezTo>
                  <a:cubicBezTo>
                    <a:pt x="136" y="1109"/>
                    <a:pt x="142" y="1099"/>
                    <a:pt x="155" y="1090"/>
                  </a:cubicBezTo>
                  <a:cubicBezTo>
                    <a:pt x="164" y="1084"/>
                    <a:pt x="141" y="1054"/>
                    <a:pt x="152" y="1054"/>
                  </a:cubicBezTo>
                  <a:cubicBezTo>
                    <a:pt x="152" y="1054"/>
                    <a:pt x="152" y="1054"/>
                    <a:pt x="153" y="1054"/>
                  </a:cubicBezTo>
                  <a:cubicBezTo>
                    <a:pt x="153" y="1054"/>
                    <a:pt x="154" y="1054"/>
                    <a:pt x="154" y="1054"/>
                  </a:cubicBezTo>
                  <a:cubicBezTo>
                    <a:pt x="163" y="1054"/>
                    <a:pt x="169" y="1011"/>
                    <a:pt x="158" y="1007"/>
                  </a:cubicBezTo>
                  <a:lnTo>
                    <a:pt x="158" y="1007"/>
                  </a:lnTo>
                  <a:cubicBezTo>
                    <a:pt x="158" y="1007"/>
                    <a:pt x="159" y="1007"/>
                    <a:pt x="159" y="1007"/>
                  </a:cubicBezTo>
                  <a:cubicBezTo>
                    <a:pt x="163" y="1007"/>
                    <a:pt x="167" y="1002"/>
                    <a:pt x="170" y="994"/>
                  </a:cubicBezTo>
                  <a:cubicBezTo>
                    <a:pt x="173" y="990"/>
                    <a:pt x="172" y="983"/>
                    <a:pt x="174" y="976"/>
                  </a:cubicBezTo>
                  <a:cubicBezTo>
                    <a:pt x="177" y="962"/>
                    <a:pt x="182" y="958"/>
                    <a:pt x="185" y="946"/>
                  </a:cubicBezTo>
                  <a:cubicBezTo>
                    <a:pt x="189" y="933"/>
                    <a:pt x="186" y="924"/>
                    <a:pt x="189" y="914"/>
                  </a:cubicBezTo>
                  <a:cubicBezTo>
                    <a:pt x="192" y="900"/>
                    <a:pt x="196" y="887"/>
                    <a:pt x="200" y="875"/>
                  </a:cubicBezTo>
                  <a:cubicBezTo>
                    <a:pt x="206" y="857"/>
                    <a:pt x="213" y="845"/>
                    <a:pt x="216" y="824"/>
                  </a:cubicBezTo>
                  <a:cubicBezTo>
                    <a:pt x="218" y="814"/>
                    <a:pt x="212" y="802"/>
                    <a:pt x="213" y="797"/>
                  </a:cubicBezTo>
                  <a:cubicBezTo>
                    <a:pt x="214" y="791"/>
                    <a:pt x="225" y="790"/>
                    <a:pt x="228" y="783"/>
                  </a:cubicBezTo>
                  <a:cubicBezTo>
                    <a:pt x="233" y="775"/>
                    <a:pt x="227" y="766"/>
                    <a:pt x="225" y="762"/>
                  </a:cubicBezTo>
                  <a:cubicBezTo>
                    <a:pt x="223" y="759"/>
                    <a:pt x="209" y="754"/>
                    <a:pt x="218" y="742"/>
                  </a:cubicBezTo>
                  <a:cubicBezTo>
                    <a:pt x="225" y="732"/>
                    <a:pt x="233" y="730"/>
                    <a:pt x="239" y="715"/>
                  </a:cubicBezTo>
                  <a:cubicBezTo>
                    <a:pt x="248" y="695"/>
                    <a:pt x="230" y="680"/>
                    <a:pt x="245" y="666"/>
                  </a:cubicBezTo>
                  <a:cubicBezTo>
                    <a:pt x="254" y="657"/>
                    <a:pt x="260" y="614"/>
                    <a:pt x="263" y="600"/>
                  </a:cubicBezTo>
                  <a:cubicBezTo>
                    <a:pt x="267" y="585"/>
                    <a:pt x="268" y="572"/>
                    <a:pt x="274" y="559"/>
                  </a:cubicBezTo>
                  <a:cubicBezTo>
                    <a:pt x="276" y="556"/>
                    <a:pt x="294" y="528"/>
                    <a:pt x="292" y="528"/>
                  </a:cubicBezTo>
                  <a:lnTo>
                    <a:pt x="292" y="528"/>
                  </a:lnTo>
                  <a:cubicBezTo>
                    <a:pt x="290" y="529"/>
                    <a:pt x="287" y="533"/>
                    <a:pt x="284" y="533"/>
                  </a:cubicBezTo>
                  <a:cubicBezTo>
                    <a:pt x="283" y="533"/>
                    <a:pt x="282" y="531"/>
                    <a:pt x="282" y="527"/>
                  </a:cubicBezTo>
                  <a:cubicBezTo>
                    <a:pt x="282" y="521"/>
                    <a:pt x="285" y="514"/>
                    <a:pt x="287" y="508"/>
                  </a:cubicBezTo>
                  <a:cubicBezTo>
                    <a:pt x="291" y="496"/>
                    <a:pt x="299" y="477"/>
                    <a:pt x="306" y="477"/>
                  </a:cubicBezTo>
                  <a:cubicBezTo>
                    <a:pt x="307" y="477"/>
                    <a:pt x="307" y="477"/>
                    <a:pt x="307" y="477"/>
                  </a:cubicBezTo>
                  <a:lnTo>
                    <a:pt x="307" y="477"/>
                  </a:lnTo>
                  <a:cubicBezTo>
                    <a:pt x="285" y="469"/>
                    <a:pt x="317" y="458"/>
                    <a:pt x="322" y="439"/>
                  </a:cubicBezTo>
                  <a:cubicBezTo>
                    <a:pt x="324" y="421"/>
                    <a:pt x="315" y="417"/>
                    <a:pt x="319" y="397"/>
                  </a:cubicBezTo>
                  <a:cubicBezTo>
                    <a:pt x="321" y="391"/>
                    <a:pt x="330" y="377"/>
                    <a:pt x="334" y="371"/>
                  </a:cubicBezTo>
                  <a:cubicBezTo>
                    <a:pt x="346" y="345"/>
                    <a:pt x="332" y="352"/>
                    <a:pt x="344" y="324"/>
                  </a:cubicBezTo>
                  <a:cubicBezTo>
                    <a:pt x="352" y="306"/>
                    <a:pt x="357" y="294"/>
                    <a:pt x="363" y="274"/>
                  </a:cubicBezTo>
                  <a:cubicBezTo>
                    <a:pt x="364" y="268"/>
                    <a:pt x="366" y="249"/>
                    <a:pt x="366" y="248"/>
                  </a:cubicBezTo>
                  <a:cubicBezTo>
                    <a:pt x="377" y="219"/>
                    <a:pt x="406" y="195"/>
                    <a:pt x="411" y="165"/>
                  </a:cubicBezTo>
                  <a:cubicBezTo>
                    <a:pt x="413" y="150"/>
                    <a:pt x="405" y="161"/>
                    <a:pt x="413" y="144"/>
                  </a:cubicBezTo>
                  <a:cubicBezTo>
                    <a:pt x="418" y="141"/>
                    <a:pt x="423" y="136"/>
                    <a:pt x="427" y="129"/>
                  </a:cubicBezTo>
                  <a:cubicBezTo>
                    <a:pt x="429" y="126"/>
                    <a:pt x="425" y="125"/>
                    <a:pt x="427" y="119"/>
                  </a:cubicBezTo>
                  <a:cubicBezTo>
                    <a:pt x="433" y="102"/>
                    <a:pt x="451" y="83"/>
                    <a:pt x="469" y="70"/>
                  </a:cubicBezTo>
                  <a:cubicBezTo>
                    <a:pt x="486" y="58"/>
                    <a:pt x="501" y="54"/>
                    <a:pt x="512" y="46"/>
                  </a:cubicBezTo>
                  <a:lnTo>
                    <a:pt x="512" y="46"/>
                  </a:lnTo>
                  <a:cubicBezTo>
                    <a:pt x="510" y="47"/>
                    <a:pt x="510" y="47"/>
                    <a:pt x="511" y="47"/>
                  </a:cubicBezTo>
                  <a:cubicBezTo>
                    <a:pt x="512" y="47"/>
                    <a:pt x="517" y="45"/>
                    <a:pt x="514" y="45"/>
                  </a:cubicBezTo>
                  <a:cubicBezTo>
                    <a:pt x="514" y="45"/>
                    <a:pt x="513" y="45"/>
                    <a:pt x="513" y="45"/>
                  </a:cubicBezTo>
                  <a:lnTo>
                    <a:pt x="513" y="45"/>
                  </a:lnTo>
                  <a:cubicBezTo>
                    <a:pt x="513" y="45"/>
                    <a:pt x="513" y="45"/>
                    <a:pt x="513" y="45"/>
                  </a:cubicBezTo>
                  <a:cubicBezTo>
                    <a:pt x="513" y="45"/>
                    <a:pt x="513" y="45"/>
                    <a:pt x="513" y="45"/>
                  </a:cubicBezTo>
                  <a:lnTo>
                    <a:pt x="513" y="45"/>
                  </a:lnTo>
                  <a:cubicBezTo>
                    <a:pt x="518" y="44"/>
                    <a:pt x="524" y="32"/>
                    <a:pt x="524" y="21"/>
                  </a:cubicBezTo>
                  <a:lnTo>
                    <a:pt x="524" y="21"/>
                  </a:lnTo>
                  <a:cubicBezTo>
                    <a:pt x="525" y="25"/>
                    <a:pt x="534" y="31"/>
                    <a:pt x="542" y="34"/>
                  </a:cubicBezTo>
                  <a:cubicBezTo>
                    <a:pt x="549" y="37"/>
                    <a:pt x="557" y="40"/>
                    <a:pt x="563" y="40"/>
                  </a:cubicBezTo>
                  <a:cubicBezTo>
                    <a:pt x="568" y="40"/>
                    <a:pt x="571" y="38"/>
                    <a:pt x="572" y="32"/>
                  </a:cubicBezTo>
                  <a:lnTo>
                    <a:pt x="572" y="32"/>
                  </a:lnTo>
                  <a:cubicBezTo>
                    <a:pt x="574" y="37"/>
                    <a:pt x="618" y="61"/>
                    <a:pt x="620" y="75"/>
                  </a:cubicBezTo>
                  <a:cubicBezTo>
                    <a:pt x="622" y="84"/>
                    <a:pt x="627" y="81"/>
                    <a:pt x="636" y="87"/>
                  </a:cubicBezTo>
                  <a:cubicBezTo>
                    <a:pt x="645" y="91"/>
                    <a:pt x="653" y="100"/>
                    <a:pt x="661" y="107"/>
                  </a:cubicBezTo>
                  <a:cubicBezTo>
                    <a:pt x="702" y="139"/>
                    <a:pt x="737" y="187"/>
                    <a:pt x="764" y="233"/>
                  </a:cubicBezTo>
                  <a:cubicBezTo>
                    <a:pt x="781" y="259"/>
                    <a:pt x="801" y="324"/>
                    <a:pt x="823" y="324"/>
                  </a:cubicBezTo>
                  <a:cubicBezTo>
                    <a:pt x="825" y="324"/>
                    <a:pt x="826" y="324"/>
                    <a:pt x="828" y="323"/>
                  </a:cubicBezTo>
                  <a:cubicBezTo>
                    <a:pt x="828" y="323"/>
                    <a:pt x="830" y="323"/>
                    <a:pt x="833" y="323"/>
                  </a:cubicBezTo>
                  <a:cubicBezTo>
                    <a:pt x="839" y="323"/>
                    <a:pt x="846" y="324"/>
                    <a:pt x="845" y="329"/>
                  </a:cubicBezTo>
                  <a:cubicBezTo>
                    <a:pt x="843" y="335"/>
                    <a:pt x="840" y="343"/>
                    <a:pt x="836" y="346"/>
                  </a:cubicBezTo>
                  <a:cubicBezTo>
                    <a:pt x="833" y="347"/>
                    <a:pt x="811" y="368"/>
                    <a:pt x="813" y="370"/>
                  </a:cubicBezTo>
                  <a:cubicBezTo>
                    <a:pt x="817" y="372"/>
                    <a:pt x="817" y="369"/>
                    <a:pt x="822" y="375"/>
                  </a:cubicBezTo>
                  <a:cubicBezTo>
                    <a:pt x="827" y="382"/>
                    <a:pt x="832" y="391"/>
                    <a:pt x="837" y="398"/>
                  </a:cubicBezTo>
                  <a:cubicBezTo>
                    <a:pt x="843" y="410"/>
                    <a:pt x="852" y="429"/>
                    <a:pt x="845" y="432"/>
                  </a:cubicBezTo>
                  <a:cubicBezTo>
                    <a:pt x="847" y="432"/>
                    <a:pt x="848" y="432"/>
                    <a:pt x="849" y="432"/>
                  </a:cubicBezTo>
                  <a:cubicBezTo>
                    <a:pt x="859" y="432"/>
                    <a:pt x="864" y="456"/>
                    <a:pt x="875" y="456"/>
                  </a:cubicBezTo>
                  <a:cubicBezTo>
                    <a:pt x="876" y="456"/>
                    <a:pt x="876" y="456"/>
                    <a:pt x="876" y="456"/>
                  </a:cubicBezTo>
                  <a:cubicBezTo>
                    <a:pt x="883" y="456"/>
                    <a:pt x="900" y="459"/>
                    <a:pt x="898" y="480"/>
                  </a:cubicBezTo>
                  <a:cubicBezTo>
                    <a:pt x="897" y="489"/>
                    <a:pt x="889" y="487"/>
                    <a:pt x="891" y="501"/>
                  </a:cubicBezTo>
                  <a:cubicBezTo>
                    <a:pt x="893" y="509"/>
                    <a:pt x="898" y="520"/>
                    <a:pt x="905" y="521"/>
                  </a:cubicBezTo>
                  <a:cubicBezTo>
                    <a:pt x="912" y="522"/>
                    <a:pt x="911" y="525"/>
                    <a:pt x="918" y="537"/>
                  </a:cubicBezTo>
                  <a:cubicBezTo>
                    <a:pt x="921" y="544"/>
                    <a:pt x="916" y="542"/>
                    <a:pt x="914" y="545"/>
                  </a:cubicBezTo>
                  <a:cubicBezTo>
                    <a:pt x="910" y="559"/>
                    <a:pt x="947" y="583"/>
                    <a:pt x="947" y="605"/>
                  </a:cubicBezTo>
                  <a:cubicBezTo>
                    <a:pt x="955" y="618"/>
                    <a:pt x="976" y="630"/>
                    <a:pt x="975" y="635"/>
                  </a:cubicBezTo>
                  <a:cubicBezTo>
                    <a:pt x="975" y="638"/>
                    <a:pt x="969" y="648"/>
                    <a:pt x="972" y="652"/>
                  </a:cubicBezTo>
                  <a:cubicBezTo>
                    <a:pt x="974" y="655"/>
                    <a:pt x="976" y="655"/>
                    <a:pt x="978" y="655"/>
                  </a:cubicBezTo>
                  <a:cubicBezTo>
                    <a:pt x="979" y="655"/>
                    <a:pt x="981" y="655"/>
                    <a:pt x="982" y="655"/>
                  </a:cubicBezTo>
                  <a:cubicBezTo>
                    <a:pt x="984" y="655"/>
                    <a:pt x="986" y="656"/>
                    <a:pt x="989" y="659"/>
                  </a:cubicBezTo>
                  <a:cubicBezTo>
                    <a:pt x="989" y="659"/>
                    <a:pt x="979" y="680"/>
                    <a:pt x="980" y="680"/>
                  </a:cubicBezTo>
                  <a:cubicBezTo>
                    <a:pt x="991" y="685"/>
                    <a:pt x="1003" y="696"/>
                    <a:pt x="1009" y="720"/>
                  </a:cubicBezTo>
                  <a:cubicBezTo>
                    <a:pt x="1010" y="730"/>
                    <a:pt x="1014" y="742"/>
                    <a:pt x="1020" y="754"/>
                  </a:cubicBezTo>
                  <a:cubicBezTo>
                    <a:pt x="1021" y="756"/>
                    <a:pt x="1026" y="762"/>
                    <a:pt x="1027" y="762"/>
                  </a:cubicBezTo>
                  <a:cubicBezTo>
                    <a:pt x="1028" y="762"/>
                    <a:pt x="1028" y="761"/>
                    <a:pt x="1026" y="757"/>
                  </a:cubicBezTo>
                  <a:lnTo>
                    <a:pt x="1026" y="757"/>
                  </a:lnTo>
                  <a:lnTo>
                    <a:pt x="1038" y="783"/>
                  </a:lnTo>
                  <a:cubicBezTo>
                    <a:pt x="1042" y="790"/>
                    <a:pt x="1043" y="792"/>
                    <a:pt x="1044" y="792"/>
                  </a:cubicBezTo>
                  <a:cubicBezTo>
                    <a:pt x="1044" y="792"/>
                    <a:pt x="1044" y="791"/>
                    <a:pt x="1045" y="791"/>
                  </a:cubicBezTo>
                  <a:cubicBezTo>
                    <a:pt x="1046" y="791"/>
                    <a:pt x="1047" y="791"/>
                    <a:pt x="1049" y="793"/>
                  </a:cubicBezTo>
                  <a:cubicBezTo>
                    <a:pt x="1055" y="797"/>
                    <a:pt x="1062" y="829"/>
                    <a:pt x="1065" y="838"/>
                  </a:cubicBezTo>
                  <a:cubicBezTo>
                    <a:pt x="1069" y="848"/>
                    <a:pt x="1077" y="870"/>
                    <a:pt x="1086" y="877"/>
                  </a:cubicBezTo>
                  <a:cubicBezTo>
                    <a:pt x="1092" y="883"/>
                    <a:pt x="1099" y="873"/>
                    <a:pt x="1099" y="897"/>
                  </a:cubicBezTo>
                  <a:cubicBezTo>
                    <a:pt x="1097" y="905"/>
                    <a:pt x="1101" y="924"/>
                    <a:pt x="1106" y="924"/>
                  </a:cubicBezTo>
                  <a:cubicBezTo>
                    <a:pt x="1107" y="924"/>
                    <a:pt x="1109" y="922"/>
                    <a:pt x="1110" y="919"/>
                  </a:cubicBezTo>
                  <a:cubicBezTo>
                    <a:pt x="1111" y="918"/>
                    <a:pt x="1112" y="918"/>
                    <a:pt x="1114" y="918"/>
                  </a:cubicBezTo>
                  <a:cubicBezTo>
                    <a:pt x="1122" y="918"/>
                    <a:pt x="1129" y="931"/>
                    <a:pt x="1130" y="946"/>
                  </a:cubicBezTo>
                  <a:cubicBezTo>
                    <a:pt x="1130" y="958"/>
                    <a:pt x="1122" y="961"/>
                    <a:pt x="1136" y="980"/>
                  </a:cubicBezTo>
                  <a:cubicBezTo>
                    <a:pt x="1138" y="983"/>
                    <a:pt x="1161" y="1005"/>
                    <a:pt x="1161" y="1008"/>
                  </a:cubicBezTo>
                  <a:cubicBezTo>
                    <a:pt x="1161" y="1008"/>
                    <a:pt x="1160" y="1008"/>
                    <a:pt x="1160" y="1008"/>
                  </a:cubicBezTo>
                  <a:cubicBezTo>
                    <a:pt x="1158" y="1008"/>
                    <a:pt x="1150" y="999"/>
                    <a:pt x="1146" y="999"/>
                  </a:cubicBezTo>
                  <a:cubicBezTo>
                    <a:pt x="1145" y="999"/>
                    <a:pt x="1145" y="1000"/>
                    <a:pt x="1145" y="1003"/>
                  </a:cubicBezTo>
                  <a:cubicBezTo>
                    <a:pt x="1146" y="1012"/>
                    <a:pt x="1163" y="1030"/>
                    <a:pt x="1168" y="1035"/>
                  </a:cubicBezTo>
                  <a:cubicBezTo>
                    <a:pt x="1173" y="1047"/>
                    <a:pt x="1180" y="1062"/>
                    <a:pt x="1181" y="1074"/>
                  </a:cubicBezTo>
                  <a:cubicBezTo>
                    <a:pt x="1182" y="1086"/>
                    <a:pt x="1183" y="1094"/>
                    <a:pt x="1189" y="1108"/>
                  </a:cubicBezTo>
                  <a:cubicBezTo>
                    <a:pt x="1195" y="1122"/>
                    <a:pt x="1202" y="1138"/>
                    <a:pt x="1210" y="1150"/>
                  </a:cubicBezTo>
                  <a:cubicBezTo>
                    <a:pt x="1218" y="1163"/>
                    <a:pt x="1228" y="1167"/>
                    <a:pt x="1226" y="1178"/>
                  </a:cubicBezTo>
                  <a:cubicBezTo>
                    <a:pt x="1223" y="1191"/>
                    <a:pt x="1230" y="1210"/>
                    <a:pt x="1238" y="1224"/>
                  </a:cubicBezTo>
                  <a:cubicBezTo>
                    <a:pt x="1241" y="1230"/>
                    <a:pt x="1244" y="1231"/>
                    <a:pt x="1246" y="1231"/>
                  </a:cubicBezTo>
                  <a:cubicBezTo>
                    <a:pt x="1249" y="1231"/>
                    <a:pt x="1251" y="1229"/>
                    <a:pt x="1253" y="1228"/>
                  </a:cubicBezTo>
                  <a:lnTo>
                    <a:pt x="1253" y="1228"/>
                  </a:lnTo>
                  <a:cubicBezTo>
                    <a:pt x="1239" y="1235"/>
                    <a:pt x="1262" y="1278"/>
                    <a:pt x="1275" y="1288"/>
                  </a:cubicBezTo>
                  <a:cubicBezTo>
                    <a:pt x="1282" y="1294"/>
                    <a:pt x="1287" y="1309"/>
                    <a:pt x="1285" y="1316"/>
                  </a:cubicBezTo>
                  <a:cubicBezTo>
                    <a:pt x="1284" y="1317"/>
                    <a:pt x="1283" y="1317"/>
                    <a:pt x="1283" y="1317"/>
                  </a:cubicBezTo>
                  <a:cubicBezTo>
                    <a:pt x="1281" y="1317"/>
                    <a:pt x="1279" y="1315"/>
                    <a:pt x="1277" y="1315"/>
                  </a:cubicBezTo>
                  <a:cubicBezTo>
                    <a:pt x="1276" y="1315"/>
                    <a:pt x="1275" y="1316"/>
                    <a:pt x="1275" y="1318"/>
                  </a:cubicBezTo>
                  <a:cubicBezTo>
                    <a:pt x="1274" y="1325"/>
                    <a:pt x="1283" y="1331"/>
                    <a:pt x="1285" y="1335"/>
                  </a:cubicBezTo>
                  <a:cubicBezTo>
                    <a:pt x="1293" y="1346"/>
                    <a:pt x="1299" y="1363"/>
                    <a:pt x="1299" y="1375"/>
                  </a:cubicBezTo>
                  <a:cubicBezTo>
                    <a:pt x="1290" y="1378"/>
                    <a:pt x="1310" y="1394"/>
                    <a:pt x="1314" y="1400"/>
                  </a:cubicBezTo>
                  <a:cubicBezTo>
                    <a:pt x="1323" y="1417"/>
                    <a:pt x="1327" y="1441"/>
                    <a:pt x="1338" y="1454"/>
                  </a:cubicBezTo>
                  <a:cubicBezTo>
                    <a:pt x="1348" y="1466"/>
                    <a:pt x="1354" y="1487"/>
                    <a:pt x="1360" y="1503"/>
                  </a:cubicBezTo>
                  <a:cubicBezTo>
                    <a:pt x="1365" y="1520"/>
                    <a:pt x="1371" y="1553"/>
                    <a:pt x="1384" y="1566"/>
                  </a:cubicBezTo>
                  <a:cubicBezTo>
                    <a:pt x="1388" y="1571"/>
                    <a:pt x="1384" y="1583"/>
                    <a:pt x="1385" y="1590"/>
                  </a:cubicBezTo>
                  <a:cubicBezTo>
                    <a:pt x="1386" y="1601"/>
                    <a:pt x="1394" y="1603"/>
                    <a:pt x="1398" y="1615"/>
                  </a:cubicBezTo>
                  <a:cubicBezTo>
                    <a:pt x="1403" y="1629"/>
                    <a:pt x="1409" y="1643"/>
                    <a:pt x="1414" y="1656"/>
                  </a:cubicBezTo>
                  <a:cubicBezTo>
                    <a:pt x="1421" y="1671"/>
                    <a:pt x="1425" y="1664"/>
                    <a:pt x="1426" y="1682"/>
                  </a:cubicBezTo>
                  <a:cubicBezTo>
                    <a:pt x="1427" y="1697"/>
                    <a:pt x="1431" y="1733"/>
                    <a:pt x="1445" y="1733"/>
                  </a:cubicBezTo>
                  <a:cubicBezTo>
                    <a:pt x="1446" y="1733"/>
                    <a:pt x="1448" y="1733"/>
                    <a:pt x="1449" y="1733"/>
                  </a:cubicBezTo>
                  <a:lnTo>
                    <a:pt x="1449" y="1733"/>
                  </a:lnTo>
                  <a:cubicBezTo>
                    <a:pt x="1431" y="1739"/>
                    <a:pt x="1468" y="1825"/>
                    <a:pt x="1481" y="1841"/>
                  </a:cubicBezTo>
                  <a:cubicBezTo>
                    <a:pt x="1492" y="1854"/>
                    <a:pt x="1471" y="1883"/>
                    <a:pt x="1494" y="1896"/>
                  </a:cubicBezTo>
                  <a:cubicBezTo>
                    <a:pt x="1504" y="1902"/>
                    <a:pt x="1514" y="1903"/>
                    <a:pt x="1512" y="1923"/>
                  </a:cubicBezTo>
                  <a:cubicBezTo>
                    <a:pt x="1513" y="1927"/>
                    <a:pt x="1526" y="1960"/>
                    <a:pt x="1526" y="1960"/>
                  </a:cubicBezTo>
                  <a:cubicBezTo>
                    <a:pt x="1526" y="1960"/>
                    <a:pt x="1526" y="1960"/>
                    <a:pt x="1526" y="1960"/>
                  </a:cubicBezTo>
                  <a:lnTo>
                    <a:pt x="1526" y="1960"/>
                  </a:lnTo>
                  <a:cubicBezTo>
                    <a:pt x="1526" y="1960"/>
                    <a:pt x="1526" y="1960"/>
                    <a:pt x="1526" y="1960"/>
                  </a:cubicBezTo>
                  <a:cubicBezTo>
                    <a:pt x="1526" y="1960"/>
                    <a:pt x="1523" y="1956"/>
                    <a:pt x="1521" y="1956"/>
                  </a:cubicBezTo>
                  <a:cubicBezTo>
                    <a:pt x="1520" y="1956"/>
                    <a:pt x="1519" y="1957"/>
                    <a:pt x="1519" y="1960"/>
                  </a:cubicBezTo>
                  <a:cubicBezTo>
                    <a:pt x="1520" y="1967"/>
                    <a:pt x="1525" y="1978"/>
                    <a:pt x="1527" y="1985"/>
                  </a:cubicBezTo>
                  <a:cubicBezTo>
                    <a:pt x="1534" y="2005"/>
                    <a:pt x="1533" y="2030"/>
                    <a:pt x="1541" y="2049"/>
                  </a:cubicBezTo>
                  <a:cubicBezTo>
                    <a:pt x="1541" y="2035"/>
                    <a:pt x="1547" y="2024"/>
                    <a:pt x="1555" y="2024"/>
                  </a:cubicBezTo>
                  <a:cubicBezTo>
                    <a:pt x="1558" y="2024"/>
                    <a:pt x="1561" y="2026"/>
                    <a:pt x="1565" y="2029"/>
                  </a:cubicBezTo>
                  <a:cubicBezTo>
                    <a:pt x="1568" y="2040"/>
                    <a:pt x="1565" y="2042"/>
                    <a:pt x="1560" y="2042"/>
                  </a:cubicBezTo>
                  <a:cubicBezTo>
                    <a:pt x="1557" y="2042"/>
                    <a:pt x="1554" y="2041"/>
                    <a:pt x="1552" y="2041"/>
                  </a:cubicBezTo>
                  <a:cubicBezTo>
                    <a:pt x="1546" y="2041"/>
                    <a:pt x="1559" y="2065"/>
                    <a:pt x="1560" y="2074"/>
                  </a:cubicBezTo>
                  <a:cubicBezTo>
                    <a:pt x="1561" y="2082"/>
                    <a:pt x="1556" y="2099"/>
                    <a:pt x="1560" y="2102"/>
                  </a:cubicBezTo>
                  <a:cubicBezTo>
                    <a:pt x="1565" y="2106"/>
                    <a:pt x="1571" y="2107"/>
                    <a:pt x="1573" y="2119"/>
                  </a:cubicBezTo>
                  <a:cubicBezTo>
                    <a:pt x="1575" y="2139"/>
                    <a:pt x="1573" y="2152"/>
                    <a:pt x="1579" y="2172"/>
                  </a:cubicBezTo>
                  <a:cubicBezTo>
                    <a:pt x="1579" y="2171"/>
                    <a:pt x="1579" y="2170"/>
                    <a:pt x="1580" y="2170"/>
                  </a:cubicBezTo>
                  <a:cubicBezTo>
                    <a:pt x="1585" y="2170"/>
                    <a:pt x="1605" y="2243"/>
                    <a:pt x="1609" y="2250"/>
                  </a:cubicBezTo>
                  <a:cubicBezTo>
                    <a:pt x="1610" y="2251"/>
                    <a:pt x="1611" y="2252"/>
                    <a:pt x="1611" y="2252"/>
                  </a:cubicBezTo>
                  <a:cubicBezTo>
                    <a:pt x="1614" y="2252"/>
                    <a:pt x="1617" y="2247"/>
                    <a:pt x="1621" y="2247"/>
                  </a:cubicBezTo>
                  <a:cubicBezTo>
                    <a:pt x="1622" y="2247"/>
                    <a:pt x="1624" y="2247"/>
                    <a:pt x="1625" y="2249"/>
                  </a:cubicBezTo>
                  <a:cubicBezTo>
                    <a:pt x="1634" y="2262"/>
                    <a:pt x="1620" y="2270"/>
                    <a:pt x="1617" y="2271"/>
                  </a:cubicBezTo>
                  <a:cubicBezTo>
                    <a:pt x="1618" y="2271"/>
                    <a:pt x="1618" y="2271"/>
                    <a:pt x="1618" y="2271"/>
                  </a:cubicBezTo>
                  <a:cubicBezTo>
                    <a:pt x="1622" y="2271"/>
                    <a:pt x="1629" y="2276"/>
                    <a:pt x="1629" y="2285"/>
                  </a:cubicBezTo>
                  <a:cubicBezTo>
                    <a:pt x="1628" y="2295"/>
                    <a:pt x="1620" y="2291"/>
                    <a:pt x="1621" y="2301"/>
                  </a:cubicBezTo>
                  <a:cubicBezTo>
                    <a:pt x="1621" y="2306"/>
                    <a:pt x="1638" y="2310"/>
                    <a:pt x="1641" y="2325"/>
                  </a:cubicBezTo>
                  <a:cubicBezTo>
                    <a:pt x="1642" y="2330"/>
                    <a:pt x="1637" y="2355"/>
                    <a:pt x="1641" y="2355"/>
                  </a:cubicBezTo>
                  <a:cubicBezTo>
                    <a:pt x="1641" y="2355"/>
                    <a:pt x="1642" y="2355"/>
                    <a:pt x="1642" y="2355"/>
                  </a:cubicBezTo>
                  <a:cubicBezTo>
                    <a:pt x="1644" y="2354"/>
                    <a:pt x="1645" y="2349"/>
                    <a:pt x="1647" y="2349"/>
                  </a:cubicBezTo>
                  <a:cubicBezTo>
                    <a:pt x="1648" y="2349"/>
                    <a:pt x="1649" y="2350"/>
                    <a:pt x="1651" y="2353"/>
                  </a:cubicBezTo>
                  <a:cubicBezTo>
                    <a:pt x="1653" y="2357"/>
                    <a:pt x="1654" y="2362"/>
                    <a:pt x="1654" y="2366"/>
                  </a:cubicBezTo>
                  <a:cubicBezTo>
                    <a:pt x="1653" y="2376"/>
                    <a:pt x="1639" y="2367"/>
                    <a:pt x="1642" y="2381"/>
                  </a:cubicBezTo>
                  <a:cubicBezTo>
                    <a:pt x="1643" y="2391"/>
                    <a:pt x="1647" y="2404"/>
                    <a:pt x="1650" y="2413"/>
                  </a:cubicBezTo>
                  <a:cubicBezTo>
                    <a:pt x="1652" y="2416"/>
                    <a:pt x="1657" y="2419"/>
                    <a:pt x="1657" y="2420"/>
                  </a:cubicBezTo>
                  <a:cubicBezTo>
                    <a:pt x="1662" y="2437"/>
                    <a:pt x="1666" y="2456"/>
                    <a:pt x="1672" y="2473"/>
                  </a:cubicBezTo>
                  <a:cubicBezTo>
                    <a:pt x="1676" y="2483"/>
                    <a:pt x="1680" y="2489"/>
                    <a:pt x="1682" y="2489"/>
                  </a:cubicBezTo>
                  <a:cubicBezTo>
                    <a:pt x="1684" y="2489"/>
                    <a:pt x="1684" y="2484"/>
                    <a:pt x="1684" y="2473"/>
                  </a:cubicBezTo>
                  <a:lnTo>
                    <a:pt x="1684" y="2473"/>
                  </a:lnTo>
                  <a:cubicBezTo>
                    <a:pt x="1688" y="2489"/>
                    <a:pt x="1692" y="2505"/>
                    <a:pt x="1690" y="2519"/>
                  </a:cubicBezTo>
                  <a:cubicBezTo>
                    <a:pt x="1688" y="2531"/>
                    <a:pt x="1684" y="2549"/>
                    <a:pt x="1693" y="2562"/>
                  </a:cubicBezTo>
                  <a:cubicBezTo>
                    <a:pt x="1700" y="2573"/>
                    <a:pt x="1703" y="2572"/>
                    <a:pt x="1708" y="2587"/>
                  </a:cubicBezTo>
                  <a:cubicBezTo>
                    <a:pt x="1710" y="2593"/>
                    <a:pt x="1712" y="2605"/>
                    <a:pt x="1714" y="2610"/>
                  </a:cubicBezTo>
                  <a:cubicBezTo>
                    <a:pt x="1715" y="2610"/>
                    <a:pt x="1715" y="2610"/>
                    <a:pt x="1716" y="2610"/>
                  </a:cubicBezTo>
                  <a:cubicBezTo>
                    <a:pt x="1717" y="2610"/>
                    <a:pt x="1719" y="2610"/>
                    <a:pt x="1719" y="2612"/>
                  </a:cubicBezTo>
                  <a:cubicBezTo>
                    <a:pt x="1726" y="2625"/>
                    <a:pt x="1729" y="2648"/>
                    <a:pt x="1735" y="2662"/>
                  </a:cubicBezTo>
                  <a:cubicBezTo>
                    <a:pt x="1742" y="2677"/>
                    <a:pt x="1750" y="2689"/>
                    <a:pt x="1746" y="2702"/>
                  </a:cubicBezTo>
                  <a:cubicBezTo>
                    <a:pt x="1744" y="2709"/>
                    <a:pt x="1752" y="2743"/>
                    <a:pt x="1758" y="2749"/>
                  </a:cubicBezTo>
                  <a:cubicBezTo>
                    <a:pt x="1758" y="2750"/>
                    <a:pt x="1759" y="2750"/>
                    <a:pt x="1759" y="2750"/>
                  </a:cubicBezTo>
                  <a:cubicBezTo>
                    <a:pt x="1764" y="2750"/>
                    <a:pt x="1762" y="2728"/>
                    <a:pt x="1761" y="2724"/>
                  </a:cubicBezTo>
                  <a:lnTo>
                    <a:pt x="1761" y="2724"/>
                  </a:lnTo>
                  <a:cubicBezTo>
                    <a:pt x="1764" y="2736"/>
                    <a:pt x="1767" y="2747"/>
                    <a:pt x="1767" y="2758"/>
                  </a:cubicBezTo>
                  <a:cubicBezTo>
                    <a:pt x="1766" y="2768"/>
                    <a:pt x="1763" y="2774"/>
                    <a:pt x="1764" y="2786"/>
                  </a:cubicBezTo>
                  <a:cubicBezTo>
                    <a:pt x="1766" y="2805"/>
                    <a:pt x="1775" y="2809"/>
                    <a:pt x="1775" y="2827"/>
                  </a:cubicBezTo>
                  <a:cubicBezTo>
                    <a:pt x="1775" y="2834"/>
                    <a:pt x="1764" y="2859"/>
                    <a:pt x="1776" y="2861"/>
                  </a:cubicBezTo>
                  <a:cubicBezTo>
                    <a:pt x="1783" y="2862"/>
                    <a:pt x="1794" y="2862"/>
                    <a:pt x="1792" y="2883"/>
                  </a:cubicBezTo>
                  <a:cubicBezTo>
                    <a:pt x="1790" y="2896"/>
                    <a:pt x="1786" y="2897"/>
                    <a:pt x="1788" y="2913"/>
                  </a:cubicBezTo>
                  <a:cubicBezTo>
                    <a:pt x="1788" y="2918"/>
                    <a:pt x="1794" y="2957"/>
                    <a:pt x="1799" y="2958"/>
                  </a:cubicBezTo>
                  <a:cubicBezTo>
                    <a:pt x="1800" y="2958"/>
                    <a:pt x="1805" y="2952"/>
                    <a:pt x="1809" y="2952"/>
                  </a:cubicBezTo>
                  <a:cubicBezTo>
                    <a:pt x="1811" y="2952"/>
                    <a:pt x="1814" y="2954"/>
                    <a:pt x="1815" y="2963"/>
                  </a:cubicBezTo>
                  <a:cubicBezTo>
                    <a:pt x="1817" y="2979"/>
                    <a:pt x="1807" y="2970"/>
                    <a:pt x="1804" y="2977"/>
                  </a:cubicBezTo>
                  <a:lnTo>
                    <a:pt x="1804" y="2977"/>
                  </a:lnTo>
                  <a:cubicBezTo>
                    <a:pt x="1804" y="2977"/>
                    <a:pt x="1804" y="2977"/>
                    <a:pt x="1804" y="2977"/>
                  </a:cubicBezTo>
                  <a:cubicBezTo>
                    <a:pt x="1805" y="2977"/>
                    <a:pt x="1818" y="2990"/>
                    <a:pt x="1819" y="2992"/>
                  </a:cubicBezTo>
                  <a:cubicBezTo>
                    <a:pt x="1826" y="3002"/>
                    <a:pt x="1824" y="3005"/>
                    <a:pt x="1821" y="3011"/>
                  </a:cubicBezTo>
                  <a:cubicBezTo>
                    <a:pt x="1816" y="3020"/>
                    <a:pt x="1821" y="3058"/>
                    <a:pt x="1826" y="3071"/>
                  </a:cubicBezTo>
                  <a:cubicBezTo>
                    <a:pt x="1828" y="3076"/>
                    <a:pt x="1831" y="3077"/>
                    <a:pt x="1833" y="3077"/>
                  </a:cubicBezTo>
                  <a:cubicBezTo>
                    <a:pt x="1839" y="3077"/>
                    <a:pt x="1845" y="3071"/>
                    <a:pt x="1848" y="3071"/>
                  </a:cubicBezTo>
                  <a:cubicBezTo>
                    <a:pt x="1849" y="3071"/>
                    <a:pt x="1849" y="3072"/>
                    <a:pt x="1849" y="3073"/>
                  </a:cubicBezTo>
                  <a:cubicBezTo>
                    <a:pt x="1852" y="3084"/>
                    <a:pt x="1846" y="3087"/>
                    <a:pt x="1844" y="3093"/>
                  </a:cubicBezTo>
                  <a:cubicBezTo>
                    <a:pt x="1843" y="3102"/>
                    <a:pt x="1843" y="3114"/>
                    <a:pt x="1844" y="3125"/>
                  </a:cubicBezTo>
                  <a:cubicBezTo>
                    <a:pt x="1846" y="3141"/>
                    <a:pt x="1839" y="3172"/>
                    <a:pt x="1844" y="3183"/>
                  </a:cubicBezTo>
                  <a:cubicBezTo>
                    <a:pt x="1847" y="3189"/>
                    <a:pt x="1858" y="3197"/>
                    <a:pt x="1856" y="3203"/>
                  </a:cubicBezTo>
                  <a:cubicBezTo>
                    <a:pt x="1854" y="3208"/>
                    <a:pt x="1850" y="3209"/>
                    <a:pt x="1852" y="3220"/>
                  </a:cubicBezTo>
                  <a:cubicBezTo>
                    <a:pt x="1856" y="3244"/>
                    <a:pt x="1875" y="3252"/>
                    <a:pt x="1880" y="3275"/>
                  </a:cubicBezTo>
                  <a:cubicBezTo>
                    <a:pt x="1885" y="3299"/>
                    <a:pt x="1870" y="3314"/>
                    <a:pt x="1873" y="3331"/>
                  </a:cubicBezTo>
                  <a:cubicBezTo>
                    <a:pt x="1873" y="3333"/>
                    <a:pt x="1874" y="3334"/>
                    <a:pt x="1874" y="3334"/>
                  </a:cubicBezTo>
                  <a:cubicBezTo>
                    <a:pt x="1876" y="3334"/>
                    <a:pt x="1880" y="3326"/>
                    <a:pt x="1880" y="3324"/>
                  </a:cubicBezTo>
                  <a:lnTo>
                    <a:pt x="1880" y="3324"/>
                  </a:lnTo>
                  <a:cubicBezTo>
                    <a:pt x="1883" y="3339"/>
                    <a:pt x="1874" y="3343"/>
                    <a:pt x="1877" y="3356"/>
                  </a:cubicBezTo>
                  <a:cubicBezTo>
                    <a:pt x="1882" y="3372"/>
                    <a:pt x="1887" y="3383"/>
                    <a:pt x="1890" y="3400"/>
                  </a:cubicBezTo>
                  <a:lnTo>
                    <a:pt x="1890" y="3400"/>
                  </a:lnTo>
                  <a:cubicBezTo>
                    <a:pt x="1890" y="3400"/>
                    <a:pt x="1890" y="3400"/>
                    <a:pt x="1890" y="3400"/>
                  </a:cubicBezTo>
                  <a:lnTo>
                    <a:pt x="1890" y="3400"/>
                  </a:lnTo>
                  <a:cubicBezTo>
                    <a:pt x="1890" y="3400"/>
                    <a:pt x="1894" y="3414"/>
                    <a:pt x="1897" y="3419"/>
                  </a:cubicBezTo>
                  <a:cubicBezTo>
                    <a:pt x="1902" y="3427"/>
                    <a:pt x="1902" y="3433"/>
                    <a:pt x="1902" y="3443"/>
                  </a:cubicBezTo>
                  <a:cubicBezTo>
                    <a:pt x="1901" y="3460"/>
                    <a:pt x="1905" y="3483"/>
                    <a:pt x="1911" y="3500"/>
                  </a:cubicBezTo>
                  <a:cubicBezTo>
                    <a:pt x="1913" y="3506"/>
                    <a:pt x="1928" y="3526"/>
                    <a:pt x="1924" y="3528"/>
                  </a:cubicBezTo>
                  <a:cubicBezTo>
                    <a:pt x="1913" y="3530"/>
                    <a:pt x="1903" y="3532"/>
                    <a:pt x="1917" y="3556"/>
                  </a:cubicBezTo>
                  <a:cubicBezTo>
                    <a:pt x="1921" y="3562"/>
                    <a:pt x="1926" y="3569"/>
                    <a:pt x="1931" y="3577"/>
                  </a:cubicBezTo>
                  <a:lnTo>
                    <a:pt x="1931" y="3577"/>
                  </a:lnTo>
                  <a:cubicBezTo>
                    <a:pt x="1929" y="3575"/>
                    <a:pt x="1927" y="3574"/>
                    <a:pt x="1925" y="3574"/>
                  </a:cubicBezTo>
                  <a:cubicBezTo>
                    <a:pt x="1925" y="3574"/>
                    <a:pt x="1924" y="3575"/>
                    <a:pt x="1924" y="3575"/>
                  </a:cubicBezTo>
                  <a:cubicBezTo>
                    <a:pt x="1925" y="3583"/>
                    <a:pt x="1926" y="3598"/>
                    <a:pt x="1932" y="3598"/>
                  </a:cubicBezTo>
                  <a:cubicBezTo>
                    <a:pt x="1932" y="3598"/>
                    <a:pt x="1932" y="3598"/>
                    <a:pt x="1932" y="3598"/>
                  </a:cubicBezTo>
                  <a:cubicBezTo>
                    <a:pt x="1933" y="3598"/>
                    <a:pt x="1936" y="3590"/>
                    <a:pt x="1936" y="3587"/>
                  </a:cubicBezTo>
                  <a:lnTo>
                    <a:pt x="1936" y="3587"/>
                  </a:lnTo>
                  <a:cubicBezTo>
                    <a:pt x="1939" y="3594"/>
                    <a:pt x="1941" y="3602"/>
                    <a:pt x="1939" y="3612"/>
                  </a:cubicBezTo>
                  <a:cubicBezTo>
                    <a:pt x="1936" y="3625"/>
                    <a:pt x="1929" y="3635"/>
                    <a:pt x="1930" y="3651"/>
                  </a:cubicBezTo>
                  <a:cubicBezTo>
                    <a:pt x="1931" y="3667"/>
                    <a:pt x="1936" y="3668"/>
                    <a:pt x="1938" y="3680"/>
                  </a:cubicBezTo>
                  <a:cubicBezTo>
                    <a:pt x="1939" y="3690"/>
                    <a:pt x="1932" y="3701"/>
                    <a:pt x="1934" y="3713"/>
                  </a:cubicBezTo>
                  <a:cubicBezTo>
                    <a:pt x="1934" y="3715"/>
                    <a:pt x="1940" y="3718"/>
                    <a:pt x="1942" y="3720"/>
                  </a:cubicBezTo>
                  <a:cubicBezTo>
                    <a:pt x="1953" y="3739"/>
                    <a:pt x="1936" y="3755"/>
                    <a:pt x="1938" y="3769"/>
                  </a:cubicBezTo>
                  <a:lnTo>
                    <a:pt x="1938" y="3769"/>
                  </a:lnTo>
                  <a:cubicBezTo>
                    <a:pt x="1938" y="3766"/>
                    <a:pt x="1942" y="3763"/>
                    <a:pt x="1947" y="3763"/>
                  </a:cubicBezTo>
                  <a:cubicBezTo>
                    <a:pt x="1953" y="3763"/>
                    <a:pt x="1959" y="3769"/>
                    <a:pt x="1956" y="3785"/>
                  </a:cubicBezTo>
                  <a:cubicBezTo>
                    <a:pt x="1952" y="3802"/>
                    <a:pt x="1952" y="3797"/>
                    <a:pt x="1954" y="3820"/>
                  </a:cubicBezTo>
                  <a:cubicBezTo>
                    <a:pt x="1953" y="3831"/>
                    <a:pt x="1952" y="3832"/>
                    <a:pt x="1946" y="3832"/>
                  </a:cubicBezTo>
                  <a:cubicBezTo>
                    <a:pt x="1947" y="3832"/>
                    <a:pt x="1947" y="3832"/>
                    <a:pt x="1947" y="3832"/>
                  </a:cubicBezTo>
                  <a:cubicBezTo>
                    <a:pt x="1961" y="3832"/>
                    <a:pt x="1956" y="3889"/>
                    <a:pt x="1969" y="3889"/>
                  </a:cubicBezTo>
                  <a:cubicBezTo>
                    <a:pt x="1970" y="3889"/>
                    <a:pt x="1970" y="3889"/>
                    <a:pt x="1970" y="3889"/>
                  </a:cubicBezTo>
                  <a:lnTo>
                    <a:pt x="1970" y="3889"/>
                  </a:lnTo>
                  <a:cubicBezTo>
                    <a:pt x="1961" y="3890"/>
                    <a:pt x="1968" y="3931"/>
                    <a:pt x="1970" y="3942"/>
                  </a:cubicBezTo>
                  <a:cubicBezTo>
                    <a:pt x="1972" y="3952"/>
                    <a:pt x="1973" y="3963"/>
                    <a:pt x="1977" y="3971"/>
                  </a:cubicBezTo>
                  <a:cubicBezTo>
                    <a:pt x="1976" y="3971"/>
                    <a:pt x="1987" y="3980"/>
                    <a:pt x="1987" y="3981"/>
                  </a:cubicBezTo>
                  <a:cubicBezTo>
                    <a:pt x="1985" y="3984"/>
                    <a:pt x="1982" y="3984"/>
                    <a:pt x="1978" y="3984"/>
                  </a:cubicBezTo>
                  <a:cubicBezTo>
                    <a:pt x="1974" y="3984"/>
                    <a:pt x="1969" y="3983"/>
                    <a:pt x="1966" y="3983"/>
                  </a:cubicBezTo>
                  <a:cubicBezTo>
                    <a:pt x="1972" y="3992"/>
                    <a:pt x="1975" y="4004"/>
                    <a:pt x="1982" y="4005"/>
                  </a:cubicBezTo>
                  <a:cubicBezTo>
                    <a:pt x="1989" y="4007"/>
                    <a:pt x="1998" y="4009"/>
                    <a:pt x="2001" y="4028"/>
                  </a:cubicBezTo>
                  <a:cubicBezTo>
                    <a:pt x="1998" y="4028"/>
                    <a:pt x="1992" y="4026"/>
                    <a:pt x="1987" y="4026"/>
                  </a:cubicBezTo>
                  <a:cubicBezTo>
                    <a:pt x="1984" y="4026"/>
                    <a:pt x="1982" y="4027"/>
                    <a:pt x="1981" y="4029"/>
                  </a:cubicBezTo>
                  <a:cubicBezTo>
                    <a:pt x="1979" y="4039"/>
                    <a:pt x="1988" y="4050"/>
                    <a:pt x="1992" y="4052"/>
                  </a:cubicBezTo>
                  <a:cubicBezTo>
                    <a:pt x="1993" y="4061"/>
                    <a:pt x="1994" y="4071"/>
                    <a:pt x="1992" y="4079"/>
                  </a:cubicBezTo>
                  <a:cubicBezTo>
                    <a:pt x="1991" y="4085"/>
                    <a:pt x="1987" y="4094"/>
                    <a:pt x="1987" y="4100"/>
                  </a:cubicBezTo>
                  <a:cubicBezTo>
                    <a:pt x="1988" y="4112"/>
                    <a:pt x="2002" y="4112"/>
                    <a:pt x="2001" y="4121"/>
                  </a:cubicBezTo>
                  <a:cubicBezTo>
                    <a:pt x="2001" y="4122"/>
                    <a:pt x="1998" y="4129"/>
                    <a:pt x="1997" y="4133"/>
                  </a:cubicBezTo>
                  <a:cubicBezTo>
                    <a:pt x="1996" y="4139"/>
                    <a:pt x="1997" y="4146"/>
                    <a:pt x="1997" y="4152"/>
                  </a:cubicBezTo>
                  <a:cubicBezTo>
                    <a:pt x="1999" y="4169"/>
                    <a:pt x="2004" y="4181"/>
                    <a:pt x="2006" y="4197"/>
                  </a:cubicBezTo>
                  <a:cubicBezTo>
                    <a:pt x="2008" y="4211"/>
                    <a:pt x="2001" y="4217"/>
                    <a:pt x="2005" y="4228"/>
                  </a:cubicBezTo>
                  <a:cubicBezTo>
                    <a:pt x="2008" y="4236"/>
                    <a:pt x="2010" y="4239"/>
                    <a:pt x="2014" y="4239"/>
                  </a:cubicBezTo>
                  <a:cubicBezTo>
                    <a:pt x="2004" y="4240"/>
                    <a:pt x="2000" y="4240"/>
                    <a:pt x="2001" y="4264"/>
                  </a:cubicBezTo>
                  <a:cubicBezTo>
                    <a:pt x="2001" y="4263"/>
                    <a:pt x="2003" y="4263"/>
                    <a:pt x="2004" y="4263"/>
                  </a:cubicBezTo>
                  <a:cubicBezTo>
                    <a:pt x="2006" y="4263"/>
                    <a:pt x="2007" y="4263"/>
                    <a:pt x="2007" y="4264"/>
                  </a:cubicBezTo>
                  <a:cubicBezTo>
                    <a:pt x="2008" y="4278"/>
                    <a:pt x="2008" y="4329"/>
                    <a:pt x="2014" y="4337"/>
                  </a:cubicBezTo>
                  <a:cubicBezTo>
                    <a:pt x="2014" y="4337"/>
                    <a:pt x="2014" y="4337"/>
                    <a:pt x="2014" y="4337"/>
                  </a:cubicBezTo>
                  <a:cubicBezTo>
                    <a:pt x="2015" y="4337"/>
                    <a:pt x="2020" y="4333"/>
                    <a:pt x="2023" y="4333"/>
                  </a:cubicBezTo>
                  <a:cubicBezTo>
                    <a:pt x="2025" y="4333"/>
                    <a:pt x="2026" y="4334"/>
                    <a:pt x="2026" y="4338"/>
                  </a:cubicBezTo>
                  <a:cubicBezTo>
                    <a:pt x="2026" y="4348"/>
                    <a:pt x="2020" y="4361"/>
                    <a:pt x="2019" y="4372"/>
                  </a:cubicBezTo>
                  <a:cubicBezTo>
                    <a:pt x="2016" y="4399"/>
                    <a:pt x="2015" y="4431"/>
                    <a:pt x="2020" y="4460"/>
                  </a:cubicBezTo>
                  <a:cubicBezTo>
                    <a:pt x="2022" y="4476"/>
                    <a:pt x="2028" y="4485"/>
                    <a:pt x="2030" y="4500"/>
                  </a:cubicBezTo>
                  <a:cubicBezTo>
                    <a:pt x="2033" y="4526"/>
                    <a:pt x="2036" y="4523"/>
                    <a:pt x="2046" y="4533"/>
                  </a:cubicBezTo>
                  <a:lnTo>
                    <a:pt x="2046" y="4533"/>
                  </a:lnTo>
                  <a:cubicBezTo>
                    <a:pt x="2046" y="4533"/>
                    <a:pt x="2046" y="4532"/>
                    <a:pt x="2046" y="4532"/>
                  </a:cubicBezTo>
                  <a:cubicBezTo>
                    <a:pt x="2042" y="4532"/>
                    <a:pt x="2026" y="4567"/>
                    <a:pt x="2035" y="4573"/>
                  </a:cubicBezTo>
                  <a:cubicBezTo>
                    <a:pt x="2036" y="4573"/>
                    <a:pt x="2036" y="4573"/>
                    <a:pt x="2036" y="4573"/>
                  </a:cubicBezTo>
                  <a:cubicBezTo>
                    <a:pt x="2043" y="4573"/>
                    <a:pt x="2051" y="4538"/>
                    <a:pt x="2057" y="4538"/>
                  </a:cubicBezTo>
                  <a:cubicBezTo>
                    <a:pt x="2057" y="4538"/>
                    <a:pt x="2058" y="4539"/>
                    <a:pt x="2058" y="4539"/>
                  </a:cubicBezTo>
                  <a:cubicBezTo>
                    <a:pt x="2058" y="4539"/>
                    <a:pt x="2049" y="4571"/>
                    <a:pt x="2048" y="4574"/>
                  </a:cubicBezTo>
                  <a:cubicBezTo>
                    <a:pt x="2042" y="4585"/>
                    <a:pt x="2035" y="4603"/>
                    <a:pt x="2027" y="4603"/>
                  </a:cubicBezTo>
                  <a:cubicBezTo>
                    <a:pt x="2041" y="4603"/>
                    <a:pt x="2035" y="4635"/>
                    <a:pt x="2043" y="4650"/>
                  </a:cubicBezTo>
                  <a:cubicBezTo>
                    <a:pt x="2044" y="4666"/>
                    <a:pt x="2043" y="4670"/>
                    <a:pt x="2039" y="4670"/>
                  </a:cubicBezTo>
                  <a:cubicBezTo>
                    <a:pt x="2038" y="4670"/>
                    <a:pt x="2037" y="4669"/>
                    <a:pt x="2035" y="4669"/>
                  </a:cubicBezTo>
                  <a:cubicBezTo>
                    <a:pt x="2034" y="4669"/>
                    <a:pt x="2034" y="4669"/>
                    <a:pt x="2034" y="4669"/>
                  </a:cubicBezTo>
                  <a:cubicBezTo>
                    <a:pt x="2027" y="4669"/>
                    <a:pt x="2030" y="4685"/>
                    <a:pt x="2026" y="4685"/>
                  </a:cubicBezTo>
                  <a:lnTo>
                    <a:pt x="2050" y="4685"/>
                  </a:lnTo>
                  <a:cubicBezTo>
                    <a:pt x="2051" y="4705"/>
                    <a:pt x="2032" y="4713"/>
                    <a:pt x="2032" y="4714"/>
                  </a:cubicBezTo>
                  <a:cubicBezTo>
                    <a:pt x="2036" y="4727"/>
                    <a:pt x="2051" y="4747"/>
                    <a:pt x="2044" y="4763"/>
                  </a:cubicBezTo>
                  <a:cubicBezTo>
                    <a:pt x="2039" y="4775"/>
                    <a:pt x="2030" y="4827"/>
                    <a:pt x="2043" y="4837"/>
                  </a:cubicBezTo>
                  <a:cubicBezTo>
                    <a:pt x="2049" y="4842"/>
                    <a:pt x="2043" y="4872"/>
                    <a:pt x="2050" y="4883"/>
                  </a:cubicBezTo>
                  <a:cubicBezTo>
                    <a:pt x="2062" y="4903"/>
                    <a:pt x="2042" y="4905"/>
                    <a:pt x="2042" y="4917"/>
                  </a:cubicBezTo>
                  <a:cubicBezTo>
                    <a:pt x="2041" y="4932"/>
                    <a:pt x="2049" y="4939"/>
                    <a:pt x="2049" y="4953"/>
                  </a:cubicBezTo>
                  <a:cubicBezTo>
                    <a:pt x="2048" y="4962"/>
                    <a:pt x="2047" y="4965"/>
                    <a:pt x="2045" y="4965"/>
                  </a:cubicBezTo>
                  <a:cubicBezTo>
                    <a:pt x="2043" y="4965"/>
                    <a:pt x="2042" y="4963"/>
                    <a:pt x="2040" y="4962"/>
                  </a:cubicBezTo>
                  <a:cubicBezTo>
                    <a:pt x="2040" y="4962"/>
                    <a:pt x="2039" y="4962"/>
                    <a:pt x="2039" y="4962"/>
                  </a:cubicBezTo>
                  <a:lnTo>
                    <a:pt x="2039" y="4962"/>
                  </a:lnTo>
                  <a:cubicBezTo>
                    <a:pt x="2034" y="4962"/>
                    <a:pt x="2040" y="4984"/>
                    <a:pt x="2041" y="4986"/>
                  </a:cubicBezTo>
                  <a:cubicBezTo>
                    <a:pt x="2044" y="4995"/>
                    <a:pt x="2042" y="4998"/>
                    <a:pt x="2041" y="5004"/>
                  </a:cubicBezTo>
                  <a:cubicBezTo>
                    <a:pt x="2037" y="5023"/>
                    <a:pt x="2070" y="5004"/>
                    <a:pt x="2051" y="5028"/>
                  </a:cubicBezTo>
                  <a:cubicBezTo>
                    <a:pt x="2041" y="5041"/>
                    <a:pt x="2042" y="5065"/>
                    <a:pt x="2049" y="5080"/>
                  </a:cubicBezTo>
                  <a:cubicBezTo>
                    <a:pt x="2058" y="5097"/>
                    <a:pt x="2061" y="5109"/>
                    <a:pt x="2046" y="5120"/>
                  </a:cubicBezTo>
                  <a:cubicBezTo>
                    <a:pt x="2038" y="5127"/>
                    <a:pt x="2056" y="5169"/>
                    <a:pt x="2046" y="5179"/>
                  </a:cubicBezTo>
                  <a:cubicBezTo>
                    <a:pt x="2046" y="5178"/>
                    <a:pt x="2047" y="5178"/>
                    <a:pt x="2047" y="5178"/>
                  </a:cubicBezTo>
                  <a:cubicBezTo>
                    <a:pt x="2055" y="5178"/>
                    <a:pt x="2067" y="5218"/>
                    <a:pt x="2059" y="5218"/>
                  </a:cubicBezTo>
                  <a:cubicBezTo>
                    <a:pt x="2058" y="5218"/>
                    <a:pt x="2056" y="5217"/>
                    <a:pt x="2054" y="5215"/>
                  </a:cubicBezTo>
                  <a:cubicBezTo>
                    <a:pt x="2054" y="5215"/>
                    <a:pt x="2053" y="5215"/>
                    <a:pt x="2053" y="5215"/>
                  </a:cubicBezTo>
                  <a:cubicBezTo>
                    <a:pt x="2038" y="5215"/>
                    <a:pt x="2051" y="5240"/>
                    <a:pt x="2052" y="5258"/>
                  </a:cubicBezTo>
                  <a:cubicBezTo>
                    <a:pt x="2053" y="5269"/>
                    <a:pt x="2054" y="5284"/>
                    <a:pt x="2051" y="5293"/>
                  </a:cubicBezTo>
                  <a:cubicBezTo>
                    <a:pt x="2049" y="5298"/>
                    <a:pt x="2047" y="5295"/>
                    <a:pt x="2046" y="5304"/>
                  </a:cubicBezTo>
                  <a:cubicBezTo>
                    <a:pt x="2045" y="5316"/>
                    <a:pt x="2047" y="5355"/>
                    <a:pt x="2055" y="5355"/>
                  </a:cubicBezTo>
                  <a:cubicBezTo>
                    <a:pt x="2053" y="5355"/>
                    <a:pt x="2052" y="5355"/>
                    <a:pt x="2050" y="5355"/>
                  </a:cubicBezTo>
                  <a:cubicBezTo>
                    <a:pt x="2045" y="5355"/>
                    <a:pt x="2041" y="5357"/>
                    <a:pt x="2041" y="5370"/>
                  </a:cubicBezTo>
                  <a:cubicBezTo>
                    <a:pt x="2040" y="5380"/>
                    <a:pt x="2049" y="5398"/>
                    <a:pt x="2042" y="5402"/>
                  </a:cubicBezTo>
                  <a:lnTo>
                    <a:pt x="2042" y="5402"/>
                  </a:lnTo>
                  <a:cubicBezTo>
                    <a:pt x="2042" y="5402"/>
                    <a:pt x="2042" y="5402"/>
                    <a:pt x="2042" y="5402"/>
                  </a:cubicBezTo>
                  <a:cubicBezTo>
                    <a:pt x="2042" y="5402"/>
                    <a:pt x="2042" y="5402"/>
                    <a:pt x="2042" y="5402"/>
                  </a:cubicBezTo>
                  <a:cubicBezTo>
                    <a:pt x="2042" y="5402"/>
                    <a:pt x="2042" y="5402"/>
                    <a:pt x="2042" y="5402"/>
                  </a:cubicBezTo>
                  <a:lnTo>
                    <a:pt x="2042" y="5402"/>
                  </a:lnTo>
                  <a:cubicBezTo>
                    <a:pt x="2043" y="5403"/>
                    <a:pt x="2044" y="5414"/>
                    <a:pt x="2047" y="5414"/>
                  </a:cubicBezTo>
                  <a:cubicBezTo>
                    <a:pt x="2050" y="5415"/>
                    <a:pt x="2047" y="5424"/>
                    <a:pt x="2046" y="5428"/>
                  </a:cubicBezTo>
                  <a:cubicBezTo>
                    <a:pt x="2041" y="5446"/>
                    <a:pt x="2034" y="5472"/>
                    <a:pt x="2051" y="5473"/>
                  </a:cubicBezTo>
                  <a:cubicBezTo>
                    <a:pt x="2051" y="5473"/>
                    <a:pt x="2050" y="5473"/>
                    <a:pt x="2050" y="5473"/>
                  </a:cubicBezTo>
                  <a:cubicBezTo>
                    <a:pt x="2046" y="5473"/>
                    <a:pt x="2035" y="5474"/>
                    <a:pt x="2040" y="5486"/>
                  </a:cubicBezTo>
                  <a:cubicBezTo>
                    <a:pt x="2045" y="5498"/>
                    <a:pt x="2047" y="5495"/>
                    <a:pt x="2046" y="5511"/>
                  </a:cubicBezTo>
                  <a:lnTo>
                    <a:pt x="2046" y="5511"/>
                  </a:lnTo>
                  <a:cubicBezTo>
                    <a:pt x="2046" y="5508"/>
                    <a:pt x="2044" y="5506"/>
                    <a:pt x="2042" y="5506"/>
                  </a:cubicBezTo>
                  <a:cubicBezTo>
                    <a:pt x="2038" y="5506"/>
                    <a:pt x="2034" y="5510"/>
                    <a:pt x="2033" y="5518"/>
                  </a:cubicBezTo>
                  <a:cubicBezTo>
                    <a:pt x="2032" y="5530"/>
                    <a:pt x="2033" y="5541"/>
                    <a:pt x="2035" y="5553"/>
                  </a:cubicBezTo>
                  <a:cubicBezTo>
                    <a:pt x="2037" y="5576"/>
                    <a:pt x="2040" y="5577"/>
                    <a:pt x="2049" y="5579"/>
                  </a:cubicBezTo>
                  <a:cubicBezTo>
                    <a:pt x="2049" y="5601"/>
                    <a:pt x="2047" y="5595"/>
                    <a:pt x="2039" y="5602"/>
                  </a:cubicBezTo>
                  <a:cubicBezTo>
                    <a:pt x="2039" y="5602"/>
                    <a:pt x="2048" y="5614"/>
                    <a:pt x="2051" y="5615"/>
                  </a:cubicBezTo>
                  <a:lnTo>
                    <a:pt x="2051" y="5615"/>
                  </a:lnTo>
                  <a:cubicBezTo>
                    <a:pt x="2050" y="5614"/>
                    <a:pt x="2050" y="5614"/>
                    <a:pt x="2049" y="5614"/>
                  </a:cubicBezTo>
                  <a:cubicBezTo>
                    <a:pt x="2041" y="5614"/>
                    <a:pt x="2034" y="5619"/>
                    <a:pt x="2025" y="5624"/>
                  </a:cubicBezTo>
                  <a:cubicBezTo>
                    <a:pt x="2030" y="5635"/>
                    <a:pt x="2035" y="5645"/>
                    <a:pt x="2040" y="5655"/>
                  </a:cubicBezTo>
                  <a:cubicBezTo>
                    <a:pt x="2049" y="5670"/>
                    <a:pt x="2043" y="5693"/>
                    <a:pt x="2039" y="5714"/>
                  </a:cubicBezTo>
                  <a:cubicBezTo>
                    <a:pt x="2037" y="5725"/>
                    <a:pt x="2028" y="5763"/>
                    <a:pt x="2038" y="5766"/>
                  </a:cubicBezTo>
                  <a:cubicBezTo>
                    <a:pt x="2045" y="5769"/>
                    <a:pt x="2054" y="5768"/>
                    <a:pt x="2061" y="5769"/>
                  </a:cubicBezTo>
                  <a:cubicBezTo>
                    <a:pt x="2060" y="5778"/>
                    <a:pt x="2056" y="5780"/>
                    <a:pt x="2051" y="5780"/>
                  </a:cubicBezTo>
                  <a:cubicBezTo>
                    <a:pt x="2048" y="5780"/>
                    <a:pt x="2044" y="5779"/>
                    <a:pt x="2042" y="5779"/>
                  </a:cubicBezTo>
                  <a:lnTo>
                    <a:pt x="2042" y="5779"/>
                  </a:lnTo>
                  <a:cubicBezTo>
                    <a:pt x="2047" y="5780"/>
                    <a:pt x="2036" y="5801"/>
                    <a:pt x="2031" y="5801"/>
                  </a:cubicBezTo>
                  <a:cubicBezTo>
                    <a:pt x="2030" y="5801"/>
                    <a:pt x="2030" y="5801"/>
                    <a:pt x="2030" y="5801"/>
                  </a:cubicBezTo>
                  <a:cubicBezTo>
                    <a:pt x="2029" y="5801"/>
                    <a:pt x="2028" y="5801"/>
                    <a:pt x="2027" y="5801"/>
                  </a:cubicBezTo>
                  <a:cubicBezTo>
                    <a:pt x="2024" y="5801"/>
                    <a:pt x="2019" y="5802"/>
                    <a:pt x="2018" y="5812"/>
                  </a:cubicBezTo>
                  <a:lnTo>
                    <a:pt x="2043" y="5814"/>
                  </a:lnTo>
                  <a:lnTo>
                    <a:pt x="2043" y="5814"/>
                  </a:lnTo>
                  <a:cubicBezTo>
                    <a:pt x="2043" y="5814"/>
                    <a:pt x="2043" y="5814"/>
                    <a:pt x="2043" y="5814"/>
                  </a:cubicBezTo>
                  <a:cubicBezTo>
                    <a:pt x="2030" y="5814"/>
                    <a:pt x="2025" y="5874"/>
                    <a:pt x="2023" y="5893"/>
                  </a:cubicBezTo>
                  <a:lnTo>
                    <a:pt x="2023" y="5893"/>
                  </a:lnTo>
                  <a:cubicBezTo>
                    <a:pt x="2024" y="5885"/>
                    <a:pt x="2029" y="5884"/>
                    <a:pt x="2032" y="5884"/>
                  </a:cubicBezTo>
                  <a:cubicBezTo>
                    <a:pt x="2033" y="5884"/>
                    <a:pt x="2035" y="5884"/>
                    <a:pt x="2035" y="5884"/>
                  </a:cubicBezTo>
                  <a:cubicBezTo>
                    <a:pt x="2033" y="5908"/>
                    <a:pt x="2010" y="5917"/>
                    <a:pt x="2020" y="5942"/>
                  </a:cubicBezTo>
                  <a:cubicBezTo>
                    <a:pt x="2022" y="5945"/>
                    <a:pt x="2032" y="5966"/>
                    <a:pt x="2024" y="5969"/>
                  </a:cubicBezTo>
                  <a:cubicBezTo>
                    <a:pt x="2024" y="5969"/>
                    <a:pt x="2024" y="5969"/>
                    <a:pt x="2024" y="5969"/>
                  </a:cubicBezTo>
                  <a:cubicBezTo>
                    <a:pt x="2021" y="5969"/>
                    <a:pt x="2016" y="5961"/>
                    <a:pt x="2013" y="5961"/>
                  </a:cubicBezTo>
                  <a:cubicBezTo>
                    <a:pt x="2011" y="5961"/>
                    <a:pt x="2010" y="5963"/>
                    <a:pt x="2010" y="5968"/>
                  </a:cubicBezTo>
                  <a:cubicBezTo>
                    <a:pt x="2010" y="5977"/>
                    <a:pt x="2011" y="5984"/>
                    <a:pt x="2013" y="5990"/>
                  </a:cubicBezTo>
                  <a:cubicBezTo>
                    <a:pt x="2013" y="5993"/>
                    <a:pt x="2014" y="5997"/>
                    <a:pt x="2014" y="6001"/>
                  </a:cubicBezTo>
                  <a:cubicBezTo>
                    <a:pt x="2014" y="6005"/>
                    <a:pt x="2013" y="6011"/>
                    <a:pt x="2012" y="6012"/>
                  </a:cubicBezTo>
                  <a:cubicBezTo>
                    <a:pt x="2011" y="6014"/>
                    <a:pt x="2008" y="6015"/>
                    <a:pt x="2008" y="6015"/>
                  </a:cubicBezTo>
                  <a:cubicBezTo>
                    <a:pt x="2006" y="6015"/>
                    <a:pt x="2006" y="6015"/>
                    <a:pt x="2005" y="6015"/>
                  </a:cubicBezTo>
                  <a:cubicBezTo>
                    <a:pt x="2005" y="6015"/>
                    <a:pt x="2004" y="6015"/>
                    <a:pt x="2004" y="6015"/>
                  </a:cubicBezTo>
                  <a:cubicBezTo>
                    <a:pt x="2002" y="6015"/>
                    <a:pt x="2003" y="6019"/>
                    <a:pt x="1998" y="6023"/>
                  </a:cubicBezTo>
                  <a:cubicBezTo>
                    <a:pt x="1996" y="6025"/>
                    <a:pt x="1997" y="6027"/>
                    <a:pt x="1999" y="6028"/>
                  </a:cubicBezTo>
                  <a:cubicBezTo>
                    <a:pt x="2001" y="6028"/>
                    <a:pt x="2005" y="6028"/>
                    <a:pt x="2007" y="6028"/>
                  </a:cubicBezTo>
                  <a:cubicBezTo>
                    <a:pt x="2002" y="6028"/>
                    <a:pt x="1998" y="6029"/>
                    <a:pt x="1994" y="6030"/>
                  </a:cubicBezTo>
                  <a:cubicBezTo>
                    <a:pt x="1987" y="6032"/>
                    <a:pt x="1981" y="6033"/>
                    <a:pt x="1975" y="6033"/>
                  </a:cubicBezTo>
                  <a:cubicBezTo>
                    <a:pt x="1964" y="6033"/>
                    <a:pt x="1958" y="6030"/>
                    <a:pt x="1948" y="6028"/>
                  </a:cubicBezTo>
                  <a:cubicBezTo>
                    <a:pt x="1948" y="6028"/>
                    <a:pt x="1947" y="6028"/>
                    <a:pt x="1946" y="6028"/>
                  </a:cubicBezTo>
                  <a:cubicBezTo>
                    <a:pt x="1941" y="6028"/>
                    <a:pt x="1935" y="6031"/>
                    <a:pt x="1931" y="6033"/>
                  </a:cubicBezTo>
                  <a:cubicBezTo>
                    <a:pt x="1918" y="6038"/>
                    <a:pt x="1923" y="6041"/>
                    <a:pt x="1924" y="6048"/>
                  </a:cubicBezTo>
                  <a:cubicBezTo>
                    <a:pt x="1927" y="6045"/>
                    <a:pt x="1930" y="6044"/>
                    <a:pt x="1932" y="6044"/>
                  </a:cubicBezTo>
                  <a:cubicBezTo>
                    <a:pt x="1935" y="6044"/>
                    <a:pt x="1936" y="6046"/>
                    <a:pt x="1932" y="6049"/>
                  </a:cubicBezTo>
                  <a:cubicBezTo>
                    <a:pt x="1926" y="6054"/>
                    <a:pt x="1915" y="6059"/>
                    <a:pt x="1905" y="6059"/>
                  </a:cubicBezTo>
                  <a:cubicBezTo>
                    <a:pt x="1889" y="6059"/>
                    <a:pt x="1911" y="6043"/>
                    <a:pt x="1900" y="6043"/>
                  </a:cubicBezTo>
                  <a:cubicBezTo>
                    <a:pt x="1899" y="6043"/>
                    <a:pt x="1897" y="6043"/>
                    <a:pt x="1895" y="6043"/>
                  </a:cubicBezTo>
                  <a:cubicBezTo>
                    <a:pt x="1885" y="6045"/>
                    <a:pt x="1836" y="6059"/>
                    <a:pt x="1850" y="6063"/>
                  </a:cubicBezTo>
                  <a:cubicBezTo>
                    <a:pt x="1862" y="6068"/>
                    <a:pt x="1869" y="6068"/>
                    <a:pt x="1856" y="6076"/>
                  </a:cubicBezTo>
                  <a:cubicBezTo>
                    <a:pt x="1850" y="6081"/>
                    <a:pt x="1841" y="6084"/>
                    <a:pt x="1833" y="6084"/>
                  </a:cubicBezTo>
                  <a:cubicBezTo>
                    <a:pt x="1830" y="6084"/>
                    <a:pt x="1828" y="6084"/>
                    <a:pt x="1826" y="6083"/>
                  </a:cubicBezTo>
                  <a:cubicBezTo>
                    <a:pt x="1811" y="6079"/>
                    <a:pt x="1829" y="6055"/>
                    <a:pt x="1823" y="6054"/>
                  </a:cubicBezTo>
                  <a:cubicBezTo>
                    <a:pt x="1813" y="6054"/>
                    <a:pt x="1798" y="6057"/>
                    <a:pt x="1790" y="6062"/>
                  </a:cubicBezTo>
                  <a:cubicBezTo>
                    <a:pt x="1780" y="6068"/>
                    <a:pt x="1789" y="6071"/>
                    <a:pt x="1780" y="6076"/>
                  </a:cubicBezTo>
                  <a:cubicBezTo>
                    <a:pt x="1777" y="6078"/>
                    <a:pt x="1774" y="6079"/>
                    <a:pt x="1772" y="6079"/>
                  </a:cubicBezTo>
                  <a:cubicBezTo>
                    <a:pt x="1764" y="6079"/>
                    <a:pt x="1761" y="6068"/>
                    <a:pt x="1752" y="6068"/>
                  </a:cubicBezTo>
                  <a:cubicBezTo>
                    <a:pt x="1751" y="6068"/>
                    <a:pt x="1749" y="6068"/>
                    <a:pt x="1746" y="6069"/>
                  </a:cubicBezTo>
                  <a:cubicBezTo>
                    <a:pt x="1732" y="6077"/>
                    <a:pt x="1727" y="6086"/>
                    <a:pt x="1728" y="6095"/>
                  </a:cubicBezTo>
                  <a:cubicBezTo>
                    <a:pt x="1727" y="6089"/>
                    <a:pt x="1729" y="6080"/>
                    <a:pt x="1721" y="6076"/>
                  </a:cubicBezTo>
                  <a:cubicBezTo>
                    <a:pt x="1715" y="6074"/>
                    <a:pt x="1704" y="6070"/>
                    <a:pt x="1692" y="6070"/>
                  </a:cubicBezTo>
                  <a:cubicBezTo>
                    <a:pt x="1686" y="6070"/>
                    <a:pt x="1679" y="6071"/>
                    <a:pt x="1674" y="6074"/>
                  </a:cubicBezTo>
                  <a:cubicBezTo>
                    <a:pt x="1670" y="6076"/>
                    <a:pt x="1686" y="6080"/>
                    <a:pt x="1676" y="6085"/>
                  </a:cubicBezTo>
                  <a:cubicBezTo>
                    <a:pt x="1667" y="6090"/>
                    <a:pt x="1654" y="6090"/>
                    <a:pt x="1643" y="6091"/>
                  </a:cubicBezTo>
                  <a:cubicBezTo>
                    <a:pt x="1634" y="6091"/>
                    <a:pt x="1626" y="6088"/>
                    <a:pt x="1618" y="6088"/>
                  </a:cubicBezTo>
                  <a:cubicBezTo>
                    <a:pt x="1616" y="6088"/>
                    <a:pt x="1614" y="6088"/>
                    <a:pt x="1613" y="6089"/>
                  </a:cubicBezTo>
                  <a:cubicBezTo>
                    <a:pt x="1599" y="6092"/>
                    <a:pt x="1600" y="6103"/>
                    <a:pt x="1586" y="6103"/>
                  </a:cubicBezTo>
                  <a:cubicBezTo>
                    <a:pt x="1585" y="6103"/>
                    <a:pt x="1584" y="6103"/>
                    <a:pt x="1583" y="6103"/>
                  </a:cubicBezTo>
                  <a:cubicBezTo>
                    <a:pt x="1576" y="6102"/>
                    <a:pt x="1573" y="6094"/>
                    <a:pt x="1566" y="6094"/>
                  </a:cubicBezTo>
                  <a:cubicBezTo>
                    <a:pt x="1564" y="6094"/>
                    <a:pt x="1562" y="6095"/>
                    <a:pt x="1560" y="6096"/>
                  </a:cubicBezTo>
                  <a:cubicBezTo>
                    <a:pt x="1548" y="6104"/>
                    <a:pt x="1552" y="6117"/>
                    <a:pt x="1529" y="6120"/>
                  </a:cubicBezTo>
                  <a:lnTo>
                    <a:pt x="1528" y="6113"/>
                  </a:lnTo>
                  <a:cubicBezTo>
                    <a:pt x="1525" y="6110"/>
                    <a:pt x="1526" y="6109"/>
                    <a:pt x="1533" y="6107"/>
                  </a:cubicBezTo>
                  <a:cubicBezTo>
                    <a:pt x="1533" y="6107"/>
                    <a:pt x="1533" y="6107"/>
                    <a:pt x="1532" y="6107"/>
                  </a:cubicBezTo>
                  <a:cubicBezTo>
                    <a:pt x="1529" y="6107"/>
                    <a:pt x="1493" y="6118"/>
                    <a:pt x="1498" y="6118"/>
                  </a:cubicBezTo>
                  <a:cubicBezTo>
                    <a:pt x="1497" y="6119"/>
                    <a:pt x="1496" y="6119"/>
                    <a:pt x="1495" y="6119"/>
                  </a:cubicBezTo>
                  <a:cubicBezTo>
                    <a:pt x="1491" y="6119"/>
                    <a:pt x="1491" y="6114"/>
                    <a:pt x="1489" y="6112"/>
                  </a:cubicBezTo>
                  <a:cubicBezTo>
                    <a:pt x="1485" y="6110"/>
                    <a:pt x="1484" y="6113"/>
                    <a:pt x="1474" y="6101"/>
                  </a:cubicBezTo>
                  <a:cubicBezTo>
                    <a:pt x="1464" y="6090"/>
                    <a:pt x="1462" y="6086"/>
                    <a:pt x="1457" y="6074"/>
                  </a:cubicBezTo>
                  <a:cubicBezTo>
                    <a:pt x="1448" y="6056"/>
                    <a:pt x="1434" y="6057"/>
                    <a:pt x="1423" y="6044"/>
                  </a:cubicBezTo>
                  <a:cubicBezTo>
                    <a:pt x="1412" y="6029"/>
                    <a:pt x="1418" y="6017"/>
                    <a:pt x="1408" y="6004"/>
                  </a:cubicBezTo>
                  <a:cubicBezTo>
                    <a:pt x="1399" y="5993"/>
                    <a:pt x="1387" y="5993"/>
                    <a:pt x="1378" y="5985"/>
                  </a:cubicBezTo>
                  <a:cubicBezTo>
                    <a:pt x="1364" y="5973"/>
                    <a:pt x="1381" y="5965"/>
                    <a:pt x="1386" y="5962"/>
                  </a:cubicBezTo>
                  <a:cubicBezTo>
                    <a:pt x="1375" y="5957"/>
                    <a:pt x="1365" y="5952"/>
                    <a:pt x="1355" y="5950"/>
                  </a:cubicBezTo>
                  <a:cubicBezTo>
                    <a:pt x="1333" y="5945"/>
                    <a:pt x="1342" y="5936"/>
                    <a:pt x="1350" y="5930"/>
                  </a:cubicBezTo>
                  <a:lnTo>
                    <a:pt x="1350" y="5930"/>
                  </a:lnTo>
                  <a:cubicBezTo>
                    <a:pt x="1349" y="5931"/>
                    <a:pt x="1348" y="5931"/>
                    <a:pt x="1347" y="5931"/>
                  </a:cubicBezTo>
                  <a:cubicBezTo>
                    <a:pt x="1336" y="5931"/>
                    <a:pt x="1320" y="5901"/>
                    <a:pt x="1311" y="5901"/>
                  </a:cubicBezTo>
                  <a:cubicBezTo>
                    <a:pt x="1310" y="5901"/>
                    <a:pt x="1310" y="5901"/>
                    <a:pt x="1309" y="5902"/>
                  </a:cubicBezTo>
                  <a:cubicBezTo>
                    <a:pt x="1306" y="5891"/>
                    <a:pt x="1306" y="5880"/>
                    <a:pt x="1296" y="5868"/>
                  </a:cubicBezTo>
                  <a:cubicBezTo>
                    <a:pt x="1295" y="5869"/>
                    <a:pt x="1294" y="5869"/>
                    <a:pt x="1293" y="5869"/>
                  </a:cubicBezTo>
                  <a:cubicBezTo>
                    <a:pt x="1289" y="5869"/>
                    <a:pt x="1286" y="5863"/>
                    <a:pt x="1279" y="5856"/>
                  </a:cubicBezTo>
                  <a:cubicBezTo>
                    <a:pt x="1268" y="5842"/>
                    <a:pt x="1254" y="5840"/>
                    <a:pt x="1244" y="5828"/>
                  </a:cubicBezTo>
                  <a:cubicBezTo>
                    <a:pt x="1243" y="5824"/>
                    <a:pt x="1245" y="5784"/>
                    <a:pt x="1231" y="5782"/>
                  </a:cubicBezTo>
                  <a:cubicBezTo>
                    <a:pt x="1231" y="5782"/>
                    <a:pt x="1231" y="5782"/>
                    <a:pt x="1231" y="5782"/>
                  </a:cubicBezTo>
                  <a:cubicBezTo>
                    <a:pt x="1227" y="5782"/>
                    <a:pt x="1223" y="5797"/>
                    <a:pt x="1219" y="5797"/>
                  </a:cubicBezTo>
                  <a:cubicBezTo>
                    <a:pt x="1217" y="5797"/>
                    <a:pt x="1216" y="5795"/>
                    <a:pt x="1214" y="5789"/>
                  </a:cubicBezTo>
                  <a:cubicBezTo>
                    <a:pt x="1210" y="5775"/>
                    <a:pt x="1213" y="5772"/>
                    <a:pt x="1199" y="5764"/>
                  </a:cubicBezTo>
                  <a:cubicBezTo>
                    <a:pt x="1200" y="5764"/>
                    <a:pt x="1186" y="5761"/>
                    <a:pt x="1187" y="5759"/>
                  </a:cubicBezTo>
                  <a:cubicBezTo>
                    <a:pt x="1187" y="5756"/>
                    <a:pt x="1190" y="5755"/>
                    <a:pt x="1194" y="5755"/>
                  </a:cubicBezTo>
                  <a:cubicBezTo>
                    <a:pt x="1197" y="5755"/>
                    <a:pt x="1200" y="5756"/>
                    <a:pt x="1203" y="5756"/>
                  </a:cubicBezTo>
                  <a:cubicBezTo>
                    <a:pt x="1206" y="5756"/>
                    <a:pt x="1208" y="5755"/>
                    <a:pt x="1208" y="5752"/>
                  </a:cubicBezTo>
                  <a:cubicBezTo>
                    <a:pt x="1208" y="5751"/>
                    <a:pt x="1197" y="5745"/>
                    <a:pt x="1197" y="5745"/>
                  </a:cubicBezTo>
                  <a:cubicBezTo>
                    <a:pt x="1189" y="5740"/>
                    <a:pt x="1188" y="5737"/>
                    <a:pt x="1182" y="5728"/>
                  </a:cubicBezTo>
                  <a:lnTo>
                    <a:pt x="1182" y="5728"/>
                  </a:lnTo>
                  <a:cubicBezTo>
                    <a:pt x="1183" y="5730"/>
                    <a:pt x="1185" y="5731"/>
                    <a:pt x="1186" y="5731"/>
                  </a:cubicBezTo>
                  <a:cubicBezTo>
                    <a:pt x="1188" y="5731"/>
                    <a:pt x="1188" y="5729"/>
                    <a:pt x="1190" y="5727"/>
                  </a:cubicBezTo>
                  <a:lnTo>
                    <a:pt x="1190" y="5727"/>
                  </a:lnTo>
                  <a:cubicBezTo>
                    <a:pt x="1190" y="5728"/>
                    <a:pt x="1189" y="5728"/>
                    <a:pt x="1189" y="5728"/>
                  </a:cubicBezTo>
                  <a:cubicBezTo>
                    <a:pt x="1185" y="5728"/>
                    <a:pt x="1180" y="5714"/>
                    <a:pt x="1175" y="5710"/>
                  </a:cubicBezTo>
                  <a:cubicBezTo>
                    <a:pt x="1175" y="5710"/>
                    <a:pt x="1174" y="5711"/>
                    <a:pt x="1173" y="5711"/>
                  </a:cubicBezTo>
                  <a:cubicBezTo>
                    <a:pt x="1172" y="5711"/>
                    <a:pt x="1171" y="5711"/>
                    <a:pt x="1169" y="5710"/>
                  </a:cubicBezTo>
                  <a:cubicBezTo>
                    <a:pt x="1161" y="5701"/>
                    <a:pt x="1149" y="5685"/>
                    <a:pt x="1154" y="5681"/>
                  </a:cubicBezTo>
                  <a:cubicBezTo>
                    <a:pt x="1161" y="5675"/>
                    <a:pt x="1146" y="5651"/>
                    <a:pt x="1137" y="5651"/>
                  </a:cubicBezTo>
                  <a:cubicBezTo>
                    <a:pt x="1136" y="5651"/>
                    <a:pt x="1136" y="5651"/>
                    <a:pt x="1135" y="5651"/>
                  </a:cubicBezTo>
                  <a:cubicBezTo>
                    <a:pt x="1130" y="5645"/>
                    <a:pt x="1120" y="5624"/>
                    <a:pt x="1113" y="5624"/>
                  </a:cubicBezTo>
                  <a:cubicBezTo>
                    <a:pt x="1112" y="5624"/>
                    <a:pt x="1111" y="5625"/>
                    <a:pt x="1111" y="5625"/>
                  </a:cubicBezTo>
                  <a:cubicBezTo>
                    <a:pt x="1101" y="5601"/>
                    <a:pt x="1085" y="5542"/>
                    <a:pt x="1056" y="5535"/>
                  </a:cubicBezTo>
                  <a:cubicBezTo>
                    <a:pt x="1089" y="5518"/>
                    <a:pt x="1023" y="5511"/>
                    <a:pt x="1022" y="5498"/>
                  </a:cubicBezTo>
                  <a:cubicBezTo>
                    <a:pt x="1021" y="5485"/>
                    <a:pt x="1030" y="5474"/>
                    <a:pt x="1011" y="5460"/>
                  </a:cubicBezTo>
                  <a:cubicBezTo>
                    <a:pt x="1007" y="5457"/>
                    <a:pt x="981" y="5447"/>
                    <a:pt x="978" y="5447"/>
                  </a:cubicBezTo>
                  <a:cubicBezTo>
                    <a:pt x="977" y="5447"/>
                    <a:pt x="977" y="5447"/>
                    <a:pt x="977" y="5447"/>
                  </a:cubicBezTo>
                  <a:lnTo>
                    <a:pt x="977" y="5447"/>
                  </a:lnTo>
                  <a:cubicBezTo>
                    <a:pt x="979" y="5435"/>
                    <a:pt x="994" y="5442"/>
                    <a:pt x="975" y="5417"/>
                  </a:cubicBezTo>
                  <a:cubicBezTo>
                    <a:pt x="972" y="5413"/>
                    <a:pt x="970" y="5411"/>
                    <a:pt x="968" y="5411"/>
                  </a:cubicBezTo>
                  <a:cubicBezTo>
                    <a:pt x="967" y="5411"/>
                    <a:pt x="965" y="5412"/>
                    <a:pt x="964" y="5412"/>
                  </a:cubicBezTo>
                  <a:cubicBezTo>
                    <a:pt x="962" y="5412"/>
                    <a:pt x="959" y="5411"/>
                    <a:pt x="955" y="5404"/>
                  </a:cubicBezTo>
                  <a:cubicBezTo>
                    <a:pt x="960" y="5401"/>
                    <a:pt x="973" y="5400"/>
                    <a:pt x="971" y="5389"/>
                  </a:cubicBezTo>
                  <a:cubicBezTo>
                    <a:pt x="970" y="5381"/>
                    <a:pt x="959" y="5365"/>
                    <a:pt x="953" y="5365"/>
                  </a:cubicBezTo>
                  <a:cubicBezTo>
                    <a:pt x="953" y="5365"/>
                    <a:pt x="952" y="5365"/>
                    <a:pt x="952" y="5366"/>
                  </a:cubicBezTo>
                  <a:cubicBezTo>
                    <a:pt x="952" y="5366"/>
                    <a:pt x="952" y="5366"/>
                    <a:pt x="951" y="5366"/>
                  </a:cubicBezTo>
                  <a:cubicBezTo>
                    <a:pt x="946" y="5366"/>
                    <a:pt x="927" y="5336"/>
                    <a:pt x="924" y="5331"/>
                  </a:cubicBezTo>
                  <a:cubicBezTo>
                    <a:pt x="918" y="5321"/>
                    <a:pt x="900" y="5294"/>
                    <a:pt x="903" y="5286"/>
                  </a:cubicBezTo>
                  <a:cubicBezTo>
                    <a:pt x="907" y="5276"/>
                    <a:pt x="905" y="5260"/>
                    <a:pt x="888" y="5244"/>
                  </a:cubicBezTo>
                  <a:cubicBezTo>
                    <a:pt x="880" y="5237"/>
                    <a:pt x="874" y="5240"/>
                    <a:pt x="866" y="5229"/>
                  </a:cubicBezTo>
                  <a:cubicBezTo>
                    <a:pt x="859" y="5218"/>
                    <a:pt x="854" y="5205"/>
                    <a:pt x="850" y="5194"/>
                  </a:cubicBezTo>
                  <a:cubicBezTo>
                    <a:pt x="849" y="5192"/>
                    <a:pt x="830" y="5149"/>
                    <a:pt x="827" y="5149"/>
                  </a:cubicBezTo>
                  <a:cubicBezTo>
                    <a:pt x="827" y="5149"/>
                    <a:pt x="827" y="5149"/>
                    <a:pt x="827" y="5149"/>
                  </a:cubicBezTo>
                  <a:cubicBezTo>
                    <a:pt x="826" y="5152"/>
                    <a:pt x="825" y="5153"/>
                    <a:pt x="824" y="5153"/>
                  </a:cubicBezTo>
                  <a:cubicBezTo>
                    <a:pt x="817" y="5153"/>
                    <a:pt x="806" y="5118"/>
                    <a:pt x="801" y="5105"/>
                  </a:cubicBezTo>
                  <a:cubicBezTo>
                    <a:pt x="796" y="5094"/>
                    <a:pt x="790" y="5082"/>
                    <a:pt x="783" y="5071"/>
                  </a:cubicBezTo>
                  <a:cubicBezTo>
                    <a:pt x="779" y="5065"/>
                    <a:pt x="777" y="5064"/>
                    <a:pt x="777" y="5064"/>
                  </a:cubicBezTo>
                  <a:cubicBezTo>
                    <a:pt x="776" y="5064"/>
                    <a:pt x="776" y="5065"/>
                    <a:pt x="776" y="5066"/>
                  </a:cubicBezTo>
                  <a:cubicBezTo>
                    <a:pt x="775" y="5066"/>
                    <a:pt x="775" y="5067"/>
                    <a:pt x="775" y="5067"/>
                  </a:cubicBezTo>
                  <a:cubicBezTo>
                    <a:pt x="773" y="5067"/>
                    <a:pt x="767" y="5047"/>
                    <a:pt x="766" y="5045"/>
                  </a:cubicBezTo>
                  <a:cubicBezTo>
                    <a:pt x="762" y="5037"/>
                    <a:pt x="757" y="5030"/>
                    <a:pt x="753" y="5023"/>
                  </a:cubicBezTo>
                  <a:cubicBezTo>
                    <a:pt x="748" y="5016"/>
                    <a:pt x="728" y="4994"/>
                    <a:pt x="735" y="4989"/>
                  </a:cubicBezTo>
                  <a:cubicBezTo>
                    <a:pt x="742" y="4985"/>
                    <a:pt x="733" y="4963"/>
                    <a:pt x="723" y="4951"/>
                  </a:cubicBezTo>
                  <a:cubicBezTo>
                    <a:pt x="720" y="4947"/>
                    <a:pt x="719" y="4946"/>
                    <a:pt x="717" y="4946"/>
                  </a:cubicBezTo>
                  <a:cubicBezTo>
                    <a:pt x="716" y="4946"/>
                    <a:pt x="714" y="4947"/>
                    <a:pt x="713" y="4947"/>
                  </a:cubicBezTo>
                  <a:cubicBezTo>
                    <a:pt x="711" y="4947"/>
                    <a:pt x="709" y="4946"/>
                    <a:pt x="706" y="4939"/>
                  </a:cubicBezTo>
                  <a:cubicBezTo>
                    <a:pt x="711" y="4936"/>
                    <a:pt x="717" y="4937"/>
                    <a:pt x="710" y="4923"/>
                  </a:cubicBezTo>
                  <a:cubicBezTo>
                    <a:pt x="708" y="4919"/>
                    <a:pt x="706" y="4917"/>
                    <a:pt x="705" y="4917"/>
                  </a:cubicBezTo>
                  <a:cubicBezTo>
                    <a:pt x="698" y="4917"/>
                    <a:pt x="697" y="4953"/>
                    <a:pt x="700" y="4964"/>
                  </a:cubicBezTo>
                  <a:cubicBezTo>
                    <a:pt x="706" y="4977"/>
                    <a:pt x="720" y="4996"/>
                    <a:pt x="712" y="5001"/>
                  </a:cubicBezTo>
                  <a:cubicBezTo>
                    <a:pt x="714" y="5010"/>
                    <a:pt x="730" y="5030"/>
                    <a:pt x="722" y="5035"/>
                  </a:cubicBezTo>
                  <a:cubicBezTo>
                    <a:pt x="725" y="5034"/>
                    <a:pt x="730" y="5024"/>
                    <a:pt x="735" y="5024"/>
                  </a:cubicBezTo>
                  <a:cubicBezTo>
                    <a:pt x="737" y="5024"/>
                    <a:pt x="739" y="5025"/>
                    <a:pt x="741" y="5029"/>
                  </a:cubicBezTo>
                  <a:cubicBezTo>
                    <a:pt x="747" y="5039"/>
                    <a:pt x="743" y="5065"/>
                    <a:pt x="753" y="5075"/>
                  </a:cubicBezTo>
                  <a:cubicBezTo>
                    <a:pt x="754" y="5076"/>
                    <a:pt x="754" y="5076"/>
                    <a:pt x="755" y="5076"/>
                  </a:cubicBezTo>
                  <a:cubicBezTo>
                    <a:pt x="757" y="5076"/>
                    <a:pt x="758" y="5071"/>
                    <a:pt x="759" y="5069"/>
                  </a:cubicBezTo>
                  <a:cubicBezTo>
                    <a:pt x="759" y="5069"/>
                    <a:pt x="760" y="5068"/>
                    <a:pt x="760" y="5068"/>
                  </a:cubicBezTo>
                  <a:cubicBezTo>
                    <a:pt x="765" y="5068"/>
                    <a:pt x="771" y="5081"/>
                    <a:pt x="775" y="5088"/>
                  </a:cubicBezTo>
                  <a:cubicBezTo>
                    <a:pt x="779" y="5098"/>
                    <a:pt x="787" y="5117"/>
                    <a:pt x="780" y="5117"/>
                  </a:cubicBezTo>
                  <a:cubicBezTo>
                    <a:pt x="779" y="5117"/>
                    <a:pt x="778" y="5116"/>
                    <a:pt x="777" y="5116"/>
                  </a:cubicBezTo>
                  <a:cubicBezTo>
                    <a:pt x="769" y="5113"/>
                    <a:pt x="755" y="5088"/>
                    <a:pt x="749" y="5088"/>
                  </a:cubicBezTo>
                  <a:cubicBezTo>
                    <a:pt x="748" y="5088"/>
                    <a:pt x="747" y="5089"/>
                    <a:pt x="747" y="5091"/>
                  </a:cubicBezTo>
                  <a:cubicBezTo>
                    <a:pt x="741" y="5105"/>
                    <a:pt x="752" y="5119"/>
                    <a:pt x="762" y="5121"/>
                  </a:cubicBezTo>
                  <a:cubicBezTo>
                    <a:pt x="776" y="5124"/>
                    <a:pt x="800" y="5177"/>
                    <a:pt x="791" y="5185"/>
                  </a:cubicBezTo>
                  <a:lnTo>
                    <a:pt x="791" y="5185"/>
                  </a:lnTo>
                  <a:cubicBezTo>
                    <a:pt x="793" y="5184"/>
                    <a:pt x="796" y="5181"/>
                    <a:pt x="800" y="5181"/>
                  </a:cubicBezTo>
                  <a:cubicBezTo>
                    <a:pt x="801" y="5181"/>
                    <a:pt x="803" y="5182"/>
                    <a:pt x="804" y="5184"/>
                  </a:cubicBezTo>
                  <a:cubicBezTo>
                    <a:pt x="810" y="5192"/>
                    <a:pt x="820" y="5206"/>
                    <a:pt x="825" y="5206"/>
                  </a:cubicBezTo>
                  <a:cubicBezTo>
                    <a:pt x="826" y="5206"/>
                    <a:pt x="826" y="5206"/>
                    <a:pt x="827" y="5206"/>
                  </a:cubicBezTo>
                  <a:lnTo>
                    <a:pt x="827" y="5206"/>
                  </a:lnTo>
                  <a:cubicBezTo>
                    <a:pt x="815" y="5214"/>
                    <a:pt x="861" y="5290"/>
                    <a:pt x="872" y="5306"/>
                  </a:cubicBezTo>
                  <a:cubicBezTo>
                    <a:pt x="892" y="5339"/>
                    <a:pt x="912" y="5357"/>
                    <a:pt x="937" y="5374"/>
                  </a:cubicBezTo>
                  <a:cubicBezTo>
                    <a:pt x="934" y="5372"/>
                    <a:pt x="921" y="5364"/>
                    <a:pt x="915" y="5364"/>
                  </a:cubicBezTo>
                  <a:cubicBezTo>
                    <a:pt x="913" y="5364"/>
                    <a:pt x="911" y="5365"/>
                    <a:pt x="912" y="5367"/>
                  </a:cubicBezTo>
                  <a:cubicBezTo>
                    <a:pt x="913" y="5367"/>
                    <a:pt x="920" y="5379"/>
                    <a:pt x="920" y="5379"/>
                  </a:cubicBezTo>
                  <a:cubicBezTo>
                    <a:pt x="924" y="5385"/>
                    <a:pt x="922" y="5381"/>
                    <a:pt x="920" y="5386"/>
                  </a:cubicBezTo>
                  <a:cubicBezTo>
                    <a:pt x="917" y="5393"/>
                    <a:pt x="920" y="5405"/>
                    <a:pt x="927" y="5405"/>
                  </a:cubicBezTo>
                  <a:cubicBezTo>
                    <a:pt x="929" y="5405"/>
                    <a:pt x="930" y="5405"/>
                    <a:pt x="931" y="5404"/>
                  </a:cubicBezTo>
                  <a:cubicBezTo>
                    <a:pt x="934" y="5403"/>
                    <a:pt x="935" y="5402"/>
                    <a:pt x="937" y="5402"/>
                  </a:cubicBezTo>
                  <a:cubicBezTo>
                    <a:pt x="939" y="5402"/>
                    <a:pt x="942" y="5404"/>
                    <a:pt x="947" y="5411"/>
                  </a:cubicBezTo>
                  <a:cubicBezTo>
                    <a:pt x="950" y="5418"/>
                    <a:pt x="956" y="5427"/>
                    <a:pt x="959" y="5435"/>
                  </a:cubicBezTo>
                  <a:cubicBezTo>
                    <a:pt x="962" y="5440"/>
                    <a:pt x="957" y="5441"/>
                    <a:pt x="960" y="5444"/>
                  </a:cubicBezTo>
                  <a:lnTo>
                    <a:pt x="981" y="5480"/>
                  </a:lnTo>
                  <a:cubicBezTo>
                    <a:pt x="985" y="5487"/>
                    <a:pt x="989" y="5490"/>
                    <a:pt x="993" y="5490"/>
                  </a:cubicBezTo>
                  <a:cubicBezTo>
                    <a:pt x="1000" y="5490"/>
                    <a:pt x="1004" y="5481"/>
                    <a:pt x="1002" y="5477"/>
                  </a:cubicBezTo>
                  <a:lnTo>
                    <a:pt x="1002" y="5477"/>
                  </a:lnTo>
                  <a:cubicBezTo>
                    <a:pt x="1008" y="5488"/>
                    <a:pt x="1007" y="5521"/>
                    <a:pt x="1011" y="5532"/>
                  </a:cubicBezTo>
                  <a:cubicBezTo>
                    <a:pt x="1013" y="5540"/>
                    <a:pt x="1017" y="5546"/>
                    <a:pt x="1018" y="5546"/>
                  </a:cubicBezTo>
                  <a:cubicBezTo>
                    <a:pt x="1019" y="5546"/>
                    <a:pt x="1020" y="5544"/>
                    <a:pt x="1019" y="5539"/>
                  </a:cubicBezTo>
                  <a:cubicBezTo>
                    <a:pt x="1019" y="5533"/>
                    <a:pt x="1020" y="5524"/>
                    <a:pt x="1023" y="5524"/>
                  </a:cubicBezTo>
                  <a:cubicBezTo>
                    <a:pt x="1025" y="5524"/>
                    <a:pt x="1027" y="5527"/>
                    <a:pt x="1031" y="5535"/>
                  </a:cubicBezTo>
                  <a:cubicBezTo>
                    <a:pt x="1035" y="5547"/>
                    <a:pt x="1038" y="5558"/>
                    <a:pt x="1040" y="5568"/>
                  </a:cubicBezTo>
                  <a:cubicBezTo>
                    <a:pt x="1040" y="5569"/>
                    <a:pt x="1041" y="5577"/>
                    <a:pt x="1042" y="5580"/>
                  </a:cubicBezTo>
                  <a:lnTo>
                    <a:pt x="1042" y="5580"/>
                  </a:lnTo>
                  <a:cubicBezTo>
                    <a:pt x="1041" y="5575"/>
                    <a:pt x="1048" y="5566"/>
                    <a:pt x="1052" y="5566"/>
                  </a:cubicBezTo>
                  <a:cubicBezTo>
                    <a:pt x="1052" y="5566"/>
                    <a:pt x="1052" y="5566"/>
                    <a:pt x="1052" y="5566"/>
                  </a:cubicBezTo>
                  <a:cubicBezTo>
                    <a:pt x="1058" y="5568"/>
                    <a:pt x="1058" y="5600"/>
                    <a:pt x="1059" y="5602"/>
                  </a:cubicBezTo>
                  <a:cubicBezTo>
                    <a:pt x="1061" y="5613"/>
                    <a:pt x="1062" y="5618"/>
                    <a:pt x="1063" y="5618"/>
                  </a:cubicBezTo>
                  <a:cubicBezTo>
                    <a:pt x="1066" y="5618"/>
                    <a:pt x="1068" y="5587"/>
                    <a:pt x="1069" y="5587"/>
                  </a:cubicBezTo>
                  <a:cubicBezTo>
                    <a:pt x="1069" y="5587"/>
                    <a:pt x="1069" y="5587"/>
                    <a:pt x="1069" y="5587"/>
                  </a:cubicBezTo>
                  <a:cubicBezTo>
                    <a:pt x="1075" y="5591"/>
                    <a:pt x="1078" y="5627"/>
                    <a:pt x="1086" y="5627"/>
                  </a:cubicBezTo>
                  <a:cubicBezTo>
                    <a:pt x="1086" y="5627"/>
                    <a:pt x="1087" y="5627"/>
                    <a:pt x="1087" y="5627"/>
                  </a:cubicBezTo>
                  <a:lnTo>
                    <a:pt x="1087" y="5627"/>
                  </a:lnTo>
                  <a:cubicBezTo>
                    <a:pt x="1079" y="5632"/>
                    <a:pt x="1130" y="5700"/>
                    <a:pt x="1139" y="5712"/>
                  </a:cubicBezTo>
                  <a:cubicBezTo>
                    <a:pt x="1150" y="5728"/>
                    <a:pt x="1161" y="5737"/>
                    <a:pt x="1172" y="5750"/>
                  </a:cubicBezTo>
                  <a:cubicBezTo>
                    <a:pt x="1181" y="5760"/>
                    <a:pt x="1177" y="5773"/>
                    <a:pt x="1186" y="5780"/>
                  </a:cubicBezTo>
                  <a:cubicBezTo>
                    <a:pt x="1190" y="5783"/>
                    <a:pt x="1206" y="5788"/>
                    <a:pt x="1209" y="5794"/>
                  </a:cubicBezTo>
                  <a:lnTo>
                    <a:pt x="1209" y="5794"/>
                  </a:lnTo>
                  <a:cubicBezTo>
                    <a:pt x="1209" y="5794"/>
                    <a:pt x="1199" y="5792"/>
                    <a:pt x="1192" y="5792"/>
                  </a:cubicBezTo>
                  <a:cubicBezTo>
                    <a:pt x="1186" y="5792"/>
                    <a:pt x="1182" y="5794"/>
                    <a:pt x="1194" y="5801"/>
                  </a:cubicBezTo>
                  <a:cubicBezTo>
                    <a:pt x="1202" y="5808"/>
                    <a:pt x="1211" y="5821"/>
                    <a:pt x="1218" y="5821"/>
                  </a:cubicBezTo>
                  <a:cubicBezTo>
                    <a:pt x="1219" y="5821"/>
                    <a:pt x="1220" y="5821"/>
                    <a:pt x="1221" y="5821"/>
                  </a:cubicBezTo>
                  <a:cubicBezTo>
                    <a:pt x="1221" y="5820"/>
                    <a:pt x="1222" y="5820"/>
                    <a:pt x="1222" y="5820"/>
                  </a:cubicBezTo>
                  <a:cubicBezTo>
                    <a:pt x="1228" y="5820"/>
                    <a:pt x="1232" y="5838"/>
                    <a:pt x="1238" y="5838"/>
                  </a:cubicBezTo>
                  <a:cubicBezTo>
                    <a:pt x="1238" y="5838"/>
                    <a:pt x="1239" y="5838"/>
                    <a:pt x="1239" y="5837"/>
                  </a:cubicBezTo>
                  <a:lnTo>
                    <a:pt x="1239" y="5837"/>
                  </a:lnTo>
                  <a:cubicBezTo>
                    <a:pt x="1232" y="5842"/>
                    <a:pt x="1229" y="5849"/>
                    <a:pt x="1239" y="5865"/>
                  </a:cubicBezTo>
                  <a:cubicBezTo>
                    <a:pt x="1246" y="5876"/>
                    <a:pt x="1267" y="5867"/>
                    <a:pt x="1279" y="5876"/>
                  </a:cubicBezTo>
                  <a:cubicBezTo>
                    <a:pt x="1311" y="5898"/>
                    <a:pt x="1285" y="5920"/>
                    <a:pt x="1278" y="5925"/>
                  </a:cubicBezTo>
                  <a:cubicBezTo>
                    <a:pt x="1295" y="5931"/>
                    <a:pt x="1311" y="5937"/>
                    <a:pt x="1329" y="5945"/>
                  </a:cubicBezTo>
                  <a:cubicBezTo>
                    <a:pt x="1328" y="5955"/>
                    <a:pt x="1327" y="5962"/>
                    <a:pt x="1330" y="5974"/>
                  </a:cubicBezTo>
                  <a:cubicBezTo>
                    <a:pt x="1331" y="5974"/>
                    <a:pt x="1331" y="5974"/>
                    <a:pt x="1332" y="5974"/>
                  </a:cubicBezTo>
                  <a:cubicBezTo>
                    <a:pt x="1338" y="5974"/>
                    <a:pt x="1348" y="5989"/>
                    <a:pt x="1354" y="5994"/>
                  </a:cubicBezTo>
                  <a:cubicBezTo>
                    <a:pt x="1358" y="5998"/>
                    <a:pt x="1377" y="6009"/>
                    <a:pt x="1381" y="6009"/>
                  </a:cubicBezTo>
                  <a:cubicBezTo>
                    <a:pt x="1381" y="6009"/>
                    <a:pt x="1381" y="6009"/>
                    <a:pt x="1382" y="6009"/>
                  </a:cubicBezTo>
                  <a:lnTo>
                    <a:pt x="1382" y="6009"/>
                  </a:lnTo>
                  <a:cubicBezTo>
                    <a:pt x="1382" y="6020"/>
                    <a:pt x="1360" y="6016"/>
                    <a:pt x="1387" y="6040"/>
                  </a:cubicBezTo>
                  <a:cubicBezTo>
                    <a:pt x="1406" y="6055"/>
                    <a:pt x="1408" y="6063"/>
                    <a:pt x="1399" y="6070"/>
                  </a:cubicBezTo>
                  <a:cubicBezTo>
                    <a:pt x="1403" y="6075"/>
                    <a:pt x="1405" y="6076"/>
                    <a:pt x="1407" y="6076"/>
                  </a:cubicBezTo>
                  <a:cubicBezTo>
                    <a:pt x="1409" y="6076"/>
                    <a:pt x="1410" y="6075"/>
                    <a:pt x="1412" y="6075"/>
                  </a:cubicBezTo>
                  <a:cubicBezTo>
                    <a:pt x="1413" y="6075"/>
                    <a:pt x="1414" y="6075"/>
                    <a:pt x="1415" y="6076"/>
                  </a:cubicBezTo>
                  <a:cubicBezTo>
                    <a:pt x="1423" y="6079"/>
                    <a:pt x="1433" y="6096"/>
                    <a:pt x="1442" y="6103"/>
                  </a:cubicBezTo>
                  <a:cubicBezTo>
                    <a:pt x="1444" y="6104"/>
                    <a:pt x="1446" y="6105"/>
                    <a:pt x="1447" y="6105"/>
                  </a:cubicBezTo>
                  <a:cubicBezTo>
                    <a:pt x="1450" y="6105"/>
                    <a:pt x="1452" y="6101"/>
                    <a:pt x="1455" y="6101"/>
                  </a:cubicBezTo>
                  <a:cubicBezTo>
                    <a:pt x="1456" y="6101"/>
                    <a:pt x="1457" y="6101"/>
                    <a:pt x="1457" y="6102"/>
                  </a:cubicBezTo>
                  <a:cubicBezTo>
                    <a:pt x="1464" y="6104"/>
                    <a:pt x="1469" y="6116"/>
                    <a:pt x="1473" y="6116"/>
                  </a:cubicBezTo>
                  <a:cubicBezTo>
                    <a:pt x="1473" y="6116"/>
                    <a:pt x="1473" y="6116"/>
                    <a:pt x="1474" y="6116"/>
                  </a:cubicBezTo>
                  <a:lnTo>
                    <a:pt x="1474" y="6116"/>
                  </a:lnTo>
                  <a:cubicBezTo>
                    <a:pt x="1468" y="6121"/>
                    <a:pt x="1467" y="6119"/>
                    <a:pt x="1475" y="6130"/>
                  </a:cubicBezTo>
                  <a:cubicBezTo>
                    <a:pt x="1478" y="6133"/>
                    <a:pt x="1480" y="6138"/>
                    <a:pt x="1485" y="6139"/>
                  </a:cubicBezTo>
                  <a:lnTo>
                    <a:pt x="1498" y="6137"/>
                  </a:lnTo>
                  <a:lnTo>
                    <a:pt x="1498" y="6137"/>
                  </a:lnTo>
                  <a:cubicBezTo>
                    <a:pt x="1498" y="6141"/>
                    <a:pt x="1498" y="6148"/>
                    <a:pt x="1485" y="6151"/>
                  </a:cubicBezTo>
                  <a:cubicBezTo>
                    <a:pt x="1483" y="6151"/>
                    <a:pt x="1480" y="6153"/>
                    <a:pt x="1478" y="6153"/>
                  </a:cubicBezTo>
                  <a:cubicBezTo>
                    <a:pt x="1477" y="6153"/>
                    <a:pt x="1477" y="6153"/>
                    <a:pt x="1477" y="6152"/>
                  </a:cubicBezTo>
                  <a:cubicBezTo>
                    <a:pt x="1476" y="6151"/>
                    <a:pt x="1475" y="6151"/>
                    <a:pt x="1474" y="6151"/>
                  </a:cubicBezTo>
                  <a:cubicBezTo>
                    <a:pt x="1473" y="6151"/>
                    <a:pt x="1473" y="6151"/>
                    <a:pt x="1472" y="6153"/>
                  </a:cubicBezTo>
                  <a:cubicBezTo>
                    <a:pt x="1473" y="6154"/>
                    <a:pt x="1475" y="6157"/>
                    <a:pt x="1477" y="6158"/>
                  </a:cubicBezTo>
                  <a:lnTo>
                    <a:pt x="1483" y="6156"/>
                  </a:lnTo>
                  <a:cubicBezTo>
                    <a:pt x="1486" y="6155"/>
                    <a:pt x="1490" y="6154"/>
                    <a:pt x="1492" y="6152"/>
                  </a:cubicBezTo>
                  <a:cubicBezTo>
                    <a:pt x="1498" y="6151"/>
                    <a:pt x="1503" y="6148"/>
                    <a:pt x="1507" y="6145"/>
                  </a:cubicBezTo>
                  <a:cubicBezTo>
                    <a:pt x="1515" y="6140"/>
                    <a:pt x="1521" y="6135"/>
                    <a:pt x="1533" y="6130"/>
                  </a:cubicBezTo>
                  <a:cubicBezTo>
                    <a:pt x="1538" y="6128"/>
                    <a:pt x="1541" y="6127"/>
                    <a:pt x="1543" y="6127"/>
                  </a:cubicBezTo>
                  <a:cubicBezTo>
                    <a:pt x="1549" y="6127"/>
                    <a:pt x="1536" y="6140"/>
                    <a:pt x="1536" y="6140"/>
                  </a:cubicBezTo>
                  <a:cubicBezTo>
                    <a:pt x="1536" y="6140"/>
                    <a:pt x="1536" y="6140"/>
                    <a:pt x="1536" y="6140"/>
                  </a:cubicBezTo>
                  <a:cubicBezTo>
                    <a:pt x="1539" y="6140"/>
                    <a:pt x="1555" y="6133"/>
                    <a:pt x="1555" y="6133"/>
                  </a:cubicBezTo>
                  <a:cubicBezTo>
                    <a:pt x="1561" y="6129"/>
                    <a:pt x="1565" y="6127"/>
                    <a:pt x="1569" y="6127"/>
                  </a:cubicBezTo>
                  <a:cubicBezTo>
                    <a:pt x="1571" y="6127"/>
                    <a:pt x="1574" y="6127"/>
                    <a:pt x="1578" y="6129"/>
                  </a:cubicBezTo>
                  <a:cubicBezTo>
                    <a:pt x="1582" y="6130"/>
                    <a:pt x="1587" y="6130"/>
                    <a:pt x="1593" y="6130"/>
                  </a:cubicBezTo>
                  <a:cubicBezTo>
                    <a:pt x="1608" y="6130"/>
                    <a:pt x="1624" y="6126"/>
                    <a:pt x="1612" y="6117"/>
                  </a:cubicBezTo>
                  <a:cubicBezTo>
                    <a:pt x="1620" y="6117"/>
                    <a:pt x="1622" y="6114"/>
                    <a:pt x="1625" y="6113"/>
                  </a:cubicBezTo>
                  <a:cubicBezTo>
                    <a:pt x="1625" y="6113"/>
                    <a:pt x="1626" y="6113"/>
                    <a:pt x="1626" y="6113"/>
                  </a:cubicBezTo>
                  <a:lnTo>
                    <a:pt x="1626" y="6113"/>
                  </a:lnTo>
                  <a:cubicBezTo>
                    <a:pt x="1629" y="6113"/>
                    <a:pt x="1625" y="6125"/>
                    <a:pt x="1626" y="6127"/>
                  </a:cubicBezTo>
                  <a:cubicBezTo>
                    <a:pt x="1627" y="6129"/>
                    <a:pt x="1628" y="6129"/>
                    <a:pt x="1630" y="6129"/>
                  </a:cubicBezTo>
                  <a:cubicBezTo>
                    <a:pt x="1633" y="6129"/>
                    <a:pt x="1638" y="6127"/>
                    <a:pt x="1642" y="6126"/>
                  </a:cubicBezTo>
                  <a:cubicBezTo>
                    <a:pt x="1669" y="6115"/>
                    <a:pt x="1661" y="6098"/>
                    <a:pt x="1692" y="6092"/>
                  </a:cubicBezTo>
                  <a:cubicBezTo>
                    <a:pt x="1693" y="6098"/>
                    <a:pt x="1692" y="6105"/>
                    <a:pt x="1699" y="6110"/>
                  </a:cubicBezTo>
                  <a:cubicBezTo>
                    <a:pt x="1703" y="6112"/>
                    <a:pt x="1706" y="6113"/>
                    <a:pt x="1710" y="6113"/>
                  </a:cubicBezTo>
                  <a:cubicBezTo>
                    <a:pt x="1720" y="6113"/>
                    <a:pt x="1730" y="6106"/>
                    <a:pt x="1729" y="6100"/>
                  </a:cubicBezTo>
                  <a:lnTo>
                    <a:pt x="1729" y="6100"/>
                  </a:lnTo>
                  <a:cubicBezTo>
                    <a:pt x="1730" y="6105"/>
                    <a:pt x="1735" y="6111"/>
                    <a:pt x="1746" y="6111"/>
                  </a:cubicBezTo>
                  <a:cubicBezTo>
                    <a:pt x="1749" y="6111"/>
                    <a:pt x="1751" y="6111"/>
                    <a:pt x="1754" y="6110"/>
                  </a:cubicBezTo>
                  <a:cubicBezTo>
                    <a:pt x="1754" y="6107"/>
                    <a:pt x="1744" y="6091"/>
                    <a:pt x="1756" y="6091"/>
                  </a:cubicBezTo>
                  <a:cubicBezTo>
                    <a:pt x="1758" y="6091"/>
                    <a:pt x="1760" y="6091"/>
                    <a:pt x="1763" y="6092"/>
                  </a:cubicBezTo>
                  <a:cubicBezTo>
                    <a:pt x="1772" y="6095"/>
                    <a:pt x="1775" y="6103"/>
                    <a:pt x="1788" y="6103"/>
                  </a:cubicBezTo>
                  <a:cubicBezTo>
                    <a:pt x="1790" y="6103"/>
                    <a:pt x="1792" y="6103"/>
                    <a:pt x="1794" y="6103"/>
                  </a:cubicBezTo>
                  <a:cubicBezTo>
                    <a:pt x="1807" y="6100"/>
                    <a:pt x="1810" y="6094"/>
                    <a:pt x="1823" y="6093"/>
                  </a:cubicBezTo>
                  <a:cubicBezTo>
                    <a:pt x="1824" y="6095"/>
                    <a:pt x="1828" y="6096"/>
                    <a:pt x="1834" y="6096"/>
                  </a:cubicBezTo>
                  <a:cubicBezTo>
                    <a:pt x="1850" y="6096"/>
                    <a:pt x="1880" y="6090"/>
                    <a:pt x="1888" y="6088"/>
                  </a:cubicBezTo>
                  <a:cubicBezTo>
                    <a:pt x="1905" y="6083"/>
                    <a:pt x="1879" y="6077"/>
                    <a:pt x="1884" y="6074"/>
                  </a:cubicBezTo>
                  <a:cubicBezTo>
                    <a:pt x="1887" y="6072"/>
                    <a:pt x="1890" y="6071"/>
                    <a:pt x="1892" y="6071"/>
                  </a:cubicBezTo>
                  <a:cubicBezTo>
                    <a:pt x="1904" y="6071"/>
                    <a:pt x="1915" y="6084"/>
                    <a:pt x="1917" y="6086"/>
                  </a:cubicBezTo>
                  <a:cubicBezTo>
                    <a:pt x="1918" y="6087"/>
                    <a:pt x="1920" y="6088"/>
                    <a:pt x="1924" y="6088"/>
                  </a:cubicBezTo>
                  <a:cubicBezTo>
                    <a:pt x="1933" y="6088"/>
                    <a:pt x="1948" y="6084"/>
                    <a:pt x="1954" y="6083"/>
                  </a:cubicBezTo>
                  <a:cubicBezTo>
                    <a:pt x="1976" y="6079"/>
                    <a:pt x="1995" y="6074"/>
                    <a:pt x="2019" y="6066"/>
                  </a:cubicBezTo>
                  <a:cubicBezTo>
                    <a:pt x="2023" y="6065"/>
                    <a:pt x="2039" y="6058"/>
                    <a:pt x="2050" y="6054"/>
                  </a:cubicBezTo>
                  <a:cubicBezTo>
                    <a:pt x="2049" y="6043"/>
                    <a:pt x="2048" y="6034"/>
                    <a:pt x="2049" y="6034"/>
                  </a:cubicBezTo>
                  <a:cubicBezTo>
                    <a:pt x="2049" y="6033"/>
                    <a:pt x="2049" y="6033"/>
                    <a:pt x="2049" y="6033"/>
                  </a:cubicBezTo>
                  <a:cubicBezTo>
                    <a:pt x="2051" y="6033"/>
                    <a:pt x="2058" y="6050"/>
                    <a:pt x="2062" y="6065"/>
                  </a:cubicBezTo>
                  <a:cubicBezTo>
                    <a:pt x="2059" y="6068"/>
                    <a:pt x="2058" y="6070"/>
                    <a:pt x="2060" y="6070"/>
                  </a:cubicBezTo>
                  <a:cubicBezTo>
                    <a:pt x="2061" y="6070"/>
                    <a:pt x="2063" y="6070"/>
                    <a:pt x="2065" y="6069"/>
                  </a:cubicBezTo>
                  <a:lnTo>
                    <a:pt x="2067" y="6069"/>
                  </a:lnTo>
                  <a:cubicBezTo>
                    <a:pt x="2066" y="6057"/>
                    <a:pt x="2065" y="6029"/>
                    <a:pt x="2063" y="6011"/>
                  </a:cubicBezTo>
                  <a:cubicBezTo>
                    <a:pt x="2060" y="5996"/>
                    <a:pt x="2057" y="5982"/>
                    <a:pt x="2054" y="5981"/>
                  </a:cubicBezTo>
                  <a:lnTo>
                    <a:pt x="2054" y="5981"/>
                  </a:lnTo>
                  <a:cubicBezTo>
                    <a:pt x="2054" y="5981"/>
                    <a:pt x="2054" y="5981"/>
                    <a:pt x="2055" y="5981"/>
                  </a:cubicBezTo>
                  <a:cubicBezTo>
                    <a:pt x="2062" y="5981"/>
                    <a:pt x="2065" y="5971"/>
                    <a:pt x="2068" y="5956"/>
                  </a:cubicBezTo>
                  <a:cubicBezTo>
                    <a:pt x="2069" y="5944"/>
                    <a:pt x="2070" y="5930"/>
                    <a:pt x="2068" y="5917"/>
                  </a:cubicBezTo>
                  <a:cubicBezTo>
                    <a:pt x="2067" y="5908"/>
                    <a:pt x="2063" y="5905"/>
                    <a:pt x="2062" y="5895"/>
                  </a:cubicBezTo>
                  <a:cubicBezTo>
                    <a:pt x="2058" y="5866"/>
                    <a:pt x="2071" y="5849"/>
                    <a:pt x="2077" y="5825"/>
                  </a:cubicBezTo>
                  <a:cubicBezTo>
                    <a:pt x="2079" y="5818"/>
                    <a:pt x="2077" y="5818"/>
                    <a:pt x="2075" y="5817"/>
                  </a:cubicBezTo>
                  <a:cubicBezTo>
                    <a:pt x="2075" y="5808"/>
                    <a:pt x="2076" y="5800"/>
                    <a:pt x="2077" y="5791"/>
                  </a:cubicBezTo>
                  <a:cubicBezTo>
                    <a:pt x="2077" y="5775"/>
                    <a:pt x="2073" y="5761"/>
                    <a:pt x="2075" y="5743"/>
                  </a:cubicBezTo>
                  <a:cubicBezTo>
                    <a:pt x="2076" y="5727"/>
                    <a:pt x="2078" y="5718"/>
                    <a:pt x="2081" y="5704"/>
                  </a:cubicBezTo>
                  <a:cubicBezTo>
                    <a:pt x="2083" y="5697"/>
                    <a:pt x="2084" y="5683"/>
                    <a:pt x="2082" y="5677"/>
                  </a:cubicBezTo>
                  <a:cubicBezTo>
                    <a:pt x="2076" y="5668"/>
                    <a:pt x="2082" y="5622"/>
                    <a:pt x="2082" y="5605"/>
                  </a:cubicBezTo>
                  <a:cubicBezTo>
                    <a:pt x="2082" y="5598"/>
                    <a:pt x="2074" y="5552"/>
                    <a:pt x="2075" y="5550"/>
                  </a:cubicBezTo>
                  <a:cubicBezTo>
                    <a:pt x="2075" y="5550"/>
                    <a:pt x="2075" y="5549"/>
                    <a:pt x="2076" y="5549"/>
                  </a:cubicBezTo>
                  <a:cubicBezTo>
                    <a:pt x="2078" y="5549"/>
                    <a:pt x="2083" y="5557"/>
                    <a:pt x="2083" y="5558"/>
                  </a:cubicBezTo>
                  <a:lnTo>
                    <a:pt x="2083" y="5558"/>
                  </a:lnTo>
                  <a:lnTo>
                    <a:pt x="2079" y="5533"/>
                  </a:lnTo>
                  <a:cubicBezTo>
                    <a:pt x="2078" y="5532"/>
                    <a:pt x="2068" y="5515"/>
                    <a:pt x="2069" y="5511"/>
                  </a:cubicBezTo>
                  <a:cubicBezTo>
                    <a:pt x="2069" y="5508"/>
                    <a:pt x="2077" y="5511"/>
                    <a:pt x="2078" y="5506"/>
                  </a:cubicBezTo>
                  <a:cubicBezTo>
                    <a:pt x="2082" y="5498"/>
                    <a:pt x="2081" y="5484"/>
                    <a:pt x="2082" y="5475"/>
                  </a:cubicBezTo>
                  <a:cubicBezTo>
                    <a:pt x="2079" y="5462"/>
                    <a:pt x="2075" y="5440"/>
                    <a:pt x="2085" y="5440"/>
                  </a:cubicBezTo>
                  <a:cubicBezTo>
                    <a:pt x="2085" y="5440"/>
                    <a:pt x="2085" y="5440"/>
                    <a:pt x="2085" y="5440"/>
                  </a:cubicBezTo>
                  <a:cubicBezTo>
                    <a:pt x="2082" y="5439"/>
                    <a:pt x="2078" y="5428"/>
                    <a:pt x="2076" y="5428"/>
                  </a:cubicBezTo>
                  <a:cubicBezTo>
                    <a:pt x="2076" y="5428"/>
                    <a:pt x="2076" y="5428"/>
                    <a:pt x="2076" y="5428"/>
                  </a:cubicBezTo>
                  <a:cubicBezTo>
                    <a:pt x="2083" y="5420"/>
                    <a:pt x="2083" y="5412"/>
                    <a:pt x="2084" y="5392"/>
                  </a:cubicBezTo>
                  <a:cubicBezTo>
                    <a:pt x="2085" y="5383"/>
                    <a:pt x="2086" y="5369"/>
                    <a:pt x="2084" y="5360"/>
                  </a:cubicBezTo>
                  <a:cubicBezTo>
                    <a:pt x="2083" y="5355"/>
                    <a:pt x="2080" y="5360"/>
                    <a:pt x="2080" y="5353"/>
                  </a:cubicBezTo>
                  <a:cubicBezTo>
                    <a:pt x="2081" y="5332"/>
                    <a:pt x="2087" y="5326"/>
                    <a:pt x="2088" y="5305"/>
                  </a:cubicBezTo>
                  <a:cubicBezTo>
                    <a:pt x="2088" y="5295"/>
                    <a:pt x="2085" y="5251"/>
                    <a:pt x="2093" y="5251"/>
                  </a:cubicBezTo>
                  <a:cubicBezTo>
                    <a:pt x="2093" y="5251"/>
                    <a:pt x="2093" y="5251"/>
                    <a:pt x="2093" y="5251"/>
                  </a:cubicBezTo>
                  <a:cubicBezTo>
                    <a:pt x="2093" y="5241"/>
                    <a:pt x="2091" y="5239"/>
                    <a:pt x="2088" y="5239"/>
                  </a:cubicBezTo>
                  <a:cubicBezTo>
                    <a:pt x="2087" y="5239"/>
                    <a:pt x="2086" y="5240"/>
                    <a:pt x="2085" y="5240"/>
                  </a:cubicBezTo>
                  <a:cubicBezTo>
                    <a:pt x="2083" y="5240"/>
                    <a:pt x="2081" y="5239"/>
                    <a:pt x="2080" y="5233"/>
                  </a:cubicBezTo>
                  <a:cubicBezTo>
                    <a:pt x="2078" y="5225"/>
                    <a:pt x="2086" y="5217"/>
                    <a:pt x="2088" y="5215"/>
                  </a:cubicBezTo>
                  <a:cubicBezTo>
                    <a:pt x="2090" y="5209"/>
                    <a:pt x="2090" y="5204"/>
                    <a:pt x="2091" y="5197"/>
                  </a:cubicBezTo>
                  <a:cubicBezTo>
                    <a:pt x="2093" y="5183"/>
                    <a:pt x="2078" y="5124"/>
                    <a:pt x="2087" y="5121"/>
                  </a:cubicBezTo>
                  <a:lnTo>
                    <a:pt x="2087" y="5121"/>
                  </a:lnTo>
                  <a:cubicBezTo>
                    <a:pt x="2087" y="5121"/>
                    <a:pt x="2087" y="5121"/>
                    <a:pt x="2087" y="5121"/>
                  </a:cubicBezTo>
                  <a:cubicBezTo>
                    <a:pt x="2087" y="5121"/>
                    <a:pt x="2088" y="5121"/>
                    <a:pt x="2088" y="5121"/>
                  </a:cubicBezTo>
                  <a:cubicBezTo>
                    <a:pt x="2088" y="5121"/>
                    <a:pt x="2088" y="5121"/>
                    <a:pt x="2088" y="5121"/>
                  </a:cubicBezTo>
                  <a:cubicBezTo>
                    <a:pt x="2087" y="5121"/>
                    <a:pt x="2087" y="5121"/>
                    <a:pt x="2087" y="5121"/>
                  </a:cubicBezTo>
                  <a:lnTo>
                    <a:pt x="2087" y="5121"/>
                  </a:lnTo>
                  <a:cubicBezTo>
                    <a:pt x="2083" y="5121"/>
                    <a:pt x="2069" y="5116"/>
                    <a:pt x="2069" y="5108"/>
                  </a:cubicBezTo>
                  <a:cubicBezTo>
                    <a:pt x="2069" y="5103"/>
                    <a:pt x="2075" y="5098"/>
                    <a:pt x="2077" y="5097"/>
                  </a:cubicBezTo>
                  <a:cubicBezTo>
                    <a:pt x="2077" y="5094"/>
                    <a:pt x="2079" y="5087"/>
                    <a:pt x="2079" y="5084"/>
                  </a:cubicBezTo>
                  <a:cubicBezTo>
                    <a:pt x="2082" y="5071"/>
                    <a:pt x="2083" y="5065"/>
                    <a:pt x="2080" y="5053"/>
                  </a:cubicBezTo>
                  <a:cubicBezTo>
                    <a:pt x="2080" y="5049"/>
                    <a:pt x="2079" y="5043"/>
                    <a:pt x="2082" y="5040"/>
                  </a:cubicBezTo>
                  <a:cubicBezTo>
                    <a:pt x="2082" y="5039"/>
                    <a:pt x="2083" y="5039"/>
                    <a:pt x="2084" y="5039"/>
                  </a:cubicBezTo>
                  <a:cubicBezTo>
                    <a:pt x="2088" y="5039"/>
                    <a:pt x="2094" y="5047"/>
                    <a:pt x="2096" y="5047"/>
                  </a:cubicBezTo>
                  <a:cubicBezTo>
                    <a:pt x="2096" y="5047"/>
                    <a:pt x="2096" y="5046"/>
                    <a:pt x="2097" y="5046"/>
                  </a:cubicBezTo>
                  <a:cubicBezTo>
                    <a:pt x="2099" y="5041"/>
                    <a:pt x="2090" y="5016"/>
                    <a:pt x="2090" y="5009"/>
                  </a:cubicBezTo>
                  <a:cubicBezTo>
                    <a:pt x="2089" y="4987"/>
                    <a:pt x="2094" y="4963"/>
                    <a:pt x="2097" y="4942"/>
                  </a:cubicBezTo>
                  <a:cubicBezTo>
                    <a:pt x="2099" y="4919"/>
                    <a:pt x="2070" y="4940"/>
                    <a:pt x="2081" y="4907"/>
                  </a:cubicBezTo>
                  <a:cubicBezTo>
                    <a:pt x="2086" y="4891"/>
                    <a:pt x="2093" y="4885"/>
                    <a:pt x="2089" y="4859"/>
                  </a:cubicBezTo>
                  <a:cubicBezTo>
                    <a:pt x="2088" y="4851"/>
                    <a:pt x="2069" y="4830"/>
                    <a:pt x="2083" y="4825"/>
                  </a:cubicBezTo>
                  <a:cubicBezTo>
                    <a:pt x="2097" y="4821"/>
                    <a:pt x="2083" y="4794"/>
                    <a:pt x="2078" y="4782"/>
                  </a:cubicBezTo>
                  <a:cubicBezTo>
                    <a:pt x="2068" y="4760"/>
                    <a:pt x="2082" y="4751"/>
                    <a:pt x="2083" y="4729"/>
                  </a:cubicBezTo>
                  <a:cubicBezTo>
                    <a:pt x="2083" y="4720"/>
                    <a:pt x="2080" y="4717"/>
                    <a:pt x="2077" y="4717"/>
                  </a:cubicBezTo>
                  <a:cubicBezTo>
                    <a:pt x="2073" y="4717"/>
                    <a:pt x="2068" y="4720"/>
                    <a:pt x="2065" y="4720"/>
                  </a:cubicBezTo>
                  <a:cubicBezTo>
                    <a:pt x="2063" y="4720"/>
                    <a:pt x="2062" y="4719"/>
                    <a:pt x="2062" y="4719"/>
                  </a:cubicBezTo>
                  <a:cubicBezTo>
                    <a:pt x="2056" y="4714"/>
                    <a:pt x="2077" y="4689"/>
                    <a:pt x="2070" y="4682"/>
                  </a:cubicBezTo>
                  <a:cubicBezTo>
                    <a:pt x="2070" y="4682"/>
                    <a:pt x="2070" y="4682"/>
                    <a:pt x="2070" y="4682"/>
                  </a:cubicBezTo>
                  <a:cubicBezTo>
                    <a:pt x="2068" y="4682"/>
                    <a:pt x="2066" y="4685"/>
                    <a:pt x="2064" y="4685"/>
                  </a:cubicBezTo>
                  <a:cubicBezTo>
                    <a:pt x="2064" y="4685"/>
                    <a:pt x="2063" y="4685"/>
                    <a:pt x="2063" y="4684"/>
                  </a:cubicBezTo>
                  <a:cubicBezTo>
                    <a:pt x="2061" y="4680"/>
                    <a:pt x="2060" y="4665"/>
                    <a:pt x="2062" y="4663"/>
                  </a:cubicBezTo>
                  <a:cubicBezTo>
                    <a:pt x="2063" y="4659"/>
                    <a:pt x="2065" y="4658"/>
                    <a:pt x="2067" y="4658"/>
                  </a:cubicBezTo>
                  <a:cubicBezTo>
                    <a:pt x="2069" y="4658"/>
                    <a:pt x="2070" y="4658"/>
                    <a:pt x="2071" y="4658"/>
                  </a:cubicBezTo>
                  <a:cubicBezTo>
                    <a:pt x="2074" y="4658"/>
                    <a:pt x="2077" y="4656"/>
                    <a:pt x="2077" y="4644"/>
                  </a:cubicBezTo>
                  <a:cubicBezTo>
                    <a:pt x="2080" y="4610"/>
                    <a:pt x="2077" y="4566"/>
                    <a:pt x="2070" y="4533"/>
                  </a:cubicBezTo>
                  <a:cubicBezTo>
                    <a:pt x="2068" y="4521"/>
                    <a:pt x="2066" y="4520"/>
                    <a:pt x="2064" y="4508"/>
                  </a:cubicBezTo>
                  <a:cubicBezTo>
                    <a:pt x="2060" y="4499"/>
                    <a:pt x="2062" y="4497"/>
                    <a:pt x="2066" y="4497"/>
                  </a:cubicBezTo>
                  <a:cubicBezTo>
                    <a:pt x="2070" y="4497"/>
                    <a:pt x="2076" y="4499"/>
                    <a:pt x="2078" y="4499"/>
                  </a:cubicBezTo>
                  <a:cubicBezTo>
                    <a:pt x="2078" y="4499"/>
                    <a:pt x="2078" y="4499"/>
                    <a:pt x="2078" y="4499"/>
                  </a:cubicBezTo>
                  <a:cubicBezTo>
                    <a:pt x="2077" y="4479"/>
                    <a:pt x="2056" y="4489"/>
                    <a:pt x="2067" y="4460"/>
                  </a:cubicBezTo>
                  <a:cubicBezTo>
                    <a:pt x="2067" y="4456"/>
                    <a:pt x="2065" y="4449"/>
                    <a:pt x="2064" y="4444"/>
                  </a:cubicBezTo>
                  <a:cubicBezTo>
                    <a:pt x="2063" y="4431"/>
                    <a:pt x="2042" y="4344"/>
                    <a:pt x="2052" y="4343"/>
                  </a:cubicBezTo>
                  <a:lnTo>
                    <a:pt x="2033" y="4309"/>
                  </a:lnTo>
                  <a:cubicBezTo>
                    <a:pt x="2042" y="4308"/>
                    <a:pt x="2042" y="4291"/>
                    <a:pt x="2042" y="4276"/>
                  </a:cubicBezTo>
                  <a:cubicBezTo>
                    <a:pt x="2041" y="4260"/>
                    <a:pt x="2048" y="4261"/>
                    <a:pt x="2052" y="4252"/>
                  </a:cubicBezTo>
                  <a:cubicBezTo>
                    <a:pt x="2056" y="4246"/>
                    <a:pt x="2033" y="4231"/>
                    <a:pt x="2031" y="4215"/>
                  </a:cubicBezTo>
                  <a:cubicBezTo>
                    <a:pt x="2031" y="4215"/>
                    <a:pt x="2032" y="4215"/>
                    <a:pt x="2032" y="4215"/>
                  </a:cubicBezTo>
                  <a:cubicBezTo>
                    <a:pt x="2035" y="4215"/>
                    <a:pt x="2043" y="4217"/>
                    <a:pt x="2048" y="4217"/>
                  </a:cubicBezTo>
                  <a:cubicBezTo>
                    <a:pt x="2050" y="4217"/>
                    <a:pt x="2052" y="4216"/>
                    <a:pt x="2052" y="4215"/>
                  </a:cubicBezTo>
                  <a:cubicBezTo>
                    <a:pt x="2053" y="4202"/>
                    <a:pt x="2044" y="4179"/>
                    <a:pt x="2038" y="4179"/>
                  </a:cubicBezTo>
                  <a:cubicBezTo>
                    <a:pt x="2038" y="4179"/>
                    <a:pt x="2038" y="4179"/>
                    <a:pt x="2038" y="4179"/>
                  </a:cubicBezTo>
                  <a:cubicBezTo>
                    <a:pt x="2035" y="4179"/>
                    <a:pt x="2033" y="4183"/>
                    <a:pt x="2031" y="4183"/>
                  </a:cubicBezTo>
                  <a:cubicBezTo>
                    <a:pt x="2030" y="4183"/>
                    <a:pt x="2029" y="4182"/>
                    <a:pt x="2028" y="4176"/>
                  </a:cubicBezTo>
                  <a:cubicBezTo>
                    <a:pt x="2027" y="4167"/>
                    <a:pt x="2028" y="4164"/>
                    <a:pt x="2031" y="4159"/>
                  </a:cubicBezTo>
                  <a:cubicBezTo>
                    <a:pt x="2033" y="4156"/>
                    <a:pt x="2035" y="4155"/>
                    <a:pt x="2037" y="4155"/>
                  </a:cubicBezTo>
                  <a:cubicBezTo>
                    <a:pt x="2040" y="4155"/>
                    <a:pt x="2042" y="4156"/>
                    <a:pt x="2045" y="4156"/>
                  </a:cubicBezTo>
                  <a:cubicBezTo>
                    <a:pt x="2047" y="4156"/>
                    <a:pt x="2050" y="4155"/>
                    <a:pt x="2051" y="4153"/>
                  </a:cubicBezTo>
                  <a:cubicBezTo>
                    <a:pt x="2052" y="4152"/>
                    <a:pt x="2042" y="4143"/>
                    <a:pt x="2042" y="4143"/>
                  </a:cubicBezTo>
                  <a:cubicBezTo>
                    <a:pt x="2042" y="4143"/>
                    <a:pt x="2042" y="4143"/>
                    <a:pt x="2042" y="4143"/>
                  </a:cubicBezTo>
                  <a:cubicBezTo>
                    <a:pt x="2037" y="4136"/>
                    <a:pt x="2035" y="4128"/>
                    <a:pt x="2033" y="4117"/>
                  </a:cubicBezTo>
                  <a:cubicBezTo>
                    <a:pt x="2032" y="4108"/>
                    <a:pt x="2035" y="4107"/>
                    <a:pt x="2033" y="4100"/>
                  </a:cubicBezTo>
                  <a:cubicBezTo>
                    <a:pt x="2028" y="4092"/>
                    <a:pt x="2024" y="4089"/>
                    <a:pt x="2021" y="4084"/>
                  </a:cubicBezTo>
                  <a:cubicBezTo>
                    <a:pt x="2015" y="4076"/>
                    <a:pt x="2030" y="4069"/>
                    <a:pt x="2023" y="4057"/>
                  </a:cubicBezTo>
                  <a:cubicBezTo>
                    <a:pt x="2021" y="4051"/>
                    <a:pt x="2016" y="4051"/>
                    <a:pt x="2014" y="4043"/>
                  </a:cubicBezTo>
                  <a:cubicBezTo>
                    <a:pt x="2012" y="4036"/>
                    <a:pt x="2011" y="4027"/>
                    <a:pt x="2010" y="4019"/>
                  </a:cubicBezTo>
                  <a:lnTo>
                    <a:pt x="2010" y="4019"/>
                  </a:lnTo>
                  <a:cubicBezTo>
                    <a:pt x="2012" y="4032"/>
                    <a:pt x="2019" y="4048"/>
                    <a:pt x="2022" y="4048"/>
                  </a:cubicBezTo>
                  <a:cubicBezTo>
                    <a:pt x="2024" y="4048"/>
                    <a:pt x="2025" y="4044"/>
                    <a:pt x="2024" y="4033"/>
                  </a:cubicBezTo>
                  <a:cubicBezTo>
                    <a:pt x="2023" y="4019"/>
                    <a:pt x="2018" y="3992"/>
                    <a:pt x="2010" y="3992"/>
                  </a:cubicBezTo>
                  <a:cubicBezTo>
                    <a:pt x="2010" y="3992"/>
                    <a:pt x="2009" y="3992"/>
                    <a:pt x="2009" y="3992"/>
                  </a:cubicBezTo>
                  <a:cubicBezTo>
                    <a:pt x="2025" y="3990"/>
                    <a:pt x="2008" y="3898"/>
                    <a:pt x="2006" y="3875"/>
                  </a:cubicBezTo>
                  <a:cubicBezTo>
                    <a:pt x="2004" y="3864"/>
                    <a:pt x="2002" y="3861"/>
                    <a:pt x="1999" y="3861"/>
                  </a:cubicBezTo>
                  <a:cubicBezTo>
                    <a:pt x="1996" y="3861"/>
                    <a:pt x="1992" y="3863"/>
                    <a:pt x="1987" y="3864"/>
                  </a:cubicBezTo>
                  <a:cubicBezTo>
                    <a:pt x="1976" y="3854"/>
                    <a:pt x="1976" y="3852"/>
                    <a:pt x="1985" y="3840"/>
                  </a:cubicBezTo>
                  <a:cubicBezTo>
                    <a:pt x="2002" y="3839"/>
                    <a:pt x="2001" y="3784"/>
                    <a:pt x="1996" y="3758"/>
                  </a:cubicBezTo>
                  <a:cubicBezTo>
                    <a:pt x="1994" y="3743"/>
                    <a:pt x="1992" y="3727"/>
                    <a:pt x="1985" y="3717"/>
                  </a:cubicBezTo>
                  <a:cubicBezTo>
                    <a:pt x="1974" y="3703"/>
                    <a:pt x="1970" y="3696"/>
                    <a:pt x="1967" y="3673"/>
                  </a:cubicBezTo>
                  <a:lnTo>
                    <a:pt x="1967" y="3673"/>
                  </a:lnTo>
                  <a:cubicBezTo>
                    <a:pt x="1969" y="3686"/>
                    <a:pt x="1973" y="3694"/>
                    <a:pt x="1976" y="3694"/>
                  </a:cubicBezTo>
                  <a:cubicBezTo>
                    <a:pt x="1979" y="3694"/>
                    <a:pt x="1980" y="3688"/>
                    <a:pt x="1978" y="3674"/>
                  </a:cubicBezTo>
                  <a:lnTo>
                    <a:pt x="1967" y="3603"/>
                  </a:lnTo>
                  <a:cubicBezTo>
                    <a:pt x="1962" y="3577"/>
                    <a:pt x="1960" y="3564"/>
                    <a:pt x="1948" y="3553"/>
                  </a:cubicBezTo>
                  <a:lnTo>
                    <a:pt x="1948" y="3553"/>
                  </a:lnTo>
                  <a:cubicBezTo>
                    <a:pt x="1951" y="3556"/>
                    <a:pt x="1955" y="3559"/>
                    <a:pt x="1958" y="3559"/>
                  </a:cubicBezTo>
                  <a:cubicBezTo>
                    <a:pt x="1960" y="3559"/>
                    <a:pt x="1961" y="3558"/>
                    <a:pt x="1963" y="3557"/>
                  </a:cubicBezTo>
                  <a:cubicBezTo>
                    <a:pt x="1966" y="3554"/>
                    <a:pt x="1966" y="3535"/>
                    <a:pt x="1960" y="3535"/>
                  </a:cubicBezTo>
                  <a:cubicBezTo>
                    <a:pt x="1954" y="3534"/>
                    <a:pt x="1955" y="3516"/>
                    <a:pt x="1953" y="3505"/>
                  </a:cubicBezTo>
                  <a:cubicBezTo>
                    <a:pt x="1952" y="3499"/>
                    <a:pt x="1946" y="3500"/>
                    <a:pt x="1942" y="3495"/>
                  </a:cubicBezTo>
                  <a:cubicBezTo>
                    <a:pt x="1938" y="3486"/>
                    <a:pt x="1944" y="3477"/>
                    <a:pt x="1944" y="3468"/>
                  </a:cubicBezTo>
                  <a:cubicBezTo>
                    <a:pt x="1944" y="3460"/>
                    <a:pt x="1943" y="3452"/>
                    <a:pt x="1941" y="3443"/>
                  </a:cubicBezTo>
                  <a:cubicBezTo>
                    <a:pt x="1939" y="3434"/>
                    <a:pt x="1936" y="3423"/>
                    <a:pt x="1931" y="3420"/>
                  </a:cubicBezTo>
                  <a:cubicBezTo>
                    <a:pt x="1925" y="3418"/>
                    <a:pt x="1925" y="3407"/>
                    <a:pt x="1924" y="3397"/>
                  </a:cubicBezTo>
                  <a:cubicBezTo>
                    <a:pt x="1925" y="3396"/>
                    <a:pt x="1926" y="3396"/>
                    <a:pt x="1927" y="3396"/>
                  </a:cubicBezTo>
                  <a:cubicBezTo>
                    <a:pt x="1928" y="3396"/>
                    <a:pt x="1928" y="3396"/>
                    <a:pt x="1929" y="3396"/>
                  </a:cubicBezTo>
                  <a:cubicBezTo>
                    <a:pt x="1932" y="3396"/>
                    <a:pt x="1932" y="3395"/>
                    <a:pt x="1927" y="3382"/>
                  </a:cubicBezTo>
                  <a:cubicBezTo>
                    <a:pt x="1924" y="3371"/>
                    <a:pt x="1919" y="3360"/>
                    <a:pt x="1915" y="3350"/>
                  </a:cubicBezTo>
                  <a:lnTo>
                    <a:pt x="1915" y="3350"/>
                  </a:lnTo>
                  <a:cubicBezTo>
                    <a:pt x="1915" y="3350"/>
                    <a:pt x="1915" y="3351"/>
                    <a:pt x="1915" y="3351"/>
                  </a:cubicBezTo>
                  <a:cubicBezTo>
                    <a:pt x="1915" y="3351"/>
                    <a:pt x="1907" y="3334"/>
                    <a:pt x="1910" y="3334"/>
                  </a:cubicBezTo>
                  <a:lnTo>
                    <a:pt x="1910" y="3334"/>
                  </a:lnTo>
                  <a:cubicBezTo>
                    <a:pt x="1910" y="3334"/>
                    <a:pt x="1910" y="3334"/>
                    <a:pt x="1911" y="3334"/>
                  </a:cubicBezTo>
                  <a:cubicBezTo>
                    <a:pt x="1913" y="3335"/>
                    <a:pt x="1914" y="3339"/>
                    <a:pt x="1917" y="3339"/>
                  </a:cubicBezTo>
                  <a:cubicBezTo>
                    <a:pt x="1917" y="3339"/>
                    <a:pt x="1918" y="3339"/>
                    <a:pt x="1918" y="3338"/>
                  </a:cubicBezTo>
                  <a:cubicBezTo>
                    <a:pt x="1915" y="3320"/>
                    <a:pt x="1913" y="3323"/>
                    <a:pt x="1907" y="3314"/>
                  </a:cubicBezTo>
                  <a:cubicBezTo>
                    <a:pt x="1903" y="3307"/>
                    <a:pt x="1894" y="3290"/>
                    <a:pt x="1899" y="3282"/>
                  </a:cubicBezTo>
                  <a:cubicBezTo>
                    <a:pt x="1905" y="3274"/>
                    <a:pt x="1910" y="3285"/>
                    <a:pt x="1909" y="3261"/>
                  </a:cubicBezTo>
                  <a:cubicBezTo>
                    <a:pt x="1908" y="3248"/>
                    <a:pt x="1908" y="3231"/>
                    <a:pt x="1905" y="3218"/>
                  </a:cubicBezTo>
                  <a:cubicBezTo>
                    <a:pt x="1904" y="3212"/>
                    <a:pt x="1903" y="3210"/>
                    <a:pt x="1902" y="3210"/>
                  </a:cubicBezTo>
                  <a:cubicBezTo>
                    <a:pt x="1900" y="3210"/>
                    <a:pt x="1898" y="3213"/>
                    <a:pt x="1896" y="3213"/>
                  </a:cubicBezTo>
                  <a:cubicBezTo>
                    <a:pt x="1896" y="3213"/>
                    <a:pt x="1896" y="3213"/>
                    <a:pt x="1896" y="3213"/>
                  </a:cubicBezTo>
                  <a:cubicBezTo>
                    <a:pt x="1891" y="3212"/>
                    <a:pt x="1886" y="3201"/>
                    <a:pt x="1888" y="3192"/>
                  </a:cubicBezTo>
                  <a:cubicBezTo>
                    <a:pt x="1889" y="3187"/>
                    <a:pt x="1890" y="3164"/>
                    <a:pt x="1884" y="3164"/>
                  </a:cubicBezTo>
                  <a:cubicBezTo>
                    <a:pt x="1884" y="3164"/>
                    <a:pt x="1884" y="3164"/>
                    <a:pt x="1884" y="3164"/>
                  </a:cubicBezTo>
                  <a:cubicBezTo>
                    <a:pt x="1898" y="3162"/>
                    <a:pt x="1876" y="3108"/>
                    <a:pt x="1873" y="3095"/>
                  </a:cubicBezTo>
                  <a:cubicBezTo>
                    <a:pt x="1870" y="3082"/>
                    <a:pt x="1873" y="3083"/>
                    <a:pt x="1872" y="3072"/>
                  </a:cubicBezTo>
                  <a:cubicBezTo>
                    <a:pt x="1872" y="3059"/>
                    <a:pt x="1868" y="3045"/>
                    <a:pt x="1865" y="3032"/>
                  </a:cubicBezTo>
                  <a:cubicBezTo>
                    <a:pt x="1863" y="3022"/>
                    <a:pt x="1845" y="2956"/>
                    <a:pt x="1853" y="2954"/>
                  </a:cubicBezTo>
                  <a:cubicBezTo>
                    <a:pt x="1849" y="2937"/>
                    <a:pt x="1847" y="2932"/>
                    <a:pt x="1838" y="2932"/>
                  </a:cubicBezTo>
                  <a:cubicBezTo>
                    <a:pt x="1838" y="2932"/>
                    <a:pt x="1838" y="2932"/>
                    <a:pt x="1838" y="2932"/>
                  </a:cubicBezTo>
                  <a:cubicBezTo>
                    <a:pt x="1834" y="2932"/>
                    <a:pt x="1824" y="2922"/>
                    <a:pt x="1822" y="2913"/>
                  </a:cubicBezTo>
                  <a:lnTo>
                    <a:pt x="1822" y="2913"/>
                  </a:lnTo>
                  <a:cubicBezTo>
                    <a:pt x="1822" y="2913"/>
                    <a:pt x="1823" y="2913"/>
                    <a:pt x="1823" y="2913"/>
                  </a:cubicBezTo>
                  <a:cubicBezTo>
                    <a:pt x="1824" y="2913"/>
                    <a:pt x="1834" y="2904"/>
                    <a:pt x="1835" y="2901"/>
                  </a:cubicBezTo>
                  <a:cubicBezTo>
                    <a:pt x="1836" y="2889"/>
                    <a:pt x="1832" y="2874"/>
                    <a:pt x="1827" y="2862"/>
                  </a:cubicBezTo>
                  <a:cubicBezTo>
                    <a:pt x="1822" y="2853"/>
                    <a:pt x="1817" y="2842"/>
                    <a:pt x="1814" y="2830"/>
                  </a:cubicBezTo>
                  <a:cubicBezTo>
                    <a:pt x="1814" y="2828"/>
                    <a:pt x="1818" y="2820"/>
                    <a:pt x="1818" y="2816"/>
                  </a:cubicBezTo>
                  <a:cubicBezTo>
                    <a:pt x="1819" y="2797"/>
                    <a:pt x="1796" y="2802"/>
                    <a:pt x="1792" y="2786"/>
                  </a:cubicBezTo>
                  <a:cubicBezTo>
                    <a:pt x="1789" y="2775"/>
                    <a:pt x="1793" y="2773"/>
                    <a:pt x="1797" y="2773"/>
                  </a:cubicBezTo>
                  <a:cubicBezTo>
                    <a:pt x="1798" y="2773"/>
                    <a:pt x="1800" y="2773"/>
                    <a:pt x="1801" y="2773"/>
                  </a:cubicBezTo>
                  <a:cubicBezTo>
                    <a:pt x="1805" y="2773"/>
                    <a:pt x="1807" y="2773"/>
                    <a:pt x="1807" y="2766"/>
                  </a:cubicBezTo>
                  <a:cubicBezTo>
                    <a:pt x="1805" y="2739"/>
                    <a:pt x="1784" y="2715"/>
                    <a:pt x="1774" y="2693"/>
                  </a:cubicBezTo>
                  <a:cubicBezTo>
                    <a:pt x="1773" y="2690"/>
                    <a:pt x="1759" y="2654"/>
                    <a:pt x="1763" y="2654"/>
                  </a:cubicBezTo>
                  <a:lnTo>
                    <a:pt x="1763" y="2654"/>
                  </a:lnTo>
                  <a:cubicBezTo>
                    <a:pt x="1764" y="2654"/>
                    <a:pt x="1765" y="2655"/>
                    <a:pt x="1767" y="2658"/>
                  </a:cubicBezTo>
                  <a:cubicBezTo>
                    <a:pt x="1771" y="2671"/>
                    <a:pt x="1775" y="2678"/>
                    <a:pt x="1777" y="2678"/>
                  </a:cubicBezTo>
                  <a:cubicBezTo>
                    <a:pt x="1779" y="2678"/>
                    <a:pt x="1780" y="2673"/>
                    <a:pt x="1779" y="2662"/>
                  </a:cubicBezTo>
                  <a:cubicBezTo>
                    <a:pt x="1778" y="2653"/>
                    <a:pt x="1771" y="2630"/>
                    <a:pt x="1765" y="2630"/>
                  </a:cubicBezTo>
                  <a:cubicBezTo>
                    <a:pt x="1764" y="2630"/>
                    <a:pt x="1764" y="2630"/>
                    <a:pt x="1763" y="2630"/>
                  </a:cubicBezTo>
                  <a:cubicBezTo>
                    <a:pt x="1762" y="2631"/>
                    <a:pt x="1759" y="2643"/>
                    <a:pt x="1756" y="2643"/>
                  </a:cubicBezTo>
                  <a:cubicBezTo>
                    <a:pt x="1756" y="2643"/>
                    <a:pt x="1755" y="2642"/>
                    <a:pt x="1754" y="2641"/>
                  </a:cubicBezTo>
                  <a:cubicBezTo>
                    <a:pt x="1753" y="2641"/>
                    <a:pt x="1765" y="2593"/>
                    <a:pt x="1756" y="2589"/>
                  </a:cubicBezTo>
                  <a:cubicBezTo>
                    <a:pt x="1755" y="2589"/>
                    <a:pt x="1755" y="2589"/>
                    <a:pt x="1754" y="2589"/>
                  </a:cubicBezTo>
                  <a:cubicBezTo>
                    <a:pt x="1751" y="2589"/>
                    <a:pt x="1749" y="2590"/>
                    <a:pt x="1746" y="2590"/>
                  </a:cubicBezTo>
                  <a:cubicBezTo>
                    <a:pt x="1744" y="2590"/>
                    <a:pt x="1743" y="2590"/>
                    <a:pt x="1741" y="2589"/>
                  </a:cubicBezTo>
                  <a:cubicBezTo>
                    <a:pt x="1736" y="2586"/>
                    <a:pt x="1732" y="2577"/>
                    <a:pt x="1727" y="2571"/>
                  </a:cubicBezTo>
                  <a:cubicBezTo>
                    <a:pt x="1738" y="2568"/>
                    <a:pt x="1744" y="2570"/>
                    <a:pt x="1737" y="2544"/>
                  </a:cubicBezTo>
                  <a:cubicBezTo>
                    <a:pt x="1735" y="2538"/>
                    <a:pt x="1724" y="2510"/>
                    <a:pt x="1719" y="2510"/>
                  </a:cubicBezTo>
                  <a:cubicBezTo>
                    <a:pt x="1718" y="2510"/>
                    <a:pt x="1717" y="2511"/>
                    <a:pt x="1717" y="2513"/>
                  </a:cubicBezTo>
                  <a:lnTo>
                    <a:pt x="1712" y="2490"/>
                  </a:lnTo>
                  <a:cubicBezTo>
                    <a:pt x="1712" y="2489"/>
                    <a:pt x="1713" y="2489"/>
                    <a:pt x="1714" y="2489"/>
                  </a:cubicBezTo>
                  <a:cubicBezTo>
                    <a:pt x="1715" y="2489"/>
                    <a:pt x="1717" y="2489"/>
                    <a:pt x="1719" y="2489"/>
                  </a:cubicBezTo>
                  <a:cubicBezTo>
                    <a:pt x="1721" y="2489"/>
                    <a:pt x="1723" y="2489"/>
                    <a:pt x="1724" y="2486"/>
                  </a:cubicBezTo>
                  <a:cubicBezTo>
                    <a:pt x="1726" y="2478"/>
                    <a:pt x="1723" y="2463"/>
                    <a:pt x="1719" y="2454"/>
                  </a:cubicBezTo>
                  <a:cubicBezTo>
                    <a:pt x="1709" y="2431"/>
                    <a:pt x="1689" y="2429"/>
                    <a:pt x="1701" y="2407"/>
                  </a:cubicBezTo>
                  <a:cubicBezTo>
                    <a:pt x="1719" y="2403"/>
                    <a:pt x="1692" y="2390"/>
                    <a:pt x="1687" y="2373"/>
                  </a:cubicBezTo>
                  <a:cubicBezTo>
                    <a:pt x="1684" y="2361"/>
                    <a:pt x="1691" y="2341"/>
                    <a:pt x="1684" y="2333"/>
                  </a:cubicBezTo>
                  <a:cubicBezTo>
                    <a:pt x="1683" y="2332"/>
                    <a:pt x="1669" y="2319"/>
                    <a:pt x="1668" y="2319"/>
                  </a:cubicBezTo>
                  <a:cubicBezTo>
                    <a:pt x="1671" y="2310"/>
                    <a:pt x="1677" y="2319"/>
                    <a:pt x="1676" y="2300"/>
                  </a:cubicBezTo>
                  <a:cubicBezTo>
                    <a:pt x="1675" y="2292"/>
                    <a:pt x="1672" y="2275"/>
                    <a:pt x="1665" y="2271"/>
                  </a:cubicBezTo>
                  <a:cubicBezTo>
                    <a:pt x="1659" y="2269"/>
                    <a:pt x="1657" y="2252"/>
                    <a:pt x="1653" y="2241"/>
                  </a:cubicBezTo>
                  <a:cubicBezTo>
                    <a:pt x="1650" y="2234"/>
                    <a:pt x="1639" y="2234"/>
                    <a:pt x="1634" y="2218"/>
                  </a:cubicBezTo>
                  <a:lnTo>
                    <a:pt x="1632" y="2230"/>
                  </a:lnTo>
                  <a:cubicBezTo>
                    <a:pt x="1627" y="2224"/>
                    <a:pt x="1622" y="2222"/>
                    <a:pt x="1620" y="2209"/>
                  </a:cubicBezTo>
                  <a:cubicBezTo>
                    <a:pt x="1621" y="2209"/>
                    <a:pt x="1623" y="2208"/>
                    <a:pt x="1625" y="2208"/>
                  </a:cubicBezTo>
                  <a:cubicBezTo>
                    <a:pt x="1628" y="2208"/>
                    <a:pt x="1632" y="2210"/>
                    <a:pt x="1634" y="2218"/>
                  </a:cubicBezTo>
                  <a:lnTo>
                    <a:pt x="1645" y="2215"/>
                  </a:lnTo>
                  <a:cubicBezTo>
                    <a:pt x="1643" y="2207"/>
                    <a:pt x="1639" y="2193"/>
                    <a:pt x="1634" y="2193"/>
                  </a:cubicBezTo>
                  <a:cubicBezTo>
                    <a:pt x="1634" y="2193"/>
                    <a:pt x="1633" y="2193"/>
                    <a:pt x="1633" y="2194"/>
                  </a:cubicBezTo>
                  <a:cubicBezTo>
                    <a:pt x="1625" y="2185"/>
                    <a:pt x="1624" y="2182"/>
                    <a:pt x="1626" y="2171"/>
                  </a:cubicBezTo>
                  <a:cubicBezTo>
                    <a:pt x="1623" y="2163"/>
                    <a:pt x="1622" y="2161"/>
                    <a:pt x="1619" y="2161"/>
                  </a:cubicBezTo>
                  <a:cubicBezTo>
                    <a:pt x="1619" y="2161"/>
                    <a:pt x="1618" y="2161"/>
                    <a:pt x="1617" y="2161"/>
                  </a:cubicBezTo>
                  <a:cubicBezTo>
                    <a:pt x="1617" y="2161"/>
                    <a:pt x="1617" y="2161"/>
                    <a:pt x="1616" y="2161"/>
                  </a:cubicBezTo>
                  <a:cubicBezTo>
                    <a:pt x="1611" y="2161"/>
                    <a:pt x="1607" y="2149"/>
                    <a:pt x="1604" y="2140"/>
                  </a:cubicBezTo>
                  <a:lnTo>
                    <a:pt x="1623" y="2135"/>
                  </a:lnTo>
                  <a:lnTo>
                    <a:pt x="1623" y="2135"/>
                  </a:lnTo>
                  <a:cubicBezTo>
                    <a:pt x="1623" y="2135"/>
                    <a:pt x="1623" y="2135"/>
                    <a:pt x="1623" y="2135"/>
                  </a:cubicBezTo>
                  <a:cubicBezTo>
                    <a:pt x="1615" y="2135"/>
                    <a:pt x="1603" y="2101"/>
                    <a:pt x="1600" y="2091"/>
                  </a:cubicBezTo>
                  <a:cubicBezTo>
                    <a:pt x="1595" y="2075"/>
                    <a:pt x="1601" y="2074"/>
                    <a:pt x="1599" y="2062"/>
                  </a:cubicBezTo>
                  <a:cubicBezTo>
                    <a:pt x="1591" y="2011"/>
                    <a:pt x="1573" y="1960"/>
                    <a:pt x="1555" y="1910"/>
                  </a:cubicBezTo>
                  <a:lnTo>
                    <a:pt x="1555" y="1910"/>
                  </a:lnTo>
                  <a:cubicBezTo>
                    <a:pt x="1555" y="1910"/>
                    <a:pt x="1555" y="1910"/>
                    <a:pt x="1555" y="1910"/>
                  </a:cubicBezTo>
                  <a:cubicBezTo>
                    <a:pt x="1556" y="1910"/>
                    <a:pt x="1559" y="1905"/>
                    <a:pt x="1556" y="1897"/>
                  </a:cubicBezTo>
                  <a:lnTo>
                    <a:pt x="1547" y="1872"/>
                  </a:lnTo>
                  <a:cubicBezTo>
                    <a:pt x="1536" y="1846"/>
                    <a:pt x="1526" y="1820"/>
                    <a:pt x="1515" y="1795"/>
                  </a:cubicBezTo>
                  <a:cubicBezTo>
                    <a:pt x="1501" y="1760"/>
                    <a:pt x="1487" y="1722"/>
                    <a:pt x="1471" y="1689"/>
                  </a:cubicBezTo>
                  <a:cubicBezTo>
                    <a:pt x="1464" y="1675"/>
                    <a:pt x="1458" y="1661"/>
                    <a:pt x="1451" y="1655"/>
                  </a:cubicBezTo>
                  <a:cubicBezTo>
                    <a:pt x="1446" y="1651"/>
                    <a:pt x="1443" y="1638"/>
                    <a:pt x="1441" y="1631"/>
                  </a:cubicBezTo>
                  <a:lnTo>
                    <a:pt x="1441" y="1631"/>
                  </a:lnTo>
                  <a:cubicBezTo>
                    <a:pt x="1442" y="1635"/>
                    <a:pt x="1444" y="1639"/>
                    <a:pt x="1446" y="1639"/>
                  </a:cubicBezTo>
                  <a:cubicBezTo>
                    <a:pt x="1447" y="1639"/>
                    <a:pt x="1447" y="1637"/>
                    <a:pt x="1446" y="1633"/>
                  </a:cubicBezTo>
                  <a:cubicBezTo>
                    <a:pt x="1441" y="1612"/>
                    <a:pt x="1430" y="1590"/>
                    <a:pt x="1423" y="1570"/>
                  </a:cubicBezTo>
                  <a:cubicBezTo>
                    <a:pt x="1420" y="1561"/>
                    <a:pt x="1412" y="1537"/>
                    <a:pt x="1405" y="1533"/>
                  </a:cubicBezTo>
                  <a:cubicBezTo>
                    <a:pt x="1404" y="1532"/>
                    <a:pt x="1404" y="1532"/>
                    <a:pt x="1403" y="1532"/>
                  </a:cubicBezTo>
                  <a:cubicBezTo>
                    <a:pt x="1398" y="1532"/>
                    <a:pt x="1391" y="1541"/>
                    <a:pt x="1388" y="1542"/>
                  </a:cubicBezTo>
                  <a:cubicBezTo>
                    <a:pt x="1381" y="1526"/>
                    <a:pt x="1390" y="1518"/>
                    <a:pt x="1396" y="1515"/>
                  </a:cubicBezTo>
                  <a:cubicBezTo>
                    <a:pt x="1404" y="1511"/>
                    <a:pt x="1394" y="1494"/>
                    <a:pt x="1388" y="1478"/>
                  </a:cubicBezTo>
                  <a:cubicBezTo>
                    <a:pt x="1379" y="1457"/>
                    <a:pt x="1368" y="1433"/>
                    <a:pt x="1363" y="1411"/>
                  </a:cubicBezTo>
                  <a:cubicBezTo>
                    <a:pt x="1362" y="1408"/>
                    <a:pt x="1363" y="1401"/>
                    <a:pt x="1362" y="1399"/>
                  </a:cubicBezTo>
                  <a:cubicBezTo>
                    <a:pt x="1357" y="1389"/>
                    <a:pt x="1351" y="1384"/>
                    <a:pt x="1345" y="1376"/>
                  </a:cubicBezTo>
                  <a:cubicBezTo>
                    <a:pt x="1333" y="1360"/>
                    <a:pt x="1332" y="1331"/>
                    <a:pt x="1326" y="1311"/>
                  </a:cubicBezTo>
                  <a:cubicBezTo>
                    <a:pt x="1320" y="1290"/>
                    <a:pt x="1311" y="1288"/>
                    <a:pt x="1300" y="1280"/>
                  </a:cubicBezTo>
                  <a:cubicBezTo>
                    <a:pt x="1279" y="1267"/>
                    <a:pt x="1301" y="1265"/>
                    <a:pt x="1304" y="1263"/>
                  </a:cubicBezTo>
                  <a:cubicBezTo>
                    <a:pt x="1310" y="1255"/>
                    <a:pt x="1285" y="1238"/>
                    <a:pt x="1283" y="1237"/>
                  </a:cubicBezTo>
                  <a:cubicBezTo>
                    <a:pt x="1270" y="1221"/>
                    <a:pt x="1280" y="1211"/>
                    <a:pt x="1278" y="1198"/>
                  </a:cubicBezTo>
                  <a:cubicBezTo>
                    <a:pt x="1275" y="1182"/>
                    <a:pt x="1264" y="1163"/>
                    <a:pt x="1257" y="1149"/>
                  </a:cubicBezTo>
                  <a:cubicBezTo>
                    <a:pt x="1251" y="1141"/>
                    <a:pt x="1223" y="1088"/>
                    <a:pt x="1232" y="1085"/>
                  </a:cubicBezTo>
                  <a:cubicBezTo>
                    <a:pt x="1229" y="1072"/>
                    <a:pt x="1220" y="1058"/>
                    <a:pt x="1213" y="1047"/>
                  </a:cubicBezTo>
                  <a:cubicBezTo>
                    <a:pt x="1189" y="1005"/>
                    <a:pt x="1171" y="959"/>
                    <a:pt x="1146" y="917"/>
                  </a:cubicBezTo>
                  <a:cubicBezTo>
                    <a:pt x="1138" y="904"/>
                    <a:pt x="1128" y="889"/>
                    <a:pt x="1120" y="889"/>
                  </a:cubicBezTo>
                  <a:cubicBezTo>
                    <a:pt x="1119" y="889"/>
                    <a:pt x="1118" y="890"/>
                    <a:pt x="1117" y="890"/>
                  </a:cubicBezTo>
                  <a:cubicBezTo>
                    <a:pt x="1122" y="887"/>
                    <a:pt x="1130" y="887"/>
                    <a:pt x="1129" y="877"/>
                  </a:cubicBezTo>
                  <a:cubicBezTo>
                    <a:pt x="1127" y="867"/>
                    <a:pt x="1121" y="866"/>
                    <a:pt x="1118" y="856"/>
                  </a:cubicBezTo>
                  <a:cubicBezTo>
                    <a:pt x="1116" y="851"/>
                    <a:pt x="1114" y="845"/>
                    <a:pt x="1113" y="840"/>
                  </a:cubicBezTo>
                  <a:cubicBezTo>
                    <a:pt x="1106" y="818"/>
                    <a:pt x="1095" y="797"/>
                    <a:pt x="1085" y="775"/>
                  </a:cubicBezTo>
                  <a:cubicBezTo>
                    <a:pt x="1080" y="771"/>
                    <a:pt x="1073" y="759"/>
                    <a:pt x="1067" y="748"/>
                  </a:cubicBezTo>
                  <a:cubicBezTo>
                    <a:pt x="1061" y="736"/>
                    <a:pt x="1056" y="726"/>
                    <a:pt x="1056" y="726"/>
                  </a:cubicBezTo>
                  <a:cubicBezTo>
                    <a:pt x="1054" y="725"/>
                    <a:pt x="1052" y="725"/>
                    <a:pt x="1051" y="725"/>
                  </a:cubicBezTo>
                  <a:cubicBezTo>
                    <a:pt x="1043" y="725"/>
                    <a:pt x="1037" y="729"/>
                    <a:pt x="1029" y="729"/>
                  </a:cubicBezTo>
                  <a:cubicBezTo>
                    <a:pt x="1026" y="729"/>
                    <a:pt x="1023" y="729"/>
                    <a:pt x="1020" y="728"/>
                  </a:cubicBezTo>
                  <a:cubicBezTo>
                    <a:pt x="1017" y="727"/>
                    <a:pt x="1014" y="701"/>
                    <a:pt x="1023" y="701"/>
                  </a:cubicBezTo>
                  <a:cubicBezTo>
                    <a:pt x="1025" y="701"/>
                    <a:pt x="1027" y="702"/>
                    <a:pt x="1030" y="704"/>
                  </a:cubicBezTo>
                  <a:cubicBezTo>
                    <a:pt x="1034" y="707"/>
                    <a:pt x="1037" y="709"/>
                    <a:pt x="1039" y="709"/>
                  </a:cubicBezTo>
                  <a:cubicBezTo>
                    <a:pt x="1045" y="709"/>
                    <a:pt x="1042" y="697"/>
                    <a:pt x="1034" y="681"/>
                  </a:cubicBezTo>
                  <a:cubicBezTo>
                    <a:pt x="1030" y="673"/>
                    <a:pt x="1024" y="658"/>
                    <a:pt x="1017" y="652"/>
                  </a:cubicBezTo>
                  <a:cubicBezTo>
                    <a:pt x="1011" y="649"/>
                    <a:pt x="1010" y="652"/>
                    <a:pt x="1006" y="641"/>
                  </a:cubicBezTo>
                  <a:cubicBezTo>
                    <a:pt x="1004" y="632"/>
                    <a:pt x="998" y="590"/>
                    <a:pt x="1005" y="590"/>
                  </a:cubicBezTo>
                  <a:lnTo>
                    <a:pt x="1005" y="590"/>
                  </a:lnTo>
                  <a:cubicBezTo>
                    <a:pt x="1005" y="590"/>
                    <a:pt x="1005" y="590"/>
                    <a:pt x="1005" y="590"/>
                  </a:cubicBezTo>
                  <a:lnTo>
                    <a:pt x="1005" y="590"/>
                  </a:lnTo>
                  <a:cubicBezTo>
                    <a:pt x="995" y="587"/>
                    <a:pt x="991" y="581"/>
                    <a:pt x="982" y="563"/>
                  </a:cubicBezTo>
                  <a:cubicBezTo>
                    <a:pt x="974" y="547"/>
                    <a:pt x="965" y="533"/>
                    <a:pt x="955" y="521"/>
                  </a:cubicBezTo>
                  <a:cubicBezTo>
                    <a:pt x="952" y="517"/>
                    <a:pt x="939" y="506"/>
                    <a:pt x="939" y="503"/>
                  </a:cubicBezTo>
                  <a:cubicBezTo>
                    <a:pt x="939" y="498"/>
                    <a:pt x="941" y="490"/>
                    <a:pt x="939" y="485"/>
                  </a:cubicBezTo>
                  <a:cubicBezTo>
                    <a:pt x="934" y="473"/>
                    <a:pt x="925" y="467"/>
                    <a:pt x="919" y="455"/>
                  </a:cubicBezTo>
                  <a:lnTo>
                    <a:pt x="900" y="418"/>
                  </a:lnTo>
                  <a:cubicBezTo>
                    <a:pt x="899" y="403"/>
                    <a:pt x="890" y="402"/>
                    <a:pt x="884" y="402"/>
                  </a:cubicBezTo>
                  <a:cubicBezTo>
                    <a:pt x="882" y="402"/>
                    <a:pt x="881" y="402"/>
                    <a:pt x="879" y="402"/>
                  </a:cubicBezTo>
                  <a:cubicBezTo>
                    <a:pt x="872" y="402"/>
                    <a:pt x="867" y="394"/>
                    <a:pt x="863" y="384"/>
                  </a:cubicBezTo>
                  <a:cubicBezTo>
                    <a:pt x="873" y="379"/>
                    <a:pt x="879" y="381"/>
                    <a:pt x="867" y="358"/>
                  </a:cubicBezTo>
                  <a:cubicBezTo>
                    <a:pt x="847" y="317"/>
                    <a:pt x="826" y="276"/>
                    <a:pt x="803" y="237"/>
                  </a:cubicBezTo>
                  <a:cubicBezTo>
                    <a:pt x="801" y="234"/>
                    <a:pt x="779" y="200"/>
                    <a:pt x="775" y="200"/>
                  </a:cubicBezTo>
                  <a:cubicBezTo>
                    <a:pt x="775" y="200"/>
                    <a:pt x="775" y="200"/>
                    <a:pt x="775" y="201"/>
                  </a:cubicBezTo>
                  <a:cubicBezTo>
                    <a:pt x="775" y="204"/>
                    <a:pt x="774" y="206"/>
                    <a:pt x="773" y="206"/>
                  </a:cubicBezTo>
                  <a:cubicBezTo>
                    <a:pt x="768" y="206"/>
                    <a:pt x="759" y="190"/>
                    <a:pt x="755" y="184"/>
                  </a:cubicBezTo>
                  <a:cubicBezTo>
                    <a:pt x="750" y="174"/>
                    <a:pt x="758" y="177"/>
                    <a:pt x="755" y="169"/>
                  </a:cubicBezTo>
                  <a:cubicBezTo>
                    <a:pt x="754" y="164"/>
                    <a:pt x="748" y="157"/>
                    <a:pt x="744" y="151"/>
                  </a:cubicBezTo>
                  <a:cubicBezTo>
                    <a:pt x="737" y="142"/>
                    <a:pt x="717" y="112"/>
                    <a:pt x="706" y="109"/>
                  </a:cubicBezTo>
                  <a:cubicBezTo>
                    <a:pt x="696" y="106"/>
                    <a:pt x="692" y="96"/>
                    <a:pt x="680" y="88"/>
                  </a:cubicBezTo>
                  <a:cubicBezTo>
                    <a:pt x="673" y="82"/>
                    <a:pt x="661" y="81"/>
                    <a:pt x="658" y="79"/>
                  </a:cubicBezTo>
                  <a:cubicBezTo>
                    <a:pt x="654" y="76"/>
                    <a:pt x="655" y="69"/>
                    <a:pt x="652" y="65"/>
                  </a:cubicBezTo>
                  <a:cubicBezTo>
                    <a:pt x="645" y="54"/>
                    <a:pt x="633" y="42"/>
                    <a:pt x="619" y="33"/>
                  </a:cubicBezTo>
                  <a:cubicBezTo>
                    <a:pt x="598" y="21"/>
                    <a:pt x="572" y="9"/>
                    <a:pt x="548" y="6"/>
                  </a:cubicBezTo>
                  <a:cubicBezTo>
                    <a:pt x="546" y="6"/>
                    <a:pt x="545" y="6"/>
                    <a:pt x="544" y="6"/>
                  </a:cubicBezTo>
                  <a:cubicBezTo>
                    <a:pt x="533" y="6"/>
                    <a:pt x="529" y="10"/>
                    <a:pt x="528" y="15"/>
                  </a:cubicBezTo>
                  <a:cubicBezTo>
                    <a:pt x="526" y="16"/>
                    <a:pt x="524" y="17"/>
                    <a:pt x="524" y="19"/>
                  </a:cubicBezTo>
                  <a:lnTo>
                    <a:pt x="524" y="19"/>
                  </a:lnTo>
                  <a:cubicBezTo>
                    <a:pt x="524" y="9"/>
                    <a:pt x="519" y="1"/>
                    <a:pt x="507" y="0"/>
                  </a:cubicBezTo>
                  <a:cubicBezTo>
                    <a:pt x="506" y="0"/>
                    <a:pt x="505" y="0"/>
                    <a:pt x="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7"/>
            <p:cNvSpPr/>
            <p:nvPr/>
          </p:nvSpPr>
          <p:spPr>
            <a:xfrm>
              <a:off x="7767207" y="3131932"/>
              <a:ext cx="347369" cy="901567"/>
            </a:xfrm>
            <a:custGeom>
              <a:avLst/>
              <a:gdLst/>
              <a:ahLst/>
              <a:cxnLst/>
              <a:rect l="l" t="t" r="r" b="b"/>
              <a:pathLst>
                <a:path w="2548" h="6613" extrusionOk="0">
                  <a:moveTo>
                    <a:pt x="494" y="96"/>
                  </a:moveTo>
                  <a:cubicBezTo>
                    <a:pt x="494" y="96"/>
                    <a:pt x="494" y="96"/>
                    <a:pt x="494" y="97"/>
                  </a:cubicBezTo>
                  <a:lnTo>
                    <a:pt x="494" y="97"/>
                  </a:lnTo>
                  <a:cubicBezTo>
                    <a:pt x="494" y="96"/>
                    <a:pt x="494" y="96"/>
                    <a:pt x="494" y="96"/>
                  </a:cubicBezTo>
                  <a:close/>
                  <a:moveTo>
                    <a:pt x="469" y="199"/>
                  </a:moveTo>
                  <a:cubicBezTo>
                    <a:pt x="467" y="199"/>
                    <a:pt x="463" y="201"/>
                    <a:pt x="459" y="207"/>
                  </a:cubicBezTo>
                  <a:cubicBezTo>
                    <a:pt x="454" y="216"/>
                    <a:pt x="456" y="221"/>
                    <a:pt x="460" y="221"/>
                  </a:cubicBezTo>
                  <a:cubicBezTo>
                    <a:pt x="462" y="221"/>
                    <a:pt x="466" y="219"/>
                    <a:pt x="469" y="214"/>
                  </a:cubicBezTo>
                  <a:cubicBezTo>
                    <a:pt x="474" y="206"/>
                    <a:pt x="473" y="199"/>
                    <a:pt x="469" y="199"/>
                  </a:cubicBezTo>
                  <a:close/>
                  <a:moveTo>
                    <a:pt x="433" y="266"/>
                  </a:moveTo>
                  <a:cubicBezTo>
                    <a:pt x="426" y="281"/>
                    <a:pt x="424" y="288"/>
                    <a:pt x="427" y="288"/>
                  </a:cubicBezTo>
                  <a:cubicBezTo>
                    <a:pt x="429" y="288"/>
                    <a:pt x="433" y="286"/>
                    <a:pt x="437" y="282"/>
                  </a:cubicBezTo>
                  <a:cubicBezTo>
                    <a:pt x="437" y="274"/>
                    <a:pt x="439" y="266"/>
                    <a:pt x="433" y="266"/>
                  </a:cubicBezTo>
                  <a:close/>
                  <a:moveTo>
                    <a:pt x="367" y="378"/>
                  </a:moveTo>
                  <a:cubicBezTo>
                    <a:pt x="367" y="378"/>
                    <a:pt x="368" y="378"/>
                    <a:pt x="369" y="378"/>
                  </a:cubicBezTo>
                  <a:lnTo>
                    <a:pt x="365" y="391"/>
                  </a:lnTo>
                  <a:lnTo>
                    <a:pt x="355" y="401"/>
                  </a:lnTo>
                  <a:cubicBezTo>
                    <a:pt x="359" y="389"/>
                    <a:pt x="361" y="378"/>
                    <a:pt x="367" y="378"/>
                  </a:cubicBezTo>
                  <a:close/>
                  <a:moveTo>
                    <a:pt x="1332" y="564"/>
                  </a:moveTo>
                  <a:cubicBezTo>
                    <a:pt x="1333" y="565"/>
                    <a:pt x="1333" y="565"/>
                    <a:pt x="1333" y="566"/>
                  </a:cubicBezTo>
                  <a:lnTo>
                    <a:pt x="1333" y="566"/>
                  </a:lnTo>
                  <a:cubicBezTo>
                    <a:pt x="1333" y="565"/>
                    <a:pt x="1333" y="565"/>
                    <a:pt x="1332" y="564"/>
                  </a:cubicBezTo>
                  <a:close/>
                  <a:moveTo>
                    <a:pt x="1274" y="613"/>
                  </a:moveTo>
                  <a:cubicBezTo>
                    <a:pt x="1273" y="613"/>
                    <a:pt x="1273" y="613"/>
                    <a:pt x="1273" y="614"/>
                  </a:cubicBezTo>
                  <a:cubicBezTo>
                    <a:pt x="1272" y="624"/>
                    <a:pt x="1280" y="633"/>
                    <a:pt x="1286" y="645"/>
                  </a:cubicBezTo>
                  <a:cubicBezTo>
                    <a:pt x="1291" y="643"/>
                    <a:pt x="1290" y="641"/>
                    <a:pt x="1284" y="631"/>
                  </a:cubicBezTo>
                  <a:cubicBezTo>
                    <a:pt x="1284" y="630"/>
                    <a:pt x="1276" y="613"/>
                    <a:pt x="1274" y="613"/>
                  </a:cubicBezTo>
                  <a:close/>
                  <a:moveTo>
                    <a:pt x="1385" y="683"/>
                  </a:moveTo>
                  <a:cubicBezTo>
                    <a:pt x="1385" y="683"/>
                    <a:pt x="1385" y="683"/>
                    <a:pt x="1385" y="683"/>
                  </a:cubicBezTo>
                  <a:lnTo>
                    <a:pt x="1385" y="683"/>
                  </a:lnTo>
                  <a:cubicBezTo>
                    <a:pt x="1385" y="683"/>
                    <a:pt x="1385" y="683"/>
                    <a:pt x="1385" y="683"/>
                  </a:cubicBezTo>
                  <a:close/>
                  <a:moveTo>
                    <a:pt x="1442" y="842"/>
                  </a:moveTo>
                  <a:lnTo>
                    <a:pt x="1458" y="877"/>
                  </a:lnTo>
                  <a:cubicBezTo>
                    <a:pt x="1457" y="878"/>
                    <a:pt x="1456" y="878"/>
                    <a:pt x="1455" y="878"/>
                  </a:cubicBezTo>
                  <a:cubicBezTo>
                    <a:pt x="1453" y="878"/>
                    <a:pt x="1452" y="875"/>
                    <a:pt x="1448" y="868"/>
                  </a:cubicBezTo>
                  <a:cubicBezTo>
                    <a:pt x="1443" y="860"/>
                    <a:pt x="1436" y="845"/>
                    <a:pt x="1442" y="842"/>
                  </a:cubicBezTo>
                  <a:close/>
                  <a:moveTo>
                    <a:pt x="1524" y="1032"/>
                  </a:moveTo>
                  <a:cubicBezTo>
                    <a:pt x="1524" y="1032"/>
                    <a:pt x="1524" y="1032"/>
                    <a:pt x="1524" y="1032"/>
                  </a:cubicBezTo>
                  <a:cubicBezTo>
                    <a:pt x="1524" y="1032"/>
                    <a:pt x="1524" y="1032"/>
                    <a:pt x="1524" y="1032"/>
                  </a:cubicBezTo>
                  <a:close/>
                  <a:moveTo>
                    <a:pt x="194" y="1081"/>
                  </a:moveTo>
                  <a:cubicBezTo>
                    <a:pt x="194" y="1081"/>
                    <a:pt x="193" y="1081"/>
                    <a:pt x="193" y="1081"/>
                  </a:cubicBezTo>
                  <a:lnTo>
                    <a:pt x="193" y="1081"/>
                  </a:lnTo>
                  <a:cubicBezTo>
                    <a:pt x="194" y="1081"/>
                    <a:pt x="194" y="1081"/>
                    <a:pt x="195" y="1081"/>
                  </a:cubicBezTo>
                  <a:cubicBezTo>
                    <a:pt x="195" y="1081"/>
                    <a:pt x="194" y="1081"/>
                    <a:pt x="194" y="1081"/>
                  </a:cubicBezTo>
                  <a:close/>
                  <a:moveTo>
                    <a:pt x="1656" y="1298"/>
                  </a:moveTo>
                  <a:lnTo>
                    <a:pt x="1656" y="1298"/>
                  </a:lnTo>
                  <a:cubicBezTo>
                    <a:pt x="1657" y="1298"/>
                    <a:pt x="1658" y="1299"/>
                    <a:pt x="1661" y="1301"/>
                  </a:cubicBezTo>
                  <a:cubicBezTo>
                    <a:pt x="1666" y="1307"/>
                    <a:pt x="1671" y="1314"/>
                    <a:pt x="1676" y="1319"/>
                  </a:cubicBezTo>
                  <a:cubicBezTo>
                    <a:pt x="1675" y="1320"/>
                    <a:pt x="1673" y="1321"/>
                    <a:pt x="1671" y="1321"/>
                  </a:cubicBezTo>
                  <a:cubicBezTo>
                    <a:pt x="1668" y="1321"/>
                    <a:pt x="1665" y="1319"/>
                    <a:pt x="1662" y="1311"/>
                  </a:cubicBezTo>
                  <a:cubicBezTo>
                    <a:pt x="1662" y="1311"/>
                    <a:pt x="1661" y="1311"/>
                    <a:pt x="1661" y="1311"/>
                  </a:cubicBezTo>
                  <a:lnTo>
                    <a:pt x="1661" y="1311"/>
                  </a:lnTo>
                  <a:cubicBezTo>
                    <a:pt x="1656" y="1305"/>
                    <a:pt x="1653" y="1298"/>
                    <a:pt x="1656" y="1298"/>
                  </a:cubicBezTo>
                  <a:close/>
                  <a:moveTo>
                    <a:pt x="1666" y="1350"/>
                  </a:moveTo>
                  <a:cubicBezTo>
                    <a:pt x="1666" y="1350"/>
                    <a:pt x="1666" y="1350"/>
                    <a:pt x="1666" y="1350"/>
                  </a:cubicBezTo>
                  <a:cubicBezTo>
                    <a:pt x="1666" y="1350"/>
                    <a:pt x="1666" y="1350"/>
                    <a:pt x="1666" y="1350"/>
                  </a:cubicBezTo>
                  <a:close/>
                  <a:moveTo>
                    <a:pt x="55" y="1608"/>
                  </a:moveTo>
                  <a:lnTo>
                    <a:pt x="55" y="1608"/>
                  </a:lnTo>
                  <a:cubicBezTo>
                    <a:pt x="55" y="1608"/>
                    <a:pt x="55" y="1608"/>
                    <a:pt x="55" y="1608"/>
                  </a:cubicBezTo>
                  <a:lnTo>
                    <a:pt x="55" y="1608"/>
                  </a:lnTo>
                  <a:cubicBezTo>
                    <a:pt x="55" y="1608"/>
                    <a:pt x="55" y="1608"/>
                    <a:pt x="55" y="1608"/>
                  </a:cubicBezTo>
                  <a:close/>
                  <a:moveTo>
                    <a:pt x="1806" y="1631"/>
                  </a:moveTo>
                  <a:cubicBezTo>
                    <a:pt x="1807" y="1631"/>
                    <a:pt x="1809" y="1634"/>
                    <a:pt x="1813" y="1641"/>
                  </a:cubicBezTo>
                  <a:cubicBezTo>
                    <a:pt x="1816" y="1651"/>
                    <a:pt x="1815" y="1656"/>
                    <a:pt x="1812" y="1656"/>
                  </a:cubicBezTo>
                  <a:cubicBezTo>
                    <a:pt x="1809" y="1656"/>
                    <a:pt x="1805" y="1652"/>
                    <a:pt x="1802" y="1644"/>
                  </a:cubicBezTo>
                  <a:cubicBezTo>
                    <a:pt x="1802" y="1639"/>
                    <a:pt x="1803" y="1631"/>
                    <a:pt x="1806" y="1631"/>
                  </a:cubicBezTo>
                  <a:close/>
                  <a:moveTo>
                    <a:pt x="35" y="1828"/>
                  </a:moveTo>
                  <a:cubicBezTo>
                    <a:pt x="34" y="1829"/>
                    <a:pt x="34" y="1829"/>
                    <a:pt x="34" y="1830"/>
                  </a:cubicBezTo>
                  <a:lnTo>
                    <a:pt x="34" y="1830"/>
                  </a:lnTo>
                  <a:cubicBezTo>
                    <a:pt x="34" y="1830"/>
                    <a:pt x="34" y="1829"/>
                    <a:pt x="35" y="1828"/>
                  </a:cubicBezTo>
                  <a:close/>
                  <a:moveTo>
                    <a:pt x="34" y="1830"/>
                  </a:moveTo>
                  <a:cubicBezTo>
                    <a:pt x="33" y="1832"/>
                    <a:pt x="33" y="1833"/>
                    <a:pt x="33" y="1833"/>
                  </a:cubicBezTo>
                  <a:cubicBezTo>
                    <a:pt x="32" y="1833"/>
                    <a:pt x="32" y="1833"/>
                    <a:pt x="32" y="1833"/>
                  </a:cubicBezTo>
                  <a:lnTo>
                    <a:pt x="32" y="1833"/>
                  </a:lnTo>
                  <a:cubicBezTo>
                    <a:pt x="33" y="1834"/>
                    <a:pt x="33" y="1834"/>
                    <a:pt x="33" y="1834"/>
                  </a:cubicBezTo>
                  <a:cubicBezTo>
                    <a:pt x="33" y="1834"/>
                    <a:pt x="34" y="1832"/>
                    <a:pt x="34" y="1830"/>
                  </a:cubicBezTo>
                  <a:close/>
                  <a:moveTo>
                    <a:pt x="5" y="2191"/>
                  </a:moveTo>
                  <a:lnTo>
                    <a:pt x="4" y="2204"/>
                  </a:lnTo>
                  <a:lnTo>
                    <a:pt x="10" y="2217"/>
                  </a:lnTo>
                  <a:cubicBezTo>
                    <a:pt x="18" y="2201"/>
                    <a:pt x="17" y="2191"/>
                    <a:pt x="5" y="2191"/>
                  </a:cubicBezTo>
                  <a:close/>
                  <a:moveTo>
                    <a:pt x="145" y="1348"/>
                  </a:moveTo>
                  <a:cubicBezTo>
                    <a:pt x="132" y="1348"/>
                    <a:pt x="111" y="1383"/>
                    <a:pt x="100" y="1398"/>
                  </a:cubicBezTo>
                  <a:cubicBezTo>
                    <a:pt x="100" y="1399"/>
                    <a:pt x="81" y="1428"/>
                    <a:pt x="86" y="1429"/>
                  </a:cubicBezTo>
                  <a:cubicBezTo>
                    <a:pt x="89" y="1439"/>
                    <a:pt x="88" y="1445"/>
                    <a:pt x="84" y="1457"/>
                  </a:cubicBezTo>
                  <a:cubicBezTo>
                    <a:pt x="78" y="1472"/>
                    <a:pt x="68" y="1493"/>
                    <a:pt x="70" y="1512"/>
                  </a:cubicBezTo>
                  <a:cubicBezTo>
                    <a:pt x="72" y="1527"/>
                    <a:pt x="76" y="1529"/>
                    <a:pt x="66" y="1544"/>
                  </a:cubicBezTo>
                  <a:cubicBezTo>
                    <a:pt x="62" y="1567"/>
                    <a:pt x="73" y="1608"/>
                    <a:pt x="57" y="1608"/>
                  </a:cubicBezTo>
                  <a:cubicBezTo>
                    <a:pt x="56" y="1608"/>
                    <a:pt x="56" y="1608"/>
                    <a:pt x="55" y="1608"/>
                  </a:cubicBezTo>
                  <a:lnTo>
                    <a:pt x="55" y="1608"/>
                  </a:lnTo>
                  <a:cubicBezTo>
                    <a:pt x="70" y="1611"/>
                    <a:pt x="54" y="1658"/>
                    <a:pt x="54" y="1675"/>
                  </a:cubicBezTo>
                  <a:cubicBezTo>
                    <a:pt x="55" y="1695"/>
                    <a:pt x="62" y="1679"/>
                    <a:pt x="65" y="1693"/>
                  </a:cubicBezTo>
                  <a:cubicBezTo>
                    <a:pt x="67" y="1706"/>
                    <a:pt x="56" y="1713"/>
                    <a:pt x="52" y="1713"/>
                  </a:cubicBezTo>
                  <a:cubicBezTo>
                    <a:pt x="52" y="1712"/>
                    <a:pt x="51" y="1712"/>
                    <a:pt x="51" y="1712"/>
                  </a:cubicBezTo>
                  <a:cubicBezTo>
                    <a:pt x="37" y="1712"/>
                    <a:pt x="46" y="1742"/>
                    <a:pt x="45" y="1761"/>
                  </a:cubicBezTo>
                  <a:cubicBezTo>
                    <a:pt x="45" y="1768"/>
                    <a:pt x="38" y="1812"/>
                    <a:pt x="35" y="1828"/>
                  </a:cubicBezTo>
                  <a:lnTo>
                    <a:pt x="35" y="1828"/>
                  </a:lnTo>
                  <a:cubicBezTo>
                    <a:pt x="35" y="1827"/>
                    <a:pt x="35" y="1827"/>
                    <a:pt x="35" y="1827"/>
                  </a:cubicBezTo>
                  <a:cubicBezTo>
                    <a:pt x="36" y="1827"/>
                    <a:pt x="37" y="1828"/>
                    <a:pt x="38" y="1830"/>
                  </a:cubicBezTo>
                  <a:cubicBezTo>
                    <a:pt x="40" y="1836"/>
                    <a:pt x="38" y="1848"/>
                    <a:pt x="38" y="1855"/>
                  </a:cubicBezTo>
                  <a:cubicBezTo>
                    <a:pt x="37" y="1865"/>
                    <a:pt x="36" y="1884"/>
                    <a:pt x="31" y="1891"/>
                  </a:cubicBezTo>
                  <a:cubicBezTo>
                    <a:pt x="26" y="1898"/>
                    <a:pt x="22" y="1896"/>
                    <a:pt x="24" y="1913"/>
                  </a:cubicBezTo>
                  <a:cubicBezTo>
                    <a:pt x="24" y="1926"/>
                    <a:pt x="32" y="1927"/>
                    <a:pt x="33" y="1937"/>
                  </a:cubicBezTo>
                  <a:cubicBezTo>
                    <a:pt x="35" y="1953"/>
                    <a:pt x="24" y="1976"/>
                    <a:pt x="19" y="1989"/>
                  </a:cubicBezTo>
                  <a:cubicBezTo>
                    <a:pt x="16" y="2005"/>
                    <a:pt x="14" y="2023"/>
                    <a:pt x="14" y="2040"/>
                  </a:cubicBezTo>
                  <a:cubicBezTo>
                    <a:pt x="13" y="2057"/>
                    <a:pt x="15" y="2076"/>
                    <a:pt x="18" y="2092"/>
                  </a:cubicBezTo>
                  <a:cubicBezTo>
                    <a:pt x="19" y="2098"/>
                    <a:pt x="28" y="2114"/>
                    <a:pt x="27" y="2122"/>
                  </a:cubicBezTo>
                  <a:cubicBezTo>
                    <a:pt x="27" y="2120"/>
                    <a:pt x="19" y="2114"/>
                    <a:pt x="16" y="2114"/>
                  </a:cubicBezTo>
                  <a:cubicBezTo>
                    <a:pt x="16" y="2114"/>
                    <a:pt x="16" y="2114"/>
                    <a:pt x="16" y="2114"/>
                  </a:cubicBezTo>
                  <a:cubicBezTo>
                    <a:pt x="11" y="2119"/>
                    <a:pt x="12" y="2150"/>
                    <a:pt x="13" y="2157"/>
                  </a:cubicBezTo>
                  <a:cubicBezTo>
                    <a:pt x="14" y="2169"/>
                    <a:pt x="20" y="2163"/>
                    <a:pt x="20" y="2178"/>
                  </a:cubicBezTo>
                  <a:cubicBezTo>
                    <a:pt x="21" y="2190"/>
                    <a:pt x="19" y="2203"/>
                    <a:pt x="18" y="2215"/>
                  </a:cubicBezTo>
                  <a:cubicBezTo>
                    <a:pt x="11" y="2247"/>
                    <a:pt x="1" y="2247"/>
                    <a:pt x="7" y="2282"/>
                  </a:cubicBezTo>
                  <a:cubicBezTo>
                    <a:pt x="13" y="2297"/>
                    <a:pt x="12" y="2312"/>
                    <a:pt x="11" y="2331"/>
                  </a:cubicBezTo>
                  <a:cubicBezTo>
                    <a:pt x="11" y="2339"/>
                    <a:pt x="22" y="2343"/>
                    <a:pt x="21" y="2360"/>
                  </a:cubicBezTo>
                  <a:cubicBezTo>
                    <a:pt x="21" y="2361"/>
                    <a:pt x="21" y="2361"/>
                    <a:pt x="20" y="2361"/>
                  </a:cubicBezTo>
                  <a:cubicBezTo>
                    <a:pt x="18" y="2361"/>
                    <a:pt x="14" y="2358"/>
                    <a:pt x="11" y="2358"/>
                  </a:cubicBezTo>
                  <a:cubicBezTo>
                    <a:pt x="8" y="2358"/>
                    <a:pt x="6" y="2360"/>
                    <a:pt x="8" y="2369"/>
                  </a:cubicBezTo>
                  <a:cubicBezTo>
                    <a:pt x="9" y="2380"/>
                    <a:pt x="14" y="2388"/>
                    <a:pt x="19" y="2396"/>
                  </a:cubicBezTo>
                  <a:lnTo>
                    <a:pt x="19" y="2396"/>
                  </a:lnTo>
                  <a:cubicBezTo>
                    <a:pt x="17" y="2394"/>
                    <a:pt x="17" y="2394"/>
                    <a:pt x="16" y="2394"/>
                  </a:cubicBezTo>
                  <a:cubicBezTo>
                    <a:pt x="11" y="2394"/>
                    <a:pt x="15" y="2433"/>
                    <a:pt x="15" y="2442"/>
                  </a:cubicBezTo>
                  <a:cubicBezTo>
                    <a:pt x="13" y="2460"/>
                    <a:pt x="4" y="2443"/>
                    <a:pt x="4" y="2464"/>
                  </a:cubicBezTo>
                  <a:cubicBezTo>
                    <a:pt x="5" y="2474"/>
                    <a:pt x="12" y="2480"/>
                    <a:pt x="18" y="2480"/>
                  </a:cubicBezTo>
                  <a:cubicBezTo>
                    <a:pt x="26" y="2480"/>
                    <a:pt x="33" y="2474"/>
                    <a:pt x="32" y="2459"/>
                  </a:cubicBezTo>
                  <a:lnTo>
                    <a:pt x="32" y="2459"/>
                  </a:lnTo>
                  <a:lnTo>
                    <a:pt x="33" y="2477"/>
                  </a:lnTo>
                  <a:cubicBezTo>
                    <a:pt x="34" y="2490"/>
                    <a:pt x="39" y="2504"/>
                    <a:pt x="43" y="2504"/>
                  </a:cubicBezTo>
                  <a:cubicBezTo>
                    <a:pt x="45" y="2504"/>
                    <a:pt x="47" y="2501"/>
                    <a:pt x="47" y="2492"/>
                  </a:cubicBezTo>
                  <a:cubicBezTo>
                    <a:pt x="47" y="2474"/>
                    <a:pt x="46" y="2454"/>
                    <a:pt x="44" y="2436"/>
                  </a:cubicBezTo>
                  <a:cubicBezTo>
                    <a:pt x="42" y="2415"/>
                    <a:pt x="40" y="2408"/>
                    <a:pt x="33" y="2398"/>
                  </a:cubicBezTo>
                  <a:cubicBezTo>
                    <a:pt x="26" y="2386"/>
                    <a:pt x="38" y="2361"/>
                    <a:pt x="24" y="2360"/>
                  </a:cubicBezTo>
                  <a:lnTo>
                    <a:pt x="24" y="2360"/>
                  </a:lnTo>
                  <a:cubicBezTo>
                    <a:pt x="24" y="2360"/>
                    <a:pt x="24" y="2360"/>
                    <a:pt x="24" y="2360"/>
                  </a:cubicBezTo>
                  <a:cubicBezTo>
                    <a:pt x="37" y="2360"/>
                    <a:pt x="39" y="2310"/>
                    <a:pt x="42" y="2288"/>
                  </a:cubicBezTo>
                  <a:cubicBezTo>
                    <a:pt x="43" y="2280"/>
                    <a:pt x="45" y="2264"/>
                    <a:pt x="48" y="2258"/>
                  </a:cubicBezTo>
                  <a:cubicBezTo>
                    <a:pt x="53" y="2258"/>
                    <a:pt x="59" y="2246"/>
                    <a:pt x="60" y="2233"/>
                  </a:cubicBezTo>
                  <a:lnTo>
                    <a:pt x="49" y="2232"/>
                  </a:lnTo>
                  <a:cubicBezTo>
                    <a:pt x="50" y="2212"/>
                    <a:pt x="59" y="2210"/>
                    <a:pt x="57" y="2190"/>
                  </a:cubicBezTo>
                  <a:cubicBezTo>
                    <a:pt x="55" y="2174"/>
                    <a:pt x="52" y="2154"/>
                    <a:pt x="45" y="2145"/>
                  </a:cubicBezTo>
                  <a:cubicBezTo>
                    <a:pt x="43" y="2140"/>
                    <a:pt x="40" y="2144"/>
                    <a:pt x="41" y="2136"/>
                  </a:cubicBezTo>
                  <a:cubicBezTo>
                    <a:pt x="42" y="2126"/>
                    <a:pt x="43" y="2117"/>
                    <a:pt x="45" y="2109"/>
                  </a:cubicBezTo>
                  <a:cubicBezTo>
                    <a:pt x="51" y="2093"/>
                    <a:pt x="58" y="2074"/>
                    <a:pt x="52" y="2057"/>
                  </a:cubicBezTo>
                  <a:cubicBezTo>
                    <a:pt x="48" y="2041"/>
                    <a:pt x="45" y="2015"/>
                    <a:pt x="49" y="1995"/>
                  </a:cubicBezTo>
                  <a:cubicBezTo>
                    <a:pt x="51" y="1986"/>
                    <a:pt x="65" y="1978"/>
                    <a:pt x="62" y="1968"/>
                  </a:cubicBezTo>
                  <a:cubicBezTo>
                    <a:pt x="61" y="1962"/>
                    <a:pt x="58" y="1960"/>
                    <a:pt x="56" y="1960"/>
                  </a:cubicBezTo>
                  <a:cubicBezTo>
                    <a:pt x="53" y="1960"/>
                    <a:pt x="50" y="1963"/>
                    <a:pt x="48" y="1963"/>
                  </a:cubicBezTo>
                  <a:cubicBezTo>
                    <a:pt x="45" y="1963"/>
                    <a:pt x="44" y="1960"/>
                    <a:pt x="45" y="1947"/>
                  </a:cubicBezTo>
                  <a:cubicBezTo>
                    <a:pt x="46" y="1937"/>
                    <a:pt x="49" y="1935"/>
                    <a:pt x="51" y="1935"/>
                  </a:cubicBezTo>
                  <a:cubicBezTo>
                    <a:pt x="55" y="1935"/>
                    <a:pt x="59" y="1939"/>
                    <a:pt x="63" y="1939"/>
                  </a:cubicBezTo>
                  <a:cubicBezTo>
                    <a:pt x="67" y="1939"/>
                    <a:pt x="69" y="1936"/>
                    <a:pt x="71" y="1924"/>
                  </a:cubicBezTo>
                  <a:cubicBezTo>
                    <a:pt x="73" y="1903"/>
                    <a:pt x="62" y="1918"/>
                    <a:pt x="61" y="1905"/>
                  </a:cubicBezTo>
                  <a:cubicBezTo>
                    <a:pt x="59" y="1884"/>
                    <a:pt x="66" y="1855"/>
                    <a:pt x="69" y="1834"/>
                  </a:cubicBezTo>
                  <a:cubicBezTo>
                    <a:pt x="77" y="1788"/>
                    <a:pt x="93" y="1731"/>
                    <a:pt x="93" y="1683"/>
                  </a:cubicBezTo>
                  <a:cubicBezTo>
                    <a:pt x="93" y="1668"/>
                    <a:pt x="89" y="1665"/>
                    <a:pt x="86" y="1654"/>
                  </a:cubicBezTo>
                  <a:cubicBezTo>
                    <a:pt x="83" y="1641"/>
                    <a:pt x="84" y="1639"/>
                    <a:pt x="86" y="1639"/>
                  </a:cubicBezTo>
                  <a:cubicBezTo>
                    <a:pt x="87" y="1639"/>
                    <a:pt x="89" y="1640"/>
                    <a:pt x="91" y="1640"/>
                  </a:cubicBezTo>
                  <a:cubicBezTo>
                    <a:pt x="92" y="1640"/>
                    <a:pt x="93" y="1639"/>
                    <a:pt x="93" y="1638"/>
                  </a:cubicBezTo>
                  <a:cubicBezTo>
                    <a:pt x="99" y="1630"/>
                    <a:pt x="96" y="1596"/>
                    <a:pt x="93" y="1588"/>
                  </a:cubicBezTo>
                  <a:cubicBezTo>
                    <a:pt x="83" y="1572"/>
                    <a:pt x="89" y="1572"/>
                    <a:pt x="100" y="1562"/>
                  </a:cubicBezTo>
                  <a:cubicBezTo>
                    <a:pt x="101" y="1562"/>
                    <a:pt x="86" y="1543"/>
                    <a:pt x="82" y="1543"/>
                  </a:cubicBezTo>
                  <a:cubicBezTo>
                    <a:pt x="82" y="1543"/>
                    <a:pt x="81" y="1543"/>
                    <a:pt x="81" y="1544"/>
                  </a:cubicBezTo>
                  <a:lnTo>
                    <a:pt x="81" y="1544"/>
                  </a:lnTo>
                  <a:cubicBezTo>
                    <a:pt x="83" y="1534"/>
                    <a:pt x="95" y="1536"/>
                    <a:pt x="98" y="1534"/>
                  </a:cubicBezTo>
                  <a:cubicBezTo>
                    <a:pt x="105" y="1528"/>
                    <a:pt x="103" y="1507"/>
                    <a:pt x="103" y="1498"/>
                  </a:cubicBezTo>
                  <a:cubicBezTo>
                    <a:pt x="104" y="1488"/>
                    <a:pt x="105" y="1443"/>
                    <a:pt x="112" y="1443"/>
                  </a:cubicBezTo>
                  <a:cubicBezTo>
                    <a:pt x="113" y="1443"/>
                    <a:pt x="114" y="1443"/>
                    <a:pt x="115" y="1445"/>
                  </a:cubicBezTo>
                  <a:cubicBezTo>
                    <a:pt x="117" y="1447"/>
                    <a:pt x="118" y="1448"/>
                    <a:pt x="119" y="1448"/>
                  </a:cubicBezTo>
                  <a:cubicBezTo>
                    <a:pt x="126" y="1448"/>
                    <a:pt x="120" y="1404"/>
                    <a:pt x="121" y="1393"/>
                  </a:cubicBezTo>
                  <a:cubicBezTo>
                    <a:pt x="123" y="1363"/>
                    <a:pt x="153" y="1376"/>
                    <a:pt x="146" y="1348"/>
                  </a:cubicBezTo>
                  <a:cubicBezTo>
                    <a:pt x="145" y="1348"/>
                    <a:pt x="145" y="1348"/>
                    <a:pt x="145" y="1348"/>
                  </a:cubicBezTo>
                  <a:close/>
                  <a:moveTo>
                    <a:pt x="38" y="2659"/>
                  </a:moveTo>
                  <a:cubicBezTo>
                    <a:pt x="41" y="2659"/>
                    <a:pt x="44" y="2663"/>
                    <a:pt x="45" y="2671"/>
                  </a:cubicBezTo>
                  <a:cubicBezTo>
                    <a:pt x="42" y="2677"/>
                    <a:pt x="39" y="2683"/>
                    <a:pt x="37" y="2683"/>
                  </a:cubicBezTo>
                  <a:cubicBezTo>
                    <a:pt x="35" y="2683"/>
                    <a:pt x="34" y="2680"/>
                    <a:pt x="33" y="2672"/>
                  </a:cubicBezTo>
                  <a:cubicBezTo>
                    <a:pt x="33" y="2663"/>
                    <a:pt x="35" y="2659"/>
                    <a:pt x="38" y="2659"/>
                  </a:cubicBezTo>
                  <a:close/>
                  <a:moveTo>
                    <a:pt x="88" y="3110"/>
                  </a:moveTo>
                  <a:cubicBezTo>
                    <a:pt x="93" y="3110"/>
                    <a:pt x="97" y="3117"/>
                    <a:pt x="94" y="3135"/>
                  </a:cubicBezTo>
                  <a:cubicBezTo>
                    <a:pt x="93" y="3141"/>
                    <a:pt x="89" y="3148"/>
                    <a:pt x="85" y="3149"/>
                  </a:cubicBezTo>
                  <a:cubicBezTo>
                    <a:pt x="79" y="3149"/>
                    <a:pt x="73" y="3135"/>
                    <a:pt x="77" y="3124"/>
                  </a:cubicBezTo>
                  <a:cubicBezTo>
                    <a:pt x="79" y="3116"/>
                    <a:pt x="84" y="3110"/>
                    <a:pt x="88" y="3110"/>
                  </a:cubicBezTo>
                  <a:close/>
                  <a:moveTo>
                    <a:pt x="2314" y="3249"/>
                  </a:moveTo>
                  <a:lnTo>
                    <a:pt x="2314" y="3249"/>
                  </a:lnTo>
                  <a:cubicBezTo>
                    <a:pt x="2297" y="3252"/>
                    <a:pt x="2310" y="3275"/>
                    <a:pt x="2315" y="3275"/>
                  </a:cubicBezTo>
                  <a:cubicBezTo>
                    <a:pt x="2318" y="3275"/>
                    <a:pt x="2319" y="3271"/>
                    <a:pt x="2316" y="3262"/>
                  </a:cubicBezTo>
                  <a:cubicBezTo>
                    <a:pt x="2316" y="3258"/>
                    <a:pt x="2315" y="3254"/>
                    <a:pt x="2314" y="3249"/>
                  </a:cubicBezTo>
                  <a:close/>
                  <a:moveTo>
                    <a:pt x="152" y="3518"/>
                  </a:moveTo>
                  <a:cubicBezTo>
                    <a:pt x="151" y="3518"/>
                    <a:pt x="150" y="3518"/>
                    <a:pt x="149" y="3518"/>
                  </a:cubicBezTo>
                  <a:lnTo>
                    <a:pt x="151" y="3531"/>
                  </a:lnTo>
                  <a:lnTo>
                    <a:pt x="159" y="3543"/>
                  </a:lnTo>
                  <a:cubicBezTo>
                    <a:pt x="163" y="3527"/>
                    <a:pt x="161" y="3518"/>
                    <a:pt x="152" y="3518"/>
                  </a:cubicBezTo>
                  <a:close/>
                  <a:moveTo>
                    <a:pt x="2380" y="3619"/>
                  </a:moveTo>
                  <a:lnTo>
                    <a:pt x="2380" y="3619"/>
                  </a:lnTo>
                  <a:cubicBezTo>
                    <a:pt x="2380" y="3619"/>
                    <a:pt x="2380" y="3619"/>
                    <a:pt x="2380" y="3619"/>
                  </a:cubicBezTo>
                  <a:lnTo>
                    <a:pt x="2380" y="3619"/>
                  </a:lnTo>
                  <a:cubicBezTo>
                    <a:pt x="2380" y="3619"/>
                    <a:pt x="2380" y="3619"/>
                    <a:pt x="2380" y="3619"/>
                  </a:cubicBezTo>
                  <a:close/>
                  <a:moveTo>
                    <a:pt x="2345" y="3599"/>
                  </a:moveTo>
                  <a:lnTo>
                    <a:pt x="2345" y="3599"/>
                  </a:lnTo>
                  <a:cubicBezTo>
                    <a:pt x="2350" y="3618"/>
                    <a:pt x="2347" y="3624"/>
                    <a:pt x="2338" y="3626"/>
                  </a:cubicBezTo>
                  <a:lnTo>
                    <a:pt x="2337" y="3613"/>
                  </a:lnTo>
                  <a:cubicBezTo>
                    <a:pt x="2338" y="3606"/>
                    <a:pt x="2341" y="3599"/>
                    <a:pt x="2345" y="3599"/>
                  </a:cubicBezTo>
                  <a:close/>
                  <a:moveTo>
                    <a:pt x="331" y="4284"/>
                  </a:moveTo>
                  <a:lnTo>
                    <a:pt x="331" y="4284"/>
                  </a:lnTo>
                  <a:cubicBezTo>
                    <a:pt x="331" y="4284"/>
                    <a:pt x="331" y="4285"/>
                    <a:pt x="331" y="4285"/>
                  </a:cubicBezTo>
                  <a:lnTo>
                    <a:pt x="331" y="4285"/>
                  </a:lnTo>
                  <a:cubicBezTo>
                    <a:pt x="331" y="4285"/>
                    <a:pt x="331" y="4285"/>
                    <a:pt x="331" y="4285"/>
                  </a:cubicBezTo>
                  <a:cubicBezTo>
                    <a:pt x="331" y="4285"/>
                    <a:pt x="331" y="4284"/>
                    <a:pt x="331" y="4284"/>
                  </a:cubicBezTo>
                  <a:close/>
                  <a:moveTo>
                    <a:pt x="364" y="4436"/>
                  </a:moveTo>
                  <a:cubicBezTo>
                    <a:pt x="367" y="4436"/>
                    <a:pt x="371" y="4440"/>
                    <a:pt x="374" y="4447"/>
                  </a:cubicBezTo>
                  <a:cubicBezTo>
                    <a:pt x="379" y="4462"/>
                    <a:pt x="379" y="4470"/>
                    <a:pt x="376" y="4470"/>
                  </a:cubicBezTo>
                  <a:cubicBezTo>
                    <a:pt x="373" y="4470"/>
                    <a:pt x="368" y="4464"/>
                    <a:pt x="363" y="4450"/>
                  </a:cubicBezTo>
                  <a:cubicBezTo>
                    <a:pt x="360" y="4441"/>
                    <a:pt x="361" y="4436"/>
                    <a:pt x="364" y="4436"/>
                  </a:cubicBezTo>
                  <a:close/>
                  <a:moveTo>
                    <a:pt x="447" y="4647"/>
                  </a:moveTo>
                  <a:cubicBezTo>
                    <a:pt x="447" y="4647"/>
                    <a:pt x="447" y="4647"/>
                    <a:pt x="447" y="4647"/>
                  </a:cubicBezTo>
                  <a:cubicBezTo>
                    <a:pt x="447" y="4647"/>
                    <a:pt x="447" y="4647"/>
                    <a:pt x="447" y="4647"/>
                  </a:cubicBezTo>
                  <a:close/>
                  <a:moveTo>
                    <a:pt x="565" y="4902"/>
                  </a:moveTo>
                  <a:cubicBezTo>
                    <a:pt x="565" y="4902"/>
                    <a:pt x="565" y="4902"/>
                    <a:pt x="565" y="4902"/>
                  </a:cubicBezTo>
                  <a:cubicBezTo>
                    <a:pt x="565" y="4902"/>
                    <a:pt x="565" y="4902"/>
                    <a:pt x="565" y="4902"/>
                  </a:cubicBezTo>
                  <a:close/>
                  <a:moveTo>
                    <a:pt x="612" y="5021"/>
                  </a:moveTo>
                  <a:cubicBezTo>
                    <a:pt x="608" y="5021"/>
                    <a:pt x="606" y="5026"/>
                    <a:pt x="610" y="5035"/>
                  </a:cubicBezTo>
                  <a:lnTo>
                    <a:pt x="621" y="5044"/>
                  </a:lnTo>
                  <a:cubicBezTo>
                    <a:pt x="621" y="5028"/>
                    <a:pt x="615" y="5021"/>
                    <a:pt x="612" y="5021"/>
                  </a:cubicBezTo>
                  <a:close/>
                  <a:moveTo>
                    <a:pt x="703" y="5220"/>
                  </a:moveTo>
                  <a:cubicBezTo>
                    <a:pt x="703" y="5220"/>
                    <a:pt x="703" y="5220"/>
                    <a:pt x="703" y="5220"/>
                  </a:cubicBezTo>
                  <a:cubicBezTo>
                    <a:pt x="703" y="5220"/>
                    <a:pt x="703" y="5220"/>
                    <a:pt x="703" y="5220"/>
                  </a:cubicBezTo>
                  <a:close/>
                  <a:moveTo>
                    <a:pt x="1263" y="6126"/>
                  </a:moveTo>
                  <a:lnTo>
                    <a:pt x="1263" y="6126"/>
                  </a:lnTo>
                  <a:cubicBezTo>
                    <a:pt x="1264" y="6126"/>
                    <a:pt x="1264" y="6127"/>
                    <a:pt x="1264" y="6127"/>
                  </a:cubicBezTo>
                  <a:lnTo>
                    <a:pt x="1264" y="6127"/>
                  </a:lnTo>
                  <a:cubicBezTo>
                    <a:pt x="1264" y="6127"/>
                    <a:pt x="1264" y="6126"/>
                    <a:pt x="1263" y="6126"/>
                  </a:cubicBezTo>
                  <a:close/>
                  <a:moveTo>
                    <a:pt x="2434" y="6374"/>
                  </a:moveTo>
                  <a:lnTo>
                    <a:pt x="2434" y="6374"/>
                  </a:lnTo>
                  <a:cubicBezTo>
                    <a:pt x="2434" y="6374"/>
                    <a:pt x="2434" y="6374"/>
                    <a:pt x="2435" y="6375"/>
                  </a:cubicBezTo>
                  <a:lnTo>
                    <a:pt x="2435" y="6375"/>
                  </a:lnTo>
                  <a:cubicBezTo>
                    <a:pt x="2434" y="6374"/>
                    <a:pt x="2434" y="6374"/>
                    <a:pt x="2434" y="6374"/>
                  </a:cubicBezTo>
                  <a:close/>
                  <a:moveTo>
                    <a:pt x="2446" y="6395"/>
                  </a:moveTo>
                  <a:cubicBezTo>
                    <a:pt x="2447" y="6395"/>
                    <a:pt x="2448" y="6396"/>
                    <a:pt x="2448" y="6400"/>
                  </a:cubicBezTo>
                  <a:cubicBezTo>
                    <a:pt x="2450" y="6408"/>
                    <a:pt x="2441" y="6418"/>
                    <a:pt x="2433" y="6427"/>
                  </a:cubicBezTo>
                  <a:cubicBezTo>
                    <a:pt x="2431" y="6423"/>
                    <a:pt x="2426" y="6420"/>
                    <a:pt x="2433" y="6410"/>
                  </a:cubicBezTo>
                  <a:cubicBezTo>
                    <a:pt x="2438" y="6404"/>
                    <a:pt x="2443" y="6395"/>
                    <a:pt x="2446" y="6395"/>
                  </a:cubicBezTo>
                  <a:close/>
                  <a:moveTo>
                    <a:pt x="2335" y="6488"/>
                  </a:moveTo>
                  <a:cubicBezTo>
                    <a:pt x="2325" y="6488"/>
                    <a:pt x="2311" y="6501"/>
                    <a:pt x="2325" y="6501"/>
                  </a:cubicBezTo>
                  <a:cubicBezTo>
                    <a:pt x="2327" y="6501"/>
                    <a:pt x="2329" y="6500"/>
                    <a:pt x="2331" y="6500"/>
                  </a:cubicBezTo>
                  <a:cubicBezTo>
                    <a:pt x="2336" y="6499"/>
                    <a:pt x="2341" y="6498"/>
                    <a:pt x="2344" y="6497"/>
                  </a:cubicBezTo>
                  <a:cubicBezTo>
                    <a:pt x="2343" y="6491"/>
                    <a:pt x="2339" y="6488"/>
                    <a:pt x="2335" y="6488"/>
                  </a:cubicBezTo>
                  <a:close/>
                  <a:moveTo>
                    <a:pt x="2269" y="6520"/>
                  </a:moveTo>
                  <a:lnTo>
                    <a:pt x="2269" y="6520"/>
                  </a:lnTo>
                  <a:cubicBezTo>
                    <a:pt x="2269" y="6520"/>
                    <a:pt x="2269" y="6520"/>
                    <a:pt x="2269" y="6520"/>
                  </a:cubicBezTo>
                  <a:cubicBezTo>
                    <a:pt x="2269" y="6520"/>
                    <a:pt x="2269" y="6520"/>
                    <a:pt x="2269" y="6520"/>
                  </a:cubicBezTo>
                  <a:close/>
                  <a:moveTo>
                    <a:pt x="2099" y="6512"/>
                  </a:moveTo>
                  <a:cubicBezTo>
                    <a:pt x="2106" y="6512"/>
                    <a:pt x="2110" y="6513"/>
                    <a:pt x="2104" y="6518"/>
                  </a:cubicBezTo>
                  <a:cubicBezTo>
                    <a:pt x="2098" y="6524"/>
                    <a:pt x="2086" y="6524"/>
                    <a:pt x="2075" y="6526"/>
                  </a:cubicBezTo>
                  <a:cubicBezTo>
                    <a:pt x="2074" y="6522"/>
                    <a:pt x="2072" y="6515"/>
                    <a:pt x="2085" y="6513"/>
                  </a:cubicBezTo>
                  <a:cubicBezTo>
                    <a:pt x="2090" y="6512"/>
                    <a:pt x="2095" y="6512"/>
                    <a:pt x="2099" y="6512"/>
                  </a:cubicBezTo>
                  <a:close/>
                  <a:moveTo>
                    <a:pt x="1637" y="6611"/>
                  </a:moveTo>
                  <a:cubicBezTo>
                    <a:pt x="1637" y="6611"/>
                    <a:pt x="1637" y="6611"/>
                    <a:pt x="1637" y="6611"/>
                  </a:cubicBezTo>
                  <a:lnTo>
                    <a:pt x="1637" y="6611"/>
                  </a:lnTo>
                  <a:cubicBezTo>
                    <a:pt x="1637" y="6611"/>
                    <a:pt x="1637" y="6611"/>
                    <a:pt x="1637" y="6611"/>
                  </a:cubicBezTo>
                  <a:close/>
                  <a:moveTo>
                    <a:pt x="1637" y="6611"/>
                  </a:moveTo>
                  <a:lnTo>
                    <a:pt x="1637" y="6611"/>
                  </a:lnTo>
                  <a:cubicBezTo>
                    <a:pt x="1636" y="6611"/>
                    <a:pt x="1635" y="6611"/>
                    <a:pt x="1633" y="6612"/>
                  </a:cubicBezTo>
                  <a:lnTo>
                    <a:pt x="1633" y="6612"/>
                  </a:lnTo>
                  <a:cubicBezTo>
                    <a:pt x="1634" y="6611"/>
                    <a:pt x="1635" y="6611"/>
                    <a:pt x="1637" y="6611"/>
                  </a:cubicBezTo>
                  <a:close/>
                  <a:moveTo>
                    <a:pt x="764" y="0"/>
                  </a:moveTo>
                  <a:cubicBezTo>
                    <a:pt x="763" y="0"/>
                    <a:pt x="761" y="0"/>
                    <a:pt x="760" y="0"/>
                  </a:cubicBezTo>
                  <a:cubicBezTo>
                    <a:pt x="745" y="2"/>
                    <a:pt x="743" y="4"/>
                    <a:pt x="726" y="5"/>
                  </a:cubicBezTo>
                  <a:cubicBezTo>
                    <a:pt x="716" y="6"/>
                    <a:pt x="710" y="6"/>
                    <a:pt x="703" y="6"/>
                  </a:cubicBezTo>
                  <a:cubicBezTo>
                    <a:pt x="698" y="6"/>
                    <a:pt x="694" y="6"/>
                    <a:pt x="687" y="6"/>
                  </a:cubicBezTo>
                  <a:cubicBezTo>
                    <a:pt x="665" y="6"/>
                    <a:pt x="657" y="18"/>
                    <a:pt x="638" y="25"/>
                  </a:cubicBezTo>
                  <a:cubicBezTo>
                    <a:pt x="632" y="27"/>
                    <a:pt x="626" y="28"/>
                    <a:pt x="621" y="28"/>
                  </a:cubicBezTo>
                  <a:cubicBezTo>
                    <a:pt x="616" y="28"/>
                    <a:pt x="612" y="27"/>
                    <a:pt x="608" y="27"/>
                  </a:cubicBezTo>
                  <a:cubicBezTo>
                    <a:pt x="602" y="27"/>
                    <a:pt x="595" y="28"/>
                    <a:pt x="588" y="32"/>
                  </a:cubicBezTo>
                  <a:cubicBezTo>
                    <a:pt x="573" y="39"/>
                    <a:pt x="569" y="53"/>
                    <a:pt x="559" y="61"/>
                  </a:cubicBezTo>
                  <a:cubicBezTo>
                    <a:pt x="554" y="66"/>
                    <a:pt x="550" y="67"/>
                    <a:pt x="547" y="67"/>
                  </a:cubicBezTo>
                  <a:cubicBezTo>
                    <a:pt x="539" y="67"/>
                    <a:pt x="536" y="57"/>
                    <a:pt x="534" y="54"/>
                  </a:cubicBezTo>
                  <a:cubicBezTo>
                    <a:pt x="527" y="66"/>
                    <a:pt x="519" y="77"/>
                    <a:pt x="516" y="88"/>
                  </a:cubicBezTo>
                  <a:cubicBezTo>
                    <a:pt x="513" y="100"/>
                    <a:pt x="509" y="104"/>
                    <a:pt x="505" y="104"/>
                  </a:cubicBezTo>
                  <a:cubicBezTo>
                    <a:pt x="501" y="104"/>
                    <a:pt x="497" y="100"/>
                    <a:pt x="494" y="97"/>
                  </a:cubicBezTo>
                  <a:lnTo>
                    <a:pt x="494" y="97"/>
                  </a:lnTo>
                  <a:cubicBezTo>
                    <a:pt x="503" y="106"/>
                    <a:pt x="458" y="140"/>
                    <a:pt x="467" y="148"/>
                  </a:cubicBezTo>
                  <a:cubicBezTo>
                    <a:pt x="457" y="154"/>
                    <a:pt x="444" y="159"/>
                    <a:pt x="434" y="174"/>
                  </a:cubicBezTo>
                  <a:cubicBezTo>
                    <a:pt x="440" y="178"/>
                    <a:pt x="433" y="185"/>
                    <a:pt x="426" y="198"/>
                  </a:cubicBezTo>
                  <a:cubicBezTo>
                    <a:pt x="416" y="215"/>
                    <a:pt x="418" y="229"/>
                    <a:pt x="410" y="245"/>
                  </a:cubicBezTo>
                  <a:cubicBezTo>
                    <a:pt x="409" y="248"/>
                    <a:pt x="370" y="269"/>
                    <a:pt x="375" y="284"/>
                  </a:cubicBezTo>
                  <a:cubicBezTo>
                    <a:pt x="376" y="285"/>
                    <a:pt x="378" y="286"/>
                    <a:pt x="380" y="286"/>
                  </a:cubicBezTo>
                  <a:cubicBezTo>
                    <a:pt x="383" y="286"/>
                    <a:pt x="386" y="285"/>
                    <a:pt x="389" y="285"/>
                  </a:cubicBezTo>
                  <a:cubicBezTo>
                    <a:pt x="394" y="285"/>
                    <a:pt x="398" y="287"/>
                    <a:pt x="389" y="296"/>
                  </a:cubicBezTo>
                  <a:cubicBezTo>
                    <a:pt x="380" y="309"/>
                    <a:pt x="375" y="309"/>
                    <a:pt x="376" y="325"/>
                  </a:cubicBezTo>
                  <a:cubicBezTo>
                    <a:pt x="375" y="325"/>
                    <a:pt x="381" y="339"/>
                    <a:pt x="379" y="340"/>
                  </a:cubicBezTo>
                  <a:cubicBezTo>
                    <a:pt x="378" y="340"/>
                    <a:pt x="378" y="341"/>
                    <a:pt x="377" y="341"/>
                  </a:cubicBezTo>
                  <a:cubicBezTo>
                    <a:pt x="371" y="341"/>
                    <a:pt x="368" y="324"/>
                    <a:pt x="363" y="324"/>
                  </a:cubicBezTo>
                  <a:cubicBezTo>
                    <a:pt x="363" y="324"/>
                    <a:pt x="362" y="325"/>
                    <a:pt x="362" y="325"/>
                  </a:cubicBezTo>
                  <a:cubicBezTo>
                    <a:pt x="360" y="327"/>
                    <a:pt x="362" y="339"/>
                    <a:pt x="362" y="340"/>
                  </a:cubicBezTo>
                  <a:cubicBezTo>
                    <a:pt x="362" y="349"/>
                    <a:pt x="359" y="353"/>
                    <a:pt x="356" y="363"/>
                  </a:cubicBezTo>
                  <a:lnTo>
                    <a:pt x="356" y="363"/>
                  </a:lnTo>
                  <a:cubicBezTo>
                    <a:pt x="358" y="356"/>
                    <a:pt x="353" y="358"/>
                    <a:pt x="350" y="357"/>
                  </a:cubicBezTo>
                  <a:lnTo>
                    <a:pt x="350" y="357"/>
                  </a:lnTo>
                  <a:cubicBezTo>
                    <a:pt x="355" y="359"/>
                    <a:pt x="345" y="374"/>
                    <a:pt x="343" y="383"/>
                  </a:cubicBezTo>
                  <a:cubicBezTo>
                    <a:pt x="345" y="383"/>
                    <a:pt x="348" y="384"/>
                    <a:pt x="348" y="387"/>
                  </a:cubicBezTo>
                  <a:cubicBezTo>
                    <a:pt x="346" y="401"/>
                    <a:pt x="340" y="420"/>
                    <a:pt x="334" y="420"/>
                  </a:cubicBezTo>
                  <a:cubicBezTo>
                    <a:pt x="334" y="420"/>
                    <a:pt x="334" y="420"/>
                    <a:pt x="334" y="420"/>
                  </a:cubicBezTo>
                  <a:cubicBezTo>
                    <a:pt x="333" y="420"/>
                    <a:pt x="333" y="420"/>
                    <a:pt x="333" y="420"/>
                  </a:cubicBezTo>
                  <a:cubicBezTo>
                    <a:pt x="323" y="420"/>
                    <a:pt x="312" y="454"/>
                    <a:pt x="320" y="457"/>
                  </a:cubicBezTo>
                  <a:cubicBezTo>
                    <a:pt x="318" y="468"/>
                    <a:pt x="305" y="493"/>
                    <a:pt x="314" y="496"/>
                  </a:cubicBezTo>
                  <a:cubicBezTo>
                    <a:pt x="300" y="521"/>
                    <a:pt x="261" y="577"/>
                    <a:pt x="273" y="605"/>
                  </a:cubicBezTo>
                  <a:cubicBezTo>
                    <a:pt x="270" y="604"/>
                    <a:pt x="267" y="603"/>
                    <a:pt x="265" y="603"/>
                  </a:cubicBezTo>
                  <a:cubicBezTo>
                    <a:pt x="246" y="603"/>
                    <a:pt x="272" y="651"/>
                    <a:pt x="263" y="661"/>
                  </a:cubicBezTo>
                  <a:cubicBezTo>
                    <a:pt x="254" y="671"/>
                    <a:pt x="240" y="673"/>
                    <a:pt x="241" y="697"/>
                  </a:cubicBezTo>
                  <a:cubicBezTo>
                    <a:pt x="241" y="703"/>
                    <a:pt x="251" y="735"/>
                    <a:pt x="253" y="735"/>
                  </a:cubicBezTo>
                  <a:cubicBezTo>
                    <a:pt x="253" y="735"/>
                    <a:pt x="253" y="735"/>
                    <a:pt x="253" y="735"/>
                  </a:cubicBezTo>
                  <a:lnTo>
                    <a:pt x="253" y="735"/>
                  </a:lnTo>
                  <a:cubicBezTo>
                    <a:pt x="251" y="737"/>
                    <a:pt x="248" y="737"/>
                    <a:pt x="246" y="737"/>
                  </a:cubicBezTo>
                  <a:cubicBezTo>
                    <a:pt x="245" y="737"/>
                    <a:pt x="244" y="737"/>
                    <a:pt x="243" y="737"/>
                  </a:cubicBezTo>
                  <a:cubicBezTo>
                    <a:pt x="238" y="737"/>
                    <a:pt x="235" y="739"/>
                    <a:pt x="231" y="758"/>
                  </a:cubicBezTo>
                  <a:cubicBezTo>
                    <a:pt x="226" y="777"/>
                    <a:pt x="241" y="763"/>
                    <a:pt x="235" y="784"/>
                  </a:cubicBezTo>
                  <a:cubicBezTo>
                    <a:pt x="232" y="783"/>
                    <a:pt x="226" y="779"/>
                    <a:pt x="221" y="779"/>
                  </a:cubicBezTo>
                  <a:cubicBezTo>
                    <a:pt x="218" y="779"/>
                    <a:pt x="215" y="780"/>
                    <a:pt x="213" y="784"/>
                  </a:cubicBezTo>
                  <a:cubicBezTo>
                    <a:pt x="209" y="791"/>
                    <a:pt x="204" y="816"/>
                    <a:pt x="210" y="818"/>
                  </a:cubicBezTo>
                  <a:cubicBezTo>
                    <a:pt x="215" y="818"/>
                    <a:pt x="206" y="860"/>
                    <a:pt x="204" y="866"/>
                  </a:cubicBezTo>
                  <a:cubicBezTo>
                    <a:pt x="202" y="879"/>
                    <a:pt x="195" y="915"/>
                    <a:pt x="187" y="918"/>
                  </a:cubicBezTo>
                  <a:cubicBezTo>
                    <a:pt x="176" y="923"/>
                    <a:pt x="168" y="937"/>
                    <a:pt x="168" y="963"/>
                  </a:cubicBezTo>
                  <a:cubicBezTo>
                    <a:pt x="168" y="975"/>
                    <a:pt x="174" y="977"/>
                    <a:pt x="171" y="992"/>
                  </a:cubicBezTo>
                  <a:cubicBezTo>
                    <a:pt x="169" y="1006"/>
                    <a:pt x="163" y="1020"/>
                    <a:pt x="158" y="1032"/>
                  </a:cubicBezTo>
                  <a:cubicBezTo>
                    <a:pt x="157" y="1035"/>
                    <a:pt x="139" y="1087"/>
                    <a:pt x="142" y="1087"/>
                  </a:cubicBezTo>
                  <a:cubicBezTo>
                    <a:pt x="142" y="1087"/>
                    <a:pt x="142" y="1087"/>
                    <a:pt x="142" y="1087"/>
                  </a:cubicBezTo>
                  <a:cubicBezTo>
                    <a:pt x="144" y="1085"/>
                    <a:pt x="145" y="1085"/>
                    <a:pt x="147" y="1085"/>
                  </a:cubicBezTo>
                  <a:cubicBezTo>
                    <a:pt x="156" y="1085"/>
                    <a:pt x="138" y="1127"/>
                    <a:pt x="134" y="1142"/>
                  </a:cubicBezTo>
                  <a:cubicBezTo>
                    <a:pt x="129" y="1156"/>
                    <a:pt x="126" y="1169"/>
                    <a:pt x="125" y="1183"/>
                  </a:cubicBezTo>
                  <a:cubicBezTo>
                    <a:pt x="124" y="1192"/>
                    <a:pt x="124" y="1195"/>
                    <a:pt x="125" y="1195"/>
                  </a:cubicBezTo>
                  <a:cubicBezTo>
                    <a:pt x="126" y="1195"/>
                    <a:pt x="126" y="1194"/>
                    <a:pt x="128" y="1193"/>
                  </a:cubicBezTo>
                  <a:cubicBezTo>
                    <a:pt x="128" y="1193"/>
                    <a:pt x="128" y="1193"/>
                    <a:pt x="128" y="1193"/>
                  </a:cubicBezTo>
                  <a:lnTo>
                    <a:pt x="128" y="1193"/>
                  </a:lnTo>
                  <a:cubicBezTo>
                    <a:pt x="130" y="1193"/>
                    <a:pt x="122" y="1217"/>
                    <a:pt x="122" y="1218"/>
                  </a:cubicBezTo>
                  <a:cubicBezTo>
                    <a:pt x="121" y="1228"/>
                    <a:pt x="120" y="1238"/>
                    <a:pt x="119" y="1246"/>
                  </a:cubicBezTo>
                  <a:cubicBezTo>
                    <a:pt x="119" y="1257"/>
                    <a:pt x="121" y="1288"/>
                    <a:pt x="114" y="1288"/>
                  </a:cubicBezTo>
                  <a:cubicBezTo>
                    <a:pt x="114" y="1288"/>
                    <a:pt x="114" y="1288"/>
                    <a:pt x="114" y="1288"/>
                  </a:cubicBezTo>
                  <a:cubicBezTo>
                    <a:pt x="104" y="1288"/>
                    <a:pt x="99" y="1314"/>
                    <a:pt x="98" y="1330"/>
                  </a:cubicBezTo>
                  <a:cubicBezTo>
                    <a:pt x="98" y="1348"/>
                    <a:pt x="108" y="1331"/>
                    <a:pt x="105" y="1353"/>
                  </a:cubicBezTo>
                  <a:cubicBezTo>
                    <a:pt x="103" y="1352"/>
                    <a:pt x="100" y="1351"/>
                    <a:pt x="99" y="1351"/>
                  </a:cubicBezTo>
                  <a:cubicBezTo>
                    <a:pt x="96" y="1351"/>
                    <a:pt x="93" y="1354"/>
                    <a:pt x="92" y="1363"/>
                  </a:cubicBezTo>
                  <a:cubicBezTo>
                    <a:pt x="91" y="1370"/>
                    <a:pt x="92" y="1372"/>
                    <a:pt x="94" y="1372"/>
                  </a:cubicBezTo>
                  <a:cubicBezTo>
                    <a:pt x="101" y="1372"/>
                    <a:pt x="121" y="1345"/>
                    <a:pt x="124" y="1334"/>
                  </a:cubicBezTo>
                  <a:cubicBezTo>
                    <a:pt x="128" y="1318"/>
                    <a:pt x="129" y="1293"/>
                    <a:pt x="137" y="1293"/>
                  </a:cubicBezTo>
                  <a:cubicBezTo>
                    <a:pt x="137" y="1293"/>
                    <a:pt x="138" y="1293"/>
                    <a:pt x="138" y="1293"/>
                  </a:cubicBezTo>
                  <a:cubicBezTo>
                    <a:pt x="141" y="1283"/>
                    <a:pt x="141" y="1257"/>
                    <a:pt x="149" y="1257"/>
                  </a:cubicBezTo>
                  <a:cubicBezTo>
                    <a:pt x="150" y="1257"/>
                    <a:pt x="150" y="1257"/>
                    <a:pt x="150" y="1257"/>
                  </a:cubicBezTo>
                  <a:cubicBezTo>
                    <a:pt x="150" y="1257"/>
                    <a:pt x="149" y="1256"/>
                    <a:pt x="149" y="1256"/>
                  </a:cubicBezTo>
                  <a:cubicBezTo>
                    <a:pt x="146" y="1256"/>
                    <a:pt x="141" y="1259"/>
                    <a:pt x="137" y="1259"/>
                  </a:cubicBezTo>
                  <a:cubicBezTo>
                    <a:pt x="133" y="1259"/>
                    <a:pt x="131" y="1257"/>
                    <a:pt x="132" y="1250"/>
                  </a:cubicBezTo>
                  <a:cubicBezTo>
                    <a:pt x="134" y="1236"/>
                    <a:pt x="152" y="1217"/>
                    <a:pt x="150" y="1201"/>
                  </a:cubicBezTo>
                  <a:cubicBezTo>
                    <a:pt x="150" y="1199"/>
                    <a:pt x="150" y="1198"/>
                    <a:pt x="149" y="1198"/>
                  </a:cubicBezTo>
                  <a:cubicBezTo>
                    <a:pt x="147" y="1198"/>
                    <a:pt x="144" y="1201"/>
                    <a:pt x="142" y="1202"/>
                  </a:cubicBezTo>
                  <a:cubicBezTo>
                    <a:pt x="136" y="1201"/>
                    <a:pt x="140" y="1184"/>
                    <a:pt x="141" y="1175"/>
                  </a:cubicBezTo>
                  <a:cubicBezTo>
                    <a:pt x="144" y="1165"/>
                    <a:pt x="150" y="1146"/>
                    <a:pt x="155" y="1146"/>
                  </a:cubicBezTo>
                  <a:cubicBezTo>
                    <a:pt x="156" y="1146"/>
                    <a:pt x="157" y="1147"/>
                    <a:pt x="158" y="1149"/>
                  </a:cubicBezTo>
                  <a:cubicBezTo>
                    <a:pt x="162" y="1158"/>
                    <a:pt x="156" y="1192"/>
                    <a:pt x="163" y="1192"/>
                  </a:cubicBezTo>
                  <a:cubicBezTo>
                    <a:pt x="163" y="1192"/>
                    <a:pt x="164" y="1192"/>
                    <a:pt x="165" y="1191"/>
                  </a:cubicBezTo>
                  <a:cubicBezTo>
                    <a:pt x="177" y="1183"/>
                    <a:pt x="179" y="1163"/>
                    <a:pt x="173" y="1156"/>
                  </a:cubicBezTo>
                  <a:cubicBezTo>
                    <a:pt x="165" y="1144"/>
                    <a:pt x="182" y="1085"/>
                    <a:pt x="193" y="1081"/>
                  </a:cubicBezTo>
                  <a:lnTo>
                    <a:pt x="193" y="1081"/>
                  </a:lnTo>
                  <a:cubicBezTo>
                    <a:pt x="193" y="1081"/>
                    <a:pt x="192" y="1081"/>
                    <a:pt x="191" y="1081"/>
                  </a:cubicBezTo>
                  <a:cubicBezTo>
                    <a:pt x="187" y="1081"/>
                    <a:pt x="181" y="1080"/>
                    <a:pt x="183" y="1073"/>
                  </a:cubicBezTo>
                  <a:cubicBezTo>
                    <a:pt x="185" y="1061"/>
                    <a:pt x="190" y="1040"/>
                    <a:pt x="183" y="1039"/>
                  </a:cubicBezTo>
                  <a:lnTo>
                    <a:pt x="183" y="1039"/>
                  </a:lnTo>
                  <a:cubicBezTo>
                    <a:pt x="184" y="1039"/>
                    <a:pt x="184" y="1039"/>
                    <a:pt x="184" y="1039"/>
                  </a:cubicBezTo>
                  <a:cubicBezTo>
                    <a:pt x="198" y="1039"/>
                    <a:pt x="219" y="946"/>
                    <a:pt x="224" y="926"/>
                  </a:cubicBezTo>
                  <a:cubicBezTo>
                    <a:pt x="233" y="884"/>
                    <a:pt x="231" y="855"/>
                    <a:pt x="226" y="822"/>
                  </a:cubicBezTo>
                  <a:lnTo>
                    <a:pt x="226" y="822"/>
                  </a:lnTo>
                  <a:cubicBezTo>
                    <a:pt x="227" y="826"/>
                    <a:pt x="232" y="848"/>
                    <a:pt x="237" y="848"/>
                  </a:cubicBezTo>
                  <a:cubicBezTo>
                    <a:pt x="238" y="848"/>
                    <a:pt x="238" y="848"/>
                    <a:pt x="239" y="846"/>
                  </a:cubicBezTo>
                  <a:cubicBezTo>
                    <a:pt x="239" y="846"/>
                    <a:pt x="242" y="831"/>
                    <a:pt x="242" y="831"/>
                  </a:cubicBezTo>
                  <a:cubicBezTo>
                    <a:pt x="243" y="828"/>
                    <a:pt x="243" y="827"/>
                    <a:pt x="243" y="827"/>
                  </a:cubicBezTo>
                  <a:cubicBezTo>
                    <a:pt x="243" y="827"/>
                    <a:pt x="243" y="827"/>
                    <a:pt x="244" y="827"/>
                  </a:cubicBezTo>
                  <a:cubicBezTo>
                    <a:pt x="245" y="827"/>
                    <a:pt x="246" y="827"/>
                    <a:pt x="247" y="826"/>
                  </a:cubicBezTo>
                  <a:cubicBezTo>
                    <a:pt x="255" y="822"/>
                    <a:pt x="262" y="808"/>
                    <a:pt x="252" y="804"/>
                  </a:cubicBezTo>
                  <a:cubicBezTo>
                    <a:pt x="246" y="800"/>
                    <a:pt x="243" y="803"/>
                    <a:pt x="246" y="786"/>
                  </a:cubicBezTo>
                  <a:cubicBezTo>
                    <a:pt x="248" y="777"/>
                    <a:pt x="252" y="766"/>
                    <a:pt x="255" y="758"/>
                  </a:cubicBezTo>
                  <a:cubicBezTo>
                    <a:pt x="258" y="752"/>
                    <a:pt x="261" y="755"/>
                    <a:pt x="263" y="750"/>
                  </a:cubicBezTo>
                  <a:lnTo>
                    <a:pt x="277" y="707"/>
                  </a:lnTo>
                  <a:cubicBezTo>
                    <a:pt x="281" y="692"/>
                    <a:pt x="275" y="687"/>
                    <a:pt x="269" y="687"/>
                  </a:cubicBezTo>
                  <a:cubicBezTo>
                    <a:pt x="265" y="687"/>
                    <a:pt x="261" y="689"/>
                    <a:pt x="260" y="692"/>
                  </a:cubicBezTo>
                  <a:cubicBezTo>
                    <a:pt x="265" y="680"/>
                    <a:pt x="291" y="656"/>
                    <a:pt x="298" y="645"/>
                  </a:cubicBezTo>
                  <a:cubicBezTo>
                    <a:pt x="303" y="636"/>
                    <a:pt x="307" y="628"/>
                    <a:pt x="304" y="628"/>
                  </a:cubicBezTo>
                  <a:lnTo>
                    <a:pt x="304" y="628"/>
                  </a:lnTo>
                  <a:cubicBezTo>
                    <a:pt x="303" y="628"/>
                    <a:pt x="301" y="629"/>
                    <a:pt x="298" y="632"/>
                  </a:cubicBezTo>
                  <a:cubicBezTo>
                    <a:pt x="295" y="636"/>
                    <a:pt x="289" y="641"/>
                    <a:pt x="285" y="641"/>
                  </a:cubicBezTo>
                  <a:cubicBezTo>
                    <a:pt x="283" y="641"/>
                    <a:pt x="282" y="637"/>
                    <a:pt x="288" y="626"/>
                  </a:cubicBezTo>
                  <a:cubicBezTo>
                    <a:pt x="295" y="614"/>
                    <a:pt x="302" y="604"/>
                    <a:pt x="310" y="596"/>
                  </a:cubicBezTo>
                  <a:cubicBezTo>
                    <a:pt x="311" y="594"/>
                    <a:pt x="317" y="588"/>
                    <a:pt x="318" y="585"/>
                  </a:cubicBezTo>
                  <a:lnTo>
                    <a:pt x="318" y="585"/>
                  </a:lnTo>
                  <a:cubicBezTo>
                    <a:pt x="317" y="588"/>
                    <a:pt x="312" y="589"/>
                    <a:pt x="308" y="589"/>
                  </a:cubicBezTo>
                  <a:cubicBezTo>
                    <a:pt x="304" y="589"/>
                    <a:pt x="301" y="588"/>
                    <a:pt x="300" y="586"/>
                  </a:cubicBezTo>
                  <a:cubicBezTo>
                    <a:pt x="299" y="581"/>
                    <a:pt x="324" y="558"/>
                    <a:pt x="326" y="556"/>
                  </a:cubicBezTo>
                  <a:cubicBezTo>
                    <a:pt x="336" y="545"/>
                    <a:pt x="338" y="542"/>
                    <a:pt x="336" y="542"/>
                  </a:cubicBezTo>
                  <a:lnTo>
                    <a:pt x="336" y="542"/>
                  </a:lnTo>
                  <a:cubicBezTo>
                    <a:pt x="331" y="542"/>
                    <a:pt x="310" y="557"/>
                    <a:pt x="308" y="557"/>
                  </a:cubicBezTo>
                  <a:cubicBezTo>
                    <a:pt x="308" y="557"/>
                    <a:pt x="308" y="557"/>
                    <a:pt x="308" y="557"/>
                  </a:cubicBezTo>
                  <a:cubicBezTo>
                    <a:pt x="307" y="550"/>
                    <a:pt x="339" y="519"/>
                    <a:pt x="328" y="515"/>
                  </a:cubicBezTo>
                  <a:lnTo>
                    <a:pt x="328" y="515"/>
                  </a:lnTo>
                  <a:cubicBezTo>
                    <a:pt x="329" y="516"/>
                    <a:pt x="329" y="516"/>
                    <a:pt x="329" y="516"/>
                  </a:cubicBezTo>
                  <a:cubicBezTo>
                    <a:pt x="340" y="516"/>
                    <a:pt x="363" y="429"/>
                    <a:pt x="368" y="413"/>
                  </a:cubicBezTo>
                  <a:cubicBezTo>
                    <a:pt x="373" y="392"/>
                    <a:pt x="374" y="377"/>
                    <a:pt x="379" y="358"/>
                  </a:cubicBezTo>
                  <a:cubicBezTo>
                    <a:pt x="382" y="345"/>
                    <a:pt x="396" y="339"/>
                    <a:pt x="396" y="328"/>
                  </a:cubicBezTo>
                  <a:cubicBezTo>
                    <a:pt x="396" y="322"/>
                    <a:pt x="394" y="304"/>
                    <a:pt x="396" y="297"/>
                  </a:cubicBezTo>
                  <a:lnTo>
                    <a:pt x="396" y="297"/>
                  </a:lnTo>
                  <a:cubicBezTo>
                    <a:pt x="396" y="299"/>
                    <a:pt x="404" y="319"/>
                    <a:pt x="408" y="319"/>
                  </a:cubicBezTo>
                  <a:cubicBezTo>
                    <a:pt x="410" y="319"/>
                    <a:pt x="411" y="316"/>
                    <a:pt x="411" y="308"/>
                  </a:cubicBezTo>
                  <a:cubicBezTo>
                    <a:pt x="412" y="295"/>
                    <a:pt x="422" y="276"/>
                    <a:pt x="415" y="271"/>
                  </a:cubicBezTo>
                  <a:cubicBezTo>
                    <a:pt x="408" y="267"/>
                    <a:pt x="428" y="249"/>
                    <a:pt x="422" y="246"/>
                  </a:cubicBezTo>
                  <a:lnTo>
                    <a:pt x="422" y="246"/>
                  </a:lnTo>
                  <a:cubicBezTo>
                    <a:pt x="424" y="247"/>
                    <a:pt x="427" y="248"/>
                    <a:pt x="429" y="248"/>
                  </a:cubicBezTo>
                  <a:cubicBezTo>
                    <a:pt x="434" y="248"/>
                    <a:pt x="440" y="244"/>
                    <a:pt x="449" y="232"/>
                  </a:cubicBezTo>
                  <a:cubicBezTo>
                    <a:pt x="457" y="220"/>
                    <a:pt x="441" y="205"/>
                    <a:pt x="446" y="188"/>
                  </a:cubicBezTo>
                  <a:cubicBezTo>
                    <a:pt x="454" y="169"/>
                    <a:pt x="464" y="163"/>
                    <a:pt x="474" y="163"/>
                  </a:cubicBezTo>
                  <a:cubicBezTo>
                    <a:pt x="484" y="163"/>
                    <a:pt x="494" y="170"/>
                    <a:pt x="498" y="173"/>
                  </a:cubicBezTo>
                  <a:cubicBezTo>
                    <a:pt x="499" y="154"/>
                    <a:pt x="503" y="137"/>
                    <a:pt x="512" y="116"/>
                  </a:cubicBezTo>
                  <a:cubicBezTo>
                    <a:pt x="522" y="116"/>
                    <a:pt x="530" y="116"/>
                    <a:pt x="542" y="111"/>
                  </a:cubicBezTo>
                  <a:cubicBezTo>
                    <a:pt x="537" y="105"/>
                    <a:pt x="557" y="94"/>
                    <a:pt x="565" y="86"/>
                  </a:cubicBezTo>
                  <a:cubicBezTo>
                    <a:pt x="569" y="82"/>
                    <a:pt x="587" y="60"/>
                    <a:pt x="584" y="59"/>
                  </a:cubicBezTo>
                  <a:lnTo>
                    <a:pt x="584" y="59"/>
                  </a:lnTo>
                  <a:cubicBezTo>
                    <a:pt x="593" y="60"/>
                    <a:pt x="592" y="70"/>
                    <a:pt x="599" y="70"/>
                  </a:cubicBezTo>
                  <a:cubicBezTo>
                    <a:pt x="603" y="70"/>
                    <a:pt x="608" y="67"/>
                    <a:pt x="619" y="60"/>
                  </a:cubicBezTo>
                  <a:cubicBezTo>
                    <a:pt x="631" y="52"/>
                    <a:pt x="639" y="49"/>
                    <a:pt x="645" y="49"/>
                  </a:cubicBezTo>
                  <a:cubicBezTo>
                    <a:pt x="650" y="49"/>
                    <a:pt x="653" y="52"/>
                    <a:pt x="654" y="57"/>
                  </a:cubicBezTo>
                  <a:cubicBezTo>
                    <a:pt x="668" y="52"/>
                    <a:pt x="661" y="49"/>
                    <a:pt x="666" y="44"/>
                  </a:cubicBezTo>
                  <a:cubicBezTo>
                    <a:pt x="674" y="38"/>
                    <a:pt x="695" y="36"/>
                    <a:pt x="706" y="33"/>
                  </a:cubicBezTo>
                  <a:cubicBezTo>
                    <a:pt x="718" y="29"/>
                    <a:pt x="708" y="24"/>
                    <a:pt x="715" y="20"/>
                  </a:cubicBezTo>
                  <a:cubicBezTo>
                    <a:pt x="723" y="14"/>
                    <a:pt x="740" y="18"/>
                    <a:pt x="740" y="13"/>
                  </a:cubicBezTo>
                  <a:lnTo>
                    <a:pt x="740" y="13"/>
                  </a:lnTo>
                  <a:cubicBezTo>
                    <a:pt x="740" y="22"/>
                    <a:pt x="736" y="21"/>
                    <a:pt x="755" y="22"/>
                  </a:cubicBezTo>
                  <a:cubicBezTo>
                    <a:pt x="768" y="22"/>
                    <a:pt x="781" y="24"/>
                    <a:pt x="793" y="26"/>
                  </a:cubicBezTo>
                  <a:cubicBezTo>
                    <a:pt x="792" y="30"/>
                    <a:pt x="791" y="36"/>
                    <a:pt x="782" y="36"/>
                  </a:cubicBezTo>
                  <a:cubicBezTo>
                    <a:pt x="781" y="36"/>
                    <a:pt x="779" y="35"/>
                    <a:pt x="778" y="35"/>
                  </a:cubicBezTo>
                  <a:cubicBezTo>
                    <a:pt x="777" y="35"/>
                    <a:pt x="776" y="35"/>
                    <a:pt x="775" y="35"/>
                  </a:cubicBezTo>
                  <a:cubicBezTo>
                    <a:pt x="774" y="35"/>
                    <a:pt x="773" y="35"/>
                    <a:pt x="771" y="35"/>
                  </a:cubicBezTo>
                  <a:cubicBezTo>
                    <a:pt x="768" y="35"/>
                    <a:pt x="765" y="36"/>
                    <a:pt x="765" y="40"/>
                  </a:cubicBezTo>
                  <a:cubicBezTo>
                    <a:pt x="770" y="40"/>
                    <a:pt x="774" y="40"/>
                    <a:pt x="777" y="40"/>
                  </a:cubicBezTo>
                  <a:cubicBezTo>
                    <a:pt x="798" y="40"/>
                    <a:pt x="808" y="34"/>
                    <a:pt x="826" y="34"/>
                  </a:cubicBezTo>
                  <a:cubicBezTo>
                    <a:pt x="829" y="34"/>
                    <a:pt x="832" y="34"/>
                    <a:pt x="835" y="34"/>
                  </a:cubicBezTo>
                  <a:cubicBezTo>
                    <a:pt x="864" y="36"/>
                    <a:pt x="832" y="45"/>
                    <a:pt x="833" y="45"/>
                  </a:cubicBezTo>
                  <a:cubicBezTo>
                    <a:pt x="833" y="46"/>
                    <a:pt x="855" y="47"/>
                    <a:pt x="855" y="47"/>
                  </a:cubicBezTo>
                  <a:cubicBezTo>
                    <a:pt x="867" y="47"/>
                    <a:pt x="871" y="48"/>
                    <a:pt x="878" y="57"/>
                  </a:cubicBezTo>
                  <a:cubicBezTo>
                    <a:pt x="887" y="66"/>
                    <a:pt x="905" y="78"/>
                    <a:pt x="914" y="78"/>
                  </a:cubicBezTo>
                  <a:cubicBezTo>
                    <a:pt x="917" y="78"/>
                    <a:pt x="919" y="75"/>
                    <a:pt x="917" y="69"/>
                  </a:cubicBezTo>
                  <a:lnTo>
                    <a:pt x="917" y="69"/>
                  </a:lnTo>
                  <a:cubicBezTo>
                    <a:pt x="924" y="75"/>
                    <a:pt x="927" y="74"/>
                    <a:pt x="931" y="75"/>
                  </a:cubicBezTo>
                  <a:cubicBezTo>
                    <a:pt x="935" y="76"/>
                    <a:pt x="923" y="84"/>
                    <a:pt x="922" y="86"/>
                  </a:cubicBezTo>
                  <a:cubicBezTo>
                    <a:pt x="921" y="91"/>
                    <a:pt x="930" y="94"/>
                    <a:pt x="936" y="96"/>
                  </a:cubicBezTo>
                  <a:cubicBezTo>
                    <a:pt x="945" y="100"/>
                    <a:pt x="952" y="101"/>
                    <a:pt x="958" y="101"/>
                  </a:cubicBezTo>
                  <a:cubicBezTo>
                    <a:pt x="963" y="101"/>
                    <a:pt x="966" y="100"/>
                    <a:pt x="970" y="100"/>
                  </a:cubicBezTo>
                  <a:cubicBezTo>
                    <a:pt x="978" y="100"/>
                    <a:pt x="987" y="102"/>
                    <a:pt x="1000" y="112"/>
                  </a:cubicBezTo>
                  <a:cubicBezTo>
                    <a:pt x="996" y="116"/>
                    <a:pt x="990" y="121"/>
                    <a:pt x="993" y="130"/>
                  </a:cubicBezTo>
                  <a:cubicBezTo>
                    <a:pt x="996" y="141"/>
                    <a:pt x="1008" y="150"/>
                    <a:pt x="1017" y="150"/>
                  </a:cubicBezTo>
                  <a:cubicBezTo>
                    <a:pt x="1018" y="150"/>
                    <a:pt x="1020" y="149"/>
                    <a:pt x="1021" y="148"/>
                  </a:cubicBezTo>
                  <a:lnTo>
                    <a:pt x="1021" y="148"/>
                  </a:lnTo>
                  <a:cubicBezTo>
                    <a:pt x="1016" y="153"/>
                    <a:pt x="1016" y="163"/>
                    <a:pt x="1029" y="176"/>
                  </a:cubicBezTo>
                  <a:cubicBezTo>
                    <a:pt x="1032" y="174"/>
                    <a:pt x="1037" y="163"/>
                    <a:pt x="1042" y="163"/>
                  </a:cubicBezTo>
                  <a:cubicBezTo>
                    <a:pt x="1044" y="163"/>
                    <a:pt x="1047" y="166"/>
                    <a:pt x="1050" y="173"/>
                  </a:cubicBezTo>
                  <a:cubicBezTo>
                    <a:pt x="1054" y="185"/>
                    <a:pt x="1047" y="192"/>
                    <a:pt x="1062" y="207"/>
                  </a:cubicBezTo>
                  <a:cubicBezTo>
                    <a:pt x="1071" y="217"/>
                    <a:pt x="1077" y="217"/>
                    <a:pt x="1086" y="229"/>
                  </a:cubicBezTo>
                  <a:cubicBezTo>
                    <a:pt x="1080" y="233"/>
                    <a:pt x="1118" y="278"/>
                    <a:pt x="1125" y="288"/>
                  </a:cubicBezTo>
                  <a:cubicBezTo>
                    <a:pt x="1127" y="291"/>
                    <a:pt x="1129" y="292"/>
                    <a:pt x="1130" y="292"/>
                  </a:cubicBezTo>
                  <a:cubicBezTo>
                    <a:pt x="1135" y="292"/>
                    <a:pt x="1132" y="278"/>
                    <a:pt x="1135" y="278"/>
                  </a:cubicBezTo>
                  <a:cubicBezTo>
                    <a:pt x="1135" y="278"/>
                    <a:pt x="1136" y="278"/>
                    <a:pt x="1136" y="278"/>
                  </a:cubicBezTo>
                  <a:cubicBezTo>
                    <a:pt x="1151" y="287"/>
                    <a:pt x="1141" y="312"/>
                    <a:pt x="1140" y="315"/>
                  </a:cubicBezTo>
                  <a:cubicBezTo>
                    <a:pt x="1138" y="321"/>
                    <a:pt x="1154" y="343"/>
                    <a:pt x="1160" y="350"/>
                  </a:cubicBezTo>
                  <a:cubicBezTo>
                    <a:pt x="1172" y="371"/>
                    <a:pt x="1186" y="390"/>
                    <a:pt x="1199" y="409"/>
                  </a:cubicBezTo>
                  <a:cubicBezTo>
                    <a:pt x="1203" y="414"/>
                    <a:pt x="1231" y="447"/>
                    <a:pt x="1232" y="450"/>
                  </a:cubicBezTo>
                  <a:cubicBezTo>
                    <a:pt x="1232" y="451"/>
                    <a:pt x="1232" y="451"/>
                    <a:pt x="1231" y="451"/>
                  </a:cubicBezTo>
                  <a:cubicBezTo>
                    <a:pt x="1226" y="451"/>
                    <a:pt x="1207" y="438"/>
                    <a:pt x="1203" y="438"/>
                  </a:cubicBezTo>
                  <a:lnTo>
                    <a:pt x="1203" y="438"/>
                  </a:lnTo>
                  <a:cubicBezTo>
                    <a:pt x="1202" y="438"/>
                    <a:pt x="1202" y="439"/>
                    <a:pt x="1204" y="442"/>
                  </a:cubicBezTo>
                  <a:cubicBezTo>
                    <a:pt x="1212" y="453"/>
                    <a:pt x="1250" y="501"/>
                    <a:pt x="1257" y="501"/>
                  </a:cubicBezTo>
                  <a:cubicBezTo>
                    <a:pt x="1257" y="501"/>
                    <a:pt x="1257" y="501"/>
                    <a:pt x="1257" y="501"/>
                  </a:cubicBezTo>
                  <a:lnTo>
                    <a:pt x="1257" y="501"/>
                  </a:lnTo>
                  <a:cubicBezTo>
                    <a:pt x="1250" y="504"/>
                    <a:pt x="1253" y="516"/>
                    <a:pt x="1260" y="532"/>
                  </a:cubicBezTo>
                  <a:cubicBezTo>
                    <a:pt x="1266" y="544"/>
                    <a:pt x="1274" y="557"/>
                    <a:pt x="1282" y="567"/>
                  </a:cubicBezTo>
                  <a:cubicBezTo>
                    <a:pt x="1288" y="576"/>
                    <a:pt x="1294" y="577"/>
                    <a:pt x="1301" y="585"/>
                  </a:cubicBezTo>
                  <a:cubicBezTo>
                    <a:pt x="1320" y="611"/>
                    <a:pt x="1319" y="634"/>
                    <a:pt x="1327" y="660"/>
                  </a:cubicBezTo>
                  <a:cubicBezTo>
                    <a:pt x="1329" y="664"/>
                    <a:pt x="1330" y="665"/>
                    <a:pt x="1332" y="665"/>
                  </a:cubicBezTo>
                  <a:cubicBezTo>
                    <a:pt x="1333" y="665"/>
                    <a:pt x="1333" y="665"/>
                    <a:pt x="1334" y="665"/>
                  </a:cubicBezTo>
                  <a:cubicBezTo>
                    <a:pt x="1339" y="673"/>
                    <a:pt x="1344" y="682"/>
                    <a:pt x="1348" y="690"/>
                  </a:cubicBezTo>
                  <a:cubicBezTo>
                    <a:pt x="1356" y="705"/>
                    <a:pt x="1367" y="716"/>
                    <a:pt x="1377" y="734"/>
                  </a:cubicBezTo>
                  <a:cubicBezTo>
                    <a:pt x="1385" y="749"/>
                    <a:pt x="1387" y="759"/>
                    <a:pt x="1393" y="775"/>
                  </a:cubicBezTo>
                  <a:cubicBezTo>
                    <a:pt x="1395" y="782"/>
                    <a:pt x="1401" y="796"/>
                    <a:pt x="1407" y="800"/>
                  </a:cubicBezTo>
                  <a:cubicBezTo>
                    <a:pt x="1416" y="806"/>
                    <a:pt x="1435" y="854"/>
                    <a:pt x="1442" y="870"/>
                  </a:cubicBezTo>
                  <a:cubicBezTo>
                    <a:pt x="1446" y="877"/>
                    <a:pt x="1477" y="918"/>
                    <a:pt x="1477" y="921"/>
                  </a:cubicBezTo>
                  <a:cubicBezTo>
                    <a:pt x="1477" y="921"/>
                    <a:pt x="1476" y="922"/>
                    <a:pt x="1475" y="922"/>
                  </a:cubicBezTo>
                  <a:cubicBezTo>
                    <a:pt x="1473" y="922"/>
                    <a:pt x="1466" y="917"/>
                    <a:pt x="1465" y="917"/>
                  </a:cubicBezTo>
                  <a:lnTo>
                    <a:pt x="1465" y="917"/>
                  </a:lnTo>
                  <a:lnTo>
                    <a:pt x="1481" y="938"/>
                  </a:lnTo>
                  <a:cubicBezTo>
                    <a:pt x="1483" y="940"/>
                    <a:pt x="1501" y="951"/>
                    <a:pt x="1503" y="956"/>
                  </a:cubicBezTo>
                  <a:cubicBezTo>
                    <a:pt x="1504" y="957"/>
                    <a:pt x="1495" y="959"/>
                    <a:pt x="1496" y="964"/>
                  </a:cubicBezTo>
                  <a:cubicBezTo>
                    <a:pt x="1497" y="974"/>
                    <a:pt x="1504" y="987"/>
                    <a:pt x="1509" y="997"/>
                  </a:cubicBezTo>
                  <a:cubicBezTo>
                    <a:pt x="1518" y="1008"/>
                    <a:pt x="1533" y="1028"/>
                    <a:pt x="1524" y="1032"/>
                  </a:cubicBezTo>
                  <a:lnTo>
                    <a:pt x="1524" y="1032"/>
                  </a:lnTo>
                  <a:cubicBezTo>
                    <a:pt x="1524" y="1032"/>
                    <a:pt x="1524" y="1032"/>
                    <a:pt x="1524" y="1032"/>
                  </a:cubicBezTo>
                  <a:cubicBezTo>
                    <a:pt x="1527" y="1032"/>
                    <a:pt x="1536" y="1040"/>
                    <a:pt x="1538" y="1040"/>
                  </a:cubicBezTo>
                  <a:cubicBezTo>
                    <a:pt x="1538" y="1040"/>
                    <a:pt x="1538" y="1040"/>
                    <a:pt x="1539" y="1039"/>
                  </a:cubicBezTo>
                  <a:lnTo>
                    <a:pt x="1539" y="1039"/>
                  </a:lnTo>
                  <a:cubicBezTo>
                    <a:pt x="1535" y="1051"/>
                    <a:pt x="1539" y="1058"/>
                    <a:pt x="1548" y="1078"/>
                  </a:cubicBezTo>
                  <a:cubicBezTo>
                    <a:pt x="1552" y="1087"/>
                    <a:pt x="1558" y="1101"/>
                    <a:pt x="1564" y="1108"/>
                  </a:cubicBezTo>
                  <a:cubicBezTo>
                    <a:pt x="1565" y="1111"/>
                    <a:pt x="1566" y="1111"/>
                    <a:pt x="1567" y="1111"/>
                  </a:cubicBezTo>
                  <a:cubicBezTo>
                    <a:pt x="1567" y="1111"/>
                    <a:pt x="1567" y="1111"/>
                    <a:pt x="1567" y="1111"/>
                  </a:cubicBezTo>
                  <a:cubicBezTo>
                    <a:pt x="1568" y="1111"/>
                    <a:pt x="1569" y="1111"/>
                    <a:pt x="1570" y="1114"/>
                  </a:cubicBezTo>
                  <a:cubicBezTo>
                    <a:pt x="1580" y="1135"/>
                    <a:pt x="1577" y="1144"/>
                    <a:pt x="1587" y="1166"/>
                  </a:cubicBezTo>
                  <a:cubicBezTo>
                    <a:pt x="1590" y="1176"/>
                    <a:pt x="1612" y="1219"/>
                    <a:pt x="1605" y="1222"/>
                  </a:cubicBezTo>
                  <a:cubicBezTo>
                    <a:pt x="1608" y="1230"/>
                    <a:pt x="1611" y="1232"/>
                    <a:pt x="1613" y="1232"/>
                  </a:cubicBezTo>
                  <a:cubicBezTo>
                    <a:pt x="1615" y="1232"/>
                    <a:pt x="1617" y="1230"/>
                    <a:pt x="1619" y="1230"/>
                  </a:cubicBezTo>
                  <a:cubicBezTo>
                    <a:pt x="1621" y="1230"/>
                    <a:pt x="1623" y="1231"/>
                    <a:pt x="1625" y="1234"/>
                  </a:cubicBezTo>
                  <a:cubicBezTo>
                    <a:pt x="1630" y="1242"/>
                    <a:pt x="1626" y="1252"/>
                    <a:pt x="1625" y="1256"/>
                  </a:cubicBezTo>
                  <a:cubicBezTo>
                    <a:pt x="1627" y="1262"/>
                    <a:pt x="1628" y="1268"/>
                    <a:pt x="1629" y="1275"/>
                  </a:cubicBezTo>
                  <a:cubicBezTo>
                    <a:pt x="1634" y="1291"/>
                    <a:pt x="1674" y="1345"/>
                    <a:pt x="1666" y="1350"/>
                  </a:cubicBezTo>
                  <a:lnTo>
                    <a:pt x="1666" y="1350"/>
                  </a:lnTo>
                  <a:cubicBezTo>
                    <a:pt x="1668" y="1349"/>
                    <a:pt x="1670" y="1349"/>
                    <a:pt x="1673" y="1349"/>
                  </a:cubicBezTo>
                  <a:cubicBezTo>
                    <a:pt x="1679" y="1349"/>
                    <a:pt x="1687" y="1351"/>
                    <a:pt x="1690" y="1356"/>
                  </a:cubicBezTo>
                  <a:cubicBezTo>
                    <a:pt x="1691" y="1362"/>
                    <a:pt x="1688" y="1369"/>
                    <a:pt x="1687" y="1370"/>
                  </a:cubicBezTo>
                  <a:cubicBezTo>
                    <a:pt x="1687" y="1374"/>
                    <a:pt x="1690" y="1382"/>
                    <a:pt x="1690" y="1384"/>
                  </a:cubicBezTo>
                  <a:cubicBezTo>
                    <a:pt x="1693" y="1398"/>
                    <a:pt x="1695" y="1404"/>
                    <a:pt x="1703" y="1416"/>
                  </a:cubicBezTo>
                  <a:cubicBezTo>
                    <a:pt x="1704" y="1420"/>
                    <a:pt x="1708" y="1426"/>
                    <a:pt x="1707" y="1430"/>
                  </a:cubicBezTo>
                  <a:cubicBezTo>
                    <a:pt x="1707" y="1431"/>
                    <a:pt x="1705" y="1432"/>
                    <a:pt x="1704" y="1432"/>
                  </a:cubicBezTo>
                  <a:cubicBezTo>
                    <a:pt x="1700" y="1432"/>
                    <a:pt x="1694" y="1428"/>
                    <a:pt x="1692" y="1428"/>
                  </a:cubicBezTo>
                  <a:cubicBezTo>
                    <a:pt x="1691" y="1428"/>
                    <a:pt x="1690" y="1429"/>
                    <a:pt x="1690" y="1430"/>
                  </a:cubicBezTo>
                  <a:cubicBezTo>
                    <a:pt x="1690" y="1435"/>
                    <a:pt x="1710" y="1457"/>
                    <a:pt x="1712" y="1465"/>
                  </a:cubicBezTo>
                  <a:cubicBezTo>
                    <a:pt x="1722" y="1486"/>
                    <a:pt x="1726" y="1513"/>
                    <a:pt x="1732" y="1534"/>
                  </a:cubicBezTo>
                  <a:cubicBezTo>
                    <a:pt x="1735" y="1544"/>
                    <a:pt x="1739" y="1545"/>
                    <a:pt x="1744" y="1545"/>
                  </a:cubicBezTo>
                  <a:cubicBezTo>
                    <a:pt x="1746" y="1545"/>
                    <a:pt x="1747" y="1545"/>
                    <a:pt x="1748" y="1545"/>
                  </a:cubicBezTo>
                  <a:cubicBezTo>
                    <a:pt x="1754" y="1545"/>
                    <a:pt x="1759" y="1547"/>
                    <a:pt x="1760" y="1565"/>
                  </a:cubicBezTo>
                  <a:cubicBezTo>
                    <a:pt x="1761" y="1584"/>
                    <a:pt x="1757" y="1593"/>
                    <a:pt x="1770" y="1617"/>
                  </a:cubicBezTo>
                  <a:cubicBezTo>
                    <a:pt x="1773" y="1626"/>
                    <a:pt x="1799" y="1642"/>
                    <a:pt x="1788" y="1651"/>
                  </a:cubicBezTo>
                  <a:cubicBezTo>
                    <a:pt x="1775" y="1660"/>
                    <a:pt x="1798" y="1684"/>
                    <a:pt x="1807" y="1694"/>
                  </a:cubicBezTo>
                  <a:cubicBezTo>
                    <a:pt x="1826" y="1714"/>
                    <a:pt x="1815" y="1727"/>
                    <a:pt x="1822" y="1750"/>
                  </a:cubicBezTo>
                  <a:cubicBezTo>
                    <a:pt x="1825" y="1758"/>
                    <a:pt x="1828" y="1761"/>
                    <a:pt x="1831" y="1761"/>
                  </a:cubicBezTo>
                  <a:cubicBezTo>
                    <a:pt x="1836" y="1761"/>
                    <a:pt x="1841" y="1754"/>
                    <a:pt x="1844" y="1754"/>
                  </a:cubicBezTo>
                  <a:cubicBezTo>
                    <a:pt x="1845" y="1754"/>
                    <a:pt x="1845" y="1754"/>
                    <a:pt x="1846" y="1754"/>
                  </a:cubicBezTo>
                  <a:cubicBezTo>
                    <a:pt x="1852" y="1758"/>
                    <a:pt x="1842" y="1789"/>
                    <a:pt x="1851" y="1796"/>
                  </a:cubicBezTo>
                  <a:cubicBezTo>
                    <a:pt x="1851" y="1796"/>
                    <a:pt x="1851" y="1796"/>
                    <a:pt x="1852" y="1796"/>
                  </a:cubicBezTo>
                  <a:cubicBezTo>
                    <a:pt x="1853" y="1796"/>
                    <a:pt x="1853" y="1790"/>
                    <a:pt x="1856" y="1790"/>
                  </a:cubicBezTo>
                  <a:cubicBezTo>
                    <a:pt x="1856" y="1790"/>
                    <a:pt x="1857" y="1790"/>
                    <a:pt x="1858" y="1791"/>
                  </a:cubicBezTo>
                  <a:cubicBezTo>
                    <a:pt x="1861" y="1794"/>
                    <a:pt x="1866" y="1809"/>
                    <a:pt x="1866" y="1813"/>
                  </a:cubicBezTo>
                  <a:cubicBezTo>
                    <a:pt x="1864" y="1828"/>
                    <a:pt x="1849" y="1809"/>
                    <a:pt x="1856" y="1837"/>
                  </a:cubicBezTo>
                  <a:cubicBezTo>
                    <a:pt x="1864" y="1874"/>
                    <a:pt x="1882" y="1919"/>
                    <a:pt x="1898" y="1952"/>
                  </a:cubicBezTo>
                  <a:cubicBezTo>
                    <a:pt x="1904" y="1963"/>
                    <a:pt x="1906" y="1964"/>
                    <a:pt x="1910" y="1976"/>
                  </a:cubicBezTo>
                  <a:cubicBezTo>
                    <a:pt x="1922" y="1989"/>
                    <a:pt x="1912" y="1990"/>
                    <a:pt x="1906" y="1990"/>
                  </a:cubicBezTo>
                  <a:cubicBezTo>
                    <a:pt x="1905" y="1990"/>
                    <a:pt x="1905" y="1990"/>
                    <a:pt x="1904" y="1990"/>
                  </a:cubicBezTo>
                  <a:cubicBezTo>
                    <a:pt x="1902" y="1990"/>
                    <a:pt x="1901" y="1990"/>
                    <a:pt x="1901" y="1990"/>
                  </a:cubicBezTo>
                  <a:cubicBezTo>
                    <a:pt x="1908" y="2011"/>
                    <a:pt x="1925" y="1995"/>
                    <a:pt x="1922" y="2027"/>
                  </a:cubicBezTo>
                  <a:cubicBezTo>
                    <a:pt x="1924" y="2032"/>
                    <a:pt x="1927" y="2039"/>
                    <a:pt x="1930" y="2044"/>
                  </a:cubicBezTo>
                  <a:cubicBezTo>
                    <a:pt x="1935" y="2057"/>
                    <a:pt x="1980" y="2145"/>
                    <a:pt x="1970" y="2147"/>
                  </a:cubicBezTo>
                  <a:cubicBezTo>
                    <a:pt x="1979" y="2158"/>
                    <a:pt x="1989" y="2169"/>
                    <a:pt x="1998" y="2180"/>
                  </a:cubicBezTo>
                  <a:cubicBezTo>
                    <a:pt x="1989" y="2182"/>
                    <a:pt x="1993" y="2202"/>
                    <a:pt x="1997" y="2216"/>
                  </a:cubicBezTo>
                  <a:cubicBezTo>
                    <a:pt x="2002" y="2234"/>
                    <a:pt x="1995" y="2234"/>
                    <a:pt x="1993" y="2244"/>
                  </a:cubicBezTo>
                  <a:cubicBezTo>
                    <a:pt x="1990" y="2251"/>
                    <a:pt x="2017" y="2264"/>
                    <a:pt x="2022" y="2280"/>
                  </a:cubicBezTo>
                  <a:cubicBezTo>
                    <a:pt x="2022" y="2280"/>
                    <a:pt x="2021" y="2280"/>
                    <a:pt x="2019" y="2280"/>
                  </a:cubicBezTo>
                  <a:cubicBezTo>
                    <a:pt x="2018" y="2280"/>
                    <a:pt x="2016" y="2280"/>
                    <a:pt x="2014" y="2280"/>
                  </a:cubicBezTo>
                  <a:cubicBezTo>
                    <a:pt x="2008" y="2280"/>
                    <a:pt x="2002" y="2281"/>
                    <a:pt x="2002" y="2284"/>
                  </a:cubicBezTo>
                  <a:cubicBezTo>
                    <a:pt x="2005" y="2298"/>
                    <a:pt x="2017" y="2319"/>
                    <a:pt x="2024" y="2319"/>
                  </a:cubicBezTo>
                  <a:cubicBezTo>
                    <a:pt x="2024" y="2319"/>
                    <a:pt x="2024" y="2319"/>
                    <a:pt x="2024" y="2319"/>
                  </a:cubicBezTo>
                  <a:cubicBezTo>
                    <a:pt x="2027" y="2319"/>
                    <a:pt x="2028" y="2314"/>
                    <a:pt x="2030" y="2314"/>
                  </a:cubicBezTo>
                  <a:cubicBezTo>
                    <a:pt x="2032" y="2314"/>
                    <a:pt x="2033" y="2316"/>
                    <a:pt x="2034" y="2321"/>
                  </a:cubicBezTo>
                  <a:cubicBezTo>
                    <a:pt x="2038" y="2331"/>
                    <a:pt x="2038" y="2333"/>
                    <a:pt x="2036" y="2339"/>
                  </a:cubicBezTo>
                  <a:cubicBezTo>
                    <a:pt x="2033" y="2350"/>
                    <a:pt x="2020" y="2340"/>
                    <a:pt x="2017" y="2350"/>
                  </a:cubicBezTo>
                  <a:cubicBezTo>
                    <a:pt x="2017" y="2352"/>
                    <a:pt x="2028" y="2359"/>
                    <a:pt x="2028" y="2359"/>
                  </a:cubicBezTo>
                  <a:cubicBezTo>
                    <a:pt x="2028" y="2359"/>
                    <a:pt x="2028" y="2359"/>
                    <a:pt x="2028" y="2359"/>
                  </a:cubicBezTo>
                  <a:lnTo>
                    <a:pt x="2028" y="2359"/>
                  </a:lnTo>
                  <a:cubicBezTo>
                    <a:pt x="2034" y="2366"/>
                    <a:pt x="2039" y="2374"/>
                    <a:pt x="2042" y="2386"/>
                  </a:cubicBezTo>
                  <a:cubicBezTo>
                    <a:pt x="2046" y="2394"/>
                    <a:pt x="2042" y="2397"/>
                    <a:pt x="2047" y="2402"/>
                  </a:cubicBezTo>
                  <a:cubicBezTo>
                    <a:pt x="2052" y="2411"/>
                    <a:pt x="2056" y="2414"/>
                    <a:pt x="2062" y="2419"/>
                  </a:cubicBezTo>
                  <a:cubicBezTo>
                    <a:pt x="2069" y="2426"/>
                    <a:pt x="2055" y="2436"/>
                    <a:pt x="2064" y="2449"/>
                  </a:cubicBezTo>
                  <a:cubicBezTo>
                    <a:pt x="2068" y="2455"/>
                    <a:pt x="2073" y="2454"/>
                    <a:pt x="2076" y="2462"/>
                  </a:cubicBezTo>
                  <a:cubicBezTo>
                    <a:pt x="2080" y="2468"/>
                    <a:pt x="2082" y="2476"/>
                    <a:pt x="2084" y="2484"/>
                  </a:cubicBezTo>
                  <a:lnTo>
                    <a:pt x="2084" y="2484"/>
                  </a:lnTo>
                  <a:cubicBezTo>
                    <a:pt x="2080" y="2471"/>
                    <a:pt x="2071" y="2457"/>
                    <a:pt x="2067" y="2457"/>
                  </a:cubicBezTo>
                  <a:lnTo>
                    <a:pt x="2067" y="2457"/>
                  </a:lnTo>
                  <a:cubicBezTo>
                    <a:pt x="2065" y="2457"/>
                    <a:pt x="2065" y="2462"/>
                    <a:pt x="2068" y="2474"/>
                  </a:cubicBezTo>
                  <a:cubicBezTo>
                    <a:pt x="2073" y="2489"/>
                    <a:pt x="2084" y="2516"/>
                    <a:pt x="2091" y="2516"/>
                  </a:cubicBezTo>
                  <a:cubicBezTo>
                    <a:pt x="2092" y="2516"/>
                    <a:pt x="2092" y="2516"/>
                    <a:pt x="2092" y="2516"/>
                  </a:cubicBezTo>
                  <a:lnTo>
                    <a:pt x="2092" y="2516"/>
                  </a:lnTo>
                  <a:cubicBezTo>
                    <a:pt x="2077" y="2519"/>
                    <a:pt x="2109" y="2617"/>
                    <a:pt x="2116" y="2642"/>
                  </a:cubicBezTo>
                  <a:cubicBezTo>
                    <a:pt x="2119" y="2653"/>
                    <a:pt x="2121" y="2656"/>
                    <a:pt x="2124" y="2656"/>
                  </a:cubicBezTo>
                  <a:cubicBezTo>
                    <a:pt x="2128" y="2656"/>
                    <a:pt x="2131" y="2653"/>
                    <a:pt x="2136" y="2651"/>
                  </a:cubicBezTo>
                  <a:cubicBezTo>
                    <a:pt x="2148" y="2660"/>
                    <a:pt x="2149" y="2663"/>
                    <a:pt x="2143" y="2677"/>
                  </a:cubicBezTo>
                  <a:cubicBezTo>
                    <a:pt x="2126" y="2681"/>
                    <a:pt x="2136" y="2739"/>
                    <a:pt x="2143" y="2767"/>
                  </a:cubicBezTo>
                  <a:cubicBezTo>
                    <a:pt x="2147" y="2783"/>
                    <a:pt x="2151" y="2800"/>
                    <a:pt x="2160" y="2810"/>
                  </a:cubicBezTo>
                  <a:cubicBezTo>
                    <a:pt x="2172" y="2823"/>
                    <a:pt x="2177" y="2832"/>
                    <a:pt x="2183" y="2854"/>
                  </a:cubicBezTo>
                  <a:lnTo>
                    <a:pt x="2183" y="2854"/>
                  </a:lnTo>
                  <a:cubicBezTo>
                    <a:pt x="2180" y="2842"/>
                    <a:pt x="2175" y="2835"/>
                    <a:pt x="2172" y="2835"/>
                  </a:cubicBezTo>
                  <a:lnTo>
                    <a:pt x="2172" y="2835"/>
                  </a:lnTo>
                  <a:cubicBezTo>
                    <a:pt x="2169" y="2835"/>
                    <a:pt x="2168" y="2841"/>
                    <a:pt x="2172" y="2856"/>
                  </a:cubicBezTo>
                  <a:cubicBezTo>
                    <a:pt x="2179" y="2882"/>
                    <a:pt x="2186" y="2907"/>
                    <a:pt x="2192" y="2932"/>
                  </a:cubicBezTo>
                  <a:cubicBezTo>
                    <a:pt x="2199" y="2960"/>
                    <a:pt x="2202" y="2974"/>
                    <a:pt x="2214" y="2984"/>
                  </a:cubicBezTo>
                  <a:lnTo>
                    <a:pt x="2214" y="2984"/>
                  </a:lnTo>
                  <a:cubicBezTo>
                    <a:pt x="2211" y="2982"/>
                    <a:pt x="2208" y="2980"/>
                    <a:pt x="2206" y="2980"/>
                  </a:cubicBezTo>
                  <a:cubicBezTo>
                    <a:pt x="2204" y="2980"/>
                    <a:pt x="2202" y="2981"/>
                    <a:pt x="2200" y="2983"/>
                  </a:cubicBezTo>
                  <a:cubicBezTo>
                    <a:pt x="2198" y="2986"/>
                    <a:pt x="2199" y="3007"/>
                    <a:pt x="2205" y="3007"/>
                  </a:cubicBezTo>
                  <a:cubicBezTo>
                    <a:pt x="2211" y="3007"/>
                    <a:pt x="2212" y="3026"/>
                    <a:pt x="2215" y="3039"/>
                  </a:cubicBezTo>
                  <a:cubicBezTo>
                    <a:pt x="2217" y="3045"/>
                    <a:pt x="2223" y="3044"/>
                    <a:pt x="2227" y="3049"/>
                  </a:cubicBezTo>
                  <a:cubicBezTo>
                    <a:pt x="2232" y="3058"/>
                    <a:pt x="2227" y="3069"/>
                    <a:pt x="2227" y="3077"/>
                  </a:cubicBezTo>
                  <a:cubicBezTo>
                    <a:pt x="2227" y="3087"/>
                    <a:pt x="2229" y="3096"/>
                    <a:pt x="2232" y="3105"/>
                  </a:cubicBezTo>
                  <a:cubicBezTo>
                    <a:pt x="2234" y="3115"/>
                    <a:pt x="2239" y="3127"/>
                    <a:pt x="2244" y="3130"/>
                  </a:cubicBezTo>
                  <a:cubicBezTo>
                    <a:pt x="2249" y="3132"/>
                    <a:pt x="2250" y="3144"/>
                    <a:pt x="2253" y="3155"/>
                  </a:cubicBezTo>
                  <a:cubicBezTo>
                    <a:pt x="2246" y="3158"/>
                    <a:pt x="2242" y="3151"/>
                    <a:pt x="2249" y="3172"/>
                  </a:cubicBezTo>
                  <a:cubicBezTo>
                    <a:pt x="2254" y="3183"/>
                    <a:pt x="2259" y="3195"/>
                    <a:pt x="2264" y="3206"/>
                  </a:cubicBezTo>
                  <a:cubicBezTo>
                    <a:pt x="2264" y="3206"/>
                    <a:pt x="2264" y="3206"/>
                    <a:pt x="2264" y="3206"/>
                  </a:cubicBezTo>
                  <a:lnTo>
                    <a:pt x="2264" y="3206"/>
                  </a:lnTo>
                  <a:cubicBezTo>
                    <a:pt x="2264" y="3206"/>
                    <a:pt x="2272" y="3223"/>
                    <a:pt x="2269" y="3223"/>
                  </a:cubicBezTo>
                  <a:cubicBezTo>
                    <a:pt x="2269" y="3223"/>
                    <a:pt x="2269" y="3223"/>
                    <a:pt x="2268" y="3223"/>
                  </a:cubicBezTo>
                  <a:cubicBezTo>
                    <a:pt x="2267" y="3222"/>
                    <a:pt x="2265" y="3219"/>
                    <a:pt x="2263" y="3219"/>
                  </a:cubicBezTo>
                  <a:cubicBezTo>
                    <a:pt x="2263" y="3219"/>
                    <a:pt x="2262" y="3219"/>
                    <a:pt x="2261" y="3220"/>
                  </a:cubicBezTo>
                  <a:cubicBezTo>
                    <a:pt x="2266" y="3239"/>
                    <a:pt x="2267" y="3235"/>
                    <a:pt x="2274" y="3246"/>
                  </a:cubicBezTo>
                  <a:cubicBezTo>
                    <a:pt x="2278" y="3253"/>
                    <a:pt x="2288" y="3271"/>
                    <a:pt x="2283" y="3280"/>
                  </a:cubicBezTo>
                  <a:cubicBezTo>
                    <a:pt x="2277" y="3289"/>
                    <a:pt x="2273" y="3276"/>
                    <a:pt x="2275" y="3303"/>
                  </a:cubicBezTo>
                  <a:cubicBezTo>
                    <a:pt x="2275" y="3317"/>
                    <a:pt x="2275" y="3337"/>
                    <a:pt x="2278" y="3351"/>
                  </a:cubicBezTo>
                  <a:cubicBezTo>
                    <a:pt x="2279" y="3357"/>
                    <a:pt x="2280" y="3359"/>
                    <a:pt x="2282" y="3359"/>
                  </a:cubicBezTo>
                  <a:cubicBezTo>
                    <a:pt x="2283" y="3359"/>
                    <a:pt x="2285" y="3356"/>
                    <a:pt x="2287" y="3356"/>
                  </a:cubicBezTo>
                  <a:cubicBezTo>
                    <a:pt x="2287" y="3356"/>
                    <a:pt x="2288" y="3356"/>
                    <a:pt x="2288" y="3356"/>
                  </a:cubicBezTo>
                  <a:cubicBezTo>
                    <a:pt x="2293" y="3357"/>
                    <a:pt x="2298" y="3369"/>
                    <a:pt x="2296" y="3379"/>
                  </a:cubicBezTo>
                  <a:cubicBezTo>
                    <a:pt x="2296" y="3385"/>
                    <a:pt x="2295" y="3409"/>
                    <a:pt x="2300" y="3409"/>
                  </a:cubicBezTo>
                  <a:cubicBezTo>
                    <a:pt x="2301" y="3409"/>
                    <a:pt x="2301" y="3409"/>
                    <a:pt x="2301" y="3409"/>
                  </a:cubicBezTo>
                  <a:lnTo>
                    <a:pt x="2301" y="3409"/>
                  </a:lnTo>
                  <a:cubicBezTo>
                    <a:pt x="2286" y="3412"/>
                    <a:pt x="2309" y="3470"/>
                    <a:pt x="2313" y="3485"/>
                  </a:cubicBezTo>
                  <a:cubicBezTo>
                    <a:pt x="2316" y="3500"/>
                    <a:pt x="2312" y="3497"/>
                    <a:pt x="2313" y="3509"/>
                  </a:cubicBezTo>
                  <a:cubicBezTo>
                    <a:pt x="2314" y="3524"/>
                    <a:pt x="2317" y="3539"/>
                    <a:pt x="2320" y="3554"/>
                  </a:cubicBezTo>
                  <a:cubicBezTo>
                    <a:pt x="2322" y="3564"/>
                    <a:pt x="2338" y="3639"/>
                    <a:pt x="2330" y="3640"/>
                  </a:cubicBezTo>
                  <a:cubicBezTo>
                    <a:pt x="2333" y="3659"/>
                    <a:pt x="2336" y="3664"/>
                    <a:pt x="2344" y="3664"/>
                  </a:cubicBezTo>
                  <a:cubicBezTo>
                    <a:pt x="2348" y="3664"/>
                    <a:pt x="2358" y="3677"/>
                    <a:pt x="2359" y="3686"/>
                  </a:cubicBezTo>
                  <a:cubicBezTo>
                    <a:pt x="2359" y="3686"/>
                    <a:pt x="2359" y="3686"/>
                    <a:pt x="2359" y="3686"/>
                  </a:cubicBezTo>
                  <a:cubicBezTo>
                    <a:pt x="2358" y="3686"/>
                    <a:pt x="2348" y="3696"/>
                    <a:pt x="2346" y="3699"/>
                  </a:cubicBezTo>
                  <a:cubicBezTo>
                    <a:pt x="2344" y="3711"/>
                    <a:pt x="2347" y="3729"/>
                    <a:pt x="2351" y="3741"/>
                  </a:cubicBezTo>
                  <a:cubicBezTo>
                    <a:pt x="2356" y="3752"/>
                    <a:pt x="2360" y="3764"/>
                    <a:pt x="2363" y="3778"/>
                  </a:cubicBezTo>
                  <a:cubicBezTo>
                    <a:pt x="2363" y="3779"/>
                    <a:pt x="2358" y="3788"/>
                    <a:pt x="2358" y="3792"/>
                  </a:cubicBezTo>
                  <a:cubicBezTo>
                    <a:pt x="2355" y="3813"/>
                    <a:pt x="2378" y="3810"/>
                    <a:pt x="2381" y="3828"/>
                  </a:cubicBezTo>
                  <a:cubicBezTo>
                    <a:pt x="2383" y="3839"/>
                    <a:pt x="2380" y="3841"/>
                    <a:pt x="2377" y="3841"/>
                  </a:cubicBezTo>
                  <a:cubicBezTo>
                    <a:pt x="2374" y="3841"/>
                    <a:pt x="2372" y="3840"/>
                    <a:pt x="2370" y="3840"/>
                  </a:cubicBezTo>
                  <a:cubicBezTo>
                    <a:pt x="2367" y="3840"/>
                    <a:pt x="2365" y="3842"/>
                    <a:pt x="2365" y="3847"/>
                  </a:cubicBezTo>
                  <a:cubicBezTo>
                    <a:pt x="2365" y="3878"/>
                    <a:pt x="2385" y="3907"/>
                    <a:pt x="2393" y="3931"/>
                  </a:cubicBezTo>
                  <a:cubicBezTo>
                    <a:pt x="2394" y="3935"/>
                    <a:pt x="2404" y="3975"/>
                    <a:pt x="2400" y="3975"/>
                  </a:cubicBezTo>
                  <a:cubicBezTo>
                    <a:pt x="2399" y="3975"/>
                    <a:pt x="2398" y="3974"/>
                    <a:pt x="2396" y="3970"/>
                  </a:cubicBezTo>
                  <a:cubicBezTo>
                    <a:pt x="2394" y="3955"/>
                    <a:pt x="2391" y="3947"/>
                    <a:pt x="2388" y="3947"/>
                  </a:cubicBezTo>
                  <a:cubicBezTo>
                    <a:pt x="2386" y="3947"/>
                    <a:pt x="2385" y="3952"/>
                    <a:pt x="2385" y="3964"/>
                  </a:cubicBezTo>
                  <a:cubicBezTo>
                    <a:pt x="2385" y="3973"/>
                    <a:pt x="2390" y="4001"/>
                    <a:pt x="2397" y="4001"/>
                  </a:cubicBezTo>
                  <a:cubicBezTo>
                    <a:pt x="2397" y="4001"/>
                    <a:pt x="2397" y="4001"/>
                    <a:pt x="2398" y="4001"/>
                  </a:cubicBezTo>
                  <a:cubicBezTo>
                    <a:pt x="2399" y="4000"/>
                    <a:pt x="2402" y="3988"/>
                    <a:pt x="2406" y="3988"/>
                  </a:cubicBezTo>
                  <a:cubicBezTo>
                    <a:pt x="2406" y="3988"/>
                    <a:pt x="2407" y="3989"/>
                    <a:pt x="2407" y="3990"/>
                  </a:cubicBezTo>
                  <a:cubicBezTo>
                    <a:pt x="2408" y="3991"/>
                    <a:pt x="2392" y="4041"/>
                    <a:pt x="2400" y="4046"/>
                  </a:cubicBezTo>
                  <a:cubicBezTo>
                    <a:pt x="2402" y="4047"/>
                    <a:pt x="2403" y="4047"/>
                    <a:pt x="2404" y="4047"/>
                  </a:cubicBezTo>
                  <a:cubicBezTo>
                    <a:pt x="2406" y="4047"/>
                    <a:pt x="2408" y="4047"/>
                    <a:pt x="2410" y="4047"/>
                  </a:cubicBezTo>
                  <a:cubicBezTo>
                    <a:pt x="2412" y="4047"/>
                    <a:pt x="2413" y="4047"/>
                    <a:pt x="2415" y="4048"/>
                  </a:cubicBezTo>
                  <a:cubicBezTo>
                    <a:pt x="2420" y="4053"/>
                    <a:pt x="2423" y="4063"/>
                    <a:pt x="2427" y="4070"/>
                  </a:cubicBezTo>
                  <a:cubicBezTo>
                    <a:pt x="2416" y="4072"/>
                    <a:pt x="2410" y="4069"/>
                    <a:pt x="2413" y="4099"/>
                  </a:cubicBezTo>
                  <a:cubicBezTo>
                    <a:pt x="2414" y="4106"/>
                    <a:pt x="2421" y="4138"/>
                    <a:pt x="2426" y="4138"/>
                  </a:cubicBezTo>
                  <a:cubicBezTo>
                    <a:pt x="2427" y="4138"/>
                    <a:pt x="2428" y="4137"/>
                    <a:pt x="2428" y="4136"/>
                  </a:cubicBezTo>
                  <a:lnTo>
                    <a:pt x="2431" y="4161"/>
                  </a:lnTo>
                  <a:cubicBezTo>
                    <a:pt x="2430" y="4161"/>
                    <a:pt x="2430" y="4161"/>
                    <a:pt x="2429" y="4161"/>
                  </a:cubicBezTo>
                  <a:cubicBezTo>
                    <a:pt x="2427" y="4161"/>
                    <a:pt x="2425" y="4160"/>
                    <a:pt x="2422" y="4160"/>
                  </a:cubicBezTo>
                  <a:cubicBezTo>
                    <a:pt x="2421" y="4160"/>
                    <a:pt x="2420" y="4160"/>
                    <a:pt x="2419" y="4163"/>
                  </a:cubicBezTo>
                  <a:cubicBezTo>
                    <a:pt x="2415" y="4170"/>
                    <a:pt x="2416" y="4187"/>
                    <a:pt x="2419" y="4198"/>
                  </a:cubicBezTo>
                  <a:cubicBezTo>
                    <a:pt x="2425" y="4225"/>
                    <a:pt x="2445" y="4231"/>
                    <a:pt x="2430" y="4252"/>
                  </a:cubicBezTo>
                  <a:cubicBezTo>
                    <a:pt x="2411" y="4253"/>
                    <a:pt x="2436" y="4272"/>
                    <a:pt x="2439" y="4292"/>
                  </a:cubicBezTo>
                  <a:cubicBezTo>
                    <a:pt x="2440" y="4305"/>
                    <a:pt x="2431" y="4325"/>
                    <a:pt x="2435" y="4335"/>
                  </a:cubicBezTo>
                  <a:cubicBezTo>
                    <a:pt x="2437" y="4336"/>
                    <a:pt x="2448" y="4353"/>
                    <a:pt x="2449" y="4353"/>
                  </a:cubicBezTo>
                  <a:cubicBezTo>
                    <a:pt x="2449" y="4353"/>
                    <a:pt x="2449" y="4353"/>
                    <a:pt x="2449" y="4353"/>
                  </a:cubicBezTo>
                  <a:lnTo>
                    <a:pt x="2449" y="4353"/>
                  </a:lnTo>
                  <a:cubicBezTo>
                    <a:pt x="2444" y="4363"/>
                    <a:pt x="2440" y="4351"/>
                    <a:pt x="2438" y="4372"/>
                  </a:cubicBezTo>
                  <a:cubicBezTo>
                    <a:pt x="2437" y="4381"/>
                    <a:pt x="2437" y="4400"/>
                    <a:pt x="2443" y="4405"/>
                  </a:cubicBezTo>
                  <a:cubicBezTo>
                    <a:pt x="2449" y="4410"/>
                    <a:pt x="2449" y="4428"/>
                    <a:pt x="2450" y="4441"/>
                  </a:cubicBezTo>
                  <a:cubicBezTo>
                    <a:pt x="2451" y="4449"/>
                    <a:pt x="2462" y="4452"/>
                    <a:pt x="2463" y="4470"/>
                  </a:cubicBezTo>
                  <a:lnTo>
                    <a:pt x="2468" y="4457"/>
                  </a:lnTo>
                  <a:cubicBezTo>
                    <a:pt x="2472" y="4465"/>
                    <a:pt x="2476" y="4469"/>
                    <a:pt x="2475" y="4482"/>
                  </a:cubicBezTo>
                  <a:cubicBezTo>
                    <a:pt x="2475" y="4482"/>
                    <a:pt x="2474" y="4482"/>
                    <a:pt x="2473" y="4482"/>
                  </a:cubicBezTo>
                  <a:cubicBezTo>
                    <a:pt x="2468" y="4482"/>
                    <a:pt x="2464" y="4481"/>
                    <a:pt x="2463" y="4470"/>
                  </a:cubicBezTo>
                  <a:lnTo>
                    <a:pt x="2452" y="4471"/>
                  </a:lnTo>
                  <a:cubicBezTo>
                    <a:pt x="2453" y="4480"/>
                    <a:pt x="2454" y="4496"/>
                    <a:pt x="2460" y="4496"/>
                  </a:cubicBezTo>
                  <a:cubicBezTo>
                    <a:pt x="2465" y="4507"/>
                    <a:pt x="2466" y="4510"/>
                    <a:pt x="2461" y="4521"/>
                  </a:cubicBezTo>
                  <a:cubicBezTo>
                    <a:pt x="2462" y="4533"/>
                    <a:pt x="2463" y="4535"/>
                    <a:pt x="2468" y="4535"/>
                  </a:cubicBezTo>
                  <a:cubicBezTo>
                    <a:pt x="2468" y="4535"/>
                    <a:pt x="2468" y="4535"/>
                    <a:pt x="2468" y="4535"/>
                  </a:cubicBezTo>
                  <a:cubicBezTo>
                    <a:pt x="2474" y="4535"/>
                    <a:pt x="2475" y="4551"/>
                    <a:pt x="2475" y="4560"/>
                  </a:cubicBezTo>
                  <a:lnTo>
                    <a:pt x="2456" y="4561"/>
                  </a:lnTo>
                  <a:cubicBezTo>
                    <a:pt x="2464" y="4561"/>
                    <a:pt x="2468" y="4602"/>
                    <a:pt x="2468" y="4614"/>
                  </a:cubicBezTo>
                  <a:cubicBezTo>
                    <a:pt x="2469" y="4632"/>
                    <a:pt x="2464" y="4632"/>
                    <a:pt x="2463" y="4645"/>
                  </a:cubicBezTo>
                  <a:cubicBezTo>
                    <a:pt x="2461" y="4701"/>
                    <a:pt x="2467" y="4760"/>
                    <a:pt x="2471" y="4817"/>
                  </a:cubicBezTo>
                  <a:lnTo>
                    <a:pt x="2471" y="4817"/>
                  </a:lnTo>
                  <a:cubicBezTo>
                    <a:pt x="2471" y="4817"/>
                    <a:pt x="2471" y="4817"/>
                    <a:pt x="2471" y="4817"/>
                  </a:cubicBezTo>
                  <a:cubicBezTo>
                    <a:pt x="2470" y="4817"/>
                    <a:pt x="2466" y="4822"/>
                    <a:pt x="2466" y="4831"/>
                  </a:cubicBezTo>
                  <a:lnTo>
                    <a:pt x="2468" y="4860"/>
                  </a:lnTo>
                  <a:cubicBezTo>
                    <a:pt x="2470" y="4890"/>
                    <a:pt x="2473" y="4920"/>
                    <a:pt x="2475" y="4951"/>
                  </a:cubicBezTo>
                  <a:cubicBezTo>
                    <a:pt x="2479" y="4992"/>
                    <a:pt x="2481" y="5036"/>
                    <a:pt x="2487" y="5076"/>
                  </a:cubicBezTo>
                  <a:cubicBezTo>
                    <a:pt x="2488" y="5092"/>
                    <a:pt x="2490" y="5109"/>
                    <a:pt x="2495" y="5118"/>
                  </a:cubicBezTo>
                  <a:cubicBezTo>
                    <a:pt x="2499" y="5123"/>
                    <a:pt x="2498" y="5138"/>
                    <a:pt x="2498" y="5147"/>
                  </a:cubicBezTo>
                  <a:cubicBezTo>
                    <a:pt x="2498" y="5142"/>
                    <a:pt x="2496" y="5137"/>
                    <a:pt x="2495" y="5137"/>
                  </a:cubicBezTo>
                  <a:cubicBezTo>
                    <a:pt x="2494" y="5137"/>
                    <a:pt x="2494" y="5138"/>
                    <a:pt x="2494" y="5142"/>
                  </a:cubicBezTo>
                  <a:cubicBezTo>
                    <a:pt x="2492" y="5166"/>
                    <a:pt x="2495" y="5192"/>
                    <a:pt x="2495" y="5216"/>
                  </a:cubicBezTo>
                  <a:cubicBezTo>
                    <a:pt x="2495" y="5226"/>
                    <a:pt x="2493" y="5254"/>
                    <a:pt x="2498" y="5261"/>
                  </a:cubicBezTo>
                  <a:cubicBezTo>
                    <a:pt x="2499" y="5262"/>
                    <a:pt x="2500" y="5262"/>
                    <a:pt x="2501" y="5262"/>
                  </a:cubicBezTo>
                  <a:cubicBezTo>
                    <a:pt x="2506" y="5262"/>
                    <a:pt x="2514" y="5257"/>
                    <a:pt x="2517" y="5257"/>
                  </a:cubicBezTo>
                  <a:lnTo>
                    <a:pt x="2517" y="5257"/>
                  </a:lnTo>
                  <a:cubicBezTo>
                    <a:pt x="2517" y="5277"/>
                    <a:pt x="2506" y="5282"/>
                    <a:pt x="2500" y="5283"/>
                  </a:cubicBezTo>
                  <a:cubicBezTo>
                    <a:pt x="2491" y="5285"/>
                    <a:pt x="2495" y="5305"/>
                    <a:pt x="2495" y="5324"/>
                  </a:cubicBezTo>
                  <a:cubicBezTo>
                    <a:pt x="2494" y="5349"/>
                    <a:pt x="2495" y="5377"/>
                    <a:pt x="2492" y="5402"/>
                  </a:cubicBezTo>
                  <a:cubicBezTo>
                    <a:pt x="2491" y="5406"/>
                    <a:pt x="2488" y="5412"/>
                    <a:pt x="2488" y="5415"/>
                  </a:cubicBezTo>
                  <a:cubicBezTo>
                    <a:pt x="2488" y="5427"/>
                    <a:pt x="2493" y="5435"/>
                    <a:pt x="2495" y="5444"/>
                  </a:cubicBezTo>
                  <a:cubicBezTo>
                    <a:pt x="2502" y="5466"/>
                    <a:pt x="2491" y="5496"/>
                    <a:pt x="2489" y="5519"/>
                  </a:cubicBezTo>
                  <a:cubicBezTo>
                    <a:pt x="2488" y="5543"/>
                    <a:pt x="2495" y="5548"/>
                    <a:pt x="2502" y="5560"/>
                  </a:cubicBezTo>
                  <a:cubicBezTo>
                    <a:pt x="2512" y="5575"/>
                    <a:pt x="2505" y="5577"/>
                    <a:pt x="2499" y="5577"/>
                  </a:cubicBezTo>
                  <a:cubicBezTo>
                    <a:pt x="2497" y="5577"/>
                    <a:pt x="2496" y="5577"/>
                    <a:pt x="2494" y="5577"/>
                  </a:cubicBezTo>
                  <a:cubicBezTo>
                    <a:pt x="2493" y="5577"/>
                    <a:pt x="2492" y="5577"/>
                    <a:pt x="2492" y="5577"/>
                  </a:cubicBezTo>
                  <a:cubicBezTo>
                    <a:pt x="2484" y="5581"/>
                    <a:pt x="2499" y="5609"/>
                    <a:pt x="2500" y="5612"/>
                  </a:cubicBezTo>
                  <a:cubicBezTo>
                    <a:pt x="2505" y="5633"/>
                    <a:pt x="2491" y="5638"/>
                    <a:pt x="2488" y="5652"/>
                  </a:cubicBezTo>
                  <a:cubicBezTo>
                    <a:pt x="2483" y="5670"/>
                    <a:pt x="2484" y="5693"/>
                    <a:pt x="2485" y="5712"/>
                  </a:cubicBezTo>
                  <a:cubicBezTo>
                    <a:pt x="2486" y="5722"/>
                    <a:pt x="2488" y="5787"/>
                    <a:pt x="2479" y="5787"/>
                  </a:cubicBezTo>
                  <a:cubicBezTo>
                    <a:pt x="2476" y="5801"/>
                    <a:pt x="2478" y="5818"/>
                    <a:pt x="2479" y="5832"/>
                  </a:cubicBezTo>
                  <a:cubicBezTo>
                    <a:pt x="2481" y="5884"/>
                    <a:pt x="2479" y="5939"/>
                    <a:pt x="2481" y="5993"/>
                  </a:cubicBezTo>
                  <a:cubicBezTo>
                    <a:pt x="2481" y="6010"/>
                    <a:pt x="2482" y="6031"/>
                    <a:pt x="2491" y="6033"/>
                  </a:cubicBezTo>
                  <a:lnTo>
                    <a:pt x="2491" y="6033"/>
                  </a:lnTo>
                  <a:cubicBezTo>
                    <a:pt x="2488" y="6033"/>
                    <a:pt x="2486" y="6032"/>
                    <a:pt x="2484" y="6032"/>
                  </a:cubicBezTo>
                  <a:cubicBezTo>
                    <a:pt x="2480" y="6032"/>
                    <a:pt x="2477" y="6034"/>
                    <a:pt x="2475" y="6040"/>
                  </a:cubicBezTo>
                  <a:cubicBezTo>
                    <a:pt x="2471" y="6049"/>
                    <a:pt x="2475" y="6055"/>
                    <a:pt x="2474" y="6065"/>
                  </a:cubicBezTo>
                  <a:cubicBezTo>
                    <a:pt x="2473" y="6071"/>
                    <a:pt x="2471" y="6077"/>
                    <a:pt x="2470" y="6083"/>
                  </a:cubicBezTo>
                  <a:cubicBezTo>
                    <a:pt x="2464" y="6109"/>
                    <a:pt x="2463" y="6133"/>
                    <a:pt x="2461" y="6160"/>
                  </a:cubicBezTo>
                  <a:cubicBezTo>
                    <a:pt x="2463" y="6166"/>
                    <a:pt x="2462" y="6181"/>
                    <a:pt x="2461" y="6196"/>
                  </a:cubicBezTo>
                  <a:cubicBezTo>
                    <a:pt x="2461" y="6210"/>
                    <a:pt x="2461" y="6223"/>
                    <a:pt x="2461" y="6223"/>
                  </a:cubicBezTo>
                  <a:cubicBezTo>
                    <a:pt x="2470" y="6234"/>
                    <a:pt x="2482" y="6228"/>
                    <a:pt x="2492" y="6241"/>
                  </a:cubicBezTo>
                  <a:cubicBezTo>
                    <a:pt x="2494" y="6243"/>
                    <a:pt x="2485" y="6265"/>
                    <a:pt x="2478" y="6265"/>
                  </a:cubicBezTo>
                  <a:cubicBezTo>
                    <a:pt x="2476" y="6265"/>
                    <a:pt x="2474" y="6263"/>
                    <a:pt x="2472" y="6259"/>
                  </a:cubicBezTo>
                  <a:cubicBezTo>
                    <a:pt x="2469" y="6252"/>
                    <a:pt x="2467" y="6249"/>
                    <a:pt x="2465" y="6249"/>
                  </a:cubicBezTo>
                  <a:cubicBezTo>
                    <a:pt x="2461" y="6249"/>
                    <a:pt x="2458" y="6260"/>
                    <a:pt x="2457" y="6276"/>
                  </a:cubicBezTo>
                  <a:cubicBezTo>
                    <a:pt x="2456" y="6287"/>
                    <a:pt x="2454" y="6305"/>
                    <a:pt x="2457" y="6314"/>
                  </a:cubicBezTo>
                  <a:cubicBezTo>
                    <a:pt x="2460" y="6321"/>
                    <a:pt x="2462" y="6317"/>
                    <a:pt x="2460" y="6331"/>
                  </a:cubicBezTo>
                  <a:cubicBezTo>
                    <a:pt x="2458" y="6341"/>
                    <a:pt x="2443" y="6376"/>
                    <a:pt x="2436" y="6376"/>
                  </a:cubicBezTo>
                  <a:cubicBezTo>
                    <a:pt x="2436" y="6376"/>
                    <a:pt x="2435" y="6375"/>
                    <a:pt x="2435" y="6375"/>
                  </a:cubicBezTo>
                  <a:lnTo>
                    <a:pt x="2435" y="6375"/>
                  </a:lnTo>
                  <a:cubicBezTo>
                    <a:pt x="2440" y="6383"/>
                    <a:pt x="2439" y="6391"/>
                    <a:pt x="2428" y="6407"/>
                  </a:cubicBezTo>
                  <a:cubicBezTo>
                    <a:pt x="2419" y="6420"/>
                    <a:pt x="2407" y="6429"/>
                    <a:pt x="2395" y="6439"/>
                  </a:cubicBezTo>
                  <a:cubicBezTo>
                    <a:pt x="2393" y="6442"/>
                    <a:pt x="2381" y="6451"/>
                    <a:pt x="2377" y="6451"/>
                  </a:cubicBezTo>
                  <a:cubicBezTo>
                    <a:pt x="2376" y="6451"/>
                    <a:pt x="2376" y="6451"/>
                    <a:pt x="2376" y="6451"/>
                  </a:cubicBezTo>
                  <a:cubicBezTo>
                    <a:pt x="2371" y="6450"/>
                    <a:pt x="2364" y="6446"/>
                    <a:pt x="2357" y="6446"/>
                  </a:cubicBezTo>
                  <a:cubicBezTo>
                    <a:pt x="2357" y="6446"/>
                    <a:pt x="2356" y="6446"/>
                    <a:pt x="2356" y="6446"/>
                  </a:cubicBezTo>
                  <a:cubicBezTo>
                    <a:pt x="2343" y="6447"/>
                    <a:pt x="2332" y="6454"/>
                    <a:pt x="2319" y="6456"/>
                  </a:cubicBezTo>
                  <a:lnTo>
                    <a:pt x="2275" y="6463"/>
                  </a:lnTo>
                  <a:cubicBezTo>
                    <a:pt x="2271" y="6463"/>
                    <a:pt x="2269" y="6462"/>
                    <a:pt x="2266" y="6462"/>
                  </a:cubicBezTo>
                  <a:cubicBezTo>
                    <a:pt x="2253" y="6462"/>
                    <a:pt x="2251" y="6474"/>
                    <a:pt x="2249" y="6478"/>
                  </a:cubicBezTo>
                  <a:cubicBezTo>
                    <a:pt x="2247" y="6484"/>
                    <a:pt x="2237" y="6487"/>
                    <a:pt x="2226" y="6489"/>
                  </a:cubicBezTo>
                  <a:cubicBezTo>
                    <a:pt x="2224" y="6480"/>
                    <a:pt x="2226" y="6475"/>
                    <a:pt x="2214" y="6475"/>
                  </a:cubicBezTo>
                  <a:cubicBezTo>
                    <a:pt x="2210" y="6475"/>
                    <a:pt x="2206" y="6476"/>
                    <a:pt x="2199" y="6476"/>
                  </a:cubicBezTo>
                  <a:cubicBezTo>
                    <a:pt x="2151" y="6483"/>
                    <a:pt x="2101" y="6493"/>
                    <a:pt x="2052" y="6502"/>
                  </a:cubicBezTo>
                  <a:cubicBezTo>
                    <a:pt x="2048" y="6502"/>
                    <a:pt x="1996" y="6510"/>
                    <a:pt x="2005" y="6514"/>
                  </a:cubicBezTo>
                  <a:cubicBezTo>
                    <a:pt x="2019" y="6519"/>
                    <a:pt x="1989" y="6524"/>
                    <a:pt x="1978" y="6524"/>
                  </a:cubicBezTo>
                  <a:cubicBezTo>
                    <a:pt x="1966" y="6524"/>
                    <a:pt x="1972" y="6519"/>
                    <a:pt x="1965" y="6517"/>
                  </a:cubicBezTo>
                  <a:cubicBezTo>
                    <a:pt x="1958" y="6517"/>
                    <a:pt x="1949" y="6519"/>
                    <a:pt x="1942" y="6520"/>
                  </a:cubicBezTo>
                  <a:cubicBezTo>
                    <a:pt x="1929" y="6522"/>
                    <a:pt x="1891" y="6526"/>
                    <a:pt x="1882" y="6533"/>
                  </a:cubicBezTo>
                  <a:cubicBezTo>
                    <a:pt x="1873" y="6539"/>
                    <a:pt x="1862" y="6538"/>
                    <a:pt x="1847" y="6543"/>
                  </a:cubicBezTo>
                  <a:cubicBezTo>
                    <a:pt x="1838" y="6545"/>
                    <a:pt x="1829" y="6555"/>
                    <a:pt x="1824" y="6556"/>
                  </a:cubicBezTo>
                  <a:cubicBezTo>
                    <a:pt x="1824" y="6556"/>
                    <a:pt x="1823" y="6556"/>
                    <a:pt x="1823" y="6556"/>
                  </a:cubicBezTo>
                  <a:cubicBezTo>
                    <a:pt x="1818" y="6556"/>
                    <a:pt x="1814" y="6551"/>
                    <a:pt x="1809" y="6551"/>
                  </a:cubicBezTo>
                  <a:cubicBezTo>
                    <a:pt x="1805" y="6550"/>
                    <a:pt x="1801" y="6550"/>
                    <a:pt x="1797" y="6550"/>
                  </a:cubicBezTo>
                  <a:cubicBezTo>
                    <a:pt x="1785" y="6550"/>
                    <a:pt x="1772" y="6552"/>
                    <a:pt x="1760" y="6554"/>
                  </a:cubicBezTo>
                  <a:cubicBezTo>
                    <a:pt x="1735" y="6558"/>
                    <a:pt x="1706" y="6565"/>
                    <a:pt x="1682" y="6571"/>
                  </a:cubicBezTo>
                  <a:cubicBezTo>
                    <a:pt x="1669" y="6574"/>
                    <a:pt x="1664" y="6577"/>
                    <a:pt x="1664" y="6583"/>
                  </a:cubicBezTo>
                  <a:cubicBezTo>
                    <a:pt x="1661" y="6585"/>
                    <a:pt x="1659" y="6586"/>
                    <a:pt x="1659" y="6588"/>
                  </a:cubicBezTo>
                  <a:lnTo>
                    <a:pt x="1659" y="6588"/>
                  </a:lnTo>
                  <a:cubicBezTo>
                    <a:pt x="1659" y="6578"/>
                    <a:pt x="1654" y="6569"/>
                    <a:pt x="1645" y="6567"/>
                  </a:cubicBezTo>
                  <a:cubicBezTo>
                    <a:pt x="1636" y="6566"/>
                    <a:pt x="1610" y="6551"/>
                    <a:pt x="1605" y="6551"/>
                  </a:cubicBezTo>
                  <a:cubicBezTo>
                    <a:pt x="1601" y="6552"/>
                    <a:pt x="1598" y="6553"/>
                    <a:pt x="1595" y="6553"/>
                  </a:cubicBezTo>
                  <a:cubicBezTo>
                    <a:pt x="1588" y="6553"/>
                    <a:pt x="1582" y="6549"/>
                    <a:pt x="1573" y="6530"/>
                  </a:cubicBezTo>
                  <a:cubicBezTo>
                    <a:pt x="1559" y="6508"/>
                    <a:pt x="1542" y="6483"/>
                    <a:pt x="1524" y="6463"/>
                  </a:cubicBezTo>
                  <a:cubicBezTo>
                    <a:pt x="1512" y="6451"/>
                    <a:pt x="1494" y="6448"/>
                    <a:pt x="1487" y="6438"/>
                  </a:cubicBezTo>
                  <a:cubicBezTo>
                    <a:pt x="1476" y="6419"/>
                    <a:pt x="1487" y="6407"/>
                    <a:pt x="1472" y="6385"/>
                  </a:cubicBezTo>
                  <a:cubicBezTo>
                    <a:pt x="1470" y="6381"/>
                    <a:pt x="1468" y="6380"/>
                    <a:pt x="1467" y="6380"/>
                  </a:cubicBezTo>
                  <a:cubicBezTo>
                    <a:pt x="1463" y="6380"/>
                    <a:pt x="1461" y="6388"/>
                    <a:pt x="1459" y="6389"/>
                  </a:cubicBezTo>
                  <a:cubicBezTo>
                    <a:pt x="1450" y="6379"/>
                    <a:pt x="1458" y="6365"/>
                    <a:pt x="1446" y="6358"/>
                  </a:cubicBezTo>
                  <a:cubicBezTo>
                    <a:pt x="1446" y="6357"/>
                    <a:pt x="1445" y="6357"/>
                    <a:pt x="1444" y="6357"/>
                  </a:cubicBezTo>
                  <a:cubicBezTo>
                    <a:pt x="1441" y="6357"/>
                    <a:pt x="1434" y="6360"/>
                    <a:pt x="1428" y="6360"/>
                  </a:cubicBezTo>
                  <a:cubicBezTo>
                    <a:pt x="1421" y="6360"/>
                    <a:pt x="1414" y="6357"/>
                    <a:pt x="1411" y="6347"/>
                  </a:cubicBezTo>
                  <a:cubicBezTo>
                    <a:pt x="1408" y="6337"/>
                    <a:pt x="1421" y="6340"/>
                    <a:pt x="1412" y="6324"/>
                  </a:cubicBezTo>
                  <a:cubicBezTo>
                    <a:pt x="1408" y="6317"/>
                    <a:pt x="1400" y="6306"/>
                    <a:pt x="1394" y="6301"/>
                  </a:cubicBezTo>
                  <a:cubicBezTo>
                    <a:pt x="1390" y="6298"/>
                    <a:pt x="1388" y="6297"/>
                    <a:pt x="1386" y="6297"/>
                  </a:cubicBezTo>
                  <a:cubicBezTo>
                    <a:pt x="1383" y="6297"/>
                    <a:pt x="1381" y="6300"/>
                    <a:pt x="1378" y="6300"/>
                  </a:cubicBezTo>
                  <a:cubicBezTo>
                    <a:pt x="1374" y="6300"/>
                    <a:pt x="1370" y="6297"/>
                    <a:pt x="1360" y="6286"/>
                  </a:cubicBezTo>
                  <a:cubicBezTo>
                    <a:pt x="1366" y="6283"/>
                    <a:pt x="1369" y="6276"/>
                    <a:pt x="1366" y="6266"/>
                  </a:cubicBezTo>
                  <a:cubicBezTo>
                    <a:pt x="1360" y="6254"/>
                    <a:pt x="1351" y="6237"/>
                    <a:pt x="1343" y="6237"/>
                  </a:cubicBezTo>
                  <a:cubicBezTo>
                    <a:pt x="1341" y="6237"/>
                    <a:pt x="1340" y="6237"/>
                    <a:pt x="1339" y="6238"/>
                  </a:cubicBezTo>
                  <a:lnTo>
                    <a:pt x="1339" y="6238"/>
                  </a:lnTo>
                  <a:cubicBezTo>
                    <a:pt x="1351" y="6229"/>
                    <a:pt x="1335" y="6215"/>
                    <a:pt x="1318" y="6205"/>
                  </a:cubicBezTo>
                  <a:cubicBezTo>
                    <a:pt x="1327" y="6199"/>
                    <a:pt x="1271" y="6137"/>
                    <a:pt x="1264" y="6127"/>
                  </a:cubicBezTo>
                  <a:lnTo>
                    <a:pt x="1264" y="6127"/>
                  </a:lnTo>
                  <a:cubicBezTo>
                    <a:pt x="1275" y="6143"/>
                    <a:pt x="1277" y="6152"/>
                    <a:pt x="1273" y="6152"/>
                  </a:cubicBezTo>
                  <a:cubicBezTo>
                    <a:pt x="1269" y="6152"/>
                    <a:pt x="1261" y="6145"/>
                    <a:pt x="1252" y="6128"/>
                  </a:cubicBezTo>
                  <a:cubicBezTo>
                    <a:pt x="1240" y="6105"/>
                    <a:pt x="1225" y="6082"/>
                    <a:pt x="1210" y="6060"/>
                  </a:cubicBezTo>
                  <a:lnTo>
                    <a:pt x="1210" y="6060"/>
                  </a:lnTo>
                  <a:cubicBezTo>
                    <a:pt x="1200" y="6067"/>
                    <a:pt x="1237" y="6125"/>
                    <a:pt x="1248" y="6144"/>
                  </a:cubicBezTo>
                  <a:lnTo>
                    <a:pt x="1212" y="6091"/>
                  </a:lnTo>
                  <a:cubicBezTo>
                    <a:pt x="1204" y="6080"/>
                    <a:pt x="1193" y="6062"/>
                    <a:pt x="1194" y="6052"/>
                  </a:cubicBezTo>
                  <a:cubicBezTo>
                    <a:pt x="1195" y="6044"/>
                    <a:pt x="1208" y="6054"/>
                    <a:pt x="1201" y="6038"/>
                  </a:cubicBezTo>
                  <a:cubicBezTo>
                    <a:pt x="1188" y="6004"/>
                    <a:pt x="1169" y="6005"/>
                    <a:pt x="1150" y="5979"/>
                  </a:cubicBezTo>
                  <a:cubicBezTo>
                    <a:pt x="1133" y="5955"/>
                    <a:pt x="1127" y="5937"/>
                    <a:pt x="1123" y="5917"/>
                  </a:cubicBezTo>
                  <a:cubicBezTo>
                    <a:pt x="1122" y="5917"/>
                    <a:pt x="1121" y="5917"/>
                    <a:pt x="1120" y="5917"/>
                  </a:cubicBezTo>
                  <a:cubicBezTo>
                    <a:pt x="1112" y="5917"/>
                    <a:pt x="1095" y="5907"/>
                    <a:pt x="1085" y="5898"/>
                  </a:cubicBezTo>
                  <a:cubicBezTo>
                    <a:pt x="1070" y="5883"/>
                    <a:pt x="1086" y="5884"/>
                    <a:pt x="1083" y="5879"/>
                  </a:cubicBezTo>
                  <a:cubicBezTo>
                    <a:pt x="1081" y="5876"/>
                    <a:pt x="1079" y="5875"/>
                    <a:pt x="1078" y="5874"/>
                  </a:cubicBezTo>
                  <a:lnTo>
                    <a:pt x="1078" y="5874"/>
                  </a:lnTo>
                  <a:cubicBezTo>
                    <a:pt x="1081" y="5873"/>
                    <a:pt x="1083" y="5871"/>
                    <a:pt x="1082" y="5868"/>
                  </a:cubicBezTo>
                  <a:cubicBezTo>
                    <a:pt x="1078" y="5856"/>
                    <a:pt x="1063" y="5833"/>
                    <a:pt x="1056" y="5822"/>
                  </a:cubicBezTo>
                  <a:cubicBezTo>
                    <a:pt x="1047" y="5810"/>
                    <a:pt x="1032" y="5788"/>
                    <a:pt x="1022" y="5783"/>
                  </a:cubicBezTo>
                  <a:cubicBezTo>
                    <a:pt x="1016" y="5781"/>
                    <a:pt x="1013" y="5781"/>
                    <a:pt x="1006" y="5768"/>
                  </a:cubicBezTo>
                  <a:cubicBezTo>
                    <a:pt x="1002" y="5761"/>
                    <a:pt x="1001" y="5753"/>
                    <a:pt x="1002" y="5750"/>
                  </a:cubicBezTo>
                  <a:cubicBezTo>
                    <a:pt x="1004" y="5744"/>
                    <a:pt x="1002" y="5743"/>
                    <a:pt x="995" y="5733"/>
                  </a:cubicBezTo>
                  <a:cubicBezTo>
                    <a:pt x="988" y="5720"/>
                    <a:pt x="975" y="5712"/>
                    <a:pt x="966" y="5698"/>
                  </a:cubicBezTo>
                  <a:cubicBezTo>
                    <a:pt x="956" y="5686"/>
                    <a:pt x="947" y="5672"/>
                    <a:pt x="940" y="5657"/>
                  </a:cubicBezTo>
                  <a:cubicBezTo>
                    <a:pt x="935" y="5649"/>
                    <a:pt x="933" y="5633"/>
                    <a:pt x="930" y="5628"/>
                  </a:cubicBezTo>
                  <a:cubicBezTo>
                    <a:pt x="930" y="5627"/>
                    <a:pt x="929" y="5627"/>
                    <a:pt x="929" y="5627"/>
                  </a:cubicBezTo>
                  <a:cubicBezTo>
                    <a:pt x="928" y="5627"/>
                    <a:pt x="927" y="5629"/>
                    <a:pt x="927" y="5629"/>
                  </a:cubicBezTo>
                  <a:cubicBezTo>
                    <a:pt x="926" y="5629"/>
                    <a:pt x="926" y="5628"/>
                    <a:pt x="926" y="5628"/>
                  </a:cubicBezTo>
                  <a:lnTo>
                    <a:pt x="919" y="5616"/>
                  </a:lnTo>
                  <a:lnTo>
                    <a:pt x="886" y="5562"/>
                  </a:lnTo>
                  <a:cubicBezTo>
                    <a:pt x="875" y="5546"/>
                    <a:pt x="860" y="5509"/>
                    <a:pt x="849" y="5509"/>
                  </a:cubicBezTo>
                  <a:cubicBezTo>
                    <a:pt x="848" y="5509"/>
                    <a:pt x="847" y="5509"/>
                    <a:pt x="846" y="5510"/>
                  </a:cubicBezTo>
                  <a:lnTo>
                    <a:pt x="846" y="5510"/>
                  </a:lnTo>
                  <a:cubicBezTo>
                    <a:pt x="855" y="5505"/>
                    <a:pt x="835" y="5466"/>
                    <a:pt x="827" y="5451"/>
                  </a:cubicBezTo>
                  <a:cubicBezTo>
                    <a:pt x="816" y="5430"/>
                    <a:pt x="808" y="5430"/>
                    <a:pt x="799" y="5409"/>
                  </a:cubicBezTo>
                  <a:cubicBezTo>
                    <a:pt x="795" y="5401"/>
                    <a:pt x="804" y="5403"/>
                    <a:pt x="802" y="5394"/>
                  </a:cubicBezTo>
                  <a:cubicBezTo>
                    <a:pt x="800" y="5385"/>
                    <a:pt x="795" y="5375"/>
                    <a:pt x="789" y="5366"/>
                  </a:cubicBezTo>
                  <a:cubicBezTo>
                    <a:pt x="783" y="5355"/>
                    <a:pt x="775" y="5344"/>
                    <a:pt x="768" y="5336"/>
                  </a:cubicBezTo>
                  <a:cubicBezTo>
                    <a:pt x="766" y="5334"/>
                    <a:pt x="765" y="5334"/>
                    <a:pt x="764" y="5334"/>
                  </a:cubicBezTo>
                  <a:cubicBezTo>
                    <a:pt x="761" y="5334"/>
                    <a:pt x="759" y="5336"/>
                    <a:pt x="757" y="5337"/>
                  </a:cubicBezTo>
                  <a:cubicBezTo>
                    <a:pt x="770" y="5331"/>
                    <a:pt x="747" y="5309"/>
                    <a:pt x="740" y="5297"/>
                  </a:cubicBezTo>
                  <a:cubicBezTo>
                    <a:pt x="733" y="5281"/>
                    <a:pt x="762" y="5290"/>
                    <a:pt x="747" y="5269"/>
                  </a:cubicBezTo>
                  <a:cubicBezTo>
                    <a:pt x="740" y="5258"/>
                    <a:pt x="733" y="5255"/>
                    <a:pt x="728" y="5255"/>
                  </a:cubicBezTo>
                  <a:cubicBezTo>
                    <a:pt x="722" y="5255"/>
                    <a:pt x="717" y="5258"/>
                    <a:pt x="712" y="5258"/>
                  </a:cubicBezTo>
                  <a:cubicBezTo>
                    <a:pt x="710" y="5258"/>
                    <a:pt x="708" y="5258"/>
                    <a:pt x="706" y="5257"/>
                  </a:cubicBezTo>
                  <a:cubicBezTo>
                    <a:pt x="696" y="5252"/>
                    <a:pt x="701" y="5220"/>
                    <a:pt x="703" y="5220"/>
                  </a:cubicBezTo>
                  <a:lnTo>
                    <a:pt x="703" y="5220"/>
                  </a:lnTo>
                  <a:cubicBezTo>
                    <a:pt x="703" y="5220"/>
                    <a:pt x="703" y="5220"/>
                    <a:pt x="703" y="5220"/>
                  </a:cubicBezTo>
                  <a:lnTo>
                    <a:pt x="703" y="5220"/>
                  </a:lnTo>
                  <a:cubicBezTo>
                    <a:pt x="697" y="5217"/>
                    <a:pt x="696" y="5223"/>
                    <a:pt x="688" y="5209"/>
                  </a:cubicBezTo>
                  <a:cubicBezTo>
                    <a:pt x="686" y="5205"/>
                    <a:pt x="681" y="5193"/>
                    <a:pt x="678" y="5190"/>
                  </a:cubicBezTo>
                  <a:cubicBezTo>
                    <a:pt x="678" y="5190"/>
                    <a:pt x="677" y="5190"/>
                    <a:pt x="676" y="5190"/>
                  </a:cubicBezTo>
                  <a:cubicBezTo>
                    <a:pt x="674" y="5190"/>
                    <a:pt x="673" y="5191"/>
                    <a:pt x="671" y="5191"/>
                  </a:cubicBezTo>
                  <a:cubicBezTo>
                    <a:pt x="671" y="5191"/>
                    <a:pt x="670" y="5191"/>
                    <a:pt x="669" y="5190"/>
                  </a:cubicBezTo>
                  <a:cubicBezTo>
                    <a:pt x="664" y="5187"/>
                    <a:pt x="659" y="5176"/>
                    <a:pt x="657" y="5170"/>
                  </a:cubicBezTo>
                  <a:cubicBezTo>
                    <a:pt x="664" y="5168"/>
                    <a:pt x="666" y="5164"/>
                    <a:pt x="658" y="5148"/>
                  </a:cubicBezTo>
                  <a:cubicBezTo>
                    <a:pt x="644" y="5127"/>
                    <a:pt x="640" y="5124"/>
                    <a:pt x="649" y="5117"/>
                  </a:cubicBezTo>
                  <a:cubicBezTo>
                    <a:pt x="652" y="5114"/>
                    <a:pt x="639" y="5084"/>
                    <a:pt x="635" y="5082"/>
                  </a:cubicBezTo>
                  <a:cubicBezTo>
                    <a:pt x="634" y="5081"/>
                    <a:pt x="633" y="5081"/>
                    <a:pt x="632" y="5081"/>
                  </a:cubicBezTo>
                  <a:cubicBezTo>
                    <a:pt x="631" y="5081"/>
                    <a:pt x="630" y="5083"/>
                    <a:pt x="629" y="5083"/>
                  </a:cubicBezTo>
                  <a:cubicBezTo>
                    <a:pt x="628" y="5083"/>
                    <a:pt x="627" y="5081"/>
                    <a:pt x="624" y="5076"/>
                  </a:cubicBezTo>
                  <a:cubicBezTo>
                    <a:pt x="616" y="5062"/>
                    <a:pt x="609" y="5044"/>
                    <a:pt x="604" y="5029"/>
                  </a:cubicBezTo>
                  <a:cubicBezTo>
                    <a:pt x="598" y="5012"/>
                    <a:pt x="603" y="5008"/>
                    <a:pt x="600" y="4993"/>
                  </a:cubicBezTo>
                  <a:cubicBezTo>
                    <a:pt x="596" y="4979"/>
                    <a:pt x="589" y="4959"/>
                    <a:pt x="579" y="4950"/>
                  </a:cubicBezTo>
                  <a:cubicBezTo>
                    <a:pt x="567" y="4938"/>
                    <a:pt x="563" y="4902"/>
                    <a:pt x="565" y="4902"/>
                  </a:cubicBezTo>
                  <a:lnTo>
                    <a:pt x="565" y="4902"/>
                  </a:lnTo>
                  <a:cubicBezTo>
                    <a:pt x="565" y="4902"/>
                    <a:pt x="565" y="4902"/>
                    <a:pt x="565" y="4902"/>
                  </a:cubicBezTo>
                  <a:lnTo>
                    <a:pt x="565" y="4902"/>
                  </a:lnTo>
                  <a:cubicBezTo>
                    <a:pt x="562" y="4900"/>
                    <a:pt x="561" y="4899"/>
                    <a:pt x="559" y="4899"/>
                  </a:cubicBezTo>
                  <a:cubicBezTo>
                    <a:pt x="551" y="4899"/>
                    <a:pt x="556" y="4928"/>
                    <a:pt x="553" y="4929"/>
                  </a:cubicBezTo>
                  <a:cubicBezTo>
                    <a:pt x="551" y="4929"/>
                    <a:pt x="542" y="4910"/>
                    <a:pt x="545" y="4908"/>
                  </a:cubicBezTo>
                  <a:cubicBezTo>
                    <a:pt x="550" y="4904"/>
                    <a:pt x="539" y="4885"/>
                    <a:pt x="532" y="4875"/>
                  </a:cubicBezTo>
                  <a:cubicBezTo>
                    <a:pt x="517" y="4854"/>
                    <a:pt x="532" y="4860"/>
                    <a:pt x="533" y="4845"/>
                  </a:cubicBezTo>
                  <a:cubicBezTo>
                    <a:pt x="534" y="4836"/>
                    <a:pt x="524" y="4836"/>
                    <a:pt x="522" y="4833"/>
                  </a:cubicBezTo>
                  <a:cubicBezTo>
                    <a:pt x="522" y="4833"/>
                    <a:pt x="521" y="4833"/>
                    <a:pt x="521" y="4833"/>
                  </a:cubicBezTo>
                  <a:cubicBezTo>
                    <a:pt x="516" y="4833"/>
                    <a:pt x="510" y="4819"/>
                    <a:pt x="506" y="4810"/>
                  </a:cubicBezTo>
                  <a:cubicBezTo>
                    <a:pt x="497" y="4787"/>
                    <a:pt x="499" y="4782"/>
                    <a:pt x="483" y="4765"/>
                  </a:cubicBezTo>
                  <a:cubicBezTo>
                    <a:pt x="482" y="4763"/>
                    <a:pt x="472" y="4750"/>
                    <a:pt x="472" y="4747"/>
                  </a:cubicBezTo>
                  <a:cubicBezTo>
                    <a:pt x="473" y="4745"/>
                    <a:pt x="473" y="4745"/>
                    <a:pt x="474" y="4745"/>
                  </a:cubicBezTo>
                  <a:cubicBezTo>
                    <a:pt x="477" y="4745"/>
                    <a:pt x="484" y="4749"/>
                    <a:pt x="488" y="4749"/>
                  </a:cubicBezTo>
                  <a:cubicBezTo>
                    <a:pt x="491" y="4749"/>
                    <a:pt x="493" y="4747"/>
                    <a:pt x="491" y="4738"/>
                  </a:cubicBezTo>
                  <a:cubicBezTo>
                    <a:pt x="485" y="4714"/>
                    <a:pt x="472" y="4686"/>
                    <a:pt x="464" y="4663"/>
                  </a:cubicBezTo>
                  <a:lnTo>
                    <a:pt x="464" y="4663"/>
                  </a:lnTo>
                  <a:cubicBezTo>
                    <a:pt x="465" y="4666"/>
                    <a:pt x="472" y="4684"/>
                    <a:pt x="467" y="4684"/>
                  </a:cubicBezTo>
                  <a:cubicBezTo>
                    <a:pt x="465" y="4684"/>
                    <a:pt x="454" y="4647"/>
                    <a:pt x="448" y="4647"/>
                  </a:cubicBezTo>
                  <a:cubicBezTo>
                    <a:pt x="447" y="4647"/>
                    <a:pt x="447" y="4647"/>
                    <a:pt x="447" y="4647"/>
                  </a:cubicBezTo>
                  <a:lnTo>
                    <a:pt x="447" y="4647"/>
                  </a:lnTo>
                  <a:cubicBezTo>
                    <a:pt x="447" y="4647"/>
                    <a:pt x="447" y="4647"/>
                    <a:pt x="447" y="4647"/>
                  </a:cubicBezTo>
                  <a:cubicBezTo>
                    <a:pt x="450" y="4647"/>
                    <a:pt x="453" y="4673"/>
                    <a:pt x="451" y="4673"/>
                  </a:cubicBezTo>
                  <a:cubicBezTo>
                    <a:pt x="450" y="4673"/>
                    <a:pt x="450" y="4673"/>
                    <a:pt x="450" y="4672"/>
                  </a:cubicBezTo>
                  <a:cubicBezTo>
                    <a:pt x="441" y="4657"/>
                    <a:pt x="421" y="4636"/>
                    <a:pt x="435" y="4631"/>
                  </a:cubicBezTo>
                  <a:lnTo>
                    <a:pt x="435" y="4631"/>
                  </a:lnTo>
                  <a:cubicBezTo>
                    <a:pt x="438" y="4633"/>
                    <a:pt x="441" y="4635"/>
                    <a:pt x="443" y="4635"/>
                  </a:cubicBezTo>
                  <a:cubicBezTo>
                    <a:pt x="445" y="4635"/>
                    <a:pt x="446" y="4633"/>
                    <a:pt x="444" y="4626"/>
                  </a:cubicBezTo>
                  <a:cubicBezTo>
                    <a:pt x="438" y="4605"/>
                    <a:pt x="429" y="4576"/>
                    <a:pt x="419" y="4557"/>
                  </a:cubicBezTo>
                  <a:cubicBezTo>
                    <a:pt x="417" y="4553"/>
                    <a:pt x="415" y="4551"/>
                    <a:pt x="414" y="4551"/>
                  </a:cubicBezTo>
                  <a:cubicBezTo>
                    <a:pt x="409" y="4551"/>
                    <a:pt x="406" y="4560"/>
                    <a:pt x="403" y="4560"/>
                  </a:cubicBezTo>
                  <a:cubicBezTo>
                    <a:pt x="399" y="4549"/>
                    <a:pt x="391" y="4509"/>
                    <a:pt x="393" y="4502"/>
                  </a:cubicBezTo>
                  <a:cubicBezTo>
                    <a:pt x="393" y="4502"/>
                    <a:pt x="394" y="4501"/>
                    <a:pt x="394" y="4501"/>
                  </a:cubicBezTo>
                  <a:cubicBezTo>
                    <a:pt x="398" y="4501"/>
                    <a:pt x="409" y="4528"/>
                    <a:pt x="410" y="4531"/>
                  </a:cubicBezTo>
                  <a:cubicBezTo>
                    <a:pt x="405" y="4517"/>
                    <a:pt x="391" y="4487"/>
                    <a:pt x="393" y="4473"/>
                  </a:cubicBezTo>
                  <a:cubicBezTo>
                    <a:pt x="394" y="4464"/>
                    <a:pt x="404" y="4465"/>
                    <a:pt x="410" y="4463"/>
                  </a:cubicBezTo>
                  <a:cubicBezTo>
                    <a:pt x="397" y="4456"/>
                    <a:pt x="386" y="4452"/>
                    <a:pt x="373" y="4438"/>
                  </a:cubicBezTo>
                  <a:cubicBezTo>
                    <a:pt x="366" y="4432"/>
                    <a:pt x="363" y="4416"/>
                    <a:pt x="358" y="4405"/>
                  </a:cubicBezTo>
                  <a:cubicBezTo>
                    <a:pt x="355" y="4400"/>
                    <a:pt x="344" y="4394"/>
                    <a:pt x="348" y="4384"/>
                  </a:cubicBezTo>
                  <a:cubicBezTo>
                    <a:pt x="348" y="4381"/>
                    <a:pt x="350" y="4380"/>
                    <a:pt x="352" y="4380"/>
                  </a:cubicBezTo>
                  <a:cubicBezTo>
                    <a:pt x="356" y="4380"/>
                    <a:pt x="362" y="4385"/>
                    <a:pt x="366" y="4385"/>
                  </a:cubicBezTo>
                  <a:cubicBezTo>
                    <a:pt x="368" y="4385"/>
                    <a:pt x="369" y="4384"/>
                    <a:pt x="370" y="4383"/>
                  </a:cubicBezTo>
                  <a:cubicBezTo>
                    <a:pt x="375" y="4376"/>
                    <a:pt x="363" y="4357"/>
                    <a:pt x="359" y="4351"/>
                  </a:cubicBezTo>
                  <a:cubicBezTo>
                    <a:pt x="354" y="4344"/>
                    <a:pt x="350" y="4345"/>
                    <a:pt x="346" y="4333"/>
                  </a:cubicBezTo>
                  <a:cubicBezTo>
                    <a:pt x="341" y="4321"/>
                    <a:pt x="337" y="4308"/>
                    <a:pt x="334" y="4294"/>
                  </a:cubicBezTo>
                  <a:cubicBezTo>
                    <a:pt x="333" y="4291"/>
                    <a:pt x="332" y="4288"/>
                    <a:pt x="331" y="4285"/>
                  </a:cubicBezTo>
                  <a:lnTo>
                    <a:pt x="331" y="4285"/>
                  </a:lnTo>
                  <a:cubicBezTo>
                    <a:pt x="330" y="4290"/>
                    <a:pt x="328" y="4298"/>
                    <a:pt x="326" y="4298"/>
                  </a:cubicBezTo>
                  <a:cubicBezTo>
                    <a:pt x="324" y="4298"/>
                    <a:pt x="322" y="4295"/>
                    <a:pt x="320" y="4287"/>
                  </a:cubicBezTo>
                  <a:cubicBezTo>
                    <a:pt x="317" y="4278"/>
                    <a:pt x="319" y="4273"/>
                    <a:pt x="322" y="4273"/>
                  </a:cubicBezTo>
                  <a:cubicBezTo>
                    <a:pt x="325" y="4273"/>
                    <a:pt x="328" y="4277"/>
                    <a:pt x="331" y="4284"/>
                  </a:cubicBezTo>
                  <a:lnTo>
                    <a:pt x="331" y="4284"/>
                  </a:lnTo>
                  <a:cubicBezTo>
                    <a:pt x="323" y="4254"/>
                    <a:pt x="314" y="4217"/>
                    <a:pt x="300" y="4193"/>
                  </a:cubicBezTo>
                  <a:cubicBezTo>
                    <a:pt x="297" y="4187"/>
                    <a:pt x="291" y="4187"/>
                    <a:pt x="291" y="4177"/>
                  </a:cubicBezTo>
                  <a:cubicBezTo>
                    <a:pt x="290" y="4165"/>
                    <a:pt x="295" y="4162"/>
                    <a:pt x="295" y="4149"/>
                  </a:cubicBezTo>
                  <a:cubicBezTo>
                    <a:pt x="293" y="4122"/>
                    <a:pt x="284" y="4083"/>
                    <a:pt x="271" y="4060"/>
                  </a:cubicBezTo>
                  <a:cubicBezTo>
                    <a:pt x="268" y="4054"/>
                    <a:pt x="257" y="4046"/>
                    <a:pt x="257" y="4043"/>
                  </a:cubicBezTo>
                  <a:cubicBezTo>
                    <a:pt x="256" y="4032"/>
                    <a:pt x="270" y="4039"/>
                    <a:pt x="265" y="4023"/>
                  </a:cubicBezTo>
                  <a:cubicBezTo>
                    <a:pt x="265" y="4023"/>
                    <a:pt x="255" y="4021"/>
                    <a:pt x="252" y="4008"/>
                  </a:cubicBezTo>
                  <a:cubicBezTo>
                    <a:pt x="249" y="3998"/>
                    <a:pt x="247" y="3988"/>
                    <a:pt x="242" y="3987"/>
                  </a:cubicBezTo>
                  <a:cubicBezTo>
                    <a:pt x="231" y="3985"/>
                    <a:pt x="230" y="3981"/>
                    <a:pt x="219" y="3965"/>
                  </a:cubicBezTo>
                  <a:cubicBezTo>
                    <a:pt x="220" y="3961"/>
                    <a:pt x="231" y="3946"/>
                    <a:pt x="233" y="3946"/>
                  </a:cubicBezTo>
                  <a:cubicBezTo>
                    <a:pt x="234" y="3946"/>
                    <a:pt x="234" y="3946"/>
                    <a:pt x="234" y="3947"/>
                  </a:cubicBezTo>
                  <a:cubicBezTo>
                    <a:pt x="235" y="3952"/>
                    <a:pt x="233" y="3964"/>
                    <a:pt x="240" y="3972"/>
                  </a:cubicBezTo>
                  <a:cubicBezTo>
                    <a:pt x="241" y="3973"/>
                    <a:pt x="242" y="3974"/>
                    <a:pt x="243" y="3974"/>
                  </a:cubicBezTo>
                  <a:cubicBezTo>
                    <a:pt x="244" y="3974"/>
                    <a:pt x="244" y="3970"/>
                    <a:pt x="244" y="3965"/>
                  </a:cubicBezTo>
                  <a:cubicBezTo>
                    <a:pt x="243" y="3953"/>
                    <a:pt x="227" y="3922"/>
                    <a:pt x="233" y="3910"/>
                  </a:cubicBezTo>
                  <a:cubicBezTo>
                    <a:pt x="234" y="3908"/>
                    <a:pt x="234" y="3903"/>
                    <a:pt x="232" y="3897"/>
                  </a:cubicBezTo>
                  <a:lnTo>
                    <a:pt x="232" y="3897"/>
                  </a:lnTo>
                  <a:cubicBezTo>
                    <a:pt x="231" y="3904"/>
                    <a:pt x="227" y="3912"/>
                    <a:pt x="223" y="3912"/>
                  </a:cubicBezTo>
                  <a:cubicBezTo>
                    <a:pt x="220" y="3912"/>
                    <a:pt x="218" y="3909"/>
                    <a:pt x="216" y="3900"/>
                  </a:cubicBezTo>
                  <a:lnTo>
                    <a:pt x="232" y="3896"/>
                  </a:lnTo>
                  <a:lnTo>
                    <a:pt x="232" y="3896"/>
                  </a:lnTo>
                  <a:cubicBezTo>
                    <a:pt x="232" y="3896"/>
                    <a:pt x="232" y="3897"/>
                    <a:pt x="232" y="3897"/>
                  </a:cubicBezTo>
                  <a:lnTo>
                    <a:pt x="232" y="3897"/>
                  </a:lnTo>
                  <a:cubicBezTo>
                    <a:pt x="232" y="3897"/>
                    <a:pt x="232" y="3896"/>
                    <a:pt x="232" y="3896"/>
                  </a:cubicBezTo>
                  <a:lnTo>
                    <a:pt x="232" y="3896"/>
                  </a:lnTo>
                  <a:lnTo>
                    <a:pt x="232" y="3896"/>
                  </a:lnTo>
                  <a:lnTo>
                    <a:pt x="232" y="3896"/>
                  </a:lnTo>
                  <a:cubicBezTo>
                    <a:pt x="227" y="3875"/>
                    <a:pt x="214" y="3837"/>
                    <a:pt x="210" y="3822"/>
                  </a:cubicBezTo>
                  <a:cubicBezTo>
                    <a:pt x="201" y="3824"/>
                    <a:pt x="204" y="3836"/>
                    <a:pt x="197" y="3838"/>
                  </a:cubicBezTo>
                  <a:cubicBezTo>
                    <a:pt x="193" y="3824"/>
                    <a:pt x="200" y="3809"/>
                    <a:pt x="198" y="3803"/>
                  </a:cubicBezTo>
                  <a:cubicBezTo>
                    <a:pt x="193" y="3792"/>
                    <a:pt x="183" y="3785"/>
                    <a:pt x="176" y="3776"/>
                  </a:cubicBezTo>
                  <a:cubicBezTo>
                    <a:pt x="182" y="3769"/>
                    <a:pt x="200" y="3696"/>
                    <a:pt x="183" y="3696"/>
                  </a:cubicBezTo>
                  <a:cubicBezTo>
                    <a:pt x="183" y="3696"/>
                    <a:pt x="182" y="3696"/>
                    <a:pt x="182" y="3696"/>
                  </a:cubicBezTo>
                  <a:cubicBezTo>
                    <a:pt x="183" y="3704"/>
                    <a:pt x="186" y="3707"/>
                    <a:pt x="188" y="3710"/>
                  </a:cubicBezTo>
                  <a:cubicBezTo>
                    <a:pt x="189" y="3712"/>
                    <a:pt x="188" y="3713"/>
                    <a:pt x="186" y="3713"/>
                  </a:cubicBezTo>
                  <a:cubicBezTo>
                    <a:pt x="183" y="3713"/>
                    <a:pt x="175" y="3709"/>
                    <a:pt x="174" y="3707"/>
                  </a:cubicBezTo>
                  <a:cubicBezTo>
                    <a:pt x="169" y="3702"/>
                    <a:pt x="166" y="3691"/>
                    <a:pt x="165" y="3681"/>
                  </a:cubicBezTo>
                  <a:cubicBezTo>
                    <a:pt x="162" y="3659"/>
                    <a:pt x="181" y="3681"/>
                    <a:pt x="178" y="3655"/>
                  </a:cubicBezTo>
                  <a:cubicBezTo>
                    <a:pt x="176" y="3643"/>
                    <a:pt x="173" y="3626"/>
                    <a:pt x="169" y="3614"/>
                  </a:cubicBezTo>
                  <a:cubicBezTo>
                    <a:pt x="165" y="3600"/>
                    <a:pt x="159" y="3613"/>
                    <a:pt x="155" y="3592"/>
                  </a:cubicBezTo>
                  <a:cubicBezTo>
                    <a:pt x="153" y="3578"/>
                    <a:pt x="150" y="3571"/>
                    <a:pt x="157" y="3569"/>
                  </a:cubicBezTo>
                  <a:cubicBezTo>
                    <a:pt x="159" y="3570"/>
                    <a:pt x="164" y="3576"/>
                    <a:pt x="166" y="3576"/>
                  </a:cubicBezTo>
                  <a:cubicBezTo>
                    <a:pt x="166" y="3576"/>
                    <a:pt x="167" y="3576"/>
                    <a:pt x="167" y="3576"/>
                  </a:cubicBezTo>
                  <a:cubicBezTo>
                    <a:pt x="169" y="3573"/>
                    <a:pt x="135" y="3519"/>
                    <a:pt x="141" y="3509"/>
                  </a:cubicBezTo>
                  <a:cubicBezTo>
                    <a:pt x="147" y="3500"/>
                    <a:pt x="155" y="3505"/>
                    <a:pt x="152" y="3482"/>
                  </a:cubicBezTo>
                  <a:cubicBezTo>
                    <a:pt x="151" y="3476"/>
                    <a:pt x="146" y="3452"/>
                    <a:pt x="143" y="3447"/>
                  </a:cubicBezTo>
                  <a:lnTo>
                    <a:pt x="143" y="3447"/>
                  </a:lnTo>
                  <a:cubicBezTo>
                    <a:pt x="145" y="3450"/>
                    <a:pt x="138" y="3483"/>
                    <a:pt x="135" y="3483"/>
                  </a:cubicBezTo>
                  <a:cubicBezTo>
                    <a:pt x="135" y="3483"/>
                    <a:pt x="134" y="3482"/>
                    <a:pt x="134" y="3478"/>
                  </a:cubicBezTo>
                  <a:cubicBezTo>
                    <a:pt x="132" y="3460"/>
                    <a:pt x="132" y="3444"/>
                    <a:pt x="129" y="3427"/>
                  </a:cubicBezTo>
                  <a:lnTo>
                    <a:pt x="125" y="3399"/>
                  </a:lnTo>
                  <a:cubicBezTo>
                    <a:pt x="125" y="3392"/>
                    <a:pt x="124" y="3390"/>
                    <a:pt x="121" y="3390"/>
                  </a:cubicBezTo>
                  <a:cubicBezTo>
                    <a:pt x="121" y="3388"/>
                    <a:pt x="121" y="3388"/>
                    <a:pt x="122" y="3388"/>
                  </a:cubicBezTo>
                  <a:cubicBezTo>
                    <a:pt x="125" y="3388"/>
                    <a:pt x="134" y="3393"/>
                    <a:pt x="136" y="3393"/>
                  </a:cubicBezTo>
                  <a:cubicBezTo>
                    <a:pt x="136" y="3393"/>
                    <a:pt x="136" y="3393"/>
                    <a:pt x="136" y="3393"/>
                  </a:cubicBezTo>
                  <a:cubicBezTo>
                    <a:pt x="141" y="3389"/>
                    <a:pt x="132" y="3373"/>
                    <a:pt x="130" y="3370"/>
                  </a:cubicBezTo>
                  <a:cubicBezTo>
                    <a:pt x="127" y="3365"/>
                    <a:pt x="118" y="3357"/>
                    <a:pt x="119" y="3346"/>
                  </a:cubicBezTo>
                  <a:cubicBezTo>
                    <a:pt x="120" y="3340"/>
                    <a:pt x="122" y="3340"/>
                    <a:pt x="125" y="3340"/>
                  </a:cubicBezTo>
                  <a:cubicBezTo>
                    <a:pt x="125" y="3340"/>
                    <a:pt x="126" y="3340"/>
                    <a:pt x="126" y="3340"/>
                  </a:cubicBezTo>
                  <a:cubicBezTo>
                    <a:pt x="128" y="3340"/>
                    <a:pt x="129" y="3340"/>
                    <a:pt x="130" y="3338"/>
                  </a:cubicBezTo>
                  <a:lnTo>
                    <a:pt x="130" y="3338"/>
                  </a:lnTo>
                  <a:cubicBezTo>
                    <a:pt x="130" y="3339"/>
                    <a:pt x="129" y="3339"/>
                    <a:pt x="129" y="3339"/>
                  </a:cubicBezTo>
                  <a:cubicBezTo>
                    <a:pt x="124" y="3339"/>
                    <a:pt x="111" y="3308"/>
                    <a:pt x="108" y="3300"/>
                  </a:cubicBezTo>
                  <a:cubicBezTo>
                    <a:pt x="106" y="3290"/>
                    <a:pt x="103" y="3279"/>
                    <a:pt x="103" y="3268"/>
                  </a:cubicBezTo>
                  <a:cubicBezTo>
                    <a:pt x="103" y="3260"/>
                    <a:pt x="107" y="3264"/>
                    <a:pt x="107" y="3255"/>
                  </a:cubicBezTo>
                  <a:cubicBezTo>
                    <a:pt x="107" y="3247"/>
                    <a:pt x="104" y="3213"/>
                    <a:pt x="99" y="3213"/>
                  </a:cubicBezTo>
                  <a:cubicBezTo>
                    <a:pt x="93" y="3212"/>
                    <a:pt x="91" y="3210"/>
                    <a:pt x="89" y="3197"/>
                  </a:cubicBezTo>
                  <a:cubicBezTo>
                    <a:pt x="89" y="3197"/>
                    <a:pt x="86" y="3178"/>
                    <a:pt x="88" y="3178"/>
                  </a:cubicBezTo>
                  <a:lnTo>
                    <a:pt x="88" y="3178"/>
                  </a:lnTo>
                  <a:cubicBezTo>
                    <a:pt x="90" y="3178"/>
                    <a:pt x="99" y="3196"/>
                    <a:pt x="104" y="3196"/>
                  </a:cubicBezTo>
                  <a:cubicBezTo>
                    <a:pt x="105" y="3196"/>
                    <a:pt x="107" y="3193"/>
                    <a:pt x="107" y="3187"/>
                  </a:cubicBezTo>
                  <a:cubicBezTo>
                    <a:pt x="107" y="3168"/>
                    <a:pt x="94" y="3161"/>
                    <a:pt x="97" y="3141"/>
                  </a:cubicBezTo>
                  <a:cubicBezTo>
                    <a:pt x="100" y="3118"/>
                    <a:pt x="93" y="3104"/>
                    <a:pt x="87" y="3087"/>
                  </a:cubicBezTo>
                  <a:cubicBezTo>
                    <a:pt x="82" y="3074"/>
                    <a:pt x="85" y="3076"/>
                    <a:pt x="86" y="3069"/>
                  </a:cubicBezTo>
                  <a:cubicBezTo>
                    <a:pt x="86" y="3062"/>
                    <a:pt x="81" y="3051"/>
                    <a:pt x="80" y="3045"/>
                  </a:cubicBezTo>
                  <a:cubicBezTo>
                    <a:pt x="75" y="3040"/>
                    <a:pt x="64" y="3015"/>
                    <a:pt x="73" y="3008"/>
                  </a:cubicBezTo>
                  <a:cubicBezTo>
                    <a:pt x="76" y="3006"/>
                    <a:pt x="96" y="2994"/>
                    <a:pt x="84" y="2982"/>
                  </a:cubicBezTo>
                  <a:cubicBezTo>
                    <a:pt x="78" y="2976"/>
                    <a:pt x="74" y="2978"/>
                    <a:pt x="73" y="2960"/>
                  </a:cubicBezTo>
                  <a:cubicBezTo>
                    <a:pt x="73" y="2952"/>
                    <a:pt x="80" y="2957"/>
                    <a:pt x="81" y="2952"/>
                  </a:cubicBezTo>
                  <a:cubicBezTo>
                    <a:pt x="84" y="2947"/>
                    <a:pt x="82" y="2936"/>
                    <a:pt x="81" y="2929"/>
                  </a:cubicBezTo>
                  <a:lnTo>
                    <a:pt x="70" y="2930"/>
                  </a:lnTo>
                  <a:cubicBezTo>
                    <a:pt x="69" y="2936"/>
                    <a:pt x="68" y="2946"/>
                    <a:pt x="66" y="2949"/>
                  </a:cubicBezTo>
                  <a:cubicBezTo>
                    <a:pt x="65" y="2949"/>
                    <a:pt x="65" y="2949"/>
                    <a:pt x="64" y="2949"/>
                  </a:cubicBezTo>
                  <a:cubicBezTo>
                    <a:pt x="59" y="2949"/>
                    <a:pt x="58" y="2922"/>
                    <a:pt x="58" y="2917"/>
                  </a:cubicBezTo>
                  <a:cubicBezTo>
                    <a:pt x="56" y="2896"/>
                    <a:pt x="63" y="2906"/>
                    <a:pt x="66" y="2888"/>
                  </a:cubicBezTo>
                  <a:cubicBezTo>
                    <a:pt x="66" y="2884"/>
                    <a:pt x="69" y="2856"/>
                    <a:pt x="67" y="2853"/>
                  </a:cubicBezTo>
                  <a:cubicBezTo>
                    <a:pt x="62" y="2846"/>
                    <a:pt x="59" y="2855"/>
                    <a:pt x="56" y="2836"/>
                  </a:cubicBezTo>
                  <a:cubicBezTo>
                    <a:pt x="55" y="2827"/>
                    <a:pt x="56" y="2817"/>
                    <a:pt x="52" y="2813"/>
                  </a:cubicBezTo>
                  <a:cubicBezTo>
                    <a:pt x="44" y="2804"/>
                    <a:pt x="45" y="2743"/>
                    <a:pt x="46" y="2728"/>
                  </a:cubicBezTo>
                  <a:cubicBezTo>
                    <a:pt x="46" y="2711"/>
                    <a:pt x="48" y="2715"/>
                    <a:pt x="53" y="2710"/>
                  </a:cubicBezTo>
                  <a:cubicBezTo>
                    <a:pt x="58" y="2704"/>
                    <a:pt x="56" y="2681"/>
                    <a:pt x="55" y="2671"/>
                  </a:cubicBezTo>
                  <a:cubicBezTo>
                    <a:pt x="58" y="2660"/>
                    <a:pt x="59" y="2640"/>
                    <a:pt x="52" y="2634"/>
                  </a:cubicBezTo>
                  <a:cubicBezTo>
                    <a:pt x="47" y="2630"/>
                    <a:pt x="48" y="2622"/>
                    <a:pt x="48" y="2611"/>
                  </a:cubicBezTo>
                  <a:cubicBezTo>
                    <a:pt x="48" y="2604"/>
                    <a:pt x="44" y="2602"/>
                    <a:pt x="43" y="2593"/>
                  </a:cubicBezTo>
                  <a:cubicBezTo>
                    <a:pt x="41" y="2576"/>
                    <a:pt x="43" y="2566"/>
                    <a:pt x="43" y="2551"/>
                  </a:cubicBezTo>
                  <a:cubicBezTo>
                    <a:pt x="43" y="2537"/>
                    <a:pt x="25" y="2504"/>
                    <a:pt x="18" y="2504"/>
                  </a:cubicBezTo>
                  <a:cubicBezTo>
                    <a:pt x="17" y="2504"/>
                    <a:pt x="16" y="2505"/>
                    <a:pt x="15" y="2507"/>
                  </a:cubicBezTo>
                  <a:cubicBezTo>
                    <a:pt x="15" y="2507"/>
                    <a:pt x="15" y="2507"/>
                    <a:pt x="15" y="2507"/>
                  </a:cubicBezTo>
                  <a:cubicBezTo>
                    <a:pt x="16" y="2507"/>
                    <a:pt x="18" y="2525"/>
                    <a:pt x="18" y="2527"/>
                  </a:cubicBezTo>
                  <a:cubicBezTo>
                    <a:pt x="17" y="2537"/>
                    <a:pt x="16" y="2548"/>
                    <a:pt x="13" y="2555"/>
                  </a:cubicBezTo>
                  <a:cubicBezTo>
                    <a:pt x="9" y="2577"/>
                    <a:pt x="7" y="2601"/>
                    <a:pt x="10" y="2625"/>
                  </a:cubicBezTo>
                  <a:cubicBezTo>
                    <a:pt x="11" y="2642"/>
                    <a:pt x="24" y="2626"/>
                    <a:pt x="26" y="2648"/>
                  </a:cubicBezTo>
                  <a:cubicBezTo>
                    <a:pt x="28" y="2663"/>
                    <a:pt x="25" y="2674"/>
                    <a:pt x="22" y="2685"/>
                  </a:cubicBezTo>
                  <a:cubicBezTo>
                    <a:pt x="17" y="2685"/>
                    <a:pt x="17" y="2686"/>
                    <a:pt x="17" y="2698"/>
                  </a:cubicBezTo>
                  <a:cubicBezTo>
                    <a:pt x="17" y="2710"/>
                    <a:pt x="17" y="2711"/>
                    <a:pt x="19" y="2711"/>
                  </a:cubicBezTo>
                  <a:cubicBezTo>
                    <a:pt x="19" y="2711"/>
                    <a:pt x="20" y="2711"/>
                    <a:pt x="20" y="2711"/>
                  </a:cubicBezTo>
                  <a:cubicBezTo>
                    <a:pt x="21" y="2711"/>
                    <a:pt x="23" y="2711"/>
                    <a:pt x="24" y="2712"/>
                  </a:cubicBezTo>
                  <a:cubicBezTo>
                    <a:pt x="28" y="2715"/>
                    <a:pt x="31" y="2729"/>
                    <a:pt x="28" y="2735"/>
                  </a:cubicBezTo>
                  <a:cubicBezTo>
                    <a:pt x="27" y="2739"/>
                    <a:pt x="25" y="2740"/>
                    <a:pt x="23" y="2740"/>
                  </a:cubicBezTo>
                  <a:cubicBezTo>
                    <a:pt x="21" y="2740"/>
                    <a:pt x="19" y="2739"/>
                    <a:pt x="17" y="2739"/>
                  </a:cubicBezTo>
                  <a:cubicBezTo>
                    <a:pt x="14" y="2739"/>
                    <a:pt x="12" y="2741"/>
                    <a:pt x="12" y="2754"/>
                  </a:cubicBezTo>
                  <a:cubicBezTo>
                    <a:pt x="13" y="2765"/>
                    <a:pt x="19" y="2789"/>
                    <a:pt x="24" y="2789"/>
                  </a:cubicBezTo>
                  <a:cubicBezTo>
                    <a:pt x="26" y="2794"/>
                    <a:pt x="25" y="2803"/>
                    <a:pt x="26" y="2809"/>
                  </a:cubicBezTo>
                  <a:cubicBezTo>
                    <a:pt x="27" y="2816"/>
                    <a:pt x="42" y="2870"/>
                    <a:pt x="40" y="2874"/>
                  </a:cubicBezTo>
                  <a:cubicBezTo>
                    <a:pt x="40" y="2875"/>
                    <a:pt x="39" y="2876"/>
                    <a:pt x="38" y="2876"/>
                  </a:cubicBezTo>
                  <a:cubicBezTo>
                    <a:pt x="33" y="2876"/>
                    <a:pt x="22" y="2848"/>
                    <a:pt x="19" y="2848"/>
                  </a:cubicBezTo>
                  <a:lnTo>
                    <a:pt x="19" y="2848"/>
                  </a:lnTo>
                  <a:cubicBezTo>
                    <a:pt x="24" y="2848"/>
                    <a:pt x="34" y="2916"/>
                    <a:pt x="38" y="2924"/>
                  </a:cubicBezTo>
                  <a:cubicBezTo>
                    <a:pt x="44" y="2935"/>
                    <a:pt x="43" y="2945"/>
                    <a:pt x="38" y="2957"/>
                  </a:cubicBezTo>
                  <a:cubicBezTo>
                    <a:pt x="32" y="2977"/>
                    <a:pt x="40" y="2974"/>
                    <a:pt x="41" y="2986"/>
                  </a:cubicBezTo>
                  <a:cubicBezTo>
                    <a:pt x="43" y="3000"/>
                    <a:pt x="44" y="3004"/>
                    <a:pt x="41" y="3014"/>
                  </a:cubicBezTo>
                  <a:cubicBezTo>
                    <a:pt x="39" y="3018"/>
                    <a:pt x="39" y="3021"/>
                    <a:pt x="40" y="3027"/>
                  </a:cubicBezTo>
                  <a:cubicBezTo>
                    <a:pt x="41" y="3033"/>
                    <a:pt x="45" y="3038"/>
                    <a:pt x="48" y="3038"/>
                  </a:cubicBezTo>
                  <a:cubicBezTo>
                    <a:pt x="49" y="3038"/>
                    <a:pt x="51" y="3037"/>
                    <a:pt x="52" y="3034"/>
                  </a:cubicBezTo>
                  <a:cubicBezTo>
                    <a:pt x="53" y="3033"/>
                    <a:pt x="55" y="3031"/>
                    <a:pt x="57" y="3031"/>
                  </a:cubicBezTo>
                  <a:cubicBezTo>
                    <a:pt x="59" y="3031"/>
                    <a:pt x="61" y="3034"/>
                    <a:pt x="60" y="3042"/>
                  </a:cubicBezTo>
                  <a:cubicBezTo>
                    <a:pt x="59" y="3055"/>
                    <a:pt x="52" y="3058"/>
                    <a:pt x="52" y="3072"/>
                  </a:cubicBezTo>
                  <a:cubicBezTo>
                    <a:pt x="51" y="3085"/>
                    <a:pt x="55" y="3100"/>
                    <a:pt x="59" y="3111"/>
                  </a:cubicBezTo>
                  <a:cubicBezTo>
                    <a:pt x="59" y="3122"/>
                    <a:pt x="60" y="3131"/>
                    <a:pt x="59" y="3141"/>
                  </a:cubicBezTo>
                  <a:cubicBezTo>
                    <a:pt x="57" y="3144"/>
                    <a:pt x="56" y="3147"/>
                    <a:pt x="57" y="3151"/>
                  </a:cubicBezTo>
                  <a:cubicBezTo>
                    <a:pt x="59" y="3168"/>
                    <a:pt x="63" y="3163"/>
                    <a:pt x="65" y="3179"/>
                  </a:cubicBezTo>
                  <a:cubicBezTo>
                    <a:pt x="66" y="3191"/>
                    <a:pt x="64" y="3199"/>
                    <a:pt x="65" y="3209"/>
                  </a:cubicBezTo>
                  <a:cubicBezTo>
                    <a:pt x="65" y="3234"/>
                    <a:pt x="73" y="3266"/>
                    <a:pt x="82" y="3286"/>
                  </a:cubicBezTo>
                  <a:cubicBezTo>
                    <a:pt x="89" y="3300"/>
                    <a:pt x="91" y="3304"/>
                    <a:pt x="82" y="3305"/>
                  </a:cubicBezTo>
                  <a:cubicBezTo>
                    <a:pt x="80" y="3302"/>
                    <a:pt x="79" y="3301"/>
                    <a:pt x="78" y="3301"/>
                  </a:cubicBezTo>
                  <a:lnTo>
                    <a:pt x="78" y="3301"/>
                  </a:lnTo>
                  <a:cubicBezTo>
                    <a:pt x="75" y="3301"/>
                    <a:pt x="77" y="3313"/>
                    <a:pt x="79" y="3319"/>
                  </a:cubicBezTo>
                  <a:cubicBezTo>
                    <a:pt x="80" y="3333"/>
                    <a:pt x="82" y="3350"/>
                    <a:pt x="86" y="3363"/>
                  </a:cubicBezTo>
                  <a:cubicBezTo>
                    <a:pt x="90" y="3372"/>
                    <a:pt x="96" y="3379"/>
                    <a:pt x="96" y="3395"/>
                  </a:cubicBezTo>
                  <a:cubicBezTo>
                    <a:pt x="86" y="3396"/>
                    <a:pt x="95" y="3432"/>
                    <a:pt x="98" y="3443"/>
                  </a:cubicBezTo>
                  <a:cubicBezTo>
                    <a:pt x="101" y="3454"/>
                    <a:pt x="118" y="3469"/>
                    <a:pt x="115" y="3475"/>
                  </a:cubicBezTo>
                  <a:cubicBezTo>
                    <a:pt x="109" y="3489"/>
                    <a:pt x="107" y="3493"/>
                    <a:pt x="110" y="3516"/>
                  </a:cubicBezTo>
                  <a:cubicBezTo>
                    <a:pt x="114" y="3551"/>
                    <a:pt x="120" y="3587"/>
                    <a:pt x="127" y="3621"/>
                  </a:cubicBezTo>
                  <a:cubicBezTo>
                    <a:pt x="129" y="3633"/>
                    <a:pt x="134" y="3646"/>
                    <a:pt x="138" y="3657"/>
                  </a:cubicBezTo>
                  <a:cubicBezTo>
                    <a:pt x="141" y="3664"/>
                    <a:pt x="146" y="3669"/>
                    <a:pt x="147" y="3675"/>
                  </a:cubicBezTo>
                  <a:cubicBezTo>
                    <a:pt x="149" y="3685"/>
                    <a:pt x="143" y="3695"/>
                    <a:pt x="142" y="3702"/>
                  </a:cubicBezTo>
                  <a:cubicBezTo>
                    <a:pt x="142" y="3713"/>
                    <a:pt x="143" y="3725"/>
                    <a:pt x="145" y="3737"/>
                  </a:cubicBezTo>
                  <a:cubicBezTo>
                    <a:pt x="147" y="3752"/>
                    <a:pt x="151" y="3765"/>
                    <a:pt x="159" y="3765"/>
                  </a:cubicBezTo>
                  <a:cubicBezTo>
                    <a:pt x="159" y="3765"/>
                    <a:pt x="159" y="3765"/>
                    <a:pt x="160" y="3765"/>
                  </a:cubicBezTo>
                  <a:lnTo>
                    <a:pt x="160" y="3765"/>
                  </a:lnTo>
                  <a:cubicBezTo>
                    <a:pt x="154" y="3767"/>
                    <a:pt x="171" y="3800"/>
                    <a:pt x="175" y="3807"/>
                  </a:cubicBezTo>
                  <a:cubicBezTo>
                    <a:pt x="176" y="3812"/>
                    <a:pt x="171" y="3833"/>
                    <a:pt x="172" y="3843"/>
                  </a:cubicBezTo>
                  <a:cubicBezTo>
                    <a:pt x="173" y="3856"/>
                    <a:pt x="176" y="3874"/>
                    <a:pt x="182" y="3887"/>
                  </a:cubicBezTo>
                  <a:cubicBezTo>
                    <a:pt x="184" y="3892"/>
                    <a:pt x="186" y="3894"/>
                    <a:pt x="188" y="3894"/>
                  </a:cubicBezTo>
                  <a:cubicBezTo>
                    <a:pt x="191" y="3894"/>
                    <a:pt x="194" y="3892"/>
                    <a:pt x="197" y="3891"/>
                  </a:cubicBezTo>
                  <a:cubicBezTo>
                    <a:pt x="197" y="3896"/>
                    <a:pt x="202" y="3910"/>
                    <a:pt x="202" y="3916"/>
                  </a:cubicBezTo>
                  <a:cubicBezTo>
                    <a:pt x="201" y="3916"/>
                    <a:pt x="201" y="3916"/>
                    <a:pt x="201" y="3916"/>
                  </a:cubicBezTo>
                  <a:cubicBezTo>
                    <a:pt x="200" y="3916"/>
                    <a:pt x="199" y="3917"/>
                    <a:pt x="197" y="3919"/>
                  </a:cubicBezTo>
                  <a:cubicBezTo>
                    <a:pt x="197" y="3922"/>
                    <a:pt x="200" y="3935"/>
                    <a:pt x="202" y="3939"/>
                  </a:cubicBezTo>
                  <a:cubicBezTo>
                    <a:pt x="203" y="3944"/>
                    <a:pt x="198" y="3948"/>
                    <a:pt x="199" y="3955"/>
                  </a:cubicBezTo>
                  <a:cubicBezTo>
                    <a:pt x="200" y="3964"/>
                    <a:pt x="202" y="3972"/>
                    <a:pt x="204" y="3981"/>
                  </a:cubicBezTo>
                  <a:cubicBezTo>
                    <a:pt x="212" y="4006"/>
                    <a:pt x="219" y="4016"/>
                    <a:pt x="230" y="4035"/>
                  </a:cubicBezTo>
                  <a:cubicBezTo>
                    <a:pt x="245" y="4060"/>
                    <a:pt x="236" y="4055"/>
                    <a:pt x="227" y="4057"/>
                  </a:cubicBezTo>
                  <a:cubicBezTo>
                    <a:pt x="227" y="4057"/>
                    <a:pt x="227" y="4057"/>
                    <a:pt x="227" y="4057"/>
                  </a:cubicBezTo>
                  <a:cubicBezTo>
                    <a:pt x="232" y="4057"/>
                    <a:pt x="232" y="4073"/>
                    <a:pt x="238" y="4079"/>
                  </a:cubicBezTo>
                  <a:cubicBezTo>
                    <a:pt x="239" y="4080"/>
                    <a:pt x="246" y="4079"/>
                    <a:pt x="246" y="4081"/>
                  </a:cubicBezTo>
                  <a:cubicBezTo>
                    <a:pt x="250" y="4092"/>
                    <a:pt x="241" y="4091"/>
                    <a:pt x="244" y="4101"/>
                  </a:cubicBezTo>
                  <a:cubicBezTo>
                    <a:pt x="247" y="4115"/>
                    <a:pt x="258" y="4122"/>
                    <a:pt x="263" y="4133"/>
                  </a:cubicBezTo>
                  <a:cubicBezTo>
                    <a:pt x="267" y="4142"/>
                    <a:pt x="267" y="4145"/>
                    <a:pt x="266" y="4145"/>
                  </a:cubicBezTo>
                  <a:cubicBezTo>
                    <a:pt x="264" y="4145"/>
                    <a:pt x="260" y="4139"/>
                    <a:pt x="257" y="4136"/>
                  </a:cubicBezTo>
                  <a:cubicBezTo>
                    <a:pt x="254" y="4132"/>
                    <a:pt x="252" y="4130"/>
                    <a:pt x="250" y="4130"/>
                  </a:cubicBezTo>
                  <a:cubicBezTo>
                    <a:pt x="246" y="4130"/>
                    <a:pt x="243" y="4136"/>
                    <a:pt x="248" y="4147"/>
                  </a:cubicBezTo>
                  <a:cubicBezTo>
                    <a:pt x="255" y="4162"/>
                    <a:pt x="265" y="4179"/>
                    <a:pt x="273" y="4179"/>
                  </a:cubicBezTo>
                  <a:cubicBezTo>
                    <a:pt x="273" y="4179"/>
                    <a:pt x="273" y="4179"/>
                    <a:pt x="274" y="4178"/>
                  </a:cubicBezTo>
                  <a:lnTo>
                    <a:pt x="274" y="4178"/>
                  </a:lnTo>
                  <a:cubicBezTo>
                    <a:pt x="255" y="4185"/>
                    <a:pt x="307" y="4291"/>
                    <a:pt x="293" y="4294"/>
                  </a:cubicBezTo>
                  <a:cubicBezTo>
                    <a:pt x="290" y="4319"/>
                    <a:pt x="307" y="4335"/>
                    <a:pt x="316" y="4358"/>
                  </a:cubicBezTo>
                  <a:cubicBezTo>
                    <a:pt x="322" y="4376"/>
                    <a:pt x="327" y="4393"/>
                    <a:pt x="333" y="4411"/>
                  </a:cubicBezTo>
                  <a:cubicBezTo>
                    <a:pt x="339" y="4436"/>
                    <a:pt x="354" y="4456"/>
                    <a:pt x="361" y="4477"/>
                  </a:cubicBezTo>
                  <a:cubicBezTo>
                    <a:pt x="368" y="4494"/>
                    <a:pt x="363" y="4501"/>
                    <a:pt x="372" y="4523"/>
                  </a:cubicBezTo>
                  <a:cubicBezTo>
                    <a:pt x="375" y="4531"/>
                    <a:pt x="380" y="4545"/>
                    <a:pt x="385" y="4550"/>
                  </a:cubicBezTo>
                  <a:cubicBezTo>
                    <a:pt x="388" y="4552"/>
                    <a:pt x="391" y="4549"/>
                    <a:pt x="393" y="4555"/>
                  </a:cubicBezTo>
                  <a:cubicBezTo>
                    <a:pt x="399" y="4573"/>
                    <a:pt x="389" y="4578"/>
                    <a:pt x="383" y="4580"/>
                  </a:cubicBezTo>
                  <a:cubicBezTo>
                    <a:pt x="383" y="4580"/>
                    <a:pt x="384" y="4580"/>
                    <a:pt x="384" y="4580"/>
                  </a:cubicBezTo>
                  <a:cubicBezTo>
                    <a:pt x="396" y="4580"/>
                    <a:pt x="442" y="4722"/>
                    <a:pt x="448" y="4741"/>
                  </a:cubicBezTo>
                  <a:cubicBezTo>
                    <a:pt x="455" y="4761"/>
                    <a:pt x="458" y="4786"/>
                    <a:pt x="465" y="4804"/>
                  </a:cubicBezTo>
                  <a:cubicBezTo>
                    <a:pt x="472" y="4823"/>
                    <a:pt x="484" y="4839"/>
                    <a:pt x="494" y="4854"/>
                  </a:cubicBezTo>
                  <a:cubicBezTo>
                    <a:pt x="497" y="4858"/>
                    <a:pt x="510" y="4868"/>
                    <a:pt x="514" y="4868"/>
                  </a:cubicBezTo>
                  <a:cubicBezTo>
                    <a:pt x="515" y="4868"/>
                    <a:pt x="515" y="4868"/>
                    <a:pt x="514" y="4865"/>
                  </a:cubicBezTo>
                  <a:lnTo>
                    <a:pt x="514" y="4865"/>
                  </a:lnTo>
                  <a:cubicBezTo>
                    <a:pt x="520" y="4879"/>
                    <a:pt x="500" y="4876"/>
                    <a:pt x="515" y="4895"/>
                  </a:cubicBezTo>
                  <a:cubicBezTo>
                    <a:pt x="517" y="4898"/>
                    <a:pt x="534" y="4915"/>
                    <a:pt x="534" y="4921"/>
                  </a:cubicBezTo>
                  <a:cubicBezTo>
                    <a:pt x="534" y="4922"/>
                    <a:pt x="533" y="4922"/>
                    <a:pt x="533" y="4922"/>
                  </a:cubicBezTo>
                  <a:cubicBezTo>
                    <a:pt x="531" y="4922"/>
                    <a:pt x="524" y="4918"/>
                    <a:pt x="520" y="4918"/>
                  </a:cubicBezTo>
                  <a:cubicBezTo>
                    <a:pt x="518" y="4918"/>
                    <a:pt x="517" y="4919"/>
                    <a:pt x="520" y="4923"/>
                  </a:cubicBezTo>
                  <a:cubicBezTo>
                    <a:pt x="528" y="4937"/>
                    <a:pt x="543" y="4961"/>
                    <a:pt x="552" y="4961"/>
                  </a:cubicBezTo>
                  <a:cubicBezTo>
                    <a:pt x="552" y="4961"/>
                    <a:pt x="552" y="4961"/>
                    <a:pt x="553" y="4961"/>
                  </a:cubicBezTo>
                  <a:cubicBezTo>
                    <a:pt x="558" y="4969"/>
                    <a:pt x="554" y="4984"/>
                    <a:pt x="553" y="4989"/>
                  </a:cubicBezTo>
                  <a:cubicBezTo>
                    <a:pt x="554" y="4991"/>
                    <a:pt x="560" y="5024"/>
                    <a:pt x="562" y="5025"/>
                  </a:cubicBezTo>
                  <a:cubicBezTo>
                    <a:pt x="568" y="5029"/>
                    <a:pt x="575" y="5023"/>
                    <a:pt x="584" y="5039"/>
                  </a:cubicBezTo>
                  <a:cubicBezTo>
                    <a:pt x="590" y="5051"/>
                    <a:pt x="590" y="5062"/>
                    <a:pt x="597" y="5075"/>
                  </a:cubicBezTo>
                  <a:cubicBezTo>
                    <a:pt x="605" y="5088"/>
                    <a:pt x="609" y="5088"/>
                    <a:pt x="615" y="5103"/>
                  </a:cubicBezTo>
                  <a:cubicBezTo>
                    <a:pt x="623" y="5120"/>
                    <a:pt x="618" y="5127"/>
                    <a:pt x="625" y="5146"/>
                  </a:cubicBezTo>
                  <a:cubicBezTo>
                    <a:pt x="629" y="5157"/>
                    <a:pt x="638" y="5175"/>
                    <a:pt x="645" y="5175"/>
                  </a:cubicBezTo>
                  <a:cubicBezTo>
                    <a:pt x="645" y="5175"/>
                    <a:pt x="646" y="5175"/>
                    <a:pt x="646" y="5175"/>
                  </a:cubicBezTo>
                  <a:cubicBezTo>
                    <a:pt x="646" y="5178"/>
                    <a:pt x="649" y="5206"/>
                    <a:pt x="651" y="5206"/>
                  </a:cubicBezTo>
                  <a:cubicBezTo>
                    <a:pt x="651" y="5206"/>
                    <a:pt x="651" y="5206"/>
                    <a:pt x="651" y="5206"/>
                  </a:cubicBezTo>
                  <a:cubicBezTo>
                    <a:pt x="653" y="5204"/>
                    <a:pt x="654" y="5195"/>
                    <a:pt x="657" y="5195"/>
                  </a:cubicBezTo>
                  <a:cubicBezTo>
                    <a:pt x="659" y="5195"/>
                    <a:pt x="661" y="5197"/>
                    <a:pt x="665" y="5204"/>
                  </a:cubicBezTo>
                  <a:cubicBezTo>
                    <a:pt x="670" y="5214"/>
                    <a:pt x="668" y="5221"/>
                    <a:pt x="671" y="5230"/>
                  </a:cubicBezTo>
                  <a:cubicBezTo>
                    <a:pt x="678" y="5250"/>
                    <a:pt x="695" y="5284"/>
                    <a:pt x="707" y="5290"/>
                  </a:cubicBezTo>
                  <a:lnTo>
                    <a:pt x="707" y="5290"/>
                  </a:lnTo>
                  <a:cubicBezTo>
                    <a:pt x="707" y="5290"/>
                    <a:pt x="707" y="5290"/>
                    <a:pt x="706" y="5290"/>
                  </a:cubicBezTo>
                  <a:lnTo>
                    <a:pt x="706" y="5290"/>
                  </a:lnTo>
                  <a:cubicBezTo>
                    <a:pt x="701" y="5290"/>
                    <a:pt x="709" y="5322"/>
                    <a:pt x="713" y="5330"/>
                  </a:cubicBezTo>
                  <a:cubicBezTo>
                    <a:pt x="713" y="5330"/>
                    <a:pt x="714" y="5329"/>
                    <a:pt x="715" y="5329"/>
                  </a:cubicBezTo>
                  <a:cubicBezTo>
                    <a:pt x="720" y="5329"/>
                    <a:pt x="724" y="5339"/>
                    <a:pt x="730" y="5350"/>
                  </a:cubicBezTo>
                  <a:cubicBezTo>
                    <a:pt x="737" y="5365"/>
                    <a:pt x="733" y="5358"/>
                    <a:pt x="740" y="5361"/>
                  </a:cubicBezTo>
                  <a:cubicBezTo>
                    <a:pt x="749" y="5365"/>
                    <a:pt x="758" y="5404"/>
                    <a:pt x="763" y="5415"/>
                  </a:cubicBezTo>
                  <a:cubicBezTo>
                    <a:pt x="767" y="5423"/>
                    <a:pt x="772" y="5423"/>
                    <a:pt x="777" y="5432"/>
                  </a:cubicBezTo>
                  <a:cubicBezTo>
                    <a:pt x="786" y="5445"/>
                    <a:pt x="793" y="5461"/>
                    <a:pt x="801" y="5475"/>
                  </a:cubicBezTo>
                  <a:cubicBezTo>
                    <a:pt x="815" y="5502"/>
                    <a:pt x="824" y="5516"/>
                    <a:pt x="842" y="5523"/>
                  </a:cubicBezTo>
                  <a:cubicBezTo>
                    <a:pt x="837" y="5522"/>
                    <a:pt x="830" y="5517"/>
                    <a:pt x="825" y="5517"/>
                  </a:cubicBezTo>
                  <a:cubicBezTo>
                    <a:pt x="824" y="5517"/>
                    <a:pt x="823" y="5518"/>
                    <a:pt x="823" y="5519"/>
                  </a:cubicBezTo>
                  <a:cubicBezTo>
                    <a:pt x="819" y="5524"/>
                    <a:pt x="832" y="5536"/>
                    <a:pt x="836" y="5539"/>
                  </a:cubicBezTo>
                  <a:cubicBezTo>
                    <a:pt x="854" y="5551"/>
                    <a:pt x="858" y="5563"/>
                    <a:pt x="854" y="5580"/>
                  </a:cubicBezTo>
                  <a:cubicBezTo>
                    <a:pt x="851" y="5591"/>
                    <a:pt x="893" y="5602"/>
                    <a:pt x="881" y="5609"/>
                  </a:cubicBezTo>
                  <a:cubicBezTo>
                    <a:pt x="873" y="5613"/>
                    <a:pt x="897" y="5652"/>
                    <a:pt x="909" y="5652"/>
                  </a:cubicBezTo>
                  <a:cubicBezTo>
                    <a:pt x="909" y="5652"/>
                    <a:pt x="910" y="5652"/>
                    <a:pt x="911" y="5651"/>
                  </a:cubicBezTo>
                  <a:lnTo>
                    <a:pt x="911" y="5651"/>
                  </a:lnTo>
                  <a:cubicBezTo>
                    <a:pt x="906" y="5654"/>
                    <a:pt x="908" y="5662"/>
                    <a:pt x="911" y="5671"/>
                  </a:cubicBezTo>
                  <a:cubicBezTo>
                    <a:pt x="912" y="5677"/>
                    <a:pt x="919" y="5681"/>
                    <a:pt x="923" y="5689"/>
                  </a:cubicBezTo>
                  <a:cubicBezTo>
                    <a:pt x="930" y="5701"/>
                    <a:pt x="931" y="5708"/>
                    <a:pt x="938" y="5721"/>
                  </a:cubicBezTo>
                  <a:cubicBezTo>
                    <a:pt x="944" y="5733"/>
                    <a:pt x="953" y="5739"/>
                    <a:pt x="960" y="5749"/>
                  </a:cubicBezTo>
                  <a:cubicBezTo>
                    <a:pt x="967" y="5761"/>
                    <a:pt x="974" y="5774"/>
                    <a:pt x="981" y="5787"/>
                  </a:cubicBezTo>
                  <a:cubicBezTo>
                    <a:pt x="990" y="5807"/>
                    <a:pt x="995" y="5822"/>
                    <a:pt x="1009" y="5840"/>
                  </a:cubicBezTo>
                  <a:cubicBezTo>
                    <a:pt x="1016" y="5849"/>
                    <a:pt x="1028" y="5855"/>
                    <a:pt x="1031" y="5859"/>
                  </a:cubicBezTo>
                  <a:cubicBezTo>
                    <a:pt x="1035" y="5865"/>
                    <a:pt x="1029" y="5874"/>
                    <a:pt x="1031" y="5882"/>
                  </a:cubicBezTo>
                  <a:cubicBezTo>
                    <a:pt x="1035" y="5892"/>
                    <a:pt x="1045" y="5895"/>
                    <a:pt x="1049" y="5897"/>
                  </a:cubicBezTo>
                  <a:cubicBezTo>
                    <a:pt x="1049" y="5897"/>
                    <a:pt x="1049" y="5897"/>
                    <a:pt x="1050" y="5897"/>
                  </a:cubicBezTo>
                  <a:cubicBezTo>
                    <a:pt x="1052" y="5897"/>
                    <a:pt x="1055" y="5896"/>
                    <a:pt x="1058" y="5896"/>
                  </a:cubicBezTo>
                  <a:cubicBezTo>
                    <a:pt x="1063" y="5896"/>
                    <a:pt x="1068" y="5898"/>
                    <a:pt x="1070" y="5906"/>
                  </a:cubicBezTo>
                  <a:cubicBezTo>
                    <a:pt x="1072" y="5919"/>
                    <a:pt x="1070" y="5927"/>
                    <a:pt x="1077" y="5943"/>
                  </a:cubicBezTo>
                  <a:cubicBezTo>
                    <a:pt x="1088" y="5965"/>
                    <a:pt x="1112" y="5961"/>
                    <a:pt x="1114" y="5984"/>
                  </a:cubicBezTo>
                  <a:cubicBezTo>
                    <a:pt x="1116" y="5998"/>
                    <a:pt x="1146" y="6035"/>
                    <a:pt x="1156" y="6047"/>
                  </a:cubicBezTo>
                  <a:cubicBezTo>
                    <a:pt x="1167" y="6059"/>
                    <a:pt x="1177" y="6070"/>
                    <a:pt x="1185" y="6084"/>
                  </a:cubicBezTo>
                  <a:cubicBezTo>
                    <a:pt x="1187" y="6088"/>
                    <a:pt x="1198" y="6119"/>
                    <a:pt x="1200" y="6119"/>
                  </a:cubicBezTo>
                  <a:cubicBezTo>
                    <a:pt x="1200" y="6119"/>
                    <a:pt x="1200" y="6119"/>
                    <a:pt x="1200" y="6119"/>
                  </a:cubicBezTo>
                  <a:cubicBezTo>
                    <a:pt x="1201" y="6117"/>
                    <a:pt x="1199" y="6110"/>
                    <a:pt x="1202" y="6110"/>
                  </a:cubicBezTo>
                  <a:cubicBezTo>
                    <a:pt x="1203" y="6110"/>
                    <a:pt x="1204" y="6111"/>
                    <a:pt x="1207" y="6113"/>
                  </a:cubicBezTo>
                  <a:cubicBezTo>
                    <a:pt x="1212" y="6118"/>
                    <a:pt x="1217" y="6124"/>
                    <a:pt x="1222" y="6130"/>
                  </a:cubicBezTo>
                  <a:cubicBezTo>
                    <a:pt x="1229" y="6142"/>
                    <a:pt x="1241" y="6164"/>
                    <a:pt x="1235" y="6168"/>
                  </a:cubicBezTo>
                  <a:cubicBezTo>
                    <a:pt x="1238" y="6166"/>
                    <a:pt x="1240" y="6165"/>
                    <a:pt x="1242" y="6165"/>
                  </a:cubicBezTo>
                  <a:cubicBezTo>
                    <a:pt x="1253" y="6165"/>
                    <a:pt x="1248" y="6192"/>
                    <a:pt x="1260" y="6206"/>
                  </a:cubicBezTo>
                  <a:cubicBezTo>
                    <a:pt x="1272" y="6221"/>
                    <a:pt x="1283" y="6215"/>
                    <a:pt x="1297" y="6233"/>
                  </a:cubicBezTo>
                  <a:cubicBezTo>
                    <a:pt x="1300" y="6238"/>
                    <a:pt x="1307" y="6255"/>
                    <a:pt x="1311" y="6262"/>
                  </a:cubicBezTo>
                  <a:cubicBezTo>
                    <a:pt x="1328" y="6289"/>
                    <a:pt x="1329" y="6272"/>
                    <a:pt x="1347" y="6300"/>
                  </a:cubicBezTo>
                  <a:cubicBezTo>
                    <a:pt x="1360" y="6318"/>
                    <a:pt x="1367" y="6331"/>
                    <a:pt x="1382" y="6348"/>
                  </a:cubicBezTo>
                  <a:cubicBezTo>
                    <a:pt x="1387" y="6353"/>
                    <a:pt x="1404" y="6366"/>
                    <a:pt x="1405" y="6367"/>
                  </a:cubicBezTo>
                  <a:cubicBezTo>
                    <a:pt x="1425" y="6394"/>
                    <a:pt x="1434" y="6435"/>
                    <a:pt x="1462" y="6457"/>
                  </a:cubicBezTo>
                  <a:cubicBezTo>
                    <a:pt x="1466" y="6461"/>
                    <a:pt x="1468" y="6462"/>
                    <a:pt x="1470" y="6462"/>
                  </a:cubicBezTo>
                  <a:cubicBezTo>
                    <a:pt x="1471" y="6462"/>
                    <a:pt x="1471" y="6462"/>
                    <a:pt x="1472" y="6462"/>
                  </a:cubicBezTo>
                  <a:cubicBezTo>
                    <a:pt x="1473" y="6462"/>
                    <a:pt x="1475" y="6463"/>
                    <a:pt x="1481" y="6470"/>
                  </a:cubicBezTo>
                  <a:cubicBezTo>
                    <a:pt x="1483" y="6477"/>
                    <a:pt x="1486" y="6485"/>
                    <a:pt x="1491" y="6493"/>
                  </a:cubicBezTo>
                  <a:cubicBezTo>
                    <a:pt x="1495" y="6496"/>
                    <a:pt x="1497" y="6493"/>
                    <a:pt x="1502" y="6497"/>
                  </a:cubicBezTo>
                  <a:cubicBezTo>
                    <a:pt x="1518" y="6512"/>
                    <a:pt x="1534" y="6538"/>
                    <a:pt x="1552" y="6564"/>
                  </a:cubicBezTo>
                  <a:cubicBezTo>
                    <a:pt x="1568" y="6591"/>
                    <a:pt x="1604" y="6612"/>
                    <a:pt x="1628" y="6612"/>
                  </a:cubicBezTo>
                  <a:cubicBezTo>
                    <a:pt x="1630" y="6612"/>
                    <a:pt x="1632" y="6612"/>
                    <a:pt x="1633" y="6612"/>
                  </a:cubicBezTo>
                  <a:lnTo>
                    <a:pt x="1633" y="6612"/>
                  </a:lnTo>
                  <a:cubicBezTo>
                    <a:pt x="1630" y="6612"/>
                    <a:pt x="1633" y="6613"/>
                    <a:pt x="1637" y="6613"/>
                  </a:cubicBezTo>
                  <a:cubicBezTo>
                    <a:pt x="1641" y="6613"/>
                    <a:pt x="1645" y="6612"/>
                    <a:pt x="1637" y="6611"/>
                  </a:cubicBezTo>
                  <a:lnTo>
                    <a:pt x="1637" y="6611"/>
                  </a:lnTo>
                  <a:cubicBezTo>
                    <a:pt x="1638" y="6611"/>
                    <a:pt x="1639" y="6611"/>
                    <a:pt x="1640" y="6611"/>
                  </a:cubicBezTo>
                  <a:cubicBezTo>
                    <a:pt x="1652" y="6611"/>
                    <a:pt x="1658" y="6600"/>
                    <a:pt x="1659" y="6589"/>
                  </a:cubicBezTo>
                  <a:lnTo>
                    <a:pt x="1659" y="6589"/>
                  </a:lnTo>
                  <a:cubicBezTo>
                    <a:pt x="1659" y="6594"/>
                    <a:pt x="1672" y="6598"/>
                    <a:pt x="1687" y="6599"/>
                  </a:cubicBezTo>
                  <a:cubicBezTo>
                    <a:pt x="1705" y="6599"/>
                    <a:pt x="1724" y="6594"/>
                    <a:pt x="1717" y="6582"/>
                  </a:cubicBezTo>
                  <a:lnTo>
                    <a:pt x="1717" y="6582"/>
                  </a:lnTo>
                  <a:cubicBezTo>
                    <a:pt x="1718" y="6583"/>
                    <a:pt x="1722" y="6583"/>
                    <a:pt x="1726" y="6583"/>
                  </a:cubicBezTo>
                  <a:cubicBezTo>
                    <a:pt x="1739" y="6583"/>
                    <a:pt x="1763" y="6580"/>
                    <a:pt x="1779" y="6580"/>
                  </a:cubicBezTo>
                  <a:cubicBezTo>
                    <a:pt x="1786" y="6580"/>
                    <a:pt x="1791" y="6581"/>
                    <a:pt x="1793" y="6582"/>
                  </a:cubicBezTo>
                  <a:cubicBezTo>
                    <a:pt x="1796" y="6583"/>
                    <a:pt x="1798" y="6584"/>
                    <a:pt x="1799" y="6584"/>
                  </a:cubicBezTo>
                  <a:cubicBezTo>
                    <a:pt x="1804" y="6584"/>
                    <a:pt x="1807" y="6580"/>
                    <a:pt x="1814" y="6578"/>
                  </a:cubicBezTo>
                  <a:cubicBezTo>
                    <a:pt x="1826" y="6573"/>
                    <a:pt x="1839" y="6572"/>
                    <a:pt x="1851" y="6569"/>
                  </a:cubicBezTo>
                  <a:cubicBezTo>
                    <a:pt x="1908" y="6554"/>
                    <a:pt x="1972" y="6544"/>
                    <a:pt x="2031" y="6536"/>
                  </a:cubicBezTo>
                  <a:cubicBezTo>
                    <a:pt x="2068" y="6531"/>
                    <a:pt x="2152" y="6529"/>
                    <a:pt x="2150" y="6504"/>
                  </a:cubicBezTo>
                  <a:cubicBezTo>
                    <a:pt x="2150" y="6503"/>
                    <a:pt x="2154" y="6489"/>
                    <a:pt x="2159" y="6489"/>
                  </a:cubicBezTo>
                  <a:cubicBezTo>
                    <a:pt x="2160" y="6489"/>
                    <a:pt x="2160" y="6489"/>
                    <a:pt x="2161" y="6489"/>
                  </a:cubicBezTo>
                  <a:cubicBezTo>
                    <a:pt x="2167" y="6493"/>
                    <a:pt x="2175" y="6498"/>
                    <a:pt x="2176" y="6503"/>
                  </a:cubicBezTo>
                  <a:cubicBezTo>
                    <a:pt x="2176" y="6505"/>
                    <a:pt x="2189" y="6532"/>
                    <a:pt x="2192" y="6532"/>
                  </a:cubicBezTo>
                  <a:cubicBezTo>
                    <a:pt x="2192" y="6532"/>
                    <a:pt x="2192" y="6532"/>
                    <a:pt x="2192" y="6532"/>
                  </a:cubicBezTo>
                  <a:cubicBezTo>
                    <a:pt x="2196" y="6530"/>
                    <a:pt x="2192" y="6528"/>
                    <a:pt x="2201" y="6525"/>
                  </a:cubicBezTo>
                  <a:cubicBezTo>
                    <a:pt x="2210" y="6522"/>
                    <a:pt x="2220" y="6520"/>
                    <a:pt x="2230" y="6518"/>
                  </a:cubicBezTo>
                  <a:cubicBezTo>
                    <a:pt x="2238" y="6517"/>
                    <a:pt x="2249" y="6515"/>
                    <a:pt x="2257" y="6515"/>
                  </a:cubicBezTo>
                  <a:cubicBezTo>
                    <a:pt x="2264" y="6515"/>
                    <a:pt x="2269" y="6516"/>
                    <a:pt x="2269" y="6520"/>
                  </a:cubicBezTo>
                  <a:lnTo>
                    <a:pt x="2269" y="6520"/>
                  </a:lnTo>
                  <a:cubicBezTo>
                    <a:pt x="2268" y="6505"/>
                    <a:pt x="2300" y="6510"/>
                    <a:pt x="2304" y="6497"/>
                  </a:cubicBezTo>
                  <a:cubicBezTo>
                    <a:pt x="2306" y="6492"/>
                    <a:pt x="2312" y="6481"/>
                    <a:pt x="2325" y="6481"/>
                  </a:cubicBezTo>
                  <a:cubicBezTo>
                    <a:pt x="2329" y="6481"/>
                    <a:pt x="2332" y="6482"/>
                    <a:pt x="2337" y="6483"/>
                  </a:cubicBezTo>
                  <a:cubicBezTo>
                    <a:pt x="2346" y="6487"/>
                    <a:pt x="2342" y="6494"/>
                    <a:pt x="2356" y="6496"/>
                  </a:cubicBezTo>
                  <a:cubicBezTo>
                    <a:pt x="2357" y="6497"/>
                    <a:pt x="2359" y="6497"/>
                    <a:pt x="2361" y="6497"/>
                  </a:cubicBezTo>
                  <a:cubicBezTo>
                    <a:pt x="2369" y="6497"/>
                    <a:pt x="2379" y="6495"/>
                    <a:pt x="2381" y="6489"/>
                  </a:cubicBezTo>
                  <a:cubicBezTo>
                    <a:pt x="2385" y="6483"/>
                    <a:pt x="2390" y="6484"/>
                    <a:pt x="2409" y="6477"/>
                  </a:cubicBezTo>
                  <a:cubicBezTo>
                    <a:pt x="2412" y="6476"/>
                    <a:pt x="2413" y="6476"/>
                    <a:pt x="2414" y="6476"/>
                  </a:cubicBezTo>
                  <a:cubicBezTo>
                    <a:pt x="2417" y="6476"/>
                    <a:pt x="2416" y="6479"/>
                    <a:pt x="2419" y="6480"/>
                  </a:cubicBezTo>
                  <a:cubicBezTo>
                    <a:pt x="2420" y="6480"/>
                    <a:pt x="2421" y="6480"/>
                    <a:pt x="2421" y="6480"/>
                  </a:cubicBezTo>
                  <a:cubicBezTo>
                    <a:pt x="2430" y="6480"/>
                    <a:pt x="2445" y="6468"/>
                    <a:pt x="2455" y="6454"/>
                  </a:cubicBezTo>
                  <a:cubicBezTo>
                    <a:pt x="2468" y="6438"/>
                    <a:pt x="2475" y="6419"/>
                    <a:pt x="2485" y="6407"/>
                  </a:cubicBezTo>
                  <a:cubicBezTo>
                    <a:pt x="2489" y="6397"/>
                    <a:pt x="2489" y="6383"/>
                    <a:pt x="2487" y="6372"/>
                  </a:cubicBezTo>
                  <a:cubicBezTo>
                    <a:pt x="2484" y="6363"/>
                    <a:pt x="2481" y="6356"/>
                    <a:pt x="2483" y="6354"/>
                  </a:cubicBezTo>
                  <a:cubicBezTo>
                    <a:pt x="2485" y="6352"/>
                    <a:pt x="2495" y="6345"/>
                    <a:pt x="2495" y="6340"/>
                  </a:cubicBezTo>
                  <a:cubicBezTo>
                    <a:pt x="2493" y="6330"/>
                    <a:pt x="2486" y="6335"/>
                    <a:pt x="2483" y="6324"/>
                  </a:cubicBezTo>
                  <a:cubicBezTo>
                    <a:pt x="2483" y="6324"/>
                    <a:pt x="2503" y="6310"/>
                    <a:pt x="2502" y="6309"/>
                  </a:cubicBezTo>
                  <a:cubicBezTo>
                    <a:pt x="2495" y="6297"/>
                    <a:pt x="2490" y="6281"/>
                    <a:pt x="2498" y="6255"/>
                  </a:cubicBezTo>
                  <a:cubicBezTo>
                    <a:pt x="2502" y="6244"/>
                    <a:pt x="2505" y="6230"/>
                    <a:pt x="2505" y="6216"/>
                  </a:cubicBezTo>
                  <a:cubicBezTo>
                    <a:pt x="2506" y="6213"/>
                    <a:pt x="2505" y="6204"/>
                    <a:pt x="2503" y="6204"/>
                  </a:cubicBezTo>
                  <a:cubicBezTo>
                    <a:pt x="2503" y="6204"/>
                    <a:pt x="2502" y="6206"/>
                    <a:pt x="2502" y="6209"/>
                  </a:cubicBezTo>
                  <a:lnTo>
                    <a:pt x="2504" y="6179"/>
                  </a:lnTo>
                  <a:cubicBezTo>
                    <a:pt x="2505" y="6169"/>
                    <a:pt x="2505" y="6167"/>
                    <a:pt x="2504" y="6167"/>
                  </a:cubicBezTo>
                  <a:lnTo>
                    <a:pt x="2504" y="6167"/>
                  </a:lnTo>
                  <a:cubicBezTo>
                    <a:pt x="2504" y="6167"/>
                    <a:pt x="2504" y="6167"/>
                    <a:pt x="2504" y="6167"/>
                  </a:cubicBezTo>
                  <a:cubicBezTo>
                    <a:pt x="2503" y="6167"/>
                    <a:pt x="2502" y="6167"/>
                    <a:pt x="2501" y="6163"/>
                  </a:cubicBezTo>
                  <a:cubicBezTo>
                    <a:pt x="2498" y="6155"/>
                    <a:pt x="2508" y="6121"/>
                    <a:pt x="2509" y="6111"/>
                  </a:cubicBezTo>
                  <a:cubicBezTo>
                    <a:pt x="2512" y="6099"/>
                    <a:pt x="2516" y="6074"/>
                    <a:pt x="2513" y="6063"/>
                  </a:cubicBezTo>
                  <a:cubicBezTo>
                    <a:pt x="2510" y="6053"/>
                    <a:pt x="2498" y="6059"/>
                    <a:pt x="2510" y="6035"/>
                  </a:cubicBezTo>
                  <a:cubicBezTo>
                    <a:pt x="2518" y="6029"/>
                    <a:pt x="2524" y="6006"/>
                    <a:pt x="2518" y="6006"/>
                  </a:cubicBezTo>
                  <a:cubicBezTo>
                    <a:pt x="2517" y="6006"/>
                    <a:pt x="2515" y="6007"/>
                    <a:pt x="2513" y="6009"/>
                  </a:cubicBezTo>
                  <a:cubicBezTo>
                    <a:pt x="2502" y="6008"/>
                    <a:pt x="2502" y="5990"/>
                    <a:pt x="2509" y="5973"/>
                  </a:cubicBezTo>
                  <a:cubicBezTo>
                    <a:pt x="2515" y="5960"/>
                    <a:pt x="2523" y="5962"/>
                    <a:pt x="2518" y="5936"/>
                  </a:cubicBezTo>
                  <a:cubicBezTo>
                    <a:pt x="2518" y="5932"/>
                    <a:pt x="2507" y="5898"/>
                    <a:pt x="2509" y="5897"/>
                  </a:cubicBezTo>
                  <a:cubicBezTo>
                    <a:pt x="2509" y="5897"/>
                    <a:pt x="2509" y="5897"/>
                    <a:pt x="2510" y="5897"/>
                  </a:cubicBezTo>
                  <a:cubicBezTo>
                    <a:pt x="2511" y="5897"/>
                    <a:pt x="2515" y="5912"/>
                    <a:pt x="2519" y="5912"/>
                  </a:cubicBezTo>
                  <a:cubicBezTo>
                    <a:pt x="2519" y="5912"/>
                    <a:pt x="2520" y="5911"/>
                    <a:pt x="2521" y="5909"/>
                  </a:cubicBezTo>
                  <a:cubicBezTo>
                    <a:pt x="2524" y="5900"/>
                    <a:pt x="2516" y="5873"/>
                    <a:pt x="2515" y="5867"/>
                  </a:cubicBezTo>
                  <a:cubicBezTo>
                    <a:pt x="2516" y="5851"/>
                    <a:pt x="2516" y="5834"/>
                    <a:pt x="2520" y="5821"/>
                  </a:cubicBezTo>
                  <a:cubicBezTo>
                    <a:pt x="2524" y="5808"/>
                    <a:pt x="2527" y="5800"/>
                    <a:pt x="2528" y="5784"/>
                  </a:cubicBezTo>
                  <a:cubicBezTo>
                    <a:pt x="2530" y="5767"/>
                    <a:pt x="2530" y="5748"/>
                    <a:pt x="2528" y="5732"/>
                  </a:cubicBezTo>
                  <a:cubicBezTo>
                    <a:pt x="2525" y="5715"/>
                    <a:pt x="2518" y="5706"/>
                    <a:pt x="2525" y="5697"/>
                  </a:cubicBezTo>
                  <a:cubicBezTo>
                    <a:pt x="2533" y="5684"/>
                    <a:pt x="2536" y="5664"/>
                    <a:pt x="2535" y="5644"/>
                  </a:cubicBezTo>
                  <a:cubicBezTo>
                    <a:pt x="2534" y="5635"/>
                    <a:pt x="2531" y="5633"/>
                    <a:pt x="2527" y="5633"/>
                  </a:cubicBezTo>
                  <a:cubicBezTo>
                    <a:pt x="2526" y="5633"/>
                    <a:pt x="2525" y="5634"/>
                    <a:pt x="2524" y="5634"/>
                  </a:cubicBezTo>
                  <a:lnTo>
                    <a:pt x="2524" y="5634"/>
                  </a:lnTo>
                  <a:cubicBezTo>
                    <a:pt x="2539" y="5631"/>
                    <a:pt x="2536" y="5579"/>
                    <a:pt x="2529" y="5564"/>
                  </a:cubicBezTo>
                  <a:cubicBezTo>
                    <a:pt x="2525" y="5554"/>
                    <a:pt x="2525" y="5537"/>
                    <a:pt x="2530" y="5532"/>
                  </a:cubicBezTo>
                  <a:cubicBezTo>
                    <a:pt x="2531" y="5531"/>
                    <a:pt x="2531" y="5531"/>
                    <a:pt x="2532" y="5531"/>
                  </a:cubicBezTo>
                  <a:cubicBezTo>
                    <a:pt x="2534" y="5531"/>
                    <a:pt x="2536" y="5536"/>
                    <a:pt x="2537" y="5536"/>
                  </a:cubicBezTo>
                  <a:cubicBezTo>
                    <a:pt x="2538" y="5536"/>
                    <a:pt x="2539" y="5535"/>
                    <a:pt x="2539" y="5533"/>
                  </a:cubicBezTo>
                  <a:cubicBezTo>
                    <a:pt x="2543" y="5526"/>
                    <a:pt x="2537" y="5517"/>
                    <a:pt x="2536" y="5512"/>
                  </a:cubicBezTo>
                  <a:cubicBezTo>
                    <a:pt x="2533" y="5498"/>
                    <a:pt x="2533" y="5477"/>
                    <a:pt x="2538" y="5465"/>
                  </a:cubicBezTo>
                  <a:cubicBezTo>
                    <a:pt x="2538" y="5465"/>
                    <a:pt x="2539" y="5465"/>
                    <a:pt x="2539" y="5465"/>
                  </a:cubicBezTo>
                  <a:cubicBezTo>
                    <a:pt x="2547" y="5465"/>
                    <a:pt x="2535" y="5442"/>
                    <a:pt x="2534" y="5433"/>
                  </a:cubicBezTo>
                  <a:cubicBezTo>
                    <a:pt x="2531" y="5412"/>
                    <a:pt x="2536" y="5387"/>
                    <a:pt x="2531" y="5368"/>
                  </a:cubicBezTo>
                  <a:cubicBezTo>
                    <a:pt x="2526" y="5352"/>
                    <a:pt x="2528" y="5327"/>
                    <a:pt x="2530" y="5310"/>
                  </a:cubicBezTo>
                  <a:cubicBezTo>
                    <a:pt x="2531" y="5289"/>
                    <a:pt x="2536" y="5254"/>
                    <a:pt x="2530" y="5235"/>
                  </a:cubicBezTo>
                  <a:cubicBezTo>
                    <a:pt x="2527" y="5228"/>
                    <a:pt x="2536" y="5216"/>
                    <a:pt x="2537" y="5209"/>
                  </a:cubicBezTo>
                  <a:cubicBezTo>
                    <a:pt x="2540" y="5198"/>
                    <a:pt x="2534" y="5193"/>
                    <a:pt x="2533" y="5179"/>
                  </a:cubicBezTo>
                  <a:cubicBezTo>
                    <a:pt x="2533" y="5162"/>
                    <a:pt x="2533" y="5146"/>
                    <a:pt x="2531" y="5130"/>
                  </a:cubicBezTo>
                  <a:cubicBezTo>
                    <a:pt x="2529" y="5113"/>
                    <a:pt x="2523" y="5118"/>
                    <a:pt x="2528" y="5099"/>
                  </a:cubicBezTo>
                  <a:cubicBezTo>
                    <a:pt x="2531" y="5081"/>
                    <a:pt x="2538" y="5037"/>
                    <a:pt x="2521" y="5037"/>
                  </a:cubicBezTo>
                  <a:cubicBezTo>
                    <a:pt x="2539" y="5037"/>
                    <a:pt x="2530" y="4934"/>
                    <a:pt x="2522" y="4913"/>
                  </a:cubicBezTo>
                  <a:cubicBezTo>
                    <a:pt x="2515" y="4896"/>
                    <a:pt x="2543" y="4872"/>
                    <a:pt x="2525" y="4851"/>
                  </a:cubicBezTo>
                  <a:cubicBezTo>
                    <a:pt x="2517" y="4842"/>
                    <a:pt x="2508" y="4838"/>
                    <a:pt x="2516" y="4817"/>
                  </a:cubicBezTo>
                  <a:cubicBezTo>
                    <a:pt x="2516" y="4812"/>
                    <a:pt x="2512" y="4774"/>
                    <a:pt x="2511" y="4774"/>
                  </a:cubicBezTo>
                  <a:cubicBezTo>
                    <a:pt x="2511" y="4774"/>
                    <a:pt x="2511" y="4774"/>
                    <a:pt x="2511" y="4774"/>
                  </a:cubicBezTo>
                  <a:cubicBezTo>
                    <a:pt x="2511" y="4774"/>
                    <a:pt x="2511" y="4774"/>
                    <a:pt x="2511" y="4774"/>
                  </a:cubicBezTo>
                  <a:cubicBezTo>
                    <a:pt x="2512" y="4774"/>
                    <a:pt x="2514" y="4779"/>
                    <a:pt x="2516" y="4779"/>
                  </a:cubicBezTo>
                  <a:cubicBezTo>
                    <a:pt x="2517" y="4779"/>
                    <a:pt x="2518" y="4778"/>
                    <a:pt x="2518" y="4776"/>
                  </a:cubicBezTo>
                  <a:cubicBezTo>
                    <a:pt x="2519" y="4767"/>
                    <a:pt x="2517" y="4755"/>
                    <a:pt x="2516" y="4746"/>
                  </a:cubicBezTo>
                  <a:cubicBezTo>
                    <a:pt x="2516" y="4723"/>
                    <a:pt x="2520" y="4696"/>
                    <a:pt x="2517" y="4674"/>
                  </a:cubicBezTo>
                  <a:lnTo>
                    <a:pt x="2517" y="4674"/>
                  </a:lnTo>
                  <a:cubicBezTo>
                    <a:pt x="2515" y="4688"/>
                    <a:pt x="2508" y="4697"/>
                    <a:pt x="2501" y="4697"/>
                  </a:cubicBezTo>
                  <a:cubicBezTo>
                    <a:pt x="2497" y="4697"/>
                    <a:pt x="2493" y="4694"/>
                    <a:pt x="2490" y="4688"/>
                  </a:cubicBezTo>
                  <a:cubicBezTo>
                    <a:pt x="2489" y="4679"/>
                    <a:pt x="2492" y="4676"/>
                    <a:pt x="2494" y="4676"/>
                  </a:cubicBezTo>
                  <a:cubicBezTo>
                    <a:pt x="2498" y="4676"/>
                    <a:pt x="2503" y="4680"/>
                    <a:pt x="2505" y="4680"/>
                  </a:cubicBezTo>
                  <a:cubicBezTo>
                    <a:pt x="2505" y="4680"/>
                    <a:pt x="2505" y="4680"/>
                    <a:pt x="2506" y="4680"/>
                  </a:cubicBezTo>
                  <a:cubicBezTo>
                    <a:pt x="2511" y="4680"/>
                    <a:pt x="2504" y="4652"/>
                    <a:pt x="2504" y="4643"/>
                  </a:cubicBezTo>
                  <a:cubicBezTo>
                    <a:pt x="2505" y="4634"/>
                    <a:pt x="2514" y="4617"/>
                    <a:pt x="2510" y="4612"/>
                  </a:cubicBezTo>
                  <a:cubicBezTo>
                    <a:pt x="2507" y="4606"/>
                    <a:pt x="2501" y="4604"/>
                    <a:pt x="2502" y="4590"/>
                  </a:cubicBezTo>
                  <a:cubicBezTo>
                    <a:pt x="2503" y="4569"/>
                    <a:pt x="2509" y="4555"/>
                    <a:pt x="2507" y="4532"/>
                  </a:cubicBezTo>
                  <a:lnTo>
                    <a:pt x="2507" y="4532"/>
                  </a:lnTo>
                  <a:cubicBezTo>
                    <a:pt x="2506" y="4533"/>
                    <a:pt x="2506" y="4534"/>
                    <a:pt x="2506" y="4534"/>
                  </a:cubicBezTo>
                  <a:cubicBezTo>
                    <a:pt x="2501" y="4534"/>
                    <a:pt x="2496" y="4449"/>
                    <a:pt x="2494" y="4440"/>
                  </a:cubicBezTo>
                  <a:cubicBezTo>
                    <a:pt x="2494" y="4439"/>
                    <a:pt x="2493" y="4438"/>
                    <a:pt x="2492" y="4438"/>
                  </a:cubicBezTo>
                  <a:cubicBezTo>
                    <a:pt x="2490" y="4438"/>
                    <a:pt x="2487" y="4442"/>
                    <a:pt x="2484" y="4442"/>
                  </a:cubicBezTo>
                  <a:cubicBezTo>
                    <a:pt x="2482" y="4442"/>
                    <a:pt x="2480" y="4441"/>
                    <a:pt x="2479" y="4438"/>
                  </a:cubicBezTo>
                  <a:cubicBezTo>
                    <a:pt x="2473" y="4423"/>
                    <a:pt x="2488" y="4417"/>
                    <a:pt x="2491" y="4416"/>
                  </a:cubicBezTo>
                  <a:lnTo>
                    <a:pt x="2491" y="4416"/>
                  </a:lnTo>
                  <a:cubicBezTo>
                    <a:pt x="2491" y="4416"/>
                    <a:pt x="2491" y="4416"/>
                    <a:pt x="2491" y="4416"/>
                  </a:cubicBezTo>
                  <a:cubicBezTo>
                    <a:pt x="2487" y="4416"/>
                    <a:pt x="2480" y="4408"/>
                    <a:pt x="2482" y="4398"/>
                  </a:cubicBezTo>
                  <a:cubicBezTo>
                    <a:pt x="2484" y="4389"/>
                    <a:pt x="2492" y="4393"/>
                    <a:pt x="2493" y="4383"/>
                  </a:cubicBezTo>
                  <a:cubicBezTo>
                    <a:pt x="2494" y="4377"/>
                    <a:pt x="2477" y="4370"/>
                    <a:pt x="2476" y="4352"/>
                  </a:cubicBezTo>
                  <a:cubicBezTo>
                    <a:pt x="2476" y="4348"/>
                    <a:pt x="2487" y="4321"/>
                    <a:pt x="2482" y="4321"/>
                  </a:cubicBezTo>
                  <a:lnTo>
                    <a:pt x="2482" y="4321"/>
                  </a:lnTo>
                  <a:cubicBezTo>
                    <a:pt x="2482" y="4321"/>
                    <a:pt x="2482" y="4321"/>
                    <a:pt x="2481" y="4321"/>
                  </a:cubicBezTo>
                  <a:cubicBezTo>
                    <a:pt x="2479" y="4321"/>
                    <a:pt x="2478" y="4326"/>
                    <a:pt x="2476" y="4326"/>
                  </a:cubicBezTo>
                  <a:cubicBezTo>
                    <a:pt x="2475" y="4326"/>
                    <a:pt x="2473" y="4324"/>
                    <a:pt x="2472" y="4320"/>
                  </a:cubicBezTo>
                  <a:cubicBezTo>
                    <a:pt x="2470" y="4316"/>
                    <a:pt x="2469" y="4310"/>
                    <a:pt x="2471" y="4306"/>
                  </a:cubicBezTo>
                  <a:cubicBezTo>
                    <a:pt x="2473" y="4294"/>
                    <a:pt x="2486" y="4308"/>
                    <a:pt x="2485" y="4292"/>
                  </a:cubicBezTo>
                  <a:cubicBezTo>
                    <a:pt x="2484" y="4281"/>
                    <a:pt x="2483" y="4266"/>
                    <a:pt x="2481" y="4256"/>
                  </a:cubicBezTo>
                  <a:cubicBezTo>
                    <a:pt x="2480" y="4252"/>
                    <a:pt x="2475" y="4248"/>
                    <a:pt x="2475" y="4247"/>
                  </a:cubicBezTo>
                  <a:cubicBezTo>
                    <a:pt x="2473" y="4227"/>
                    <a:pt x="2471" y="4206"/>
                    <a:pt x="2468" y="4186"/>
                  </a:cubicBezTo>
                  <a:cubicBezTo>
                    <a:pt x="2465" y="4174"/>
                    <a:pt x="2462" y="4167"/>
                    <a:pt x="2460" y="4167"/>
                  </a:cubicBezTo>
                  <a:cubicBezTo>
                    <a:pt x="2458" y="4167"/>
                    <a:pt x="2457" y="4173"/>
                    <a:pt x="2456" y="4184"/>
                  </a:cubicBezTo>
                  <a:cubicBezTo>
                    <a:pt x="2454" y="4166"/>
                    <a:pt x="2452" y="4148"/>
                    <a:pt x="2456" y="4133"/>
                  </a:cubicBezTo>
                  <a:cubicBezTo>
                    <a:pt x="2461" y="4121"/>
                    <a:pt x="2466" y="4101"/>
                    <a:pt x="2459" y="4085"/>
                  </a:cubicBezTo>
                  <a:cubicBezTo>
                    <a:pt x="2454" y="4074"/>
                    <a:pt x="2451" y="4073"/>
                    <a:pt x="2448" y="4055"/>
                  </a:cubicBezTo>
                  <a:cubicBezTo>
                    <a:pt x="2447" y="4049"/>
                    <a:pt x="2447" y="4036"/>
                    <a:pt x="2445" y="4030"/>
                  </a:cubicBezTo>
                  <a:cubicBezTo>
                    <a:pt x="2444" y="4030"/>
                    <a:pt x="2444" y="4030"/>
                    <a:pt x="2443" y="4030"/>
                  </a:cubicBezTo>
                  <a:cubicBezTo>
                    <a:pt x="2442" y="4030"/>
                    <a:pt x="2440" y="4030"/>
                    <a:pt x="2440" y="4027"/>
                  </a:cubicBezTo>
                  <a:cubicBezTo>
                    <a:pt x="2433" y="4012"/>
                    <a:pt x="2433" y="3987"/>
                    <a:pt x="2428" y="3970"/>
                  </a:cubicBezTo>
                  <a:cubicBezTo>
                    <a:pt x="2424" y="3952"/>
                    <a:pt x="2416" y="3939"/>
                    <a:pt x="2421" y="3926"/>
                  </a:cubicBezTo>
                  <a:cubicBezTo>
                    <a:pt x="2425" y="3917"/>
                    <a:pt x="2419" y="3880"/>
                    <a:pt x="2413" y="3873"/>
                  </a:cubicBezTo>
                  <a:cubicBezTo>
                    <a:pt x="2413" y="3872"/>
                    <a:pt x="2412" y="3871"/>
                    <a:pt x="2411" y="3871"/>
                  </a:cubicBezTo>
                  <a:cubicBezTo>
                    <a:pt x="2407" y="3871"/>
                    <a:pt x="2408" y="3894"/>
                    <a:pt x="2409" y="3899"/>
                  </a:cubicBezTo>
                  <a:cubicBezTo>
                    <a:pt x="2406" y="3887"/>
                    <a:pt x="2405" y="3873"/>
                    <a:pt x="2406" y="3861"/>
                  </a:cubicBezTo>
                  <a:cubicBezTo>
                    <a:pt x="2406" y="3851"/>
                    <a:pt x="2410" y="3844"/>
                    <a:pt x="2409" y="3832"/>
                  </a:cubicBezTo>
                  <a:cubicBezTo>
                    <a:pt x="2409" y="3811"/>
                    <a:pt x="2399" y="3805"/>
                    <a:pt x="2401" y="3785"/>
                  </a:cubicBezTo>
                  <a:cubicBezTo>
                    <a:pt x="2401" y="3777"/>
                    <a:pt x="2413" y="3751"/>
                    <a:pt x="2402" y="3748"/>
                  </a:cubicBezTo>
                  <a:cubicBezTo>
                    <a:pt x="2395" y="3746"/>
                    <a:pt x="2384" y="3744"/>
                    <a:pt x="2388" y="3722"/>
                  </a:cubicBezTo>
                  <a:cubicBezTo>
                    <a:pt x="2390" y="3708"/>
                    <a:pt x="2394" y="3707"/>
                    <a:pt x="2394" y="3689"/>
                  </a:cubicBezTo>
                  <a:cubicBezTo>
                    <a:pt x="2394" y="3683"/>
                    <a:pt x="2390" y="3640"/>
                    <a:pt x="2385" y="3640"/>
                  </a:cubicBezTo>
                  <a:cubicBezTo>
                    <a:pt x="2383" y="3640"/>
                    <a:pt x="2379" y="3645"/>
                    <a:pt x="2375" y="3645"/>
                  </a:cubicBezTo>
                  <a:cubicBezTo>
                    <a:pt x="2372" y="3645"/>
                    <a:pt x="2370" y="3642"/>
                    <a:pt x="2369" y="3633"/>
                  </a:cubicBezTo>
                  <a:cubicBezTo>
                    <a:pt x="2367" y="3622"/>
                    <a:pt x="2370" y="3621"/>
                    <a:pt x="2374" y="3621"/>
                  </a:cubicBezTo>
                  <a:cubicBezTo>
                    <a:pt x="2374" y="3621"/>
                    <a:pt x="2374" y="3621"/>
                    <a:pt x="2375" y="3621"/>
                  </a:cubicBezTo>
                  <a:cubicBezTo>
                    <a:pt x="2377" y="3621"/>
                    <a:pt x="2379" y="3621"/>
                    <a:pt x="2380" y="3619"/>
                  </a:cubicBezTo>
                  <a:lnTo>
                    <a:pt x="2380" y="3619"/>
                  </a:lnTo>
                  <a:cubicBezTo>
                    <a:pt x="2380" y="3619"/>
                    <a:pt x="2380" y="3619"/>
                    <a:pt x="2380" y="3619"/>
                  </a:cubicBezTo>
                  <a:cubicBezTo>
                    <a:pt x="2379" y="3619"/>
                    <a:pt x="2366" y="3603"/>
                    <a:pt x="2365" y="3601"/>
                  </a:cubicBezTo>
                  <a:cubicBezTo>
                    <a:pt x="2358" y="3589"/>
                    <a:pt x="2360" y="3586"/>
                    <a:pt x="2364" y="3579"/>
                  </a:cubicBezTo>
                  <a:cubicBezTo>
                    <a:pt x="2368" y="3570"/>
                    <a:pt x="2365" y="3528"/>
                    <a:pt x="2360" y="3513"/>
                  </a:cubicBezTo>
                  <a:cubicBezTo>
                    <a:pt x="2358" y="3508"/>
                    <a:pt x="2355" y="3506"/>
                    <a:pt x="2352" y="3506"/>
                  </a:cubicBezTo>
                  <a:cubicBezTo>
                    <a:pt x="2347" y="3506"/>
                    <a:pt x="2341" y="3512"/>
                    <a:pt x="2338" y="3512"/>
                  </a:cubicBezTo>
                  <a:cubicBezTo>
                    <a:pt x="2337" y="3512"/>
                    <a:pt x="2337" y="3512"/>
                    <a:pt x="2337" y="3510"/>
                  </a:cubicBezTo>
                  <a:cubicBezTo>
                    <a:pt x="2334" y="3498"/>
                    <a:pt x="2340" y="3496"/>
                    <a:pt x="2341" y="3489"/>
                  </a:cubicBezTo>
                  <a:cubicBezTo>
                    <a:pt x="2343" y="3479"/>
                    <a:pt x="2343" y="3465"/>
                    <a:pt x="2341" y="3454"/>
                  </a:cubicBezTo>
                  <a:cubicBezTo>
                    <a:pt x="2339" y="3436"/>
                    <a:pt x="2345" y="3402"/>
                    <a:pt x="2340" y="3390"/>
                  </a:cubicBezTo>
                  <a:cubicBezTo>
                    <a:pt x="2337" y="3384"/>
                    <a:pt x="2325" y="3374"/>
                    <a:pt x="2328" y="3367"/>
                  </a:cubicBezTo>
                  <a:cubicBezTo>
                    <a:pt x="2330" y="3361"/>
                    <a:pt x="2333" y="3361"/>
                    <a:pt x="2331" y="3349"/>
                  </a:cubicBezTo>
                  <a:cubicBezTo>
                    <a:pt x="2328" y="3322"/>
                    <a:pt x="2309" y="3314"/>
                    <a:pt x="2302" y="3289"/>
                  </a:cubicBezTo>
                  <a:cubicBezTo>
                    <a:pt x="2296" y="3262"/>
                    <a:pt x="2311" y="3246"/>
                    <a:pt x="2307" y="3226"/>
                  </a:cubicBezTo>
                  <a:cubicBezTo>
                    <a:pt x="2307" y="3224"/>
                    <a:pt x="2306" y="3224"/>
                    <a:pt x="2306" y="3224"/>
                  </a:cubicBezTo>
                  <a:cubicBezTo>
                    <a:pt x="2304" y="3224"/>
                    <a:pt x="2300" y="3231"/>
                    <a:pt x="2301" y="3233"/>
                  </a:cubicBezTo>
                  <a:lnTo>
                    <a:pt x="2301" y="3233"/>
                  </a:lnTo>
                  <a:cubicBezTo>
                    <a:pt x="2296" y="3218"/>
                    <a:pt x="2305" y="3213"/>
                    <a:pt x="2302" y="3200"/>
                  </a:cubicBezTo>
                  <a:cubicBezTo>
                    <a:pt x="2296" y="3181"/>
                    <a:pt x="2290" y="3168"/>
                    <a:pt x="2286" y="3149"/>
                  </a:cubicBezTo>
                  <a:lnTo>
                    <a:pt x="2286" y="3149"/>
                  </a:lnTo>
                  <a:cubicBezTo>
                    <a:pt x="2286" y="3151"/>
                    <a:pt x="2286" y="3151"/>
                    <a:pt x="2286" y="3151"/>
                  </a:cubicBezTo>
                  <a:cubicBezTo>
                    <a:pt x="2286" y="3151"/>
                    <a:pt x="2282" y="3135"/>
                    <a:pt x="2278" y="3130"/>
                  </a:cubicBezTo>
                  <a:cubicBezTo>
                    <a:pt x="2273" y="3121"/>
                    <a:pt x="2273" y="3114"/>
                    <a:pt x="2272" y="3104"/>
                  </a:cubicBezTo>
                  <a:cubicBezTo>
                    <a:pt x="2271" y="3085"/>
                    <a:pt x="2265" y="3060"/>
                    <a:pt x="2257" y="3042"/>
                  </a:cubicBezTo>
                  <a:cubicBezTo>
                    <a:pt x="2254" y="3035"/>
                    <a:pt x="2238" y="3014"/>
                    <a:pt x="2242" y="3013"/>
                  </a:cubicBezTo>
                  <a:cubicBezTo>
                    <a:pt x="2252" y="3008"/>
                    <a:pt x="2262" y="3007"/>
                    <a:pt x="2247" y="2981"/>
                  </a:cubicBezTo>
                  <a:cubicBezTo>
                    <a:pt x="2242" y="2974"/>
                    <a:pt x="2236" y="2967"/>
                    <a:pt x="2230" y="2959"/>
                  </a:cubicBezTo>
                  <a:lnTo>
                    <a:pt x="2230" y="2959"/>
                  </a:lnTo>
                  <a:cubicBezTo>
                    <a:pt x="2232" y="2960"/>
                    <a:pt x="2234" y="2961"/>
                    <a:pt x="2235" y="2961"/>
                  </a:cubicBezTo>
                  <a:cubicBezTo>
                    <a:pt x="2236" y="2961"/>
                    <a:pt x="2237" y="2961"/>
                    <a:pt x="2238" y="2960"/>
                  </a:cubicBezTo>
                  <a:cubicBezTo>
                    <a:pt x="2236" y="2951"/>
                    <a:pt x="2233" y="2936"/>
                    <a:pt x="2227" y="2936"/>
                  </a:cubicBezTo>
                  <a:cubicBezTo>
                    <a:pt x="2227" y="2936"/>
                    <a:pt x="2227" y="2936"/>
                    <a:pt x="2227" y="2936"/>
                  </a:cubicBezTo>
                  <a:cubicBezTo>
                    <a:pt x="2227" y="2937"/>
                    <a:pt x="2225" y="2945"/>
                    <a:pt x="2224" y="2949"/>
                  </a:cubicBezTo>
                  <a:lnTo>
                    <a:pt x="2224" y="2949"/>
                  </a:lnTo>
                  <a:cubicBezTo>
                    <a:pt x="2220" y="2941"/>
                    <a:pt x="2218" y="2932"/>
                    <a:pt x="2220" y="2922"/>
                  </a:cubicBezTo>
                  <a:cubicBezTo>
                    <a:pt x="2221" y="2907"/>
                    <a:pt x="2227" y="2895"/>
                    <a:pt x="2224" y="2877"/>
                  </a:cubicBezTo>
                  <a:cubicBezTo>
                    <a:pt x="2221" y="2860"/>
                    <a:pt x="2215" y="2859"/>
                    <a:pt x="2212" y="2847"/>
                  </a:cubicBezTo>
                  <a:cubicBezTo>
                    <a:pt x="2209" y="2835"/>
                    <a:pt x="2214" y="2824"/>
                    <a:pt x="2211" y="2810"/>
                  </a:cubicBezTo>
                  <a:cubicBezTo>
                    <a:pt x="2211" y="2807"/>
                    <a:pt x="2204" y="2806"/>
                    <a:pt x="2202" y="2803"/>
                  </a:cubicBezTo>
                  <a:cubicBezTo>
                    <a:pt x="2189" y="2784"/>
                    <a:pt x="2203" y="2764"/>
                    <a:pt x="2199" y="2748"/>
                  </a:cubicBezTo>
                  <a:lnTo>
                    <a:pt x="2199" y="2748"/>
                  </a:lnTo>
                  <a:cubicBezTo>
                    <a:pt x="2200" y="2752"/>
                    <a:pt x="2196" y="2756"/>
                    <a:pt x="2190" y="2756"/>
                  </a:cubicBezTo>
                  <a:cubicBezTo>
                    <a:pt x="2185" y="2756"/>
                    <a:pt x="2178" y="2751"/>
                    <a:pt x="2179" y="2733"/>
                  </a:cubicBezTo>
                  <a:cubicBezTo>
                    <a:pt x="2181" y="2714"/>
                    <a:pt x="2183" y="2720"/>
                    <a:pt x="2177" y="2695"/>
                  </a:cubicBezTo>
                  <a:cubicBezTo>
                    <a:pt x="2176" y="2683"/>
                    <a:pt x="2177" y="2682"/>
                    <a:pt x="2182" y="2680"/>
                  </a:cubicBezTo>
                  <a:lnTo>
                    <a:pt x="2182" y="2680"/>
                  </a:lnTo>
                  <a:cubicBezTo>
                    <a:pt x="2182" y="2680"/>
                    <a:pt x="2181" y="2680"/>
                    <a:pt x="2181" y="2680"/>
                  </a:cubicBezTo>
                  <a:cubicBezTo>
                    <a:pt x="2167" y="2680"/>
                    <a:pt x="2163" y="2621"/>
                    <a:pt x="2150" y="2621"/>
                  </a:cubicBezTo>
                  <a:cubicBezTo>
                    <a:pt x="2150" y="2621"/>
                    <a:pt x="2149" y="2621"/>
                    <a:pt x="2149" y="2621"/>
                  </a:cubicBezTo>
                  <a:lnTo>
                    <a:pt x="2149" y="2621"/>
                  </a:lnTo>
                  <a:cubicBezTo>
                    <a:pt x="2157" y="2619"/>
                    <a:pt x="2144" y="2576"/>
                    <a:pt x="2140" y="2564"/>
                  </a:cubicBezTo>
                  <a:cubicBezTo>
                    <a:pt x="2137" y="2553"/>
                    <a:pt x="2133" y="2542"/>
                    <a:pt x="2128" y="2533"/>
                  </a:cubicBezTo>
                  <a:cubicBezTo>
                    <a:pt x="2129" y="2533"/>
                    <a:pt x="2117" y="2525"/>
                    <a:pt x="2117" y="2524"/>
                  </a:cubicBezTo>
                  <a:cubicBezTo>
                    <a:pt x="2119" y="2519"/>
                    <a:pt x="2124" y="2519"/>
                    <a:pt x="2129" y="2519"/>
                  </a:cubicBezTo>
                  <a:cubicBezTo>
                    <a:pt x="2130" y="2519"/>
                    <a:pt x="2131" y="2519"/>
                    <a:pt x="2132" y="2519"/>
                  </a:cubicBezTo>
                  <a:cubicBezTo>
                    <a:pt x="2134" y="2519"/>
                    <a:pt x="2135" y="2519"/>
                    <a:pt x="2136" y="2518"/>
                  </a:cubicBezTo>
                  <a:cubicBezTo>
                    <a:pt x="2129" y="2510"/>
                    <a:pt x="2124" y="2498"/>
                    <a:pt x="2116" y="2498"/>
                  </a:cubicBezTo>
                  <a:cubicBezTo>
                    <a:pt x="2109" y="2496"/>
                    <a:pt x="2100" y="2496"/>
                    <a:pt x="2093" y="2476"/>
                  </a:cubicBezTo>
                  <a:cubicBezTo>
                    <a:pt x="2093" y="2476"/>
                    <a:pt x="2094" y="2476"/>
                    <a:pt x="2095" y="2476"/>
                  </a:cubicBezTo>
                  <a:cubicBezTo>
                    <a:pt x="2097" y="2476"/>
                    <a:pt x="2100" y="2476"/>
                    <a:pt x="2103" y="2476"/>
                  </a:cubicBezTo>
                  <a:cubicBezTo>
                    <a:pt x="2108" y="2476"/>
                    <a:pt x="2112" y="2475"/>
                    <a:pt x="2112" y="2471"/>
                  </a:cubicBezTo>
                  <a:cubicBezTo>
                    <a:pt x="2112" y="2461"/>
                    <a:pt x="2101" y="2450"/>
                    <a:pt x="2096" y="2448"/>
                  </a:cubicBezTo>
                  <a:cubicBezTo>
                    <a:pt x="2094" y="2438"/>
                    <a:pt x="2091" y="2429"/>
                    <a:pt x="2090" y="2419"/>
                  </a:cubicBezTo>
                  <a:cubicBezTo>
                    <a:pt x="2090" y="2413"/>
                    <a:pt x="2094" y="2403"/>
                    <a:pt x="2091" y="2395"/>
                  </a:cubicBezTo>
                  <a:cubicBezTo>
                    <a:pt x="2088" y="2383"/>
                    <a:pt x="2074" y="2385"/>
                    <a:pt x="2073" y="2376"/>
                  </a:cubicBezTo>
                  <a:cubicBezTo>
                    <a:pt x="2072" y="2374"/>
                    <a:pt x="2075" y="2366"/>
                    <a:pt x="2075" y="2361"/>
                  </a:cubicBezTo>
                  <a:cubicBezTo>
                    <a:pt x="2074" y="2355"/>
                    <a:pt x="2072" y="2347"/>
                    <a:pt x="2070" y="2341"/>
                  </a:cubicBezTo>
                  <a:cubicBezTo>
                    <a:pt x="2065" y="2323"/>
                    <a:pt x="2057" y="2311"/>
                    <a:pt x="2052" y="2293"/>
                  </a:cubicBezTo>
                  <a:cubicBezTo>
                    <a:pt x="2047" y="2279"/>
                    <a:pt x="2052" y="2272"/>
                    <a:pt x="2045" y="2260"/>
                  </a:cubicBezTo>
                  <a:cubicBezTo>
                    <a:pt x="2041" y="2253"/>
                    <a:pt x="2038" y="2250"/>
                    <a:pt x="2035" y="2250"/>
                  </a:cubicBezTo>
                  <a:cubicBezTo>
                    <a:pt x="2034" y="2250"/>
                    <a:pt x="2034" y="2250"/>
                    <a:pt x="2034" y="2250"/>
                  </a:cubicBezTo>
                  <a:cubicBezTo>
                    <a:pt x="2043" y="2248"/>
                    <a:pt x="2048" y="2247"/>
                    <a:pt x="2040" y="2222"/>
                  </a:cubicBezTo>
                  <a:lnTo>
                    <a:pt x="2040" y="2222"/>
                  </a:lnTo>
                  <a:cubicBezTo>
                    <a:pt x="2040" y="2222"/>
                    <a:pt x="2035" y="2223"/>
                    <a:pt x="2034" y="2223"/>
                  </a:cubicBezTo>
                  <a:lnTo>
                    <a:pt x="2034" y="2223"/>
                  </a:lnTo>
                  <a:cubicBezTo>
                    <a:pt x="2030" y="2207"/>
                    <a:pt x="2018" y="2153"/>
                    <a:pt x="2009" y="2145"/>
                  </a:cubicBezTo>
                  <a:cubicBezTo>
                    <a:pt x="2009" y="2145"/>
                    <a:pt x="2009" y="2145"/>
                    <a:pt x="2009" y="2145"/>
                  </a:cubicBezTo>
                  <a:cubicBezTo>
                    <a:pt x="2008" y="2145"/>
                    <a:pt x="2004" y="2152"/>
                    <a:pt x="2000" y="2152"/>
                  </a:cubicBezTo>
                  <a:cubicBezTo>
                    <a:pt x="1999" y="2152"/>
                    <a:pt x="1998" y="2151"/>
                    <a:pt x="1997" y="2147"/>
                  </a:cubicBezTo>
                  <a:cubicBezTo>
                    <a:pt x="1994" y="2136"/>
                    <a:pt x="1996" y="2121"/>
                    <a:pt x="1994" y="2110"/>
                  </a:cubicBezTo>
                  <a:cubicBezTo>
                    <a:pt x="1989" y="2080"/>
                    <a:pt x="1980" y="2045"/>
                    <a:pt x="1968" y="2016"/>
                  </a:cubicBezTo>
                  <a:cubicBezTo>
                    <a:pt x="1961" y="2000"/>
                    <a:pt x="1952" y="1992"/>
                    <a:pt x="1946" y="1975"/>
                  </a:cubicBezTo>
                  <a:cubicBezTo>
                    <a:pt x="1937" y="1949"/>
                    <a:pt x="1933" y="1953"/>
                    <a:pt x="1922" y="1946"/>
                  </a:cubicBezTo>
                  <a:lnTo>
                    <a:pt x="1922" y="1946"/>
                  </a:lnTo>
                  <a:cubicBezTo>
                    <a:pt x="1922" y="1946"/>
                    <a:pt x="1922" y="1946"/>
                    <a:pt x="1922" y="1946"/>
                  </a:cubicBezTo>
                  <a:cubicBezTo>
                    <a:pt x="1926" y="1946"/>
                    <a:pt x="1930" y="1904"/>
                    <a:pt x="1919" y="1900"/>
                  </a:cubicBezTo>
                  <a:cubicBezTo>
                    <a:pt x="1919" y="1900"/>
                    <a:pt x="1919" y="1900"/>
                    <a:pt x="1919" y="1900"/>
                  </a:cubicBezTo>
                  <a:cubicBezTo>
                    <a:pt x="1913" y="1900"/>
                    <a:pt x="1916" y="1942"/>
                    <a:pt x="1909" y="1942"/>
                  </a:cubicBezTo>
                  <a:cubicBezTo>
                    <a:pt x="1909" y="1942"/>
                    <a:pt x="1909" y="1942"/>
                    <a:pt x="1909" y="1942"/>
                  </a:cubicBezTo>
                  <a:cubicBezTo>
                    <a:pt x="1909" y="1942"/>
                    <a:pt x="1908" y="1906"/>
                    <a:pt x="1908" y="1903"/>
                  </a:cubicBezTo>
                  <a:cubicBezTo>
                    <a:pt x="1909" y="1889"/>
                    <a:pt x="1910" y="1868"/>
                    <a:pt x="1918" y="1865"/>
                  </a:cubicBezTo>
                  <a:lnTo>
                    <a:pt x="1918" y="1865"/>
                  </a:lnTo>
                  <a:cubicBezTo>
                    <a:pt x="1918" y="1866"/>
                    <a:pt x="1917" y="1866"/>
                    <a:pt x="1916" y="1866"/>
                  </a:cubicBezTo>
                  <a:cubicBezTo>
                    <a:pt x="1904" y="1866"/>
                    <a:pt x="1899" y="1834"/>
                    <a:pt x="1887" y="1821"/>
                  </a:cubicBezTo>
                  <a:cubicBezTo>
                    <a:pt x="1879" y="1798"/>
                    <a:pt x="1881" y="1798"/>
                    <a:pt x="1890" y="1798"/>
                  </a:cubicBezTo>
                  <a:cubicBezTo>
                    <a:pt x="1897" y="1798"/>
                    <a:pt x="1888" y="1780"/>
                    <a:pt x="1892" y="1778"/>
                  </a:cubicBezTo>
                  <a:lnTo>
                    <a:pt x="1892" y="1778"/>
                  </a:lnTo>
                  <a:lnTo>
                    <a:pt x="1869" y="1786"/>
                  </a:lnTo>
                  <a:cubicBezTo>
                    <a:pt x="1861" y="1766"/>
                    <a:pt x="1877" y="1752"/>
                    <a:pt x="1876" y="1750"/>
                  </a:cubicBezTo>
                  <a:cubicBezTo>
                    <a:pt x="1867" y="1738"/>
                    <a:pt x="1846" y="1722"/>
                    <a:pt x="1847" y="1703"/>
                  </a:cubicBezTo>
                  <a:cubicBezTo>
                    <a:pt x="1847" y="1688"/>
                    <a:pt x="1837" y="1632"/>
                    <a:pt x="1821" y="1625"/>
                  </a:cubicBezTo>
                  <a:cubicBezTo>
                    <a:pt x="1814" y="1623"/>
                    <a:pt x="1807" y="1589"/>
                    <a:pt x="1798" y="1580"/>
                  </a:cubicBezTo>
                  <a:cubicBezTo>
                    <a:pt x="1779" y="1563"/>
                    <a:pt x="1797" y="1555"/>
                    <a:pt x="1793" y="1541"/>
                  </a:cubicBezTo>
                  <a:cubicBezTo>
                    <a:pt x="1789" y="1526"/>
                    <a:pt x="1779" y="1522"/>
                    <a:pt x="1773" y="1507"/>
                  </a:cubicBezTo>
                  <a:cubicBezTo>
                    <a:pt x="1769" y="1496"/>
                    <a:pt x="1770" y="1493"/>
                    <a:pt x="1773" y="1493"/>
                  </a:cubicBezTo>
                  <a:cubicBezTo>
                    <a:pt x="1774" y="1493"/>
                    <a:pt x="1776" y="1494"/>
                    <a:pt x="1778" y="1494"/>
                  </a:cubicBezTo>
                  <a:cubicBezTo>
                    <a:pt x="1778" y="1494"/>
                    <a:pt x="1778" y="1494"/>
                    <a:pt x="1778" y="1494"/>
                  </a:cubicBezTo>
                  <a:cubicBezTo>
                    <a:pt x="1783" y="1494"/>
                    <a:pt x="1768" y="1472"/>
                    <a:pt x="1767" y="1470"/>
                  </a:cubicBezTo>
                  <a:cubicBezTo>
                    <a:pt x="1759" y="1462"/>
                    <a:pt x="1761" y="1458"/>
                    <a:pt x="1759" y="1452"/>
                  </a:cubicBezTo>
                  <a:cubicBezTo>
                    <a:pt x="1758" y="1445"/>
                    <a:pt x="1755" y="1444"/>
                    <a:pt x="1752" y="1444"/>
                  </a:cubicBezTo>
                  <a:cubicBezTo>
                    <a:pt x="1748" y="1444"/>
                    <a:pt x="1744" y="1446"/>
                    <a:pt x="1742" y="1446"/>
                  </a:cubicBezTo>
                  <a:cubicBezTo>
                    <a:pt x="1738" y="1446"/>
                    <a:pt x="1737" y="1443"/>
                    <a:pt x="1740" y="1431"/>
                  </a:cubicBezTo>
                  <a:cubicBezTo>
                    <a:pt x="1745" y="1414"/>
                    <a:pt x="1733" y="1390"/>
                    <a:pt x="1719" y="1377"/>
                  </a:cubicBezTo>
                  <a:cubicBezTo>
                    <a:pt x="1704" y="1363"/>
                    <a:pt x="1697" y="1352"/>
                    <a:pt x="1704" y="1335"/>
                  </a:cubicBezTo>
                  <a:cubicBezTo>
                    <a:pt x="1710" y="1324"/>
                    <a:pt x="1675" y="1289"/>
                    <a:pt x="1679" y="1276"/>
                  </a:cubicBezTo>
                  <a:lnTo>
                    <a:pt x="1679" y="1276"/>
                  </a:lnTo>
                  <a:cubicBezTo>
                    <a:pt x="1679" y="1277"/>
                    <a:pt x="1678" y="1277"/>
                    <a:pt x="1677" y="1277"/>
                  </a:cubicBezTo>
                  <a:cubicBezTo>
                    <a:pt x="1670" y="1277"/>
                    <a:pt x="1641" y="1241"/>
                    <a:pt x="1651" y="1241"/>
                  </a:cubicBezTo>
                  <a:cubicBezTo>
                    <a:pt x="1652" y="1241"/>
                    <a:pt x="1654" y="1242"/>
                    <a:pt x="1656" y="1243"/>
                  </a:cubicBezTo>
                  <a:cubicBezTo>
                    <a:pt x="1672" y="1237"/>
                    <a:pt x="1648" y="1216"/>
                    <a:pt x="1639" y="1198"/>
                  </a:cubicBezTo>
                  <a:cubicBezTo>
                    <a:pt x="1634" y="1188"/>
                    <a:pt x="1627" y="1173"/>
                    <a:pt x="1625" y="1162"/>
                  </a:cubicBezTo>
                  <a:cubicBezTo>
                    <a:pt x="1624" y="1156"/>
                    <a:pt x="1628" y="1158"/>
                    <a:pt x="1624" y="1149"/>
                  </a:cubicBezTo>
                  <a:cubicBezTo>
                    <a:pt x="1620" y="1137"/>
                    <a:pt x="1601" y="1101"/>
                    <a:pt x="1594" y="1101"/>
                  </a:cubicBezTo>
                  <a:cubicBezTo>
                    <a:pt x="1593" y="1101"/>
                    <a:pt x="1593" y="1101"/>
                    <a:pt x="1593" y="1101"/>
                  </a:cubicBezTo>
                  <a:lnTo>
                    <a:pt x="1593" y="1101"/>
                  </a:lnTo>
                  <a:cubicBezTo>
                    <a:pt x="1599" y="1099"/>
                    <a:pt x="1606" y="1099"/>
                    <a:pt x="1599" y="1081"/>
                  </a:cubicBezTo>
                  <a:cubicBezTo>
                    <a:pt x="1594" y="1070"/>
                    <a:pt x="1577" y="1057"/>
                    <a:pt x="1581" y="1050"/>
                  </a:cubicBezTo>
                  <a:cubicBezTo>
                    <a:pt x="1580" y="1050"/>
                    <a:pt x="1574" y="1040"/>
                    <a:pt x="1571" y="1040"/>
                  </a:cubicBezTo>
                  <a:cubicBezTo>
                    <a:pt x="1571" y="1040"/>
                    <a:pt x="1571" y="1040"/>
                    <a:pt x="1571" y="1040"/>
                  </a:cubicBezTo>
                  <a:cubicBezTo>
                    <a:pt x="1567" y="1040"/>
                    <a:pt x="1566" y="1030"/>
                    <a:pt x="1565" y="1026"/>
                  </a:cubicBezTo>
                  <a:cubicBezTo>
                    <a:pt x="1560" y="1008"/>
                    <a:pt x="1554" y="983"/>
                    <a:pt x="1541" y="983"/>
                  </a:cubicBezTo>
                  <a:cubicBezTo>
                    <a:pt x="1540" y="983"/>
                    <a:pt x="1538" y="984"/>
                    <a:pt x="1537" y="984"/>
                  </a:cubicBezTo>
                  <a:cubicBezTo>
                    <a:pt x="1539" y="983"/>
                    <a:pt x="1552" y="977"/>
                    <a:pt x="1540" y="966"/>
                  </a:cubicBezTo>
                  <a:cubicBezTo>
                    <a:pt x="1529" y="957"/>
                    <a:pt x="1530" y="961"/>
                    <a:pt x="1521" y="943"/>
                  </a:cubicBezTo>
                  <a:lnTo>
                    <a:pt x="1521" y="943"/>
                  </a:lnTo>
                  <a:cubicBezTo>
                    <a:pt x="1523" y="946"/>
                    <a:pt x="1525" y="948"/>
                    <a:pt x="1527" y="948"/>
                  </a:cubicBezTo>
                  <a:cubicBezTo>
                    <a:pt x="1531" y="948"/>
                    <a:pt x="1534" y="941"/>
                    <a:pt x="1530" y="932"/>
                  </a:cubicBezTo>
                  <a:cubicBezTo>
                    <a:pt x="1525" y="920"/>
                    <a:pt x="1518" y="908"/>
                    <a:pt x="1511" y="899"/>
                  </a:cubicBezTo>
                  <a:cubicBezTo>
                    <a:pt x="1500" y="883"/>
                    <a:pt x="1496" y="878"/>
                    <a:pt x="1491" y="878"/>
                  </a:cubicBezTo>
                  <a:cubicBezTo>
                    <a:pt x="1489" y="878"/>
                    <a:pt x="1487" y="879"/>
                    <a:pt x="1484" y="880"/>
                  </a:cubicBezTo>
                  <a:cubicBezTo>
                    <a:pt x="1475" y="859"/>
                    <a:pt x="1478" y="862"/>
                    <a:pt x="1482" y="853"/>
                  </a:cubicBezTo>
                  <a:cubicBezTo>
                    <a:pt x="1482" y="853"/>
                    <a:pt x="1470" y="846"/>
                    <a:pt x="1465" y="846"/>
                  </a:cubicBezTo>
                  <a:cubicBezTo>
                    <a:pt x="1465" y="846"/>
                    <a:pt x="1465" y="846"/>
                    <a:pt x="1465" y="846"/>
                  </a:cubicBezTo>
                  <a:lnTo>
                    <a:pt x="1465" y="846"/>
                  </a:lnTo>
                  <a:cubicBezTo>
                    <a:pt x="1473" y="842"/>
                    <a:pt x="1477" y="834"/>
                    <a:pt x="1483" y="824"/>
                  </a:cubicBezTo>
                  <a:cubicBezTo>
                    <a:pt x="1473" y="815"/>
                    <a:pt x="1463" y="807"/>
                    <a:pt x="1454" y="801"/>
                  </a:cubicBezTo>
                  <a:cubicBezTo>
                    <a:pt x="1438" y="791"/>
                    <a:pt x="1431" y="765"/>
                    <a:pt x="1423" y="743"/>
                  </a:cubicBezTo>
                  <a:cubicBezTo>
                    <a:pt x="1420" y="732"/>
                    <a:pt x="1406" y="693"/>
                    <a:pt x="1396" y="693"/>
                  </a:cubicBezTo>
                  <a:cubicBezTo>
                    <a:pt x="1396" y="693"/>
                    <a:pt x="1396" y="693"/>
                    <a:pt x="1395" y="693"/>
                  </a:cubicBezTo>
                  <a:cubicBezTo>
                    <a:pt x="1387" y="694"/>
                    <a:pt x="1380" y="700"/>
                    <a:pt x="1373" y="703"/>
                  </a:cubicBezTo>
                  <a:cubicBezTo>
                    <a:pt x="1365" y="687"/>
                    <a:pt x="1380" y="685"/>
                    <a:pt x="1385" y="683"/>
                  </a:cubicBezTo>
                  <a:lnTo>
                    <a:pt x="1385" y="683"/>
                  </a:lnTo>
                  <a:cubicBezTo>
                    <a:pt x="1384" y="683"/>
                    <a:pt x="1384" y="683"/>
                    <a:pt x="1384" y="683"/>
                  </a:cubicBezTo>
                  <a:cubicBezTo>
                    <a:pt x="1378" y="683"/>
                    <a:pt x="1376" y="659"/>
                    <a:pt x="1380" y="656"/>
                  </a:cubicBezTo>
                  <a:cubicBezTo>
                    <a:pt x="1385" y="654"/>
                    <a:pt x="1392" y="653"/>
                    <a:pt x="1385" y="640"/>
                  </a:cubicBezTo>
                  <a:lnTo>
                    <a:pt x="1385" y="640"/>
                  </a:lnTo>
                  <a:lnTo>
                    <a:pt x="1363" y="651"/>
                  </a:lnTo>
                  <a:cubicBezTo>
                    <a:pt x="1375" y="645"/>
                    <a:pt x="1343" y="585"/>
                    <a:pt x="1333" y="566"/>
                  </a:cubicBezTo>
                  <a:lnTo>
                    <a:pt x="1333" y="566"/>
                  </a:lnTo>
                  <a:cubicBezTo>
                    <a:pt x="1339" y="577"/>
                    <a:pt x="1332" y="579"/>
                    <a:pt x="1328" y="581"/>
                  </a:cubicBezTo>
                  <a:cubicBezTo>
                    <a:pt x="1317" y="557"/>
                    <a:pt x="1331" y="536"/>
                    <a:pt x="1308" y="519"/>
                  </a:cubicBezTo>
                  <a:cubicBezTo>
                    <a:pt x="1305" y="517"/>
                    <a:pt x="1284" y="502"/>
                    <a:pt x="1289" y="495"/>
                  </a:cubicBezTo>
                  <a:cubicBezTo>
                    <a:pt x="1289" y="495"/>
                    <a:pt x="1290" y="495"/>
                    <a:pt x="1290" y="495"/>
                  </a:cubicBezTo>
                  <a:cubicBezTo>
                    <a:pt x="1293" y="495"/>
                    <a:pt x="1299" y="497"/>
                    <a:pt x="1302" y="497"/>
                  </a:cubicBezTo>
                  <a:cubicBezTo>
                    <a:pt x="1305" y="497"/>
                    <a:pt x="1306" y="496"/>
                    <a:pt x="1302" y="489"/>
                  </a:cubicBezTo>
                  <a:cubicBezTo>
                    <a:pt x="1291" y="471"/>
                    <a:pt x="1282" y="468"/>
                    <a:pt x="1272" y="446"/>
                  </a:cubicBezTo>
                  <a:cubicBezTo>
                    <a:pt x="1265" y="427"/>
                    <a:pt x="1262" y="412"/>
                    <a:pt x="1251" y="394"/>
                  </a:cubicBezTo>
                  <a:cubicBezTo>
                    <a:pt x="1245" y="382"/>
                    <a:pt x="1236" y="375"/>
                    <a:pt x="1232" y="375"/>
                  </a:cubicBezTo>
                  <a:cubicBezTo>
                    <a:pt x="1229" y="375"/>
                    <a:pt x="1229" y="379"/>
                    <a:pt x="1234" y="389"/>
                  </a:cubicBezTo>
                  <a:lnTo>
                    <a:pt x="1234" y="389"/>
                  </a:lnTo>
                  <a:cubicBezTo>
                    <a:pt x="1228" y="378"/>
                    <a:pt x="1220" y="367"/>
                    <a:pt x="1215" y="355"/>
                  </a:cubicBezTo>
                  <a:cubicBezTo>
                    <a:pt x="1209" y="343"/>
                    <a:pt x="1210" y="336"/>
                    <a:pt x="1208" y="325"/>
                  </a:cubicBezTo>
                  <a:cubicBezTo>
                    <a:pt x="1206" y="319"/>
                    <a:pt x="1200" y="313"/>
                    <a:pt x="1195" y="309"/>
                  </a:cubicBezTo>
                  <a:cubicBezTo>
                    <a:pt x="1191" y="304"/>
                    <a:pt x="1188" y="302"/>
                    <a:pt x="1186" y="302"/>
                  </a:cubicBezTo>
                  <a:cubicBezTo>
                    <a:pt x="1183" y="302"/>
                    <a:pt x="1182" y="305"/>
                    <a:pt x="1179" y="307"/>
                  </a:cubicBezTo>
                  <a:cubicBezTo>
                    <a:pt x="1185" y="312"/>
                    <a:pt x="1188" y="317"/>
                    <a:pt x="1185" y="317"/>
                  </a:cubicBezTo>
                  <a:cubicBezTo>
                    <a:pt x="1184" y="317"/>
                    <a:pt x="1183" y="317"/>
                    <a:pt x="1181" y="316"/>
                  </a:cubicBezTo>
                  <a:cubicBezTo>
                    <a:pt x="1174" y="312"/>
                    <a:pt x="1164" y="303"/>
                    <a:pt x="1160" y="293"/>
                  </a:cubicBezTo>
                  <a:cubicBezTo>
                    <a:pt x="1157" y="286"/>
                    <a:pt x="1158" y="285"/>
                    <a:pt x="1162" y="285"/>
                  </a:cubicBezTo>
                  <a:cubicBezTo>
                    <a:pt x="1164" y="285"/>
                    <a:pt x="1168" y="286"/>
                    <a:pt x="1170" y="286"/>
                  </a:cubicBezTo>
                  <a:cubicBezTo>
                    <a:pt x="1173" y="286"/>
                    <a:pt x="1174" y="284"/>
                    <a:pt x="1169" y="276"/>
                  </a:cubicBezTo>
                  <a:cubicBezTo>
                    <a:pt x="1164" y="268"/>
                    <a:pt x="1135" y="237"/>
                    <a:pt x="1129" y="237"/>
                  </a:cubicBezTo>
                  <a:cubicBezTo>
                    <a:pt x="1127" y="237"/>
                    <a:pt x="1127" y="238"/>
                    <a:pt x="1127" y="240"/>
                  </a:cubicBezTo>
                  <a:cubicBezTo>
                    <a:pt x="1129" y="250"/>
                    <a:pt x="1131" y="255"/>
                    <a:pt x="1127" y="255"/>
                  </a:cubicBezTo>
                  <a:cubicBezTo>
                    <a:pt x="1126" y="255"/>
                    <a:pt x="1123" y="254"/>
                    <a:pt x="1119" y="252"/>
                  </a:cubicBezTo>
                  <a:cubicBezTo>
                    <a:pt x="1111" y="247"/>
                    <a:pt x="1099" y="238"/>
                    <a:pt x="1096" y="226"/>
                  </a:cubicBezTo>
                  <a:cubicBezTo>
                    <a:pt x="1091" y="211"/>
                    <a:pt x="1123" y="214"/>
                    <a:pt x="1120" y="209"/>
                  </a:cubicBezTo>
                  <a:cubicBezTo>
                    <a:pt x="1114" y="199"/>
                    <a:pt x="1102" y="187"/>
                    <a:pt x="1094" y="182"/>
                  </a:cubicBezTo>
                  <a:cubicBezTo>
                    <a:pt x="1091" y="180"/>
                    <a:pt x="1088" y="179"/>
                    <a:pt x="1087" y="179"/>
                  </a:cubicBezTo>
                  <a:cubicBezTo>
                    <a:pt x="1084" y="179"/>
                    <a:pt x="1082" y="182"/>
                    <a:pt x="1079" y="182"/>
                  </a:cubicBezTo>
                  <a:cubicBezTo>
                    <a:pt x="1078" y="182"/>
                    <a:pt x="1076" y="181"/>
                    <a:pt x="1074" y="180"/>
                  </a:cubicBezTo>
                  <a:cubicBezTo>
                    <a:pt x="1055" y="170"/>
                    <a:pt x="1076" y="157"/>
                    <a:pt x="1058" y="145"/>
                  </a:cubicBezTo>
                  <a:cubicBezTo>
                    <a:pt x="1050" y="140"/>
                    <a:pt x="1043" y="139"/>
                    <a:pt x="1037" y="139"/>
                  </a:cubicBezTo>
                  <a:cubicBezTo>
                    <a:pt x="1034" y="139"/>
                    <a:pt x="1031" y="139"/>
                    <a:pt x="1029" y="141"/>
                  </a:cubicBezTo>
                  <a:lnTo>
                    <a:pt x="1029" y="141"/>
                  </a:lnTo>
                  <a:cubicBezTo>
                    <a:pt x="1033" y="138"/>
                    <a:pt x="1037" y="134"/>
                    <a:pt x="1035" y="127"/>
                  </a:cubicBezTo>
                  <a:cubicBezTo>
                    <a:pt x="1032" y="116"/>
                    <a:pt x="1018" y="93"/>
                    <a:pt x="1001" y="85"/>
                  </a:cubicBezTo>
                  <a:cubicBezTo>
                    <a:pt x="1000" y="85"/>
                    <a:pt x="1000" y="85"/>
                    <a:pt x="1000" y="85"/>
                  </a:cubicBezTo>
                  <a:lnTo>
                    <a:pt x="1000" y="85"/>
                  </a:lnTo>
                  <a:cubicBezTo>
                    <a:pt x="997" y="85"/>
                    <a:pt x="1002" y="95"/>
                    <a:pt x="997" y="95"/>
                  </a:cubicBezTo>
                  <a:cubicBezTo>
                    <a:pt x="996" y="95"/>
                    <a:pt x="994" y="94"/>
                    <a:pt x="993" y="94"/>
                  </a:cubicBezTo>
                  <a:cubicBezTo>
                    <a:pt x="983" y="89"/>
                    <a:pt x="971" y="80"/>
                    <a:pt x="961" y="73"/>
                  </a:cubicBezTo>
                  <a:cubicBezTo>
                    <a:pt x="952" y="65"/>
                    <a:pt x="947" y="53"/>
                    <a:pt x="936" y="48"/>
                  </a:cubicBezTo>
                  <a:cubicBezTo>
                    <a:pt x="930" y="46"/>
                    <a:pt x="925" y="45"/>
                    <a:pt x="921" y="45"/>
                  </a:cubicBezTo>
                  <a:cubicBezTo>
                    <a:pt x="919" y="45"/>
                    <a:pt x="917" y="45"/>
                    <a:pt x="915" y="45"/>
                  </a:cubicBezTo>
                  <a:cubicBezTo>
                    <a:pt x="910" y="45"/>
                    <a:pt x="905" y="44"/>
                    <a:pt x="899" y="39"/>
                  </a:cubicBezTo>
                  <a:cubicBezTo>
                    <a:pt x="891" y="33"/>
                    <a:pt x="895" y="20"/>
                    <a:pt x="878" y="20"/>
                  </a:cubicBezTo>
                  <a:cubicBezTo>
                    <a:pt x="866" y="20"/>
                    <a:pt x="862" y="26"/>
                    <a:pt x="849" y="26"/>
                  </a:cubicBezTo>
                  <a:cubicBezTo>
                    <a:pt x="845" y="26"/>
                    <a:pt x="841" y="26"/>
                    <a:pt x="835" y="24"/>
                  </a:cubicBezTo>
                  <a:lnTo>
                    <a:pt x="837" y="17"/>
                  </a:lnTo>
                  <a:cubicBezTo>
                    <a:pt x="836" y="15"/>
                    <a:pt x="836" y="13"/>
                    <a:pt x="839" y="13"/>
                  </a:cubicBezTo>
                  <a:cubicBezTo>
                    <a:pt x="840" y="13"/>
                    <a:pt x="842" y="14"/>
                    <a:pt x="844" y="14"/>
                  </a:cubicBezTo>
                  <a:cubicBezTo>
                    <a:pt x="847" y="12"/>
                    <a:pt x="807" y="7"/>
                    <a:pt x="797" y="7"/>
                  </a:cubicBezTo>
                  <a:cubicBezTo>
                    <a:pt x="796" y="7"/>
                    <a:pt x="795" y="7"/>
                    <a:pt x="795" y="7"/>
                  </a:cubicBezTo>
                  <a:cubicBezTo>
                    <a:pt x="781" y="6"/>
                    <a:pt x="775" y="0"/>
                    <a:pt x="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7"/>
            <p:cNvSpPr/>
            <p:nvPr/>
          </p:nvSpPr>
          <p:spPr>
            <a:xfrm>
              <a:off x="7872590" y="3410050"/>
              <a:ext cx="195634" cy="599045"/>
            </a:xfrm>
            <a:custGeom>
              <a:avLst/>
              <a:gdLst/>
              <a:ahLst/>
              <a:cxnLst/>
              <a:rect l="l" t="t" r="r" b="b"/>
              <a:pathLst>
                <a:path w="1435" h="4394" extrusionOk="0">
                  <a:moveTo>
                    <a:pt x="229" y="0"/>
                  </a:moveTo>
                  <a:cubicBezTo>
                    <a:pt x="222" y="0"/>
                    <a:pt x="214" y="1"/>
                    <a:pt x="207" y="2"/>
                  </a:cubicBezTo>
                  <a:cubicBezTo>
                    <a:pt x="43" y="21"/>
                    <a:pt x="1" y="236"/>
                    <a:pt x="3" y="400"/>
                  </a:cubicBezTo>
                  <a:cubicBezTo>
                    <a:pt x="24" y="1672"/>
                    <a:pt x="554" y="3228"/>
                    <a:pt x="1064" y="4394"/>
                  </a:cubicBezTo>
                  <a:lnTo>
                    <a:pt x="1390" y="4375"/>
                  </a:lnTo>
                  <a:cubicBezTo>
                    <a:pt x="1434" y="3072"/>
                    <a:pt x="1127" y="1248"/>
                    <a:pt x="494" y="211"/>
                  </a:cubicBezTo>
                  <a:cubicBezTo>
                    <a:pt x="432" y="110"/>
                    <a:pt x="343" y="0"/>
                    <a:pt x="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7"/>
            <p:cNvSpPr/>
            <p:nvPr/>
          </p:nvSpPr>
          <p:spPr>
            <a:xfrm>
              <a:off x="7864137" y="3406097"/>
              <a:ext cx="204495" cy="605725"/>
            </a:xfrm>
            <a:custGeom>
              <a:avLst/>
              <a:gdLst/>
              <a:ahLst/>
              <a:cxnLst/>
              <a:rect l="l" t="t" r="r" b="b"/>
              <a:pathLst>
                <a:path w="1500" h="4443" extrusionOk="0">
                  <a:moveTo>
                    <a:pt x="131" y="142"/>
                  </a:moveTo>
                  <a:cubicBezTo>
                    <a:pt x="129" y="142"/>
                    <a:pt x="127" y="143"/>
                    <a:pt x="125" y="147"/>
                  </a:cubicBezTo>
                  <a:cubicBezTo>
                    <a:pt x="121" y="153"/>
                    <a:pt x="124" y="156"/>
                    <a:pt x="128" y="156"/>
                  </a:cubicBezTo>
                  <a:cubicBezTo>
                    <a:pt x="130" y="156"/>
                    <a:pt x="133" y="155"/>
                    <a:pt x="134" y="152"/>
                  </a:cubicBezTo>
                  <a:cubicBezTo>
                    <a:pt x="138" y="146"/>
                    <a:pt x="135" y="142"/>
                    <a:pt x="131" y="142"/>
                  </a:cubicBezTo>
                  <a:close/>
                  <a:moveTo>
                    <a:pt x="112" y="186"/>
                  </a:moveTo>
                  <a:lnTo>
                    <a:pt x="112" y="186"/>
                  </a:lnTo>
                  <a:cubicBezTo>
                    <a:pt x="109" y="197"/>
                    <a:pt x="109" y="202"/>
                    <a:pt x="113" y="202"/>
                  </a:cubicBezTo>
                  <a:cubicBezTo>
                    <a:pt x="114" y="202"/>
                    <a:pt x="117" y="201"/>
                    <a:pt x="120" y="198"/>
                  </a:cubicBezTo>
                  <a:cubicBezTo>
                    <a:pt x="119" y="192"/>
                    <a:pt x="119" y="187"/>
                    <a:pt x="112" y="186"/>
                  </a:cubicBezTo>
                  <a:close/>
                  <a:moveTo>
                    <a:pt x="72" y="261"/>
                  </a:moveTo>
                  <a:cubicBezTo>
                    <a:pt x="72" y="261"/>
                    <a:pt x="73" y="261"/>
                    <a:pt x="73" y="261"/>
                  </a:cubicBezTo>
                  <a:lnTo>
                    <a:pt x="71" y="270"/>
                  </a:lnTo>
                  <a:lnTo>
                    <a:pt x="64" y="277"/>
                  </a:lnTo>
                  <a:cubicBezTo>
                    <a:pt x="65" y="269"/>
                    <a:pt x="65" y="261"/>
                    <a:pt x="72" y="261"/>
                  </a:cubicBezTo>
                  <a:close/>
                  <a:moveTo>
                    <a:pt x="619" y="437"/>
                  </a:moveTo>
                  <a:cubicBezTo>
                    <a:pt x="618" y="437"/>
                    <a:pt x="618" y="437"/>
                    <a:pt x="618" y="438"/>
                  </a:cubicBezTo>
                  <a:cubicBezTo>
                    <a:pt x="615" y="445"/>
                    <a:pt x="621" y="451"/>
                    <a:pt x="625" y="458"/>
                  </a:cubicBezTo>
                  <a:cubicBezTo>
                    <a:pt x="629" y="455"/>
                    <a:pt x="629" y="454"/>
                    <a:pt x="626" y="448"/>
                  </a:cubicBezTo>
                  <a:cubicBezTo>
                    <a:pt x="626" y="447"/>
                    <a:pt x="621" y="437"/>
                    <a:pt x="619" y="437"/>
                  </a:cubicBezTo>
                  <a:close/>
                  <a:moveTo>
                    <a:pt x="739" y="579"/>
                  </a:moveTo>
                  <a:lnTo>
                    <a:pt x="750" y="602"/>
                  </a:lnTo>
                  <a:cubicBezTo>
                    <a:pt x="749" y="602"/>
                    <a:pt x="748" y="603"/>
                    <a:pt x="747" y="603"/>
                  </a:cubicBezTo>
                  <a:cubicBezTo>
                    <a:pt x="745" y="603"/>
                    <a:pt x="744" y="601"/>
                    <a:pt x="741" y="597"/>
                  </a:cubicBezTo>
                  <a:cubicBezTo>
                    <a:pt x="738" y="590"/>
                    <a:pt x="734" y="582"/>
                    <a:pt x="739" y="579"/>
                  </a:cubicBezTo>
                  <a:close/>
                  <a:moveTo>
                    <a:pt x="874" y="876"/>
                  </a:moveTo>
                  <a:cubicBezTo>
                    <a:pt x="875" y="876"/>
                    <a:pt x="876" y="877"/>
                    <a:pt x="878" y="879"/>
                  </a:cubicBezTo>
                  <a:cubicBezTo>
                    <a:pt x="883" y="882"/>
                    <a:pt x="886" y="886"/>
                    <a:pt x="891" y="889"/>
                  </a:cubicBezTo>
                  <a:cubicBezTo>
                    <a:pt x="889" y="889"/>
                    <a:pt x="887" y="890"/>
                    <a:pt x="884" y="890"/>
                  </a:cubicBezTo>
                  <a:cubicBezTo>
                    <a:pt x="882" y="890"/>
                    <a:pt x="879" y="889"/>
                    <a:pt x="877" y="885"/>
                  </a:cubicBezTo>
                  <a:cubicBezTo>
                    <a:pt x="872" y="881"/>
                    <a:pt x="871" y="876"/>
                    <a:pt x="874" y="876"/>
                  </a:cubicBezTo>
                  <a:close/>
                  <a:moveTo>
                    <a:pt x="876" y="912"/>
                  </a:moveTo>
                  <a:cubicBezTo>
                    <a:pt x="876" y="912"/>
                    <a:pt x="876" y="913"/>
                    <a:pt x="876" y="913"/>
                  </a:cubicBezTo>
                  <a:cubicBezTo>
                    <a:pt x="876" y="913"/>
                    <a:pt x="876" y="912"/>
                    <a:pt x="876" y="912"/>
                  </a:cubicBezTo>
                  <a:close/>
                  <a:moveTo>
                    <a:pt x="968" y="1094"/>
                  </a:moveTo>
                  <a:cubicBezTo>
                    <a:pt x="969" y="1094"/>
                    <a:pt x="971" y="1096"/>
                    <a:pt x="973" y="1100"/>
                  </a:cubicBezTo>
                  <a:cubicBezTo>
                    <a:pt x="976" y="1107"/>
                    <a:pt x="973" y="1111"/>
                    <a:pt x="970" y="1111"/>
                  </a:cubicBezTo>
                  <a:cubicBezTo>
                    <a:pt x="967" y="1111"/>
                    <a:pt x="964" y="1108"/>
                    <a:pt x="963" y="1104"/>
                  </a:cubicBezTo>
                  <a:cubicBezTo>
                    <a:pt x="964" y="1100"/>
                    <a:pt x="965" y="1094"/>
                    <a:pt x="968" y="1094"/>
                  </a:cubicBezTo>
                  <a:close/>
                  <a:moveTo>
                    <a:pt x="1029" y="1189"/>
                  </a:moveTo>
                  <a:cubicBezTo>
                    <a:pt x="1029" y="1189"/>
                    <a:pt x="1029" y="1189"/>
                    <a:pt x="1029" y="1190"/>
                  </a:cubicBezTo>
                  <a:lnTo>
                    <a:pt x="1029" y="1190"/>
                  </a:lnTo>
                  <a:lnTo>
                    <a:pt x="1029" y="1189"/>
                  </a:lnTo>
                  <a:close/>
                  <a:moveTo>
                    <a:pt x="103" y="1228"/>
                  </a:moveTo>
                  <a:cubicBezTo>
                    <a:pt x="103" y="1228"/>
                    <a:pt x="103" y="1229"/>
                    <a:pt x="103" y="1229"/>
                  </a:cubicBezTo>
                  <a:lnTo>
                    <a:pt x="103" y="1229"/>
                  </a:lnTo>
                  <a:cubicBezTo>
                    <a:pt x="103" y="1229"/>
                    <a:pt x="103" y="1228"/>
                    <a:pt x="103" y="1228"/>
                  </a:cubicBezTo>
                  <a:close/>
                  <a:moveTo>
                    <a:pt x="103" y="1229"/>
                  </a:moveTo>
                  <a:cubicBezTo>
                    <a:pt x="103" y="1231"/>
                    <a:pt x="102" y="1231"/>
                    <a:pt x="102" y="1231"/>
                  </a:cubicBezTo>
                  <a:cubicBezTo>
                    <a:pt x="102" y="1231"/>
                    <a:pt x="102" y="1231"/>
                    <a:pt x="102" y="1231"/>
                  </a:cubicBezTo>
                  <a:lnTo>
                    <a:pt x="102" y="1231"/>
                  </a:lnTo>
                  <a:cubicBezTo>
                    <a:pt x="102" y="1232"/>
                    <a:pt x="102" y="1232"/>
                    <a:pt x="103" y="1232"/>
                  </a:cubicBezTo>
                  <a:cubicBezTo>
                    <a:pt x="103" y="1232"/>
                    <a:pt x="103" y="1230"/>
                    <a:pt x="103" y="1229"/>
                  </a:cubicBezTo>
                  <a:close/>
                  <a:moveTo>
                    <a:pt x="137" y="1461"/>
                  </a:moveTo>
                  <a:cubicBezTo>
                    <a:pt x="136" y="1461"/>
                    <a:pt x="135" y="1462"/>
                    <a:pt x="133" y="1462"/>
                  </a:cubicBezTo>
                  <a:lnTo>
                    <a:pt x="135" y="1470"/>
                  </a:lnTo>
                  <a:lnTo>
                    <a:pt x="142" y="1478"/>
                  </a:lnTo>
                  <a:cubicBezTo>
                    <a:pt x="147" y="1467"/>
                    <a:pt x="145" y="1461"/>
                    <a:pt x="137" y="1461"/>
                  </a:cubicBezTo>
                  <a:close/>
                  <a:moveTo>
                    <a:pt x="110" y="906"/>
                  </a:moveTo>
                  <a:lnTo>
                    <a:pt x="110" y="906"/>
                  </a:lnTo>
                  <a:cubicBezTo>
                    <a:pt x="98" y="907"/>
                    <a:pt x="84" y="934"/>
                    <a:pt x="77" y="947"/>
                  </a:cubicBezTo>
                  <a:cubicBezTo>
                    <a:pt x="77" y="948"/>
                    <a:pt x="67" y="968"/>
                    <a:pt x="71" y="968"/>
                  </a:cubicBezTo>
                  <a:cubicBezTo>
                    <a:pt x="77" y="975"/>
                    <a:pt x="77" y="977"/>
                    <a:pt x="76" y="986"/>
                  </a:cubicBezTo>
                  <a:cubicBezTo>
                    <a:pt x="74" y="997"/>
                    <a:pt x="69" y="1012"/>
                    <a:pt x="76" y="1023"/>
                  </a:cubicBezTo>
                  <a:cubicBezTo>
                    <a:pt x="81" y="1032"/>
                    <a:pt x="86" y="1032"/>
                    <a:pt x="80" y="1044"/>
                  </a:cubicBezTo>
                  <a:cubicBezTo>
                    <a:pt x="82" y="1059"/>
                    <a:pt x="101" y="1084"/>
                    <a:pt x="83" y="1085"/>
                  </a:cubicBezTo>
                  <a:cubicBezTo>
                    <a:pt x="83" y="1085"/>
                    <a:pt x="83" y="1085"/>
                    <a:pt x="83" y="1085"/>
                  </a:cubicBezTo>
                  <a:cubicBezTo>
                    <a:pt x="97" y="1085"/>
                    <a:pt x="91" y="1117"/>
                    <a:pt x="94" y="1128"/>
                  </a:cubicBezTo>
                  <a:cubicBezTo>
                    <a:pt x="96" y="1134"/>
                    <a:pt x="97" y="1134"/>
                    <a:pt x="99" y="1134"/>
                  </a:cubicBezTo>
                  <a:cubicBezTo>
                    <a:pt x="100" y="1134"/>
                    <a:pt x="101" y="1134"/>
                    <a:pt x="102" y="1134"/>
                  </a:cubicBezTo>
                  <a:cubicBezTo>
                    <a:pt x="103" y="1134"/>
                    <a:pt x="105" y="1135"/>
                    <a:pt x="107" y="1138"/>
                  </a:cubicBezTo>
                  <a:cubicBezTo>
                    <a:pt x="112" y="1145"/>
                    <a:pt x="102" y="1152"/>
                    <a:pt x="98" y="1152"/>
                  </a:cubicBezTo>
                  <a:cubicBezTo>
                    <a:pt x="81" y="1154"/>
                    <a:pt x="97" y="1171"/>
                    <a:pt x="100" y="1184"/>
                  </a:cubicBezTo>
                  <a:cubicBezTo>
                    <a:pt x="102" y="1188"/>
                    <a:pt x="104" y="1218"/>
                    <a:pt x="103" y="1228"/>
                  </a:cubicBezTo>
                  <a:lnTo>
                    <a:pt x="103" y="1228"/>
                  </a:lnTo>
                  <a:cubicBezTo>
                    <a:pt x="103" y="1227"/>
                    <a:pt x="103" y="1227"/>
                    <a:pt x="104" y="1227"/>
                  </a:cubicBezTo>
                  <a:cubicBezTo>
                    <a:pt x="104" y="1227"/>
                    <a:pt x="105" y="1228"/>
                    <a:pt x="106" y="1229"/>
                  </a:cubicBezTo>
                  <a:cubicBezTo>
                    <a:pt x="110" y="1231"/>
                    <a:pt x="111" y="1239"/>
                    <a:pt x="112" y="1244"/>
                  </a:cubicBezTo>
                  <a:cubicBezTo>
                    <a:pt x="112" y="1251"/>
                    <a:pt x="115" y="1262"/>
                    <a:pt x="112" y="1268"/>
                  </a:cubicBezTo>
                  <a:cubicBezTo>
                    <a:pt x="108" y="1273"/>
                    <a:pt x="104" y="1272"/>
                    <a:pt x="109" y="1283"/>
                  </a:cubicBezTo>
                  <a:cubicBezTo>
                    <a:pt x="112" y="1291"/>
                    <a:pt x="120" y="1291"/>
                    <a:pt x="123" y="1296"/>
                  </a:cubicBezTo>
                  <a:cubicBezTo>
                    <a:pt x="128" y="1306"/>
                    <a:pt x="121" y="1322"/>
                    <a:pt x="120" y="1331"/>
                  </a:cubicBezTo>
                  <a:cubicBezTo>
                    <a:pt x="119" y="1342"/>
                    <a:pt x="119" y="1354"/>
                    <a:pt x="121" y="1365"/>
                  </a:cubicBezTo>
                  <a:cubicBezTo>
                    <a:pt x="123" y="1376"/>
                    <a:pt x="126" y="1387"/>
                    <a:pt x="132" y="1396"/>
                  </a:cubicBezTo>
                  <a:cubicBezTo>
                    <a:pt x="134" y="1401"/>
                    <a:pt x="145" y="1409"/>
                    <a:pt x="146" y="1414"/>
                  </a:cubicBezTo>
                  <a:lnTo>
                    <a:pt x="146" y="1414"/>
                  </a:lnTo>
                  <a:cubicBezTo>
                    <a:pt x="145" y="1413"/>
                    <a:pt x="138" y="1411"/>
                    <a:pt x="134" y="1411"/>
                  </a:cubicBezTo>
                  <a:cubicBezTo>
                    <a:pt x="134" y="1411"/>
                    <a:pt x="133" y="1411"/>
                    <a:pt x="132" y="1411"/>
                  </a:cubicBezTo>
                  <a:cubicBezTo>
                    <a:pt x="129" y="1415"/>
                    <a:pt x="133" y="1435"/>
                    <a:pt x="136" y="1439"/>
                  </a:cubicBezTo>
                  <a:cubicBezTo>
                    <a:pt x="139" y="1446"/>
                    <a:pt x="144" y="1441"/>
                    <a:pt x="146" y="1450"/>
                  </a:cubicBezTo>
                  <a:cubicBezTo>
                    <a:pt x="149" y="1458"/>
                    <a:pt x="149" y="1466"/>
                    <a:pt x="149" y="1474"/>
                  </a:cubicBezTo>
                  <a:cubicBezTo>
                    <a:pt x="148" y="1496"/>
                    <a:pt x="138" y="1498"/>
                    <a:pt x="150" y="1519"/>
                  </a:cubicBezTo>
                  <a:cubicBezTo>
                    <a:pt x="158" y="1527"/>
                    <a:pt x="159" y="1537"/>
                    <a:pt x="160" y="1548"/>
                  </a:cubicBezTo>
                  <a:cubicBezTo>
                    <a:pt x="162" y="1553"/>
                    <a:pt x="174" y="1554"/>
                    <a:pt x="175" y="1566"/>
                  </a:cubicBezTo>
                  <a:cubicBezTo>
                    <a:pt x="175" y="1566"/>
                    <a:pt x="174" y="1566"/>
                    <a:pt x="173" y="1566"/>
                  </a:cubicBezTo>
                  <a:cubicBezTo>
                    <a:pt x="171" y="1566"/>
                    <a:pt x="169" y="1566"/>
                    <a:pt x="167" y="1566"/>
                  </a:cubicBezTo>
                  <a:cubicBezTo>
                    <a:pt x="163" y="1566"/>
                    <a:pt x="160" y="1567"/>
                    <a:pt x="163" y="1574"/>
                  </a:cubicBezTo>
                  <a:cubicBezTo>
                    <a:pt x="166" y="1581"/>
                    <a:pt x="174" y="1585"/>
                    <a:pt x="179" y="1589"/>
                  </a:cubicBezTo>
                  <a:lnTo>
                    <a:pt x="179" y="1589"/>
                  </a:lnTo>
                  <a:cubicBezTo>
                    <a:pt x="177" y="1588"/>
                    <a:pt x="176" y="1587"/>
                    <a:pt x="175" y="1587"/>
                  </a:cubicBezTo>
                  <a:lnTo>
                    <a:pt x="175" y="1587"/>
                  </a:lnTo>
                  <a:cubicBezTo>
                    <a:pt x="170" y="1587"/>
                    <a:pt x="179" y="1613"/>
                    <a:pt x="179" y="1618"/>
                  </a:cubicBezTo>
                  <a:cubicBezTo>
                    <a:pt x="179" y="1630"/>
                    <a:pt x="168" y="1621"/>
                    <a:pt x="171" y="1635"/>
                  </a:cubicBezTo>
                  <a:cubicBezTo>
                    <a:pt x="172" y="1640"/>
                    <a:pt x="177" y="1643"/>
                    <a:pt x="183" y="1643"/>
                  </a:cubicBezTo>
                  <a:cubicBezTo>
                    <a:pt x="191" y="1643"/>
                    <a:pt x="199" y="1638"/>
                    <a:pt x="198" y="1628"/>
                  </a:cubicBezTo>
                  <a:lnTo>
                    <a:pt x="198" y="1628"/>
                  </a:lnTo>
                  <a:lnTo>
                    <a:pt x="200" y="1638"/>
                  </a:lnTo>
                  <a:cubicBezTo>
                    <a:pt x="201" y="1646"/>
                    <a:pt x="208" y="1653"/>
                    <a:pt x="212" y="1653"/>
                  </a:cubicBezTo>
                  <a:cubicBezTo>
                    <a:pt x="214" y="1653"/>
                    <a:pt x="215" y="1651"/>
                    <a:pt x="215" y="1645"/>
                  </a:cubicBezTo>
                  <a:cubicBezTo>
                    <a:pt x="214" y="1633"/>
                    <a:pt x="210" y="1621"/>
                    <a:pt x="207" y="1609"/>
                  </a:cubicBezTo>
                  <a:cubicBezTo>
                    <a:pt x="203" y="1596"/>
                    <a:pt x="201" y="1592"/>
                    <a:pt x="193" y="1587"/>
                  </a:cubicBezTo>
                  <a:cubicBezTo>
                    <a:pt x="185" y="1581"/>
                    <a:pt x="190" y="1565"/>
                    <a:pt x="180" y="1565"/>
                  </a:cubicBezTo>
                  <a:cubicBezTo>
                    <a:pt x="179" y="1565"/>
                    <a:pt x="178" y="1566"/>
                    <a:pt x="177" y="1566"/>
                  </a:cubicBezTo>
                  <a:cubicBezTo>
                    <a:pt x="190" y="1563"/>
                    <a:pt x="185" y="1530"/>
                    <a:pt x="185" y="1516"/>
                  </a:cubicBezTo>
                  <a:cubicBezTo>
                    <a:pt x="185" y="1511"/>
                    <a:pt x="184" y="1500"/>
                    <a:pt x="186" y="1496"/>
                  </a:cubicBezTo>
                  <a:cubicBezTo>
                    <a:pt x="191" y="1495"/>
                    <a:pt x="195" y="1486"/>
                    <a:pt x="194" y="1478"/>
                  </a:cubicBezTo>
                  <a:lnTo>
                    <a:pt x="194" y="1478"/>
                  </a:lnTo>
                  <a:lnTo>
                    <a:pt x="182" y="1479"/>
                  </a:lnTo>
                  <a:cubicBezTo>
                    <a:pt x="181" y="1466"/>
                    <a:pt x="188" y="1464"/>
                    <a:pt x="184" y="1451"/>
                  </a:cubicBezTo>
                  <a:cubicBezTo>
                    <a:pt x="180" y="1441"/>
                    <a:pt x="174" y="1430"/>
                    <a:pt x="166" y="1424"/>
                  </a:cubicBezTo>
                  <a:cubicBezTo>
                    <a:pt x="162" y="1423"/>
                    <a:pt x="161" y="1425"/>
                    <a:pt x="160" y="1420"/>
                  </a:cubicBezTo>
                  <a:cubicBezTo>
                    <a:pt x="160" y="1414"/>
                    <a:pt x="160" y="1408"/>
                    <a:pt x="161" y="1402"/>
                  </a:cubicBezTo>
                  <a:cubicBezTo>
                    <a:pt x="164" y="1391"/>
                    <a:pt x="168" y="1377"/>
                    <a:pt x="161" y="1368"/>
                  </a:cubicBezTo>
                  <a:cubicBezTo>
                    <a:pt x="154" y="1358"/>
                    <a:pt x="149" y="1342"/>
                    <a:pt x="149" y="1329"/>
                  </a:cubicBezTo>
                  <a:cubicBezTo>
                    <a:pt x="150" y="1323"/>
                    <a:pt x="161" y="1315"/>
                    <a:pt x="157" y="1309"/>
                  </a:cubicBezTo>
                  <a:cubicBezTo>
                    <a:pt x="155" y="1306"/>
                    <a:pt x="153" y="1305"/>
                    <a:pt x="151" y="1305"/>
                  </a:cubicBezTo>
                  <a:cubicBezTo>
                    <a:pt x="147" y="1305"/>
                    <a:pt x="144" y="1309"/>
                    <a:pt x="141" y="1309"/>
                  </a:cubicBezTo>
                  <a:cubicBezTo>
                    <a:pt x="140" y="1309"/>
                    <a:pt x="138" y="1307"/>
                    <a:pt x="137" y="1299"/>
                  </a:cubicBezTo>
                  <a:cubicBezTo>
                    <a:pt x="136" y="1292"/>
                    <a:pt x="138" y="1291"/>
                    <a:pt x="142" y="1291"/>
                  </a:cubicBezTo>
                  <a:cubicBezTo>
                    <a:pt x="145" y="1291"/>
                    <a:pt x="148" y="1291"/>
                    <a:pt x="150" y="1291"/>
                  </a:cubicBezTo>
                  <a:cubicBezTo>
                    <a:pt x="155" y="1291"/>
                    <a:pt x="158" y="1290"/>
                    <a:pt x="157" y="1280"/>
                  </a:cubicBezTo>
                  <a:cubicBezTo>
                    <a:pt x="156" y="1274"/>
                    <a:pt x="153" y="1273"/>
                    <a:pt x="151" y="1273"/>
                  </a:cubicBezTo>
                  <a:cubicBezTo>
                    <a:pt x="150" y="1273"/>
                    <a:pt x="149" y="1273"/>
                    <a:pt x="149" y="1273"/>
                  </a:cubicBezTo>
                  <a:cubicBezTo>
                    <a:pt x="147" y="1273"/>
                    <a:pt x="145" y="1273"/>
                    <a:pt x="144" y="1270"/>
                  </a:cubicBezTo>
                  <a:cubicBezTo>
                    <a:pt x="139" y="1257"/>
                    <a:pt x="139" y="1237"/>
                    <a:pt x="138" y="1224"/>
                  </a:cubicBezTo>
                  <a:cubicBezTo>
                    <a:pt x="136" y="1194"/>
                    <a:pt x="139" y="1155"/>
                    <a:pt x="133" y="1125"/>
                  </a:cubicBezTo>
                  <a:cubicBezTo>
                    <a:pt x="131" y="1115"/>
                    <a:pt x="126" y="1114"/>
                    <a:pt x="121" y="1108"/>
                  </a:cubicBezTo>
                  <a:cubicBezTo>
                    <a:pt x="110" y="1093"/>
                    <a:pt x="123" y="1101"/>
                    <a:pt x="126" y="1097"/>
                  </a:cubicBezTo>
                  <a:cubicBezTo>
                    <a:pt x="129" y="1091"/>
                    <a:pt x="121" y="1070"/>
                    <a:pt x="117" y="1065"/>
                  </a:cubicBezTo>
                  <a:cubicBezTo>
                    <a:pt x="103" y="1058"/>
                    <a:pt x="109" y="1056"/>
                    <a:pt x="117" y="1048"/>
                  </a:cubicBezTo>
                  <a:cubicBezTo>
                    <a:pt x="118" y="1047"/>
                    <a:pt x="101" y="1040"/>
                    <a:pt x="96" y="1040"/>
                  </a:cubicBezTo>
                  <a:cubicBezTo>
                    <a:pt x="95" y="1040"/>
                    <a:pt x="95" y="1040"/>
                    <a:pt x="95" y="1041"/>
                  </a:cubicBezTo>
                  <a:lnTo>
                    <a:pt x="95" y="1041"/>
                  </a:lnTo>
                  <a:cubicBezTo>
                    <a:pt x="94" y="1035"/>
                    <a:pt x="105" y="1033"/>
                    <a:pt x="108" y="1030"/>
                  </a:cubicBezTo>
                  <a:cubicBezTo>
                    <a:pt x="113" y="1026"/>
                    <a:pt x="107" y="1013"/>
                    <a:pt x="105" y="1008"/>
                  </a:cubicBezTo>
                  <a:cubicBezTo>
                    <a:pt x="103" y="1001"/>
                    <a:pt x="92" y="971"/>
                    <a:pt x="101" y="971"/>
                  </a:cubicBezTo>
                  <a:cubicBezTo>
                    <a:pt x="102" y="971"/>
                    <a:pt x="103" y="971"/>
                    <a:pt x="104" y="972"/>
                  </a:cubicBezTo>
                  <a:cubicBezTo>
                    <a:pt x="105" y="973"/>
                    <a:pt x="107" y="973"/>
                    <a:pt x="107" y="973"/>
                  </a:cubicBezTo>
                  <a:cubicBezTo>
                    <a:pt x="115" y="973"/>
                    <a:pt x="98" y="946"/>
                    <a:pt x="97" y="939"/>
                  </a:cubicBezTo>
                  <a:cubicBezTo>
                    <a:pt x="91" y="920"/>
                    <a:pt x="123" y="922"/>
                    <a:pt x="110" y="906"/>
                  </a:cubicBezTo>
                  <a:close/>
                  <a:moveTo>
                    <a:pt x="185" y="1661"/>
                  </a:moveTo>
                  <a:cubicBezTo>
                    <a:pt x="185" y="1661"/>
                    <a:pt x="185" y="1661"/>
                    <a:pt x="185" y="1661"/>
                  </a:cubicBezTo>
                  <a:cubicBezTo>
                    <a:pt x="185" y="1661"/>
                    <a:pt x="185" y="1661"/>
                    <a:pt x="185" y="1661"/>
                  </a:cubicBezTo>
                  <a:close/>
                  <a:moveTo>
                    <a:pt x="224" y="1753"/>
                  </a:moveTo>
                  <a:cubicBezTo>
                    <a:pt x="227" y="1753"/>
                    <a:pt x="229" y="1756"/>
                    <a:pt x="230" y="1760"/>
                  </a:cubicBezTo>
                  <a:cubicBezTo>
                    <a:pt x="229" y="1764"/>
                    <a:pt x="226" y="1770"/>
                    <a:pt x="224" y="1770"/>
                  </a:cubicBezTo>
                  <a:cubicBezTo>
                    <a:pt x="222" y="1770"/>
                    <a:pt x="221" y="1768"/>
                    <a:pt x="219" y="1763"/>
                  </a:cubicBezTo>
                  <a:cubicBezTo>
                    <a:pt x="218" y="1756"/>
                    <a:pt x="221" y="1753"/>
                    <a:pt x="224" y="1753"/>
                  </a:cubicBezTo>
                  <a:close/>
                  <a:moveTo>
                    <a:pt x="1212" y="1824"/>
                  </a:moveTo>
                  <a:lnTo>
                    <a:pt x="1212" y="1824"/>
                  </a:lnTo>
                  <a:cubicBezTo>
                    <a:pt x="1212" y="1824"/>
                    <a:pt x="1212" y="1824"/>
                    <a:pt x="1212" y="1824"/>
                  </a:cubicBezTo>
                  <a:lnTo>
                    <a:pt x="1212" y="1824"/>
                  </a:lnTo>
                  <a:cubicBezTo>
                    <a:pt x="1212" y="1824"/>
                    <a:pt x="1212" y="1824"/>
                    <a:pt x="1212" y="1824"/>
                  </a:cubicBezTo>
                  <a:close/>
                  <a:moveTo>
                    <a:pt x="223" y="1877"/>
                  </a:moveTo>
                  <a:cubicBezTo>
                    <a:pt x="223" y="1877"/>
                    <a:pt x="223" y="1877"/>
                    <a:pt x="223" y="1877"/>
                  </a:cubicBezTo>
                  <a:cubicBezTo>
                    <a:pt x="223" y="1877"/>
                    <a:pt x="224" y="1878"/>
                    <a:pt x="224" y="1878"/>
                  </a:cubicBezTo>
                  <a:lnTo>
                    <a:pt x="224" y="1878"/>
                  </a:lnTo>
                  <a:cubicBezTo>
                    <a:pt x="224" y="1878"/>
                    <a:pt x="224" y="1877"/>
                    <a:pt x="223" y="1877"/>
                  </a:cubicBezTo>
                  <a:close/>
                  <a:moveTo>
                    <a:pt x="306" y="2037"/>
                  </a:moveTo>
                  <a:cubicBezTo>
                    <a:pt x="310" y="2037"/>
                    <a:pt x="313" y="2041"/>
                    <a:pt x="312" y="2052"/>
                  </a:cubicBezTo>
                  <a:cubicBezTo>
                    <a:pt x="311" y="2056"/>
                    <a:pt x="307" y="2062"/>
                    <a:pt x="304" y="2063"/>
                  </a:cubicBezTo>
                  <a:cubicBezTo>
                    <a:pt x="303" y="2063"/>
                    <a:pt x="303" y="2063"/>
                    <a:pt x="303" y="2063"/>
                  </a:cubicBezTo>
                  <a:cubicBezTo>
                    <a:pt x="297" y="2063"/>
                    <a:pt x="291" y="2055"/>
                    <a:pt x="294" y="2048"/>
                  </a:cubicBezTo>
                  <a:cubicBezTo>
                    <a:pt x="296" y="2041"/>
                    <a:pt x="301" y="2037"/>
                    <a:pt x="306" y="2037"/>
                  </a:cubicBezTo>
                  <a:close/>
                  <a:moveTo>
                    <a:pt x="1281" y="2151"/>
                  </a:moveTo>
                  <a:cubicBezTo>
                    <a:pt x="1263" y="2154"/>
                    <a:pt x="1274" y="2168"/>
                    <a:pt x="1279" y="2168"/>
                  </a:cubicBezTo>
                  <a:cubicBezTo>
                    <a:pt x="1282" y="2168"/>
                    <a:pt x="1283" y="2165"/>
                    <a:pt x="1282" y="2159"/>
                  </a:cubicBezTo>
                  <a:cubicBezTo>
                    <a:pt x="1282" y="2157"/>
                    <a:pt x="1281" y="2153"/>
                    <a:pt x="1281" y="2151"/>
                  </a:cubicBezTo>
                  <a:close/>
                  <a:moveTo>
                    <a:pt x="366" y="2250"/>
                  </a:moveTo>
                  <a:cubicBezTo>
                    <a:pt x="367" y="2250"/>
                    <a:pt x="367" y="2250"/>
                    <a:pt x="367" y="2250"/>
                  </a:cubicBezTo>
                  <a:lnTo>
                    <a:pt x="367" y="2250"/>
                  </a:lnTo>
                  <a:cubicBezTo>
                    <a:pt x="367" y="2250"/>
                    <a:pt x="367" y="2250"/>
                    <a:pt x="366" y="2250"/>
                  </a:cubicBezTo>
                  <a:close/>
                  <a:moveTo>
                    <a:pt x="378" y="2295"/>
                  </a:moveTo>
                  <a:cubicBezTo>
                    <a:pt x="377" y="2295"/>
                    <a:pt x="375" y="2295"/>
                    <a:pt x="373" y="2296"/>
                  </a:cubicBezTo>
                  <a:lnTo>
                    <a:pt x="375" y="2304"/>
                  </a:lnTo>
                  <a:lnTo>
                    <a:pt x="383" y="2310"/>
                  </a:lnTo>
                  <a:cubicBezTo>
                    <a:pt x="387" y="2300"/>
                    <a:pt x="385" y="2295"/>
                    <a:pt x="378" y="2295"/>
                  </a:cubicBezTo>
                  <a:close/>
                  <a:moveTo>
                    <a:pt x="1289" y="2379"/>
                  </a:moveTo>
                  <a:cubicBezTo>
                    <a:pt x="1291" y="2393"/>
                    <a:pt x="1289" y="2397"/>
                    <a:pt x="1280" y="2398"/>
                  </a:cubicBezTo>
                  <a:lnTo>
                    <a:pt x="1279" y="2390"/>
                  </a:lnTo>
                  <a:cubicBezTo>
                    <a:pt x="1281" y="2386"/>
                    <a:pt x="1284" y="2380"/>
                    <a:pt x="1289" y="2379"/>
                  </a:cubicBezTo>
                  <a:close/>
                  <a:moveTo>
                    <a:pt x="444" y="2538"/>
                  </a:moveTo>
                  <a:lnTo>
                    <a:pt x="444" y="2538"/>
                  </a:lnTo>
                  <a:cubicBezTo>
                    <a:pt x="442" y="2542"/>
                    <a:pt x="438" y="2549"/>
                    <a:pt x="434" y="2549"/>
                  </a:cubicBezTo>
                  <a:cubicBezTo>
                    <a:pt x="432" y="2549"/>
                    <a:pt x="430" y="2547"/>
                    <a:pt x="428" y="2542"/>
                  </a:cubicBezTo>
                  <a:lnTo>
                    <a:pt x="444" y="2538"/>
                  </a:lnTo>
                  <a:close/>
                  <a:moveTo>
                    <a:pt x="432" y="2645"/>
                  </a:moveTo>
                  <a:cubicBezTo>
                    <a:pt x="432" y="2645"/>
                    <a:pt x="432" y="2645"/>
                    <a:pt x="432" y="2645"/>
                  </a:cubicBezTo>
                  <a:cubicBezTo>
                    <a:pt x="432" y="2645"/>
                    <a:pt x="432" y="2645"/>
                    <a:pt x="432" y="2645"/>
                  </a:cubicBezTo>
                  <a:close/>
                  <a:moveTo>
                    <a:pt x="512" y="2786"/>
                  </a:moveTo>
                  <a:cubicBezTo>
                    <a:pt x="512" y="2787"/>
                    <a:pt x="512" y="2788"/>
                    <a:pt x="512" y="2789"/>
                  </a:cubicBezTo>
                  <a:lnTo>
                    <a:pt x="512" y="2789"/>
                  </a:lnTo>
                  <a:cubicBezTo>
                    <a:pt x="512" y="2788"/>
                    <a:pt x="512" y="2788"/>
                    <a:pt x="512" y="2788"/>
                  </a:cubicBezTo>
                  <a:cubicBezTo>
                    <a:pt x="512" y="2787"/>
                    <a:pt x="512" y="2787"/>
                    <a:pt x="512" y="2786"/>
                  </a:cubicBezTo>
                  <a:close/>
                  <a:moveTo>
                    <a:pt x="532" y="2887"/>
                  </a:moveTo>
                  <a:cubicBezTo>
                    <a:pt x="535" y="2887"/>
                    <a:pt x="538" y="2889"/>
                    <a:pt x="539" y="2894"/>
                  </a:cubicBezTo>
                  <a:cubicBezTo>
                    <a:pt x="542" y="2904"/>
                    <a:pt x="540" y="2910"/>
                    <a:pt x="537" y="2910"/>
                  </a:cubicBezTo>
                  <a:cubicBezTo>
                    <a:pt x="534" y="2910"/>
                    <a:pt x="531" y="2906"/>
                    <a:pt x="528" y="2897"/>
                  </a:cubicBezTo>
                  <a:cubicBezTo>
                    <a:pt x="526" y="2890"/>
                    <a:pt x="529" y="2887"/>
                    <a:pt x="532" y="2887"/>
                  </a:cubicBezTo>
                  <a:close/>
                  <a:moveTo>
                    <a:pt x="595" y="3034"/>
                  </a:moveTo>
                  <a:cubicBezTo>
                    <a:pt x="596" y="3036"/>
                    <a:pt x="596" y="3038"/>
                    <a:pt x="597" y="3039"/>
                  </a:cubicBezTo>
                  <a:lnTo>
                    <a:pt x="597" y="3039"/>
                  </a:lnTo>
                  <a:cubicBezTo>
                    <a:pt x="596" y="3037"/>
                    <a:pt x="596" y="3035"/>
                    <a:pt x="595" y="3034"/>
                  </a:cubicBezTo>
                  <a:close/>
                  <a:moveTo>
                    <a:pt x="1424" y="3138"/>
                  </a:moveTo>
                  <a:cubicBezTo>
                    <a:pt x="1424" y="3138"/>
                    <a:pt x="1424" y="3138"/>
                    <a:pt x="1424" y="3138"/>
                  </a:cubicBezTo>
                  <a:lnTo>
                    <a:pt x="1424" y="3138"/>
                  </a:lnTo>
                  <a:cubicBezTo>
                    <a:pt x="1424" y="3138"/>
                    <a:pt x="1424" y="3138"/>
                    <a:pt x="1424" y="3138"/>
                  </a:cubicBezTo>
                  <a:cubicBezTo>
                    <a:pt x="1424" y="3138"/>
                    <a:pt x="1424" y="3138"/>
                    <a:pt x="1424" y="3138"/>
                  </a:cubicBezTo>
                  <a:close/>
                  <a:moveTo>
                    <a:pt x="655" y="3193"/>
                  </a:moveTo>
                  <a:cubicBezTo>
                    <a:pt x="655" y="3193"/>
                    <a:pt x="655" y="3193"/>
                    <a:pt x="655" y="3193"/>
                  </a:cubicBezTo>
                  <a:cubicBezTo>
                    <a:pt x="655" y="3193"/>
                    <a:pt x="655" y="3193"/>
                    <a:pt x="655" y="3193"/>
                  </a:cubicBezTo>
                  <a:close/>
                  <a:moveTo>
                    <a:pt x="676" y="3273"/>
                  </a:moveTo>
                  <a:cubicBezTo>
                    <a:pt x="673" y="3273"/>
                    <a:pt x="670" y="3277"/>
                    <a:pt x="672" y="3283"/>
                  </a:cubicBezTo>
                  <a:lnTo>
                    <a:pt x="681" y="3289"/>
                  </a:lnTo>
                  <a:cubicBezTo>
                    <a:pt x="684" y="3278"/>
                    <a:pt x="680" y="3273"/>
                    <a:pt x="676" y="3273"/>
                  </a:cubicBezTo>
                  <a:close/>
                  <a:moveTo>
                    <a:pt x="982" y="4050"/>
                  </a:moveTo>
                  <a:lnTo>
                    <a:pt x="982" y="4050"/>
                  </a:lnTo>
                  <a:cubicBezTo>
                    <a:pt x="982" y="4050"/>
                    <a:pt x="982" y="4050"/>
                    <a:pt x="982" y="4050"/>
                  </a:cubicBezTo>
                  <a:lnTo>
                    <a:pt x="982" y="4050"/>
                  </a:lnTo>
                  <a:cubicBezTo>
                    <a:pt x="982" y="4050"/>
                    <a:pt x="982" y="4050"/>
                    <a:pt x="982" y="4050"/>
                  </a:cubicBezTo>
                  <a:close/>
                  <a:moveTo>
                    <a:pt x="942" y="4079"/>
                  </a:moveTo>
                  <a:cubicBezTo>
                    <a:pt x="942" y="4079"/>
                    <a:pt x="942" y="4079"/>
                    <a:pt x="942" y="4079"/>
                  </a:cubicBezTo>
                  <a:cubicBezTo>
                    <a:pt x="942" y="4079"/>
                    <a:pt x="942" y="4079"/>
                    <a:pt x="942" y="4079"/>
                  </a:cubicBezTo>
                  <a:close/>
                  <a:moveTo>
                    <a:pt x="1432" y="4182"/>
                  </a:moveTo>
                  <a:cubicBezTo>
                    <a:pt x="1432" y="4182"/>
                    <a:pt x="1432" y="4182"/>
                    <a:pt x="1432" y="4182"/>
                  </a:cubicBezTo>
                  <a:lnTo>
                    <a:pt x="1432" y="4182"/>
                  </a:lnTo>
                  <a:cubicBezTo>
                    <a:pt x="1432" y="4182"/>
                    <a:pt x="1432" y="4182"/>
                    <a:pt x="1432" y="4182"/>
                  </a:cubicBezTo>
                  <a:close/>
                  <a:moveTo>
                    <a:pt x="1449" y="4193"/>
                  </a:moveTo>
                  <a:cubicBezTo>
                    <a:pt x="1450" y="4193"/>
                    <a:pt x="1451" y="4194"/>
                    <a:pt x="1453" y="4196"/>
                  </a:cubicBezTo>
                  <a:cubicBezTo>
                    <a:pt x="1458" y="4200"/>
                    <a:pt x="1455" y="4208"/>
                    <a:pt x="1455" y="4216"/>
                  </a:cubicBezTo>
                  <a:cubicBezTo>
                    <a:pt x="1451" y="4216"/>
                    <a:pt x="1444" y="4216"/>
                    <a:pt x="1444" y="4207"/>
                  </a:cubicBezTo>
                  <a:cubicBezTo>
                    <a:pt x="1445" y="4201"/>
                    <a:pt x="1446" y="4193"/>
                    <a:pt x="1449" y="4193"/>
                  </a:cubicBezTo>
                  <a:close/>
                  <a:moveTo>
                    <a:pt x="1487" y="4284"/>
                  </a:moveTo>
                  <a:cubicBezTo>
                    <a:pt x="1470" y="4284"/>
                    <a:pt x="1478" y="4300"/>
                    <a:pt x="1483" y="4300"/>
                  </a:cubicBezTo>
                  <a:cubicBezTo>
                    <a:pt x="1485" y="4300"/>
                    <a:pt x="1487" y="4298"/>
                    <a:pt x="1487" y="4293"/>
                  </a:cubicBezTo>
                  <a:cubicBezTo>
                    <a:pt x="1488" y="4290"/>
                    <a:pt x="1488" y="4286"/>
                    <a:pt x="1488" y="4284"/>
                  </a:cubicBezTo>
                  <a:cubicBezTo>
                    <a:pt x="1487" y="4284"/>
                    <a:pt x="1487" y="4284"/>
                    <a:pt x="1487" y="4284"/>
                  </a:cubicBezTo>
                  <a:close/>
                  <a:moveTo>
                    <a:pt x="1495" y="4335"/>
                  </a:moveTo>
                  <a:lnTo>
                    <a:pt x="1495" y="4335"/>
                  </a:lnTo>
                  <a:cubicBezTo>
                    <a:pt x="1495" y="4335"/>
                    <a:pt x="1495" y="4335"/>
                    <a:pt x="1495" y="4335"/>
                  </a:cubicBezTo>
                  <a:cubicBezTo>
                    <a:pt x="1495" y="4335"/>
                    <a:pt x="1495" y="4335"/>
                    <a:pt x="1495" y="4335"/>
                  </a:cubicBezTo>
                  <a:close/>
                  <a:moveTo>
                    <a:pt x="1410" y="4411"/>
                  </a:moveTo>
                  <a:cubicBezTo>
                    <a:pt x="1417" y="4411"/>
                    <a:pt x="1426" y="4413"/>
                    <a:pt x="1420" y="4419"/>
                  </a:cubicBezTo>
                  <a:cubicBezTo>
                    <a:pt x="1417" y="4422"/>
                    <a:pt x="1410" y="4423"/>
                    <a:pt x="1404" y="4423"/>
                  </a:cubicBezTo>
                  <a:cubicBezTo>
                    <a:pt x="1402" y="4423"/>
                    <a:pt x="1400" y="4423"/>
                    <a:pt x="1398" y="4423"/>
                  </a:cubicBezTo>
                  <a:cubicBezTo>
                    <a:pt x="1398" y="4418"/>
                    <a:pt x="1397" y="4411"/>
                    <a:pt x="1406" y="4411"/>
                  </a:cubicBezTo>
                  <a:cubicBezTo>
                    <a:pt x="1407" y="4411"/>
                    <a:pt x="1409" y="4411"/>
                    <a:pt x="1410" y="4411"/>
                  </a:cubicBezTo>
                  <a:close/>
                  <a:moveTo>
                    <a:pt x="1093" y="4425"/>
                  </a:moveTo>
                  <a:cubicBezTo>
                    <a:pt x="1093" y="4425"/>
                    <a:pt x="1093" y="4425"/>
                    <a:pt x="1093" y="4425"/>
                  </a:cubicBezTo>
                  <a:lnTo>
                    <a:pt x="1093" y="4425"/>
                  </a:lnTo>
                  <a:cubicBezTo>
                    <a:pt x="1093" y="4425"/>
                    <a:pt x="1093" y="4425"/>
                    <a:pt x="1093" y="4425"/>
                  </a:cubicBezTo>
                  <a:close/>
                  <a:moveTo>
                    <a:pt x="188" y="1658"/>
                  </a:moveTo>
                  <a:cubicBezTo>
                    <a:pt x="187" y="1658"/>
                    <a:pt x="185" y="1659"/>
                    <a:pt x="185" y="1661"/>
                  </a:cubicBezTo>
                  <a:lnTo>
                    <a:pt x="185" y="1661"/>
                  </a:lnTo>
                  <a:cubicBezTo>
                    <a:pt x="185" y="1661"/>
                    <a:pt x="185" y="1661"/>
                    <a:pt x="185" y="1661"/>
                  </a:cubicBezTo>
                  <a:cubicBezTo>
                    <a:pt x="185" y="1661"/>
                    <a:pt x="188" y="1671"/>
                    <a:pt x="189" y="1673"/>
                  </a:cubicBezTo>
                  <a:cubicBezTo>
                    <a:pt x="189" y="1679"/>
                    <a:pt x="189" y="1686"/>
                    <a:pt x="187" y="1691"/>
                  </a:cubicBezTo>
                  <a:cubicBezTo>
                    <a:pt x="186" y="1706"/>
                    <a:pt x="187" y="1722"/>
                    <a:pt x="191" y="1738"/>
                  </a:cubicBezTo>
                  <a:cubicBezTo>
                    <a:pt x="192" y="1741"/>
                    <a:pt x="195" y="1742"/>
                    <a:pt x="197" y="1742"/>
                  </a:cubicBezTo>
                  <a:cubicBezTo>
                    <a:pt x="198" y="1742"/>
                    <a:pt x="200" y="1742"/>
                    <a:pt x="201" y="1742"/>
                  </a:cubicBezTo>
                  <a:cubicBezTo>
                    <a:pt x="204" y="1742"/>
                    <a:pt x="208" y="1743"/>
                    <a:pt x="210" y="1749"/>
                  </a:cubicBezTo>
                  <a:cubicBezTo>
                    <a:pt x="214" y="1758"/>
                    <a:pt x="213" y="1765"/>
                    <a:pt x="210" y="1773"/>
                  </a:cubicBezTo>
                  <a:cubicBezTo>
                    <a:pt x="205" y="1774"/>
                    <a:pt x="205" y="1775"/>
                    <a:pt x="206" y="1782"/>
                  </a:cubicBezTo>
                  <a:cubicBezTo>
                    <a:pt x="207" y="1789"/>
                    <a:pt x="208" y="1790"/>
                    <a:pt x="209" y="1790"/>
                  </a:cubicBezTo>
                  <a:cubicBezTo>
                    <a:pt x="210" y="1790"/>
                    <a:pt x="211" y="1790"/>
                    <a:pt x="212" y="1790"/>
                  </a:cubicBezTo>
                  <a:cubicBezTo>
                    <a:pt x="213" y="1790"/>
                    <a:pt x="214" y="1790"/>
                    <a:pt x="215" y="1790"/>
                  </a:cubicBezTo>
                  <a:cubicBezTo>
                    <a:pt x="219" y="1791"/>
                    <a:pt x="223" y="1800"/>
                    <a:pt x="222" y="1804"/>
                  </a:cubicBezTo>
                  <a:cubicBezTo>
                    <a:pt x="218" y="1814"/>
                    <a:pt x="205" y="1801"/>
                    <a:pt x="208" y="1819"/>
                  </a:cubicBezTo>
                  <a:cubicBezTo>
                    <a:pt x="209" y="1826"/>
                    <a:pt x="218" y="1839"/>
                    <a:pt x="224" y="1839"/>
                  </a:cubicBezTo>
                  <a:cubicBezTo>
                    <a:pt x="224" y="1839"/>
                    <a:pt x="224" y="1839"/>
                    <a:pt x="224" y="1839"/>
                  </a:cubicBezTo>
                  <a:cubicBezTo>
                    <a:pt x="226" y="1842"/>
                    <a:pt x="226" y="1848"/>
                    <a:pt x="227" y="1852"/>
                  </a:cubicBezTo>
                  <a:cubicBezTo>
                    <a:pt x="229" y="1856"/>
                    <a:pt x="245" y="1889"/>
                    <a:pt x="244" y="1891"/>
                  </a:cubicBezTo>
                  <a:cubicBezTo>
                    <a:pt x="244" y="1892"/>
                    <a:pt x="243" y="1893"/>
                    <a:pt x="242" y="1893"/>
                  </a:cubicBezTo>
                  <a:cubicBezTo>
                    <a:pt x="238" y="1893"/>
                    <a:pt x="227" y="1880"/>
                    <a:pt x="224" y="1878"/>
                  </a:cubicBezTo>
                  <a:lnTo>
                    <a:pt x="224" y="1878"/>
                  </a:lnTo>
                  <a:cubicBezTo>
                    <a:pt x="228" y="1881"/>
                    <a:pt x="240" y="1920"/>
                    <a:pt x="244" y="1924"/>
                  </a:cubicBezTo>
                  <a:cubicBezTo>
                    <a:pt x="250" y="1931"/>
                    <a:pt x="250" y="1937"/>
                    <a:pt x="247" y="1946"/>
                  </a:cubicBezTo>
                  <a:cubicBezTo>
                    <a:pt x="241" y="1959"/>
                    <a:pt x="249" y="1957"/>
                    <a:pt x="251" y="1965"/>
                  </a:cubicBezTo>
                  <a:cubicBezTo>
                    <a:pt x="253" y="1973"/>
                    <a:pt x="255" y="1975"/>
                    <a:pt x="252" y="1983"/>
                  </a:cubicBezTo>
                  <a:cubicBezTo>
                    <a:pt x="251" y="1985"/>
                    <a:pt x="251" y="1987"/>
                    <a:pt x="252" y="1991"/>
                  </a:cubicBezTo>
                  <a:cubicBezTo>
                    <a:pt x="254" y="1994"/>
                    <a:pt x="257" y="1997"/>
                    <a:pt x="260" y="1997"/>
                  </a:cubicBezTo>
                  <a:cubicBezTo>
                    <a:pt x="261" y="1997"/>
                    <a:pt x="263" y="1996"/>
                    <a:pt x="263" y="1994"/>
                  </a:cubicBezTo>
                  <a:cubicBezTo>
                    <a:pt x="265" y="1992"/>
                    <a:pt x="267" y="1991"/>
                    <a:pt x="269" y="1991"/>
                  </a:cubicBezTo>
                  <a:cubicBezTo>
                    <a:pt x="271" y="1991"/>
                    <a:pt x="273" y="1993"/>
                    <a:pt x="273" y="1998"/>
                  </a:cubicBezTo>
                  <a:cubicBezTo>
                    <a:pt x="272" y="2007"/>
                    <a:pt x="266" y="2009"/>
                    <a:pt x="266" y="2018"/>
                  </a:cubicBezTo>
                  <a:cubicBezTo>
                    <a:pt x="266" y="2027"/>
                    <a:pt x="271" y="2036"/>
                    <a:pt x="276" y="2042"/>
                  </a:cubicBezTo>
                  <a:cubicBezTo>
                    <a:pt x="277" y="2049"/>
                    <a:pt x="278" y="2056"/>
                    <a:pt x="277" y="2062"/>
                  </a:cubicBezTo>
                  <a:cubicBezTo>
                    <a:pt x="276" y="2063"/>
                    <a:pt x="276" y="2066"/>
                    <a:pt x="276" y="2069"/>
                  </a:cubicBezTo>
                  <a:cubicBezTo>
                    <a:pt x="278" y="2079"/>
                    <a:pt x="283" y="2076"/>
                    <a:pt x="286" y="2086"/>
                  </a:cubicBezTo>
                  <a:cubicBezTo>
                    <a:pt x="288" y="2093"/>
                    <a:pt x="286" y="2098"/>
                    <a:pt x="287" y="2105"/>
                  </a:cubicBezTo>
                  <a:cubicBezTo>
                    <a:pt x="290" y="2121"/>
                    <a:pt x="296" y="2141"/>
                    <a:pt x="305" y="2153"/>
                  </a:cubicBezTo>
                  <a:cubicBezTo>
                    <a:pt x="312" y="2161"/>
                    <a:pt x="314" y="2164"/>
                    <a:pt x="305" y="2166"/>
                  </a:cubicBezTo>
                  <a:cubicBezTo>
                    <a:pt x="303" y="2164"/>
                    <a:pt x="302" y="2163"/>
                    <a:pt x="301" y="2163"/>
                  </a:cubicBezTo>
                  <a:lnTo>
                    <a:pt x="301" y="2163"/>
                  </a:lnTo>
                  <a:cubicBezTo>
                    <a:pt x="299" y="2163"/>
                    <a:pt x="301" y="2171"/>
                    <a:pt x="302" y="2176"/>
                  </a:cubicBezTo>
                  <a:cubicBezTo>
                    <a:pt x="304" y="2184"/>
                    <a:pt x="305" y="2195"/>
                    <a:pt x="310" y="2203"/>
                  </a:cubicBezTo>
                  <a:cubicBezTo>
                    <a:pt x="313" y="2208"/>
                    <a:pt x="319" y="2213"/>
                    <a:pt x="318" y="2222"/>
                  </a:cubicBezTo>
                  <a:cubicBezTo>
                    <a:pt x="310" y="2225"/>
                    <a:pt x="318" y="2247"/>
                    <a:pt x="322" y="2254"/>
                  </a:cubicBezTo>
                  <a:cubicBezTo>
                    <a:pt x="325" y="2262"/>
                    <a:pt x="341" y="2269"/>
                    <a:pt x="339" y="2273"/>
                  </a:cubicBezTo>
                  <a:cubicBezTo>
                    <a:pt x="333" y="2283"/>
                    <a:pt x="331" y="2286"/>
                    <a:pt x="334" y="2301"/>
                  </a:cubicBezTo>
                  <a:cubicBezTo>
                    <a:pt x="339" y="2323"/>
                    <a:pt x="345" y="2345"/>
                    <a:pt x="353" y="2366"/>
                  </a:cubicBezTo>
                  <a:cubicBezTo>
                    <a:pt x="355" y="2374"/>
                    <a:pt x="359" y="2382"/>
                    <a:pt x="362" y="2389"/>
                  </a:cubicBezTo>
                  <a:cubicBezTo>
                    <a:pt x="364" y="2393"/>
                    <a:pt x="369" y="2396"/>
                    <a:pt x="370" y="2400"/>
                  </a:cubicBezTo>
                  <a:cubicBezTo>
                    <a:pt x="372" y="2407"/>
                    <a:pt x="366" y="2414"/>
                    <a:pt x="365" y="2420"/>
                  </a:cubicBezTo>
                  <a:cubicBezTo>
                    <a:pt x="364" y="2427"/>
                    <a:pt x="364" y="2434"/>
                    <a:pt x="365" y="2442"/>
                  </a:cubicBezTo>
                  <a:cubicBezTo>
                    <a:pt x="366" y="2452"/>
                    <a:pt x="370" y="2459"/>
                    <a:pt x="375" y="2459"/>
                  </a:cubicBezTo>
                  <a:cubicBezTo>
                    <a:pt x="376" y="2459"/>
                    <a:pt x="377" y="2459"/>
                    <a:pt x="378" y="2459"/>
                  </a:cubicBezTo>
                  <a:lnTo>
                    <a:pt x="378" y="2459"/>
                  </a:lnTo>
                  <a:cubicBezTo>
                    <a:pt x="372" y="2461"/>
                    <a:pt x="388" y="2481"/>
                    <a:pt x="391" y="2485"/>
                  </a:cubicBezTo>
                  <a:cubicBezTo>
                    <a:pt x="393" y="2488"/>
                    <a:pt x="387" y="2503"/>
                    <a:pt x="387" y="2509"/>
                  </a:cubicBezTo>
                  <a:cubicBezTo>
                    <a:pt x="388" y="2518"/>
                    <a:pt x="390" y="2529"/>
                    <a:pt x="395" y="2538"/>
                  </a:cubicBezTo>
                  <a:cubicBezTo>
                    <a:pt x="397" y="2540"/>
                    <a:pt x="398" y="2541"/>
                    <a:pt x="400" y="2541"/>
                  </a:cubicBezTo>
                  <a:cubicBezTo>
                    <a:pt x="403" y="2541"/>
                    <a:pt x="407" y="2539"/>
                    <a:pt x="409" y="2538"/>
                  </a:cubicBezTo>
                  <a:cubicBezTo>
                    <a:pt x="411" y="2542"/>
                    <a:pt x="414" y="2550"/>
                    <a:pt x="415" y="2554"/>
                  </a:cubicBezTo>
                  <a:cubicBezTo>
                    <a:pt x="413" y="2554"/>
                    <a:pt x="411" y="2555"/>
                    <a:pt x="410" y="2556"/>
                  </a:cubicBezTo>
                  <a:cubicBezTo>
                    <a:pt x="409" y="2559"/>
                    <a:pt x="412" y="2566"/>
                    <a:pt x="413" y="2570"/>
                  </a:cubicBezTo>
                  <a:cubicBezTo>
                    <a:pt x="414" y="2572"/>
                    <a:pt x="409" y="2575"/>
                    <a:pt x="410" y="2580"/>
                  </a:cubicBezTo>
                  <a:cubicBezTo>
                    <a:pt x="410" y="2586"/>
                    <a:pt x="412" y="2592"/>
                    <a:pt x="415" y="2597"/>
                  </a:cubicBezTo>
                  <a:cubicBezTo>
                    <a:pt x="421" y="2613"/>
                    <a:pt x="428" y="2618"/>
                    <a:pt x="437" y="2630"/>
                  </a:cubicBezTo>
                  <a:cubicBezTo>
                    <a:pt x="448" y="2646"/>
                    <a:pt x="441" y="2642"/>
                    <a:pt x="432" y="2645"/>
                  </a:cubicBezTo>
                  <a:lnTo>
                    <a:pt x="432" y="2645"/>
                  </a:lnTo>
                  <a:cubicBezTo>
                    <a:pt x="432" y="2645"/>
                    <a:pt x="433" y="2645"/>
                    <a:pt x="433" y="2645"/>
                  </a:cubicBezTo>
                  <a:cubicBezTo>
                    <a:pt x="437" y="2645"/>
                    <a:pt x="436" y="2656"/>
                    <a:pt x="441" y="2659"/>
                  </a:cubicBezTo>
                  <a:cubicBezTo>
                    <a:pt x="441" y="2659"/>
                    <a:pt x="445" y="2658"/>
                    <a:pt x="447" y="2658"/>
                  </a:cubicBezTo>
                  <a:cubicBezTo>
                    <a:pt x="448" y="2658"/>
                    <a:pt x="449" y="2659"/>
                    <a:pt x="449" y="2659"/>
                  </a:cubicBezTo>
                  <a:cubicBezTo>
                    <a:pt x="451" y="2666"/>
                    <a:pt x="442" y="2667"/>
                    <a:pt x="444" y="2673"/>
                  </a:cubicBezTo>
                  <a:cubicBezTo>
                    <a:pt x="447" y="2682"/>
                    <a:pt x="456" y="2686"/>
                    <a:pt x="459" y="2693"/>
                  </a:cubicBezTo>
                  <a:cubicBezTo>
                    <a:pt x="462" y="2698"/>
                    <a:pt x="462" y="2700"/>
                    <a:pt x="461" y="2700"/>
                  </a:cubicBezTo>
                  <a:cubicBezTo>
                    <a:pt x="460" y="2700"/>
                    <a:pt x="456" y="2697"/>
                    <a:pt x="454" y="2695"/>
                  </a:cubicBezTo>
                  <a:cubicBezTo>
                    <a:pt x="452" y="2693"/>
                    <a:pt x="450" y="2692"/>
                    <a:pt x="448" y="2692"/>
                  </a:cubicBezTo>
                  <a:cubicBezTo>
                    <a:pt x="444" y="2692"/>
                    <a:pt x="441" y="2696"/>
                    <a:pt x="444" y="2704"/>
                  </a:cubicBezTo>
                  <a:cubicBezTo>
                    <a:pt x="449" y="2713"/>
                    <a:pt x="457" y="2723"/>
                    <a:pt x="465" y="2723"/>
                  </a:cubicBezTo>
                  <a:cubicBezTo>
                    <a:pt x="465" y="2723"/>
                    <a:pt x="466" y="2723"/>
                    <a:pt x="467" y="2723"/>
                  </a:cubicBezTo>
                  <a:lnTo>
                    <a:pt x="467" y="2723"/>
                  </a:lnTo>
                  <a:cubicBezTo>
                    <a:pt x="446" y="2729"/>
                    <a:pt x="489" y="2795"/>
                    <a:pt x="475" y="2799"/>
                  </a:cubicBezTo>
                  <a:cubicBezTo>
                    <a:pt x="470" y="2815"/>
                    <a:pt x="485" y="2825"/>
                    <a:pt x="491" y="2840"/>
                  </a:cubicBezTo>
                  <a:cubicBezTo>
                    <a:pt x="497" y="2850"/>
                    <a:pt x="499" y="2862"/>
                    <a:pt x="504" y="2874"/>
                  </a:cubicBezTo>
                  <a:cubicBezTo>
                    <a:pt x="509" y="2889"/>
                    <a:pt x="518" y="2902"/>
                    <a:pt x="523" y="2916"/>
                  </a:cubicBezTo>
                  <a:cubicBezTo>
                    <a:pt x="526" y="2928"/>
                    <a:pt x="521" y="2932"/>
                    <a:pt x="526" y="2947"/>
                  </a:cubicBezTo>
                  <a:cubicBezTo>
                    <a:pt x="528" y="2952"/>
                    <a:pt x="531" y="2961"/>
                    <a:pt x="535" y="2964"/>
                  </a:cubicBezTo>
                  <a:cubicBezTo>
                    <a:pt x="537" y="2965"/>
                    <a:pt x="541" y="2963"/>
                    <a:pt x="542" y="2967"/>
                  </a:cubicBezTo>
                  <a:cubicBezTo>
                    <a:pt x="545" y="2978"/>
                    <a:pt x="534" y="2983"/>
                    <a:pt x="530" y="2985"/>
                  </a:cubicBezTo>
                  <a:cubicBezTo>
                    <a:pt x="530" y="2984"/>
                    <a:pt x="530" y="2984"/>
                    <a:pt x="530" y="2984"/>
                  </a:cubicBezTo>
                  <a:cubicBezTo>
                    <a:pt x="540" y="2984"/>
                    <a:pt x="567" y="3076"/>
                    <a:pt x="570" y="3089"/>
                  </a:cubicBezTo>
                  <a:cubicBezTo>
                    <a:pt x="573" y="3102"/>
                    <a:pt x="574" y="3119"/>
                    <a:pt x="579" y="3131"/>
                  </a:cubicBezTo>
                  <a:cubicBezTo>
                    <a:pt x="583" y="3143"/>
                    <a:pt x="589" y="3154"/>
                    <a:pt x="596" y="3164"/>
                  </a:cubicBezTo>
                  <a:cubicBezTo>
                    <a:pt x="598" y="3166"/>
                    <a:pt x="609" y="3173"/>
                    <a:pt x="613" y="3173"/>
                  </a:cubicBezTo>
                  <a:cubicBezTo>
                    <a:pt x="614" y="3173"/>
                    <a:pt x="614" y="3172"/>
                    <a:pt x="614" y="3171"/>
                  </a:cubicBezTo>
                  <a:lnTo>
                    <a:pt x="614" y="3171"/>
                  </a:lnTo>
                  <a:cubicBezTo>
                    <a:pt x="616" y="3179"/>
                    <a:pt x="599" y="3179"/>
                    <a:pt x="608" y="3191"/>
                  </a:cubicBezTo>
                  <a:cubicBezTo>
                    <a:pt x="609" y="3193"/>
                    <a:pt x="622" y="3205"/>
                    <a:pt x="621" y="3208"/>
                  </a:cubicBezTo>
                  <a:cubicBezTo>
                    <a:pt x="621" y="3208"/>
                    <a:pt x="620" y="3208"/>
                    <a:pt x="620" y="3208"/>
                  </a:cubicBezTo>
                  <a:cubicBezTo>
                    <a:pt x="618" y="3208"/>
                    <a:pt x="612" y="3206"/>
                    <a:pt x="609" y="3206"/>
                  </a:cubicBezTo>
                  <a:cubicBezTo>
                    <a:pt x="607" y="3206"/>
                    <a:pt x="606" y="3207"/>
                    <a:pt x="607" y="3210"/>
                  </a:cubicBezTo>
                  <a:cubicBezTo>
                    <a:pt x="612" y="3220"/>
                    <a:pt x="622" y="3235"/>
                    <a:pt x="630" y="3235"/>
                  </a:cubicBezTo>
                  <a:cubicBezTo>
                    <a:pt x="631" y="3235"/>
                    <a:pt x="631" y="3234"/>
                    <a:pt x="632" y="3234"/>
                  </a:cubicBezTo>
                  <a:lnTo>
                    <a:pt x="632" y="3234"/>
                  </a:lnTo>
                  <a:cubicBezTo>
                    <a:pt x="635" y="3240"/>
                    <a:pt x="628" y="3251"/>
                    <a:pt x="627" y="3253"/>
                  </a:cubicBezTo>
                  <a:cubicBezTo>
                    <a:pt x="627" y="3256"/>
                    <a:pt x="627" y="3278"/>
                    <a:pt x="628" y="3279"/>
                  </a:cubicBezTo>
                  <a:cubicBezTo>
                    <a:pt x="635" y="3281"/>
                    <a:pt x="642" y="3277"/>
                    <a:pt x="647" y="3288"/>
                  </a:cubicBezTo>
                  <a:cubicBezTo>
                    <a:pt x="650" y="3295"/>
                    <a:pt x="649" y="3302"/>
                    <a:pt x="653" y="3311"/>
                  </a:cubicBezTo>
                  <a:cubicBezTo>
                    <a:pt x="658" y="3320"/>
                    <a:pt x="662" y="3320"/>
                    <a:pt x="665" y="3329"/>
                  </a:cubicBezTo>
                  <a:cubicBezTo>
                    <a:pt x="669" y="3341"/>
                    <a:pt x="663" y="3346"/>
                    <a:pt x="666" y="3358"/>
                  </a:cubicBezTo>
                  <a:cubicBezTo>
                    <a:pt x="668" y="3366"/>
                    <a:pt x="674" y="3378"/>
                    <a:pt x="680" y="3378"/>
                  </a:cubicBezTo>
                  <a:cubicBezTo>
                    <a:pt x="681" y="3378"/>
                    <a:pt x="681" y="3378"/>
                    <a:pt x="682" y="3377"/>
                  </a:cubicBezTo>
                  <a:lnTo>
                    <a:pt x="682" y="3377"/>
                  </a:lnTo>
                  <a:cubicBezTo>
                    <a:pt x="681" y="3380"/>
                    <a:pt x="678" y="3399"/>
                    <a:pt x="680" y="3399"/>
                  </a:cubicBezTo>
                  <a:cubicBezTo>
                    <a:pt x="680" y="3399"/>
                    <a:pt x="680" y="3399"/>
                    <a:pt x="680" y="3399"/>
                  </a:cubicBezTo>
                  <a:cubicBezTo>
                    <a:pt x="682" y="3398"/>
                    <a:pt x="685" y="3391"/>
                    <a:pt x="688" y="3391"/>
                  </a:cubicBezTo>
                  <a:cubicBezTo>
                    <a:pt x="690" y="3391"/>
                    <a:pt x="691" y="3393"/>
                    <a:pt x="692" y="3398"/>
                  </a:cubicBezTo>
                  <a:cubicBezTo>
                    <a:pt x="694" y="3404"/>
                    <a:pt x="691" y="3409"/>
                    <a:pt x="692" y="3415"/>
                  </a:cubicBezTo>
                  <a:cubicBezTo>
                    <a:pt x="694" y="3429"/>
                    <a:pt x="701" y="3453"/>
                    <a:pt x="711" y="3456"/>
                  </a:cubicBezTo>
                  <a:cubicBezTo>
                    <a:pt x="711" y="3456"/>
                    <a:pt x="711" y="3456"/>
                    <a:pt x="711" y="3456"/>
                  </a:cubicBezTo>
                  <a:cubicBezTo>
                    <a:pt x="705" y="3456"/>
                    <a:pt x="705" y="3479"/>
                    <a:pt x="707" y="3484"/>
                  </a:cubicBezTo>
                  <a:cubicBezTo>
                    <a:pt x="708" y="3484"/>
                    <a:pt x="709" y="3483"/>
                    <a:pt x="709" y="3483"/>
                  </a:cubicBezTo>
                  <a:cubicBezTo>
                    <a:pt x="714" y="3483"/>
                    <a:pt x="715" y="3490"/>
                    <a:pt x="717" y="3498"/>
                  </a:cubicBezTo>
                  <a:cubicBezTo>
                    <a:pt x="720" y="3504"/>
                    <a:pt x="720" y="3505"/>
                    <a:pt x="721" y="3505"/>
                  </a:cubicBezTo>
                  <a:cubicBezTo>
                    <a:pt x="721" y="3505"/>
                    <a:pt x="721" y="3504"/>
                    <a:pt x="722" y="3504"/>
                  </a:cubicBezTo>
                  <a:cubicBezTo>
                    <a:pt x="722" y="3504"/>
                    <a:pt x="723" y="3505"/>
                    <a:pt x="724" y="3505"/>
                  </a:cubicBezTo>
                  <a:cubicBezTo>
                    <a:pt x="732" y="3508"/>
                    <a:pt x="731" y="3535"/>
                    <a:pt x="734" y="3542"/>
                  </a:cubicBezTo>
                  <a:cubicBezTo>
                    <a:pt x="736" y="3548"/>
                    <a:pt x="740" y="3547"/>
                    <a:pt x="744" y="3554"/>
                  </a:cubicBezTo>
                  <a:cubicBezTo>
                    <a:pt x="748" y="3563"/>
                    <a:pt x="752" y="3573"/>
                    <a:pt x="755" y="3583"/>
                  </a:cubicBezTo>
                  <a:cubicBezTo>
                    <a:pt x="761" y="3599"/>
                    <a:pt x="766" y="3608"/>
                    <a:pt x="776" y="3614"/>
                  </a:cubicBezTo>
                  <a:lnTo>
                    <a:pt x="776" y="3614"/>
                  </a:lnTo>
                  <a:cubicBezTo>
                    <a:pt x="774" y="3613"/>
                    <a:pt x="771" y="3612"/>
                    <a:pt x="769" y="3612"/>
                  </a:cubicBezTo>
                  <a:cubicBezTo>
                    <a:pt x="768" y="3612"/>
                    <a:pt x="766" y="3612"/>
                    <a:pt x="766" y="3613"/>
                  </a:cubicBezTo>
                  <a:cubicBezTo>
                    <a:pt x="760" y="3617"/>
                    <a:pt x="771" y="3625"/>
                    <a:pt x="772" y="3626"/>
                  </a:cubicBezTo>
                  <a:cubicBezTo>
                    <a:pt x="787" y="3635"/>
                    <a:pt x="787" y="3644"/>
                    <a:pt x="779" y="3655"/>
                  </a:cubicBezTo>
                  <a:cubicBezTo>
                    <a:pt x="773" y="3664"/>
                    <a:pt x="808" y="3671"/>
                    <a:pt x="795" y="3676"/>
                  </a:cubicBezTo>
                  <a:cubicBezTo>
                    <a:pt x="787" y="3679"/>
                    <a:pt x="797" y="3706"/>
                    <a:pt x="808" y="3706"/>
                  </a:cubicBezTo>
                  <a:cubicBezTo>
                    <a:pt x="808" y="3706"/>
                    <a:pt x="809" y="3706"/>
                    <a:pt x="810" y="3706"/>
                  </a:cubicBezTo>
                  <a:lnTo>
                    <a:pt x="810" y="3706"/>
                  </a:lnTo>
                  <a:cubicBezTo>
                    <a:pt x="805" y="3708"/>
                    <a:pt x="805" y="3714"/>
                    <a:pt x="804" y="3721"/>
                  </a:cubicBezTo>
                  <a:cubicBezTo>
                    <a:pt x="804" y="3724"/>
                    <a:pt x="808" y="3728"/>
                    <a:pt x="810" y="3733"/>
                  </a:cubicBezTo>
                  <a:cubicBezTo>
                    <a:pt x="813" y="3742"/>
                    <a:pt x="811" y="3747"/>
                    <a:pt x="814" y="3756"/>
                  </a:cubicBezTo>
                  <a:cubicBezTo>
                    <a:pt x="817" y="3764"/>
                    <a:pt x="823" y="3768"/>
                    <a:pt x="826" y="3776"/>
                  </a:cubicBezTo>
                  <a:cubicBezTo>
                    <a:pt x="829" y="3784"/>
                    <a:pt x="833" y="3793"/>
                    <a:pt x="834" y="3803"/>
                  </a:cubicBezTo>
                  <a:cubicBezTo>
                    <a:pt x="838" y="3816"/>
                    <a:pt x="839" y="3826"/>
                    <a:pt x="846" y="3839"/>
                  </a:cubicBezTo>
                  <a:cubicBezTo>
                    <a:pt x="849" y="3845"/>
                    <a:pt x="860" y="3850"/>
                    <a:pt x="861" y="3853"/>
                  </a:cubicBezTo>
                  <a:cubicBezTo>
                    <a:pt x="862" y="3857"/>
                    <a:pt x="855" y="3863"/>
                    <a:pt x="855" y="3869"/>
                  </a:cubicBezTo>
                  <a:cubicBezTo>
                    <a:pt x="855" y="3876"/>
                    <a:pt x="863" y="3879"/>
                    <a:pt x="867" y="3880"/>
                  </a:cubicBezTo>
                  <a:cubicBezTo>
                    <a:pt x="868" y="3880"/>
                    <a:pt x="872" y="3879"/>
                    <a:pt x="875" y="3879"/>
                  </a:cubicBezTo>
                  <a:cubicBezTo>
                    <a:pt x="879" y="3879"/>
                    <a:pt x="884" y="3880"/>
                    <a:pt x="883" y="3887"/>
                  </a:cubicBezTo>
                  <a:cubicBezTo>
                    <a:pt x="881" y="3896"/>
                    <a:pt x="876" y="3901"/>
                    <a:pt x="876" y="3914"/>
                  </a:cubicBezTo>
                  <a:cubicBezTo>
                    <a:pt x="879" y="3928"/>
                    <a:pt x="902" y="3928"/>
                    <a:pt x="896" y="3943"/>
                  </a:cubicBezTo>
                  <a:cubicBezTo>
                    <a:pt x="892" y="3954"/>
                    <a:pt x="907" y="3981"/>
                    <a:pt x="912" y="3990"/>
                  </a:cubicBezTo>
                  <a:cubicBezTo>
                    <a:pt x="917" y="3999"/>
                    <a:pt x="923" y="4006"/>
                    <a:pt x="925" y="4017"/>
                  </a:cubicBezTo>
                  <a:cubicBezTo>
                    <a:pt x="926" y="4020"/>
                    <a:pt x="925" y="4043"/>
                    <a:pt x="927" y="4043"/>
                  </a:cubicBezTo>
                  <a:cubicBezTo>
                    <a:pt x="927" y="4043"/>
                    <a:pt x="927" y="4043"/>
                    <a:pt x="927" y="4043"/>
                  </a:cubicBezTo>
                  <a:cubicBezTo>
                    <a:pt x="929" y="4041"/>
                    <a:pt x="929" y="4036"/>
                    <a:pt x="932" y="4036"/>
                  </a:cubicBezTo>
                  <a:cubicBezTo>
                    <a:pt x="933" y="4036"/>
                    <a:pt x="934" y="4037"/>
                    <a:pt x="936" y="4038"/>
                  </a:cubicBezTo>
                  <a:cubicBezTo>
                    <a:pt x="938" y="4042"/>
                    <a:pt x="941" y="4046"/>
                    <a:pt x="943" y="4052"/>
                  </a:cubicBezTo>
                  <a:cubicBezTo>
                    <a:pt x="945" y="4060"/>
                    <a:pt x="949" y="4076"/>
                    <a:pt x="942" y="4079"/>
                  </a:cubicBezTo>
                  <a:lnTo>
                    <a:pt x="942" y="4079"/>
                  </a:lnTo>
                  <a:cubicBezTo>
                    <a:pt x="945" y="4077"/>
                    <a:pt x="948" y="4077"/>
                    <a:pt x="949" y="4077"/>
                  </a:cubicBezTo>
                  <a:cubicBezTo>
                    <a:pt x="959" y="4077"/>
                    <a:pt x="946" y="4096"/>
                    <a:pt x="951" y="4106"/>
                  </a:cubicBezTo>
                  <a:cubicBezTo>
                    <a:pt x="958" y="4117"/>
                    <a:pt x="969" y="4114"/>
                    <a:pt x="976" y="4127"/>
                  </a:cubicBezTo>
                  <a:cubicBezTo>
                    <a:pt x="978" y="4130"/>
                    <a:pt x="977" y="4143"/>
                    <a:pt x="978" y="4148"/>
                  </a:cubicBezTo>
                  <a:cubicBezTo>
                    <a:pt x="981" y="4169"/>
                    <a:pt x="989" y="4157"/>
                    <a:pt x="994" y="4178"/>
                  </a:cubicBezTo>
                  <a:cubicBezTo>
                    <a:pt x="998" y="4192"/>
                    <a:pt x="1000" y="4202"/>
                    <a:pt x="1006" y="4215"/>
                  </a:cubicBezTo>
                  <a:cubicBezTo>
                    <a:pt x="1008" y="4219"/>
                    <a:pt x="1018" y="4229"/>
                    <a:pt x="1018" y="4230"/>
                  </a:cubicBezTo>
                  <a:cubicBezTo>
                    <a:pt x="1025" y="4251"/>
                    <a:pt x="1016" y="4280"/>
                    <a:pt x="1033" y="4298"/>
                  </a:cubicBezTo>
                  <a:cubicBezTo>
                    <a:pt x="1041" y="4306"/>
                    <a:pt x="1040" y="4296"/>
                    <a:pt x="1045" y="4309"/>
                  </a:cubicBezTo>
                  <a:cubicBezTo>
                    <a:pt x="1044" y="4313"/>
                    <a:pt x="1044" y="4320"/>
                    <a:pt x="1046" y="4325"/>
                  </a:cubicBezTo>
                  <a:cubicBezTo>
                    <a:pt x="1047" y="4328"/>
                    <a:pt x="1050" y="4326"/>
                    <a:pt x="1053" y="4329"/>
                  </a:cubicBezTo>
                  <a:cubicBezTo>
                    <a:pt x="1068" y="4351"/>
                    <a:pt x="1069" y="4407"/>
                    <a:pt x="1091" y="4424"/>
                  </a:cubicBezTo>
                  <a:lnTo>
                    <a:pt x="1091" y="4424"/>
                  </a:lnTo>
                  <a:cubicBezTo>
                    <a:pt x="1092" y="4424"/>
                    <a:pt x="1092" y="4425"/>
                    <a:pt x="1093" y="4425"/>
                  </a:cubicBezTo>
                  <a:cubicBezTo>
                    <a:pt x="1092" y="4425"/>
                    <a:pt x="1092" y="4425"/>
                    <a:pt x="1091" y="4424"/>
                  </a:cubicBezTo>
                  <a:lnTo>
                    <a:pt x="1091" y="4424"/>
                  </a:lnTo>
                  <a:cubicBezTo>
                    <a:pt x="1091" y="4424"/>
                    <a:pt x="1091" y="4424"/>
                    <a:pt x="1090" y="4424"/>
                  </a:cubicBezTo>
                  <a:lnTo>
                    <a:pt x="1090" y="4424"/>
                  </a:lnTo>
                  <a:cubicBezTo>
                    <a:pt x="1089" y="4424"/>
                    <a:pt x="1093" y="4428"/>
                    <a:pt x="1093" y="4428"/>
                  </a:cubicBezTo>
                  <a:cubicBezTo>
                    <a:pt x="1094" y="4428"/>
                    <a:pt x="1094" y="4427"/>
                    <a:pt x="1093" y="4425"/>
                  </a:cubicBezTo>
                  <a:lnTo>
                    <a:pt x="1093" y="4425"/>
                  </a:lnTo>
                  <a:cubicBezTo>
                    <a:pt x="1094" y="4428"/>
                    <a:pt x="1098" y="4429"/>
                    <a:pt x="1103" y="4429"/>
                  </a:cubicBezTo>
                  <a:cubicBezTo>
                    <a:pt x="1116" y="4429"/>
                    <a:pt x="1137" y="4420"/>
                    <a:pt x="1134" y="4408"/>
                  </a:cubicBezTo>
                  <a:cubicBezTo>
                    <a:pt x="1133" y="4402"/>
                    <a:pt x="1125" y="4380"/>
                    <a:pt x="1121" y="4378"/>
                  </a:cubicBezTo>
                  <a:cubicBezTo>
                    <a:pt x="1110" y="4375"/>
                    <a:pt x="1103" y="4379"/>
                    <a:pt x="1102" y="4358"/>
                  </a:cubicBezTo>
                  <a:cubicBezTo>
                    <a:pt x="1098" y="4341"/>
                    <a:pt x="1093" y="4323"/>
                    <a:pt x="1085" y="4307"/>
                  </a:cubicBezTo>
                  <a:cubicBezTo>
                    <a:pt x="1080" y="4298"/>
                    <a:pt x="1064" y="4294"/>
                    <a:pt x="1062" y="4286"/>
                  </a:cubicBezTo>
                  <a:cubicBezTo>
                    <a:pt x="1060" y="4272"/>
                    <a:pt x="1075" y="4265"/>
                    <a:pt x="1070" y="4248"/>
                  </a:cubicBezTo>
                  <a:cubicBezTo>
                    <a:pt x="1069" y="4245"/>
                    <a:pt x="1068" y="4244"/>
                    <a:pt x="1067" y="4244"/>
                  </a:cubicBezTo>
                  <a:cubicBezTo>
                    <a:pt x="1063" y="4244"/>
                    <a:pt x="1059" y="4250"/>
                    <a:pt x="1056" y="4250"/>
                  </a:cubicBezTo>
                  <a:cubicBezTo>
                    <a:pt x="1054" y="4242"/>
                    <a:pt x="1066" y="4232"/>
                    <a:pt x="1058" y="4226"/>
                  </a:cubicBezTo>
                  <a:cubicBezTo>
                    <a:pt x="1058" y="4226"/>
                    <a:pt x="1057" y="4226"/>
                    <a:pt x="1056" y="4226"/>
                  </a:cubicBezTo>
                  <a:cubicBezTo>
                    <a:pt x="1054" y="4226"/>
                    <a:pt x="1049" y="4227"/>
                    <a:pt x="1044" y="4227"/>
                  </a:cubicBezTo>
                  <a:cubicBezTo>
                    <a:pt x="1037" y="4227"/>
                    <a:pt x="1029" y="4225"/>
                    <a:pt x="1031" y="4216"/>
                  </a:cubicBezTo>
                  <a:cubicBezTo>
                    <a:pt x="1033" y="4209"/>
                    <a:pt x="1041" y="4212"/>
                    <a:pt x="1041" y="4200"/>
                  </a:cubicBezTo>
                  <a:cubicBezTo>
                    <a:pt x="1041" y="4195"/>
                    <a:pt x="1037" y="4186"/>
                    <a:pt x="1034" y="4182"/>
                  </a:cubicBezTo>
                  <a:cubicBezTo>
                    <a:pt x="1032" y="4179"/>
                    <a:pt x="1030" y="4178"/>
                    <a:pt x="1028" y="4178"/>
                  </a:cubicBezTo>
                  <a:cubicBezTo>
                    <a:pt x="1026" y="4178"/>
                    <a:pt x="1023" y="4180"/>
                    <a:pt x="1021" y="4180"/>
                  </a:cubicBezTo>
                  <a:cubicBezTo>
                    <a:pt x="1018" y="4180"/>
                    <a:pt x="1015" y="4178"/>
                    <a:pt x="1011" y="4169"/>
                  </a:cubicBezTo>
                  <a:cubicBezTo>
                    <a:pt x="1017" y="4167"/>
                    <a:pt x="1022" y="4162"/>
                    <a:pt x="1024" y="4155"/>
                  </a:cubicBezTo>
                  <a:cubicBezTo>
                    <a:pt x="1023" y="4146"/>
                    <a:pt x="1022" y="4132"/>
                    <a:pt x="1014" y="4132"/>
                  </a:cubicBezTo>
                  <a:cubicBezTo>
                    <a:pt x="1013" y="4132"/>
                    <a:pt x="1012" y="4132"/>
                    <a:pt x="1011" y="4133"/>
                  </a:cubicBezTo>
                  <a:lnTo>
                    <a:pt x="1011" y="4133"/>
                  </a:lnTo>
                  <a:cubicBezTo>
                    <a:pt x="1025" y="4127"/>
                    <a:pt x="1017" y="4116"/>
                    <a:pt x="1005" y="4108"/>
                  </a:cubicBezTo>
                  <a:cubicBezTo>
                    <a:pt x="1015" y="4104"/>
                    <a:pt x="986" y="4059"/>
                    <a:pt x="982" y="4050"/>
                  </a:cubicBezTo>
                  <a:lnTo>
                    <a:pt x="982" y="4050"/>
                  </a:lnTo>
                  <a:cubicBezTo>
                    <a:pt x="987" y="4063"/>
                    <a:pt x="985" y="4069"/>
                    <a:pt x="982" y="4069"/>
                  </a:cubicBezTo>
                  <a:cubicBezTo>
                    <a:pt x="979" y="4069"/>
                    <a:pt x="974" y="4063"/>
                    <a:pt x="972" y="4051"/>
                  </a:cubicBezTo>
                  <a:cubicBezTo>
                    <a:pt x="968" y="4034"/>
                    <a:pt x="962" y="4017"/>
                    <a:pt x="956" y="4001"/>
                  </a:cubicBezTo>
                  <a:lnTo>
                    <a:pt x="956" y="4001"/>
                  </a:lnTo>
                  <a:cubicBezTo>
                    <a:pt x="945" y="4005"/>
                    <a:pt x="959" y="4048"/>
                    <a:pt x="962" y="4062"/>
                  </a:cubicBezTo>
                  <a:cubicBezTo>
                    <a:pt x="957" y="4049"/>
                    <a:pt x="951" y="4037"/>
                    <a:pt x="947" y="4024"/>
                  </a:cubicBezTo>
                  <a:cubicBezTo>
                    <a:pt x="944" y="4015"/>
                    <a:pt x="940" y="4002"/>
                    <a:pt x="945" y="3995"/>
                  </a:cubicBezTo>
                  <a:cubicBezTo>
                    <a:pt x="948" y="3990"/>
                    <a:pt x="956" y="3997"/>
                    <a:pt x="955" y="3985"/>
                  </a:cubicBezTo>
                  <a:cubicBezTo>
                    <a:pt x="954" y="3961"/>
                    <a:pt x="938" y="3961"/>
                    <a:pt x="929" y="3941"/>
                  </a:cubicBezTo>
                  <a:cubicBezTo>
                    <a:pt x="922" y="3924"/>
                    <a:pt x="924" y="3910"/>
                    <a:pt x="927" y="3895"/>
                  </a:cubicBezTo>
                  <a:lnTo>
                    <a:pt x="927" y="3895"/>
                  </a:lnTo>
                  <a:cubicBezTo>
                    <a:pt x="926" y="3896"/>
                    <a:pt x="925" y="3896"/>
                    <a:pt x="924" y="3896"/>
                  </a:cubicBezTo>
                  <a:cubicBezTo>
                    <a:pt x="917" y="3896"/>
                    <a:pt x="905" y="3887"/>
                    <a:pt x="900" y="3881"/>
                  </a:cubicBezTo>
                  <a:cubicBezTo>
                    <a:pt x="890" y="3870"/>
                    <a:pt x="904" y="3872"/>
                    <a:pt x="903" y="3867"/>
                  </a:cubicBezTo>
                  <a:cubicBezTo>
                    <a:pt x="902" y="3866"/>
                    <a:pt x="901" y="3864"/>
                    <a:pt x="900" y="3864"/>
                  </a:cubicBezTo>
                  <a:lnTo>
                    <a:pt x="900" y="3864"/>
                  </a:lnTo>
                  <a:cubicBezTo>
                    <a:pt x="903" y="3863"/>
                    <a:pt x="905" y="3862"/>
                    <a:pt x="905" y="3859"/>
                  </a:cubicBezTo>
                  <a:cubicBezTo>
                    <a:pt x="906" y="3851"/>
                    <a:pt x="897" y="3835"/>
                    <a:pt x="894" y="3828"/>
                  </a:cubicBezTo>
                  <a:cubicBezTo>
                    <a:pt x="889" y="3819"/>
                    <a:pt x="882" y="3804"/>
                    <a:pt x="874" y="3800"/>
                  </a:cubicBezTo>
                  <a:cubicBezTo>
                    <a:pt x="869" y="3797"/>
                    <a:pt x="866" y="3798"/>
                    <a:pt x="864" y="3789"/>
                  </a:cubicBezTo>
                  <a:cubicBezTo>
                    <a:pt x="862" y="3784"/>
                    <a:pt x="862" y="3779"/>
                    <a:pt x="865" y="3776"/>
                  </a:cubicBezTo>
                  <a:cubicBezTo>
                    <a:pt x="869" y="3772"/>
                    <a:pt x="867" y="3771"/>
                    <a:pt x="864" y="3764"/>
                  </a:cubicBezTo>
                  <a:cubicBezTo>
                    <a:pt x="861" y="3755"/>
                    <a:pt x="852" y="3749"/>
                    <a:pt x="847" y="3740"/>
                  </a:cubicBezTo>
                  <a:cubicBezTo>
                    <a:pt x="841" y="3731"/>
                    <a:pt x="837" y="3721"/>
                    <a:pt x="834" y="3711"/>
                  </a:cubicBezTo>
                  <a:cubicBezTo>
                    <a:pt x="833" y="3704"/>
                    <a:pt x="836" y="3694"/>
                    <a:pt x="834" y="3689"/>
                  </a:cubicBezTo>
                  <a:cubicBezTo>
                    <a:pt x="834" y="3689"/>
                    <a:pt x="834" y="3689"/>
                    <a:pt x="834" y="3689"/>
                  </a:cubicBezTo>
                  <a:cubicBezTo>
                    <a:pt x="833" y="3689"/>
                    <a:pt x="832" y="3690"/>
                    <a:pt x="831" y="3690"/>
                  </a:cubicBezTo>
                  <a:cubicBezTo>
                    <a:pt x="831" y="3690"/>
                    <a:pt x="830" y="3690"/>
                    <a:pt x="830" y="3689"/>
                  </a:cubicBezTo>
                  <a:lnTo>
                    <a:pt x="827" y="3681"/>
                  </a:lnTo>
                  <a:lnTo>
                    <a:pt x="813" y="3643"/>
                  </a:lnTo>
                  <a:cubicBezTo>
                    <a:pt x="809" y="3631"/>
                    <a:pt x="802" y="3606"/>
                    <a:pt x="792" y="3606"/>
                  </a:cubicBezTo>
                  <a:cubicBezTo>
                    <a:pt x="791" y="3606"/>
                    <a:pt x="790" y="3606"/>
                    <a:pt x="790" y="3606"/>
                  </a:cubicBezTo>
                  <a:lnTo>
                    <a:pt x="790" y="3606"/>
                  </a:lnTo>
                  <a:cubicBezTo>
                    <a:pt x="798" y="3603"/>
                    <a:pt x="789" y="3576"/>
                    <a:pt x="786" y="3566"/>
                  </a:cubicBezTo>
                  <a:cubicBezTo>
                    <a:pt x="780" y="3551"/>
                    <a:pt x="772" y="3552"/>
                    <a:pt x="768" y="3537"/>
                  </a:cubicBezTo>
                  <a:cubicBezTo>
                    <a:pt x="766" y="3531"/>
                    <a:pt x="775" y="3533"/>
                    <a:pt x="775" y="3527"/>
                  </a:cubicBezTo>
                  <a:cubicBezTo>
                    <a:pt x="775" y="3521"/>
                    <a:pt x="772" y="3514"/>
                    <a:pt x="770" y="3508"/>
                  </a:cubicBezTo>
                  <a:cubicBezTo>
                    <a:pt x="766" y="3501"/>
                    <a:pt x="762" y="3492"/>
                    <a:pt x="757" y="3487"/>
                  </a:cubicBezTo>
                  <a:cubicBezTo>
                    <a:pt x="756" y="3486"/>
                    <a:pt x="755" y="3485"/>
                    <a:pt x="754" y="3485"/>
                  </a:cubicBezTo>
                  <a:cubicBezTo>
                    <a:pt x="752" y="3485"/>
                    <a:pt x="751" y="3486"/>
                    <a:pt x="749" y="3487"/>
                  </a:cubicBezTo>
                  <a:lnTo>
                    <a:pt x="749" y="3487"/>
                  </a:lnTo>
                  <a:cubicBezTo>
                    <a:pt x="756" y="3481"/>
                    <a:pt x="743" y="3468"/>
                    <a:pt x="740" y="3460"/>
                  </a:cubicBezTo>
                  <a:cubicBezTo>
                    <a:pt x="737" y="3449"/>
                    <a:pt x="763" y="3454"/>
                    <a:pt x="754" y="3440"/>
                  </a:cubicBezTo>
                  <a:cubicBezTo>
                    <a:pt x="750" y="3433"/>
                    <a:pt x="745" y="3431"/>
                    <a:pt x="740" y="3431"/>
                  </a:cubicBezTo>
                  <a:cubicBezTo>
                    <a:pt x="734" y="3431"/>
                    <a:pt x="728" y="3434"/>
                    <a:pt x="723" y="3434"/>
                  </a:cubicBezTo>
                  <a:cubicBezTo>
                    <a:pt x="721" y="3434"/>
                    <a:pt x="720" y="3434"/>
                    <a:pt x="718" y="3433"/>
                  </a:cubicBezTo>
                  <a:cubicBezTo>
                    <a:pt x="710" y="3430"/>
                    <a:pt x="723" y="3407"/>
                    <a:pt x="724" y="3407"/>
                  </a:cubicBezTo>
                  <a:cubicBezTo>
                    <a:pt x="723" y="3407"/>
                    <a:pt x="722" y="3407"/>
                    <a:pt x="721" y="3407"/>
                  </a:cubicBezTo>
                  <a:cubicBezTo>
                    <a:pt x="720" y="3407"/>
                    <a:pt x="720" y="3407"/>
                    <a:pt x="720" y="3407"/>
                  </a:cubicBezTo>
                  <a:cubicBezTo>
                    <a:pt x="717" y="3407"/>
                    <a:pt x="716" y="3406"/>
                    <a:pt x="713" y="3399"/>
                  </a:cubicBezTo>
                  <a:cubicBezTo>
                    <a:pt x="712" y="3397"/>
                    <a:pt x="711" y="3389"/>
                    <a:pt x="708" y="3387"/>
                  </a:cubicBezTo>
                  <a:cubicBezTo>
                    <a:pt x="707" y="3387"/>
                    <a:pt x="707" y="3387"/>
                    <a:pt x="706" y="3387"/>
                  </a:cubicBezTo>
                  <a:cubicBezTo>
                    <a:pt x="705" y="3387"/>
                    <a:pt x="703" y="3388"/>
                    <a:pt x="701" y="3388"/>
                  </a:cubicBezTo>
                  <a:cubicBezTo>
                    <a:pt x="701" y="3388"/>
                    <a:pt x="700" y="3387"/>
                    <a:pt x="699" y="3387"/>
                  </a:cubicBezTo>
                  <a:cubicBezTo>
                    <a:pt x="696" y="3385"/>
                    <a:pt x="694" y="3378"/>
                    <a:pt x="692" y="3374"/>
                  </a:cubicBezTo>
                  <a:cubicBezTo>
                    <a:pt x="699" y="3372"/>
                    <a:pt x="703" y="3369"/>
                    <a:pt x="697" y="3358"/>
                  </a:cubicBezTo>
                  <a:cubicBezTo>
                    <a:pt x="688" y="3344"/>
                    <a:pt x="684" y="3343"/>
                    <a:pt x="695" y="3337"/>
                  </a:cubicBezTo>
                  <a:cubicBezTo>
                    <a:pt x="698" y="3336"/>
                    <a:pt x="691" y="3315"/>
                    <a:pt x="688" y="3314"/>
                  </a:cubicBezTo>
                  <a:cubicBezTo>
                    <a:pt x="687" y="3314"/>
                    <a:pt x="687" y="3313"/>
                    <a:pt x="686" y="3313"/>
                  </a:cubicBezTo>
                  <a:cubicBezTo>
                    <a:pt x="684" y="3313"/>
                    <a:pt x="683" y="3315"/>
                    <a:pt x="682" y="3315"/>
                  </a:cubicBezTo>
                  <a:cubicBezTo>
                    <a:pt x="681" y="3315"/>
                    <a:pt x="680" y="3314"/>
                    <a:pt x="678" y="3311"/>
                  </a:cubicBezTo>
                  <a:cubicBezTo>
                    <a:pt x="674" y="3301"/>
                    <a:pt x="670" y="3289"/>
                    <a:pt x="668" y="3279"/>
                  </a:cubicBezTo>
                  <a:cubicBezTo>
                    <a:pt x="665" y="3267"/>
                    <a:pt x="670" y="3265"/>
                    <a:pt x="670" y="3254"/>
                  </a:cubicBezTo>
                  <a:cubicBezTo>
                    <a:pt x="669" y="3245"/>
                    <a:pt x="666" y="3232"/>
                    <a:pt x="658" y="3226"/>
                  </a:cubicBezTo>
                  <a:cubicBezTo>
                    <a:pt x="649" y="3219"/>
                    <a:pt x="653" y="3193"/>
                    <a:pt x="654" y="3193"/>
                  </a:cubicBezTo>
                  <a:lnTo>
                    <a:pt x="654" y="3193"/>
                  </a:lnTo>
                  <a:cubicBezTo>
                    <a:pt x="654" y="3193"/>
                    <a:pt x="655" y="3193"/>
                    <a:pt x="655" y="3193"/>
                  </a:cubicBezTo>
                  <a:lnTo>
                    <a:pt x="655" y="3193"/>
                  </a:lnTo>
                  <a:cubicBezTo>
                    <a:pt x="653" y="3192"/>
                    <a:pt x="651" y="3191"/>
                    <a:pt x="650" y="3191"/>
                  </a:cubicBezTo>
                  <a:cubicBezTo>
                    <a:pt x="642" y="3191"/>
                    <a:pt x="641" y="3212"/>
                    <a:pt x="637" y="3212"/>
                  </a:cubicBezTo>
                  <a:cubicBezTo>
                    <a:pt x="637" y="3212"/>
                    <a:pt x="637" y="3212"/>
                    <a:pt x="637" y="3212"/>
                  </a:cubicBezTo>
                  <a:cubicBezTo>
                    <a:pt x="636" y="3212"/>
                    <a:pt x="631" y="3200"/>
                    <a:pt x="635" y="3198"/>
                  </a:cubicBezTo>
                  <a:cubicBezTo>
                    <a:pt x="640" y="3195"/>
                    <a:pt x="633" y="3182"/>
                    <a:pt x="628" y="3176"/>
                  </a:cubicBezTo>
                  <a:cubicBezTo>
                    <a:pt x="618" y="3163"/>
                    <a:pt x="630" y="3166"/>
                    <a:pt x="635" y="3156"/>
                  </a:cubicBezTo>
                  <a:cubicBezTo>
                    <a:pt x="637" y="3149"/>
                    <a:pt x="628" y="3150"/>
                    <a:pt x="627" y="3148"/>
                  </a:cubicBezTo>
                  <a:cubicBezTo>
                    <a:pt x="626" y="3148"/>
                    <a:pt x="626" y="3148"/>
                    <a:pt x="626" y="3148"/>
                  </a:cubicBezTo>
                  <a:cubicBezTo>
                    <a:pt x="621" y="3148"/>
                    <a:pt x="618" y="3138"/>
                    <a:pt x="616" y="3133"/>
                  </a:cubicBezTo>
                  <a:cubicBezTo>
                    <a:pt x="611" y="3117"/>
                    <a:pt x="614" y="3114"/>
                    <a:pt x="600" y="3103"/>
                  </a:cubicBezTo>
                  <a:cubicBezTo>
                    <a:pt x="600" y="3102"/>
                    <a:pt x="592" y="3094"/>
                    <a:pt x="593" y="3091"/>
                  </a:cubicBezTo>
                  <a:cubicBezTo>
                    <a:pt x="593" y="3090"/>
                    <a:pt x="594" y="3090"/>
                    <a:pt x="595" y="3090"/>
                  </a:cubicBezTo>
                  <a:cubicBezTo>
                    <a:pt x="598" y="3090"/>
                    <a:pt x="603" y="3092"/>
                    <a:pt x="607" y="3092"/>
                  </a:cubicBezTo>
                  <a:cubicBezTo>
                    <a:pt x="610" y="3092"/>
                    <a:pt x="612" y="3090"/>
                    <a:pt x="611" y="3084"/>
                  </a:cubicBezTo>
                  <a:cubicBezTo>
                    <a:pt x="609" y="3070"/>
                    <a:pt x="602" y="3054"/>
                    <a:pt x="597" y="3039"/>
                  </a:cubicBezTo>
                  <a:lnTo>
                    <a:pt x="597" y="3039"/>
                  </a:lnTo>
                  <a:cubicBezTo>
                    <a:pt x="598" y="3043"/>
                    <a:pt x="599" y="3049"/>
                    <a:pt x="595" y="3049"/>
                  </a:cubicBezTo>
                  <a:cubicBezTo>
                    <a:pt x="593" y="3049"/>
                    <a:pt x="588" y="3026"/>
                    <a:pt x="582" y="3026"/>
                  </a:cubicBezTo>
                  <a:cubicBezTo>
                    <a:pt x="582" y="3026"/>
                    <a:pt x="581" y="3026"/>
                    <a:pt x="581" y="3026"/>
                  </a:cubicBezTo>
                  <a:cubicBezTo>
                    <a:pt x="581" y="3026"/>
                    <a:pt x="581" y="3026"/>
                    <a:pt x="581" y="3026"/>
                  </a:cubicBezTo>
                  <a:lnTo>
                    <a:pt x="581" y="3026"/>
                  </a:lnTo>
                  <a:cubicBezTo>
                    <a:pt x="584" y="3026"/>
                    <a:pt x="583" y="3044"/>
                    <a:pt x="581" y="3044"/>
                  </a:cubicBezTo>
                  <a:cubicBezTo>
                    <a:pt x="581" y="3044"/>
                    <a:pt x="581" y="3043"/>
                    <a:pt x="580" y="3043"/>
                  </a:cubicBezTo>
                  <a:cubicBezTo>
                    <a:pt x="574" y="3033"/>
                    <a:pt x="558" y="3019"/>
                    <a:pt x="572" y="3016"/>
                  </a:cubicBezTo>
                  <a:lnTo>
                    <a:pt x="572" y="3016"/>
                  </a:lnTo>
                  <a:cubicBezTo>
                    <a:pt x="574" y="3016"/>
                    <a:pt x="576" y="3017"/>
                    <a:pt x="578" y="3017"/>
                  </a:cubicBezTo>
                  <a:cubicBezTo>
                    <a:pt x="581" y="3017"/>
                    <a:pt x="582" y="3016"/>
                    <a:pt x="581" y="3012"/>
                  </a:cubicBezTo>
                  <a:cubicBezTo>
                    <a:pt x="579" y="2998"/>
                    <a:pt x="573" y="2978"/>
                    <a:pt x="566" y="2966"/>
                  </a:cubicBezTo>
                  <a:cubicBezTo>
                    <a:pt x="565" y="2964"/>
                    <a:pt x="564" y="2963"/>
                    <a:pt x="562" y="2963"/>
                  </a:cubicBezTo>
                  <a:cubicBezTo>
                    <a:pt x="559" y="2963"/>
                    <a:pt x="554" y="2969"/>
                    <a:pt x="551" y="2970"/>
                  </a:cubicBezTo>
                  <a:cubicBezTo>
                    <a:pt x="548" y="2962"/>
                    <a:pt x="546" y="2936"/>
                    <a:pt x="550" y="2930"/>
                  </a:cubicBezTo>
                  <a:cubicBezTo>
                    <a:pt x="550" y="2930"/>
                    <a:pt x="551" y="2930"/>
                    <a:pt x="551" y="2930"/>
                  </a:cubicBezTo>
                  <a:cubicBezTo>
                    <a:pt x="554" y="2930"/>
                    <a:pt x="561" y="2946"/>
                    <a:pt x="562" y="2949"/>
                  </a:cubicBezTo>
                  <a:cubicBezTo>
                    <a:pt x="559" y="2939"/>
                    <a:pt x="550" y="2920"/>
                    <a:pt x="553" y="2911"/>
                  </a:cubicBezTo>
                  <a:cubicBezTo>
                    <a:pt x="555" y="2903"/>
                    <a:pt x="566" y="2903"/>
                    <a:pt x="571" y="2902"/>
                  </a:cubicBezTo>
                  <a:cubicBezTo>
                    <a:pt x="560" y="2898"/>
                    <a:pt x="550" y="2895"/>
                    <a:pt x="539" y="2888"/>
                  </a:cubicBezTo>
                  <a:cubicBezTo>
                    <a:pt x="534" y="2884"/>
                    <a:pt x="533" y="2873"/>
                    <a:pt x="529" y="2867"/>
                  </a:cubicBezTo>
                  <a:cubicBezTo>
                    <a:pt x="527" y="2863"/>
                    <a:pt x="517" y="2861"/>
                    <a:pt x="520" y="2854"/>
                  </a:cubicBezTo>
                  <a:cubicBezTo>
                    <a:pt x="521" y="2851"/>
                    <a:pt x="523" y="2850"/>
                    <a:pt x="526" y="2850"/>
                  </a:cubicBezTo>
                  <a:cubicBezTo>
                    <a:pt x="529" y="2850"/>
                    <a:pt x="534" y="2852"/>
                    <a:pt x="538" y="2852"/>
                  </a:cubicBezTo>
                  <a:cubicBezTo>
                    <a:pt x="540" y="2852"/>
                    <a:pt x="541" y="2852"/>
                    <a:pt x="543" y="2850"/>
                  </a:cubicBezTo>
                  <a:cubicBezTo>
                    <a:pt x="548" y="2845"/>
                    <a:pt x="539" y="2834"/>
                    <a:pt x="534" y="2830"/>
                  </a:cubicBezTo>
                  <a:cubicBezTo>
                    <a:pt x="530" y="2826"/>
                    <a:pt x="526" y="2827"/>
                    <a:pt x="523" y="2820"/>
                  </a:cubicBezTo>
                  <a:cubicBezTo>
                    <a:pt x="519" y="2812"/>
                    <a:pt x="517" y="2803"/>
                    <a:pt x="514" y="2795"/>
                  </a:cubicBezTo>
                  <a:cubicBezTo>
                    <a:pt x="513" y="2793"/>
                    <a:pt x="513" y="2791"/>
                    <a:pt x="512" y="2789"/>
                  </a:cubicBezTo>
                  <a:lnTo>
                    <a:pt x="512" y="2789"/>
                  </a:lnTo>
                  <a:cubicBezTo>
                    <a:pt x="511" y="2792"/>
                    <a:pt x="509" y="2797"/>
                    <a:pt x="507" y="2797"/>
                  </a:cubicBezTo>
                  <a:cubicBezTo>
                    <a:pt x="505" y="2797"/>
                    <a:pt x="504" y="2796"/>
                    <a:pt x="502" y="2792"/>
                  </a:cubicBezTo>
                  <a:cubicBezTo>
                    <a:pt x="499" y="2785"/>
                    <a:pt x="502" y="2781"/>
                    <a:pt x="505" y="2781"/>
                  </a:cubicBezTo>
                  <a:cubicBezTo>
                    <a:pt x="507" y="2781"/>
                    <a:pt x="510" y="2783"/>
                    <a:pt x="512" y="2786"/>
                  </a:cubicBezTo>
                  <a:lnTo>
                    <a:pt x="512" y="2786"/>
                  </a:lnTo>
                  <a:cubicBezTo>
                    <a:pt x="506" y="2767"/>
                    <a:pt x="501" y="2744"/>
                    <a:pt x="490" y="2730"/>
                  </a:cubicBezTo>
                  <a:cubicBezTo>
                    <a:pt x="488" y="2725"/>
                    <a:pt x="482" y="2726"/>
                    <a:pt x="483" y="2720"/>
                  </a:cubicBezTo>
                  <a:cubicBezTo>
                    <a:pt x="483" y="2711"/>
                    <a:pt x="489" y="2709"/>
                    <a:pt x="489" y="2700"/>
                  </a:cubicBezTo>
                  <a:cubicBezTo>
                    <a:pt x="490" y="2682"/>
                    <a:pt x="484" y="2656"/>
                    <a:pt x="474" y="2641"/>
                  </a:cubicBezTo>
                  <a:cubicBezTo>
                    <a:pt x="472" y="2639"/>
                    <a:pt x="463" y="2634"/>
                    <a:pt x="463" y="2632"/>
                  </a:cubicBezTo>
                  <a:cubicBezTo>
                    <a:pt x="463" y="2625"/>
                    <a:pt x="475" y="2628"/>
                    <a:pt x="472" y="2618"/>
                  </a:cubicBezTo>
                  <a:cubicBezTo>
                    <a:pt x="472" y="2618"/>
                    <a:pt x="463" y="2617"/>
                    <a:pt x="459" y="2609"/>
                  </a:cubicBezTo>
                  <a:cubicBezTo>
                    <a:pt x="457" y="2603"/>
                    <a:pt x="456" y="2596"/>
                    <a:pt x="451" y="2596"/>
                  </a:cubicBezTo>
                  <a:cubicBezTo>
                    <a:pt x="450" y="2596"/>
                    <a:pt x="449" y="2596"/>
                    <a:pt x="448" y="2596"/>
                  </a:cubicBezTo>
                  <a:cubicBezTo>
                    <a:pt x="440" y="2596"/>
                    <a:pt x="438" y="2593"/>
                    <a:pt x="429" y="2585"/>
                  </a:cubicBezTo>
                  <a:cubicBezTo>
                    <a:pt x="430" y="2582"/>
                    <a:pt x="442" y="2570"/>
                    <a:pt x="444" y="2570"/>
                  </a:cubicBezTo>
                  <a:cubicBezTo>
                    <a:pt x="445" y="2570"/>
                    <a:pt x="445" y="2570"/>
                    <a:pt x="445" y="2571"/>
                  </a:cubicBezTo>
                  <a:cubicBezTo>
                    <a:pt x="445" y="2574"/>
                    <a:pt x="443" y="2582"/>
                    <a:pt x="449" y="2586"/>
                  </a:cubicBezTo>
                  <a:cubicBezTo>
                    <a:pt x="450" y="2587"/>
                    <a:pt x="451" y="2587"/>
                    <a:pt x="452" y="2587"/>
                  </a:cubicBezTo>
                  <a:cubicBezTo>
                    <a:pt x="454" y="2587"/>
                    <a:pt x="454" y="2584"/>
                    <a:pt x="454" y="2581"/>
                  </a:cubicBezTo>
                  <a:cubicBezTo>
                    <a:pt x="453" y="2573"/>
                    <a:pt x="438" y="2555"/>
                    <a:pt x="445" y="2546"/>
                  </a:cubicBezTo>
                  <a:cubicBezTo>
                    <a:pt x="449" y="2540"/>
                    <a:pt x="428" y="2503"/>
                    <a:pt x="425" y="2490"/>
                  </a:cubicBezTo>
                  <a:cubicBezTo>
                    <a:pt x="416" y="2493"/>
                    <a:pt x="419" y="2501"/>
                    <a:pt x="411" y="2503"/>
                  </a:cubicBezTo>
                  <a:cubicBezTo>
                    <a:pt x="408" y="2494"/>
                    <a:pt x="416" y="2483"/>
                    <a:pt x="414" y="2479"/>
                  </a:cubicBezTo>
                  <a:cubicBezTo>
                    <a:pt x="410" y="2472"/>
                    <a:pt x="400" y="2469"/>
                    <a:pt x="394" y="2463"/>
                  </a:cubicBezTo>
                  <a:cubicBezTo>
                    <a:pt x="399" y="2459"/>
                    <a:pt x="420" y="2409"/>
                    <a:pt x="405" y="2409"/>
                  </a:cubicBezTo>
                  <a:cubicBezTo>
                    <a:pt x="405" y="2409"/>
                    <a:pt x="404" y="2409"/>
                    <a:pt x="403" y="2409"/>
                  </a:cubicBezTo>
                  <a:cubicBezTo>
                    <a:pt x="403" y="2415"/>
                    <a:pt x="407" y="2416"/>
                    <a:pt x="408" y="2418"/>
                  </a:cubicBezTo>
                  <a:cubicBezTo>
                    <a:pt x="408" y="2420"/>
                    <a:pt x="407" y="2420"/>
                    <a:pt x="405" y="2420"/>
                  </a:cubicBezTo>
                  <a:cubicBezTo>
                    <a:pt x="402" y="2420"/>
                    <a:pt x="396" y="2418"/>
                    <a:pt x="394" y="2418"/>
                  </a:cubicBezTo>
                  <a:cubicBezTo>
                    <a:pt x="391" y="2414"/>
                    <a:pt x="387" y="2408"/>
                    <a:pt x="387" y="2402"/>
                  </a:cubicBezTo>
                  <a:cubicBezTo>
                    <a:pt x="385" y="2387"/>
                    <a:pt x="403" y="2400"/>
                    <a:pt x="401" y="2382"/>
                  </a:cubicBezTo>
                  <a:cubicBezTo>
                    <a:pt x="401" y="2374"/>
                    <a:pt x="398" y="2363"/>
                    <a:pt x="394" y="2357"/>
                  </a:cubicBezTo>
                  <a:cubicBezTo>
                    <a:pt x="390" y="2348"/>
                    <a:pt x="384" y="2356"/>
                    <a:pt x="380" y="2344"/>
                  </a:cubicBezTo>
                  <a:cubicBezTo>
                    <a:pt x="377" y="2335"/>
                    <a:pt x="375" y="2330"/>
                    <a:pt x="381" y="2328"/>
                  </a:cubicBezTo>
                  <a:cubicBezTo>
                    <a:pt x="384" y="2329"/>
                    <a:pt x="388" y="2332"/>
                    <a:pt x="390" y="2332"/>
                  </a:cubicBezTo>
                  <a:cubicBezTo>
                    <a:pt x="391" y="2332"/>
                    <a:pt x="391" y="2332"/>
                    <a:pt x="391" y="2331"/>
                  </a:cubicBezTo>
                  <a:cubicBezTo>
                    <a:pt x="394" y="2329"/>
                    <a:pt x="359" y="2299"/>
                    <a:pt x="366" y="2290"/>
                  </a:cubicBezTo>
                  <a:cubicBezTo>
                    <a:pt x="370" y="2284"/>
                    <a:pt x="378" y="2286"/>
                    <a:pt x="375" y="2271"/>
                  </a:cubicBezTo>
                  <a:cubicBezTo>
                    <a:pt x="374" y="2268"/>
                    <a:pt x="368" y="2253"/>
                    <a:pt x="367" y="2250"/>
                  </a:cubicBezTo>
                  <a:lnTo>
                    <a:pt x="367" y="2250"/>
                  </a:lnTo>
                  <a:cubicBezTo>
                    <a:pt x="368" y="2253"/>
                    <a:pt x="362" y="2275"/>
                    <a:pt x="359" y="2275"/>
                  </a:cubicBezTo>
                  <a:cubicBezTo>
                    <a:pt x="358" y="2275"/>
                    <a:pt x="357" y="2274"/>
                    <a:pt x="357" y="2271"/>
                  </a:cubicBezTo>
                  <a:cubicBezTo>
                    <a:pt x="355" y="2260"/>
                    <a:pt x="355" y="2249"/>
                    <a:pt x="353" y="2238"/>
                  </a:cubicBezTo>
                  <a:lnTo>
                    <a:pt x="347" y="2221"/>
                  </a:lnTo>
                  <a:cubicBezTo>
                    <a:pt x="347" y="2217"/>
                    <a:pt x="346" y="2215"/>
                    <a:pt x="344" y="2215"/>
                  </a:cubicBezTo>
                  <a:cubicBezTo>
                    <a:pt x="343" y="2214"/>
                    <a:pt x="344" y="2214"/>
                    <a:pt x="346" y="2214"/>
                  </a:cubicBezTo>
                  <a:cubicBezTo>
                    <a:pt x="349" y="2214"/>
                    <a:pt x="356" y="2215"/>
                    <a:pt x="358" y="2215"/>
                  </a:cubicBezTo>
                  <a:cubicBezTo>
                    <a:pt x="358" y="2215"/>
                    <a:pt x="358" y="2215"/>
                    <a:pt x="359" y="2215"/>
                  </a:cubicBezTo>
                  <a:cubicBezTo>
                    <a:pt x="363" y="2212"/>
                    <a:pt x="354" y="2203"/>
                    <a:pt x="352" y="2201"/>
                  </a:cubicBezTo>
                  <a:cubicBezTo>
                    <a:pt x="349" y="2199"/>
                    <a:pt x="340" y="2194"/>
                    <a:pt x="341" y="2187"/>
                  </a:cubicBezTo>
                  <a:cubicBezTo>
                    <a:pt x="343" y="2180"/>
                    <a:pt x="350" y="2183"/>
                    <a:pt x="353" y="2180"/>
                  </a:cubicBezTo>
                  <a:lnTo>
                    <a:pt x="353" y="2180"/>
                  </a:lnTo>
                  <a:cubicBezTo>
                    <a:pt x="352" y="2180"/>
                    <a:pt x="351" y="2180"/>
                    <a:pt x="351" y="2180"/>
                  </a:cubicBezTo>
                  <a:cubicBezTo>
                    <a:pt x="345" y="2180"/>
                    <a:pt x="333" y="2163"/>
                    <a:pt x="331" y="2158"/>
                  </a:cubicBezTo>
                  <a:cubicBezTo>
                    <a:pt x="328" y="2152"/>
                    <a:pt x="325" y="2145"/>
                    <a:pt x="325" y="2138"/>
                  </a:cubicBezTo>
                  <a:cubicBezTo>
                    <a:pt x="326" y="2132"/>
                    <a:pt x="330" y="2134"/>
                    <a:pt x="330" y="2128"/>
                  </a:cubicBezTo>
                  <a:cubicBezTo>
                    <a:pt x="330" y="2123"/>
                    <a:pt x="326" y="2102"/>
                    <a:pt x="321" y="2102"/>
                  </a:cubicBezTo>
                  <a:cubicBezTo>
                    <a:pt x="321" y="2102"/>
                    <a:pt x="321" y="2102"/>
                    <a:pt x="321" y="2102"/>
                  </a:cubicBezTo>
                  <a:cubicBezTo>
                    <a:pt x="316" y="2102"/>
                    <a:pt x="313" y="2101"/>
                    <a:pt x="311" y="2093"/>
                  </a:cubicBezTo>
                  <a:cubicBezTo>
                    <a:pt x="311" y="2093"/>
                    <a:pt x="307" y="2081"/>
                    <a:pt x="309" y="2081"/>
                  </a:cubicBezTo>
                  <a:cubicBezTo>
                    <a:pt x="309" y="2081"/>
                    <a:pt x="309" y="2081"/>
                    <a:pt x="309" y="2081"/>
                  </a:cubicBezTo>
                  <a:cubicBezTo>
                    <a:pt x="311" y="2081"/>
                    <a:pt x="320" y="2090"/>
                    <a:pt x="325" y="2090"/>
                  </a:cubicBezTo>
                  <a:cubicBezTo>
                    <a:pt x="327" y="2090"/>
                    <a:pt x="328" y="2089"/>
                    <a:pt x="327" y="2084"/>
                  </a:cubicBezTo>
                  <a:cubicBezTo>
                    <a:pt x="326" y="2071"/>
                    <a:pt x="313" y="2069"/>
                    <a:pt x="316" y="2056"/>
                  </a:cubicBezTo>
                  <a:cubicBezTo>
                    <a:pt x="318" y="2040"/>
                    <a:pt x="310" y="2033"/>
                    <a:pt x="302" y="2022"/>
                  </a:cubicBezTo>
                  <a:cubicBezTo>
                    <a:pt x="297" y="2014"/>
                    <a:pt x="299" y="2015"/>
                    <a:pt x="299" y="2010"/>
                  </a:cubicBezTo>
                  <a:cubicBezTo>
                    <a:pt x="299" y="2007"/>
                    <a:pt x="294" y="2000"/>
                    <a:pt x="293" y="1996"/>
                  </a:cubicBezTo>
                  <a:cubicBezTo>
                    <a:pt x="287" y="1994"/>
                    <a:pt x="275" y="1980"/>
                    <a:pt x="284" y="1973"/>
                  </a:cubicBezTo>
                  <a:cubicBezTo>
                    <a:pt x="286" y="1972"/>
                    <a:pt x="305" y="1960"/>
                    <a:pt x="292" y="1954"/>
                  </a:cubicBezTo>
                  <a:cubicBezTo>
                    <a:pt x="286" y="1952"/>
                    <a:pt x="283" y="1953"/>
                    <a:pt x="281" y="1942"/>
                  </a:cubicBezTo>
                  <a:cubicBezTo>
                    <a:pt x="280" y="1936"/>
                    <a:pt x="286" y="1939"/>
                    <a:pt x="288" y="1936"/>
                  </a:cubicBezTo>
                  <a:cubicBezTo>
                    <a:pt x="291" y="1932"/>
                    <a:pt x="288" y="1925"/>
                    <a:pt x="287" y="1920"/>
                  </a:cubicBezTo>
                  <a:lnTo>
                    <a:pt x="277" y="1923"/>
                  </a:lnTo>
                  <a:cubicBezTo>
                    <a:pt x="276" y="1926"/>
                    <a:pt x="275" y="1933"/>
                    <a:pt x="272" y="1936"/>
                  </a:cubicBezTo>
                  <a:cubicBezTo>
                    <a:pt x="272" y="1936"/>
                    <a:pt x="271" y="1937"/>
                    <a:pt x="271" y="1937"/>
                  </a:cubicBezTo>
                  <a:cubicBezTo>
                    <a:pt x="266" y="1937"/>
                    <a:pt x="264" y="1919"/>
                    <a:pt x="263" y="1917"/>
                  </a:cubicBezTo>
                  <a:cubicBezTo>
                    <a:pt x="261" y="1903"/>
                    <a:pt x="269" y="1909"/>
                    <a:pt x="270" y="1896"/>
                  </a:cubicBezTo>
                  <a:cubicBezTo>
                    <a:pt x="270" y="1893"/>
                    <a:pt x="271" y="1875"/>
                    <a:pt x="270" y="1873"/>
                  </a:cubicBezTo>
                  <a:cubicBezTo>
                    <a:pt x="264" y="1870"/>
                    <a:pt x="261" y="1876"/>
                    <a:pt x="258" y="1864"/>
                  </a:cubicBezTo>
                  <a:cubicBezTo>
                    <a:pt x="256" y="1858"/>
                    <a:pt x="257" y="1851"/>
                    <a:pt x="253" y="1849"/>
                  </a:cubicBezTo>
                  <a:cubicBezTo>
                    <a:pt x="244" y="1845"/>
                    <a:pt x="240" y="1806"/>
                    <a:pt x="238" y="1796"/>
                  </a:cubicBezTo>
                  <a:cubicBezTo>
                    <a:pt x="236" y="1786"/>
                    <a:pt x="239" y="1787"/>
                    <a:pt x="243" y="1783"/>
                  </a:cubicBezTo>
                  <a:cubicBezTo>
                    <a:pt x="247" y="1779"/>
                    <a:pt x="243" y="1764"/>
                    <a:pt x="242" y="1759"/>
                  </a:cubicBezTo>
                  <a:cubicBezTo>
                    <a:pt x="243" y="1750"/>
                    <a:pt x="242" y="1738"/>
                    <a:pt x="234" y="1735"/>
                  </a:cubicBezTo>
                  <a:cubicBezTo>
                    <a:pt x="229" y="1733"/>
                    <a:pt x="229" y="1728"/>
                    <a:pt x="228" y="1721"/>
                  </a:cubicBezTo>
                  <a:cubicBezTo>
                    <a:pt x="227" y="1716"/>
                    <a:pt x="222" y="1716"/>
                    <a:pt x="221" y="1710"/>
                  </a:cubicBezTo>
                  <a:cubicBezTo>
                    <a:pt x="217" y="1700"/>
                    <a:pt x="218" y="1693"/>
                    <a:pt x="216" y="1684"/>
                  </a:cubicBezTo>
                  <a:cubicBezTo>
                    <a:pt x="215" y="1674"/>
                    <a:pt x="196" y="1658"/>
                    <a:pt x="188" y="1658"/>
                  </a:cubicBezTo>
                  <a:close/>
                  <a:moveTo>
                    <a:pt x="317" y="0"/>
                  </a:moveTo>
                  <a:cubicBezTo>
                    <a:pt x="316" y="0"/>
                    <a:pt x="316" y="0"/>
                    <a:pt x="315" y="0"/>
                  </a:cubicBezTo>
                  <a:cubicBezTo>
                    <a:pt x="306" y="1"/>
                    <a:pt x="304" y="3"/>
                    <a:pt x="296" y="3"/>
                  </a:cubicBezTo>
                  <a:cubicBezTo>
                    <a:pt x="295" y="3"/>
                    <a:pt x="293" y="3"/>
                    <a:pt x="291" y="3"/>
                  </a:cubicBezTo>
                  <a:cubicBezTo>
                    <a:pt x="287" y="3"/>
                    <a:pt x="284" y="3"/>
                    <a:pt x="281" y="3"/>
                  </a:cubicBezTo>
                  <a:cubicBezTo>
                    <a:pt x="276" y="3"/>
                    <a:pt x="272" y="3"/>
                    <a:pt x="265" y="1"/>
                  </a:cubicBezTo>
                  <a:cubicBezTo>
                    <a:pt x="264" y="1"/>
                    <a:pt x="263" y="1"/>
                    <a:pt x="262" y="1"/>
                  </a:cubicBezTo>
                  <a:cubicBezTo>
                    <a:pt x="248" y="1"/>
                    <a:pt x="243" y="13"/>
                    <a:pt x="231" y="16"/>
                  </a:cubicBezTo>
                  <a:cubicBezTo>
                    <a:pt x="229" y="17"/>
                    <a:pt x="226" y="17"/>
                    <a:pt x="224" y="17"/>
                  </a:cubicBezTo>
                  <a:cubicBezTo>
                    <a:pt x="217" y="17"/>
                    <a:pt x="211" y="14"/>
                    <a:pt x="204" y="14"/>
                  </a:cubicBezTo>
                  <a:cubicBezTo>
                    <a:pt x="201" y="14"/>
                    <a:pt x="198" y="15"/>
                    <a:pt x="195" y="16"/>
                  </a:cubicBezTo>
                  <a:cubicBezTo>
                    <a:pt x="185" y="22"/>
                    <a:pt x="184" y="33"/>
                    <a:pt x="177" y="40"/>
                  </a:cubicBezTo>
                  <a:cubicBezTo>
                    <a:pt x="175" y="43"/>
                    <a:pt x="172" y="44"/>
                    <a:pt x="170" y="44"/>
                  </a:cubicBezTo>
                  <a:cubicBezTo>
                    <a:pt x="163" y="44"/>
                    <a:pt x="158" y="33"/>
                    <a:pt x="156" y="31"/>
                  </a:cubicBezTo>
                  <a:cubicBezTo>
                    <a:pt x="152" y="41"/>
                    <a:pt x="147" y="50"/>
                    <a:pt x="147" y="59"/>
                  </a:cubicBezTo>
                  <a:cubicBezTo>
                    <a:pt x="147" y="68"/>
                    <a:pt x="145" y="71"/>
                    <a:pt x="142" y="71"/>
                  </a:cubicBezTo>
                  <a:cubicBezTo>
                    <a:pt x="139" y="71"/>
                    <a:pt x="134" y="67"/>
                    <a:pt x="131" y="64"/>
                  </a:cubicBezTo>
                  <a:lnTo>
                    <a:pt x="131" y="64"/>
                  </a:lnTo>
                  <a:cubicBezTo>
                    <a:pt x="140" y="73"/>
                    <a:pt x="110" y="96"/>
                    <a:pt x="119" y="102"/>
                  </a:cubicBezTo>
                  <a:cubicBezTo>
                    <a:pt x="110" y="106"/>
                    <a:pt x="101" y="109"/>
                    <a:pt x="95" y="120"/>
                  </a:cubicBezTo>
                  <a:cubicBezTo>
                    <a:pt x="101" y="123"/>
                    <a:pt x="96" y="128"/>
                    <a:pt x="91" y="136"/>
                  </a:cubicBezTo>
                  <a:cubicBezTo>
                    <a:pt x="86" y="149"/>
                    <a:pt x="91" y="160"/>
                    <a:pt x="87" y="170"/>
                  </a:cubicBezTo>
                  <a:cubicBezTo>
                    <a:pt x="86" y="172"/>
                    <a:pt x="54" y="186"/>
                    <a:pt x="62" y="197"/>
                  </a:cubicBezTo>
                  <a:cubicBezTo>
                    <a:pt x="63" y="198"/>
                    <a:pt x="65" y="198"/>
                    <a:pt x="68" y="198"/>
                  </a:cubicBezTo>
                  <a:cubicBezTo>
                    <a:pt x="69" y="198"/>
                    <a:pt x="71" y="198"/>
                    <a:pt x="72" y="198"/>
                  </a:cubicBezTo>
                  <a:cubicBezTo>
                    <a:pt x="79" y="198"/>
                    <a:pt x="85" y="198"/>
                    <a:pt x="78" y="206"/>
                  </a:cubicBezTo>
                  <a:cubicBezTo>
                    <a:pt x="71" y="214"/>
                    <a:pt x="67" y="214"/>
                    <a:pt x="71" y="225"/>
                  </a:cubicBezTo>
                  <a:cubicBezTo>
                    <a:pt x="71" y="225"/>
                    <a:pt x="77" y="235"/>
                    <a:pt x="76" y="235"/>
                  </a:cubicBezTo>
                  <a:cubicBezTo>
                    <a:pt x="75" y="236"/>
                    <a:pt x="74" y="236"/>
                    <a:pt x="73" y="236"/>
                  </a:cubicBezTo>
                  <a:cubicBezTo>
                    <a:pt x="68" y="236"/>
                    <a:pt x="62" y="225"/>
                    <a:pt x="58" y="225"/>
                  </a:cubicBezTo>
                  <a:cubicBezTo>
                    <a:pt x="58" y="225"/>
                    <a:pt x="57" y="225"/>
                    <a:pt x="57" y="225"/>
                  </a:cubicBezTo>
                  <a:cubicBezTo>
                    <a:pt x="55" y="226"/>
                    <a:pt x="58" y="235"/>
                    <a:pt x="58" y="236"/>
                  </a:cubicBezTo>
                  <a:cubicBezTo>
                    <a:pt x="61" y="242"/>
                    <a:pt x="59" y="244"/>
                    <a:pt x="58" y="251"/>
                  </a:cubicBezTo>
                  <a:lnTo>
                    <a:pt x="58" y="251"/>
                  </a:lnTo>
                  <a:cubicBezTo>
                    <a:pt x="58" y="247"/>
                    <a:pt x="54" y="248"/>
                    <a:pt x="50" y="247"/>
                  </a:cubicBezTo>
                  <a:lnTo>
                    <a:pt x="50" y="247"/>
                  </a:lnTo>
                  <a:cubicBezTo>
                    <a:pt x="57" y="249"/>
                    <a:pt x="49" y="260"/>
                    <a:pt x="50" y="266"/>
                  </a:cubicBezTo>
                  <a:cubicBezTo>
                    <a:pt x="50" y="266"/>
                    <a:pt x="53" y="266"/>
                    <a:pt x="54" y="268"/>
                  </a:cubicBezTo>
                  <a:cubicBezTo>
                    <a:pt x="55" y="278"/>
                    <a:pt x="52" y="292"/>
                    <a:pt x="46" y="292"/>
                  </a:cubicBezTo>
                  <a:cubicBezTo>
                    <a:pt x="46" y="292"/>
                    <a:pt x="46" y="292"/>
                    <a:pt x="46" y="292"/>
                  </a:cubicBezTo>
                  <a:cubicBezTo>
                    <a:pt x="36" y="292"/>
                    <a:pt x="32" y="316"/>
                    <a:pt x="41" y="317"/>
                  </a:cubicBezTo>
                  <a:cubicBezTo>
                    <a:pt x="42" y="324"/>
                    <a:pt x="35" y="342"/>
                    <a:pt x="43" y="343"/>
                  </a:cubicBezTo>
                  <a:cubicBezTo>
                    <a:pt x="36" y="362"/>
                    <a:pt x="15" y="405"/>
                    <a:pt x="35" y="421"/>
                  </a:cubicBezTo>
                  <a:cubicBezTo>
                    <a:pt x="34" y="421"/>
                    <a:pt x="33" y="421"/>
                    <a:pt x="32" y="421"/>
                  </a:cubicBezTo>
                  <a:cubicBezTo>
                    <a:pt x="1" y="421"/>
                    <a:pt x="48" y="449"/>
                    <a:pt x="43" y="458"/>
                  </a:cubicBezTo>
                  <a:cubicBezTo>
                    <a:pt x="37" y="466"/>
                    <a:pt x="24" y="469"/>
                    <a:pt x="33" y="484"/>
                  </a:cubicBezTo>
                  <a:cubicBezTo>
                    <a:pt x="35" y="488"/>
                    <a:pt x="55" y="505"/>
                    <a:pt x="56" y="505"/>
                  </a:cubicBezTo>
                  <a:cubicBezTo>
                    <a:pt x="56" y="505"/>
                    <a:pt x="57" y="505"/>
                    <a:pt x="57" y="505"/>
                  </a:cubicBezTo>
                  <a:lnTo>
                    <a:pt x="57" y="505"/>
                  </a:lnTo>
                  <a:cubicBezTo>
                    <a:pt x="50" y="512"/>
                    <a:pt x="40" y="502"/>
                    <a:pt x="43" y="524"/>
                  </a:cubicBezTo>
                  <a:cubicBezTo>
                    <a:pt x="45" y="536"/>
                    <a:pt x="54" y="525"/>
                    <a:pt x="55" y="539"/>
                  </a:cubicBezTo>
                  <a:cubicBezTo>
                    <a:pt x="53" y="539"/>
                    <a:pt x="49" y="538"/>
                    <a:pt x="45" y="538"/>
                  </a:cubicBezTo>
                  <a:cubicBezTo>
                    <a:pt x="40" y="538"/>
                    <a:pt x="35" y="539"/>
                    <a:pt x="33" y="543"/>
                  </a:cubicBezTo>
                  <a:cubicBezTo>
                    <a:pt x="30" y="549"/>
                    <a:pt x="33" y="565"/>
                    <a:pt x="38" y="565"/>
                  </a:cubicBezTo>
                  <a:cubicBezTo>
                    <a:pt x="43" y="565"/>
                    <a:pt x="45" y="592"/>
                    <a:pt x="46" y="597"/>
                  </a:cubicBezTo>
                  <a:cubicBezTo>
                    <a:pt x="46" y="604"/>
                    <a:pt x="49" y="628"/>
                    <a:pt x="42" y="632"/>
                  </a:cubicBezTo>
                  <a:cubicBezTo>
                    <a:pt x="33" y="638"/>
                    <a:pt x="28" y="648"/>
                    <a:pt x="35" y="664"/>
                  </a:cubicBezTo>
                  <a:cubicBezTo>
                    <a:pt x="37" y="671"/>
                    <a:pt x="44" y="671"/>
                    <a:pt x="46" y="680"/>
                  </a:cubicBezTo>
                  <a:cubicBezTo>
                    <a:pt x="48" y="690"/>
                    <a:pt x="46" y="700"/>
                    <a:pt x="44" y="708"/>
                  </a:cubicBezTo>
                  <a:cubicBezTo>
                    <a:pt x="44" y="710"/>
                    <a:pt x="42" y="745"/>
                    <a:pt x="45" y="745"/>
                  </a:cubicBezTo>
                  <a:cubicBezTo>
                    <a:pt x="45" y="745"/>
                    <a:pt x="45" y="745"/>
                    <a:pt x="45" y="745"/>
                  </a:cubicBezTo>
                  <a:cubicBezTo>
                    <a:pt x="47" y="744"/>
                    <a:pt x="48" y="743"/>
                    <a:pt x="49" y="743"/>
                  </a:cubicBezTo>
                  <a:cubicBezTo>
                    <a:pt x="57" y="743"/>
                    <a:pt x="51" y="771"/>
                    <a:pt x="52" y="781"/>
                  </a:cubicBezTo>
                  <a:cubicBezTo>
                    <a:pt x="52" y="790"/>
                    <a:pt x="52" y="799"/>
                    <a:pt x="54" y="809"/>
                  </a:cubicBezTo>
                  <a:cubicBezTo>
                    <a:pt x="55" y="814"/>
                    <a:pt x="56" y="815"/>
                    <a:pt x="57" y="815"/>
                  </a:cubicBezTo>
                  <a:cubicBezTo>
                    <a:pt x="57" y="815"/>
                    <a:pt x="58" y="815"/>
                    <a:pt x="59" y="814"/>
                  </a:cubicBezTo>
                  <a:cubicBezTo>
                    <a:pt x="59" y="814"/>
                    <a:pt x="59" y="814"/>
                    <a:pt x="60" y="814"/>
                  </a:cubicBezTo>
                  <a:lnTo>
                    <a:pt x="60" y="814"/>
                  </a:lnTo>
                  <a:cubicBezTo>
                    <a:pt x="61" y="814"/>
                    <a:pt x="59" y="829"/>
                    <a:pt x="59" y="831"/>
                  </a:cubicBezTo>
                  <a:cubicBezTo>
                    <a:pt x="60" y="837"/>
                    <a:pt x="61" y="843"/>
                    <a:pt x="63" y="849"/>
                  </a:cubicBezTo>
                  <a:cubicBezTo>
                    <a:pt x="64" y="855"/>
                    <a:pt x="74" y="874"/>
                    <a:pt x="65" y="876"/>
                  </a:cubicBezTo>
                  <a:cubicBezTo>
                    <a:pt x="57" y="878"/>
                    <a:pt x="57" y="894"/>
                    <a:pt x="60" y="905"/>
                  </a:cubicBezTo>
                  <a:cubicBezTo>
                    <a:pt x="62" y="910"/>
                    <a:pt x="64" y="910"/>
                    <a:pt x="66" y="910"/>
                  </a:cubicBezTo>
                  <a:cubicBezTo>
                    <a:pt x="66" y="910"/>
                    <a:pt x="66" y="910"/>
                    <a:pt x="67" y="910"/>
                  </a:cubicBezTo>
                  <a:cubicBezTo>
                    <a:pt x="69" y="910"/>
                    <a:pt x="71" y="910"/>
                    <a:pt x="71" y="918"/>
                  </a:cubicBezTo>
                  <a:cubicBezTo>
                    <a:pt x="70" y="918"/>
                    <a:pt x="69" y="918"/>
                    <a:pt x="67" y="918"/>
                  </a:cubicBezTo>
                  <a:cubicBezTo>
                    <a:pt x="64" y="918"/>
                    <a:pt x="60" y="919"/>
                    <a:pt x="61" y="927"/>
                  </a:cubicBezTo>
                  <a:cubicBezTo>
                    <a:pt x="61" y="930"/>
                    <a:pt x="63" y="932"/>
                    <a:pt x="65" y="932"/>
                  </a:cubicBezTo>
                  <a:cubicBezTo>
                    <a:pt x="71" y="932"/>
                    <a:pt x="85" y="910"/>
                    <a:pt x="85" y="901"/>
                  </a:cubicBezTo>
                  <a:cubicBezTo>
                    <a:pt x="87" y="891"/>
                    <a:pt x="82" y="874"/>
                    <a:pt x="91" y="874"/>
                  </a:cubicBezTo>
                  <a:cubicBezTo>
                    <a:pt x="92" y="866"/>
                    <a:pt x="85" y="849"/>
                    <a:pt x="95" y="848"/>
                  </a:cubicBezTo>
                  <a:lnTo>
                    <a:pt x="95" y="848"/>
                  </a:lnTo>
                  <a:cubicBezTo>
                    <a:pt x="92" y="848"/>
                    <a:pt x="85" y="853"/>
                    <a:pt x="80" y="853"/>
                  </a:cubicBezTo>
                  <a:cubicBezTo>
                    <a:pt x="78" y="853"/>
                    <a:pt x="76" y="852"/>
                    <a:pt x="76" y="848"/>
                  </a:cubicBezTo>
                  <a:cubicBezTo>
                    <a:pt x="74" y="839"/>
                    <a:pt x="88" y="823"/>
                    <a:pt x="84" y="813"/>
                  </a:cubicBezTo>
                  <a:cubicBezTo>
                    <a:pt x="83" y="812"/>
                    <a:pt x="82" y="812"/>
                    <a:pt x="82" y="812"/>
                  </a:cubicBezTo>
                  <a:cubicBezTo>
                    <a:pt x="79" y="812"/>
                    <a:pt x="76" y="815"/>
                    <a:pt x="75" y="816"/>
                  </a:cubicBezTo>
                  <a:cubicBezTo>
                    <a:pt x="75" y="816"/>
                    <a:pt x="74" y="816"/>
                    <a:pt x="74" y="816"/>
                  </a:cubicBezTo>
                  <a:cubicBezTo>
                    <a:pt x="70" y="816"/>
                    <a:pt x="69" y="806"/>
                    <a:pt x="69" y="800"/>
                  </a:cubicBezTo>
                  <a:cubicBezTo>
                    <a:pt x="68" y="792"/>
                    <a:pt x="69" y="779"/>
                    <a:pt x="74" y="779"/>
                  </a:cubicBezTo>
                  <a:cubicBezTo>
                    <a:pt x="75" y="779"/>
                    <a:pt x="76" y="779"/>
                    <a:pt x="77" y="780"/>
                  </a:cubicBezTo>
                  <a:cubicBezTo>
                    <a:pt x="84" y="785"/>
                    <a:pt x="87" y="806"/>
                    <a:pt x="93" y="806"/>
                  </a:cubicBezTo>
                  <a:cubicBezTo>
                    <a:pt x="94" y="806"/>
                    <a:pt x="95" y="806"/>
                    <a:pt x="96" y="805"/>
                  </a:cubicBezTo>
                  <a:cubicBezTo>
                    <a:pt x="105" y="796"/>
                    <a:pt x="102" y="784"/>
                    <a:pt x="93" y="781"/>
                  </a:cubicBezTo>
                  <a:cubicBezTo>
                    <a:pt x="82" y="776"/>
                    <a:pt x="82" y="732"/>
                    <a:pt x="94" y="731"/>
                  </a:cubicBezTo>
                  <a:lnTo>
                    <a:pt x="94" y="731"/>
                  </a:lnTo>
                  <a:cubicBezTo>
                    <a:pt x="92" y="731"/>
                    <a:pt x="89" y="732"/>
                    <a:pt x="86" y="732"/>
                  </a:cubicBezTo>
                  <a:cubicBezTo>
                    <a:pt x="83" y="732"/>
                    <a:pt x="81" y="731"/>
                    <a:pt x="80" y="728"/>
                  </a:cubicBezTo>
                  <a:cubicBezTo>
                    <a:pt x="79" y="721"/>
                    <a:pt x="77" y="707"/>
                    <a:pt x="71" y="707"/>
                  </a:cubicBezTo>
                  <a:cubicBezTo>
                    <a:pt x="84" y="707"/>
                    <a:pt x="80" y="643"/>
                    <a:pt x="80" y="629"/>
                  </a:cubicBezTo>
                  <a:cubicBezTo>
                    <a:pt x="78" y="601"/>
                    <a:pt x="69" y="584"/>
                    <a:pt x="56" y="564"/>
                  </a:cubicBezTo>
                  <a:lnTo>
                    <a:pt x="56" y="564"/>
                  </a:lnTo>
                  <a:cubicBezTo>
                    <a:pt x="58" y="567"/>
                    <a:pt x="67" y="579"/>
                    <a:pt x="72" y="579"/>
                  </a:cubicBezTo>
                  <a:cubicBezTo>
                    <a:pt x="73" y="579"/>
                    <a:pt x="74" y="578"/>
                    <a:pt x="74" y="577"/>
                  </a:cubicBezTo>
                  <a:lnTo>
                    <a:pt x="72" y="567"/>
                  </a:lnTo>
                  <a:cubicBezTo>
                    <a:pt x="72" y="564"/>
                    <a:pt x="72" y="564"/>
                    <a:pt x="73" y="564"/>
                  </a:cubicBezTo>
                  <a:cubicBezTo>
                    <a:pt x="73" y="564"/>
                    <a:pt x="73" y="564"/>
                    <a:pt x="73" y="564"/>
                  </a:cubicBezTo>
                  <a:cubicBezTo>
                    <a:pt x="74" y="564"/>
                    <a:pt x="75" y="564"/>
                    <a:pt x="77" y="562"/>
                  </a:cubicBezTo>
                  <a:cubicBezTo>
                    <a:pt x="84" y="558"/>
                    <a:pt x="86" y="549"/>
                    <a:pt x="76" y="548"/>
                  </a:cubicBezTo>
                  <a:cubicBezTo>
                    <a:pt x="70" y="547"/>
                    <a:pt x="66" y="549"/>
                    <a:pt x="66" y="538"/>
                  </a:cubicBezTo>
                  <a:cubicBezTo>
                    <a:pt x="66" y="532"/>
                    <a:pt x="65" y="525"/>
                    <a:pt x="66" y="519"/>
                  </a:cubicBezTo>
                  <a:cubicBezTo>
                    <a:pt x="67" y="514"/>
                    <a:pt x="71" y="515"/>
                    <a:pt x="71" y="513"/>
                  </a:cubicBezTo>
                  <a:lnTo>
                    <a:pt x="70" y="483"/>
                  </a:lnTo>
                  <a:cubicBezTo>
                    <a:pt x="69" y="474"/>
                    <a:pt x="64" y="472"/>
                    <a:pt x="60" y="472"/>
                  </a:cubicBezTo>
                  <a:cubicBezTo>
                    <a:pt x="55" y="472"/>
                    <a:pt x="51" y="474"/>
                    <a:pt x="50" y="477"/>
                  </a:cubicBezTo>
                  <a:lnTo>
                    <a:pt x="50" y="477"/>
                  </a:lnTo>
                  <a:cubicBezTo>
                    <a:pt x="50" y="468"/>
                    <a:pt x="67" y="449"/>
                    <a:pt x="70" y="440"/>
                  </a:cubicBezTo>
                  <a:cubicBezTo>
                    <a:pt x="72" y="434"/>
                    <a:pt x="73" y="429"/>
                    <a:pt x="71" y="429"/>
                  </a:cubicBezTo>
                  <a:lnTo>
                    <a:pt x="71" y="429"/>
                  </a:lnTo>
                  <a:cubicBezTo>
                    <a:pt x="70" y="429"/>
                    <a:pt x="69" y="430"/>
                    <a:pt x="66" y="433"/>
                  </a:cubicBezTo>
                  <a:cubicBezTo>
                    <a:pt x="64" y="436"/>
                    <a:pt x="59" y="441"/>
                    <a:pt x="57" y="441"/>
                  </a:cubicBezTo>
                  <a:cubicBezTo>
                    <a:pt x="55" y="441"/>
                    <a:pt x="54" y="438"/>
                    <a:pt x="56" y="432"/>
                  </a:cubicBezTo>
                  <a:cubicBezTo>
                    <a:pt x="58" y="422"/>
                    <a:pt x="62" y="414"/>
                    <a:pt x="66" y="408"/>
                  </a:cubicBezTo>
                  <a:cubicBezTo>
                    <a:pt x="67" y="407"/>
                    <a:pt x="71" y="402"/>
                    <a:pt x="71" y="400"/>
                  </a:cubicBezTo>
                  <a:lnTo>
                    <a:pt x="71" y="400"/>
                  </a:lnTo>
                  <a:cubicBezTo>
                    <a:pt x="71" y="402"/>
                    <a:pt x="64" y="404"/>
                    <a:pt x="58" y="404"/>
                  </a:cubicBezTo>
                  <a:cubicBezTo>
                    <a:pt x="57" y="404"/>
                    <a:pt x="55" y="404"/>
                    <a:pt x="55" y="404"/>
                  </a:cubicBezTo>
                  <a:cubicBezTo>
                    <a:pt x="51" y="401"/>
                    <a:pt x="70" y="382"/>
                    <a:pt x="71" y="380"/>
                  </a:cubicBezTo>
                  <a:cubicBezTo>
                    <a:pt x="77" y="373"/>
                    <a:pt x="78" y="370"/>
                    <a:pt x="76" y="370"/>
                  </a:cubicBezTo>
                  <a:lnTo>
                    <a:pt x="76" y="370"/>
                  </a:lnTo>
                  <a:cubicBezTo>
                    <a:pt x="73" y="370"/>
                    <a:pt x="56" y="384"/>
                    <a:pt x="55" y="384"/>
                  </a:cubicBezTo>
                  <a:cubicBezTo>
                    <a:pt x="55" y="384"/>
                    <a:pt x="55" y="384"/>
                    <a:pt x="55" y="384"/>
                  </a:cubicBezTo>
                  <a:cubicBezTo>
                    <a:pt x="51" y="379"/>
                    <a:pt x="73" y="355"/>
                    <a:pt x="64" y="354"/>
                  </a:cubicBezTo>
                  <a:lnTo>
                    <a:pt x="64" y="354"/>
                  </a:lnTo>
                  <a:cubicBezTo>
                    <a:pt x="64" y="354"/>
                    <a:pt x="64" y="354"/>
                    <a:pt x="64" y="354"/>
                  </a:cubicBezTo>
                  <a:cubicBezTo>
                    <a:pt x="73" y="354"/>
                    <a:pt x="76" y="295"/>
                    <a:pt x="78" y="285"/>
                  </a:cubicBezTo>
                  <a:cubicBezTo>
                    <a:pt x="80" y="271"/>
                    <a:pt x="78" y="260"/>
                    <a:pt x="79" y="248"/>
                  </a:cubicBezTo>
                  <a:cubicBezTo>
                    <a:pt x="80" y="239"/>
                    <a:pt x="91" y="235"/>
                    <a:pt x="91" y="228"/>
                  </a:cubicBezTo>
                  <a:cubicBezTo>
                    <a:pt x="90" y="224"/>
                    <a:pt x="83" y="211"/>
                    <a:pt x="84" y="206"/>
                  </a:cubicBezTo>
                  <a:lnTo>
                    <a:pt x="84" y="206"/>
                  </a:lnTo>
                  <a:cubicBezTo>
                    <a:pt x="84" y="208"/>
                    <a:pt x="95" y="222"/>
                    <a:pt x="100" y="222"/>
                  </a:cubicBezTo>
                  <a:cubicBezTo>
                    <a:pt x="101" y="222"/>
                    <a:pt x="102" y="220"/>
                    <a:pt x="100" y="214"/>
                  </a:cubicBezTo>
                  <a:cubicBezTo>
                    <a:pt x="98" y="205"/>
                    <a:pt x="105" y="193"/>
                    <a:pt x="97" y="190"/>
                  </a:cubicBezTo>
                  <a:cubicBezTo>
                    <a:pt x="90" y="186"/>
                    <a:pt x="104" y="174"/>
                    <a:pt x="98" y="172"/>
                  </a:cubicBezTo>
                  <a:lnTo>
                    <a:pt x="98" y="172"/>
                  </a:lnTo>
                  <a:cubicBezTo>
                    <a:pt x="101" y="173"/>
                    <a:pt x="103" y="173"/>
                    <a:pt x="106" y="173"/>
                  </a:cubicBezTo>
                  <a:cubicBezTo>
                    <a:pt x="111" y="173"/>
                    <a:pt x="115" y="171"/>
                    <a:pt x="120" y="163"/>
                  </a:cubicBezTo>
                  <a:cubicBezTo>
                    <a:pt x="126" y="156"/>
                    <a:pt x="107" y="143"/>
                    <a:pt x="109" y="132"/>
                  </a:cubicBezTo>
                  <a:cubicBezTo>
                    <a:pt x="111" y="119"/>
                    <a:pt x="118" y="115"/>
                    <a:pt x="125" y="115"/>
                  </a:cubicBezTo>
                  <a:cubicBezTo>
                    <a:pt x="135" y="115"/>
                    <a:pt x="147" y="122"/>
                    <a:pt x="151" y="125"/>
                  </a:cubicBezTo>
                  <a:cubicBezTo>
                    <a:pt x="148" y="111"/>
                    <a:pt x="146" y="98"/>
                    <a:pt x="150" y="82"/>
                  </a:cubicBezTo>
                  <a:lnTo>
                    <a:pt x="150" y="82"/>
                  </a:lnTo>
                  <a:cubicBezTo>
                    <a:pt x="154" y="83"/>
                    <a:pt x="157" y="83"/>
                    <a:pt x="160" y="83"/>
                  </a:cubicBezTo>
                  <a:cubicBezTo>
                    <a:pt x="164" y="83"/>
                    <a:pt x="168" y="82"/>
                    <a:pt x="174" y="81"/>
                  </a:cubicBezTo>
                  <a:cubicBezTo>
                    <a:pt x="168" y="76"/>
                    <a:pt x="182" y="69"/>
                    <a:pt x="187" y="63"/>
                  </a:cubicBezTo>
                  <a:cubicBezTo>
                    <a:pt x="188" y="60"/>
                    <a:pt x="199" y="43"/>
                    <a:pt x="196" y="41"/>
                  </a:cubicBezTo>
                  <a:lnTo>
                    <a:pt x="196" y="41"/>
                  </a:lnTo>
                  <a:cubicBezTo>
                    <a:pt x="204" y="44"/>
                    <a:pt x="204" y="53"/>
                    <a:pt x="210" y="53"/>
                  </a:cubicBezTo>
                  <a:cubicBezTo>
                    <a:pt x="212" y="53"/>
                    <a:pt x="216" y="51"/>
                    <a:pt x="222" y="46"/>
                  </a:cubicBezTo>
                  <a:cubicBezTo>
                    <a:pt x="228" y="42"/>
                    <a:pt x="233" y="39"/>
                    <a:pt x="237" y="39"/>
                  </a:cubicBezTo>
                  <a:cubicBezTo>
                    <a:pt x="241" y="39"/>
                    <a:pt x="243" y="43"/>
                    <a:pt x="244" y="48"/>
                  </a:cubicBezTo>
                  <a:cubicBezTo>
                    <a:pt x="254" y="46"/>
                    <a:pt x="249" y="42"/>
                    <a:pt x="252" y="38"/>
                  </a:cubicBezTo>
                  <a:cubicBezTo>
                    <a:pt x="256" y="32"/>
                    <a:pt x="270" y="32"/>
                    <a:pt x="277" y="30"/>
                  </a:cubicBezTo>
                  <a:cubicBezTo>
                    <a:pt x="285" y="26"/>
                    <a:pt x="279" y="21"/>
                    <a:pt x="284" y="17"/>
                  </a:cubicBezTo>
                  <a:cubicBezTo>
                    <a:pt x="286" y="15"/>
                    <a:pt x="289" y="15"/>
                    <a:pt x="291" y="15"/>
                  </a:cubicBezTo>
                  <a:cubicBezTo>
                    <a:pt x="293" y="15"/>
                    <a:pt x="294" y="15"/>
                    <a:pt x="296" y="15"/>
                  </a:cubicBezTo>
                  <a:cubicBezTo>
                    <a:pt x="298" y="15"/>
                    <a:pt x="301" y="15"/>
                    <a:pt x="301" y="12"/>
                  </a:cubicBezTo>
                  <a:lnTo>
                    <a:pt x="301" y="12"/>
                  </a:lnTo>
                  <a:cubicBezTo>
                    <a:pt x="300" y="21"/>
                    <a:pt x="298" y="20"/>
                    <a:pt x="311" y="21"/>
                  </a:cubicBezTo>
                  <a:cubicBezTo>
                    <a:pt x="318" y="22"/>
                    <a:pt x="326" y="25"/>
                    <a:pt x="335" y="26"/>
                  </a:cubicBezTo>
                  <a:cubicBezTo>
                    <a:pt x="334" y="29"/>
                    <a:pt x="333" y="35"/>
                    <a:pt x="326" y="35"/>
                  </a:cubicBezTo>
                  <a:cubicBezTo>
                    <a:pt x="326" y="35"/>
                    <a:pt x="325" y="35"/>
                    <a:pt x="324" y="35"/>
                  </a:cubicBezTo>
                  <a:cubicBezTo>
                    <a:pt x="323" y="36"/>
                    <a:pt x="322" y="36"/>
                    <a:pt x="321" y="36"/>
                  </a:cubicBezTo>
                  <a:cubicBezTo>
                    <a:pt x="320" y="36"/>
                    <a:pt x="319" y="36"/>
                    <a:pt x="318" y="36"/>
                  </a:cubicBezTo>
                  <a:cubicBezTo>
                    <a:pt x="317" y="36"/>
                    <a:pt x="315" y="36"/>
                    <a:pt x="315" y="39"/>
                  </a:cubicBezTo>
                  <a:cubicBezTo>
                    <a:pt x="319" y="39"/>
                    <a:pt x="322" y="40"/>
                    <a:pt x="325" y="40"/>
                  </a:cubicBezTo>
                  <a:cubicBezTo>
                    <a:pt x="338" y="40"/>
                    <a:pt x="345" y="33"/>
                    <a:pt x="360" y="33"/>
                  </a:cubicBezTo>
                  <a:cubicBezTo>
                    <a:pt x="361" y="33"/>
                    <a:pt x="361" y="33"/>
                    <a:pt x="362" y="33"/>
                  </a:cubicBezTo>
                  <a:cubicBezTo>
                    <a:pt x="381" y="35"/>
                    <a:pt x="359" y="43"/>
                    <a:pt x="359" y="44"/>
                  </a:cubicBezTo>
                  <a:cubicBezTo>
                    <a:pt x="359" y="45"/>
                    <a:pt x="373" y="46"/>
                    <a:pt x="373" y="46"/>
                  </a:cubicBezTo>
                  <a:cubicBezTo>
                    <a:pt x="375" y="45"/>
                    <a:pt x="377" y="45"/>
                    <a:pt x="378" y="45"/>
                  </a:cubicBezTo>
                  <a:cubicBezTo>
                    <a:pt x="383" y="45"/>
                    <a:pt x="385" y="47"/>
                    <a:pt x="388" y="53"/>
                  </a:cubicBezTo>
                  <a:cubicBezTo>
                    <a:pt x="393" y="61"/>
                    <a:pt x="402" y="71"/>
                    <a:pt x="408" y="71"/>
                  </a:cubicBezTo>
                  <a:cubicBezTo>
                    <a:pt x="411" y="71"/>
                    <a:pt x="413" y="69"/>
                    <a:pt x="413" y="63"/>
                  </a:cubicBezTo>
                  <a:cubicBezTo>
                    <a:pt x="417" y="67"/>
                    <a:pt x="420" y="66"/>
                    <a:pt x="422" y="67"/>
                  </a:cubicBezTo>
                  <a:cubicBezTo>
                    <a:pt x="425" y="67"/>
                    <a:pt x="414" y="75"/>
                    <a:pt x="413" y="77"/>
                  </a:cubicBezTo>
                  <a:cubicBezTo>
                    <a:pt x="411" y="81"/>
                    <a:pt x="416" y="83"/>
                    <a:pt x="421" y="85"/>
                  </a:cubicBezTo>
                  <a:cubicBezTo>
                    <a:pt x="425" y="87"/>
                    <a:pt x="429" y="87"/>
                    <a:pt x="433" y="87"/>
                  </a:cubicBezTo>
                  <a:cubicBezTo>
                    <a:pt x="439" y="87"/>
                    <a:pt x="444" y="86"/>
                    <a:pt x="449" y="86"/>
                  </a:cubicBezTo>
                  <a:cubicBezTo>
                    <a:pt x="455" y="86"/>
                    <a:pt x="460" y="87"/>
                    <a:pt x="467" y="94"/>
                  </a:cubicBezTo>
                  <a:cubicBezTo>
                    <a:pt x="463" y="98"/>
                    <a:pt x="457" y="101"/>
                    <a:pt x="456" y="109"/>
                  </a:cubicBezTo>
                  <a:cubicBezTo>
                    <a:pt x="455" y="118"/>
                    <a:pt x="463" y="123"/>
                    <a:pt x="469" y="123"/>
                  </a:cubicBezTo>
                  <a:cubicBezTo>
                    <a:pt x="471" y="123"/>
                    <a:pt x="473" y="123"/>
                    <a:pt x="475" y="122"/>
                  </a:cubicBezTo>
                  <a:lnTo>
                    <a:pt x="475" y="122"/>
                  </a:lnTo>
                  <a:cubicBezTo>
                    <a:pt x="469" y="126"/>
                    <a:pt x="467" y="135"/>
                    <a:pt x="475" y="143"/>
                  </a:cubicBezTo>
                  <a:cubicBezTo>
                    <a:pt x="477" y="142"/>
                    <a:pt x="483" y="132"/>
                    <a:pt x="488" y="132"/>
                  </a:cubicBezTo>
                  <a:cubicBezTo>
                    <a:pt x="490" y="132"/>
                    <a:pt x="492" y="134"/>
                    <a:pt x="492" y="139"/>
                  </a:cubicBezTo>
                  <a:cubicBezTo>
                    <a:pt x="493" y="149"/>
                    <a:pt x="485" y="155"/>
                    <a:pt x="494" y="165"/>
                  </a:cubicBezTo>
                  <a:cubicBezTo>
                    <a:pt x="499" y="172"/>
                    <a:pt x="505" y="171"/>
                    <a:pt x="510" y="179"/>
                  </a:cubicBezTo>
                  <a:cubicBezTo>
                    <a:pt x="503" y="184"/>
                    <a:pt x="526" y="214"/>
                    <a:pt x="531" y="220"/>
                  </a:cubicBezTo>
                  <a:cubicBezTo>
                    <a:pt x="532" y="222"/>
                    <a:pt x="534" y="222"/>
                    <a:pt x="535" y="222"/>
                  </a:cubicBezTo>
                  <a:cubicBezTo>
                    <a:pt x="539" y="222"/>
                    <a:pt x="539" y="211"/>
                    <a:pt x="542" y="211"/>
                  </a:cubicBezTo>
                  <a:cubicBezTo>
                    <a:pt x="542" y="211"/>
                    <a:pt x="543" y="211"/>
                    <a:pt x="543" y="211"/>
                  </a:cubicBezTo>
                  <a:cubicBezTo>
                    <a:pt x="554" y="217"/>
                    <a:pt x="541" y="236"/>
                    <a:pt x="539" y="239"/>
                  </a:cubicBezTo>
                  <a:cubicBezTo>
                    <a:pt x="536" y="243"/>
                    <a:pt x="546" y="259"/>
                    <a:pt x="549" y="264"/>
                  </a:cubicBezTo>
                  <a:cubicBezTo>
                    <a:pt x="558" y="277"/>
                    <a:pt x="566" y="289"/>
                    <a:pt x="576" y="301"/>
                  </a:cubicBezTo>
                  <a:cubicBezTo>
                    <a:pt x="580" y="304"/>
                    <a:pt x="601" y="322"/>
                    <a:pt x="601" y="326"/>
                  </a:cubicBezTo>
                  <a:cubicBezTo>
                    <a:pt x="601" y="326"/>
                    <a:pt x="601" y="327"/>
                    <a:pt x="600" y="327"/>
                  </a:cubicBezTo>
                  <a:cubicBezTo>
                    <a:pt x="595" y="327"/>
                    <a:pt x="581" y="321"/>
                    <a:pt x="577" y="321"/>
                  </a:cubicBezTo>
                  <a:cubicBezTo>
                    <a:pt x="575" y="321"/>
                    <a:pt x="575" y="322"/>
                    <a:pt x="577" y="324"/>
                  </a:cubicBezTo>
                  <a:cubicBezTo>
                    <a:pt x="582" y="331"/>
                    <a:pt x="610" y="358"/>
                    <a:pt x="617" y="358"/>
                  </a:cubicBezTo>
                  <a:cubicBezTo>
                    <a:pt x="617" y="358"/>
                    <a:pt x="618" y="358"/>
                    <a:pt x="618" y="358"/>
                  </a:cubicBezTo>
                  <a:lnTo>
                    <a:pt x="618" y="358"/>
                  </a:lnTo>
                  <a:cubicBezTo>
                    <a:pt x="611" y="362"/>
                    <a:pt x="612" y="370"/>
                    <a:pt x="616" y="380"/>
                  </a:cubicBezTo>
                  <a:cubicBezTo>
                    <a:pt x="621" y="388"/>
                    <a:pt x="626" y="396"/>
                    <a:pt x="632" y="403"/>
                  </a:cubicBezTo>
                  <a:cubicBezTo>
                    <a:pt x="636" y="408"/>
                    <a:pt x="642" y="407"/>
                    <a:pt x="647" y="412"/>
                  </a:cubicBezTo>
                  <a:cubicBezTo>
                    <a:pt x="662" y="428"/>
                    <a:pt x="658" y="445"/>
                    <a:pt x="661" y="462"/>
                  </a:cubicBezTo>
                  <a:cubicBezTo>
                    <a:pt x="661" y="465"/>
                    <a:pt x="662" y="466"/>
                    <a:pt x="663" y="466"/>
                  </a:cubicBezTo>
                  <a:cubicBezTo>
                    <a:pt x="664" y="466"/>
                    <a:pt x="665" y="465"/>
                    <a:pt x="666" y="465"/>
                  </a:cubicBezTo>
                  <a:cubicBezTo>
                    <a:pt x="669" y="470"/>
                    <a:pt x="672" y="476"/>
                    <a:pt x="675" y="482"/>
                  </a:cubicBezTo>
                  <a:cubicBezTo>
                    <a:pt x="679" y="492"/>
                    <a:pt x="689" y="499"/>
                    <a:pt x="694" y="510"/>
                  </a:cubicBezTo>
                  <a:cubicBezTo>
                    <a:pt x="699" y="520"/>
                    <a:pt x="700" y="527"/>
                    <a:pt x="703" y="537"/>
                  </a:cubicBezTo>
                  <a:cubicBezTo>
                    <a:pt x="704" y="542"/>
                    <a:pt x="708" y="551"/>
                    <a:pt x="712" y="553"/>
                  </a:cubicBezTo>
                  <a:cubicBezTo>
                    <a:pt x="720" y="556"/>
                    <a:pt x="731" y="588"/>
                    <a:pt x="736" y="598"/>
                  </a:cubicBezTo>
                  <a:cubicBezTo>
                    <a:pt x="738" y="603"/>
                    <a:pt x="761" y="628"/>
                    <a:pt x="761" y="630"/>
                  </a:cubicBezTo>
                  <a:cubicBezTo>
                    <a:pt x="761" y="630"/>
                    <a:pt x="760" y="631"/>
                    <a:pt x="759" y="631"/>
                  </a:cubicBezTo>
                  <a:cubicBezTo>
                    <a:pt x="757" y="631"/>
                    <a:pt x="751" y="629"/>
                    <a:pt x="751" y="629"/>
                  </a:cubicBezTo>
                  <a:lnTo>
                    <a:pt x="751" y="629"/>
                  </a:lnTo>
                  <a:lnTo>
                    <a:pt x="763" y="642"/>
                  </a:lnTo>
                  <a:cubicBezTo>
                    <a:pt x="765" y="643"/>
                    <a:pt x="779" y="649"/>
                    <a:pt x="780" y="652"/>
                  </a:cubicBezTo>
                  <a:cubicBezTo>
                    <a:pt x="781" y="653"/>
                    <a:pt x="772" y="655"/>
                    <a:pt x="772" y="659"/>
                  </a:cubicBezTo>
                  <a:cubicBezTo>
                    <a:pt x="773" y="665"/>
                    <a:pt x="778" y="674"/>
                    <a:pt x="780" y="679"/>
                  </a:cubicBezTo>
                  <a:cubicBezTo>
                    <a:pt x="786" y="687"/>
                    <a:pt x="798" y="700"/>
                    <a:pt x="787" y="704"/>
                  </a:cubicBezTo>
                  <a:cubicBezTo>
                    <a:pt x="788" y="704"/>
                    <a:pt x="788" y="704"/>
                    <a:pt x="788" y="704"/>
                  </a:cubicBezTo>
                  <a:cubicBezTo>
                    <a:pt x="791" y="704"/>
                    <a:pt x="797" y="708"/>
                    <a:pt x="799" y="708"/>
                  </a:cubicBezTo>
                  <a:cubicBezTo>
                    <a:pt x="800" y="708"/>
                    <a:pt x="800" y="708"/>
                    <a:pt x="800" y="707"/>
                  </a:cubicBezTo>
                  <a:lnTo>
                    <a:pt x="800" y="707"/>
                  </a:lnTo>
                  <a:cubicBezTo>
                    <a:pt x="795" y="716"/>
                    <a:pt x="797" y="721"/>
                    <a:pt x="802" y="734"/>
                  </a:cubicBezTo>
                  <a:cubicBezTo>
                    <a:pt x="805" y="740"/>
                    <a:pt x="808" y="749"/>
                    <a:pt x="813" y="754"/>
                  </a:cubicBezTo>
                  <a:cubicBezTo>
                    <a:pt x="814" y="755"/>
                    <a:pt x="814" y="755"/>
                    <a:pt x="815" y="755"/>
                  </a:cubicBezTo>
                  <a:cubicBezTo>
                    <a:pt x="815" y="755"/>
                    <a:pt x="816" y="755"/>
                    <a:pt x="816" y="755"/>
                  </a:cubicBezTo>
                  <a:cubicBezTo>
                    <a:pt x="817" y="755"/>
                    <a:pt x="817" y="755"/>
                    <a:pt x="818" y="757"/>
                  </a:cubicBezTo>
                  <a:cubicBezTo>
                    <a:pt x="824" y="771"/>
                    <a:pt x="821" y="777"/>
                    <a:pt x="827" y="791"/>
                  </a:cubicBezTo>
                  <a:cubicBezTo>
                    <a:pt x="828" y="798"/>
                    <a:pt x="843" y="826"/>
                    <a:pt x="835" y="829"/>
                  </a:cubicBezTo>
                  <a:cubicBezTo>
                    <a:pt x="837" y="834"/>
                    <a:pt x="839" y="835"/>
                    <a:pt x="841" y="835"/>
                  </a:cubicBezTo>
                  <a:cubicBezTo>
                    <a:pt x="843" y="835"/>
                    <a:pt x="846" y="833"/>
                    <a:pt x="849" y="833"/>
                  </a:cubicBezTo>
                  <a:cubicBezTo>
                    <a:pt x="850" y="833"/>
                    <a:pt x="852" y="833"/>
                    <a:pt x="854" y="836"/>
                  </a:cubicBezTo>
                  <a:cubicBezTo>
                    <a:pt x="857" y="840"/>
                    <a:pt x="852" y="848"/>
                    <a:pt x="850" y="851"/>
                  </a:cubicBezTo>
                  <a:cubicBezTo>
                    <a:pt x="851" y="854"/>
                    <a:pt x="851" y="859"/>
                    <a:pt x="852" y="864"/>
                  </a:cubicBezTo>
                  <a:cubicBezTo>
                    <a:pt x="855" y="874"/>
                    <a:pt x="885" y="907"/>
                    <a:pt x="876" y="912"/>
                  </a:cubicBezTo>
                  <a:lnTo>
                    <a:pt x="876" y="912"/>
                  </a:lnTo>
                  <a:cubicBezTo>
                    <a:pt x="878" y="911"/>
                    <a:pt x="883" y="911"/>
                    <a:pt x="887" y="911"/>
                  </a:cubicBezTo>
                  <a:cubicBezTo>
                    <a:pt x="892" y="911"/>
                    <a:pt x="896" y="911"/>
                    <a:pt x="896" y="914"/>
                  </a:cubicBezTo>
                  <a:cubicBezTo>
                    <a:pt x="897" y="918"/>
                    <a:pt x="893" y="923"/>
                    <a:pt x="892" y="924"/>
                  </a:cubicBezTo>
                  <a:cubicBezTo>
                    <a:pt x="891" y="927"/>
                    <a:pt x="892" y="932"/>
                    <a:pt x="892" y="934"/>
                  </a:cubicBezTo>
                  <a:cubicBezTo>
                    <a:pt x="893" y="943"/>
                    <a:pt x="894" y="948"/>
                    <a:pt x="899" y="955"/>
                  </a:cubicBezTo>
                  <a:cubicBezTo>
                    <a:pt x="901" y="958"/>
                    <a:pt x="903" y="962"/>
                    <a:pt x="901" y="964"/>
                  </a:cubicBezTo>
                  <a:cubicBezTo>
                    <a:pt x="900" y="966"/>
                    <a:pt x="898" y="966"/>
                    <a:pt x="897" y="966"/>
                  </a:cubicBezTo>
                  <a:cubicBezTo>
                    <a:pt x="893" y="966"/>
                    <a:pt x="889" y="965"/>
                    <a:pt x="887" y="965"/>
                  </a:cubicBezTo>
                  <a:cubicBezTo>
                    <a:pt x="886" y="965"/>
                    <a:pt x="885" y="965"/>
                    <a:pt x="885" y="966"/>
                  </a:cubicBezTo>
                  <a:cubicBezTo>
                    <a:pt x="884" y="969"/>
                    <a:pt x="899" y="983"/>
                    <a:pt x="901" y="988"/>
                  </a:cubicBezTo>
                  <a:cubicBezTo>
                    <a:pt x="907" y="1003"/>
                    <a:pt x="908" y="1020"/>
                    <a:pt x="910" y="1035"/>
                  </a:cubicBezTo>
                  <a:cubicBezTo>
                    <a:pt x="911" y="1040"/>
                    <a:pt x="914" y="1041"/>
                    <a:pt x="918" y="1041"/>
                  </a:cubicBezTo>
                  <a:cubicBezTo>
                    <a:pt x="921" y="1041"/>
                    <a:pt x="924" y="1040"/>
                    <a:pt x="926" y="1040"/>
                  </a:cubicBezTo>
                  <a:cubicBezTo>
                    <a:pt x="931" y="1040"/>
                    <a:pt x="935" y="1042"/>
                    <a:pt x="933" y="1053"/>
                  </a:cubicBezTo>
                  <a:cubicBezTo>
                    <a:pt x="931" y="1066"/>
                    <a:pt x="926" y="1072"/>
                    <a:pt x="935" y="1088"/>
                  </a:cubicBezTo>
                  <a:cubicBezTo>
                    <a:pt x="938" y="1094"/>
                    <a:pt x="960" y="1102"/>
                    <a:pt x="948" y="1109"/>
                  </a:cubicBezTo>
                  <a:cubicBezTo>
                    <a:pt x="935" y="1117"/>
                    <a:pt x="953" y="1131"/>
                    <a:pt x="961" y="1138"/>
                  </a:cubicBezTo>
                  <a:cubicBezTo>
                    <a:pt x="976" y="1150"/>
                    <a:pt x="964" y="1160"/>
                    <a:pt x="967" y="1175"/>
                  </a:cubicBezTo>
                  <a:cubicBezTo>
                    <a:pt x="968" y="1181"/>
                    <a:pt x="970" y="1182"/>
                    <a:pt x="973" y="1182"/>
                  </a:cubicBezTo>
                  <a:cubicBezTo>
                    <a:pt x="977" y="1182"/>
                    <a:pt x="984" y="1176"/>
                    <a:pt x="987" y="1176"/>
                  </a:cubicBezTo>
                  <a:cubicBezTo>
                    <a:pt x="988" y="1176"/>
                    <a:pt x="988" y="1176"/>
                    <a:pt x="988" y="1176"/>
                  </a:cubicBezTo>
                  <a:cubicBezTo>
                    <a:pt x="994" y="1178"/>
                    <a:pt x="979" y="1201"/>
                    <a:pt x="986" y="1204"/>
                  </a:cubicBezTo>
                  <a:cubicBezTo>
                    <a:pt x="987" y="1204"/>
                    <a:pt x="987" y="1204"/>
                    <a:pt x="987" y="1204"/>
                  </a:cubicBezTo>
                  <a:cubicBezTo>
                    <a:pt x="989" y="1204"/>
                    <a:pt x="990" y="1200"/>
                    <a:pt x="992" y="1200"/>
                  </a:cubicBezTo>
                  <a:cubicBezTo>
                    <a:pt x="993" y="1200"/>
                    <a:pt x="994" y="1200"/>
                    <a:pt x="994" y="1201"/>
                  </a:cubicBezTo>
                  <a:cubicBezTo>
                    <a:pt x="996" y="1202"/>
                    <a:pt x="1000" y="1213"/>
                    <a:pt x="999" y="1215"/>
                  </a:cubicBezTo>
                  <a:cubicBezTo>
                    <a:pt x="995" y="1225"/>
                    <a:pt x="984" y="1214"/>
                    <a:pt x="986" y="1232"/>
                  </a:cubicBezTo>
                  <a:cubicBezTo>
                    <a:pt x="990" y="1257"/>
                    <a:pt x="1001" y="1286"/>
                    <a:pt x="1013" y="1307"/>
                  </a:cubicBezTo>
                  <a:cubicBezTo>
                    <a:pt x="1017" y="1314"/>
                    <a:pt x="1019" y="1315"/>
                    <a:pt x="1021" y="1323"/>
                  </a:cubicBezTo>
                  <a:cubicBezTo>
                    <a:pt x="1035" y="1334"/>
                    <a:pt x="1009" y="1332"/>
                    <a:pt x="1010" y="1333"/>
                  </a:cubicBezTo>
                  <a:cubicBezTo>
                    <a:pt x="1014" y="1347"/>
                    <a:pt x="1033" y="1334"/>
                    <a:pt x="1026" y="1357"/>
                  </a:cubicBezTo>
                  <a:cubicBezTo>
                    <a:pt x="1027" y="1361"/>
                    <a:pt x="1029" y="1365"/>
                    <a:pt x="1031" y="1368"/>
                  </a:cubicBezTo>
                  <a:cubicBezTo>
                    <a:pt x="1035" y="1375"/>
                    <a:pt x="1067" y="1432"/>
                    <a:pt x="1055" y="1436"/>
                  </a:cubicBezTo>
                  <a:lnTo>
                    <a:pt x="1079" y="1455"/>
                  </a:lnTo>
                  <a:cubicBezTo>
                    <a:pt x="1070" y="1457"/>
                    <a:pt x="1071" y="1471"/>
                    <a:pt x="1074" y="1480"/>
                  </a:cubicBezTo>
                  <a:cubicBezTo>
                    <a:pt x="1076" y="1491"/>
                    <a:pt x="1069" y="1492"/>
                    <a:pt x="1066" y="1499"/>
                  </a:cubicBezTo>
                  <a:cubicBezTo>
                    <a:pt x="1063" y="1505"/>
                    <a:pt x="1088" y="1511"/>
                    <a:pt x="1091" y="1521"/>
                  </a:cubicBezTo>
                  <a:cubicBezTo>
                    <a:pt x="1088" y="1522"/>
                    <a:pt x="1071" y="1521"/>
                    <a:pt x="1071" y="1526"/>
                  </a:cubicBezTo>
                  <a:cubicBezTo>
                    <a:pt x="1071" y="1535"/>
                    <a:pt x="1081" y="1548"/>
                    <a:pt x="1087" y="1548"/>
                  </a:cubicBezTo>
                  <a:cubicBezTo>
                    <a:pt x="1087" y="1548"/>
                    <a:pt x="1088" y="1548"/>
                    <a:pt x="1088" y="1548"/>
                  </a:cubicBezTo>
                  <a:cubicBezTo>
                    <a:pt x="1091" y="1548"/>
                    <a:pt x="1093" y="1544"/>
                    <a:pt x="1095" y="1544"/>
                  </a:cubicBezTo>
                  <a:cubicBezTo>
                    <a:pt x="1096" y="1544"/>
                    <a:pt x="1097" y="1545"/>
                    <a:pt x="1098" y="1548"/>
                  </a:cubicBezTo>
                  <a:cubicBezTo>
                    <a:pt x="1100" y="1554"/>
                    <a:pt x="1100" y="1556"/>
                    <a:pt x="1097" y="1560"/>
                  </a:cubicBezTo>
                  <a:cubicBezTo>
                    <a:pt x="1093" y="1567"/>
                    <a:pt x="1082" y="1562"/>
                    <a:pt x="1078" y="1569"/>
                  </a:cubicBezTo>
                  <a:cubicBezTo>
                    <a:pt x="1077" y="1570"/>
                    <a:pt x="1088" y="1574"/>
                    <a:pt x="1088" y="1574"/>
                  </a:cubicBezTo>
                  <a:cubicBezTo>
                    <a:pt x="1093" y="1578"/>
                    <a:pt x="1096" y="1584"/>
                    <a:pt x="1098" y="1591"/>
                  </a:cubicBezTo>
                  <a:cubicBezTo>
                    <a:pt x="1100" y="1597"/>
                    <a:pt x="1097" y="1599"/>
                    <a:pt x="1100" y="1602"/>
                  </a:cubicBezTo>
                  <a:cubicBezTo>
                    <a:pt x="1104" y="1608"/>
                    <a:pt x="1109" y="1609"/>
                    <a:pt x="1113" y="1612"/>
                  </a:cubicBezTo>
                  <a:cubicBezTo>
                    <a:pt x="1120" y="1616"/>
                    <a:pt x="1105" y="1624"/>
                    <a:pt x="1112" y="1632"/>
                  </a:cubicBezTo>
                  <a:cubicBezTo>
                    <a:pt x="1116" y="1636"/>
                    <a:pt x="1120" y="1635"/>
                    <a:pt x="1123" y="1640"/>
                  </a:cubicBezTo>
                  <a:cubicBezTo>
                    <a:pt x="1125" y="1645"/>
                    <a:pt x="1127" y="1651"/>
                    <a:pt x="1128" y="1657"/>
                  </a:cubicBezTo>
                  <a:cubicBezTo>
                    <a:pt x="1126" y="1648"/>
                    <a:pt x="1118" y="1637"/>
                    <a:pt x="1115" y="1637"/>
                  </a:cubicBezTo>
                  <a:cubicBezTo>
                    <a:pt x="1112" y="1637"/>
                    <a:pt x="1111" y="1641"/>
                    <a:pt x="1113" y="1649"/>
                  </a:cubicBezTo>
                  <a:cubicBezTo>
                    <a:pt x="1116" y="1659"/>
                    <a:pt x="1123" y="1676"/>
                    <a:pt x="1130" y="1676"/>
                  </a:cubicBezTo>
                  <a:cubicBezTo>
                    <a:pt x="1131" y="1676"/>
                    <a:pt x="1131" y="1676"/>
                    <a:pt x="1131" y="1676"/>
                  </a:cubicBezTo>
                  <a:lnTo>
                    <a:pt x="1131" y="1676"/>
                  </a:lnTo>
                  <a:cubicBezTo>
                    <a:pt x="1116" y="1679"/>
                    <a:pt x="1137" y="1742"/>
                    <a:pt x="1141" y="1759"/>
                  </a:cubicBezTo>
                  <a:cubicBezTo>
                    <a:pt x="1143" y="1766"/>
                    <a:pt x="1145" y="1768"/>
                    <a:pt x="1148" y="1768"/>
                  </a:cubicBezTo>
                  <a:cubicBezTo>
                    <a:pt x="1151" y="1768"/>
                    <a:pt x="1155" y="1765"/>
                    <a:pt x="1160" y="1764"/>
                  </a:cubicBezTo>
                  <a:cubicBezTo>
                    <a:pt x="1172" y="1768"/>
                    <a:pt x="1172" y="1771"/>
                    <a:pt x="1164" y="1780"/>
                  </a:cubicBezTo>
                  <a:cubicBezTo>
                    <a:pt x="1147" y="1784"/>
                    <a:pt x="1151" y="1822"/>
                    <a:pt x="1155" y="1841"/>
                  </a:cubicBezTo>
                  <a:cubicBezTo>
                    <a:pt x="1158" y="1851"/>
                    <a:pt x="1160" y="1863"/>
                    <a:pt x="1168" y="1869"/>
                  </a:cubicBezTo>
                  <a:cubicBezTo>
                    <a:pt x="1179" y="1877"/>
                    <a:pt x="1183" y="1882"/>
                    <a:pt x="1186" y="1899"/>
                  </a:cubicBezTo>
                  <a:cubicBezTo>
                    <a:pt x="1184" y="1889"/>
                    <a:pt x="1179" y="1884"/>
                    <a:pt x="1177" y="1884"/>
                  </a:cubicBezTo>
                  <a:cubicBezTo>
                    <a:pt x="1174" y="1884"/>
                    <a:pt x="1173" y="1888"/>
                    <a:pt x="1175" y="1898"/>
                  </a:cubicBezTo>
                  <a:lnTo>
                    <a:pt x="1187" y="1948"/>
                  </a:lnTo>
                  <a:cubicBezTo>
                    <a:pt x="1192" y="1967"/>
                    <a:pt x="1194" y="1976"/>
                    <a:pt x="1208" y="1983"/>
                  </a:cubicBezTo>
                  <a:cubicBezTo>
                    <a:pt x="1204" y="1981"/>
                    <a:pt x="1201" y="1979"/>
                    <a:pt x="1197" y="1979"/>
                  </a:cubicBezTo>
                  <a:cubicBezTo>
                    <a:pt x="1195" y="1979"/>
                    <a:pt x="1193" y="1980"/>
                    <a:pt x="1192" y="1981"/>
                  </a:cubicBezTo>
                  <a:cubicBezTo>
                    <a:pt x="1188" y="1984"/>
                    <a:pt x="1188" y="1996"/>
                    <a:pt x="1193" y="1996"/>
                  </a:cubicBezTo>
                  <a:cubicBezTo>
                    <a:pt x="1193" y="1996"/>
                    <a:pt x="1193" y="1996"/>
                    <a:pt x="1193" y="1996"/>
                  </a:cubicBezTo>
                  <a:cubicBezTo>
                    <a:pt x="1199" y="1996"/>
                    <a:pt x="1199" y="2009"/>
                    <a:pt x="1201" y="2017"/>
                  </a:cubicBezTo>
                  <a:cubicBezTo>
                    <a:pt x="1202" y="2021"/>
                    <a:pt x="1208" y="2021"/>
                    <a:pt x="1211" y="2024"/>
                  </a:cubicBezTo>
                  <a:cubicBezTo>
                    <a:pt x="1216" y="2029"/>
                    <a:pt x="1210" y="2036"/>
                    <a:pt x="1209" y="2042"/>
                  </a:cubicBezTo>
                  <a:cubicBezTo>
                    <a:pt x="1209" y="2049"/>
                    <a:pt x="1210" y="2055"/>
                    <a:pt x="1212" y="2060"/>
                  </a:cubicBezTo>
                  <a:cubicBezTo>
                    <a:pt x="1213" y="2066"/>
                    <a:pt x="1217" y="2074"/>
                    <a:pt x="1222" y="2076"/>
                  </a:cubicBezTo>
                  <a:cubicBezTo>
                    <a:pt x="1227" y="2077"/>
                    <a:pt x="1227" y="2085"/>
                    <a:pt x="1228" y="2092"/>
                  </a:cubicBezTo>
                  <a:cubicBezTo>
                    <a:pt x="1220" y="2094"/>
                    <a:pt x="1218" y="2090"/>
                    <a:pt x="1224" y="2104"/>
                  </a:cubicBezTo>
                  <a:cubicBezTo>
                    <a:pt x="1227" y="2111"/>
                    <a:pt x="1231" y="2118"/>
                    <a:pt x="1234" y="2125"/>
                  </a:cubicBezTo>
                  <a:cubicBezTo>
                    <a:pt x="1234" y="2125"/>
                    <a:pt x="1234" y="2125"/>
                    <a:pt x="1234" y="2125"/>
                  </a:cubicBezTo>
                  <a:lnTo>
                    <a:pt x="1234" y="2125"/>
                  </a:lnTo>
                  <a:cubicBezTo>
                    <a:pt x="1234" y="2125"/>
                    <a:pt x="1242" y="2137"/>
                    <a:pt x="1239" y="2137"/>
                  </a:cubicBezTo>
                  <a:cubicBezTo>
                    <a:pt x="1238" y="2137"/>
                    <a:pt x="1238" y="2137"/>
                    <a:pt x="1238" y="2137"/>
                  </a:cubicBezTo>
                  <a:cubicBezTo>
                    <a:pt x="1236" y="2136"/>
                    <a:pt x="1235" y="2134"/>
                    <a:pt x="1233" y="2134"/>
                  </a:cubicBezTo>
                  <a:cubicBezTo>
                    <a:pt x="1232" y="2134"/>
                    <a:pt x="1232" y="2134"/>
                    <a:pt x="1231" y="2134"/>
                  </a:cubicBezTo>
                  <a:cubicBezTo>
                    <a:pt x="1234" y="2147"/>
                    <a:pt x="1235" y="2145"/>
                    <a:pt x="1241" y="2151"/>
                  </a:cubicBezTo>
                  <a:cubicBezTo>
                    <a:pt x="1245" y="2156"/>
                    <a:pt x="1253" y="2167"/>
                    <a:pt x="1247" y="2173"/>
                  </a:cubicBezTo>
                  <a:cubicBezTo>
                    <a:pt x="1240" y="2180"/>
                    <a:pt x="1237" y="2172"/>
                    <a:pt x="1238" y="2189"/>
                  </a:cubicBezTo>
                  <a:cubicBezTo>
                    <a:pt x="1238" y="2198"/>
                    <a:pt x="1237" y="2211"/>
                    <a:pt x="1239" y="2221"/>
                  </a:cubicBezTo>
                  <a:cubicBezTo>
                    <a:pt x="1239" y="2224"/>
                    <a:pt x="1241" y="2225"/>
                    <a:pt x="1242" y="2225"/>
                  </a:cubicBezTo>
                  <a:cubicBezTo>
                    <a:pt x="1244" y="2225"/>
                    <a:pt x="1246" y="2223"/>
                    <a:pt x="1248" y="2223"/>
                  </a:cubicBezTo>
                  <a:cubicBezTo>
                    <a:pt x="1248" y="2223"/>
                    <a:pt x="1248" y="2223"/>
                    <a:pt x="1248" y="2223"/>
                  </a:cubicBezTo>
                  <a:cubicBezTo>
                    <a:pt x="1254" y="2223"/>
                    <a:pt x="1257" y="2231"/>
                    <a:pt x="1255" y="2237"/>
                  </a:cubicBezTo>
                  <a:cubicBezTo>
                    <a:pt x="1254" y="2241"/>
                    <a:pt x="1252" y="2257"/>
                    <a:pt x="1258" y="2257"/>
                  </a:cubicBezTo>
                  <a:cubicBezTo>
                    <a:pt x="1258" y="2257"/>
                    <a:pt x="1258" y="2257"/>
                    <a:pt x="1258" y="2257"/>
                  </a:cubicBezTo>
                  <a:lnTo>
                    <a:pt x="1258" y="2257"/>
                  </a:lnTo>
                  <a:cubicBezTo>
                    <a:pt x="1242" y="2260"/>
                    <a:pt x="1261" y="2297"/>
                    <a:pt x="1264" y="2307"/>
                  </a:cubicBezTo>
                  <a:cubicBezTo>
                    <a:pt x="1266" y="2317"/>
                    <a:pt x="1263" y="2315"/>
                    <a:pt x="1263" y="2324"/>
                  </a:cubicBezTo>
                  <a:cubicBezTo>
                    <a:pt x="1262" y="2332"/>
                    <a:pt x="1265" y="2343"/>
                    <a:pt x="1266" y="2352"/>
                  </a:cubicBezTo>
                  <a:cubicBezTo>
                    <a:pt x="1268" y="2359"/>
                    <a:pt x="1279" y="2407"/>
                    <a:pt x="1270" y="2408"/>
                  </a:cubicBezTo>
                  <a:cubicBezTo>
                    <a:pt x="1273" y="2419"/>
                    <a:pt x="1274" y="2423"/>
                    <a:pt x="1281" y="2423"/>
                  </a:cubicBezTo>
                  <a:cubicBezTo>
                    <a:pt x="1282" y="2423"/>
                    <a:pt x="1282" y="2423"/>
                    <a:pt x="1283" y="2423"/>
                  </a:cubicBezTo>
                  <a:cubicBezTo>
                    <a:pt x="1287" y="2423"/>
                    <a:pt x="1296" y="2431"/>
                    <a:pt x="1297" y="2437"/>
                  </a:cubicBezTo>
                  <a:cubicBezTo>
                    <a:pt x="1297" y="2437"/>
                    <a:pt x="1297" y="2437"/>
                    <a:pt x="1297" y="2437"/>
                  </a:cubicBezTo>
                  <a:cubicBezTo>
                    <a:pt x="1295" y="2437"/>
                    <a:pt x="1285" y="2443"/>
                    <a:pt x="1284" y="2446"/>
                  </a:cubicBezTo>
                  <a:cubicBezTo>
                    <a:pt x="1281" y="2455"/>
                    <a:pt x="1283" y="2465"/>
                    <a:pt x="1288" y="2473"/>
                  </a:cubicBezTo>
                  <a:cubicBezTo>
                    <a:pt x="1291" y="2480"/>
                    <a:pt x="1296" y="2489"/>
                    <a:pt x="1297" y="2496"/>
                  </a:cubicBezTo>
                  <a:cubicBezTo>
                    <a:pt x="1297" y="2497"/>
                    <a:pt x="1292" y="2503"/>
                    <a:pt x="1292" y="2507"/>
                  </a:cubicBezTo>
                  <a:cubicBezTo>
                    <a:pt x="1289" y="2521"/>
                    <a:pt x="1312" y="2517"/>
                    <a:pt x="1314" y="2529"/>
                  </a:cubicBezTo>
                  <a:cubicBezTo>
                    <a:pt x="1315" y="2537"/>
                    <a:pt x="1312" y="2537"/>
                    <a:pt x="1307" y="2537"/>
                  </a:cubicBezTo>
                  <a:cubicBezTo>
                    <a:pt x="1306" y="2537"/>
                    <a:pt x="1305" y="2537"/>
                    <a:pt x="1303" y="2537"/>
                  </a:cubicBezTo>
                  <a:cubicBezTo>
                    <a:pt x="1300" y="2537"/>
                    <a:pt x="1297" y="2538"/>
                    <a:pt x="1296" y="2543"/>
                  </a:cubicBezTo>
                  <a:cubicBezTo>
                    <a:pt x="1296" y="2562"/>
                    <a:pt x="1314" y="2580"/>
                    <a:pt x="1320" y="2595"/>
                  </a:cubicBezTo>
                  <a:cubicBezTo>
                    <a:pt x="1321" y="2598"/>
                    <a:pt x="1329" y="2624"/>
                    <a:pt x="1325" y="2624"/>
                  </a:cubicBezTo>
                  <a:cubicBezTo>
                    <a:pt x="1325" y="2624"/>
                    <a:pt x="1323" y="2623"/>
                    <a:pt x="1322" y="2620"/>
                  </a:cubicBezTo>
                  <a:cubicBezTo>
                    <a:pt x="1320" y="2611"/>
                    <a:pt x="1318" y="2606"/>
                    <a:pt x="1315" y="2606"/>
                  </a:cubicBezTo>
                  <a:cubicBezTo>
                    <a:pt x="1313" y="2606"/>
                    <a:pt x="1312" y="2610"/>
                    <a:pt x="1311" y="2618"/>
                  </a:cubicBezTo>
                  <a:cubicBezTo>
                    <a:pt x="1310" y="2624"/>
                    <a:pt x="1314" y="2642"/>
                    <a:pt x="1320" y="2642"/>
                  </a:cubicBezTo>
                  <a:cubicBezTo>
                    <a:pt x="1320" y="2642"/>
                    <a:pt x="1320" y="2642"/>
                    <a:pt x="1321" y="2641"/>
                  </a:cubicBezTo>
                  <a:cubicBezTo>
                    <a:pt x="1323" y="2641"/>
                    <a:pt x="1327" y="2633"/>
                    <a:pt x="1330" y="2633"/>
                  </a:cubicBezTo>
                  <a:cubicBezTo>
                    <a:pt x="1331" y="2633"/>
                    <a:pt x="1332" y="2633"/>
                    <a:pt x="1332" y="2634"/>
                  </a:cubicBezTo>
                  <a:cubicBezTo>
                    <a:pt x="1332" y="2634"/>
                    <a:pt x="1314" y="2668"/>
                    <a:pt x="1322" y="2671"/>
                  </a:cubicBezTo>
                  <a:cubicBezTo>
                    <a:pt x="1323" y="2671"/>
                    <a:pt x="1324" y="2672"/>
                    <a:pt x="1325" y="2672"/>
                  </a:cubicBezTo>
                  <a:cubicBezTo>
                    <a:pt x="1328" y="2672"/>
                    <a:pt x="1330" y="2671"/>
                    <a:pt x="1333" y="2671"/>
                  </a:cubicBezTo>
                  <a:cubicBezTo>
                    <a:pt x="1334" y="2671"/>
                    <a:pt x="1335" y="2671"/>
                    <a:pt x="1337" y="2671"/>
                  </a:cubicBezTo>
                  <a:cubicBezTo>
                    <a:pt x="1341" y="2674"/>
                    <a:pt x="1344" y="2681"/>
                    <a:pt x="1348" y="2685"/>
                  </a:cubicBezTo>
                  <a:cubicBezTo>
                    <a:pt x="1337" y="2687"/>
                    <a:pt x="1331" y="2685"/>
                    <a:pt x="1334" y="2704"/>
                  </a:cubicBezTo>
                  <a:cubicBezTo>
                    <a:pt x="1335" y="2709"/>
                    <a:pt x="1342" y="2729"/>
                    <a:pt x="1347" y="2729"/>
                  </a:cubicBezTo>
                  <a:cubicBezTo>
                    <a:pt x="1347" y="2729"/>
                    <a:pt x="1348" y="2728"/>
                    <a:pt x="1349" y="2727"/>
                  </a:cubicBezTo>
                  <a:lnTo>
                    <a:pt x="1351" y="2744"/>
                  </a:lnTo>
                  <a:cubicBezTo>
                    <a:pt x="1350" y="2744"/>
                    <a:pt x="1349" y="2744"/>
                    <a:pt x="1348" y="2744"/>
                  </a:cubicBezTo>
                  <a:cubicBezTo>
                    <a:pt x="1347" y="2744"/>
                    <a:pt x="1345" y="2744"/>
                    <a:pt x="1344" y="2744"/>
                  </a:cubicBezTo>
                  <a:cubicBezTo>
                    <a:pt x="1342" y="2744"/>
                    <a:pt x="1340" y="2744"/>
                    <a:pt x="1338" y="2746"/>
                  </a:cubicBezTo>
                  <a:cubicBezTo>
                    <a:pt x="1335" y="2751"/>
                    <a:pt x="1336" y="2762"/>
                    <a:pt x="1338" y="2769"/>
                  </a:cubicBezTo>
                  <a:cubicBezTo>
                    <a:pt x="1344" y="2785"/>
                    <a:pt x="1364" y="2788"/>
                    <a:pt x="1348" y="2803"/>
                  </a:cubicBezTo>
                  <a:cubicBezTo>
                    <a:pt x="1329" y="2806"/>
                    <a:pt x="1354" y="2816"/>
                    <a:pt x="1356" y="2829"/>
                  </a:cubicBezTo>
                  <a:cubicBezTo>
                    <a:pt x="1357" y="2838"/>
                    <a:pt x="1347" y="2851"/>
                    <a:pt x="1351" y="2857"/>
                  </a:cubicBezTo>
                  <a:cubicBezTo>
                    <a:pt x="1352" y="2858"/>
                    <a:pt x="1364" y="2868"/>
                    <a:pt x="1364" y="2868"/>
                  </a:cubicBezTo>
                  <a:cubicBezTo>
                    <a:pt x="1358" y="2875"/>
                    <a:pt x="1355" y="2868"/>
                    <a:pt x="1352" y="2882"/>
                  </a:cubicBezTo>
                  <a:cubicBezTo>
                    <a:pt x="1351" y="2888"/>
                    <a:pt x="1351" y="2900"/>
                    <a:pt x="1357" y="2902"/>
                  </a:cubicBezTo>
                  <a:cubicBezTo>
                    <a:pt x="1363" y="2905"/>
                    <a:pt x="1362" y="2917"/>
                    <a:pt x="1363" y="2926"/>
                  </a:cubicBezTo>
                  <a:cubicBezTo>
                    <a:pt x="1364" y="2931"/>
                    <a:pt x="1375" y="2932"/>
                    <a:pt x="1376" y="2944"/>
                  </a:cubicBezTo>
                  <a:lnTo>
                    <a:pt x="1381" y="2935"/>
                  </a:lnTo>
                  <a:cubicBezTo>
                    <a:pt x="1385" y="2939"/>
                    <a:pt x="1389" y="2943"/>
                    <a:pt x="1388" y="2951"/>
                  </a:cubicBezTo>
                  <a:cubicBezTo>
                    <a:pt x="1387" y="2951"/>
                    <a:pt x="1386" y="2951"/>
                    <a:pt x="1384" y="2951"/>
                  </a:cubicBezTo>
                  <a:cubicBezTo>
                    <a:pt x="1381" y="2951"/>
                    <a:pt x="1377" y="2950"/>
                    <a:pt x="1376" y="2944"/>
                  </a:cubicBezTo>
                  <a:lnTo>
                    <a:pt x="1364" y="2944"/>
                  </a:lnTo>
                  <a:cubicBezTo>
                    <a:pt x="1365" y="2950"/>
                    <a:pt x="1366" y="2961"/>
                    <a:pt x="1372" y="2961"/>
                  </a:cubicBezTo>
                  <a:cubicBezTo>
                    <a:pt x="1372" y="2961"/>
                    <a:pt x="1372" y="2961"/>
                    <a:pt x="1372" y="2961"/>
                  </a:cubicBezTo>
                  <a:cubicBezTo>
                    <a:pt x="1378" y="2968"/>
                    <a:pt x="1378" y="2970"/>
                    <a:pt x="1374" y="2978"/>
                  </a:cubicBezTo>
                  <a:cubicBezTo>
                    <a:pt x="1375" y="2985"/>
                    <a:pt x="1376" y="2985"/>
                    <a:pt x="1381" y="2985"/>
                  </a:cubicBezTo>
                  <a:cubicBezTo>
                    <a:pt x="1381" y="2985"/>
                    <a:pt x="1382" y="2985"/>
                    <a:pt x="1382" y="2985"/>
                  </a:cubicBezTo>
                  <a:cubicBezTo>
                    <a:pt x="1387" y="2985"/>
                    <a:pt x="1388" y="2995"/>
                    <a:pt x="1389" y="3001"/>
                  </a:cubicBezTo>
                  <a:lnTo>
                    <a:pt x="1370" y="3003"/>
                  </a:lnTo>
                  <a:cubicBezTo>
                    <a:pt x="1377" y="3003"/>
                    <a:pt x="1382" y="3029"/>
                    <a:pt x="1383" y="3037"/>
                  </a:cubicBezTo>
                  <a:cubicBezTo>
                    <a:pt x="1384" y="3049"/>
                    <a:pt x="1378" y="3049"/>
                    <a:pt x="1378" y="3058"/>
                  </a:cubicBezTo>
                  <a:cubicBezTo>
                    <a:pt x="1375" y="3095"/>
                    <a:pt x="1380" y="3132"/>
                    <a:pt x="1384" y="3170"/>
                  </a:cubicBezTo>
                  <a:cubicBezTo>
                    <a:pt x="1384" y="3170"/>
                    <a:pt x="1378" y="3172"/>
                    <a:pt x="1378" y="3179"/>
                  </a:cubicBezTo>
                  <a:lnTo>
                    <a:pt x="1381" y="3198"/>
                  </a:lnTo>
                  <a:cubicBezTo>
                    <a:pt x="1385" y="3217"/>
                    <a:pt x="1388" y="3236"/>
                    <a:pt x="1391" y="3256"/>
                  </a:cubicBezTo>
                  <a:cubicBezTo>
                    <a:pt x="1396" y="3282"/>
                    <a:pt x="1399" y="3310"/>
                    <a:pt x="1406" y="3336"/>
                  </a:cubicBezTo>
                  <a:cubicBezTo>
                    <a:pt x="1408" y="3347"/>
                    <a:pt x="1410" y="3357"/>
                    <a:pt x="1415" y="3363"/>
                  </a:cubicBezTo>
                  <a:cubicBezTo>
                    <a:pt x="1419" y="3366"/>
                    <a:pt x="1419" y="3376"/>
                    <a:pt x="1419" y="3381"/>
                  </a:cubicBezTo>
                  <a:cubicBezTo>
                    <a:pt x="1419" y="3378"/>
                    <a:pt x="1417" y="3375"/>
                    <a:pt x="1416" y="3375"/>
                  </a:cubicBezTo>
                  <a:cubicBezTo>
                    <a:pt x="1415" y="3375"/>
                    <a:pt x="1414" y="3376"/>
                    <a:pt x="1414" y="3379"/>
                  </a:cubicBezTo>
                  <a:cubicBezTo>
                    <a:pt x="1413" y="3394"/>
                    <a:pt x="1415" y="3412"/>
                    <a:pt x="1416" y="3426"/>
                  </a:cubicBezTo>
                  <a:cubicBezTo>
                    <a:pt x="1417" y="3433"/>
                    <a:pt x="1416" y="3451"/>
                    <a:pt x="1421" y="3455"/>
                  </a:cubicBezTo>
                  <a:cubicBezTo>
                    <a:pt x="1422" y="3456"/>
                    <a:pt x="1423" y="3456"/>
                    <a:pt x="1425" y="3456"/>
                  </a:cubicBezTo>
                  <a:cubicBezTo>
                    <a:pt x="1429" y="3456"/>
                    <a:pt x="1437" y="3452"/>
                    <a:pt x="1440" y="3452"/>
                  </a:cubicBezTo>
                  <a:lnTo>
                    <a:pt x="1440" y="3452"/>
                  </a:lnTo>
                  <a:cubicBezTo>
                    <a:pt x="1441" y="3465"/>
                    <a:pt x="1431" y="3468"/>
                    <a:pt x="1424" y="3469"/>
                  </a:cubicBezTo>
                  <a:cubicBezTo>
                    <a:pt x="1415" y="3471"/>
                    <a:pt x="1419" y="3484"/>
                    <a:pt x="1420" y="3496"/>
                  </a:cubicBezTo>
                  <a:cubicBezTo>
                    <a:pt x="1422" y="3513"/>
                    <a:pt x="1424" y="3531"/>
                    <a:pt x="1422" y="3547"/>
                  </a:cubicBezTo>
                  <a:cubicBezTo>
                    <a:pt x="1422" y="3549"/>
                    <a:pt x="1419" y="3554"/>
                    <a:pt x="1419" y="3556"/>
                  </a:cubicBezTo>
                  <a:cubicBezTo>
                    <a:pt x="1420" y="3563"/>
                    <a:pt x="1425" y="3568"/>
                    <a:pt x="1428" y="3575"/>
                  </a:cubicBezTo>
                  <a:cubicBezTo>
                    <a:pt x="1435" y="3588"/>
                    <a:pt x="1426" y="3608"/>
                    <a:pt x="1426" y="3623"/>
                  </a:cubicBezTo>
                  <a:cubicBezTo>
                    <a:pt x="1425" y="3639"/>
                    <a:pt x="1432" y="3641"/>
                    <a:pt x="1440" y="3649"/>
                  </a:cubicBezTo>
                  <a:cubicBezTo>
                    <a:pt x="1454" y="3662"/>
                    <a:pt x="1433" y="3659"/>
                    <a:pt x="1429" y="3660"/>
                  </a:cubicBezTo>
                  <a:cubicBezTo>
                    <a:pt x="1421" y="3664"/>
                    <a:pt x="1438" y="3680"/>
                    <a:pt x="1439" y="3682"/>
                  </a:cubicBezTo>
                  <a:cubicBezTo>
                    <a:pt x="1446" y="3696"/>
                    <a:pt x="1433" y="3700"/>
                    <a:pt x="1430" y="3709"/>
                  </a:cubicBezTo>
                  <a:cubicBezTo>
                    <a:pt x="1426" y="3721"/>
                    <a:pt x="1429" y="3736"/>
                    <a:pt x="1431" y="3748"/>
                  </a:cubicBezTo>
                  <a:cubicBezTo>
                    <a:pt x="1433" y="3755"/>
                    <a:pt x="1440" y="3797"/>
                    <a:pt x="1429" y="3797"/>
                  </a:cubicBezTo>
                  <a:cubicBezTo>
                    <a:pt x="1427" y="3806"/>
                    <a:pt x="1431" y="3817"/>
                    <a:pt x="1433" y="3826"/>
                  </a:cubicBezTo>
                  <a:cubicBezTo>
                    <a:pt x="1440" y="3859"/>
                    <a:pt x="1440" y="3895"/>
                    <a:pt x="1445" y="3929"/>
                  </a:cubicBezTo>
                  <a:cubicBezTo>
                    <a:pt x="1447" y="3942"/>
                    <a:pt x="1450" y="3955"/>
                    <a:pt x="1460" y="3955"/>
                  </a:cubicBezTo>
                  <a:cubicBezTo>
                    <a:pt x="1458" y="3955"/>
                    <a:pt x="1455" y="3955"/>
                    <a:pt x="1453" y="3955"/>
                  </a:cubicBezTo>
                  <a:cubicBezTo>
                    <a:pt x="1449" y="3955"/>
                    <a:pt x="1445" y="3956"/>
                    <a:pt x="1443" y="3961"/>
                  </a:cubicBezTo>
                  <a:cubicBezTo>
                    <a:pt x="1440" y="3967"/>
                    <a:pt x="1445" y="3970"/>
                    <a:pt x="1444" y="3977"/>
                  </a:cubicBezTo>
                  <a:cubicBezTo>
                    <a:pt x="1443" y="3981"/>
                    <a:pt x="1443" y="3985"/>
                    <a:pt x="1442" y="3989"/>
                  </a:cubicBezTo>
                  <a:cubicBezTo>
                    <a:pt x="1439" y="4006"/>
                    <a:pt x="1440" y="4022"/>
                    <a:pt x="1440" y="4039"/>
                  </a:cubicBezTo>
                  <a:cubicBezTo>
                    <a:pt x="1444" y="4046"/>
                    <a:pt x="1445" y="4079"/>
                    <a:pt x="1445" y="4079"/>
                  </a:cubicBezTo>
                  <a:cubicBezTo>
                    <a:pt x="1455" y="4086"/>
                    <a:pt x="1467" y="4081"/>
                    <a:pt x="1478" y="4089"/>
                  </a:cubicBezTo>
                  <a:cubicBezTo>
                    <a:pt x="1480" y="4091"/>
                    <a:pt x="1473" y="4106"/>
                    <a:pt x="1465" y="4106"/>
                  </a:cubicBezTo>
                  <a:cubicBezTo>
                    <a:pt x="1463" y="4106"/>
                    <a:pt x="1461" y="4105"/>
                    <a:pt x="1459" y="4102"/>
                  </a:cubicBezTo>
                  <a:cubicBezTo>
                    <a:pt x="1456" y="4098"/>
                    <a:pt x="1453" y="4096"/>
                    <a:pt x="1451" y="4096"/>
                  </a:cubicBezTo>
                  <a:cubicBezTo>
                    <a:pt x="1447" y="4096"/>
                    <a:pt x="1446" y="4103"/>
                    <a:pt x="1446" y="4114"/>
                  </a:cubicBezTo>
                  <a:cubicBezTo>
                    <a:pt x="1446" y="4121"/>
                    <a:pt x="1445" y="4134"/>
                    <a:pt x="1449" y="4139"/>
                  </a:cubicBezTo>
                  <a:cubicBezTo>
                    <a:pt x="1452" y="4143"/>
                    <a:pt x="1454" y="4141"/>
                    <a:pt x="1453" y="4149"/>
                  </a:cubicBezTo>
                  <a:cubicBezTo>
                    <a:pt x="1452" y="4156"/>
                    <a:pt x="1439" y="4182"/>
                    <a:pt x="1433" y="4182"/>
                  </a:cubicBezTo>
                  <a:cubicBezTo>
                    <a:pt x="1433" y="4182"/>
                    <a:pt x="1432" y="4182"/>
                    <a:pt x="1432" y="4182"/>
                  </a:cubicBezTo>
                  <a:lnTo>
                    <a:pt x="1432" y="4182"/>
                  </a:lnTo>
                  <a:cubicBezTo>
                    <a:pt x="1439" y="4187"/>
                    <a:pt x="1439" y="4192"/>
                    <a:pt x="1439" y="4207"/>
                  </a:cubicBezTo>
                  <a:cubicBezTo>
                    <a:pt x="1439" y="4219"/>
                    <a:pt x="1439" y="4231"/>
                    <a:pt x="1442" y="4243"/>
                  </a:cubicBezTo>
                  <a:cubicBezTo>
                    <a:pt x="1443" y="4245"/>
                    <a:pt x="1449" y="4257"/>
                    <a:pt x="1448" y="4258"/>
                  </a:cubicBezTo>
                  <a:cubicBezTo>
                    <a:pt x="1446" y="4262"/>
                    <a:pt x="1439" y="4265"/>
                    <a:pt x="1439" y="4270"/>
                  </a:cubicBezTo>
                  <a:cubicBezTo>
                    <a:pt x="1437" y="4279"/>
                    <a:pt x="1442" y="4286"/>
                    <a:pt x="1442" y="4295"/>
                  </a:cubicBezTo>
                  <a:lnTo>
                    <a:pt x="1441" y="4324"/>
                  </a:lnTo>
                  <a:cubicBezTo>
                    <a:pt x="1433" y="4336"/>
                    <a:pt x="1447" y="4341"/>
                    <a:pt x="1451" y="4342"/>
                  </a:cubicBezTo>
                  <a:cubicBezTo>
                    <a:pt x="1457" y="4344"/>
                    <a:pt x="1457" y="4351"/>
                    <a:pt x="1457" y="4359"/>
                  </a:cubicBezTo>
                  <a:cubicBezTo>
                    <a:pt x="1454" y="4358"/>
                    <a:pt x="1452" y="4358"/>
                    <a:pt x="1449" y="4358"/>
                  </a:cubicBezTo>
                  <a:cubicBezTo>
                    <a:pt x="1444" y="4358"/>
                    <a:pt x="1442" y="4361"/>
                    <a:pt x="1440" y="4370"/>
                  </a:cubicBezTo>
                  <a:cubicBezTo>
                    <a:pt x="1439" y="4380"/>
                    <a:pt x="1442" y="4394"/>
                    <a:pt x="1431" y="4394"/>
                  </a:cubicBezTo>
                  <a:cubicBezTo>
                    <a:pt x="1430" y="4394"/>
                    <a:pt x="1428" y="4393"/>
                    <a:pt x="1426" y="4393"/>
                  </a:cubicBezTo>
                  <a:lnTo>
                    <a:pt x="1385" y="4396"/>
                  </a:lnTo>
                  <a:cubicBezTo>
                    <a:pt x="1383" y="4396"/>
                    <a:pt x="1348" y="4396"/>
                    <a:pt x="1353" y="4401"/>
                  </a:cubicBezTo>
                  <a:cubicBezTo>
                    <a:pt x="1360" y="4407"/>
                    <a:pt x="1351" y="4409"/>
                    <a:pt x="1343" y="4409"/>
                  </a:cubicBezTo>
                  <a:cubicBezTo>
                    <a:pt x="1340" y="4409"/>
                    <a:pt x="1338" y="4408"/>
                    <a:pt x="1336" y="4408"/>
                  </a:cubicBezTo>
                  <a:cubicBezTo>
                    <a:pt x="1329" y="4407"/>
                    <a:pt x="1332" y="4402"/>
                    <a:pt x="1327" y="4400"/>
                  </a:cubicBezTo>
                  <a:cubicBezTo>
                    <a:pt x="1323" y="4398"/>
                    <a:pt x="1317" y="4398"/>
                    <a:pt x="1313" y="4398"/>
                  </a:cubicBezTo>
                  <a:cubicBezTo>
                    <a:pt x="1304" y="4399"/>
                    <a:pt x="1279" y="4397"/>
                    <a:pt x="1273" y="4403"/>
                  </a:cubicBezTo>
                  <a:cubicBezTo>
                    <a:pt x="1267" y="4408"/>
                    <a:pt x="1260" y="4405"/>
                    <a:pt x="1249" y="4408"/>
                  </a:cubicBezTo>
                  <a:cubicBezTo>
                    <a:pt x="1244" y="4410"/>
                    <a:pt x="1238" y="4417"/>
                    <a:pt x="1234" y="4417"/>
                  </a:cubicBezTo>
                  <a:cubicBezTo>
                    <a:pt x="1231" y="4417"/>
                    <a:pt x="1228" y="4412"/>
                    <a:pt x="1225" y="4411"/>
                  </a:cubicBezTo>
                  <a:cubicBezTo>
                    <a:pt x="1218" y="4408"/>
                    <a:pt x="1211" y="4407"/>
                    <a:pt x="1203" y="4407"/>
                  </a:cubicBezTo>
                  <a:cubicBezTo>
                    <a:pt x="1200" y="4407"/>
                    <a:pt x="1197" y="4408"/>
                    <a:pt x="1193" y="4408"/>
                  </a:cubicBezTo>
                  <a:cubicBezTo>
                    <a:pt x="1177" y="4409"/>
                    <a:pt x="1158" y="4410"/>
                    <a:pt x="1141" y="4413"/>
                  </a:cubicBezTo>
                  <a:cubicBezTo>
                    <a:pt x="1132" y="4415"/>
                    <a:pt x="1130" y="4418"/>
                    <a:pt x="1130" y="4423"/>
                  </a:cubicBezTo>
                  <a:cubicBezTo>
                    <a:pt x="1118" y="4432"/>
                    <a:pt x="1138" y="4442"/>
                    <a:pt x="1152" y="4442"/>
                  </a:cubicBezTo>
                  <a:cubicBezTo>
                    <a:pt x="1160" y="4442"/>
                    <a:pt x="1166" y="4439"/>
                    <a:pt x="1163" y="4429"/>
                  </a:cubicBezTo>
                  <a:lnTo>
                    <a:pt x="1163" y="4429"/>
                  </a:lnTo>
                  <a:cubicBezTo>
                    <a:pt x="1166" y="4435"/>
                    <a:pt x="1205" y="4432"/>
                    <a:pt x="1213" y="4440"/>
                  </a:cubicBezTo>
                  <a:cubicBezTo>
                    <a:pt x="1214" y="4442"/>
                    <a:pt x="1216" y="4442"/>
                    <a:pt x="1217" y="4442"/>
                  </a:cubicBezTo>
                  <a:cubicBezTo>
                    <a:pt x="1220" y="4442"/>
                    <a:pt x="1222" y="4440"/>
                    <a:pt x="1227" y="4438"/>
                  </a:cubicBezTo>
                  <a:cubicBezTo>
                    <a:pt x="1234" y="4436"/>
                    <a:pt x="1243" y="4436"/>
                    <a:pt x="1251" y="4435"/>
                  </a:cubicBezTo>
                  <a:cubicBezTo>
                    <a:pt x="1289" y="4428"/>
                    <a:pt x="1330" y="4426"/>
                    <a:pt x="1370" y="4426"/>
                  </a:cubicBezTo>
                  <a:cubicBezTo>
                    <a:pt x="1382" y="4426"/>
                    <a:pt x="1393" y="4428"/>
                    <a:pt x="1412" y="4428"/>
                  </a:cubicBezTo>
                  <a:cubicBezTo>
                    <a:pt x="1415" y="4428"/>
                    <a:pt x="1418" y="4428"/>
                    <a:pt x="1422" y="4428"/>
                  </a:cubicBezTo>
                  <a:cubicBezTo>
                    <a:pt x="1447" y="4427"/>
                    <a:pt x="1465" y="4423"/>
                    <a:pt x="1454" y="4411"/>
                  </a:cubicBezTo>
                  <a:cubicBezTo>
                    <a:pt x="1454" y="4410"/>
                    <a:pt x="1451" y="4406"/>
                    <a:pt x="1449" y="4403"/>
                  </a:cubicBezTo>
                  <a:cubicBezTo>
                    <a:pt x="1447" y="4399"/>
                    <a:pt x="1444" y="4395"/>
                    <a:pt x="1445" y="4395"/>
                  </a:cubicBezTo>
                  <a:lnTo>
                    <a:pt x="1445" y="4395"/>
                  </a:lnTo>
                  <a:cubicBezTo>
                    <a:pt x="1445" y="4395"/>
                    <a:pt x="1445" y="4395"/>
                    <a:pt x="1446" y="4395"/>
                  </a:cubicBezTo>
                  <a:cubicBezTo>
                    <a:pt x="1451" y="4396"/>
                    <a:pt x="1456" y="4396"/>
                    <a:pt x="1462" y="4399"/>
                  </a:cubicBezTo>
                  <a:cubicBezTo>
                    <a:pt x="1464" y="4401"/>
                    <a:pt x="1485" y="4408"/>
                    <a:pt x="1491" y="4408"/>
                  </a:cubicBezTo>
                  <a:cubicBezTo>
                    <a:pt x="1492" y="4408"/>
                    <a:pt x="1493" y="4407"/>
                    <a:pt x="1493" y="4407"/>
                  </a:cubicBezTo>
                  <a:cubicBezTo>
                    <a:pt x="1492" y="4400"/>
                    <a:pt x="1489" y="4403"/>
                    <a:pt x="1488" y="4392"/>
                  </a:cubicBezTo>
                  <a:cubicBezTo>
                    <a:pt x="1487" y="4382"/>
                    <a:pt x="1487" y="4368"/>
                    <a:pt x="1487" y="4360"/>
                  </a:cubicBezTo>
                  <a:cubicBezTo>
                    <a:pt x="1487" y="4350"/>
                    <a:pt x="1488" y="4335"/>
                    <a:pt x="1495" y="4335"/>
                  </a:cubicBezTo>
                  <a:cubicBezTo>
                    <a:pt x="1495" y="4335"/>
                    <a:pt x="1495" y="4335"/>
                    <a:pt x="1495" y="4335"/>
                  </a:cubicBezTo>
                  <a:lnTo>
                    <a:pt x="1495" y="4335"/>
                  </a:lnTo>
                  <a:cubicBezTo>
                    <a:pt x="1481" y="4334"/>
                    <a:pt x="1492" y="4314"/>
                    <a:pt x="1480" y="4310"/>
                  </a:cubicBezTo>
                  <a:cubicBezTo>
                    <a:pt x="1474" y="4307"/>
                    <a:pt x="1461" y="4300"/>
                    <a:pt x="1472" y="4287"/>
                  </a:cubicBezTo>
                  <a:cubicBezTo>
                    <a:pt x="1478" y="4282"/>
                    <a:pt x="1483" y="4286"/>
                    <a:pt x="1488" y="4277"/>
                  </a:cubicBezTo>
                  <a:cubicBezTo>
                    <a:pt x="1491" y="4271"/>
                    <a:pt x="1491" y="4262"/>
                    <a:pt x="1486" y="4259"/>
                  </a:cubicBezTo>
                  <a:cubicBezTo>
                    <a:pt x="1481" y="4257"/>
                    <a:pt x="1482" y="4255"/>
                    <a:pt x="1482" y="4244"/>
                  </a:cubicBezTo>
                  <a:cubicBezTo>
                    <a:pt x="1483" y="4239"/>
                    <a:pt x="1487" y="4242"/>
                    <a:pt x="1489" y="4240"/>
                  </a:cubicBezTo>
                  <a:cubicBezTo>
                    <a:pt x="1500" y="4233"/>
                    <a:pt x="1480" y="4206"/>
                    <a:pt x="1490" y="4191"/>
                  </a:cubicBezTo>
                  <a:cubicBezTo>
                    <a:pt x="1490" y="4181"/>
                    <a:pt x="1474" y="4166"/>
                    <a:pt x="1478" y="4163"/>
                  </a:cubicBezTo>
                  <a:cubicBezTo>
                    <a:pt x="1480" y="4162"/>
                    <a:pt x="1490" y="4157"/>
                    <a:pt x="1488" y="4154"/>
                  </a:cubicBezTo>
                  <a:cubicBezTo>
                    <a:pt x="1487" y="4147"/>
                    <a:pt x="1480" y="4151"/>
                    <a:pt x="1476" y="4143"/>
                  </a:cubicBezTo>
                  <a:cubicBezTo>
                    <a:pt x="1476" y="4143"/>
                    <a:pt x="1494" y="4133"/>
                    <a:pt x="1495" y="4133"/>
                  </a:cubicBezTo>
                  <a:cubicBezTo>
                    <a:pt x="1485" y="4126"/>
                    <a:pt x="1480" y="4115"/>
                    <a:pt x="1485" y="4099"/>
                  </a:cubicBezTo>
                  <a:cubicBezTo>
                    <a:pt x="1488" y="4091"/>
                    <a:pt x="1489" y="4082"/>
                    <a:pt x="1488" y="4072"/>
                  </a:cubicBezTo>
                  <a:cubicBezTo>
                    <a:pt x="1488" y="4071"/>
                    <a:pt x="1487" y="4065"/>
                    <a:pt x="1486" y="4065"/>
                  </a:cubicBezTo>
                  <a:cubicBezTo>
                    <a:pt x="1485" y="4065"/>
                    <a:pt x="1485" y="4066"/>
                    <a:pt x="1485" y="4068"/>
                  </a:cubicBezTo>
                  <a:lnTo>
                    <a:pt x="1484" y="4048"/>
                  </a:lnTo>
                  <a:cubicBezTo>
                    <a:pt x="1484" y="4042"/>
                    <a:pt x="1484" y="4041"/>
                    <a:pt x="1484" y="4041"/>
                  </a:cubicBezTo>
                  <a:cubicBezTo>
                    <a:pt x="1483" y="4041"/>
                    <a:pt x="1483" y="4041"/>
                    <a:pt x="1483" y="4041"/>
                  </a:cubicBezTo>
                  <a:cubicBezTo>
                    <a:pt x="1482" y="4041"/>
                    <a:pt x="1481" y="4041"/>
                    <a:pt x="1480" y="4038"/>
                  </a:cubicBezTo>
                  <a:cubicBezTo>
                    <a:pt x="1476" y="4034"/>
                    <a:pt x="1483" y="4011"/>
                    <a:pt x="1484" y="4005"/>
                  </a:cubicBezTo>
                  <a:cubicBezTo>
                    <a:pt x="1485" y="3997"/>
                    <a:pt x="1488" y="3980"/>
                    <a:pt x="1483" y="3973"/>
                  </a:cubicBezTo>
                  <a:cubicBezTo>
                    <a:pt x="1479" y="3967"/>
                    <a:pt x="1468" y="3971"/>
                    <a:pt x="1478" y="3955"/>
                  </a:cubicBezTo>
                  <a:cubicBezTo>
                    <a:pt x="1484" y="3951"/>
                    <a:pt x="1489" y="3936"/>
                    <a:pt x="1483" y="3936"/>
                  </a:cubicBezTo>
                  <a:cubicBezTo>
                    <a:pt x="1482" y="3936"/>
                    <a:pt x="1480" y="3937"/>
                    <a:pt x="1478" y="3939"/>
                  </a:cubicBezTo>
                  <a:cubicBezTo>
                    <a:pt x="1468" y="3939"/>
                    <a:pt x="1465" y="3927"/>
                    <a:pt x="1472" y="3915"/>
                  </a:cubicBezTo>
                  <a:cubicBezTo>
                    <a:pt x="1476" y="3907"/>
                    <a:pt x="1485" y="3907"/>
                    <a:pt x="1480" y="3891"/>
                  </a:cubicBezTo>
                  <a:cubicBezTo>
                    <a:pt x="1479" y="3888"/>
                    <a:pt x="1465" y="3867"/>
                    <a:pt x="1468" y="3866"/>
                  </a:cubicBezTo>
                  <a:lnTo>
                    <a:pt x="1468" y="3866"/>
                  </a:lnTo>
                  <a:cubicBezTo>
                    <a:pt x="1469" y="3866"/>
                    <a:pt x="1474" y="3875"/>
                    <a:pt x="1478" y="3875"/>
                  </a:cubicBezTo>
                  <a:cubicBezTo>
                    <a:pt x="1479" y="3875"/>
                    <a:pt x="1479" y="3875"/>
                    <a:pt x="1480" y="3873"/>
                  </a:cubicBezTo>
                  <a:cubicBezTo>
                    <a:pt x="1482" y="3867"/>
                    <a:pt x="1473" y="3851"/>
                    <a:pt x="1471" y="3846"/>
                  </a:cubicBezTo>
                  <a:cubicBezTo>
                    <a:pt x="1470" y="3836"/>
                    <a:pt x="1469" y="3825"/>
                    <a:pt x="1473" y="3816"/>
                  </a:cubicBezTo>
                  <a:cubicBezTo>
                    <a:pt x="1477" y="3808"/>
                    <a:pt x="1478" y="3802"/>
                    <a:pt x="1478" y="3792"/>
                  </a:cubicBezTo>
                  <a:cubicBezTo>
                    <a:pt x="1479" y="3781"/>
                    <a:pt x="1477" y="3769"/>
                    <a:pt x="1474" y="3758"/>
                  </a:cubicBezTo>
                  <a:cubicBezTo>
                    <a:pt x="1471" y="3748"/>
                    <a:pt x="1464" y="3742"/>
                    <a:pt x="1470" y="3735"/>
                  </a:cubicBezTo>
                  <a:cubicBezTo>
                    <a:pt x="1477" y="3728"/>
                    <a:pt x="1479" y="3714"/>
                    <a:pt x="1476" y="3701"/>
                  </a:cubicBezTo>
                  <a:cubicBezTo>
                    <a:pt x="1475" y="3696"/>
                    <a:pt x="1472" y="3694"/>
                    <a:pt x="1470" y="3694"/>
                  </a:cubicBezTo>
                  <a:cubicBezTo>
                    <a:pt x="1468" y="3694"/>
                    <a:pt x="1467" y="3694"/>
                    <a:pt x="1466" y="3695"/>
                  </a:cubicBezTo>
                  <a:lnTo>
                    <a:pt x="1466" y="3695"/>
                  </a:lnTo>
                  <a:cubicBezTo>
                    <a:pt x="1479" y="3689"/>
                    <a:pt x="1473" y="3659"/>
                    <a:pt x="1466" y="3649"/>
                  </a:cubicBezTo>
                  <a:cubicBezTo>
                    <a:pt x="1461" y="3644"/>
                    <a:pt x="1461" y="3632"/>
                    <a:pt x="1467" y="3628"/>
                  </a:cubicBezTo>
                  <a:cubicBezTo>
                    <a:pt x="1467" y="3628"/>
                    <a:pt x="1468" y="3628"/>
                    <a:pt x="1468" y="3628"/>
                  </a:cubicBezTo>
                  <a:cubicBezTo>
                    <a:pt x="1470" y="3628"/>
                    <a:pt x="1472" y="3631"/>
                    <a:pt x="1473" y="3631"/>
                  </a:cubicBezTo>
                  <a:cubicBezTo>
                    <a:pt x="1474" y="3631"/>
                    <a:pt x="1475" y="3630"/>
                    <a:pt x="1475" y="3629"/>
                  </a:cubicBezTo>
                  <a:cubicBezTo>
                    <a:pt x="1479" y="3625"/>
                    <a:pt x="1473" y="3618"/>
                    <a:pt x="1471" y="3615"/>
                  </a:cubicBezTo>
                  <a:cubicBezTo>
                    <a:pt x="1468" y="3606"/>
                    <a:pt x="1467" y="3593"/>
                    <a:pt x="1472" y="3585"/>
                  </a:cubicBezTo>
                  <a:cubicBezTo>
                    <a:pt x="1481" y="3584"/>
                    <a:pt x="1467" y="3570"/>
                    <a:pt x="1465" y="3564"/>
                  </a:cubicBezTo>
                  <a:cubicBezTo>
                    <a:pt x="1462" y="3550"/>
                    <a:pt x="1466" y="3534"/>
                    <a:pt x="1460" y="3522"/>
                  </a:cubicBezTo>
                  <a:cubicBezTo>
                    <a:pt x="1454" y="3512"/>
                    <a:pt x="1454" y="3496"/>
                    <a:pt x="1455" y="3485"/>
                  </a:cubicBezTo>
                  <a:cubicBezTo>
                    <a:pt x="1456" y="3472"/>
                    <a:pt x="1460" y="3448"/>
                    <a:pt x="1452" y="3437"/>
                  </a:cubicBezTo>
                  <a:cubicBezTo>
                    <a:pt x="1449" y="3432"/>
                    <a:pt x="1457" y="3425"/>
                    <a:pt x="1459" y="3419"/>
                  </a:cubicBezTo>
                  <a:cubicBezTo>
                    <a:pt x="1461" y="3412"/>
                    <a:pt x="1454" y="3409"/>
                    <a:pt x="1454" y="3399"/>
                  </a:cubicBezTo>
                  <a:cubicBezTo>
                    <a:pt x="1454" y="3390"/>
                    <a:pt x="1454" y="3378"/>
                    <a:pt x="1451" y="3368"/>
                  </a:cubicBezTo>
                  <a:cubicBezTo>
                    <a:pt x="1449" y="3357"/>
                    <a:pt x="1443" y="3361"/>
                    <a:pt x="1447" y="3349"/>
                  </a:cubicBezTo>
                  <a:cubicBezTo>
                    <a:pt x="1451" y="3337"/>
                    <a:pt x="1457" y="3309"/>
                    <a:pt x="1440" y="3309"/>
                  </a:cubicBezTo>
                  <a:cubicBezTo>
                    <a:pt x="1440" y="3309"/>
                    <a:pt x="1439" y="3309"/>
                    <a:pt x="1439" y="3309"/>
                  </a:cubicBezTo>
                  <a:cubicBezTo>
                    <a:pt x="1457" y="3308"/>
                    <a:pt x="1445" y="3241"/>
                    <a:pt x="1436" y="3228"/>
                  </a:cubicBezTo>
                  <a:cubicBezTo>
                    <a:pt x="1429" y="3218"/>
                    <a:pt x="1456" y="3200"/>
                    <a:pt x="1439" y="3188"/>
                  </a:cubicBezTo>
                  <a:cubicBezTo>
                    <a:pt x="1431" y="3182"/>
                    <a:pt x="1421" y="3180"/>
                    <a:pt x="1428" y="3166"/>
                  </a:cubicBezTo>
                  <a:cubicBezTo>
                    <a:pt x="1428" y="3163"/>
                    <a:pt x="1425" y="3140"/>
                    <a:pt x="1424" y="3138"/>
                  </a:cubicBezTo>
                  <a:lnTo>
                    <a:pt x="1424" y="3138"/>
                  </a:lnTo>
                  <a:cubicBezTo>
                    <a:pt x="1425" y="3139"/>
                    <a:pt x="1427" y="3141"/>
                    <a:pt x="1429" y="3141"/>
                  </a:cubicBezTo>
                  <a:cubicBezTo>
                    <a:pt x="1430" y="3141"/>
                    <a:pt x="1430" y="3141"/>
                    <a:pt x="1431" y="3139"/>
                  </a:cubicBezTo>
                  <a:cubicBezTo>
                    <a:pt x="1432" y="3134"/>
                    <a:pt x="1430" y="3125"/>
                    <a:pt x="1430" y="3120"/>
                  </a:cubicBezTo>
                  <a:cubicBezTo>
                    <a:pt x="1428" y="3105"/>
                    <a:pt x="1434" y="3088"/>
                    <a:pt x="1431" y="3074"/>
                  </a:cubicBezTo>
                  <a:lnTo>
                    <a:pt x="1431" y="3074"/>
                  </a:lnTo>
                  <a:cubicBezTo>
                    <a:pt x="1429" y="3082"/>
                    <a:pt x="1421" y="3089"/>
                    <a:pt x="1414" y="3089"/>
                  </a:cubicBezTo>
                  <a:cubicBezTo>
                    <a:pt x="1410" y="3089"/>
                    <a:pt x="1407" y="3087"/>
                    <a:pt x="1404" y="3084"/>
                  </a:cubicBezTo>
                  <a:cubicBezTo>
                    <a:pt x="1403" y="3077"/>
                    <a:pt x="1406" y="3075"/>
                    <a:pt x="1409" y="3075"/>
                  </a:cubicBezTo>
                  <a:cubicBezTo>
                    <a:pt x="1413" y="3075"/>
                    <a:pt x="1417" y="3078"/>
                    <a:pt x="1419" y="3078"/>
                  </a:cubicBezTo>
                  <a:cubicBezTo>
                    <a:pt x="1419" y="3078"/>
                    <a:pt x="1419" y="3078"/>
                    <a:pt x="1419" y="3078"/>
                  </a:cubicBezTo>
                  <a:cubicBezTo>
                    <a:pt x="1424" y="3078"/>
                    <a:pt x="1418" y="3060"/>
                    <a:pt x="1419" y="3054"/>
                  </a:cubicBezTo>
                  <a:cubicBezTo>
                    <a:pt x="1419" y="3047"/>
                    <a:pt x="1427" y="3036"/>
                    <a:pt x="1424" y="3033"/>
                  </a:cubicBezTo>
                  <a:cubicBezTo>
                    <a:pt x="1420" y="3029"/>
                    <a:pt x="1414" y="3028"/>
                    <a:pt x="1415" y="3019"/>
                  </a:cubicBezTo>
                  <a:cubicBezTo>
                    <a:pt x="1417" y="3006"/>
                    <a:pt x="1422" y="2996"/>
                    <a:pt x="1420" y="2981"/>
                  </a:cubicBezTo>
                  <a:lnTo>
                    <a:pt x="1420" y="2981"/>
                  </a:lnTo>
                  <a:cubicBezTo>
                    <a:pt x="1420" y="2982"/>
                    <a:pt x="1420" y="2982"/>
                    <a:pt x="1419" y="2982"/>
                  </a:cubicBezTo>
                  <a:cubicBezTo>
                    <a:pt x="1414" y="2982"/>
                    <a:pt x="1409" y="2928"/>
                    <a:pt x="1406" y="2923"/>
                  </a:cubicBezTo>
                  <a:cubicBezTo>
                    <a:pt x="1406" y="2922"/>
                    <a:pt x="1406" y="2921"/>
                    <a:pt x="1405" y="2921"/>
                  </a:cubicBezTo>
                  <a:cubicBezTo>
                    <a:pt x="1403" y="2921"/>
                    <a:pt x="1399" y="2924"/>
                    <a:pt x="1396" y="2924"/>
                  </a:cubicBezTo>
                  <a:cubicBezTo>
                    <a:pt x="1394" y="2924"/>
                    <a:pt x="1393" y="2924"/>
                    <a:pt x="1392" y="2922"/>
                  </a:cubicBezTo>
                  <a:cubicBezTo>
                    <a:pt x="1385" y="2912"/>
                    <a:pt x="1400" y="2907"/>
                    <a:pt x="1404" y="2907"/>
                  </a:cubicBezTo>
                  <a:cubicBezTo>
                    <a:pt x="1400" y="2907"/>
                    <a:pt x="1392" y="2903"/>
                    <a:pt x="1396" y="2895"/>
                  </a:cubicBezTo>
                  <a:cubicBezTo>
                    <a:pt x="1399" y="2889"/>
                    <a:pt x="1406" y="2892"/>
                    <a:pt x="1406" y="2885"/>
                  </a:cubicBezTo>
                  <a:cubicBezTo>
                    <a:pt x="1407" y="2882"/>
                    <a:pt x="1392" y="2877"/>
                    <a:pt x="1392" y="2866"/>
                  </a:cubicBezTo>
                  <a:cubicBezTo>
                    <a:pt x="1392" y="2862"/>
                    <a:pt x="1402" y="2845"/>
                    <a:pt x="1397" y="2845"/>
                  </a:cubicBezTo>
                  <a:cubicBezTo>
                    <a:pt x="1397" y="2845"/>
                    <a:pt x="1397" y="2845"/>
                    <a:pt x="1397" y="2845"/>
                  </a:cubicBezTo>
                  <a:cubicBezTo>
                    <a:pt x="1395" y="2845"/>
                    <a:pt x="1393" y="2849"/>
                    <a:pt x="1391" y="2849"/>
                  </a:cubicBezTo>
                  <a:cubicBezTo>
                    <a:pt x="1390" y="2849"/>
                    <a:pt x="1389" y="2848"/>
                    <a:pt x="1388" y="2845"/>
                  </a:cubicBezTo>
                  <a:cubicBezTo>
                    <a:pt x="1386" y="2842"/>
                    <a:pt x="1386" y="2839"/>
                    <a:pt x="1387" y="2836"/>
                  </a:cubicBezTo>
                  <a:cubicBezTo>
                    <a:pt x="1390" y="2828"/>
                    <a:pt x="1402" y="2836"/>
                    <a:pt x="1401" y="2826"/>
                  </a:cubicBezTo>
                  <a:cubicBezTo>
                    <a:pt x="1401" y="2819"/>
                    <a:pt x="1400" y="2809"/>
                    <a:pt x="1399" y="2803"/>
                  </a:cubicBezTo>
                  <a:cubicBezTo>
                    <a:pt x="1398" y="2799"/>
                    <a:pt x="1392" y="2798"/>
                    <a:pt x="1392" y="2797"/>
                  </a:cubicBezTo>
                  <a:cubicBezTo>
                    <a:pt x="1392" y="2784"/>
                    <a:pt x="1390" y="2771"/>
                    <a:pt x="1386" y="2758"/>
                  </a:cubicBezTo>
                  <a:cubicBezTo>
                    <a:pt x="1385" y="2750"/>
                    <a:pt x="1382" y="2746"/>
                    <a:pt x="1380" y="2746"/>
                  </a:cubicBezTo>
                  <a:cubicBezTo>
                    <a:pt x="1378" y="2746"/>
                    <a:pt x="1376" y="2749"/>
                    <a:pt x="1376" y="2758"/>
                  </a:cubicBezTo>
                  <a:cubicBezTo>
                    <a:pt x="1374" y="2745"/>
                    <a:pt x="1371" y="2734"/>
                    <a:pt x="1377" y="2723"/>
                  </a:cubicBezTo>
                  <a:cubicBezTo>
                    <a:pt x="1380" y="2716"/>
                    <a:pt x="1386" y="2703"/>
                    <a:pt x="1379" y="2692"/>
                  </a:cubicBezTo>
                  <a:cubicBezTo>
                    <a:pt x="1374" y="2685"/>
                    <a:pt x="1371" y="2685"/>
                    <a:pt x="1369" y="2674"/>
                  </a:cubicBezTo>
                  <a:cubicBezTo>
                    <a:pt x="1369" y="2669"/>
                    <a:pt x="1368" y="2661"/>
                    <a:pt x="1367" y="2657"/>
                  </a:cubicBezTo>
                  <a:cubicBezTo>
                    <a:pt x="1366" y="2657"/>
                    <a:pt x="1366" y="2657"/>
                    <a:pt x="1365" y="2657"/>
                  </a:cubicBezTo>
                  <a:cubicBezTo>
                    <a:pt x="1364" y="2657"/>
                    <a:pt x="1362" y="2657"/>
                    <a:pt x="1362" y="2655"/>
                  </a:cubicBezTo>
                  <a:cubicBezTo>
                    <a:pt x="1357" y="2646"/>
                    <a:pt x="1357" y="2629"/>
                    <a:pt x="1354" y="2619"/>
                  </a:cubicBezTo>
                  <a:cubicBezTo>
                    <a:pt x="1350" y="2607"/>
                    <a:pt x="1343" y="2600"/>
                    <a:pt x="1349" y="2590"/>
                  </a:cubicBezTo>
                  <a:cubicBezTo>
                    <a:pt x="1352" y="2585"/>
                    <a:pt x="1348" y="2560"/>
                    <a:pt x="1344" y="2556"/>
                  </a:cubicBezTo>
                  <a:cubicBezTo>
                    <a:pt x="1343" y="2555"/>
                    <a:pt x="1342" y="2555"/>
                    <a:pt x="1342" y="2555"/>
                  </a:cubicBezTo>
                  <a:cubicBezTo>
                    <a:pt x="1338" y="2555"/>
                    <a:pt x="1337" y="2566"/>
                    <a:pt x="1337" y="2571"/>
                  </a:cubicBezTo>
                  <a:lnTo>
                    <a:pt x="1337" y="2571"/>
                  </a:lnTo>
                  <a:cubicBezTo>
                    <a:pt x="1336" y="2564"/>
                    <a:pt x="1335" y="2556"/>
                    <a:pt x="1337" y="2549"/>
                  </a:cubicBezTo>
                  <a:cubicBezTo>
                    <a:pt x="1337" y="2542"/>
                    <a:pt x="1341" y="2537"/>
                    <a:pt x="1342" y="2529"/>
                  </a:cubicBezTo>
                  <a:cubicBezTo>
                    <a:pt x="1342" y="2515"/>
                    <a:pt x="1333" y="2512"/>
                    <a:pt x="1336" y="2499"/>
                  </a:cubicBezTo>
                  <a:cubicBezTo>
                    <a:pt x="1336" y="2493"/>
                    <a:pt x="1349" y="2476"/>
                    <a:pt x="1337" y="2475"/>
                  </a:cubicBezTo>
                  <a:cubicBezTo>
                    <a:pt x="1331" y="2474"/>
                    <a:pt x="1319" y="2473"/>
                    <a:pt x="1324" y="2458"/>
                  </a:cubicBezTo>
                  <a:cubicBezTo>
                    <a:pt x="1327" y="2449"/>
                    <a:pt x="1331" y="2448"/>
                    <a:pt x="1331" y="2436"/>
                  </a:cubicBezTo>
                  <a:cubicBezTo>
                    <a:pt x="1331" y="2433"/>
                    <a:pt x="1330" y="2405"/>
                    <a:pt x="1325" y="2405"/>
                  </a:cubicBezTo>
                  <a:cubicBezTo>
                    <a:pt x="1323" y="2405"/>
                    <a:pt x="1318" y="2409"/>
                    <a:pt x="1315" y="2409"/>
                  </a:cubicBezTo>
                  <a:cubicBezTo>
                    <a:pt x="1312" y="2409"/>
                    <a:pt x="1310" y="2407"/>
                    <a:pt x="1309" y="2400"/>
                  </a:cubicBezTo>
                  <a:cubicBezTo>
                    <a:pt x="1309" y="2389"/>
                    <a:pt x="1318" y="2395"/>
                    <a:pt x="1322" y="2391"/>
                  </a:cubicBezTo>
                  <a:cubicBezTo>
                    <a:pt x="1321" y="2391"/>
                    <a:pt x="1309" y="2381"/>
                    <a:pt x="1308" y="2380"/>
                  </a:cubicBezTo>
                  <a:cubicBezTo>
                    <a:pt x="1302" y="2373"/>
                    <a:pt x="1304" y="2371"/>
                    <a:pt x="1308" y="2366"/>
                  </a:cubicBezTo>
                  <a:cubicBezTo>
                    <a:pt x="1313" y="2359"/>
                    <a:pt x="1313" y="2331"/>
                    <a:pt x="1309" y="2323"/>
                  </a:cubicBezTo>
                  <a:cubicBezTo>
                    <a:pt x="1307" y="2320"/>
                    <a:pt x="1305" y="2318"/>
                    <a:pt x="1302" y="2318"/>
                  </a:cubicBezTo>
                  <a:cubicBezTo>
                    <a:pt x="1297" y="2318"/>
                    <a:pt x="1290" y="2323"/>
                    <a:pt x="1287" y="2323"/>
                  </a:cubicBezTo>
                  <a:cubicBezTo>
                    <a:pt x="1287" y="2323"/>
                    <a:pt x="1286" y="2323"/>
                    <a:pt x="1286" y="2322"/>
                  </a:cubicBezTo>
                  <a:cubicBezTo>
                    <a:pt x="1284" y="2314"/>
                    <a:pt x="1289" y="2312"/>
                    <a:pt x="1292" y="2307"/>
                  </a:cubicBezTo>
                  <a:cubicBezTo>
                    <a:pt x="1295" y="2301"/>
                    <a:pt x="1295" y="2292"/>
                    <a:pt x="1294" y="2284"/>
                  </a:cubicBezTo>
                  <a:cubicBezTo>
                    <a:pt x="1293" y="2273"/>
                    <a:pt x="1302" y="2249"/>
                    <a:pt x="1297" y="2242"/>
                  </a:cubicBezTo>
                  <a:cubicBezTo>
                    <a:pt x="1296" y="2238"/>
                    <a:pt x="1284" y="2233"/>
                    <a:pt x="1287" y="2228"/>
                  </a:cubicBezTo>
                  <a:cubicBezTo>
                    <a:pt x="1289" y="2224"/>
                    <a:pt x="1293" y="2223"/>
                    <a:pt x="1292" y="2215"/>
                  </a:cubicBezTo>
                  <a:cubicBezTo>
                    <a:pt x="1289" y="2198"/>
                    <a:pt x="1271" y="2193"/>
                    <a:pt x="1267" y="2178"/>
                  </a:cubicBezTo>
                  <a:cubicBezTo>
                    <a:pt x="1261" y="2160"/>
                    <a:pt x="1278" y="2149"/>
                    <a:pt x="1275" y="2136"/>
                  </a:cubicBezTo>
                  <a:cubicBezTo>
                    <a:pt x="1275" y="2135"/>
                    <a:pt x="1275" y="2134"/>
                    <a:pt x="1274" y="2134"/>
                  </a:cubicBezTo>
                  <a:cubicBezTo>
                    <a:pt x="1272" y="2134"/>
                    <a:pt x="1268" y="2139"/>
                    <a:pt x="1268" y="2141"/>
                  </a:cubicBezTo>
                  <a:lnTo>
                    <a:pt x="1268" y="2141"/>
                  </a:lnTo>
                  <a:cubicBezTo>
                    <a:pt x="1266" y="2131"/>
                    <a:pt x="1275" y="2127"/>
                    <a:pt x="1272" y="2118"/>
                  </a:cubicBezTo>
                  <a:cubicBezTo>
                    <a:pt x="1268" y="2106"/>
                    <a:pt x="1264" y="2098"/>
                    <a:pt x="1261" y="2086"/>
                  </a:cubicBezTo>
                  <a:lnTo>
                    <a:pt x="1261" y="2086"/>
                  </a:lnTo>
                  <a:cubicBezTo>
                    <a:pt x="1262" y="2087"/>
                    <a:pt x="1262" y="2088"/>
                    <a:pt x="1262" y="2088"/>
                  </a:cubicBezTo>
                  <a:cubicBezTo>
                    <a:pt x="1261" y="2088"/>
                    <a:pt x="1258" y="2077"/>
                    <a:pt x="1255" y="2074"/>
                  </a:cubicBezTo>
                  <a:cubicBezTo>
                    <a:pt x="1250" y="2068"/>
                    <a:pt x="1251" y="2063"/>
                    <a:pt x="1251" y="2057"/>
                  </a:cubicBezTo>
                  <a:cubicBezTo>
                    <a:pt x="1252" y="2044"/>
                    <a:pt x="1247" y="2028"/>
                    <a:pt x="1242" y="2017"/>
                  </a:cubicBezTo>
                  <a:cubicBezTo>
                    <a:pt x="1240" y="2013"/>
                    <a:pt x="1225" y="2000"/>
                    <a:pt x="1230" y="1998"/>
                  </a:cubicBezTo>
                  <a:cubicBezTo>
                    <a:pt x="1240" y="1994"/>
                    <a:pt x="1250" y="1993"/>
                    <a:pt x="1236" y="1977"/>
                  </a:cubicBezTo>
                  <a:cubicBezTo>
                    <a:pt x="1233" y="1973"/>
                    <a:pt x="1228" y="1968"/>
                    <a:pt x="1223" y="1963"/>
                  </a:cubicBezTo>
                  <a:lnTo>
                    <a:pt x="1223" y="1963"/>
                  </a:lnTo>
                  <a:cubicBezTo>
                    <a:pt x="1225" y="1964"/>
                    <a:pt x="1226" y="1964"/>
                    <a:pt x="1228" y="1964"/>
                  </a:cubicBezTo>
                  <a:cubicBezTo>
                    <a:pt x="1229" y="1964"/>
                    <a:pt x="1229" y="1964"/>
                    <a:pt x="1230" y="1964"/>
                  </a:cubicBezTo>
                  <a:cubicBezTo>
                    <a:pt x="1229" y="1958"/>
                    <a:pt x="1228" y="1948"/>
                    <a:pt x="1222" y="1948"/>
                  </a:cubicBezTo>
                  <a:cubicBezTo>
                    <a:pt x="1222" y="1948"/>
                    <a:pt x="1222" y="1948"/>
                    <a:pt x="1221" y="1948"/>
                  </a:cubicBezTo>
                  <a:cubicBezTo>
                    <a:pt x="1221" y="1948"/>
                    <a:pt x="1218" y="1953"/>
                    <a:pt x="1217" y="1956"/>
                  </a:cubicBezTo>
                  <a:lnTo>
                    <a:pt x="1217" y="1956"/>
                  </a:lnTo>
                  <a:cubicBezTo>
                    <a:pt x="1215" y="1951"/>
                    <a:pt x="1213" y="1945"/>
                    <a:pt x="1215" y="1939"/>
                  </a:cubicBezTo>
                  <a:cubicBezTo>
                    <a:pt x="1218" y="1929"/>
                    <a:pt x="1224" y="1921"/>
                    <a:pt x="1223" y="1909"/>
                  </a:cubicBezTo>
                  <a:cubicBezTo>
                    <a:pt x="1222" y="1898"/>
                    <a:pt x="1217" y="1898"/>
                    <a:pt x="1214" y="1890"/>
                  </a:cubicBezTo>
                  <a:cubicBezTo>
                    <a:pt x="1213" y="1882"/>
                    <a:pt x="1220" y="1874"/>
                    <a:pt x="1218" y="1865"/>
                  </a:cubicBezTo>
                  <a:cubicBezTo>
                    <a:pt x="1217" y="1863"/>
                    <a:pt x="1211" y="1863"/>
                    <a:pt x="1210" y="1861"/>
                  </a:cubicBezTo>
                  <a:cubicBezTo>
                    <a:pt x="1199" y="1849"/>
                    <a:pt x="1214" y="1835"/>
                    <a:pt x="1212" y="1824"/>
                  </a:cubicBezTo>
                  <a:lnTo>
                    <a:pt x="1212" y="1824"/>
                  </a:lnTo>
                  <a:cubicBezTo>
                    <a:pt x="1212" y="1827"/>
                    <a:pt x="1207" y="1830"/>
                    <a:pt x="1202" y="1830"/>
                  </a:cubicBezTo>
                  <a:cubicBezTo>
                    <a:pt x="1197" y="1830"/>
                    <a:pt x="1192" y="1827"/>
                    <a:pt x="1195" y="1815"/>
                  </a:cubicBezTo>
                  <a:cubicBezTo>
                    <a:pt x="1198" y="1802"/>
                    <a:pt x="1199" y="1806"/>
                    <a:pt x="1195" y="1790"/>
                  </a:cubicBezTo>
                  <a:cubicBezTo>
                    <a:pt x="1195" y="1782"/>
                    <a:pt x="1197" y="1781"/>
                    <a:pt x="1202" y="1780"/>
                  </a:cubicBezTo>
                  <a:lnTo>
                    <a:pt x="1202" y="1780"/>
                  </a:lnTo>
                  <a:cubicBezTo>
                    <a:pt x="1202" y="1780"/>
                    <a:pt x="1201" y="1780"/>
                    <a:pt x="1200" y="1780"/>
                  </a:cubicBezTo>
                  <a:cubicBezTo>
                    <a:pt x="1188" y="1780"/>
                    <a:pt x="1189" y="1743"/>
                    <a:pt x="1177" y="1743"/>
                  </a:cubicBezTo>
                  <a:cubicBezTo>
                    <a:pt x="1177" y="1743"/>
                    <a:pt x="1176" y="1743"/>
                    <a:pt x="1176" y="1743"/>
                  </a:cubicBezTo>
                  <a:lnTo>
                    <a:pt x="1176" y="1743"/>
                  </a:lnTo>
                  <a:cubicBezTo>
                    <a:pt x="1184" y="1741"/>
                    <a:pt x="1175" y="1712"/>
                    <a:pt x="1172" y="1705"/>
                  </a:cubicBezTo>
                  <a:cubicBezTo>
                    <a:pt x="1171" y="1698"/>
                    <a:pt x="1168" y="1691"/>
                    <a:pt x="1165" y="1685"/>
                  </a:cubicBezTo>
                  <a:cubicBezTo>
                    <a:pt x="1165" y="1685"/>
                    <a:pt x="1154" y="1680"/>
                    <a:pt x="1154" y="1679"/>
                  </a:cubicBezTo>
                  <a:cubicBezTo>
                    <a:pt x="1158" y="1675"/>
                    <a:pt x="1169" y="1675"/>
                    <a:pt x="1173" y="1674"/>
                  </a:cubicBezTo>
                  <a:cubicBezTo>
                    <a:pt x="1168" y="1669"/>
                    <a:pt x="1164" y="1661"/>
                    <a:pt x="1157" y="1661"/>
                  </a:cubicBezTo>
                  <a:cubicBezTo>
                    <a:pt x="1156" y="1661"/>
                    <a:pt x="1155" y="1661"/>
                    <a:pt x="1154" y="1661"/>
                  </a:cubicBezTo>
                  <a:cubicBezTo>
                    <a:pt x="1148" y="1661"/>
                    <a:pt x="1141" y="1660"/>
                    <a:pt x="1137" y="1648"/>
                  </a:cubicBezTo>
                  <a:cubicBezTo>
                    <a:pt x="1141" y="1647"/>
                    <a:pt x="1156" y="1649"/>
                    <a:pt x="1157" y="1644"/>
                  </a:cubicBezTo>
                  <a:cubicBezTo>
                    <a:pt x="1158" y="1637"/>
                    <a:pt x="1147" y="1630"/>
                    <a:pt x="1144" y="1629"/>
                  </a:cubicBezTo>
                  <a:cubicBezTo>
                    <a:pt x="1142" y="1623"/>
                    <a:pt x="1141" y="1616"/>
                    <a:pt x="1141" y="1610"/>
                  </a:cubicBezTo>
                  <a:cubicBezTo>
                    <a:pt x="1142" y="1606"/>
                    <a:pt x="1146" y="1599"/>
                    <a:pt x="1144" y="1595"/>
                  </a:cubicBezTo>
                  <a:cubicBezTo>
                    <a:pt x="1142" y="1586"/>
                    <a:pt x="1129" y="1588"/>
                    <a:pt x="1129" y="1582"/>
                  </a:cubicBezTo>
                  <a:cubicBezTo>
                    <a:pt x="1129" y="1581"/>
                    <a:pt x="1132" y="1575"/>
                    <a:pt x="1132" y="1573"/>
                  </a:cubicBezTo>
                  <a:cubicBezTo>
                    <a:pt x="1132" y="1568"/>
                    <a:pt x="1131" y="1563"/>
                    <a:pt x="1130" y="1559"/>
                  </a:cubicBezTo>
                  <a:cubicBezTo>
                    <a:pt x="1128" y="1547"/>
                    <a:pt x="1122" y="1540"/>
                    <a:pt x="1117" y="1528"/>
                  </a:cubicBezTo>
                  <a:cubicBezTo>
                    <a:pt x="1115" y="1519"/>
                    <a:pt x="1120" y="1513"/>
                    <a:pt x="1116" y="1506"/>
                  </a:cubicBezTo>
                  <a:cubicBezTo>
                    <a:pt x="1113" y="1502"/>
                    <a:pt x="1110" y="1500"/>
                    <a:pt x="1107" y="1500"/>
                  </a:cubicBezTo>
                  <a:cubicBezTo>
                    <a:pt x="1106" y="1500"/>
                    <a:pt x="1106" y="1500"/>
                    <a:pt x="1105" y="1500"/>
                  </a:cubicBezTo>
                  <a:cubicBezTo>
                    <a:pt x="1115" y="1498"/>
                    <a:pt x="1119" y="1497"/>
                    <a:pt x="1115" y="1480"/>
                  </a:cubicBezTo>
                  <a:lnTo>
                    <a:pt x="1115" y="1480"/>
                  </a:lnTo>
                  <a:cubicBezTo>
                    <a:pt x="1114" y="1481"/>
                    <a:pt x="1111" y="1481"/>
                    <a:pt x="1109" y="1482"/>
                  </a:cubicBezTo>
                  <a:lnTo>
                    <a:pt x="1109" y="1482"/>
                  </a:lnTo>
                  <a:cubicBezTo>
                    <a:pt x="1107" y="1471"/>
                    <a:pt x="1101" y="1436"/>
                    <a:pt x="1094" y="1430"/>
                  </a:cubicBezTo>
                  <a:cubicBezTo>
                    <a:pt x="1093" y="1430"/>
                    <a:pt x="1088" y="1436"/>
                    <a:pt x="1084" y="1436"/>
                  </a:cubicBezTo>
                  <a:cubicBezTo>
                    <a:pt x="1083" y="1436"/>
                    <a:pt x="1082" y="1435"/>
                    <a:pt x="1082" y="1433"/>
                  </a:cubicBezTo>
                  <a:cubicBezTo>
                    <a:pt x="1081" y="1426"/>
                    <a:pt x="1085" y="1416"/>
                    <a:pt x="1085" y="1408"/>
                  </a:cubicBezTo>
                  <a:cubicBezTo>
                    <a:pt x="1084" y="1388"/>
                    <a:pt x="1079" y="1365"/>
                    <a:pt x="1072" y="1346"/>
                  </a:cubicBezTo>
                  <a:cubicBezTo>
                    <a:pt x="1068" y="1335"/>
                    <a:pt x="1060" y="1330"/>
                    <a:pt x="1056" y="1319"/>
                  </a:cubicBezTo>
                  <a:cubicBezTo>
                    <a:pt x="1049" y="1303"/>
                    <a:pt x="1047" y="1305"/>
                    <a:pt x="1036" y="1301"/>
                  </a:cubicBezTo>
                  <a:lnTo>
                    <a:pt x="1036" y="1301"/>
                  </a:lnTo>
                  <a:cubicBezTo>
                    <a:pt x="1036" y="1301"/>
                    <a:pt x="1036" y="1301"/>
                    <a:pt x="1036" y="1301"/>
                  </a:cubicBezTo>
                  <a:cubicBezTo>
                    <a:pt x="1040" y="1301"/>
                    <a:pt x="1050" y="1271"/>
                    <a:pt x="1040" y="1271"/>
                  </a:cubicBezTo>
                  <a:cubicBezTo>
                    <a:pt x="1040" y="1271"/>
                    <a:pt x="1039" y="1271"/>
                    <a:pt x="1039" y="1271"/>
                  </a:cubicBezTo>
                  <a:cubicBezTo>
                    <a:pt x="1033" y="1271"/>
                    <a:pt x="1031" y="1299"/>
                    <a:pt x="1025" y="1299"/>
                  </a:cubicBezTo>
                  <a:cubicBezTo>
                    <a:pt x="1024" y="1299"/>
                    <a:pt x="1024" y="1299"/>
                    <a:pt x="1024" y="1299"/>
                  </a:cubicBezTo>
                  <a:cubicBezTo>
                    <a:pt x="1024" y="1299"/>
                    <a:pt x="1027" y="1275"/>
                    <a:pt x="1027" y="1273"/>
                  </a:cubicBezTo>
                  <a:cubicBezTo>
                    <a:pt x="1031" y="1264"/>
                    <a:pt x="1034" y="1249"/>
                    <a:pt x="1042" y="1246"/>
                  </a:cubicBezTo>
                  <a:lnTo>
                    <a:pt x="1042" y="1246"/>
                  </a:lnTo>
                  <a:cubicBezTo>
                    <a:pt x="1041" y="1247"/>
                    <a:pt x="1040" y="1247"/>
                    <a:pt x="1039" y="1247"/>
                  </a:cubicBezTo>
                  <a:cubicBezTo>
                    <a:pt x="1029" y="1247"/>
                    <a:pt x="1027" y="1226"/>
                    <a:pt x="1018" y="1219"/>
                  </a:cubicBezTo>
                  <a:cubicBezTo>
                    <a:pt x="1013" y="1204"/>
                    <a:pt x="1015" y="1204"/>
                    <a:pt x="1023" y="1203"/>
                  </a:cubicBezTo>
                  <a:cubicBezTo>
                    <a:pt x="1031" y="1203"/>
                    <a:pt x="1025" y="1191"/>
                    <a:pt x="1029" y="1190"/>
                  </a:cubicBezTo>
                  <a:lnTo>
                    <a:pt x="1029" y="1190"/>
                  </a:lnTo>
                  <a:lnTo>
                    <a:pt x="1006" y="1196"/>
                  </a:lnTo>
                  <a:cubicBezTo>
                    <a:pt x="1001" y="1182"/>
                    <a:pt x="1019" y="1172"/>
                    <a:pt x="1017" y="1171"/>
                  </a:cubicBezTo>
                  <a:cubicBezTo>
                    <a:pt x="1011" y="1163"/>
                    <a:pt x="993" y="1154"/>
                    <a:pt x="997" y="1140"/>
                  </a:cubicBezTo>
                  <a:cubicBezTo>
                    <a:pt x="1000" y="1130"/>
                    <a:pt x="998" y="1092"/>
                    <a:pt x="983" y="1089"/>
                  </a:cubicBezTo>
                  <a:cubicBezTo>
                    <a:pt x="977" y="1087"/>
                    <a:pt x="975" y="1065"/>
                    <a:pt x="967" y="1059"/>
                  </a:cubicBezTo>
                  <a:cubicBezTo>
                    <a:pt x="951" y="1051"/>
                    <a:pt x="970" y="1043"/>
                    <a:pt x="968" y="1034"/>
                  </a:cubicBezTo>
                  <a:cubicBezTo>
                    <a:pt x="966" y="1023"/>
                    <a:pt x="957" y="1022"/>
                    <a:pt x="953" y="1012"/>
                  </a:cubicBezTo>
                  <a:cubicBezTo>
                    <a:pt x="951" y="1004"/>
                    <a:pt x="952" y="1002"/>
                    <a:pt x="955" y="1002"/>
                  </a:cubicBezTo>
                  <a:cubicBezTo>
                    <a:pt x="956" y="1002"/>
                    <a:pt x="958" y="1003"/>
                    <a:pt x="959" y="1003"/>
                  </a:cubicBezTo>
                  <a:cubicBezTo>
                    <a:pt x="965" y="1002"/>
                    <a:pt x="954" y="988"/>
                    <a:pt x="952" y="987"/>
                  </a:cubicBezTo>
                  <a:cubicBezTo>
                    <a:pt x="947" y="982"/>
                    <a:pt x="949" y="979"/>
                    <a:pt x="948" y="975"/>
                  </a:cubicBezTo>
                  <a:cubicBezTo>
                    <a:pt x="948" y="971"/>
                    <a:pt x="946" y="970"/>
                    <a:pt x="943" y="970"/>
                  </a:cubicBezTo>
                  <a:cubicBezTo>
                    <a:pt x="939" y="970"/>
                    <a:pt x="934" y="973"/>
                    <a:pt x="931" y="973"/>
                  </a:cubicBezTo>
                  <a:cubicBezTo>
                    <a:pt x="928" y="973"/>
                    <a:pt x="928" y="970"/>
                    <a:pt x="932" y="962"/>
                  </a:cubicBezTo>
                  <a:cubicBezTo>
                    <a:pt x="939" y="950"/>
                    <a:pt x="932" y="934"/>
                    <a:pt x="921" y="926"/>
                  </a:cubicBezTo>
                  <a:cubicBezTo>
                    <a:pt x="909" y="918"/>
                    <a:pt x="903" y="911"/>
                    <a:pt x="914" y="898"/>
                  </a:cubicBezTo>
                  <a:cubicBezTo>
                    <a:pt x="921" y="890"/>
                    <a:pt x="893" y="868"/>
                    <a:pt x="899" y="858"/>
                  </a:cubicBezTo>
                  <a:lnTo>
                    <a:pt x="899" y="858"/>
                  </a:lnTo>
                  <a:cubicBezTo>
                    <a:pt x="899" y="859"/>
                    <a:pt x="898" y="860"/>
                    <a:pt x="897" y="860"/>
                  </a:cubicBezTo>
                  <a:cubicBezTo>
                    <a:pt x="888" y="860"/>
                    <a:pt x="867" y="838"/>
                    <a:pt x="877" y="838"/>
                  </a:cubicBezTo>
                  <a:cubicBezTo>
                    <a:pt x="878" y="838"/>
                    <a:pt x="880" y="838"/>
                    <a:pt x="882" y="838"/>
                  </a:cubicBezTo>
                  <a:cubicBezTo>
                    <a:pt x="898" y="832"/>
                    <a:pt x="878" y="820"/>
                    <a:pt x="872" y="809"/>
                  </a:cubicBezTo>
                  <a:cubicBezTo>
                    <a:pt x="869" y="802"/>
                    <a:pt x="863" y="792"/>
                    <a:pt x="863" y="785"/>
                  </a:cubicBezTo>
                  <a:cubicBezTo>
                    <a:pt x="863" y="780"/>
                    <a:pt x="867" y="782"/>
                    <a:pt x="865" y="776"/>
                  </a:cubicBezTo>
                  <a:cubicBezTo>
                    <a:pt x="862" y="767"/>
                    <a:pt x="850" y="745"/>
                    <a:pt x="843" y="745"/>
                  </a:cubicBezTo>
                  <a:cubicBezTo>
                    <a:pt x="843" y="745"/>
                    <a:pt x="842" y="746"/>
                    <a:pt x="842" y="746"/>
                  </a:cubicBezTo>
                  <a:lnTo>
                    <a:pt x="842" y="746"/>
                  </a:lnTo>
                  <a:cubicBezTo>
                    <a:pt x="848" y="743"/>
                    <a:pt x="854" y="742"/>
                    <a:pt x="849" y="730"/>
                  </a:cubicBezTo>
                  <a:cubicBezTo>
                    <a:pt x="847" y="723"/>
                    <a:pt x="833" y="716"/>
                    <a:pt x="838" y="710"/>
                  </a:cubicBezTo>
                  <a:lnTo>
                    <a:pt x="838" y="710"/>
                  </a:lnTo>
                  <a:cubicBezTo>
                    <a:pt x="838" y="710"/>
                    <a:pt x="838" y="710"/>
                    <a:pt x="838" y="710"/>
                  </a:cubicBezTo>
                  <a:cubicBezTo>
                    <a:pt x="837" y="710"/>
                    <a:pt x="833" y="704"/>
                    <a:pt x="830" y="704"/>
                  </a:cubicBezTo>
                  <a:cubicBezTo>
                    <a:pt x="830" y="704"/>
                    <a:pt x="829" y="704"/>
                    <a:pt x="829" y="704"/>
                  </a:cubicBezTo>
                  <a:cubicBezTo>
                    <a:pt x="827" y="704"/>
                    <a:pt x="827" y="698"/>
                    <a:pt x="827" y="695"/>
                  </a:cubicBezTo>
                  <a:cubicBezTo>
                    <a:pt x="826" y="683"/>
                    <a:pt x="824" y="667"/>
                    <a:pt x="814" y="667"/>
                  </a:cubicBezTo>
                  <a:cubicBezTo>
                    <a:pt x="812" y="667"/>
                    <a:pt x="810" y="667"/>
                    <a:pt x="807" y="668"/>
                  </a:cubicBezTo>
                  <a:cubicBezTo>
                    <a:pt x="811" y="666"/>
                    <a:pt x="823" y="661"/>
                    <a:pt x="814" y="655"/>
                  </a:cubicBezTo>
                  <a:cubicBezTo>
                    <a:pt x="806" y="649"/>
                    <a:pt x="805" y="652"/>
                    <a:pt x="800" y="640"/>
                  </a:cubicBezTo>
                  <a:lnTo>
                    <a:pt x="800" y="640"/>
                  </a:lnTo>
                  <a:cubicBezTo>
                    <a:pt x="801" y="642"/>
                    <a:pt x="802" y="643"/>
                    <a:pt x="804" y="643"/>
                  </a:cubicBezTo>
                  <a:cubicBezTo>
                    <a:pt x="808" y="643"/>
                    <a:pt x="812" y="638"/>
                    <a:pt x="809" y="631"/>
                  </a:cubicBezTo>
                  <a:cubicBezTo>
                    <a:pt x="807" y="624"/>
                    <a:pt x="801" y="617"/>
                    <a:pt x="797" y="610"/>
                  </a:cubicBezTo>
                  <a:cubicBezTo>
                    <a:pt x="790" y="601"/>
                    <a:pt x="787" y="598"/>
                    <a:pt x="782" y="598"/>
                  </a:cubicBezTo>
                  <a:cubicBezTo>
                    <a:pt x="780" y="598"/>
                    <a:pt x="778" y="599"/>
                    <a:pt x="774" y="600"/>
                  </a:cubicBezTo>
                  <a:cubicBezTo>
                    <a:pt x="767" y="586"/>
                    <a:pt x="771" y="588"/>
                    <a:pt x="775" y="581"/>
                  </a:cubicBezTo>
                  <a:cubicBezTo>
                    <a:pt x="775" y="581"/>
                    <a:pt x="765" y="578"/>
                    <a:pt x="761" y="578"/>
                  </a:cubicBezTo>
                  <a:cubicBezTo>
                    <a:pt x="761" y="578"/>
                    <a:pt x="761" y="578"/>
                    <a:pt x="760" y="578"/>
                  </a:cubicBezTo>
                  <a:cubicBezTo>
                    <a:pt x="769" y="575"/>
                    <a:pt x="774" y="568"/>
                    <a:pt x="780" y="560"/>
                  </a:cubicBezTo>
                  <a:cubicBezTo>
                    <a:pt x="772" y="555"/>
                    <a:pt x="765" y="551"/>
                    <a:pt x="757" y="548"/>
                  </a:cubicBezTo>
                  <a:cubicBezTo>
                    <a:pt x="743" y="542"/>
                    <a:pt x="739" y="525"/>
                    <a:pt x="736" y="511"/>
                  </a:cubicBezTo>
                  <a:cubicBezTo>
                    <a:pt x="733" y="503"/>
                    <a:pt x="727" y="478"/>
                    <a:pt x="719" y="478"/>
                  </a:cubicBezTo>
                  <a:cubicBezTo>
                    <a:pt x="718" y="478"/>
                    <a:pt x="718" y="478"/>
                    <a:pt x="717" y="478"/>
                  </a:cubicBezTo>
                  <a:cubicBezTo>
                    <a:pt x="710" y="480"/>
                    <a:pt x="703" y="485"/>
                    <a:pt x="696" y="487"/>
                  </a:cubicBezTo>
                  <a:cubicBezTo>
                    <a:pt x="690" y="477"/>
                    <a:pt x="705" y="474"/>
                    <a:pt x="710" y="472"/>
                  </a:cubicBezTo>
                  <a:lnTo>
                    <a:pt x="710" y="472"/>
                  </a:lnTo>
                  <a:cubicBezTo>
                    <a:pt x="709" y="472"/>
                    <a:pt x="709" y="472"/>
                    <a:pt x="709" y="472"/>
                  </a:cubicBezTo>
                  <a:cubicBezTo>
                    <a:pt x="704" y="472"/>
                    <a:pt x="706" y="455"/>
                    <a:pt x="711" y="452"/>
                  </a:cubicBezTo>
                  <a:cubicBezTo>
                    <a:pt x="714" y="451"/>
                    <a:pt x="721" y="448"/>
                    <a:pt x="717" y="440"/>
                  </a:cubicBezTo>
                  <a:lnTo>
                    <a:pt x="717" y="440"/>
                  </a:lnTo>
                  <a:lnTo>
                    <a:pt x="695" y="451"/>
                  </a:lnTo>
                  <a:cubicBezTo>
                    <a:pt x="707" y="445"/>
                    <a:pt x="685" y="404"/>
                    <a:pt x="679" y="393"/>
                  </a:cubicBezTo>
                  <a:lnTo>
                    <a:pt x="679" y="393"/>
                  </a:lnTo>
                  <a:cubicBezTo>
                    <a:pt x="683" y="401"/>
                    <a:pt x="676" y="404"/>
                    <a:pt x="673" y="405"/>
                  </a:cubicBezTo>
                  <a:cubicBezTo>
                    <a:pt x="666" y="390"/>
                    <a:pt x="681" y="373"/>
                    <a:pt x="662" y="363"/>
                  </a:cubicBezTo>
                  <a:cubicBezTo>
                    <a:pt x="660" y="363"/>
                    <a:pt x="642" y="356"/>
                    <a:pt x="648" y="349"/>
                  </a:cubicBezTo>
                  <a:cubicBezTo>
                    <a:pt x="648" y="349"/>
                    <a:pt x="650" y="349"/>
                    <a:pt x="651" y="349"/>
                  </a:cubicBezTo>
                  <a:cubicBezTo>
                    <a:pt x="653" y="349"/>
                    <a:pt x="655" y="349"/>
                    <a:pt x="657" y="349"/>
                  </a:cubicBezTo>
                  <a:cubicBezTo>
                    <a:pt x="661" y="349"/>
                    <a:pt x="664" y="348"/>
                    <a:pt x="661" y="342"/>
                  </a:cubicBezTo>
                  <a:cubicBezTo>
                    <a:pt x="653" y="331"/>
                    <a:pt x="645" y="331"/>
                    <a:pt x="639" y="315"/>
                  </a:cubicBezTo>
                  <a:cubicBezTo>
                    <a:pt x="635" y="303"/>
                    <a:pt x="633" y="293"/>
                    <a:pt x="627" y="281"/>
                  </a:cubicBezTo>
                  <a:cubicBezTo>
                    <a:pt x="623" y="274"/>
                    <a:pt x="616" y="270"/>
                    <a:pt x="612" y="270"/>
                  </a:cubicBezTo>
                  <a:cubicBezTo>
                    <a:pt x="608" y="270"/>
                    <a:pt x="607" y="274"/>
                    <a:pt x="611" y="281"/>
                  </a:cubicBezTo>
                  <a:cubicBezTo>
                    <a:pt x="607" y="274"/>
                    <a:pt x="602" y="266"/>
                    <a:pt x="599" y="258"/>
                  </a:cubicBezTo>
                  <a:cubicBezTo>
                    <a:pt x="596" y="250"/>
                    <a:pt x="598" y="245"/>
                    <a:pt x="597" y="238"/>
                  </a:cubicBezTo>
                  <a:cubicBezTo>
                    <a:pt x="597" y="233"/>
                    <a:pt x="593" y="230"/>
                    <a:pt x="590" y="226"/>
                  </a:cubicBezTo>
                  <a:cubicBezTo>
                    <a:pt x="587" y="224"/>
                    <a:pt x="585" y="223"/>
                    <a:pt x="583" y="223"/>
                  </a:cubicBezTo>
                  <a:cubicBezTo>
                    <a:pt x="580" y="223"/>
                    <a:pt x="579" y="226"/>
                    <a:pt x="575" y="228"/>
                  </a:cubicBezTo>
                  <a:cubicBezTo>
                    <a:pt x="581" y="231"/>
                    <a:pt x="581" y="235"/>
                    <a:pt x="578" y="235"/>
                  </a:cubicBezTo>
                  <a:cubicBezTo>
                    <a:pt x="577" y="235"/>
                    <a:pt x="576" y="235"/>
                    <a:pt x="575" y="234"/>
                  </a:cubicBezTo>
                  <a:cubicBezTo>
                    <a:pt x="570" y="232"/>
                    <a:pt x="563" y="226"/>
                    <a:pt x="560" y="220"/>
                  </a:cubicBezTo>
                  <a:cubicBezTo>
                    <a:pt x="556" y="207"/>
                    <a:pt x="581" y="219"/>
                    <a:pt x="573" y="206"/>
                  </a:cubicBezTo>
                  <a:cubicBezTo>
                    <a:pt x="570" y="200"/>
                    <a:pt x="551" y="180"/>
                    <a:pt x="545" y="180"/>
                  </a:cubicBezTo>
                  <a:cubicBezTo>
                    <a:pt x="544" y="180"/>
                    <a:pt x="543" y="181"/>
                    <a:pt x="543" y="184"/>
                  </a:cubicBezTo>
                  <a:cubicBezTo>
                    <a:pt x="543" y="191"/>
                    <a:pt x="543" y="196"/>
                    <a:pt x="539" y="196"/>
                  </a:cubicBezTo>
                  <a:cubicBezTo>
                    <a:pt x="538" y="196"/>
                    <a:pt x="536" y="195"/>
                    <a:pt x="533" y="194"/>
                  </a:cubicBezTo>
                  <a:cubicBezTo>
                    <a:pt x="527" y="191"/>
                    <a:pt x="519" y="184"/>
                    <a:pt x="519" y="177"/>
                  </a:cubicBezTo>
                  <a:cubicBezTo>
                    <a:pt x="518" y="164"/>
                    <a:pt x="545" y="164"/>
                    <a:pt x="544" y="160"/>
                  </a:cubicBezTo>
                  <a:cubicBezTo>
                    <a:pt x="541" y="153"/>
                    <a:pt x="533" y="145"/>
                    <a:pt x="527" y="142"/>
                  </a:cubicBezTo>
                  <a:cubicBezTo>
                    <a:pt x="526" y="141"/>
                    <a:pt x="524" y="140"/>
                    <a:pt x="523" y="140"/>
                  </a:cubicBezTo>
                  <a:cubicBezTo>
                    <a:pt x="520" y="140"/>
                    <a:pt x="518" y="143"/>
                    <a:pt x="515" y="143"/>
                  </a:cubicBezTo>
                  <a:cubicBezTo>
                    <a:pt x="514" y="143"/>
                    <a:pt x="513" y="143"/>
                    <a:pt x="511" y="143"/>
                  </a:cubicBezTo>
                  <a:cubicBezTo>
                    <a:pt x="497" y="136"/>
                    <a:pt x="518" y="123"/>
                    <a:pt x="506" y="116"/>
                  </a:cubicBezTo>
                  <a:cubicBezTo>
                    <a:pt x="501" y="114"/>
                    <a:pt x="496" y="113"/>
                    <a:pt x="492" y="113"/>
                  </a:cubicBezTo>
                  <a:cubicBezTo>
                    <a:pt x="488" y="113"/>
                    <a:pt x="484" y="114"/>
                    <a:pt x="480" y="117"/>
                  </a:cubicBezTo>
                  <a:lnTo>
                    <a:pt x="480" y="117"/>
                  </a:lnTo>
                  <a:cubicBezTo>
                    <a:pt x="485" y="113"/>
                    <a:pt x="491" y="110"/>
                    <a:pt x="491" y="103"/>
                  </a:cubicBezTo>
                  <a:cubicBezTo>
                    <a:pt x="491" y="94"/>
                    <a:pt x="486" y="76"/>
                    <a:pt x="474" y="70"/>
                  </a:cubicBezTo>
                  <a:cubicBezTo>
                    <a:pt x="474" y="70"/>
                    <a:pt x="473" y="70"/>
                    <a:pt x="473" y="70"/>
                  </a:cubicBezTo>
                  <a:lnTo>
                    <a:pt x="473" y="70"/>
                  </a:lnTo>
                  <a:cubicBezTo>
                    <a:pt x="471" y="70"/>
                    <a:pt x="473" y="78"/>
                    <a:pt x="469" y="78"/>
                  </a:cubicBezTo>
                  <a:cubicBezTo>
                    <a:pt x="468" y="78"/>
                    <a:pt x="467" y="78"/>
                    <a:pt x="466" y="78"/>
                  </a:cubicBezTo>
                  <a:cubicBezTo>
                    <a:pt x="459" y="75"/>
                    <a:pt x="452" y="68"/>
                    <a:pt x="447" y="62"/>
                  </a:cubicBezTo>
                  <a:cubicBezTo>
                    <a:pt x="441" y="56"/>
                    <a:pt x="440" y="46"/>
                    <a:pt x="433" y="42"/>
                  </a:cubicBezTo>
                  <a:cubicBezTo>
                    <a:pt x="430" y="40"/>
                    <a:pt x="427" y="40"/>
                    <a:pt x="424" y="40"/>
                  </a:cubicBezTo>
                  <a:cubicBezTo>
                    <a:pt x="421" y="40"/>
                    <a:pt x="419" y="41"/>
                    <a:pt x="416" y="41"/>
                  </a:cubicBezTo>
                  <a:cubicBezTo>
                    <a:pt x="413" y="41"/>
                    <a:pt x="410" y="40"/>
                    <a:pt x="407" y="36"/>
                  </a:cubicBezTo>
                  <a:cubicBezTo>
                    <a:pt x="402" y="31"/>
                    <a:pt x="408" y="19"/>
                    <a:pt x="396" y="18"/>
                  </a:cubicBezTo>
                  <a:cubicBezTo>
                    <a:pt x="387" y="18"/>
                    <a:pt x="383" y="26"/>
                    <a:pt x="374" y="26"/>
                  </a:cubicBezTo>
                  <a:cubicBezTo>
                    <a:pt x="371" y="26"/>
                    <a:pt x="368" y="25"/>
                    <a:pt x="364" y="23"/>
                  </a:cubicBezTo>
                  <a:lnTo>
                    <a:pt x="366" y="17"/>
                  </a:lnTo>
                  <a:cubicBezTo>
                    <a:pt x="366" y="14"/>
                    <a:pt x="367" y="13"/>
                    <a:pt x="370" y="13"/>
                  </a:cubicBezTo>
                  <a:cubicBezTo>
                    <a:pt x="370" y="13"/>
                    <a:pt x="371" y="13"/>
                    <a:pt x="373" y="13"/>
                  </a:cubicBezTo>
                  <a:cubicBezTo>
                    <a:pt x="375" y="12"/>
                    <a:pt x="342" y="8"/>
                    <a:pt x="339" y="8"/>
                  </a:cubicBezTo>
                  <a:cubicBezTo>
                    <a:pt x="329" y="6"/>
                    <a:pt x="325" y="0"/>
                    <a:pt x="317" y="0"/>
                  </a:cubicBezTo>
                  <a:close/>
                </a:path>
              </a:pathLst>
            </a:custGeom>
            <a:solidFill>
              <a:srgbClr val="ED89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7"/>
            <p:cNvSpPr/>
            <p:nvPr/>
          </p:nvSpPr>
          <p:spPr>
            <a:xfrm>
              <a:off x="7858411" y="3396144"/>
              <a:ext cx="223445" cy="626857"/>
            </a:xfrm>
            <a:custGeom>
              <a:avLst/>
              <a:gdLst/>
              <a:ahLst/>
              <a:cxnLst/>
              <a:rect l="l" t="t" r="r" b="b"/>
              <a:pathLst>
                <a:path w="1639" h="4598" extrusionOk="0">
                  <a:moveTo>
                    <a:pt x="332" y="204"/>
                  </a:moveTo>
                  <a:cubicBezTo>
                    <a:pt x="398" y="204"/>
                    <a:pt x="465" y="291"/>
                    <a:pt x="511" y="367"/>
                  </a:cubicBezTo>
                  <a:cubicBezTo>
                    <a:pt x="1130" y="1380"/>
                    <a:pt x="1420" y="3131"/>
                    <a:pt x="1394" y="4381"/>
                  </a:cubicBezTo>
                  <a:lnTo>
                    <a:pt x="1233" y="4390"/>
                  </a:lnTo>
                  <a:cubicBezTo>
                    <a:pt x="847" y="3498"/>
                    <a:pt x="231" y="1867"/>
                    <a:pt x="209" y="500"/>
                  </a:cubicBezTo>
                  <a:cubicBezTo>
                    <a:pt x="207" y="365"/>
                    <a:pt x="242" y="215"/>
                    <a:pt x="323" y="204"/>
                  </a:cubicBezTo>
                  <a:close/>
                  <a:moveTo>
                    <a:pt x="333" y="0"/>
                  </a:moveTo>
                  <a:cubicBezTo>
                    <a:pt x="321" y="0"/>
                    <a:pt x="310" y="1"/>
                    <a:pt x="298" y="2"/>
                  </a:cubicBezTo>
                  <a:cubicBezTo>
                    <a:pt x="113" y="24"/>
                    <a:pt x="1" y="217"/>
                    <a:pt x="5" y="504"/>
                  </a:cubicBezTo>
                  <a:cubicBezTo>
                    <a:pt x="29" y="1939"/>
                    <a:pt x="685" y="3647"/>
                    <a:pt x="1075" y="4537"/>
                  </a:cubicBezTo>
                  <a:cubicBezTo>
                    <a:pt x="1090" y="4574"/>
                    <a:pt x="1127" y="4598"/>
                    <a:pt x="1168" y="4598"/>
                  </a:cubicBezTo>
                  <a:lnTo>
                    <a:pt x="1173" y="4598"/>
                  </a:lnTo>
                  <a:lnTo>
                    <a:pt x="1499" y="4579"/>
                  </a:lnTo>
                  <a:cubicBezTo>
                    <a:pt x="1552" y="4577"/>
                    <a:pt x="1593" y="4534"/>
                    <a:pt x="1595" y="4481"/>
                  </a:cubicBezTo>
                  <a:cubicBezTo>
                    <a:pt x="1639" y="3196"/>
                    <a:pt x="1340" y="1334"/>
                    <a:pt x="685" y="260"/>
                  </a:cubicBezTo>
                  <a:cubicBezTo>
                    <a:pt x="579" y="87"/>
                    <a:pt x="462" y="0"/>
                    <a:pt x="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7"/>
            <p:cNvSpPr/>
            <p:nvPr/>
          </p:nvSpPr>
          <p:spPr>
            <a:xfrm>
              <a:off x="7883769" y="3422048"/>
              <a:ext cx="171367" cy="573142"/>
            </a:xfrm>
            <a:custGeom>
              <a:avLst/>
              <a:gdLst/>
              <a:ahLst/>
              <a:cxnLst/>
              <a:rect l="l" t="t" r="r" b="b"/>
              <a:pathLst>
                <a:path w="1257" h="4204" extrusionOk="0">
                  <a:moveTo>
                    <a:pt x="321" y="183"/>
                  </a:moveTo>
                  <a:cubicBezTo>
                    <a:pt x="323" y="183"/>
                    <a:pt x="325" y="184"/>
                    <a:pt x="326" y="187"/>
                  </a:cubicBezTo>
                  <a:cubicBezTo>
                    <a:pt x="330" y="193"/>
                    <a:pt x="332" y="201"/>
                    <a:pt x="326" y="201"/>
                  </a:cubicBezTo>
                  <a:cubicBezTo>
                    <a:pt x="326" y="201"/>
                    <a:pt x="325" y="201"/>
                    <a:pt x="325" y="201"/>
                  </a:cubicBezTo>
                  <a:cubicBezTo>
                    <a:pt x="319" y="199"/>
                    <a:pt x="317" y="192"/>
                    <a:pt x="313" y="186"/>
                  </a:cubicBezTo>
                  <a:cubicBezTo>
                    <a:pt x="315" y="185"/>
                    <a:pt x="318" y="183"/>
                    <a:pt x="321" y="183"/>
                  </a:cubicBezTo>
                  <a:close/>
                  <a:moveTo>
                    <a:pt x="375" y="321"/>
                  </a:moveTo>
                  <a:cubicBezTo>
                    <a:pt x="371" y="321"/>
                    <a:pt x="369" y="323"/>
                    <a:pt x="373" y="329"/>
                  </a:cubicBezTo>
                  <a:cubicBezTo>
                    <a:pt x="374" y="332"/>
                    <a:pt x="375" y="334"/>
                    <a:pt x="377" y="336"/>
                  </a:cubicBezTo>
                  <a:cubicBezTo>
                    <a:pt x="391" y="329"/>
                    <a:pt x="381" y="321"/>
                    <a:pt x="375" y="321"/>
                  </a:cubicBezTo>
                  <a:close/>
                  <a:moveTo>
                    <a:pt x="444" y="372"/>
                  </a:moveTo>
                  <a:cubicBezTo>
                    <a:pt x="446" y="372"/>
                    <a:pt x="449" y="374"/>
                    <a:pt x="450" y="377"/>
                  </a:cubicBezTo>
                  <a:cubicBezTo>
                    <a:pt x="453" y="383"/>
                    <a:pt x="455" y="391"/>
                    <a:pt x="450" y="391"/>
                  </a:cubicBezTo>
                  <a:cubicBezTo>
                    <a:pt x="449" y="391"/>
                    <a:pt x="449" y="391"/>
                    <a:pt x="448" y="390"/>
                  </a:cubicBezTo>
                  <a:cubicBezTo>
                    <a:pt x="442" y="389"/>
                    <a:pt x="440" y="382"/>
                    <a:pt x="437" y="375"/>
                  </a:cubicBezTo>
                  <a:cubicBezTo>
                    <a:pt x="439" y="374"/>
                    <a:pt x="442" y="372"/>
                    <a:pt x="444" y="372"/>
                  </a:cubicBezTo>
                  <a:close/>
                  <a:moveTo>
                    <a:pt x="472" y="392"/>
                  </a:moveTo>
                  <a:cubicBezTo>
                    <a:pt x="472" y="392"/>
                    <a:pt x="472" y="392"/>
                    <a:pt x="472" y="392"/>
                  </a:cubicBezTo>
                  <a:cubicBezTo>
                    <a:pt x="472" y="392"/>
                    <a:pt x="472" y="392"/>
                    <a:pt x="472" y="392"/>
                  </a:cubicBezTo>
                  <a:close/>
                  <a:moveTo>
                    <a:pt x="72" y="975"/>
                  </a:moveTo>
                  <a:cubicBezTo>
                    <a:pt x="72" y="975"/>
                    <a:pt x="72" y="975"/>
                    <a:pt x="72" y="975"/>
                  </a:cubicBezTo>
                  <a:lnTo>
                    <a:pt x="72" y="975"/>
                  </a:lnTo>
                  <a:cubicBezTo>
                    <a:pt x="72" y="975"/>
                    <a:pt x="72" y="975"/>
                    <a:pt x="72" y="975"/>
                  </a:cubicBezTo>
                  <a:close/>
                  <a:moveTo>
                    <a:pt x="88" y="1091"/>
                  </a:moveTo>
                  <a:lnTo>
                    <a:pt x="88" y="1091"/>
                  </a:lnTo>
                  <a:cubicBezTo>
                    <a:pt x="82" y="1101"/>
                    <a:pt x="86" y="1106"/>
                    <a:pt x="89" y="1106"/>
                  </a:cubicBezTo>
                  <a:cubicBezTo>
                    <a:pt x="92" y="1106"/>
                    <a:pt x="96" y="1103"/>
                    <a:pt x="95" y="1098"/>
                  </a:cubicBezTo>
                  <a:lnTo>
                    <a:pt x="88" y="1091"/>
                  </a:lnTo>
                  <a:close/>
                  <a:moveTo>
                    <a:pt x="126" y="1332"/>
                  </a:moveTo>
                  <a:lnTo>
                    <a:pt x="126" y="1332"/>
                  </a:lnTo>
                  <a:cubicBezTo>
                    <a:pt x="127" y="1334"/>
                    <a:pt x="127" y="1336"/>
                    <a:pt x="127" y="1337"/>
                  </a:cubicBezTo>
                  <a:cubicBezTo>
                    <a:pt x="127" y="1335"/>
                    <a:pt x="127" y="1334"/>
                    <a:pt x="126" y="1332"/>
                  </a:cubicBezTo>
                  <a:close/>
                  <a:moveTo>
                    <a:pt x="140" y="1347"/>
                  </a:moveTo>
                  <a:cubicBezTo>
                    <a:pt x="139" y="1347"/>
                    <a:pt x="139" y="1347"/>
                    <a:pt x="139" y="1347"/>
                  </a:cubicBezTo>
                  <a:lnTo>
                    <a:pt x="139" y="1347"/>
                  </a:lnTo>
                  <a:cubicBezTo>
                    <a:pt x="139" y="1347"/>
                    <a:pt x="139" y="1347"/>
                    <a:pt x="139" y="1347"/>
                  </a:cubicBezTo>
                  <a:cubicBezTo>
                    <a:pt x="139" y="1347"/>
                    <a:pt x="139" y="1347"/>
                    <a:pt x="140" y="1347"/>
                  </a:cubicBezTo>
                  <a:close/>
                  <a:moveTo>
                    <a:pt x="856" y="1423"/>
                  </a:moveTo>
                  <a:lnTo>
                    <a:pt x="856" y="1423"/>
                  </a:lnTo>
                  <a:lnTo>
                    <a:pt x="856" y="1423"/>
                  </a:lnTo>
                  <a:cubicBezTo>
                    <a:pt x="856" y="1423"/>
                    <a:pt x="856" y="1423"/>
                    <a:pt x="856" y="1423"/>
                  </a:cubicBezTo>
                  <a:close/>
                  <a:moveTo>
                    <a:pt x="167" y="1458"/>
                  </a:moveTo>
                  <a:cubicBezTo>
                    <a:pt x="170" y="1458"/>
                    <a:pt x="173" y="1462"/>
                    <a:pt x="174" y="1471"/>
                  </a:cubicBezTo>
                  <a:cubicBezTo>
                    <a:pt x="176" y="1477"/>
                    <a:pt x="173" y="1480"/>
                    <a:pt x="170" y="1480"/>
                  </a:cubicBezTo>
                  <a:cubicBezTo>
                    <a:pt x="167" y="1480"/>
                    <a:pt x="164" y="1478"/>
                    <a:pt x="163" y="1473"/>
                  </a:cubicBezTo>
                  <a:cubicBezTo>
                    <a:pt x="161" y="1463"/>
                    <a:pt x="164" y="1458"/>
                    <a:pt x="167" y="1458"/>
                  </a:cubicBezTo>
                  <a:close/>
                  <a:moveTo>
                    <a:pt x="184" y="1565"/>
                  </a:moveTo>
                  <a:cubicBezTo>
                    <a:pt x="185" y="1565"/>
                    <a:pt x="187" y="1566"/>
                    <a:pt x="188" y="1571"/>
                  </a:cubicBezTo>
                  <a:cubicBezTo>
                    <a:pt x="189" y="1577"/>
                    <a:pt x="186" y="1580"/>
                    <a:pt x="183" y="1580"/>
                  </a:cubicBezTo>
                  <a:cubicBezTo>
                    <a:pt x="181" y="1580"/>
                    <a:pt x="178" y="1578"/>
                    <a:pt x="177" y="1574"/>
                  </a:cubicBezTo>
                  <a:cubicBezTo>
                    <a:pt x="179" y="1570"/>
                    <a:pt x="181" y="1565"/>
                    <a:pt x="184" y="1565"/>
                  </a:cubicBezTo>
                  <a:close/>
                  <a:moveTo>
                    <a:pt x="993" y="1975"/>
                  </a:moveTo>
                  <a:lnTo>
                    <a:pt x="994" y="1983"/>
                  </a:lnTo>
                  <a:cubicBezTo>
                    <a:pt x="993" y="1987"/>
                    <a:pt x="989" y="1992"/>
                    <a:pt x="985" y="1993"/>
                  </a:cubicBezTo>
                  <a:cubicBezTo>
                    <a:pt x="981" y="1981"/>
                    <a:pt x="985" y="1977"/>
                    <a:pt x="993" y="1975"/>
                  </a:cubicBezTo>
                  <a:close/>
                  <a:moveTo>
                    <a:pt x="272" y="2023"/>
                  </a:moveTo>
                  <a:lnTo>
                    <a:pt x="272" y="2023"/>
                  </a:lnTo>
                  <a:cubicBezTo>
                    <a:pt x="269" y="2032"/>
                    <a:pt x="270" y="2037"/>
                    <a:pt x="276" y="2037"/>
                  </a:cubicBezTo>
                  <a:cubicBezTo>
                    <a:pt x="277" y="2037"/>
                    <a:pt x="279" y="2037"/>
                    <a:pt x="281" y="2036"/>
                  </a:cubicBezTo>
                  <a:lnTo>
                    <a:pt x="279" y="2029"/>
                  </a:lnTo>
                  <a:lnTo>
                    <a:pt x="272" y="2023"/>
                  </a:lnTo>
                  <a:close/>
                  <a:moveTo>
                    <a:pt x="993" y="2189"/>
                  </a:moveTo>
                  <a:cubicBezTo>
                    <a:pt x="991" y="2189"/>
                    <a:pt x="989" y="2191"/>
                    <a:pt x="990" y="2197"/>
                  </a:cubicBezTo>
                  <a:cubicBezTo>
                    <a:pt x="990" y="2200"/>
                    <a:pt x="991" y="2202"/>
                    <a:pt x="992" y="2205"/>
                  </a:cubicBezTo>
                  <a:cubicBezTo>
                    <a:pt x="1008" y="2202"/>
                    <a:pt x="999" y="2189"/>
                    <a:pt x="993" y="2189"/>
                  </a:cubicBezTo>
                  <a:close/>
                  <a:moveTo>
                    <a:pt x="351" y="2253"/>
                  </a:moveTo>
                  <a:cubicBezTo>
                    <a:pt x="356" y="2253"/>
                    <a:pt x="361" y="2259"/>
                    <a:pt x="359" y="2266"/>
                  </a:cubicBezTo>
                  <a:cubicBezTo>
                    <a:pt x="356" y="2272"/>
                    <a:pt x="351" y="2276"/>
                    <a:pt x="347" y="2276"/>
                  </a:cubicBezTo>
                  <a:cubicBezTo>
                    <a:pt x="343" y="2276"/>
                    <a:pt x="340" y="2273"/>
                    <a:pt x="340" y="2263"/>
                  </a:cubicBezTo>
                  <a:cubicBezTo>
                    <a:pt x="342" y="2258"/>
                    <a:pt x="345" y="2254"/>
                    <a:pt x="349" y="2253"/>
                  </a:cubicBezTo>
                  <a:cubicBezTo>
                    <a:pt x="350" y="2253"/>
                    <a:pt x="350" y="2253"/>
                    <a:pt x="351" y="2253"/>
                  </a:cubicBezTo>
                  <a:close/>
                  <a:moveTo>
                    <a:pt x="432" y="2419"/>
                  </a:moveTo>
                  <a:cubicBezTo>
                    <a:pt x="432" y="2419"/>
                    <a:pt x="433" y="2419"/>
                    <a:pt x="433" y="2419"/>
                  </a:cubicBezTo>
                  <a:cubicBezTo>
                    <a:pt x="433" y="2419"/>
                    <a:pt x="433" y="2419"/>
                    <a:pt x="433" y="2419"/>
                  </a:cubicBezTo>
                  <a:lnTo>
                    <a:pt x="433" y="2419"/>
                  </a:lnTo>
                  <a:cubicBezTo>
                    <a:pt x="433" y="2419"/>
                    <a:pt x="433" y="2419"/>
                    <a:pt x="433" y="2419"/>
                  </a:cubicBezTo>
                  <a:cubicBezTo>
                    <a:pt x="433" y="2419"/>
                    <a:pt x="432" y="2419"/>
                    <a:pt x="432" y="2419"/>
                  </a:cubicBezTo>
                  <a:close/>
                  <a:moveTo>
                    <a:pt x="438" y="2519"/>
                  </a:moveTo>
                  <a:cubicBezTo>
                    <a:pt x="440" y="2519"/>
                    <a:pt x="442" y="2521"/>
                    <a:pt x="443" y="2525"/>
                  </a:cubicBezTo>
                  <a:cubicBezTo>
                    <a:pt x="445" y="2531"/>
                    <a:pt x="443" y="2535"/>
                    <a:pt x="440" y="2535"/>
                  </a:cubicBezTo>
                  <a:cubicBezTo>
                    <a:pt x="437" y="2535"/>
                    <a:pt x="434" y="2532"/>
                    <a:pt x="432" y="2528"/>
                  </a:cubicBezTo>
                  <a:cubicBezTo>
                    <a:pt x="434" y="2525"/>
                    <a:pt x="436" y="2519"/>
                    <a:pt x="438" y="2519"/>
                  </a:cubicBezTo>
                  <a:close/>
                  <a:moveTo>
                    <a:pt x="484" y="2616"/>
                  </a:moveTo>
                  <a:cubicBezTo>
                    <a:pt x="484" y="2616"/>
                    <a:pt x="484" y="2616"/>
                    <a:pt x="484" y="2616"/>
                  </a:cubicBezTo>
                  <a:lnTo>
                    <a:pt x="484" y="2616"/>
                  </a:lnTo>
                  <a:cubicBezTo>
                    <a:pt x="484" y="2616"/>
                    <a:pt x="484" y="2616"/>
                    <a:pt x="484" y="2616"/>
                  </a:cubicBezTo>
                  <a:close/>
                  <a:moveTo>
                    <a:pt x="133" y="1"/>
                  </a:moveTo>
                  <a:cubicBezTo>
                    <a:pt x="125" y="1"/>
                    <a:pt x="102" y="8"/>
                    <a:pt x="101" y="14"/>
                  </a:cubicBezTo>
                  <a:cubicBezTo>
                    <a:pt x="101" y="26"/>
                    <a:pt x="105" y="30"/>
                    <a:pt x="87" y="38"/>
                  </a:cubicBezTo>
                  <a:cubicBezTo>
                    <a:pt x="74" y="47"/>
                    <a:pt x="62" y="62"/>
                    <a:pt x="56" y="78"/>
                  </a:cubicBezTo>
                  <a:cubicBezTo>
                    <a:pt x="52" y="88"/>
                    <a:pt x="60" y="101"/>
                    <a:pt x="56" y="107"/>
                  </a:cubicBezTo>
                  <a:cubicBezTo>
                    <a:pt x="49" y="118"/>
                    <a:pt x="33" y="115"/>
                    <a:pt x="26" y="129"/>
                  </a:cubicBezTo>
                  <a:cubicBezTo>
                    <a:pt x="22" y="138"/>
                    <a:pt x="35" y="135"/>
                    <a:pt x="37" y="136"/>
                  </a:cubicBezTo>
                  <a:cubicBezTo>
                    <a:pt x="36" y="143"/>
                    <a:pt x="21" y="144"/>
                    <a:pt x="23" y="153"/>
                  </a:cubicBezTo>
                  <a:cubicBezTo>
                    <a:pt x="23" y="156"/>
                    <a:pt x="51" y="165"/>
                    <a:pt x="39" y="176"/>
                  </a:cubicBezTo>
                  <a:cubicBezTo>
                    <a:pt x="37" y="177"/>
                    <a:pt x="36" y="177"/>
                    <a:pt x="34" y="177"/>
                  </a:cubicBezTo>
                  <a:cubicBezTo>
                    <a:pt x="33" y="177"/>
                    <a:pt x="33" y="177"/>
                    <a:pt x="32" y="177"/>
                  </a:cubicBezTo>
                  <a:cubicBezTo>
                    <a:pt x="29" y="177"/>
                    <a:pt x="26" y="178"/>
                    <a:pt x="23" y="184"/>
                  </a:cubicBezTo>
                  <a:cubicBezTo>
                    <a:pt x="20" y="187"/>
                    <a:pt x="19" y="196"/>
                    <a:pt x="19" y="201"/>
                  </a:cubicBezTo>
                  <a:cubicBezTo>
                    <a:pt x="21" y="214"/>
                    <a:pt x="36" y="199"/>
                    <a:pt x="33" y="222"/>
                  </a:cubicBezTo>
                  <a:cubicBezTo>
                    <a:pt x="32" y="222"/>
                    <a:pt x="30" y="221"/>
                    <a:pt x="29" y="221"/>
                  </a:cubicBezTo>
                  <a:cubicBezTo>
                    <a:pt x="24" y="221"/>
                    <a:pt x="20" y="223"/>
                    <a:pt x="16" y="228"/>
                  </a:cubicBezTo>
                  <a:cubicBezTo>
                    <a:pt x="11" y="237"/>
                    <a:pt x="5" y="251"/>
                    <a:pt x="17" y="252"/>
                  </a:cubicBezTo>
                  <a:cubicBezTo>
                    <a:pt x="17" y="252"/>
                    <a:pt x="16" y="252"/>
                    <a:pt x="16" y="252"/>
                  </a:cubicBezTo>
                  <a:cubicBezTo>
                    <a:pt x="2" y="252"/>
                    <a:pt x="4" y="264"/>
                    <a:pt x="12" y="275"/>
                  </a:cubicBezTo>
                  <a:cubicBezTo>
                    <a:pt x="1" y="275"/>
                    <a:pt x="11" y="328"/>
                    <a:pt x="12" y="334"/>
                  </a:cubicBezTo>
                  <a:cubicBezTo>
                    <a:pt x="12" y="323"/>
                    <a:pt x="15" y="317"/>
                    <a:pt x="18" y="317"/>
                  </a:cubicBezTo>
                  <a:cubicBezTo>
                    <a:pt x="21" y="317"/>
                    <a:pt x="24" y="324"/>
                    <a:pt x="22" y="336"/>
                  </a:cubicBezTo>
                  <a:cubicBezTo>
                    <a:pt x="19" y="352"/>
                    <a:pt x="19" y="369"/>
                    <a:pt x="19" y="385"/>
                  </a:cubicBezTo>
                  <a:cubicBezTo>
                    <a:pt x="31" y="384"/>
                    <a:pt x="32" y="343"/>
                    <a:pt x="34" y="330"/>
                  </a:cubicBezTo>
                  <a:cubicBezTo>
                    <a:pt x="35" y="343"/>
                    <a:pt x="36" y="356"/>
                    <a:pt x="36" y="368"/>
                  </a:cubicBezTo>
                  <a:cubicBezTo>
                    <a:pt x="35" y="377"/>
                    <a:pt x="35" y="390"/>
                    <a:pt x="28" y="394"/>
                  </a:cubicBezTo>
                  <a:cubicBezTo>
                    <a:pt x="27" y="395"/>
                    <a:pt x="26" y="395"/>
                    <a:pt x="25" y="395"/>
                  </a:cubicBezTo>
                  <a:cubicBezTo>
                    <a:pt x="22" y="395"/>
                    <a:pt x="21" y="394"/>
                    <a:pt x="19" y="394"/>
                  </a:cubicBezTo>
                  <a:cubicBezTo>
                    <a:pt x="18" y="394"/>
                    <a:pt x="16" y="395"/>
                    <a:pt x="15" y="399"/>
                  </a:cubicBezTo>
                  <a:cubicBezTo>
                    <a:pt x="7" y="421"/>
                    <a:pt x="23" y="426"/>
                    <a:pt x="24" y="445"/>
                  </a:cubicBezTo>
                  <a:cubicBezTo>
                    <a:pt x="25" y="463"/>
                    <a:pt x="19" y="475"/>
                    <a:pt x="11" y="487"/>
                  </a:cubicBezTo>
                  <a:cubicBezTo>
                    <a:pt x="18" y="487"/>
                    <a:pt x="29" y="499"/>
                    <a:pt x="32" y="507"/>
                  </a:cubicBezTo>
                  <a:cubicBezTo>
                    <a:pt x="37" y="520"/>
                    <a:pt x="24" y="514"/>
                    <a:pt x="25" y="518"/>
                  </a:cubicBezTo>
                  <a:cubicBezTo>
                    <a:pt x="25" y="520"/>
                    <a:pt x="26" y="522"/>
                    <a:pt x="26" y="523"/>
                  </a:cubicBezTo>
                  <a:lnTo>
                    <a:pt x="26" y="523"/>
                  </a:lnTo>
                  <a:cubicBezTo>
                    <a:pt x="25" y="522"/>
                    <a:pt x="24" y="522"/>
                    <a:pt x="23" y="522"/>
                  </a:cubicBezTo>
                  <a:cubicBezTo>
                    <a:pt x="21" y="522"/>
                    <a:pt x="20" y="523"/>
                    <a:pt x="19" y="524"/>
                  </a:cubicBezTo>
                  <a:cubicBezTo>
                    <a:pt x="16" y="532"/>
                    <a:pt x="19" y="549"/>
                    <a:pt x="20" y="556"/>
                  </a:cubicBezTo>
                  <a:cubicBezTo>
                    <a:pt x="21" y="565"/>
                    <a:pt x="23" y="582"/>
                    <a:pt x="30" y="587"/>
                  </a:cubicBezTo>
                  <a:cubicBezTo>
                    <a:pt x="35" y="590"/>
                    <a:pt x="37" y="590"/>
                    <a:pt x="37" y="599"/>
                  </a:cubicBezTo>
                  <a:cubicBezTo>
                    <a:pt x="37" y="604"/>
                    <a:pt x="35" y="608"/>
                    <a:pt x="31" y="611"/>
                  </a:cubicBezTo>
                  <a:cubicBezTo>
                    <a:pt x="27" y="612"/>
                    <a:pt x="29" y="614"/>
                    <a:pt x="29" y="621"/>
                  </a:cubicBezTo>
                  <a:cubicBezTo>
                    <a:pt x="30" y="630"/>
                    <a:pt x="37" y="638"/>
                    <a:pt x="39" y="647"/>
                  </a:cubicBezTo>
                  <a:cubicBezTo>
                    <a:pt x="41" y="657"/>
                    <a:pt x="43" y="666"/>
                    <a:pt x="43" y="676"/>
                  </a:cubicBezTo>
                  <a:cubicBezTo>
                    <a:pt x="42" y="682"/>
                    <a:pt x="37" y="692"/>
                    <a:pt x="37" y="695"/>
                  </a:cubicBezTo>
                  <a:cubicBezTo>
                    <a:pt x="37" y="696"/>
                    <a:pt x="37" y="696"/>
                    <a:pt x="37" y="696"/>
                  </a:cubicBezTo>
                  <a:cubicBezTo>
                    <a:pt x="38" y="696"/>
                    <a:pt x="39" y="696"/>
                    <a:pt x="40" y="696"/>
                  </a:cubicBezTo>
                  <a:cubicBezTo>
                    <a:pt x="40" y="696"/>
                    <a:pt x="41" y="696"/>
                    <a:pt x="41" y="697"/>
                  </a:cubicBezTo>
                  <a:lnTo>
                    <a:pt x="42" y="705"/>
                  </a:lnTo>
                  <a:lnTo>
                    <a:pt x="44" y="742"/>
                  </a:lnTo>
                  <a:cubicBezTo>
                    <a:pt x="45" y="754"/>
                    <a:pt x="44" y="781"/>
                    <a:pt x="56" y="781"/>
                  </a:cubicBezTo>
                  <a:cubicBezTo>
                    <a:pt x="56" y="781"/>
                    <a:pt x="56" y="781"/>
                    <a:pt x="57" y="781"/>
                  </a:cubicBezTo>
                  <a:lnTo>
                    <a:pt x="57" y="781"/>
                  </a:lnTo>
                  <a:cubicBezTo>
                    <a:pt x="47" y="782"/>
                    <a:pt x="49" y="808"/>
                    <a:pt x="50" y="818"/>
                  </a:cubicBezTo>
                  <a:cubicBezTo>
                    <a:pt x="50" y="833"/>
                    <a:pt x="58" y="834"/>
                    <a:pt x="59" y="848"/>
                  </a:cubicBezTo>
                  <a:cubicBezTo>
                    <a:pt x="59" y="853"/>
                    <a:pt x="51" y="850"/>
                    <a:pt x="50" y="856"/>
                  </a:cubicBezTo>
                  <a:cubicBezTo>
                    <a:pt x="48" y="861"/>
                    <a:pt x="49" y="869"/>
                    <a:pt x="50" y="874"/>
                  </a:cubicBezTo>
                  <a:cubicBezTo>
                    <a:pt x="52" y="882"/>
                    <a:pt x="54" y="890"/>
                    <a:pt x="58" y="896"/>
                  </a:cubicBezTo>
                  <a:cubicBezTo>
                    <a:pt x="59" y="897"/>
                    <a:pt x="60" y="898"/>
                    <a:pt x="62" y="898"/>
                  </a:cubicBezTo>
                  <a:cubicBezTo>
                    <a:pt x="64" y="898"/>
                    <a:pt x="67" y="897"/>
                    <a:pt x="69" y="897"/>
                  </a:cubicBezTo>
                  <a:lnTo>
                    <a:pt x="69" y="897"/>
                  </a:lnTo>
                  <a:cubicBezTo>
                    <a:pt x="55" y="899"/>
                    <a:pt x="68" y="915"/>
                    <a:pt x="68" y="924"/>
                  </a:cubicBezTo>
                  <a:cubicBezTo>
                    <a:pt x="69" y="934"/>
                    <a:pt x="45" y="924"/>
                    <a:pt x="50" y="939"/>
                  </a:cubicBezTo>
                  <a:cubicBezTo>
                    <a:pt x="57" y="957"/>
                    <a:pt x="73" y="947"/>
                    <a:pt x="83" y="953"/>
                  </a:cubicBezTo>
                  <a:cubicBezTo>
                    <a:pt x="91" y="957"/>
                    <a:pt x="74" y="975"/>
                    <a:pt x="72" y="975"/>
                  </a:cubicBezTo>
                  <a:cubicBezTo>
                    <a:pt x="72" y="975"/>
                    <a:pt x="72" y="975"/>
                    <a:pt x="72" y="975"/>
                  </a:cubicBezTo>
                  <a:lnTo>
                    <a:pt x="72" y="975"/>
                  </a:lnTo>
                  <a:cubicBezTo>
                    <a:pt x="77" y="977"/>
                    <a:pt x="79" y="974"/>
                    <a:pt x="81" y="983"/>
                  </a:cubicBezTo>
                  <a:cubicBezTo>
                    <a:pt x="81" y="986"/>
                    <a:pt x="81" y="994"/>
                    <a:pt x="84" y="996"/>
                  </a:cubicBezTo>
                  <a:cubicBezTo>
                    <a:pt x="84" y="997"/>
                    <a:pt x="85" y="997"/>
                    <a:pt x="85" y="997"/>
                  </a:cubicBezTo>
                  <a:cubicBezTo>
                    <a:pt x="86" y="997"/>
                    <a:pt x="88" y="996"/>
                    <a:pt x="89" y="996"/>
                  </a:cubicBezTo>
                  <a:cubicBezTo>
                    <a:pt x="90" y="996"/>
                    <a:pt x="91" y="997"/>
                    <a:pt x="92" y="997"/>
                  </a:cubicBezTo>
                  <a:cubicBezTo>
                    <a:pt x="95" y="1000"/>
                    <a:pt x="95" y="1007"/>
                    <a:pt x="96" y="1011"/>
                  </a:cubicBezTo>
                  <a:cubicBezTo>
                    <a:pt x="89" y="1011"/>
                    <a:pt x="85" y="1014"/>
                    <a:pt x="88" y="1024"/>
                  </a:cubicBezTo>
                  <a:cubicBezTo>
                    <a:pt x="93" y="1038"/>
                    <a:pt x="97" y="1041"/>
                    <a:pt x="85" y="1044"/>
                  </a:cubicBezTo>
                  <a:cubicBezTo>
                    <a:pt x="81" y="1045"/>
                    <a:pt x="84" y="1065"/>
                    <a:pt x="87" y="1066"/>
                  </a:cubicBezTo>
                  <a:cubicBezTo>
                    <a:pt x="88" y="1067"/>
                    <a:pt x="89" y="1067"/>
                    <a:pt x="90" y="1067"/>
                  </a:cubicBezTo>
                  <a:cubicBezTo>
                    <a:pt x="91" y="1067"/>
                    <a:pt x="92" y="1066"/>
                    <a:pt x="93" y="1066"/>
                  </a:cubicBezTo>
                  <a:cubicBezTo>
                    <a:pt x="93" y="1066"/>
                    <a:pt x="94" y="1067"/>
                    <a:pt x="95" y="1071"/>
                  </a:cubicBezTo>
                  <a:cubicBezTo>
                    <a:pt x="98" y="1081"/>
                    <a:pt x="99" y="1092"/>
                    <a:pt x="99" y="1102"/>
                  </a:cubicBezTo>
                  <a:cubicBezTo>
                    <a:pt x="99" y="1113"/>
                    <a:pt x="93" y="1114"/>
                    <a:pt x="92" y="1124"/>
                  </a:cubicBezTo>
                  <a:cubicBezTo>
                    <a:pt x="90" y="1133"/>
                    <a:pt x="92" y="1146"/>
                    <a:pt x="98" y="1152"/>
                  </a:cubicBezTo>
                  <a:cubicBezTo>
                    <a:pt x="106" y="1160"/>
                    <a:pt x="98" y="1182"/>
                    <a:pt x="96" y="1182"/>
                  </a:cubicBezTo>
                  <a:cubicBezTo>
                    <a:pt x="96" y="1182"/>
                    <a:pt x="96" y="1182"/>
                    <a:pt x="96" y="1182"/>
                  </a:cubicBezTo>
                  <a:lnTo>
                    <a:pt x="96" y="1182"/>
                  </a:lnTo>
                  <a:cubicBezTo>
                    <a:pt x="98" y="1184"/>
                    <a:pt x="99" y="1185"/>
                    <a:pt x="101" y="1185"/>
                  </a:cubicBezTo>
                  <a:cubicBezTo>
                    <a:pt x="108" y="1185"/>
                    <a:pt x="113" y="1168"/>
                    <a:pt x="117" y="1168"/>
                  </a:cubicBezTo>
                  <a:cubicBezTo>
                    <a:pt x="117" y="1168"/>
                    <a:pt x="117" y="1168"/>
                    <a:pt x="117" y="1168"/>
                  </a:cubicBezTo>
                  <a:lnTo>
                    <a:pt x="117" y="1168"/>
                  </a:lnTo>
                  <a:cubicBezTo>
                    <a:pt x="118" y="1168"/>
                    <a:pt x="120" y="1180"/>
                    <a:pt x="117" y="1181"/>
                  </a:cubicBezTo>
                  <a:cubicBezTo>
                    <a:pt x="111" y="1182"/>
                    <a:pt x="116" y="1196"/>
                    <a:pt x="119" y="1202"/>
                  </a:cubicBezTo>
                  <a:cubicBezTo>
                    <a:pt x="126" y="1216"/>
                    <a:pt x="115" y="1211"/>
                    <a:pt x="110" y="1220"/>
                  </a:cubicBezTo>
                  <a:cubicBezTo>
                    <a:pt x="105" y="1226"/>
                    <a:pt x="114" y="1227"/>
                    <a:pt x="115" y="1228"/>
                  </a:cubicBezTo>
                  <a:cubicBezTo>
                    <a:pt x="115" y="1228"/>
                    <a:pt x="116" y="1228"/>
                    <a:pt x="116" y="1228"/>
                  </a:cubicBezTo>
                  <a:cubicBezTo>
                    <a:pt x="121" y="1228"/>
                    <a:pt x="123" y="1238"/>
                    <a:pt x="124" y="1244"/>
                  </a:cubicBezTo>
                  <a:cubicBezTo>
                    <a:pt x="126" y="1258"/>
                    <a:pt x="123" y="1262"/>
                    <a:pt x="134" y="1272"/>
                  </a:cubicBezTo>
                  <a:cubicBezTo>
                    <a:pt x="134" y="1274"/>
                    <a:pt x="140" y="1283"/>
                    <a:pt x="140" y="1285"/>
                  </a:cubicBezTo>
                  <a:cubicBezTo>
                    <a:pt x="139" y="1285"/>
                    <a:pt x="139" y="1285"/>
                    <a:pt x="138" y="1285"/>
                  </a:cubicBezTo>
                  <a:cubicBezTo>
                    <a:pt x="135" y="1285"/>
                    <a:pt x="129" y="1282"/>
                    <a:pt x="125" y="1282"/>
                  </a:cubicBezTo>
                  <a:cubicBezTo>
                    <a:pt x="122" y="1282"/>
                    <a:pt x="120" y="1283"/>
                    <a:pt x="120" y="1289"/>
                  </a:cubicBezTo>
                  <a:cubicBezTo>
                    <a:pt x="120" y="1302"/>
                    <a:pt x="124" y="1317"/>
                    <a:pt x="126" y="1332"/>
                  </a:cubicBezTo>
                  <a:lnTo>
                    <a:pt x="126" y="1332"/>
                  </a:lnTo>
                  <a:cubicBezTo>
                    <a:pt x="126" y="1328"/>
                    <a:pt x="127" y="1323"/>
                    <a:pt x="130" y="1323"/>
                  </a:cubicBezTo>
                  <a:cubicBezTo>
                    <a:pt x="132" y="1323"/>
                    <a:pt x="133" y="1347"/>
                    <a:pt x="139" y="1347"/>
                  </a:cubicBezTo>
                  <a:cubicBezTo>
                    <a:pt x="139" y="1347"/>
                    <a:pt x="139" y="1347"/>
                    <a:pt x="139" y="1347"/>
                  </a:cubicBezTo>
                  <a:lnTo>
                    <a:pt x="139" y="1347"/>
                  </a:lnTo>
                  <a:cubicBezTo>
                    <a:pt x="137" y="1346"/>
                    <a:pt x="140" y="1330"/>
                    <a:pt x="142" y="1330"/>
                  </a:cubicBezTo>
                  <a:cubicBezTo>
                    <a:pt x="143" y="1330"/>
                    <a:pt x="143" y="1330"/>
                    <a:pt x="143" y="1331"/>
                  </a:cubicBezTo>
                  <a:cubicBezTo>
                    <a:pt x="147" y="1341"/>
                    <a:pt x="161" y="1354"/>
                    <a:pt x="147" y="1357"/>
                  </a:cubicBezTo>
                  <a:cubicBezTo>
                    <a:pt x="145" y="1356"/>
                    <a:pt x="142" y="1354"/>
                    <a:pt x="140" y="1354"/>
                  </a:cubicBezTo>
                  <a:cubicBezTo>
                    <a:pt x="138" y="1354"/>
                    <a:pt x="137" y="1356"/>
                    <a:pt x="137" y="1360"/>
                  </a:cubicBezTo>
                  <a:cubicBezTo>
                    <a:pt x="137" y="1373"/>
                    <a:pt x="140" y="1391"/>
                    <a:pt x="145" y="1403"/>
                  </a:cubicBezTo>
                  <a:cubicBezTo>
                    <a:pt x="146" y="1406"/>
                    <a:pt x="147" y="1407"/>
                    <a:pt x="149" y="1407"/>
                  </a:cubicBezTo>
                  <a:cubicBezTo>
                    <a:pt x="153" y="1407"/>
                    <a:pt x="157" y="1402"/>
                    <a:pt x="161" y="1402"/>
                  </a:cubicBezTo>
                  <a:cubicBezTo>
                    <a:pt x="161" y="1402"/>
                    <a:pt x="161" y="1402"/>
                    <a:pt x="161" y="1402"/>
                  </a:cubicBezTo>
                  <a:cubicBezTo>
                    <a:pt x="162" y="1409"/>
                    <a:pt x="161" y="1434"/>
                    <a:pt x="157" y="1438"/>
                  </a:cubicBezTo>
                  <a:cubicBezTo>
                    <a:pt x="157" y="1439"/>
                    <a:pt x="156" y="1439"/>
                    <a:pt x="156" y="1439"/>
                  </a:cubicBezTo>
                  <a:cubicBezTo>
                    <a:pt x="153" y="1439"/>
                    <a:pt x="148" y="1422"/>
                    <a:pt x="147" y="1420"/>
                  </a:cubicBezTo>
                  <a:lnTo>
                    <a:pt x="147" y="1420"/>
                  </a:lnTo>
                  <a:cubicBezTo>
                    <a:pt x="149" y="1429"/>
                    <a:pt x="155" y="1448"/>
                    <a:pt x="152" y="1456"/>
                  </a:cubicBezTo>
                  <a:cubicBezTo>
                    <a:pt x="148" y="1462"/>
                    <a:pt x="138" y="1462"/>
                    <a:pt x="133" y="1463"/>
                  </a:cubicBezTo>
                  <a:cubicBezTo>
                    <a:pt x="143" y="1467"/>
                    <a:pt x="153" y="1470"/>
                    <a:pt x="162" y="1478"/>
                  </a:cubicBezTo>
                  <a:cubicBezTo>
                    <a:pt x="167" y="1483"/>
                    <a:pt x="167" y="1492"/>
                    <a:pt x="170" y="1498"/>
                  </a:cubicBezTo>
                  <a:cubicBezTo>
                    <a:pt x="172" y="1502"/>
                    <a:pt x="182" y="1505"/>
                    <a:pt x="177" y="1512"/>
                  </a:cubicBezTo>
                  <a:cubicBezTo>
                    <a:pt x="176" y="1514"/>
                    <a:pt x="174" y="1514"/>
                    <a:pt x="172" y="1514"/>
                  </a:cubicBezTo>
                  <a:cubicBezTo>
                    <a:pt x="168" y="1514"/>
                    <a:pt x="163" y="1511"/>
                    <a:pt x="159" y="1511"/>
                  </a:cubicBezTo>
                  <a:cubicBezTo>
                    <a:pt x="157" y="1511"/>
                    <a:pt x="156" y="1511"/>
                    <a:pt x="154" y="1512"/>
                  </a:cubicBezTo>
                  <a:cubicBezTo>
                    <a:pt x="149" y="1517"/>
                    <a:pt x="157" y="1528"/>
                    <a:pt x="161" y="1532"/>
                  </a:cubicBezTo>
                  <a:cubicBezTo>
                    <a:pt x="164" y="1537"/>
                    <a:pt x="167" y="1536"/>
                    <a:pt x="170" y="1543"/>
                  </a:cubicBezTo>
                  <a:cubicBezTo>
                    <a:pt x="173" y="1551"/>
                    <a:pt x="174" y="1559"/>
                    <a:pt x="175" y="1567"/>
                  </a:cubicBezTo>
                  <a:cubicBezTo>
                    <a:pt x="180" y="1586"/>
                    <a:pt x="181" y="1613"/>
                    <a:pt x="191" y="1629"/>
                  </a:cubicBezTo>
                  <a:cubicBezTo>
                    <a:pt x="194" y="1633"/>
                    <a:pt x="200" y="1633"/>
                    <a:pt x="198" y="1639"/>
                  </a:cubicBezTo>
                  <a:cubicBezTo>
                    <a:pt x="197" y="1646"/>
                    <a:pt x="191" y="1649"/>
                    <a:pt x="190" y="1657"/>
                  </a:cubicBezTo>
                  <a:cubicBezTo>
                    <a:pt x="188" y="1673"/>
                    <a:pt x="191" y="1698"/>
                    <a:pt x="201" y="1712"/>
                  </a:cubicBezTo>
                  <a:cubicBezTo>
                    <a:pt x="202" y="1715"/>
                    <a:pt x="212" y="1719"/>
                    <a:pt x="211" y="1721"/>
                  </a:cubicBezTo>
                  <a:cubicBezTo>
                    <a:pt x="210" y="1728"/>
                    <a:pt x="198" y="1725"/>
                    <a:pt x="201" y="1734"/>
                  </a:cubicBezTo>
                  <a:cubicBezTo>
                    <a:pt x="201" y="1734"/>
                    <a:pt x="210" y="1735"/>
                    <a:pt x="213" y="1743"/>
                  </a:cubicBezTo>
                  <a:cubicBezTo>
                    <a:pt x="214" y="1748"/>
                    <a:pt x="215" y="1755"/>
                    <a:pt x="220" y="1755"/>
                  </a:cubicBezTo>
                  <a:cubicBezTo>
                    <a:pt x="231" y="1755"/>
                    <a:pt x="231" y="1758"/>
                    <a:pt x="241" y="1767"/>
                  </a:cubicBezTo>
                  <a:cubicBezTo>
                    <a:pt x="239" y="1770"/>
                    <a:pt x="228" y="1780"/>
                    <a:pt x="225" y="1780"/>
                  </a:cubicBezTo>
                  <a:cubicBezTo>
                    <a:pt x="224" y="1780"/>
                    <a:pt x="224" y="1780"/>
                    <a:pt x="224" y="1780"/>
                  </a:cubicBezTo>
                  <a:cubicBezTo>
                    <a:pt x="224" y="1776"/>
                    <a:pt x="227" y="1768"/>
                    <a:pt x="221" y="1764"/>
                  </a:cubicBezTo>
                  <a:cubicBezTo>
                    <a:pt x="220" y="1763"/>
                    <a:pt x="219" y="1763"/>
                    <a:pt x="219" y="1763"/>
                  </a:cubicBezTo>
                  <a:cubicBezTo>
                    <a:pt x="217" y="1763"/>
                    <a:pt x="216" y="1766"/>
                    <a:pt x="216" y="1769"/>
                  </a:cubicBezTo>
                  <a:cubicBezTo>
                    <a:pt x="216" y="1776"/>
                    <a:pt x="229" y="1794"/>
                    <a:pt x="222" y="1801"/>
                  </a:cubicBezTo>
                  <a:cubicBezTo>
                    <a:pt x="221" y="1803"/>
                    <a:pt x="221" y="1806"/>
                    <a:pt x="222" y="1809"/>
                  </a:cubicBezTo>
                  <a:lnTo>
                    <a:pt x="222" y="1809"/>
                  </a:lnTo>
                  <a:cubicBezTo>
                    <a:pt x="224" y="1805"/>
                    <a:pt x="229" y="1800"/>
                    <a:pt x="233" y="1800"/>
                  </a:cubicBezTo>
                  <a:cubicBezTo>
                    <a:pt x="235" y="1800"/>
                    <a:pt x="237" y="1802"/>
                    <a:pt x="238" y="1807"/>
                  </a:cubicBezTo>
                  <a:lnTo>
                    <a:pt x="222" y="1810"/>
                  </a:lnTo>
                  <a:lnTo>
                    <a:pt x="222" y="1810"/>
                  </a:lnTo>
                  <a:cubicBezTo>
                    <a:pt x="222" y="1810"/>
                    <a:pt x="222" y="1810"/>
                    <a:pt x="222" y="1809"/>
                  </a:cubicBezTo>
                  <a:lnTo>
                    <a:pt x="222" y="1809"/>
                  </a:lnTo>
                  <a:cubicBezTo>
                    <a:pt x="222" y="1810"/>
                    <a:pt x="222" y="1810"/>
                    <a:pt x="222" y="1810"/>
                  </a:cubicBezTo>
                  <a:lnTo>
                    <a:pt x="222" y="1810"/>
                  </a:lnTo>
                  <a:lnTo>
                    <a:pt x="222" y="1810"/>
                  </a:lnTo>
                  <a:cubicBezTo>
                    <a:pt x="225" y="1823"/>
                    <a:pt x="235" y="1845"/>
                    <a:pt x="237" y="1855"/>
                  </a:cubicBezTo>
                  <a:cubicBezTo>
                    <a:pt x="247" y="1853"/>
                    <a:pt x="244" y="1845"/>
                    <a:pt x="252" y="1843"/>
                  </a:cubicBezTo>
                  <a:lnTo>
                    <a:pt x="252" y="1843"/>
                  </a:lnTo>
                  <a:cubicBezTo>
                    <a:pt x="254" y="1852"/>
                    <a:pt x="246" y="1862"/>
                    <a:pt x="248" y="1865"/>
                  </a:cubicBezTo>
                  <a:cubicBezTo>
                    <a:pt x="251" y="1872"/>
                    <a:pt x="261" y="1876"/>
                    <a:pt x="266" y="1880"/>
                  </a:cubicBezTo>
                  <a:cubicBezTo>
                    <a:pt x="260" y="1885"/>
                    <a:pt x="238" y="1931"/>
                    <a:pt x="253" y="1931"/>
                  </a:cubicBezTo>
                  <a:cubicBezTo>
                    <a:pt x="253" y="1931"/>
                    <a:pt x="254" y="1931"/>
                    <a:pt x="255" y="1931"/>
                  </a:cubicBezTo>
                  <a:cubicBezTo>
                    <a:pt x="255" y="1925"/>
                    <a:pt x="252" y="1925"/>
                    <a:pt x="250" y="1923"/>
                  </a:cubicBezTo>
                  <a:cubicBezTo>
                    <a:pt x="250" y="1921"/>
                    <a:pt x="251" y="1921"/>
                    <a:pt x="253" y="1921"/>
                  </a:cubicBezTo>
                  <a:cubicBezTo>
                    <a:pt x="257" y="1921"/>
                    <a:pt x="262" y="1922"/>
                    <a:pt x="264" y="1923"/>
                  </a:cubicBezTo>
                  <a:cubicBezTo>
                    <a:pt x="268" y="1926"/>
                    <a:pt x="271" y="1932"/>
                    <a:pt x="271" y="1938"/>
                  </a:cubicBezTo>
                  <a:cubicBezTo>
                    <a:pt x="272" y="1952"/>
                    <a:pt x="255" y="1940"/>
                    <a:pt x="256" y="1956"/>
                  </a:cubicBezTo>
                  <a:cubicBezTo>
                    <a:pt x="257" y="1963"/>
                    <a:pt x="259" y="1973"/>
                    <a:pt x="263" y="1980"/>
                  </a:cubicBezTo>
                  <a:cubicBezTo>
                    <a:pt x="266" y="1988"/>
                    <a:pt x="272" y="1980"/>
                    <a:pt x="276" y="1992"/>
                  </a:cubicBezTo>
                  <a:cubicBezTo>
                    <a:pt x="278" y="2000"/>
                    <a:pt x="280" y="2005"/>
                    <a:pt x="274" y="2007"/>
                  </a:cubicBezTo>
                  <a:cubicBezTo>
                    <a:pt x="273" y="2006"/>
                    <a:pt x="269" y="2004"/>
                    <a:pt x="267" y="2004"/>
                  </a:cubicBezTo>
                  <a:cubicBezTo>
                    <a:pt x="266" y="2004"/>
                    <a:pt x="266" y="2004"/>
                    <a:pt x="265" y="2004"/>
                  </a:cubicBezTo>
                  <a:cubicBezTo>
                    <a:pt x="262" y="2006"/>
                    <a:pt x="296" y="2034"/>
                    <a:pt x="289" y="2042"/>
                  </a:cubicBezTo>
                  <a:cubicBezTo>
                    <a:pt x="284" y="2048"/>
                    <a:pt x="277" y="2045"/>
                    <a:pt x="279" y="2060"/>
                  </a:cubicBezTo>
                  <a:cubicBezTo>
                    <a:pt x="279" y="2063"/>
                    <a:pt x="284" y="2076"/>
                    <a:pt x="286" y="2079"/>
                  </a:cubicBezTo>
                  <a:cubicBezTo>
                    <a:pt x="286" y="2078"/>
                    <a:pt x="292" y="2056"/>
                    <a:pt x="295" y="2056"/>
                  </a:cubicBezTo>
                  <a:cubicBezTo>
                    <a:pt x="296" y="2056"/>
                    <a:pt x="296" y="2057"/>
                    <a:pt x="297" y="2059"/>
                  </a:cubicBezTo>
                  <a:cubicBezTo>
                    <a:pt x="298" y="2070"/>
                    <a:pt x="298" y="2080"/>
                    <a:pt x="300" y="2090"/>
                  </a:cubicBezTo>
                  <a:lnTo>
                    <a:pt x="305" y="2106"/>
                  </a:lnTo>
                  <a:cubicBezTo>
                    <a:pt x="305" y="2110"/>
                    <a:pt x="305" y="2112"/>
                    <a:pt x="307" y="2112"/>
                  </a:cubicBezTo>
                  <a:cubicBezTo>
                    <a:pt x="307" y="2112"/>
                    <a:pt x="308" y="2112"/>
                    <a:pt x="308" y="2111"/>
                  </a:cubicBezTo>
                  <a:lnTo>
                    <a:pt x="308" y="2111"/>
                  </a:lnTo>
                  <a:cubicBezTo>
                    <a:pt x="309" y="2113"/>
                    <a:pt x="308" y="2113"/>
                    <a:pt x="306" y="2113"/>
                  </a:cubicBezTo>
                  <a:cubicBezTo>
                    <a:pt x="302" y="2113"/>
                    <a:pt x="296" y="2112"/>
                    <a:pt x="294" y="2112"/>
                  </a:cubicBezTo>
                  <a:cubicBezTo>
                    <a:pt x="294" y="2112"/>
                    <a:pt x="293" y="2112"/>
                    <a:pt x="293" y="2112"/>
                  </a:cubicBezTo>
                  <a:cubicBezTo>
                    <a:pt x="289" y="2115"/>
                    <a:pt x="298" y="2124"/>
                    <a:pt x="299" y="2125"/>
                  </a:cubicBezTo>
                  <a:cubicBezTo>
                    <a:pt x="303" y="2127"/>
                    <a:pt x="312" y="2132"/>
                    <a:pt x="310" y="2138"/>
                  </a:cubicBezTo>
                  <a:cubicBezTo>
                    <a:pt x="308" y="2145"/>
                    <a:pt x="302" y="2142"/>
                    <a:pt x="299" y="2145"/>
                  </a:cubicBezTo>
                  <a:lnTo>
                    <a:pt x="299" y="2145"/>
                  </a:lnTo>
                  <a:cubicBezTo>
                    <a:pt x="300" y="2144"/>
                    <a:pt x="300" y="2144"/>
                    <a:pt x="301" y="2144"/>
                  </a:cubicBezTo>
                  <a:cubicBezTo>
                    <a:pt x="306" y="2144"/>
                    <a:pt x="318" y="2160"/>
                    <a:pt x="320" y="2165"/>
                  </a:cubicBezTo>
                  <a:cubicBezTo>
                    <a:pt x="323" y="2170"/>
                    <a:pt x="326" y="2177"/>
                    <a:pt x="326" y="2183"/>
                  </a:cubicBezTo>
                  <a:cubicBezTo>
                    <a:pt x="326" y="2188"/>
                    <a:pt x="321" y="2187"/>
                    <a:pt x="321" y="2193"/>
                  </a:cubicBezTo>
                  <a:cubicBezTo>
                    <a:pt x="321" y="2197"/>
                    <a:pt x="325" y="2217"/>
                    <a:pt x="330" y="2217"/>
                  </a:cubicBezTo>
                  <a:cubicBezTo>
                    <a:pt x="331" y="2217"/>
                    <a:pt x="331" y="2217"/>
                    <a:pt x="331" y="2217"/>
                  </a:cubicBezTo>
                  <a:cubicBezTo>
                    <a:pt x="332" y="2217"/>
                    <a:pt x="333" y="2217"/>
                    <a:pt x="334" y="2217"/>
                  </a:cubicBezTo>
                  <a:cubicBezTo>
                    <a:pt x="337" y="2217"/>
                    <a:pt x="339" y="2219"/>
                    <a:pt x="341" y="2225"/>
                  </a:cubicBezTo>
                  <a:cubicBezTo>
                    <a:pt x="341" y="2225"/>
                    <a:pt x="345" y="2235"/>
                    <a:pt x="344" y="2236"/>
                  </a:cubicBezTo>
                  <a:cubicBezTo>
                    <a:pt x="342" y="2236"/>
                    <a:pt x="332" y="2228"/>
                    <a:pt x="327" y="2228"/>
                  </a:cubicBezTo>
                  <a:cubicBezTo>
                    <a:pt x="325" y="2228"/>
                    <a:pt x="324" y="2230"/>
                    <a:pt x="325" y="2234"/>
                  </a:cubicBezTo>
                  <a:cubicBezTo>
                    <a:pt x="326" y="2246"/>
                    <a:pt x="339" y="2247"/>
                    <a:pt x="337" y="2260"/>
                  </a:cubicBezTo>
                  <a:cubicBezTo>
                    <a:pt x="335" y="2274"/>
                    <a:pt x="343" y="2281"/>
                    <a:pt x="351" y="2290"/>
                  </a:cubicBezTo>
                  <a:cubicBezTo>
                    <a:pt x="357" y="2297"/>
                    <a:pt x="354" y="2296"/>
                    <a:pt x="353" y="2301"/>
                  </a:cubicBezTo>
                  <a:cubicBezTo>
                    <a:pt x="353" y="2304"/>
                    <a:pt x="359" y="2310"/>
                    <a:pt x="360" y="2314"/>
                  </a:cubicBezTo>
                  <a:cubicBezTo>
                    <a:pt x="367" y="2317"/>
                    <a:pt x="378" y="2328"/>
                    <a:pt x="369" y="2335"/>
                  </a:cubicBezTo>
                  <a:cubicBezTo>
                    <a:pt x="367" y="2337"/>
                    <a:pt x="349" y="2348"/>
                    <a:pt x="362" y="2353"/>
                  </a:cubicBezTo>
                  <a:cubicBezTo>
                    <a:pt x="368" y="2355"/>
                    <a:pt x="372" y="2353"/>
                    <a:pt x="374" y="2364"/>
                  </a:cubicBezTo>
                  <a:cubicBezTo>
                    <a:pt x="374" y="2369"/>
                    <a:pt x="367" y="2367"/>
                    <a:pt x="366" y="2370"/>
                  </a:cubicBezTo>
                  <a:cubicBezTo>
                    <a:pt x="364" y="2374"/>
                    <a:pt x="367" y="2380"/>
                    <a:pt x="367" y="2385"/>
                  </a:cubicBezTo>
                  <a:lnTo>
                    <a:pt x="379" y="2382"/>
                  </a:lnTo>
                  <a:cubicBezTo>
                    <a:pt x="379" y="2378"/>
                    <a:pt x="380" y="2372"/>
                    <a:pt x="382" y="2369"/>
                  </a:cubicBezTo>
                  <a:cubicBezTo>
                    <a:pt x="383" y="2369"/>
                    <a:pt x="383" y="2368"/>
                    <a:pt x="384" y="2368"/>
                  </a:cubicBezTo>
                  <a:cubicBezTo>
                    <a:pt x="387" y="2368"/>
                    <a:pt x="390" y="2383"/>
                    <a:pt x="391" y="2386"/>
                  </a:cubicBezTo>
                  <a:cubicBezTo>
                    <a:pt x="395" y="2399"/>
                    <a:pt x="387" y="2394"/>
                    <a:pt x="386" y="2406"/>
                  </a:cubicBezTo>
                  <a:cubicBezTo>
                    <a:pt x="386" y="2408"/>
                    <a:pt x="385" y="2426"/>
                    <a:pt x="387" y="2427"/>
                  </a:cubicBezTo>
                  <a:cubicBezTo>
                    <a:pt x="388" y="2428"/>
                    <a:pt x="389" y="2428"/>
                    <a:pt x="390" y="2428"/>
                  </a:cubicBezTo>
                  <a:cubicBezTo>
                    <a:pt x="391" y="2428"/>
                    <a:pt x="392" y="2428"/>
                    <a:pt x="393" y="2428"/>
                  </a:cubicBezTo>
                  <a:cubicBezTo>
                    <a:pt x="395" y="2428"/>
                    <a:pt x="397" y="2429"/>
                    <a:pt x="399" y="2434"/>
                  </a:cubicBezTo>
                  <a:cubicBezTo>
                    <a:pt x="401" y="2440"/>
                    <a:pt x="401" y="2447"/>
                    <a:pt x="404" y="2448"/>
                  </a:cubicBezTo>
                  <a:cubicBezTo>
                    <a:pt x="414" y="2451"/>
                    <a:pt x="421" y="2487"/>
                    <a:pt x="422" y="2496"/>
                  </a:cubicBezTo>
                  <a:cubicBezTo>
                    <a:pt x="425" y="2505"/>
                    <a:pt x="422" y="2504"/>
                    <a:pt x="418" y="2509"/>
                  </a:cubicBezTo>
                  <a:cubicBezTo>
                    <a:pt x="415" y="2513"/>
                    <a:pt x="420" y="2526"/>
                    <a:pt x="422" y="2531"/>
                  </a:cubicBezTo>
                  <a:cubicBezTo>
                    <a:pt x="422" y="2539"/>
                    <a:pt x="423" y="2551"/>
                    <a:pt x="431" y="2552"/>
                  </a:cubicBezTo>
                  <a:cubicBezTo>
                    <a:pt x="436" y="2553"/>
                    <a:pt x="436" y="2558"/>
                    <a:pt x="437" y="2565"/>
                  </a:cubicBezTo>
                  <a:cubicBezTo>
                    <a:pt x="439" y="2569"/>
                    <a:pt x="443" y="2569"/>
                    <a:pt x="445" y="2574"/>
                  </a:cubicBezTo>
                  <a:cubicBezTo>
                    <a:pt x="450" y="2583"/>
                    <a:pt x="449" y="2590"/>
                    <a:pt x="451" y="2599"/>
                  </a:cubicBezTo>
                  <a:cubicBezTo>
                    <a:pt x="453" y="2606"/>
                    <a:pt x="472" y="2619"/>
                    <a:pt x="480" y="2619"/>
                  </a:cubicBezTo>
                  <a:cubicBezTo>
                    <a:pt x="483" y="2619"/>
                    <a:pt x="484" y="2618"/>
                    <a:pt x="484" y="2616"/>
                  </a:cubicBezTo>
                  <a:lnTo>
                    <a:pt x="484" y="2616"/>
                  </a:lnTo>
                  <a:cubicBezTo>
                    <a:pt x="484" y="2616"/>
                    <a:pt x="484" y="2616"/>
                    <a:pt x="484" y="2616"/>
                  </a:cubicBezTo>
                  <a:cubicBezTo>
                    <a:pt x="484" y="2616"/>
                    <a:pt x="479" y="2606"/>
                    <a:pt x="479" y="2605"/>
                  </a:cubicBezTo>
                  <a:cubicBezTo>
                    <a:pt x="478" y="2600"/>
                    <a:pt x="477" y="2593"/>
                    <a:pt x="479" y="2587"/>
                  </a:cubicBezTo>
                  <a:cubicBezTo>
                    <a:pt x="480" y="2574"/>
                    <a:pt x="478" y="2559"/>
                    <a:pt x="473" y="2546"/>
                  </a:cubicBezTo>
                  <a:cubicBezTo>
                    <a:pt x="472" y="2543"/>
                    <a:pt x="470" y="2542"/>
                    <a:pt x="468" y="2542"/>
                  </a:cubicBezTo>
                  <a:cubicBezTo>
                    <a:pt x="465" y="2542"/>
                    <a:pt x="463" y="2543"/>
                    <a:pt x="461" y="2543"/>
                  </a:cubicBezTo>
                  <a:cubicBezTo>
                    <a:pt x="458" y="2543"/>
                    <a:pt x="455" y="2542"/>
                    <a:pt x="453" y="2538"/>
                  </a:cubicBezTo>
                  <a:cubicBezTo>
                    <a:pt x="450" y="2529"/>
                    <a:pt x="450" y="2522"/>
                    <a:pt x="452" y="2515"/>
                  </a:cubicBezTo>
                  <a:cubicBezTo>
                    <a:pt x="456" y="2513"/>
                    <a:pt x="457" y="2512"/>
                    <a:pt x="455" y="2506"/>
                  </a:cubicBezTo>
                  <a:cubicBezTo>
                    <a:pt x="453" y="2500"/>
                    <a:pt x="453" y="2499"/>
                    <a:pt x="452" y="2499"/>
                  </a:cubicBezTo>
                  <a:cubicBezTo>
                    <a:pt x="451" y="2499"/>
                    <a:pt x="450" y="2499"/>
                    <a:pt x="448" y="2499"/>
                  </a:cubicBezTo>
                  <a:cubicBezTo>
                    <a:pt x="447" y="2499"/>
                    <a:pt x="446" y="2499"/>
                    <a:pt x="445" y="2499"/>
                  </a:cubicBezTo>
                  <a:cubicBezTo>
                    <a:pt x="442" y="2499"/>
                    <a:pt x="437" y="2491"/>
                    <a:pt x="439" y="2487"/>
                  </a:cubicBezTo>
                  <a:cubicBezTo>
                    <a:pt x="442" y="2478"/>
                    <a:pt x="456" y="2489"/>
                    <a:pt x="451" y="2472"/>
                  </a:cubicBezTo>
                  <a:cubicBezTo>
                    <a:pt x="450" y="2466"/>
                    <a:pt x="441" y="2455"/>
                    <a:pt x="436" y="2455"/>
                  </a:cubicBezTo>
                  <a:cubicBezTo>
                    <a:pt x="435" y="2455"/>
                    <a:pt x="435" y="2455"/>
                    <a:pt x="435" y="2455"/>
                  </a:cubicBezTo>
                  <a:cubicBezTo>
                    <a:pt x="432" y="2452"/>
                    <a:pt x="432" y="2447"/>
                    <a:pt x="430" y="2443"/>
                  </a:cubicBezTo>
                  <a:cubicBezTo>
                    <a:pt x="429" y="2440"/>
                    <a:pt x="410" y="2411"/>
                    <a:pt x="411" y="2408"/>
                  </a:cubicBezTo>
                  <a:cubicBezTo>
                    <a:pt x="412" y="2407"/>
                    <a:pt x="412" y="2407"/>
                    <a:pt x="413" y="2407"/>
                  </a:cubicBezTo>
                  <a:cubicBezTo>
                    <a:pt x="418" y="2407"/>
                    <a:pt x="429" y="2418"/>
                    <a:pt x="432" y="2419"/>
                  </a:cubicBezTo>
                  <a:lnTo>
                    <a:pt x="432" y="2419"/>
                  </a:lnTo>
                  <a:cubicBezTo>
                    <a:pt x="428" y="2417"/>
                    <a:pt x="414" y="2382"/>
                    <a:pt x="410" y="2378"/>
                  </a:cubicBezTo>
                  <a:cubicBezTo>
                    <a:pt x="403" y="2372"/>
                    <a:pt x="404" y="2366"/>
                    <a:pt x="407" y="2358"/>
                  </a:cubicBezTo>
                  <a:cubicBezTo>
                    <a:pt x="412" y="2345"/>
                    <a:pt x="404" y="2348"/>
                    <a:pt x="402" y="2341"/>
                  </a:cubicBezTo>
                  <a:cubicBezTo>
                    <a:pt x="400" y="2332"/>
                    <a:pt x="399" y="2331"/>
                    <a:pt x="401" y="2324"/>
                  </a:cubicBezTo>
                  <a:cubicBezTo>
                    <a:pt x="401" y="2322"/>
                    <a:pt x="401" y="2319"/>
                    <a:pt x="401" y="2317"/>
                  </a:cubicBezTo>
                  <a:cubicBezTo>
                    <a:pt x="399" y="2313"/>
                    <a:pt x="396" y="2311"/>
                    <a:pt x="393" y="2311"/>
                  </a:cubicBezTo>
                  <a:cubicBezTo>
                    <a:pt x="391" y="2311"/>
                    <a:pt x="390" y="2312"/>
                    <a:pt x="389" y="2314"/>
                  </a:cubicBezTo>
                  <a:cubicBezTo>
                    <a:pt x="388" y="2316"/>
                    <a:pt x="386" y="2317"/>
                    <a:pt x="384" y="2317"/>
                  </a:cubicBezTo>
                  <a:cubicBezTo>
                    <a:pt x="382" y="2317"/>
                    <a:pt x="380" y="2316"/>
                    <a:pt x="381" y="2311"/>
                  </a:cubicBezTo>
                  <a:cubicBezTo>
                    <a:pt x="381" y="2304"/>
                    <a:pt x="387" y="2300"/>
                    <a:pt x="387" y="2292"/>
                  </a:cubicBezTo>
                  <a:cubicBezTo>
                    <a:pt x="387" y="2283"/>
                    <a:pt x="381" y="2276"/>
                    <a:pt x="377" y="2269"/>
                  </a:cubicBezTo>
                  <a:cubicBezTo>
                    <a:pt x="375" y="2263"/>
                    <a:pt x="374" y="2258"/>
                    <a:pt x="374" y="2252"/>
                  </a:cubicBezTo>
                  <a:cubicBezTo>
                    <a:pt x="376" y="2250"/>
                    <a:pt x="377" y="2248"/>
                    <a:pt x="376" y="2245"/>
                  </a:cubicBezTo>
                  <a:cubicBezTo>
                    <a:pt x="374" y="2235"/>
                    <a:pt x="369" y="2240"/>
                    <a:pt x="366" y="2230"/>
                  </a:cubicBezTo>
                  <a:cubicBezTo>
                    <a:pt x="364" y="2224"/>
                    <a:pt x="366" y="2219"/>
                    <a:pt x="365" y="2213"/>
                  </a:cubicBezTo>
                  <a:cubicBezTo>
                    <a:pt x="362" y="2197"/>
                    <a:pt x="355" y="2180"/>
                    <a:pt x="346" y="2169"/>
                  </a:cubicBezTo>
                  <a:cubicBezTo>
                    <a:pt x="339" y="2161"/>
                    <a:pt x="338" y="2159"/>
                    <a:pt x="346" y="2157"/>
                  </a:cubicBezTo>
                  <a:cubicBezTo>
                    <a:pt x="348" y="2158"/>
                    <a:pt x="349" y="2159"/>
                    <a:pt x="350" y="2159"/>
                  </a:cubicBezTo>
                  <a:cubicBezTo>
                    <a:pt x="352" y="2159"/>
                    <a:pt x="351" y="2152"/>
                    <a:pt x="350" y="2147"/>
                  </a:cubicBezTo>
                  <a:cubicBezTo>
                    <a:pt x="347" y="2139"/>
                    <a:pt x="346" y="2130"/>
                    <a:pt x="342" y="2123"/>
                  </a:cubicBezTo>
                  <a:cubicBezTo>
                    <a:pt x="339" y="2118"/>
                    <a:pt x="333" y="2114"/>
                    <a:pt x="333" y="2104"/>
                  </a:cubicBezTo>
                  <a:cubicBezTo>
                    <a:pt x="342" y="2102"/>
                    <a:pt x="334" y="2082"/>
                    <a:pt x="331" y="2075"/>
                  </a:cubicBezTo>
                  <a:cubicBezTo>
                    <a:pt x="327" y="2069"/>
                    <a:pt x="312" y="2062"/>
                    <a:pt x="314" y="2058"/>
                  </a:cubicBezTo>
                  <a:cubicBezTo>
                    <a:pt x="320" y="2049"/>
                    <a:pt x="323" y="2046"/>
                    <a:pt x="320" y="2032"/>
                  </a:cubicBezTo>
                  <a:cubicBezTo>
                    <a:pt x="317" y="2011"/>
                    <a:pt x="312" y="1990"/>
                    <a:pt x="304" y="1971"/>
                  </a:cubicBezTo>
                  <a:cubicBezTo>
                    <a:pt x="301" y="1964"/>
                    <a:pt x="298" y="1957"/>
                    <a:pt x="296" y="1950"/>
                  </a:cubicBezTo>
                  <a:cubicBezTo>
                    <a:pt x="293" y="1946"/>
                    <a:pt x="289" y="1943"/>
                    <a:pt x="288" y="1939"/>
                  </a:cubicBezTo>
                  <a:cubicBezTo>
                    <a:pt x="286" y="1933"/>
                    <a:pt x="292" y="1927"/>
                    <a:pt x="294" y="1922"/>
                  </a:cubicBezTo>
                  <a:cubicBezTo>
                    <a:pt x="295" y="1915"/>
                    <a:pt x="295" y="1908"/>
                    <a:pt x="294" y="1901"/>
                  </a:cubicBezTo>
                  <a:cubicBezTo>
                    <a:pt x="293" y="1892"/>
                    <a:pt x="290" y="1884"/>
                    <a:pt x="284" y="1884"/>
                  </a:cubicBezTo>
                  <a:cubicBezTo>
                    <a:pt x="283" y="1884"/>
                    <a:pt x="283" y="1884"/>
                    <a:pt x="282" y="1884"/>
                  </a:cubicBezTo>
                  <a:lnTo>
                    <a:pt x="282" y="1884"/>
                  </a:lnTo>
                  <a:cubicBezTo>
                    <a:pt x="287" y="1883"/>
                    <a:pt x="273" y="1865"/>
                    <a:pt x="271" y="1861"/>
                  </a:cubicBezTo>
                  <a:cubicBezTo>
                    <a:pt x="270" y="1858"/>
                    <a:pt x="277" y="1844"/>
                    <a:pt x="277" y="1838"/>
                  </a:cubicBezTo>
                  <a:cubicBezTo>
                    <a:pt x="277" y="1830"/>
                    <a:pt x="275" y="1820"/>
                    <a:pt x="271" y="1812"/>
                  </a:cubicBezTo>
                  <a:cubicBezTo>
                    <a:pt x="270" y="1809"/>
                    <a:pt x="268" y="1808"/>
                    <a:pt x="266" y="1808"/>
                  </a:cubicBezTo>
                  <a:cubicBezTo>
                    <a:pt x="263" y="1808"/>
                    <a:pt x="259" y="1811"/>
                    <a:pt x="257" y="1811"/>
                  </a:cubicBezTo>
                  <a:cubicBezTo>
                    <a:pt x="256" y="1808"/>
                    <a:pt x="253" y="1800"/>
                    <a:pt x="253" y="1795"/>
                  </a:cubicBezTo>
                  <a:lnTo>
                    <a:pt x="253" y="1795"/>
                  </a:lnTo>
                  <a:cubicBezTo>
                    <a:pt x="254" y="1796"/>
                    <a:pt x="254" y="1796"/>
                    <a:pt x="254" y="1796"/>
                  </a:cubicBezTo>
                  <a:cubicBezTo>
                    <a:pt x="256" y="1796"/>
                    <a:pt x="257" y="1795"/>
                    <a:pt x="257" y="1794"/>
                  </a:cubicBezTo>
                  <a:cubicBezTo>
                    <a:pt x="259" y="1791"/>
                    <a:pt x="257" y="1784"/>
                    <a:pt x="256" y="1781"/>
                  </a:cubicBezTo>
                  <a:cubicBezTo>
                    <a:pt x="255" y="1779"/>
                    <a:pt x="259" y="1776"/>
                    <a:pt x="259" y="1772"/>
                  </a:cubicBezTo>
                  <a:cubicBezTo>
                    <a:pt x="259" y="1767"/>
                    <a:pt x="258" y="1761"/>
                    <a:pt x="257" y="1756"/>
                  </a:cubicBezTo>
                  <a:cubicBezTo>
                    <a:pt x="251" y="1741"/>
                    <a:pt x="245" y="1736"/>
                    <a:pt x="236" y="1725"/>
                  </a:cubicBezTo>
                  <a:cubicBezTo>
                    <a:pt x="226" y="1710"/>
                    <a:pt x="234" y="1712"/>
                    <a:pt x="243" y="1711"/>
                  </a:cubicBezTo>
                  <a:lnTo>
                    <a:pt x="243" y="1711"/>
                  </a:lnTo>
                  <a:cubicBezTo>
                    <a:pt x="242" y="1711"/>
                    <a:pt x="242" y="1711"/>
                    <a:pt x="242" y="1711"/>
                  </a:cubicBezTo>
                  <a:cubicBezTo>
                    <a:pt x="238" y="1711"/>
                    <a:pt x="240" y="1701"/>
                    <a:pt x="235" y="1698"/>
                  </a:cubicBezTo>
                  <a:cubicBezTo>
                    <a:pt x="234" y="1698"/>
                    <a:pt x="232" y="1698"/>
                    <a:pt x="230" y="1698"/>
                  </a:cubicBezTo>
                  <a:cubicBezTo>
                    <a:pt x="229" y="1698"/>
                    <a:pt x="227" y="1698"/>
                    <a:pt x="227" y="1697"/>
                  </a:cubicBezTo>
                  <a:cubicBezTo>
                    <a:pt x="225" y="1691"/>
                    <a:pt x="234" y="1690"/>
                    <a:pt x="233" y="1684"/>
                  </a:cubicBezTo>
                  <a:cubicBezTo>
                    <a:pt x="231" y="1676"/>
                    <a:pt x="222" y="1672"/>
                    <a:pt x="219" y="1665"/>
                  </a:cubicBezTo>
                  <a:cubicBezTo>
                    <a:pt x="217" y="1660"/>
                    <a:pt x="217" y="1658"/>
                    <a:pt x="218" y="1658"/>
                  </a:cubicBezTo>
                  <a:lnTo>
                    <a:pt x="218" y="1658"/>
                  </a:lnTo>
                  <a:cubicBezTo>
                    <a:pt x="220" y="1658"/>
                    <a:pt x="223" y="1661"/>
                    <a:pt x="225" y="1664"/>
                  </a:cubicBezTo>
                  <a:cubicBezTo>
                    <a:pt x="227" y="1666"/>
                    <a:pt x="229" y="1667"/>
                    <a:pt x="231" y="1667"/>
                  </a:cubicBezTo>
                  <a:cubicBezTo>
                    <a:pt x="235" y="1667"/>
                    <a:pt x="239" y="1663"/>
                    <a:pt x="236" y="1656"/>
                  </a:cubicBezTo>
                  <a:cubicBezTo>
                    <a:pt x="232" y="1647"/>
                    <a:pt x="224" y="1637"/>
                    <a:pt x="216" y="1637"/>
                  </a:cubicBezTo>
                  <a:cubicBezTo>
                    <a:pt x="216" y="1637"/>
                    <a:pt x="215" y="1637"/>
                    <a:pt x="215" y="1637"/>
                  </a:cubicBezTo>
                  <a:lnTo>
                    <a:pt x="215" y="1637"/>
                  </a:lnTo>
                  <a:cubicBezTo>
                    <a:pt x="235" y="1633"/>
                    <a:pt x="202" y="1568"/>
                    <a:pt x="216" y="1566"/>
                  </a:cubicBezTo>
                  <a:cubicBezTo>
                    <a:pt x="222" y="1551"/>
                    <a:pt x="208" y="1541"/>
                    <a:pt x="203" y="1527"/>
                  </a:cubicBezTo>
                  <a:cubicBezTo>
                    <a:pt x="201" y="1517"/>
                    <a:pt x="199" y="1505"/>
                    <a:pt x="196" y="1495"/>
                  </a:cubicBezTo>
                  <a:cubicBezTo>
                    <a:pt x="193" y="1480"/>
                    <a:pt x="185" y="1467"/>
                    <a:pt x="182" y="1454"/>
                  </a:cubicBezTo>
                  <a:cubicBezTo>
                    <a:pt x="181" y="1443"/>
                    <a:pt x="186" y="1439"/>
                    <a:pt x="183" y="1425"/>
                  </a:cubicBezTo>
                  <a:cubicBezTo>
                    <a:pt x="182" y="1420"/>
                    <a:pt x="181" y="1412"/>
                    <a:pt x="176" y="1409"/>
                  </a:cubicBezTo>
                  <a:cubicBezTo>
                    <a:pt x="174" y="1407"/>
                    <a:pt x="170" y="1409"/>
                    <a:pt x="169" y="1405"/>
                  </a:cubicBezTo>
                  <a:cubicBezTo>
                    <a:pt x="168" y="1394"/>
                    <a:pt x="179" y="1391"/>
                    <a:pt x="184" y="1390"/>
                  </a:cubicBezTo>
                  <a:lnTo>
                    <a:pt x="184" y="1390"/>
                  </a:lnTo>
                  <a:cubicBezTo>
                    <a:pt x="184" y="1390"/>
                    <a:pt x="184" y="1390"/>
                    <a:pt x="184" y="1390"/>
                  </a:cubicBezTo>
                  <a:cubicBezTo>
                    <a:pt x="173" y="1390"/>
                    <a:pt x="163" y="1302"/>
                    <a:pt x="161" y="1289"/>
                  </a:cubicBezTo>
                  <a:cubicBezTo>
                    <a:pt x="161" y="1277"/>
                    <a:pt x="163" y="1261"/>
                    <a:pt x="161" y="1250"/>
                  </a:cubicBezTo>
                  <a:cubicBezTo>
                    <a:pt x="158" y="1238"/>
                    <a:pt x="154" y="1227"/>
                    <a:pt x="148" y="1217"/>
                  </a:cubicBezTo>
                  <a:cubicBezTo>
                    <a:pt x="147" y="1215"/>
                    <a:pt x="137" y="1208"/>
                    <a:pt x="134" y="1208"/>
                  </a:cubicBezTo>
                  <a:cubicBezTo>
                    <a:pt x="133" y="1208"/>
                    <a:pt x="132" y="1208"/>
                    <a:pt x="133" y="1209"/>
                  </a:cubicBezTo>
                  <a:cubicBezTo>
                    <a:pt x="131" y="1201"/>
                    <a:pt x="149" y="1204"/>
                    <a:pt x="141" y="1191"/>
                  </a:cubicBezTo>
                  <a:cubicBezTo>
                    <a:pt x="140" y="1189"/>
                    <a:pt x="130" y="1177"/>
                    <a:pt x="132" y="1174"/>
                  </a:cubicBezTo>
                  <a:cubicBezTo>
                    <a:pt x="132" y="1174"/>
                    <a:pt x="132" y="1173"/>
                    <a:pt x="132" y="1173"/>
                  </a:cubicBezTo>
                  <a:cubicBezTo>
                    <a:pt x="134" y="1173"/>
                    <a:pt x="141" y="1177"/>
                    <a:pt x="144" y="1177"/>
                  </a:cubicBezTo>
                  <a:cubicBezTo>
                    <a:pt x="146" y="1177"/>
                    <a:pt x="146" y="1176"/>
                    <a:pt x="146" y="1174"/>
                  </a:cubicBezTo>
                  <a:cubicBezTo>
                    <a:pt x="142" y="1164"/>
                    <a:pt x="135" y="1148"/>
                    <a:pt x="126" y="1148"/>
                  </a:cubicBezTo>
                  <a:cubicBezTo>
                    <a:pt x="126" y="1148"/>
                    <a:pt x="126" y="1148"/>
                    <a:pt x="126" y="1148"/>
                  </a:cubicBezTo>
                  <a:cubicBezTo>
                    <a:pt x="124" y="1142"/>
                    <a:pt x="132" y="1134"/>
                    <a:pt x="134" y="1132"/>
                  </a:cubicBezTo>
                  <a:cubicBezTo>
                    <a:pt x="134" y="1129"/>
                    <a:pt x="139" y="1109"/>
                    <a:pt x="137" y="1108"/>
                  </a:cubicBezTo>
                  <a:cubicBezTo>
                    <a:pt x="132" y="1106"/>
                    <a:pt x="124" y="1108"/>
                    <a:pt x="121" y="1098"/>
                  </a:cubicBezTo>
                  <a:cubicBezTo>
                    <a:pt x="119" y="1090"/>
                    <a:pt x="122" y="1084"/>
                    <a:pt x="119" y="1075"/>
                  </a:cubicBezTo>
                  <a:cubicBezTo>
                    <a:pt x="117" y="1066"/>
                    <a:pt x="113" y="1065"/>
                    <a:pt x="112" y="1057"/>
                  </a:cubicBezTo>
                  <a:cubicBezTo>
                    <a:pt x="112" y="1045"/>
                    <a:pt x="118" y="1041"/>
                    <a:pt x="118" y="1030"/>
                  </a:cubicBezTo>
                  <a:cubicBezTo>
                    <a:pt x="118" y="1022"/>
                    <a:pt x="114" y="1009"/>
                    <a:pt x="108" y="1009"/>
                  </a:cubicBezTo>
                  <a:cubicBezTo>
                    <a:pt x="108" y="1009"/>
                    <a:pt x="107" y="1009"/>
                    <a:pt x="107" y="1010"/>
                  </a:cubicBezTo>
                  <a:cubicBezTo>
                    <a:pt x="108" y="1008"/>
                    <a:pt x="116" y="990"/>
                    <a:pt x="114" y="990"/>
                  </a:cubicBezTo>
                  <a:lnTo>
                    <a:pt x="114" y="990"/>
                  </a:lnTo>
                  <a:cubicBezTo>
                    <a:pt x="113" y="990"/>
                    <a:pt x="113" y="990"/>
                    <a:pt x="113" y="990"/>
                  </a:cubicBezTo>
                  <a:cubicBezTo>
                    <a:pt x="111" y="991"/>
                    <a:pt x="107" y="996"/>
                    <a:pt x="104" y="996"/>
                  </a:cubicBezTo>
                  <a:cubicBezTo>
                    <a:pt x="103" y="996"/>
                    <a:pt x="101" y="995"/>
                    <a:pt x="101" y="989"/>
                  </a:cubicBezTo>
                  <a:cubicBezTo>
                    <a:pt x="100" y="983"/>
                    <a:pt x="104" y="979"/>
                    <a:pt x="105" y="973"/>
                  </a:cubicBezTo>
                  <a:cubicBezTo>
                    <a:pt x="106" y="961"/>
                    <a:pt x="105" y="938"/>
                    <a:pt x="95" y="933"/>
                  </a:cubicBezTo>
                  <a:lnTo>
                    <a:pt x="95" y="933"/>
                  </a:lnTo>
                  <a:cubicBezTo>
                    <a:pt x="96" y="933"/>
                    <a:pt x="96" y="933"/>
                    <a:pt x="96" y="933"/>
                  </a:cubicBezTo>
                  <a:cubicBezTo>
                    <a:pt x="101" y="933"/>
                    <a:pt x="106" y="913"/>
                    <a:pt x="106" y="908"/>
                  </a:cubicBezTo>
                  <a:lnTo>
                    <a:pt x="106" y="908"/>
                  </a:lnTo>
                  <a:cubicBezTo>
                    <a:pt x="106" y="908"/>
                    <a:pt x="105" y="908"/>
                    <a:pt x="105" y="908"/>
                  </a:cubicBezTo>
                  <a:cubicBezTo>
                    <a:pt x="99" y="908"/>
                    <a:pt x="99" y="902"/>
                    <a:pt x="99" y="894"/>
                  </a:cubicBezTo>
                  <a:cubicBezTo>
                    <a:pt x="98" y="884"/>
                    <a:pt x="99" y="889"/>
                    <a:pt x="93" y="886"/>
                  </a:cubicBezTo>
                  <a:cubicBezTo>
                    <a:pt x="86" y="882"/>
                    <a:pt x="93" y="858"/>
                    <a:pt x="93" y="851"/>
                  </a:cubicBezTo>
                  <a:cubicBezTo>
                    <a:pt x="93" y="845"/>
                    <a:pt x="89" y="845"/>
                    <a:pt x="87" y="838"/>
                  </a:cubicBezTo>
                  <a:cubicBezTo>
                    <a:pt x="85" y="829"/>
                    <a:pt x="85" y="819"/>
                    <a:pt x="84" y="810"/>
                  </a:cubicBezTo>
                  <a:cubicBezTo>
                    <a:pt x="82" y="794"/>
                    <a:pt x="80" y="785"/>
                    <a:pt x="72" y="777"/>
                  </a:cubicBezTo>
                  <a:lnTo>
                    <a:pt x="72" y="777"/>
                  </a:lnTo>
                  <a:cubicBezTo>
                    <a:pt x="75" y="779"/>
                    <a:pt x="78" y="781"/>
                    <a:pt x="80" y="781"/>
                  </a:cubicBezTo>
                  <a:cubicBezTo>
                    <a:pt x="81" y="781"/>
                    <a:pt x="81" y="781"/>
                    <a:pt x="82" y="781"/>
                  </a:cubicBezTo>
                  <a:cubicBezTo>
                    <a:pt x="87" y="778"/>
                    <a:pt x="80" y="769"/>
                    <a:pt x="78" y="767"/>
                  </a:cubicBezTo>
                  <a:cubicBezTo>
                    <a:pt x="66" y="755"/>
                    <a:pt x="70" y="748"/>
                    <a:pt x="80" y="739"/>
                  </a:cubicBezTo>
                  <a:cubicBezTo>
                    <a:pt x="88" y="734"/>
                    <a:pt x="57" y="719"/>
                    <a:pt x="71" y="717"/>
                  </a:cubicBezTo>
                  <a:cubicBezTo>
                    <a:pt x="80" y="717"/>
                    <a:pt x="77" y="686"/>
                    <a:pt x="65" y="686"/>
                  </a:cubicBezTo>
                  <a:lnTo>
                    <a:pt x="65" y="686"/>
                  </a:lnTo>
                  <a:cubicBezTo>
                    <a:pt x="70" y="686"/>
                    <a:pt x="72" y="681"/>
                    <a:pt x="74" y="675"/>
                  </a:cubicBezTo>
                  <a:cubicBezTo>
                    <a:pt x="76" y="672"/>
                    <a:pt x="72" y="668"/>
                    <a:pt x="72" y="663"/>
                  </a:cubicBezTo>
                  <a:cubicBezTo>
                    <a:pt x="71" y="654"/>
                    <a:pt x="75" y="651"/>
                    <a:pt x="74" y="642"/>
                  </a:cubicBezTo>
                  <a:cubicBezTo>
                    <a:pt x="74" y="633"/>
                    <a:pt x="69" y="628"/>
                    <a:pt x="69" y="621"/>
                  </a:cubicBezTo>
                  <a:cubicBezTo>
                    <a:pt x="68" y="612"/>
                    <a:pt x="68" y="604"/>
                    <a:pt x="68" y="595"/>
                  </a:cubicBezTo>
                  <a:cubicBezTo>
                    <a:pt x="69" y="582"/>
                    <a:pt x="71" y="573"/>
                    <a:pt x="69" y="559"/>
                  </a:cubicBezTo>
                  <a:cubicBezTo>
                    <a:pt x="68" y="553"/>
                    <a:pt x="59" y="547"/>
                    <a:pt x="59" y="543"/>
                  </a:cubicBezTo>
                  <a:cubicBezTo>
                    <a:pt x="59" y="539"/>
                    <a:pt x="69" y="536"/>
                    <a:pt x="71" y="531"/>
                  </a:cubicBezTo>
                  <a:cubicBezTo>
                    <a:pt x="73" y="525"/>
                    <a:pt x="65" y="521"/>
                    <a:pt x="62" y="519"/>
                  </a:cubicBezTo>
                  <a:cubicBezTo>
                    <a:pt x="59" y="517"/>
                    <a:pt x="44" y="516"/>
                    <a:pt x="50" y="507"/>
                  </a:cubicBezTo>
                  <a:cubicBezTo>
                    <a:pt x="55" y="500"/>
                    <a:pt x="62" y="497"/>
                    <a:pt x="64" y="486"/>
                  </a:cubicBezTo>
                  <a:cubicBezTo>
                    <a:pt x="67" y="472"/>
                    <a:pt x="45" y="466"/>
                    <a:pt x="57" y="453"/>
                  </a:cubicBezTo>
                  <a:cubicBezTo>
                    <a:pt x="63" y="446"/>
                    <a:pt x="58" y="418"/>
                    <a:pt x="57" y="409"/>
                  </a:cubicBezTo>
                  <a:cubicBezTo>
                    <a:pt x="55" y="399"/>
                    <a:pt x="52" y="390"/>
                    <a:pt x="53" y="381"/>
                  </a:cubicBezTo>
                  <a:cubicBezTo>
                    <a:pt x="54" y="378"/>
                    <a:pt x="62" y="358"/>
                    <a:pt x="61" y="358"/>
                  </a:cubicBezTo>
                  <a:lnTo>
                    <a:pt x="61" y="358"/>
                  </a:lnTo>
                  <a:cubicBezTo>
                    <a:pt x="61" y="358"/>
                    <a:pt x="61" y="358"/>
                    <a:pt x="61" y="358"/>
                  </a:cubicBezTo>
                  <a:cubicBezTo>
                    <a:pt x="59" y="359"/>
                    <a:pt x="57" y="362"/>
                    <a:pt x="55" y="362"/>
                  </a:cubicBezTo>
                  <a:cubicBezTo>
                    <a:pt x="54" y="362"/>
                    <a:pt x="53" y="361"/>
                    <a:pt x="51" y="359"/>
                  </a:cubicBezTo>
                  <a:cubicBezTo>
                    <a:pt x="50" y="356"/>
                    <a:pt x="49" y="350"/>
                    <a:pt x="49" y="346"/>
                  </a:cubicBezTo>
                  <a:cubicBezTo>
                    <a:pt x="49" y="337"/>
                    <a:pt x="51" y="322"/>
                    <a:pt x="59" y="322"/>
                  </a:cubicBezTo>
                  <a:cubicBezTo>
                    <a:pt x="35" y="322"/>
                    <a:pt x="62" y="308"/>
                    <a:pt x="60" y="296"/>
                  </a:cubicBezTo>
                  <a:cubicBezTo>
                    <a:pt x="57" y="286"/>
                    <a:pt x="47" y="284"/>
                    <a:pt x="46" y="271"/>
                  </a:cubicBezTo>
                  <a:cubicBezTo>
                    <a:pt x="46" y="267"/>
                    <a:pt x="51" y="257"/>
                    <a:pt x="53" y="253"/>
                  </a:cubicBezTo>
                  <a:cubicBezTo>
                    <a:pt x="59" y="235"/>
                    <a:pt x="46" y="241"/>
                    <a:pt x="52" y="222"/>
                  </a:cubicBezTo>
                  <a:cubicBezTo>
                    <a:pt x="56" y="210"/>
                    <a:pt x="59" y="202"/>
                    <a:pt x="60" y="189"/>
                  </a:cubicBezTo>
                  <a:cubicBezTo>
                    <a:pt x="60" y="185"/>
                    <a:pt x="58" y="173"/>
                    <a:pt x="58" y="172"/>
                  </a:cubicBezTo>
                  <a:cubicBezTo>
                    <a:pt x="64" y="153"/>
                    <a:pt x="87" y="138"/>
                    <a:pt x="86" y="119"/>
                  </a:cubicBezTo>
                  <a:cubicBezTo>
                    <a:pt x="86" y="109"/>
                    <a:pt x="80" y="115"/>
                    <a:pt x="85" y="105"/>
                  </a:cubicBezTo>
                  <a:cubicBezTo>
                    <a:pt x="88" y="103"/>
                    <a:pt x="92" y="101"/>
                    <a:pt x="95" y="96"/>
                  </a:cubicBezTo>
                  <a:cubicBezTo>
                    <a:pt x="96" y="94"/>
                    <a:pt x="92" y="93"/>
                    <a:pt x="92" y="89"/>
                  </a:cubicBezTo>
                  <a:cubicBezTo>
                    <a:pt x="95" y="79"/>
                    <a:pt x="107" y="67"/>
                    <a:pt x="118" y="60"/>
                  </a:cubicBezTo>
                  <a:cubicBezTo>
                    <a:pt x="129" y="54"/>
                    <a:pt x="135" y="54"/>
                    <a:pt x="140" y="46"/>
                  </a:cubicBezTo>
                  <a:lnTo>
                    <a:pt x="140" y="46"/>
                  </a:lnTo>
                  <a:cubicBezTo>
                    <a:pt x="139" y="47"/>
                    <a:pt x="139" y="48"/>
                    <a:pt x="140" y="48"/>
                  </a:cubicBezTo>
                  <a:cubicBezTo>
                    <a:pt x="141" y="48"/>
                    <a:pt x="143" y="46"/>
                    <a:pt x="141" y="46"/>
                  </a:cubicBezTo>
                  <a:lnTo>
                    <a:pt x="141" y="46"/>
                  </a:lnTo>
                  <a:cubicBezTo>
                    <a:pt x="141" y="46"/>
                    <a:pt x="141" y="46"/>
                    <a:pt x="140" y="46"/>
                  </a:cubicBezTo>
                  <a:cubicBezTo>
                    <a:pt x="144" y="45"/>
                    <a:pt x="154" y="2"/>
                    <a:pt x="134" y="1"/>
                  </a:cubicBezTo>
                  <a:cubicBezTo>
                    <a:pt x="134" y="1"/>
                    <a:pt x="134" y="1"/>
                    <a:pt x="133" y="1"/>
                  </a:cubicBezTo>
                  <a:close/>
                  <a:moveTo>
                    <a:pt x="545" y="2779"/>
                  </a:moveTo>
                  <a:cubicBezTo>
                    <a:pt x="541" y="2789"/>
                    <a:pt x="543" y="2793"/>
                    <a:pt x="549" y="2793"/>
                  </a:cubicBezTo>
                  <a:cubicBezTo>
                    <a:pt x="551" y="2793"/>
                    <a:pt x="552" y="2793"/>
                    <a:pt x="554" y="2792"/>
                  </a:cubicBezTo>
                  <a:lnTo>
                    <a:pt x="552" y="2785"/>
                  </a:lnTo>
                  <a:lnTo>
                    <a:pt x="545" y="2779"/>
                  </a:lnTo>
                  <a:close/>
                  <a:moveTo>
                    <a:pt x="617" y="2998"/>
                  </a:moveTo>
                  <a:lnTo>
                    <a:pt x="617" y="2998"/>
                  </a:lnTo>
                  <a:cubicBezTo>
                    <a:pt x="617" y="2998"/>
                    <a:pt x="617" y="2998"/>
                    <a:pt x="617" y="2998"/>
                  </a:cubicBezTo>
                  <a:cubicBezTo>
                    <a:pt x="617" y="2998"/>
                    <a:pt x="617" y="2998"/>
                    <a:pt x="617" y="2998"/>
                  </a:cubicBezTo>
                  <a:close/>
                  <a:moveTo>
                    <a:pt x="1117" y="3057"/>
                  </a:moveTo>
                  <a:cubicBezTo>
                    <a:pt x="1117" y="3057"/>
                    <a:pt x="1117" y="3057"/>
                    <a:pt x="1117" y="3057"/>
                  </a:cubicBezTo>
                  <a:cubicBezTo>
                    <a:pt x="1117" y="3057"/>
                    <a:pt x="1117" y="3057"/>
                    <a:pt x="1117" y="3057"/>
                  </a:cubicBezTo>
                  <a:close/>
                  <a:moveTo>
                    <a:pt x="1156" y="3194"/>
                  </a:moveTo>
                  <a:cubicBezTo>
                    <a:pt x="1158" y="3194"/>
                    <a:pt x="1162" y="3196"/>
                    <a:pt x="1162" y="3201"/>
                  </a:cubicBezTo>
                  <a:cubicBezTo>
                    <a:pt x="1160" y="3204"/>
                    <a:pt x="1157" y="3209"/>
                    <a:pt x="1155" y="3209"/>
                  </a:cubicBezTo>
                  <a:cubicBezTo>
                    <a:pt x="1153" y="3209"/>
                    <a:pt x="1152" y="3207"/>
                    <a:pt x="1151" y="3202"/>
                  </a:cubicBezTo>
                  <a:cubicBezTo>
                    <a:pt x="1150" y="3196"/>
                    <a:pt x="1153" y="3194"/>
                    <a:pt x="1156" y="3194"/>
                  </a:cubicBezTo>
                  <a:close/>
                  <a:moveTo>
                    <a:pt x="458" y="2626"/>
                  </a:moveTo>
                  <a:cubicBezTo>
                    <a:pt x="456" y="2626"/>
                    <a:pt x="455" y="2628"/>
                    <a:pt x="456" y="2634"/>
                  </a:cubicBezTo>
                  <a:cubicBezTo>
                    <a:pt x="458" y="2645"/>
                    <a:pt x="463" y="2656"/>
                    <a:pt x="467" y="2666"/>
                  </a:cubicBezTo>
                  <a:cubicBezTo>
                    <a:pt x="472" y="2678"/>
                    <a:pt x="474" y="2682"/>
                    <a:pt x="483" y="2685"/>
                  </a:cubicBezTo>
                  <a:cubicBezTo>
                    <a:pt x="491" y="2690"/>
                    <a:pt x="488" y="2704"/>
                    <a:pt x="497" y="2704"/>
                  </a:cubicBezTo>
                  <a:cubicBezTo>
                    <a:pt x="498" y="2704"/>
                    <a:pt x="499" y="2704"/>
                    <a:pt x="500" y="2703"/>
                  </a:cubicBezTo>
                  <a:lnTo>
                    <a:pt x="500" y="2703"/>
                  </a:lnTo>
                  <a:cubicBezTo>
                    <a:pt x="488" y="2707"/>
                    <a:pt x="497" y="2737"/>
                    <a:pt x="498" y="2750"/>
                  </a:cubicBezTo>
                  <a:cubicBezTo>
                    <a:pt x="499" y="2754"/>
                    <a:pt x="501" y="2764"/>
                    <a:pt x="499" y="2768"/>
                  </a:cubicBezTo>
                  <a:cubicBezTo>
                    <a:pt x="494" y="2770"/>
                    <a:pt x="491" y="2778"/>
                    <a:pt x="493" y="2786"/>
                  </a:cubicBezTo>
                  <a:lnTo>
                    <a:pt x="505" y="2783"/>
                  </a:lnTo>
                  <a:lnTo>
                    <a:pt x="505" y="2783"/>
                  </a:lnTo>
                  <a:cubicBezTo>
                    <a:pt x="508" y="2795"/>
                    <a:pt x="500" y="2799"/>
                    <a:pt x="506" y="2809"/>
                  </a:cubicBezTo>
                  <a:cubicBezTo>
                    <a:pt x="511" y="2818"/>
                    <a:pt x="518" y="2828"/>
                    <a:pt x="526" y="2831"/>
                  </a:cubicBezTo>
                  <a:cubicBezTo>
                    <a:pt x="530" y="2833"/>
                    <a:pt x="531" y="2830"/>
                    <a:pt x="532" y="2835"/>
                  </a:cubicBezTo>
                  <a:cubicBezTo>
                    <a:pt x="533" y="2840"/>
                    <a:pt x="534" y="2847"/>
                    <a:pt x="534" y="2852"/>
                  </a:cubicBezTo>
                  <a:cubicBezTo>
                    <a:pt x="533" y="2862"/>
                    <a:pt x="531" y="2875"/>
                    <a:pt x="539" y="2883"/>
                  </a:cubicBezTo>
                  <a:cubicBezTo>
                    <a:pt x="546" y="2891"/>
                    <a:pt x="554" y="2904"/>
                    <a:pt x="556" y="2916"/>
                  </a:cubicBezTo>
                  <a:cubicBezTo>
                    <a:pt x="556" y="2923"/>
                    <a:pt x="546" y="2931"/>
                    <a:pt x="551" y="2936"/>
                  </a:cubicBezTo>
                  <a:cubicBezTo>
                    <a:pt x="553" y="2938"/>
                    <a:pt x="555" y="2938"/>
                    <a:pt x="556" y="2938"/>
                  </a:cubicBezTo>
                  <a:cubicBezTo>
                    <a:pt x="561" y="2938"/>
                    <a:pt x="564" y="2933"/>
                    <a:pt x="567" y="2933"/>
                  </a:cubicBezTo>
                  <a:cubicBezTo>
                    <a:pt x="569" y="2933"/>
                    <a:pt x="570" y="2935"/>
                    <a:pt x="573" y="2941"/>
                  </a:cubicBezTo>
                  <a:cubicBezTo>
                    <a:pt x="579" y="2959"/>
                    <a:pt x="549" y="2942"/>
                    <a:pt x="556" y="2963"/>
                  </a:cubicBezTo>
                  <a:cubicBezTo>
                    <a:pt x="557" y="2967"/>
                    <a:pt x="559" y="2968"/>
                    <a:pt x="561" y="2968"/>
                  </a:cubicBezTo>
                  <a:cubicBezTo>
                    <a:pt x="562" y="2968"/>
                    <a:pt x="564" y="2967"/>
                    <a:pt x="566" y="2967"/>
                  </a:cubicBezTo>
                  <a:cubicBezTo>
                    <a:pt x="567" y="2967"/>
                    <a:pt x="569" y="2968"/>
                    <a:pt x="570" y="2970"/>
                  </a:cubicBezTo>
                  <a:cubicBezTo>
                    <a:pt x="577" y="2980"/>
                    <a:pt x="580" y="2999"/>
                    <a:pt x="582" y="3011"/>
                  </a:cubicBezTo>
                  <a:cubicBezTo>
                    <a:pt x="589" y="3039"/>
                    <a:pt x="591" y="3074"/>
                    <a:pt x="604" y="3101"/>
                  </a:cubicBezTo>
                  <a:cubicBezTo>
                    <a:pt x="608" y="3109"/>
                    <a:pt x="614" y="3109"/>
                    <a:pt x="619" y="3113"/>
                  </a:cubicBezTo>
                  <a:cubicBezTo>
                    <a:pt x="633" y="3124"/>
                    <a:pt x="618" y="3120"/>
                    <a:pt x="617" y="3124"/>
                  </a:cubicBezTo>
                  <a:cubicBezTo>
                    <a:pt x="615" y="3131"/>
                    <a:pt x="626" y="3148"/>
                    <a:pt x="631" y="3151"/>
                  </a:cubicBezTo>
                  <a:cubicBezTo>
                    <a:pt x="646" y="3156"/>
                    <a:pt x="641" y="3158"/>
                    <a:pt x="634" y="3167"/>
                  </a:cubicBezTo>
                  <a:cubicBezTo>
                    <a:pt x="633" y="3168"/>
                    <a:pt x="646" y="3170"/>
                    <a:pt x="653" y="3170"/>
                  </a:cubicBezTo>
                  <a:cubicBezTo>
                    <a:pt x="656" y="3170"/>
                    <a:pt x="658" y="3170"/>
                    <a:pt x="657" y="3169"/>
                  </a:cubicBezTo>
                  <a:lnTo>
                    <a:pt x="657" y="3169"/>
                  </a:lnTo>
                  <a:cubicBezTo>
                    <a:pt x="659" y="3174"/>
                    <a:pt x="648" y="3178"/>
                    <a:pt x="646" y="3181"/>
                  </a:cubicBezTo>
                  <a:cubicBezTo>
                    <a:pt x="642" y="3186"/>
                    <a:pt x="650" y="3197"/>
                    <a:pt x="655" y="3201"/>
                  </a:cubicBezTo>
                  <a:cubicBezTo>
                    <a:pt x="657" y="3206"/>
                    <a:pt x="675" y="3233"/>
                    <a:pt x="664" y="3233"/>
                  </a:cubicBezTo>
                  <a:cubicBezTo>
                    <a:pt x="664" y="3233"/>
                    <a:pt x="663" y="3233"/>
                    <a:pt x="663" y="3233"/>
                  </a:cubicBezTo>
                  <a:cubicBezTo>
                    <a:pt x="662" y="3232"/>
                    <a:pt x="661" y="3232"/>
                    <a:pt x="660" y="3232"/>
                  </a:cubicBezTo>
                  <a:cubicBezTo>
                    <a:pt x="648" y="3232"/>
                    <a:pt x="672" y="3256"/>
                    <a:pt x="676" y="3261"/>
                  </a:cubicBezTo>
                  <a:cubicBezTo>
                    <a:pt x="684" y="3277"/>
                    <a:pt x="654" y="3283"/>
                    <a:pt x="670" y="3295"/>
                  </a:cubicBezTo>
                  <a:cubicBezTo>
                    <a:pt x="681" y="3291"/>
                    <a:pt x="689" y="3262"/>
                    <a:pt x="692" y="3250"/>
                  </a:cubicBezTo>
                  <a:cubicBezTo>
                    <a:pt x="692" y="3249"/>
                    <a:pt x="698" y="3229"/>
                    <a:pt x="694" y="3229"/>
                  </a:cubicBezTo>
                  <a:lnTo>
                    <a:pt x="694" y="3229"/>
                  </a:lnTo>
                  <a:cubicBezTo>
                    <a:pt x="694" y="3229"/>
                    <a:pt x="694" y="3229"/>
                    <a:pt x="694" y="3229"/>
                  </a:cubicBezTo>
                  <a:cubicBezTo>
                    <a:pt x="688" y="3225"/>
                    <a:pt x="686" y="3222"/>
                    <a:pt x="686" y="3213"/>
                  </a:cubicBezTo>
                  <a:cubicBezTo>
                    <a:pt x="686" y="3204"/>
                    <a:pt x="688" y="3189"/>
                    <a:pt x="679" y="3180"/>
                  </a:cubicBezTo>
                  <a:cubicBezTo>
                    <a:pt x="672" y="3173"/>
                    <a:pt x="667" y="3174"/>
                    <a:pt x="670" y="3163"/>
                  </a:cubicBezTo>
                  <a:cubicBezTo>
                    <a:pt x="666" y="3150"/>
                    <a:pt x="642" y="3131"/>
                    <a:pt x="661" y="3125"/>
                  </a:cubicBezTo>
                  <a:lnTo>
                    <a:pt x="661" y="3125"/>
                  </a:lnTo>
                  <a:cubicBezTo>
                    <a:pt x="660" y="3125"/>
                    <a:pt x="659" y="3126"/>
                    <a:pt x="658" y="3126"/>
                  </a:cubicBezTo>
                  <a:cubicBezTo>
                    <a:pt x="647" y="3126"/>
                    <a:pt x="646" y="3098"/>
                    <a:pt x="642" y="3089"/>
                  </a:cubicBezTo>
                  <a:cubicBezTo>
                    <a:pt x="640" y="3086"/>
                    <a:pt x="638" y="3085"/>
                    <a:pt x="637" y="3085"/>
                  </a:cubicBezTo>
                  <a:cubicBezTo>
                    <a:pt x="635" y="3085"/>
                    <a:pt x="634" y="3086"/>
                    <a:pt x="632" y="3086"/>
                  </a:cubicBezTo>
                  <a:cubicBezTo>
                    <a:pt x="631" y="3086"/>
                    <a:pt x="629" y="3085"/>
                    <a:pt x="628" y="3083"/>
                  </a:cubicBezTo>
                  <a:cubicBezTo>
                    <a:pt x="622" y="3078"/>
                    <a:pt x="630" y="3070"/>
                    <a:pt x="633" y="3068"/>
                  </a:cubicBezTo>
                  <a:cubicBezTo>
                    <a:pt x="649" y="3063"/>
                    <a:pt x="630" y="3051"/>
                    <a:pt x="625" y="3040"/>
                  </a:cubicBezTo>
                  <a:cubicBezTo>
                    <a:pt x="623" y="3035"/>
                    <a:pt x="615" y="2998"/>
                    <a:pt x="617" y="2998"/>
                  </a:cubicBezTo>
                  <a:lnTo>
                    <a:pt x="617" y="2998"/>
                  </a:lnTo>
                  <a:cubicBezTo>
                    <a:pt x="617" y="2998"/>
                    <a:pt x="617" y="2998"/>
                    <a:pt x="617" y="2998"/>
                  </a:cubicBezTo>
                  <a:lnTo>
                    <a:pt x="617" y="2998"/>
                  </a:lnTo>
                  <a:cubicBezTo>
                    <a:pt x="617" y="2997"/>
                    <a:pt x="616" y="2997"/>
                    <a:pt x="616" y="2997"/>
                  </a:cubicBezTo>
                  <a:lnTo>
                    <a:pt x="616" y="2997"/>
                  </a:lnTo>
                  <a:cubicBezTo>
                    <a:pt x="615" y="2997"/>
                    <a:pt x="617" y="3001"/>
                    <a:pt x="616" y="3001"/>
                  </a:cubicBezTo>
                  <a:cubicBezTo>
                    <a:pt x="615" y="3001"/>
                    <a:pt x="614" y="3001"/>
                    <a:pt x="613" y="3000"/>
                  </a:cubicBezTo>
                  <a:cubicBezTo>
                    <a:pt x="609" y="2999"/>
                    <a:pt x="608" y="2992"/>
                    <a:pt x="606" y="2988"/>
                  </a:cubicBezTo>
                  <a:cubicBezTo>
                    <a:pt x="604" y="2982"/>
                    <a:pt x="600" y="2971"/>
                    <a:pt x="601" y="2965"/>
                  </a:cubicBezTo>
                  <a:cubicBezTo>
                    <a:pt x="604" y="2960"/>
                    <a:pt x="608" y="2960"/>
                    <a:pt x="602" y="2951"/>
                  </a:cubicBezTo>
                  <a:cubicBezTo>
                    <a:pt x="597" y="2945"/>
                    <a:pt x="590" y="2947"/>
                    <a:pt x="587" y="2943"/>
                  </a:cubicBezTo>
                  <a:cubicBezTo>
                    <a:pt x="580" y="2934"/>
                    <a:pt x="585" y="2918"/>
                    <a:pt x="584" y="2909"/>
                  </a:cubicBezTo>
                  <a:cubicBezTo>
                    <a:pt x="584" y="2899"/>
                    <a:pt x="582" y="2889"/>
                    <a:pt x="579" y="2879"/>
                  </a:cubicBezTo>
                  <a:cubicBezTo>
                    <a:pt x="575" y="2869"/>
                    <a:pt x="570" y="2860"/>
                    <a:pt x="564" y="2852"/>
                  </a:cubicBezTo>
                  <a:cubicBezTo>
                    <a:pt x="561" y="2848"/>
                    <a:pt x="550" y="2842"/>
                    <a:pt x="548" y="2838"/>
                  </a:cubicBezTo>
                  <a:lnTo>
                    <a:pt x="548" y="2838"/>
                  </a:lnTo>
                  <a:cubicBezTo>
                    <a:pt x="549" y="2838"/>
                    <a:pt x="553" y="2839"/>
                    <a:pt x="556" y="2839"/>
                  </a:cubicBezTo>
                  <a:cubicBezTo>
                    <a:pt x="558" y="2839"/>
                    <a:pt x="561" y="2839"/>
                    <a:pt x="561" y="2838"/>
                  </a:cubicBezTo>
                  <a:cubicBezTo>
                    <a:pt x="564" y="2834"/>
                    <a:pt x="557" y="2817"/>
                    <a:pt x="554" y="2813"/>
                  </a:cubicBezTo>
                  <a:cubicBezTo>
                    <a:pt x="551" y="2807"/>
                    <a:pt x="546" y="2813"/>
                    <a:pt x="543" y="2804"/>
                  </a:cubicBezTo>
                  <a:cubicBezTo>
                    <a:pt x="539" y="2798"/>
                    <a:pt x="539" y="2790"/>
                    <a:pt x="538" y="2783"/>
                  </a:cubicBezTo>
                  <a:cubicBezTo>
                    <a:pt x="536" y="2763"/>
                    <a:pt x="546" y="2760"/>
                    <a:pt x="532" y="2742"/>
                  </a:cubicBezTo>
                  <a:cubicBezTo>
                    <a:pt x="524" y="2736"/>
                    <a:pt x="522" y="2727"/>
                    <a:pt x="518" y="2717"/>
                  </a:cubicBezTo>
                  <a:cubicBezTo>
                    <a:pt x="517" y="2711"/>
                    <a:pt x="505" y="2713"/>
                    <a:pt x="502" y="2703"/>
                  </a:cubicBezTo>
                  <a:cubicBezTo>
                    <a:pt x="505" y="2701"/>
                    <a:pt x="520" y="2703"/>
                    <a:pt x="513" y="2694"/>
                  </a:cubicBezTo>
                  <a:cubicBezTo>
                    <a:pt x="510" y="2688"/>
                    <a:pt x="503" y="2685"/>
                    <a:pt x="498" y="2682"/>
                  </a:cubicBezTo>
                  <a:lnTo>
                    <a:pt x="498" y="2682"/>
                  </a:lnTo>
                  <a:cubicBezTo>
                    <a:pt x="499" y="2682"/>
                    <a:pt x="499" y="2682"/>
                    <a:pt x="500" y="2682"/>
                  </a:cubicBezTo>
                  <a:cubicBezTo>
                    <a:pt x="506" y="2682"/>
                    <a:pt x="495" y="2660"/>
                    <a:pt x="494" y="2655"/>
                  </a:cubicBezTo>
                  <a:cubicBezTo>
                    <a:pt x="493" y="2643"/>
                    <a:pt x="504" y="2651"/>
                    <a:pt x="500" y="2638"/>
                  </a:cubicBezTo>
                  <a:cubicBezTo>
                    <a:pt x="499" y="2634"/>
                    <a:pt x="495" y="2632"/>
                    <a:pt x="491" y="2632"/>
                  </a:cubicBezTo>
                  <a:cubicBezTo>
                    <a:pt x="482" y="2632"/>
                    <a:pt x="472" y="2639"/>
                    <a:pt x="474" y="2649"/>
                  </a:cubicBezTo>
                  <a:lnTo>
                    <a:pt x="474" y="2649"/>
                  </a:lnTo>
                  <a:lnTo>
                    <a:pt x="471" y="2639"/>
                  </a:lnTo>
                  <a:cubicBezTo>
                    <a:pt x="469" y="2632"/>
                    <a:pt x="462" y="2626"/>
                    <a:pt x="458" y="2626"/>
                  </a:cubicBezTo>
                  <a:close/>
                  <a:moveTo>
                    <a:pt x="1193" y="3394"/>
                  </a:moveTo>
                  <a:cubicBezTo>
                    <a:pt x="1192" y="3394"/>
                    <a:pt x="1192" y="3394"/>
                    <a:pt x="1192" y="3394"/>
                  </a:cubicBezTo>
                  <a:lnTo>
                    <a:pt x="1192" y="3394"/>
                  </a:lnTo>
                  <a:cubicBezTo>
                    <a:pt x="1192" y="3394"/>
                    <a:pt x="1192" y="3394"/>
                    <a:pt x="1193" y="3394"/>
                  </a:cubicBezTo>
                  <a:close/>
                  <a:moveTo>
                    <a:pt x="1173" y="3411"/>
                  </a:moveTo>
                  <a:cubicBezTo>
                    <a:pt x="1177" y="3411"/>
                    <a:pt x="1182" y="3411"/>
                    <a:pt x="1183" y="3418"/>
                  </a:cubicBezTo>
                  <a:lnTo>
                    <a:pt x="1183" y="3418"/>
                  </a:lnTo>
                  <a:cubicBezTo>
                    <a:pt x="1183" y="3418"/>
                    <a:pt x="1183" y="3418"/>
                    <a:pt x="1183" y="3419"/>
                  </a:cubicBezTo>
                  <a:cubicBezTo>
                    <a:pt x="1186" y="3422"/>
                    <a:pt x="1186" y="3427"/>
                    <a:pt x="1184" y="3427"/>
                  </a:cubicBezTo>
                  <a:cubicBezTo>
                    <a:pt x="1183" y="3427"/>
                    <a:pt x="1182" y="3426"/>
                    <a:pt x="1180" y="3424"/>
                  </a:cubicBezTo>
                  <a:cubicBezTo>
                    <a:pt x="1177" y="3419"/>
                    <a:pt x="1174" y="3415"/>
                    <a:pt x="1171" y="3411"/>
                  </a:cubicBezTo>
                  <a:cubicBezTo>
                    <a:pt x="1171" y="3411"/>
                    <a:pt x="1172" y="3411"/>
                    <a:pt x="1173" y="3411"/>
                  </a:cubicBezTo>
                  <a:close/>
                  <a:moveTo>
                    <a:pt x="729" y="3447"/>
                  </a:moveTo>
                  <a:cubicBezTo>
                    <a:pt x="729" y="3447"/>
                    <a:pt x="728" y="3447"/>
                    <a:pt x="728" y="3447"/>
                  </a:cubicBezTo>
                  <a:cubicBezTo>
                    <a:pt x="728" y="3447"/>
                    <a:pt x="729" y="3447"/>
                    <a:pt x="729" y="3447"/>
                  </a:cubicBezTo>
                  <a:close/>
                  <a:moveTo>
                    <a:pt x="1201" y="3706"/>
                  </a:moveTo>
                  <a:cubicBezTo>
                    <a:pt x="1207" y="3706"/>
                    <a:pt x="1207" y="3707"/>
                    <a:pt x="1207" y="3714"/>
                  </a:cubicBezTo>
                  <a:cubicBezTo>
                    <a:pt x="1207" y="3719"/>
                    <a:pt x="1207" y="3728"/>
                    <a:pt x="1202" y="3729"/>
                  </a:cubicBezTo>
                  <a:lnTo>
                    <a:pt x="1201" y="3706"/>
                  </a:lnTo>
                  <a:close/>
                  <a:moveTo>
                    <a:pt x="905" y="3830"/>
                  </a:moveTo>
                  <a:cubicBezTo>
                    <a:pt x="909" y="3838"/>
                    <a:pt x="913" y="3844"/>
                    <a:pt x="906" y="3846"/>
                  </a:cubicBezTo>
                  <a:lnTo>
                    <a:pt x="904" y="3839"/>
                  </a:lnTo>
                  <a:lnTo>
                    <a:pt x="905" y="3830"/>
                  </a:lnTo>
                  <a:close/>
                  <a:moveTo>
                    <a:pt x="1255" y="3877"/>
                  </a:moveTo>
                  <a:cubicBezTo>
                    <a:pt x="1249" y="3877"/>
                    <a:pt x="1249" y="3878"/>
                    <a:pt x="1249" y="3885"/>
                  </a:cubicBezTo>
                  <a:cubicBezTo>
                    <a:pt x="1249" y="3886"/>
                    <a:pt x="1249" y="3897"/>
                    <a:pt x="1250" y="3897"/>
                  </a:cubicBezTo>
                  <a:cubicBezTo>
                    <a:pt x="1251" y="3897"/>
                    <a:pt x="1251" y="3897"/>
                    <a:pt x="1251" y="3897"/>
                  </a:cubicBezTo>
                  <a:cubicBezTo>
                    <a:pt x="1256" y="3892"/>
                    <a:pt x="1255" y="3885"/>
                    <a:pt x="1255" y="3877"/>
                  </a:cubicBezTo>
                  <a:close/>
                  <a:moveTo>
                    <a:pt x="911" y="3914"/>
                  </a:moveTo>
                  <a:cubicBezTo>
                    <a:pt x="909" y="3914"/>
                    <a:pt x="907" y="3917"/>
                    <a:pt x="906" y="3922"/>
                  </a:cubicBezTo>
                  <a:cubicBezTo>
                    <a:pt x="910" y="3924"/>
                    <a:pt x="913" y="3927"/>
                    <a:pt x="915" y="3927"/>
                  </a:cubicBezTo>
                  <a:cubicBezTo>
                    <a:pt x="917" y="3927"/>
                    <a:pt x="918" y="3926"/>
                    <a:pt x="919" y="3925"/>
                  </a:cubicBezTo>
                  <a:cubicBezTo>
                    <a:pt x="916" y="3917"/>
                    <a:pt x="913" y="3914"/>
                    <a:pt x="911" y="3914"/>
                  </a:cubicBezTo>
                  <a:close/>
                  <a:moveTo>
                    <a:pt x="934" y="3954"/>
                  </a:moveTo>
                  <a:cubicBezTo>
                    <a:pt x="930" y="3954"/>
                    <a:pt x="927" y="3958"/>
                    <a:pt x="929" y="3963"/>
                  </a:cubicBezTo>
                  <a:cubicBezTo>
                    <a:pt x="930" y="3967"/>
                    <a:pt x="933" y="3969"/>
                    <a:pt x="936" y="3969"/>
                  </a:cubicBezTo>
                  <a:cubicBezTo>
                    <a:pt x="939" y="3969"/>
                    <a:pt x="942" y="3965"/>
                    <a:pt x="939" y="3959"/>
                  </a:cubicBezTo>
                  <a:cubicBezTo>
                    <a:pt x="938" y="3955"/>
                    <a:pt x="936" y="3954"/>
                    <a:pt x="934" y="3954"/>
                  </a:cubicBezTo>
                  <a:close/>
                  <a:moveTo>
                    <a:pt x="162" y="6"/>
                  </a:moveTo>
                  <a:cubicBezTo>
                    <a:pt x="153" y="6"/>
                    <a:pt x="149" y="10"/>
                    <a:pt x="149" y="16"/>
                  </a:cubicBezTo>
                  <a:cubicBezTo>
                    <a:pt x="141" y="21"/>
                    <a:pt x="150" y="30"/>
                    <a:pt x="157" y="35"/>
                  </a:cubicBezTo>
                  <a:cubicBezTo>
                    <a:pt x="160" y="37"/>
                    <a:pt x="164" y="39"/>
                    <a:pt x="167" y="39"/>
                  </a:cubicBezTo>
                  <a:cubicBezTo>
                    <a:pt x="171" y="39"/>
                    <a:pt x="175" y="36"/>
                    <a:pt x="177" y="29"/>
                  </a:cubicBezTo>
                  <a:lnTo>
                    <a:pt x="177" y="29"/>
                  </a:lnTo>
                  <a:cubicBezTo>
                    <a:pt x="177" y="35"/>
                    <a:pt x="205" y="50"/>
                    <a:pt x="204" y="61"/>
                  </a:cubicBezTo>
                  <a:cubicBezTo>
                    <a:pt x="204" y="69"/>
                    <a:pt x="209" y="67"/>
                    <a:pt x="215" y="68"/>
                  </a:cubicBezTo>
                  <a:cubicBezTo>
                    <a:pt x="221" y="71"/>
                    <a:pt x="225" y="77"/>
                    <a:pt x="231" y="81"/>
                  </a:cubicBezTo>
                  <a:cubicBezTo>
                    <a:pt x="258" y="102"/>
                    <a:pt x="280" y="134"/>
                    <a:pt x="298" y="164"/>
                  </a:cubicBezTo>
                  <a:cubicBezTo>
                    <a:pt x="308" y="182"/>
                    <a:pt x="319" y="224"/>
                    <a:pt x="336" y="224"/>
                  </a:cubicBezTo>
                  <a:cubicBezTo>
                    <a:pt x="338" y="224"/>
                    <a:pt x="341" y="223"/>
                    <a:pt x="343" y="222"/>
                  </a:cubicBezTo>
                  <a:cubicBezTo>
                    <a:pt x="344" y="222"/>
                    <a:pt x="350" y="220"/>
                    <a:pt x="355" y="220"/>
                  </a:cubicBezTo>
                  <a:cubicBezTo>
                    <a:pt x="358" y="220"/>
                    <a:pt x="360" y="221"/>
                    <a:pt x="359" y="224"/>
                  </a:cubicBezTo>
                  <a:cubicBezTo>
                    <a:pt x="356" y="228"/>
                    <a:pt x="353" y="235"/>
                    <a:pt x="348" y="238"/>
                  </a:cubicBezTo>
                  <a:cubicBezTo>
                    <a:pt x="346" y="239"/>
                    <a:pt x="323" y="258"/>
                    <a:pt x="325" y="259"/>
                  </a:cubicBezTo>
                  <a:cubicBezTo>
                    <a:pt x="326" y="259"/>
                    <a:pt x="326" y="259"/>
                    <a:pt x="327" y="259"/>
                  </a:cubicBezTo>
                  <a:cubicBezTo>
                    <a:pt x="327" y="259"/>
                    <a:pt x="327" y="259"/>
                    <a:pt x="328" y="259"/>
                  </a:cubicBezTo>
                  <a:cubicBezTo>
                    <a:pt x="329" y="259"/>
                    <a:pt x="330" y="260"/>
                    <a:pt x="332" y="261"/>
                  </a:cubicBezTo>
                  <a:cubicBezTo>
                    <a:pt x="336" y="266"/>
                    <a:pt x="339" y="271"/>
                    <a:pt x="342" y="276"/>
                  </a:cubicBezTo>
                  <a:cubicBezTo>
                    <a:pt x="346" y="284"/>
                    <a:pt x="353" y="296"/>
                    <a:pt x="346" y="301"/>
                  </a:cubicBezTo>
                  <a:cubicBezTo>
                    <a:pt x="348" y="300"/>
                    <a:pt x="350" y="299"/>
                    <a:pt x="351" y="299"/>
                  </a:cubicBezTo>
                  <a:cubicBezTo>
                    <a:pt x="359" y="299"/>
                    <a:pt x="360" y="313"/>
                    <a:pt x="370" y="313"/>
                  </a:cubicBezTo>
                  <a:cubicBezTo>
                    <a:pt x="370" y="313"/>
                    <a:pt x="370" y="313"/>
                    <a:pt x="371" y="313"/>
                  </a:cubicBezTo>
                  <a:cubicBezTo>
                    <a:pt x="373" y="312"/>
                    <a:pt x="376" y="312"/>
                    <a:pt x="378" y="312"/>
                  </a:cubicBezTo>
                  <a:cubicBezTo>
                    <a:pt x="385" y="312"/>
                    <a:pt x="392" y="315"/>
                    <a:pt x="388" y="326"/>
                  </a:cubicBezTo>
                  <a:cubicBezTo>
                    <a:pt x="387" y="333"/>
                    <a:pt x="380" y="334"/>
                    <a:pt x="380" y="342"/>
                  </a:cubicBezTo>
                  <a:cubicBezTo>
                    <a:pt x="380" y="348"/>
                    <a:pt x="383" y="355"/>
                    <a:pt x="388" y="355"/>
                  </a:cubicBezTo>
                  <a:cubicBezTo>
                    <a:pt x="389" y="355"/>
                    <a:pt x="389" y="355"/>
                    <a:pt x="389" y="355"/>
                  </a:cubicBezTo>
                  <a:cubicBezTo>
                    <a:pt x="395" y="355"/>
                    <a:pt x="395" y="357"/>
                    <a:pt x="400" y="365"/>
                  </a:cubicBezTo>
                  <a:cubicBezTo>
                    <a:pt x="401" y="370"/>
                    <a:pt x="397" y="369"/>
                    <a:pt x="395" y="371"/>
                  </a:cubicBezTo>
                  <a:cubicBezTo>
                    <a:pt x="389" y="383"/>
                    <a:pt x="420" y="395"/>
                    <a:pt x="416" y="411"/>
                  </a:cubicBezTo>
                  <a:cubicBezTo>
                    <a:pt x="421" y="420"/>
                    <a:pt x="441" y="425"/>
                    <a:pt x="439" y="429"/>
                  </a:cubicBezTo>
                  <a:cubicBezTo>
                    <a:pt x="438" y="431"/>
                    <a:pt x="431" y="439"/>
                    <a:pt x="434" y="442"/>
                  </a:cubicBezTo>
                  <a:cubicBezTo>
                    <a:pt x="435" y="443"/>
                    <a:pt x="436" y="443"/>
                    <a:pt x="437" y="443"/>
                  </a:cubicBezTo>
                  <a:cubicBezTo>
                    <a:pt x="439" y="443"/>
                    <a:pt x="442" y="442"/>
                    <a:pt x="444" y="442"/>
                  </a:cubicBezTo>
                  <a:cubicBezTo>
                    <a:pt x="446" y="442"/>
                    <a:pt x="447" y="443"/>
                    <a:pt x="449" y="444"/>
                  </a:cubicBezTo>
                  <a:cubicBezTo>
                    <a:pt x="449" y="444"/>
                    <a:pt x="436" y="461"/>
                    <a:pt x="436" y="461"/>
                  </a:cubicBezTo>
                  <a:cubicBezTo>
                    <a:pt x="447" y="463"/>
                    <a:pt x="456" y="469"/>
                    <a:pt x="458" y="486"/>
                  </a:cubicBezTo>
                  <a:cubicBezTo>
                    <a:pt x="459" y="493"/>
                    <a:pt x="461" y="501"/>
                    <a:pt x="464" y="508"/>
                  </a:cubicBezTo>
                  <a:cubicBezTo>
                    <a:pt x="466" y="510"/>
                    <a:pt x="470" y="514"/>
                    <a:pt x="471" y="514"/>
                  </a:cubicBezTo>
                  <a:cubicBezTo>
                    <a:pt x="472" y="514"/>
                    <a:pt x="472" y="513"/>
                    <a:pt x="470" y="511"/>
                  </a:cubicBezTo>
                  <a:lnTo>
                    <a:pt x="470" y="511"/>
                  </a:lnTo>
                  <a:lnTo>
                    <a:pt x="478" y="527"/>
                  </a:lnTo>
                  <a:cubicBezTo>
                    <a:pt x="481" y="532"/>
                    <a:pt x="481" y="533"/>
                    <a:pt x="481" y="533"/>
                  </a:cubicBezTo>
                  <a:cubicBezTo>
                    <a:pt x="482" y="533"/>
                    <a:pt x="482" y="532"/>
                    <a:pt x="483" y="532"/>
                  </a:cubicBezTo>
                  <a:cubicBezTo>
                    <a:pt x="484" y="532"/>
                    <a:pt x="485" y="532"/>
                    <a:pt x="486" y="533"/>
                  </a:cubicBezTo>
                  <a:cubicBezTo>
                    <a:pt x="491" y="536"/>
                    <a:pt x="494" y="557"/>
                    <a:pt x="496" y="563"/>
                  </a:cubicBezTo>
                  <a:cubicBezTo>
                    <a:pt x="498" y="570"/>
                    <a:pt x="502" y="585"/>
                    <a:pt x="509" y="590"/>
                  </a:cubicBezTo>
                  <a:cubicBezTo>
                    <a:pt x="510" y="590"/>
                    <a:pt x="511" y="590"/>
                    <a:pt x="513" y="590"/>
                  </a:cubicBezTo>
                  <a:cubicBezTo>
                    <a:pt x="514" y="590"/>
                    <a:pt x="515" y="590"/>
                    <a:pt x="516" y="590"/>
                  </a:cubicBezTo>
                  <a:cubicBezTo>
                    <a:pt x="520" y="590"/>
                    <a:pt x="522" y="592"/>
                    <a:pt x="519" y="602"/>
                  </a:cubicBezTo>
                  <a:cubicBezTo>
                    <a:pt x="516" y="608"/>
                    <a:pt x="517" y="621"/>
                    <a:pt x="521" y="621"/>
                  </a:cubicBezTo>
                  <a:cubicBezTo>
                    <a:pt x="522" y="621"/>
                    <a:pt x="524" y="619"/>
                    <a:pt x="525" y="617"/>
                  </a:cubicBezTo>
                  <a:cubicBezTo>
                    <a:pt x="527" y="616"/>
                    <a:pt x="529" y="615"/>
                    <a:pt x="531" y="615"/>
                  </a:cubicBezTo>
                  <a:cubicBezTo>
                    <a:pt x="538" y="615"/>
                    <a:pt x="542" y="623"/>
                    <a:pt x="540" y="634"/>
                  </a:cubicBezTo>
                  <a:cubicBezTo>
                    <a:pt x="539" y="643"/>
                    <a:pt x="531" y="645"/>
                    <a:pt x="541" y="658"/>
                  </a:cubicBezTo>
                  <a:cubicBezTo>
                    <a:pt x="542" y="659"/>
                    <a:pt x="562" y="672"/>
                    <a:pt x="560" y="674"/>
                  </a:cubicBezTo>
                  <a:cubicBezTo>
                    <a:pt x="560" y="674"/>
                    <a:pt x="560" y="674"/>
                    <a:pt x="560" y="674"/>
                  </a:cubicBezTo>
                  <a:cubicBezTo>
                    <a:pt x="558" y="674"/>
                    <a:pt x="552" y="670"/>
                    <a:pt x="548" y="670"/>
                  </a:cubicBezTo>
                  <a:cubicBezTo>
                    <a:pt x="547" y="670"/>
                    <a:pt x="546" y="671"/>
                    <a:pt x="546" y="672"/>
                  </a:cubicBezTo>
                  <a:cubicBezTo>
                    <a:pt x="546" y="679"/>
                    <a:pt x="560" y="690"/>
                    <a:pt x="563" y="693"/>
                  </a:cubicBezTo>
                  <a:cubicBezTo>
                    <a:pt x="567" y="701"/>
                    <a:pt x="572" y="711"/>
                    <a:pt x="571" y="720"/>
                  </a:cubicBezTo>
                  <a:cubicBezTo>
                    <a:pt x="570" y="728"/>
                    <a:pt x="570" y="734"/>
                    <a:pt x="573" y="742"/>
                  </a:cubicBezTo>
                  <a:cubicBezTo>
                    <a:pt x="577" y="753"/>
                    <a:pt x="582" y="762"/>
                    <a:pt x="588" y="770"/>
                  </a:cubicBezTo>
                  <a:cubicBezTo>
                    <a:pt x="594" y="779"/>
                    <a:pt x="603" y="780"/>
                    <a:pt x="600" y="789"/>
                  </a:cubicBezTo>
                  <a:cubicBezTo>
                    <a:pt x="595" y="797"/>
                    <a:pt x="598" y="810"/>
                    <a:pt x="605" y="820"/>
                  </a:cubicBezTo>
                  <a:cubicBezTo>
                    <a:pt x="607" y="823"/>
                    <a:pt x="609" y="824"/>
                    <a:pt x="611" y="824"/>
                  </a:cubicBezTo>
                  <a:cubicBezTo>
                    <a:pt x="613" y="824"/>
                    <a:pt x="616" y="822"/>
                    <a:pt x="619" y="821"/>
                  </a:cubicBezTo>
                  <a:lnTo>
                    <a:pt x="619" y="821"/>
                  </a:lnTo>
                  <a:cubicBezTo>
                    <a:pt x="604" y="827"/>
                    <a:pt x="619" y="856"/>
                    <a:pt x="629" y="862"/>
                  </a:cubicBezTo>
                  <a:cubicBezTo>
                    <a:pt x="635" y="865"/>
                    <a:pt x="638" y="875"/>
                    <a:pt x="635" y="881"/>
                  </a:cubicBezTo>
                  <a:cubicBezTo>
                    <a:pt x="634" y="882"/>
                    <a:pt x="633" y="882"/>
                    <a:pt x="633" y="882"/>
                  </a:cubicBezTo>
                  <a:cubicBezTo>
                    <a:pt x="631" y="882"/>
                    <a:pt x="629" y="881"/>
                    <a:pt x="627" y="881"/>
                  </a:cubicBezTo>
                  <a:cubicBezTo>
                    <a:pt x="626" y="881"/>
                    <a:pt x="626" y="881"/>
                    <a:pt x="625" y="883"/>
                  </a:cubicBezTo>
                  <a:cubicBezTo>
                    <a:pt x="624" y="888"/>
                    <a:pt x="631" y="892"/>
                    <a:pt x="633" y="894"/>
                  </a:cubicBezTo>
                  <a:cubicBezTo>
                    <a:pt x="639" y="900"/>
                    <a:pt x="642" y="913"/>
                    <a:pt x="641" y="920"/>
                  </a:cubicBezTo>
                  <a:cubicBezTo>
                    <a:pt x="631" y="924"/>
                    <a:pt x="649" y="933"/>
                    <a:pt x="652" y="937"/>
                  </a:cubicBezTo>
                  <a:cubicBezTo>
                    <a:pt x="658" y="948"/>
                    <a:pt x="659" y="964"/>
                    <a:pt x="668" y="973"/>
                  </a:cubicBezTo>
                  <a:cubicBezTo>
                    <a:pt x="676" y="980"/>
                    <a:pt x="679" y="994"/>
                    <a:pt x="682" y="1004"/>
                  </a:cubicBezTo>
                  <a:cubicBezTo>
                    <a:pt x="684" y="1017"/>
                    <a:pt x="686" y="1038"/>
                    <a:pt x="697" y="1047"/>
                  </a:cubicBezTo>
                  <a:cubicBezTo>
                    <a:pt x="701" y="1050"/>
                    <a:pt x="695" y="1059"/>
                    <a:pt x="695" y="1064"/>
                  </a:cubicBezTo>
                  <a:cubicBezTo>
                    <a:pt x="695" y="1071"/>
                    <a:pt x="701" y="1072"/>
                    <a:pt x="704" y="1080"/>
                  </a:cubicBezTo>
                  <a:cubicBezTo>
                    <a:pt x="706" y="1089"/>
                    <a:pt x="709" y="1099"/>
                    <a:pt x="713" y="1107"/>
                  </a:cubicBezTo>
                  <a:cubicBezTo>
                    <a:pt x="718" y="1117"/>
                    <a:pt x="722" y="1112"/>
                    <a:pt x="721" y="1125"/>
                  </a:cubicBezTo>
                  <a:cubicBezTo>
                    <a:pt x="719" y="1135"/>
                    <a:pt x="719" y="1159"/>
                    <a:pt x="733" y="1159"/>
                  </a:cubicBezTo>
                  <a:cubicBezTo>
                    <a:pt x="734" y="1159"/>
                    <a:pt x="735" y="1158"/>
                    <a:pt x="737" y="1158"/>
                  </a:cubicBezTo>
                  <a:lnTo>
                    <a:pt x="737" y="1158"/>
                  </a:lnTo>
                  <a:cubicBezTo>
                    <a:pt x="719" y="1163"/>
                    <a:pt x="744" y="1221"/>
                    <a:pt x="754" y="1230"/>
                  </a:cubicBezTo>
                  <a:cubicBezTo>
                    <a:pt x="763" y="1238"/>
                    <a:pt x="740" y="1260"/>
                    <a:pt x="760" y="1267"/>
                  </a:cubicBezTo>
                  <a:cubicBezTo>
                    <a:pt x="769" y="1271"/>
                    <a:pt x="779" y="1271"/>
                    <a:pt x="774" y="1285"/>
                  </a:cubicBezTo>
                  <a:cubicBezTo>
                    <a:pt x="775" y="1288"/>
                    <a:pt x="782" y="1309"/>
                    <a:pt x="784" y="1309"/>
                  </a:cubicBezTo>
                  <a:lnTo>
                    <a:pt x="784" y="1309"/>
                  </a:lnTo>
                  <a:cubicBezTo>
                    <a:pt x="784" y="1309"/>
                    <a:pt x="784" y="1309"/>
                    <a:pt x="784" y="1309"/>
                  </a:cubicBezTo>
                  <a:cubicBezTo>
                    <a:pt x="783" y="1309"/>
                    <a:pt x="780" y="1307"/>
                    <a:pt x="779" y="1307"/>
                  </a:cubicBezTo>
                  <a:cubicBezTo>
                    <a:pt x="778" y="1307"/>
                    <a:pt x="777" y="1308"/>
                    <a:pt x="777" y="1310"/>
                  </a:cubicBezTo>
                  <a:cubicBezTo>
                    <a:pt x="777" y="1315"/>
                    <a:pt x="780" y="1322"/>
                    <a:pt x="780" y="1326"/>
                  </a:cubicBezTo>
                  <a:cubicBezTo>
                    <a:pt x="785" y="1340"/>
                    <a:pt x="782" y="1357"/>
                    <a:pt x="787" y="1369"/>
                  </a:cubicBezTo>
                  <a:cubicBezTo>
                    <a:pt x="787" y="1359"/>
                    <a:pt x="795" y="1352"/>
                    <a:pt x="804" y="1352"/>
                  </a:cubicBezTo>
                  <a:cubicBezTo>
                    <a:pt x="806" y="1352"/>
                    <a:pt x="809" y="1352"/>
                    <a:pt x="812" y="1354"/>
                  </a:cubicBezTo>
                  <a:cubicBezTo>
                    <a:pt x="814" y="1362"/>
                    <a:pt x="810" y="1363"/>
                    <a:pt x="805" y="1363"/>
                  </a:cubicBezTo>
                  <a:cubicBezTo>
                    <a:pt x="803" y="1363"/>
                    <a:pt x="801" y="1363"/>
                    <a:pt x="800" y="1363"/>
                  </a:cubicBezTo>
                  <a:cubicBezTo>
                    <a:pt x="799" y="1363"/>
                    <a:pt x="798" y="1363"/>
                    <a:pt x="798" y="1363"/>
                  </a:cubicBezTo>
                  <a:cubicBezTo>
                    <a:pt x="792" y="1363"/>
                    <a:pt x="801" y="1380"/>
                    <a:pt x="802" y="1385"/>
                  </a:cubicBezTo>
                  <a:cubicBezTo>
                    <a:pt x="802" y="1390"/>
                    <a:pt x="795" y="1402"/>
                    <a:pt x="799" y="1405"/>
                  </a:cubicBezTo>
                  <a:cubicBezTo>
                    <a:pt x="803" y="1408"/>
                    <a:pt x="809" y="1408"/>
                    <a:pt x="809" y="1416"/>
                  </a:cubicBezTo>
                  <a:cubicBezTo>
                    <a:pt x="810" y="1429"/>
                    <a:pt x="806" y="1438"/>
                    <a:pt x="809" y="1451"/>
                  </a:cubicBezTo>
                  <a:cubicBezTo>
                    <a:pt x="810" y="1450"/>
                    <a:pt x="810" y="1450"/>
                    <a:pt x="811" y="1450"/>
                  </a:cubicBezTo>
                  <a:cubicBezTo>
                    <a:pt x="816" y="1450"/>
                    <a:pt x="828" y="1498"/>
                    <a:pt x="830" y="1503"/>
                  </a:cubicBezTo>
                  <a:cubicBezTo>
                    <a:pt x="831" y="1503"/>
                    <a:pt x="831" y="1504"/>
                    <a:pt x="832" y="1504"/>
                  </a:cubicBezTo>
                  <a:cubicBezTo>
                    <a:pt x="834" y="1504"/>
                    <a:pt x="838" y="1500"/>
                    <a:pt x="842" y="1500"/>
                  </a:cubicBezTo>
                  <a:cubicBezTo>
                    <a:pt x="843" y="1500"/>
                    <a:pt x="844" y="1501"/>
                    <a:pt x="846" y="1502"/>
                  </a:cubicBezTo>
                  <a:cubicBezTo>
                    <a:pt x="853" y="1509"/>
                    <a:pt x="839" y="1516"/>
                    <a:pt x="835" y="1517"/>
                  </a:cubicBezTo>
                  <a:cubicBezTo>
                    <a:pt x="836" y="1517"/>
                    <a:pt x="836" y="1517"/>
                    <a:pt x="837" y="1517"/>
                  </a:cubicBezTo>
                  <a:cubicBezTo>
                    <a:pt x="841" y="1517"/>
                    <a:pt x="847" y="1519"/>
                    <a:pt x="845" y="1526"/>
                  </a:cubicBezTo>
                  <a:cubicBezTo>
                    <a:pt x="843" y="1532"/>
                    <a:pt x="835" y="1531"/>
                    <a:pt x="835" y="1537"/>
                  </a:cubicBezTo>
                  <a:cubicBezTo>
                    <a:pt x="835" y="1540"/>
                    <a:pt x="851" y="1542"/>
                    <a:pt x="853" y="1553"/>
                  </a:cubicBezTo>
                  <a:cubicBezTo>
                    <a:pt x="853" y="1555"/>
                    <a:pt x="845" y="1573"/>
                    <a:pt x="850" y="1573"/>
                  </a:cubicBezTo>
                  <a:cubicBezTo>
                    <a:pt x="850" y="1573"/>
                    <a:pt x="850" y="1573"/>
                    <a:pt x="850" y="1573"/>
                  </a:cubicBezTo>
                  <a:cubicBezTo>
                    <a:pt x="852" y="1572"/>
                    <a:pt x="854" y="1568"/>
                    <a:pt x="856" y="1568"/>
                  </a:cubicBezTo>
                  <a:cubicBezTo>
                    <a:pt x="857" y="1568"/>
                    <a:pt x="858" y="1569"/>
                    <a:pt x="859" y="1571"/>
                  </a:cubicBezTo>
                  <a:cubicBezTo>
                    <a:pt x="861" y="1573"/>
                    <a:pt x="862" y="1576"/>
                    <a:pt x="861" y="1579"/>
                  </a:cubicBezTo>
                  <a:cubicBezTo>
                    <a:pt x="859" y="1587"/>
                    <a:pt x="846" y="1581"/>
                    <a:pt x="848" y="1590"/>
                  </a:cubicBezTo>
                  <a:cubicBezTo>
                    <a:pt x="849" y="1597"/>
                    <a:pt x="850" y="1606"/>
                    <a:pt x="853" y="1611"/>
                  </a:cubicBezTo>
                  <a:cubicBezTo>
                    <a:pt x="854" y="1614"/>
                    <a:pt x="859" y="1615"/>
                    <a:pt x="859" y="1615"/>
                  </a:cubicBezTo>
                  <a:cubicBezTo>
                    <a:pt x="862" y="1627"/>
                    <a:pt x="864" y="1640"/>
                    <a:pt x="869" y="1651"/>
                  </a:cubicBezTo>
                  <a:cubicBezTo>
                    <a:pt x="871" y="1658"/>
                    <a:pt x="873" y="1661"/>
                    <a:pt x="875" y="1661"/>
                  </a:cubicBezTo>
                  <a:cubicBezTo>
                    <a:pt x="878" y="1661"/>
                    <a:pt x="879" y="1658"/>
                    <a:pt x="879" y="1650"/>
                  </a:cubicBezTo>
                  <a:cubicBezTo>
                    <a:pt x="882" y="1661"/>
                    <a:pt x="884" y="1671"/>
                    <a:pt x="881" y="1681"/>
                  </a:cubicBezTo>
                  <a:cubicBezTo>
                    <a:pt x="877" y="1689"/>
                    <a:pt x="872" y="1702"/>
                    <a:pt x="880" y="1711"/>
                  </a:cubicBezTo>
                  <a:cubicBezTo>
                    <a:pt x="885" y="1717"/>
                    <a:pt x="888" y="1717"/>
                    <a:pt x="891" y="1726"/>
                  </a:cubicBezTo>
                  <a:cubicBezTo>
                    <a:pt x="892" y="1731"/>
                    <a:pt x="893" y="1739"/>
                    <a:pt x="895" y="1742"/>
                  </a:cubicBezTo>
                  <a:cubicBezTo>
                    <a:pt x="896" y="1742"/>
                    <a:pt x="897" y="1741"/>
                    <a:pt x="898" y="1741"/>
                  </a:cubicBezTo>
                  <a:cubicBezTo>
                    <a:pt x="899" y="1741"/>
                    <a:pt x="900" y="1741"/>
                    <a:pt x="900" y="1742"/>
                  </a:cubicBezTo>
                  <a:cubicBezTo>
                    <a:pt x="906" y="1751"/>
                    <a:pt x="906" y="1767"/>
                    <a:pt x="911" y="1776"/>
                  </a:cubicBezTo>
                  <a:cubicBezTo>
                    <a:pt x="916" y="1786"/>
                    <a:pt x="923" y="1793"/>
                    <a:pt x="918" y="1801"/>
                  </a:cubicBezTo>
                  <a:cubicBezTo>
                    <a:pt x="915" y="1807"/>
                    <a:pt x="920" y="1829"/>
                    <a:pt x="925" y="1833"/>
                  </a:cubicBezTo>
                  <a:cubicBezTo>
                    <a:pt x="926" y="1833"/>
                    <a:pt x="926" y="1833"/>
                    <a:pt x="927" y="1833"/>
                  </a:cubicBezTo>
                  <a:cubicBezTo>
                    <a:pt x="931" y="1833"/>
                    <a:pt x="931" y="1820"/>
                    <a:pt x="931" y="1817"/>
                  </a:cubicBezTo>
                  <a:lnTo>
                    <a:pt x="931" y="1817"/>
                  </a:lnTo>
                  <a:cubicBezTo>
                    <a:pt x="932" y="1824"/>
                    <a:pt x="935" y="1831"/>
                    <a:pt x="933" y="1839"/>
                  </a:cubicBezTo>
                  <a:cubicBezTo>
                    <a:pt x="931" y="1845"/>
                    <a:pt x="929" y="1850"/>
                    <a:pt x="929" y="1857"/>
                  </a:cubicBezTo>
                  <a:cubicBezTo>
                    <a:pt x="929" y="1870"/>
                    <a:pt x="938" y="1872"/>
                    <a:pt x="936" y="1885"/>
                  </a:cubicBezTo>
                  <a:cubicBezTo>
                    <a:pt x="936" y="1890"/>
                    <a:pt x="923" y="1907"/>
                    <a:pt x="934" y="1907"/>
                  </a:cubicBezTo>
                  <a:cubicBezTo>
                    <a:pt x="941" y="1908"/>
                    <a:pt x="952" y="1907"/>
                    <a:pt x="948" y="1922"/>
                  </a:cubicBezTo>
                  <a:cubicBezTo>
                    <a:pt x="945" y="1931"/>
                    <a:pt x="941" y="1932"/>
                    <a:pt x="941" y="1942"/>
                  </a:cubicBezTo>
                  <a:cubicBezTo>
                    <a:pt x="941" y="1946"/>
                    <a:pt x="944" y="1972"/>
                    <a:pt x="948" y="1972"/>
                  </a:cubicBezTo>
                  <a:cubicBezTo>
                    <a:pt x="950" y="1972"/>
                    <a:pt x="955" y="1967"/>
                    <a:pt x="959" y="1967"/>
                  </a:cubicBezTo>
                  <a:cubicBezTo>
                    <a:pt x="962" y="1967"/>
                    <a:pt x="963" y="1969"/>
                    <a:pt x="964" y="1974"/>
                  </a:cubicBezTo>
                  <a:cubicBezTo>
                    <a:pt x="965" y="1985"/>
                    <a:pt x="955" y="1980"/>
                    <a:pt x="952" y="1984"/>
                  </a:cubicBezTo>
                  <a:cubicBezTo>
                    <a:pt x="952" y="1984"/>
                    <a:pt x="965" y="1993"/>
                    <a:pt x="966" y="1994"/>
                  </a:cubicBezTo>
                  <a:cubicBezTo>
                    <a:pt x="972" y="2000"/>
                    <a:pt x="969" y="2002"/>
                    <a:pt x="966" y="2007"/>
                  </a:cubicBezTo>
                  <a:cubicBezTo>
                    <a:pt x="960" y="2013"/>
                    <a:pt x="961" y="2038"/>
                    <a:pt x="966" y="2047"/>
                  </a:cubicBezTo>
                  <a:cubicBezTo>
                    <a:pt x="967" y="2049"/>
                    <a:pt x="969" y="2050"/>
                    <a:pt x="971" y="2050"/>
                  </a:cubicBezTo>
                  <a:cubicBezTo>
                    <a:pt x="977" y="2050"/>
                    <a:pt x="984" y="2046"/>
                    <a:pt x="987" y="2046"/>
                  </a:cubicBezTo>
                  <a:cubicBezTo>
                    <a:pt x="988" y="2046"/>
                    <a:pt x="988" y="2046"/>
                    <a:pt x="988" y="2047"/>
                  </a:cubicBezTo>
                  <a:cubicBezTo>
                    <a:pt x="990" y="2054"/>
                    <a:pt x="985" y="2056"/>
                    <a:pt x="983" y="2060"/>
                  </a:cubicBezTo>
                  <a:cubicBezTo>
                    <a:pt x="980" y="2066"/>
                    <a:pt x="980" y="2075"/>
                    <a:pt x="980" y="2082"/>
                  </a:cubicBezTo>
                  <a:cubicBezTo>
                    <a:pt x="982" y="2092"/>
                    <a:pt x="973" y="2114"/>
                    <a:pt x="977" y="2121"/>
                  </a:cubicBezTo>
                  <a:cubicBezTo>
                    <a:pt x="979" y="2125"/>
                    <a:pt x="991" y="2129"/>
                    <a:pt x="987" y="2133"/>
                  </a:cubicBezTo>
                  <a:cubicBezTo>
                    <a:pt x="985" y="2138"/>
                    <a:pt x="982" y="2138"/>
                    <a:pt x="983" y="2145"/>
                  </a:cubicBezTo>
                  <a:cubicBezTo>
                    <a:pt x="985" y="2161"/>
                    <a:pt x="1002" y="2165"/>
                    <a:pt x="1007" y="2180"/>
                  </a:cubicBezTo>
                  <a:cubicBezTo>
                    <a:pt x="1010" y="2196"/>
                    <a:pt x="993" y="2207"/>
                    <a:pt x="995" y="2219"/>
                  </a:cubicBezTo>
                  <a:cubicBezTo>
                    <a:pt x="995" y="2220"/>
                    <a:pt x="996" y="2220"/>
                    <a:pt x="996" y="2220"/>
                  </a:cubicBezTo>
                  <a:cubicBezTo>
                    <a:pt x="999" y="2220"/>
                    <a:pt x="1003" y="2215"/>
                    <a:pt x="1003" y="2214"/>
                  </a:cubicBezTo>
                  <a:lnTo>
                    <a:pt x="1003" y="2214"/>
                  </a:lnTo>
                  <a:cubicBezTo>
                    <a:pt x="1005" y="2223"/>
                    <a:pt x="996" y="2227"/>
                    <a:pt x="999" y="2235"/>
                  </a:cubicBezTo>
                  <a:cubicBezTo>
                    <a:pt x="1001" y="2246"/>
                    <a:pt x="1006" y="2254"/>
                    <a:pt x="1008" y="2265"/>
                  </a:cubicBezTo>
                  <a:cubicBezTo>
                    <a:pt x="1008" y="2264"/>
                    <a:pt x="1008" y="2264"/>
                    <a:pt x="1008" y="2264"/>
                  </a:cubicBezTo>
                  <a:lnTo>
                    <a:pt x="1008" y="2264"/>
                  </a:lnTo>
                  <a:cubicBezTo>
                    <a:pt x="1008" y="2264"/>
                    <a:pt x="1011" y="2274"/>
                    <a:pt x="1014" y="2276"/>
                  </a:cubicBezTo>
                  <a:cubicBezTo>
                    <a:pt x="1018" y="2282"/>
                    <a:pt x="1017" y="2286"/>
                    <a:pt x="1016" y="2292"/>
                  </a:cubicBezTo>
                  <a:cubicBezTo>
                    <a:pt x="1015" y="2304"/>
                    <a:pt x="1019" y="2318"/>
                    <a:pt x="1024" y="2330"/>
                  </a:cubicBezTo>
                  <a:cubicBezTo>
                    <a:pt x="1026" y="2333"/>
                    <a:pt x="1041" y="2345"/>
                    <a:pt x="1035" y="2347"/>
                  </a:cubicBezTo>
                  <a:cubicBezTo>
                    <a:pt x="1026" y="2350"/>
                    <a:pt x="1014" y="2352"/>
                    <a:pt x="1028" y="2366"/>
                  </a:cubicBezTo>
                  <a:cubicBezTo>
                    <a:pt x="1031" y="2371"/>
                    <a:pt x="1037" y="2375"/>
                    <a:pt x="1041" y="2380"/>
                  </a:cubicBezTo>
                  <a:lnTo>
                    <a:pt x="1041" y="2380"/>
                  </a:lnTo>
                  <a:cubicBezTo>
                    <a:pt x="1039" y="2379"/>
                    <a:pt x="1037" y="2378"/>
                    <a:pt x="1035" y="2378"/>
                  </a:cubicBezTo>
                  <a:cubicBezTo>
                    <a:pt x="1035" y="2378"/>
                    <a:pt x="1034" y="2378"/>
                    <a:pt x="1034" y="2379"/>
                  </a:cubicBezTo>
                  <a:cubicBezTo>
                    <a:pt x="1034" y="2384"/>
                    <a:pt x="1035" y="2394"/>
                    <a:pt x="1041" y="2394"/>
                  </a:cubicBezTo>
                  <a:cubicBezTo>
                    <a:pt x="1041" y="2394"/>
                    <a:pt x="1041" y="2393"/>
                    <a:pt x="1041" y="2393"/>
                  </a:cubicBezTo>
                  <a:cubicBezTo>
                    <a:pt x="1042" y="2393"/>
                    <a:pt x="1045" y="2388"/>
                    <a:pt x="1046" y="2386"/>
                  </a:cubicBezTo>
                  <a:lnTo>
                    <a:pt x="1046" y="2386"/>
                  </a:lnTo>
                  <a:cubicBezTo>
                    <a:pt x="1048" y="2391"/>
                    <a:pt x="1049" y="2396"/>
                    <a:pt x="1047" y="2402"/>
                  </a:cubicBezTo>
                  <a:cubicBezTo>
                    <a:pt x="1043" y="2411"/>
                    <a:pt x="1036" y="2419"/>
                    <a:pt x="1036" y="2429"/>
                  </a:cubicBezTo>
                  <a:cubicBezTo>
                    <a:pt x="1036" y="2440"/>
                    <a:pt x="1041" y="2441"/>
                    <a:pt x="1042" y="2448"/>
                  </a:cubicBezTo>
                  <a:cubicBezTo>
                    <a:pt x="1043" y="2455"/>
                    <a:pt x="1036" y="2462"/>
                    <a:pt x="1037" y="2470"/>
                  </a:cubicBezTo>
                  <a:cubicBezTo>
                    <a:pt x="1038" y="2472"/>
                    <a:pt x="1043" y="2473"/>
                    <a:pt x="1045" y="2475"/>
                  </a:cubicBezTo>
                  <a:cubicBezTo>
                    <a:pt x="1055" y="2487"/>
                    <a:pt x="1037" y="2499"/>
                    <a:pt x="1039" y="2509"/>
                  </a:cubicBezTo>
                  <a:cubicBezTo>
                    <a:pt x="1038" y="2506"/>
                    <a:pt x="1044" y="2504"/>
                    <a:pt x="1049" y="2504"/>
                  </a:cubicBezTo>
                  <a:cubicBezTo>
                    <a:pt x="1054" y="2504"/>
                    <a:pt x="1059" y="2507"/>
                    <a:pt x="1055" y="2517"/>
                  </a:cubicBezTo>
                  <a:cubicBezTo>
                    <a:pt x="1051" y="2529"/>
                    <a:pt x="1050" y="2526"/>
                    <a:pt x="1052" y="2541"/>
                  </a:cubicBezTo>
                  <a:cubicBezTo>
                    <a:pt x="1051" y="2548"/>
                    <a:pt x="1050" y="2549"/>
                    <a:pt x="1044" y="2550"/>
                  </a:cubicBezTo>
                  <a:cubicBezTo>
                    <a:pt x="1044" y="2550"/>
                    <a:pt x="1045" y="2550"/>
                    <a:pt x="1045" y="2550"/>
                  </a:cubicBezTo>
                  <a:cubicBezTo>
                    <a:pt x="1059" y="2550"/>
                    <a:pt x="1053" y="2586"/>
                    <a:pt x="1066" y="2586"/>
                  </a:cubicBezTo>
                  <a:cubicBezTo>
                    <a:pt x="1066" y="2586"/>
                    <a:pt x="1067" y="2586"/>
                    <a:pt x="1067" y="2586"/>
                  </a:cubicBezTo>
                  <a:lnTo>
                    <a:pt x="1067" y="2586"/>
                  </a:lnTo>
                  <a:cubicBezTo>
                    <a:pt x="1059" y="2587"/>
                    <a:pt x="1064" y="2613"/>
                    <a:pt x="1066" y="2621"/>
                  </a:cubicBezTo>
                  <a:cubicBezTo>
                    <a:pt x="1068" y="2627"/>
                    <a:pt x="1069" y="2634"/>
                    <a:pt x="1073" y="2640"/>
                  </a:cubicBezTo>
                  <a:cubicBezTo>
                    <a:pt x="1073" y="2640"/>
                    <a:pt x="1083" y="2645"/>
                    <a:pt x="1082" y="2646"/>
                  </a:cubicBezTo>
                  <a:cubicBezTo>
                    <a:pt x="1078" y="2650"/>
                    <a:pt x="1068" y="2648"/>
                    <a:pt x="1062" y="2649"/>
                  </a:cubicBezTo>
                  <a:cubicBezTo>
                    <a:pt x="1068" y="2655"/>
                    <a:pt x="1070" y="2661"/>
                    <a:pt x="1077" y="2662"/>
                  </a:cubicBezTo>
                  <a:cubicBezTo>
                    <a:pt x="1084" y="2663"/>
                    <a:pt x="1093" y="2663"/>
                    <a:pt x="1095" y="2676"/>
                  </a:cubicBezTo>
                  <a:cubicBezTo>
                    <a:pt x="1093" y="2676"/>
                    <a:pt x="1088" y="2676"/>
                    <a:pt x="1084" y="2676"/>
                  </a:cubicBezTo>
                  <a:cubicBezTo>
                    <a:pt x="1080" y="2676"/>
                    <a:pt x="1076" y="2676"/>
                    <a:pt x="1076" y="2678"/>
                  </a:cubicBezTo>
                  <a:cubicBezTo>
                    <a:pt x="1073" y="2684"/>
                    <a:pt x="1082" y="2691"/>
                    <a:pt x="1085" y="2693"/>
                  </a:cubicBezTo>
                  <a:cubicBezTo>
                    <a:pt x="1086" y="2699"/>
                    <a:pt x="1086" y="2705"/>
                    <a:pt x="1085" y="2710"/>
                  </a:cubicBezTo>
                  <a:cubicBezTo>
                    <a:pt x="1084" y="2715"/>
                    <a:pt x="1078" y="2721"/>
                    <a:pt x="1079" y="2725"/>
                  </a:cubicBezTo>
                  <a:cubicBezTo>
                    <a:pt x="1080" y="2733"/>
                    <a:pt x="1094" y="2732"/>
                    <a:pt x="1093" y="2738"/>
                  </a:cubicBezTo>
                  <a:cubicBezTo>
                    <a:pt x="1093" y="2739"/>
                    <a:pt x="1089" y="2744"/>
                    <a:pt x="1088" y="2746"/>
                  </a:cubicBezTo>
                  <a:cubicBezTo>
                    <a:pt x="1087" y="2751"/>
                    <a:pt x="1088" y="2755"/>
                    <a:pt x="1088" y="2759"/>
                  </a:cubicBezTo>
                  <a:cubicBezTo>
                    <a:pt x="1089" y="2771"/>
                    <a:pt x="1093" y="2778"/>
                    <a:pt x="1096" y="2789"/>
                  </a:cubicBezTo>
                  <a:cubicBezTo>
                    <a:pt x="1097" y="2798"/>
                    <a:pt x="1090" y="2802"/>
                    <a:pt x="1095" y="2809"/>
                  </a:cubicBezTo>
                  <a:cubicBezTo>
                    <a:pt x="1097" y="2813"/>
                    <a:pt x="1099" y="2816"/>
                    <a:pt x="1102" y="2816"/>
                  </a:cubicBezTo>
                  <a:lnTo>
                    <a:pt x="1102" y="2816"/>
                  </a:lnTo>
                  <a:cubicBezTo>
                    <a:pt x="1093" y="2817"/>
                    <a:pt x="1089" y="2819"/>
                    <a:pt x="1091" y="2834"/>
                  </a:cubicBezTo>
                  <a:cubicBezTo>
                    <a:pt x="1091" y="2833"/>
                    <a:pt x="1096" y="2833"/>
                    <a:pt x="1096" y="2833"/>
                  </a:cubicBezTo>
                  <a:lnTo>
                    <a:pt x="1096" y="2833"/>
                  </a:lnTo>
                  <a:cubicBezTo>
                    <a:pt x="1097" y="2842"/>
                    <a:pt x="1098" y="2875"/>
                    <a:pt x="1104" y="2882"/>
                  </a:cubicBezTo>
                  <a:cubicBezTo>
                    <a:pt x="1105" y="2882"/>
                    <a:pt x="1111" y="2877"/>
                    <a:pt x="1114" y="2877"/>
                  </a:cubicBezTo>
                  <a:cubicBezTo>
                    <a:pt x="1115" y="2877"/>
                    <a:pt x="1117" y="2878"/>
                    <a:pt x="1117" y="2881"/>
                  </a:cubicBezTo>
                  <a:cubicBezTo>
                    <a:pt x="1116" y="2888"/>
                    <a:pt x="1110" y="2896"/>
                    <a:pt x="1110" y="2903"/>
                  </a:cubicBezTo>
                  <a:cubicBezTo>
                    <a:pt x="1107" y="2922"/>
                    <a:pt x="1106" y="2944"/>
                    <a:pt x="1110" y="2962"/>
                  </a:cubicBezTo>
                  <a:cubicBezTo>
                    <a:pt x="1111" y="2972"/>
                    <a:pt x="1117" y="2978"/>
                    <a:pt x="1119" y="2988"/>
                  </a:cubicBezTo>
                  <a:cubicBezTo>
                    <a:pt x="1122" y="3005"/>
                    <a:pt x="1125" y="3003"/>
                    <a:pt x="1135" y="3008"/>
                  </a:cubicBezTo>
                  <a:cubicBezTo>
                    <a:pt x="1135" y="3008"/>
                    <a:pt x="1135" y="3008"/>
                    <a:pt x="1135" y="3008"/>
                  </a:cubicBezTo>
                  <a:cubicBezTo>
                    <a:pt x="1130" y="3008"/>
                    <a:pt x="1115" y="3033"/>
                    <a:pt x="1125" y="3036"/>
                  </a:cubicBezTo>
                  <a:cubicBezTo>
                    <a:pt x="1125" y="3036"/>
                    <a:pt x="1126" y="3036"/>
                    <a:pt x="1126" y="3036"/>
                  </a:cubicBezTo>
                  <a:cubicBezTo>
                    <a:pt x="1132" y="3036"/>
                    <a:pt x="1140" y="3011"/>
                    <a:pt x="1145" y="3011"/>
                  </a:cubicBezTo>
                  <a:cubicBezTo>
                    <a:pt x="1146" y="3011"/>
                    <a:pt x="1146" y="3012"/>
                    <a:pt x="1146" y="3012"/>
                  </a:cubicBezTo>
                  <a:cubicBezTo>
                    <a:pt x="1146" y="3012"/>
                    <a:pt x="1138" y="3033"/>
                    <a:pt x="1137" y="3035"/>
                  </a:cubicBezTo>
                  <a:cubicBezTo>
                    <a:pt x="1131" y="3044"/>
                    <a:pt x="1125" y="3056"/>
                    <a:pt x="1117" y="3057"/>
                  </a:cubicBezTo>
                  <a:lnTo>
                    <a:pt x="1117" y="3057"/>
                  </a:lnTo>
                  <a:cubicBezTo>
                    <a:pt x="1117" y="3057"/>
                    <a:pt x="1118" y="3057"/>
                    <a:pt x="1118" y="3057"/>
                  </a:cubicBezTo>
                  <a:cubicBezTo>
                    <a:pt x="1130" y="3057"/>
                    <a:pt x="1127" y="3077"/>
                    <a:pt x="1135" y="3087"/>
                  </a:cubicBezTo>
                  <a:cubicBezTo>
                    <a:pt x="1136" y="3099"/>
                    <a:pt x="1134" y="3100"/>
                    <a:pt x="1129" y="3100"/>
                  </a:cubicBezTo>
                  <a:cubicBezTo>
                    <a:pt x="1128" y="3100"/>
                    <a:pt x="1127" y="3100"/>
                    <a:pt x="1126" y="3100"/>
                  </a:cubicBezTo>
                  <a:cubicBezTo>
                    <a:pt x="1126" y="3100"/>
                    <a:pt x="1126" y="3100"/>
                    <a:pt x="1125" y="3100"/>
                  </a:cubicBezTo>
                  <a:cubicBezTo>
                    <a:pt x="1119" y="3100"/>
                    <a:pt x="1122" y="3110"/>
                    <a:pt x="1117" y="3111"/>
                  </a:cubicBezTo>
                  <a:lnTo>
                    <a:pt x="1143" y="3109"/>
                  </a:lnTo>
                  <a:lnTo>
                    <a:pt x="1143" y="3109"/>
                  </a:lnTo>
                  <a:cubicBezTo>
                    <a:pt x="1144" y="3123"/>
                    <a:pt x="1124" y="3129"/>
                    <a:pt x="1125" y="3129"/>
                  </a:cubicBezTo>
                  <a:cubicBezTo>
                    <a:pt x="1130" y="3137"/>
                    <a:pt x="1145" y="3150"/>
                    <a:pt x="1138" y="3161"/>
                  </a:cubicBezTo>
                  <a:cubicBezTo>
                    <a:pt x="1134" y="3170"/>
                    <a:pt x="1125" y="3204"/>
                    <a:pt x="1138" y="3210"/>
                  </a:cubicBezTo>
                  <a:cubicBezTo>
                    <a:pt x="1144" y="3212"/>
                    <a:pt x="1139" y="3233"/>
                    <a:pt x="1145" y="3240"/>
                  </a:cubicBezTo>
                  <a:cubicBezTo>
                    <a:pt x="1158" y="3252"/>
                    <a:pt x="1138" y="3254"/>
                    <a:pt x="1138" y="3263"/>
                  </a:cubicBezTo>
                  <a:cubicBezTo>
                    <a:pt x="1137" y="3273"/>
                    <a:pt x="1145" y="3276"/>
                    <a:pt x="1145" y="3286"/>
                  </a:cubicBezTo>
                  <a:cubicBezTo>
                    <a:pt x="1145" y="3293"/>
                    <a:pt x="1144" y="3294"/>
                    <a:pt x="1142" y="3294"/>
                  </a:cubicBezTo>
                  <a:cubicBezTo>
                    <a:pt x="1141" y="3294"/>
                    <a:pt x="1139" y="3293"/>
                    <a:pt x="1137" y="3293"/>
                  </a:cubicBezTo>
                  <a:cubicBezTo>
                    <a:pt x="1136" y="3293"/>
                    <a:pt x="1136" y="3293"/>
                    <a:pt x="1136" y="3293"/>
                  </a:cubicBezTo>
                  <a:cubicBezTo>
                    <a:pt x="1131" y="3293"/>
                    <a:pt x="1138" y="3308"/>
                    <a:pt x="1139" y="3308"/>
                  </a:cubicBezTo>
                  <a:cubicBezTo>
                    <a:pt x="1144" y="3315"/>
                    <a:pt x="1140" y="3316"/>
                    <a:pt x="1140" y="3321"/>
                  </a:cubicBezTo>
                  <a:cubicBezTo>
                    <a:pt x="1139" y="3326"/>
                    <a:pt x="1144" y="3326"/>
                    <a:pt x="1149" y="3326"/>
                  </a:cubicBezTo>
                  <a:cubicBezTo>
                    <a:pt x="1150" y="3326"/>
                    <a:pt x="1151" y="3326"/>
                    <a:pt x="1152" y="3326"/>
                  </a:cubicBezTo>
                  <a:cubicBezTo>
                    <a:pt x="1157" y="3326"/>
                    <a:pt x="1161" y="3327"/>
                    <a:pt x="1152" y="3336"/>
                  </a:cubicBezTo>
                  <a:cubicBezTo>
                    <a:pt x="1142" y="3344"/>
                    <a:pt x="1144" y="3361"/>
                    <a:pt x="1152" y="3370"/>
                  </a:cubicBezTo>
                  <a:cubicBezTo>
                    <a:pt x="1162" y="3380"/>
                    <a:pt x="1165" y="3388"/>
                    <a:pt x="1151" y="3397"/>
                  </a:cubicBezTo>
                  <a:cubicBezTo>
                    <a:pt x="1143" y="3402"/>
                    <a:pt x="1162" y="3428"/>
                    <a:pt x="1153" y="3435"/>
                  </a:cubicBezTo>
                  <a:cubicBezTo>
                    <a:pt x="1154" y="3435"/>
                    <a:pt x="1154" y="3435"/>
                    <a:pt x="1155" y="3435"/>
                  </a:cubicBezTo>
                  <a:cubicBezTo>
                    <a:pt x="1162" y="3435"/>
                    <a:pt x="1176" y="3460"/>
                    <a:pt x="1168" y="3460"/>
                  </a:cubicBezTo>
                  <a:cubicBezTo>
                    <a:pt x="1167" y="3460"/>
                    <a:pt x="1165" y="3459"/>
                    <a:pt x="1163" y="3458"/>
                  </a:cubicBezTo>
                  <a:cubicBezTo>
                    <a:pt x="1145" y="3459"/>
                    <a:pt x="1160" y="3475"/>
                    <a:pt x="1162" y="3487"/>
                  </a:cubicBezTo>
                  <a:cubicBezTo>
                    <a:pt x="1163" y="3494"/>
                    <a:pt x="1164" y="3503"/>
                    <a:pt x="1162" y="3510"/>
                  </a:cubicBezTo>
                  <a:cubicBezTo>
                    <a:pt x="1160" y="3514"/>
                    <a:pt x="1158" y="3512"/>
                    <a:pt x="1158" y="3517"/>
                  </a:cubicBezTo>
                  <a:cubicBezTo>
                    <a:pt x="1158" y="3526"/>
                    <a:pt x="1161" y="3551"/>
                    <a:pt x="1169" y="3551"/>
                  </a:cubicBezTo>
                  <a:cubicBezTo>
                    <a:pt x="1168" y="3551"/>
                    <a:pt x="1166" y="3551"/>
                    <a:pt x="1165" y="3551"/>
                  </a:cubicBezTo>
                  <a:cubicBezTo>
                    <a:pt x="1160" y="3551"/>
                    <a:pt x="1156" y="3552"/>
                    <a:pt x="1156" y="3561"/>
                  </a:cubicBezTo>
                  <a:cubicBezTo>
                    <a:pt x="1156" y="3568"/>
                    <a:pt x="1166" y="3579"/>
                    <a:pt x="1160" y="3583"/>
                  </a:cubicBezTo>
                  <a:lnTo>
                    <a:pt x="1160" y="3583"/>
                  </a:lnTo>
                  <a:cubicBezTo>
                    <a:pt x="1160" y="3583"/>
                    <a:pt x="1160" y="3583"/>
                    <a:pt x="1160" y="3583"/>
                  </a:cubicBezTo>
                  <a:cubicBezTo>
                    <a:pt x="1160" y="3583"/>
                    <a:pt x="1160" y="3583"/>
                    <a:pt x="1160" y="3583"/>
                  </a:cubicBezTo>
                  <a:cubicBezTo>
                    <a:pt x="1160" y="3583"/>
                    <a:pt x="1160" y="3583"/>
                    <a:pt x="1160" y="3583"/>
                  </a:cubicBezTo>
                  <a:lnTo>
                    <a:pt x="1160" y="3583"/>
                  </a:lnTo>
                  <a:cubicBezTo>
                    <a:pt x="1161" y="3583"/>
                    <a:pt x="1163" y="3590"/>
                    <a:pt x="1165" y="3590"/>
                  </a:cubicBezTo>
                  <a:cubicBezTo>
                    <a:pt x="1169" y="3591"/>
                    <a:pt x="1166" y="3597"/>
                    <a:pt x="1165" y="3599"/>
                  </a:cubicBezTo>
                  <a:cubicBezTo>
                    <a:pt x="1162" y="3611"/>
                    <a:pt x="1157" y="3628"/>
                    <a:pt x="1172" y="3628"/>
                  </a:cubicBezTo>
                  <a:cubicBezTo>
                    <a:pt x="1173" y="3628"/>
                    <a:pt x="1173" y="3628"/>
                    <a:pt x="1173" y="3628"/>
                  </a:cubicBezTo>
                  <a:lnTo>
                    <a:pt x="1173" y="3628"/>
                  </a:lnTo>
                  <a:cubicBezTo>
                    <a:pt x="1171" y="3629"/>
                    <a:pt x="1157" y="3629"/>
                    <a:pt x="1164" y="3638"/>
                  </a:cubicBezTo>
                  <a:cubicBezTo>
                    <a:pt x="1169" y="3646"/>
                    <a:pt x="1171" y="3644"/>
                    <a:pt x="1171" y="3655"/>
                  </a:cubicBezTo>
                  <a:cubicBezTo>
                    <a:pt x="1171" y="3652"/>
                    <a:pt x="1169" y="3651"/>
                    <a:pt x="1167" y="3651"/>
                  </a:cubicBezTo>
                  <a:cubicBezTo>
                    <a:pt x="1163" y="3651"/>
                    <a:pt x="1159" y="3654"/>
                    <a:pt x="1158" y="3659"/>
                  </a:cubicBezTo>
                  <a:cubicBezTo>
                    <a:pt x="1158" y="3667"/>
                    <a:pt x="1160" y="3675"/>
                    <a:pt x="1162" y="3682"/>
                  </a:cubicBezTo>
                  <a:cubicBezTo>
                    <a:pt x="1166" y="3697"/>
                    <a:pt x="1169" y="3698"/>
                    <a:pt x="1179" y="3698"/>
                  </a:cubicBezTo>
                  <a:cubicBezTo>
                    <a:pt x="1179" y="3713"/>
                    <a:pt x="1177" y="3709"/>
                    <a:pt x="1170" y="3715"/>
                  </a:cubicBezTo>
                  <a:cubicBezTo>
                    <a:pt x="1170" y="3715"/>
                    <a:pt x="1180" y="3721"/>
                    <a:pt x="1183" y="3721"/>
                  </a:cubicBezTo>
                  <a:cubicBezTo>
                    <a:pt x="1173" y="3721"/>
                    <a:pt x="1165" y="3725"/>
                    <a:pt x="1157" y="3729"/>
                  </a:cubicBezTo>
                  <a:cubicBezTo>
                    <a:pt x="1162" y="3737"/>
                    <a:pt x="1167" y="3743"/>
                    <a:pt x="1173" y="3749"/>
                  </a:cubicBezTo>
                  <a:cubicBezTo>
                    <a:pt x="1183" y="3759"/>
                    <a:pt x="1179" y="3774"/>
                    <a:pt x="1177" y="3788"/>
                  </a:cubicBezTo>
                  <a:cubicBezTo>
                    <a:pt x="1175" y="3795"/>
                    <a:pt x="1171" y="3821"/>
                    <a:pt x="1179" y="3822"/>
                  </a:cubicBezTo>
                  <a:cubicBezTo>
                    <a:pt x="1183" y="3823"/>
                    <a:pt x="1187" y="3823"/>
                    <a:pt x="1191" y="3823"/>
                  </a:cubicBezTo>
                  <a:cubicBezTo>
                    <a:pt x="1195" y="3823"/>
                    <a:pt x="1199" y="3823"/>
                    <a:pt x="1203" y="3823"/>
                  </a:cubicBezTo>
                  <a:cubicBezTo>
                    <a:pt x="1203" y="3830"/>
                    <a:pt x="1197" y="3831"/>
                    <a:pt x="1191" y="3831"/>
                  </a:cubicBezTo>
                  <a:cubicBezTo>
                    <a:pt x="1188" y="3831"/>
                    <a:pt x="1186" y="3831"/>
                    <a:pt x="1184" y="3831"/>
                  </a:cubicBezTo>
                  <a:lnTo>
                    <a:pt x="1184" y="3831"/>
                  </a:lnTo>
                  <a:cubicBezTo>
                    <a:pt x="1191" y="3831"/>
                    <a:pt x="1180" y="3845"/>
                    <a:pt x="1175" y="3845"/>
                  </a:cubicBezTo>
                  <a:cubicBezTo>
                    <a:pt x="1172" y="3845"/>
                    <a:pt x="1164" y="3845"/>
                    <a:pt x="1165" y="3853"/>
                  </a:cubicBezTo>
                  <a:lnTo>
                    <a:pt x="1189" y="3853"/>
                  </a:lnTo>
                  <a:cubicBezTo>
                    <a:pt x="1175" y="3853"/>
                    <a:pt x="1176" y="3896"/>
                    <a:pt x="1176" y="3907"/>
                  </a:cubicBezTo>
                  <a:cubicBezTo>
                    <a:pt x="1176" y="3901"/>
                    <a:pt x="1181" y="3900"/>
                    <a:pt x="1185" y="3900"/>
                  </a:cubicBezTo>
                  <a:cubicBezTo>
                    <a:pt x="1186" y="3900"/>
                    <a:pt x="1187" y="3900"/>
                    <a:pt x="1187" y="3900"/>
                  </a:cubicBezTo>
                  <a:cubicBezTo>
                    <a:pt x="1186" y="3916"/>
                    <a:pt x="1165" y="3923"/>
                    <a:pt x="1177" y="3939"/>
                  </a:cubicBezTo>
                  <a:cubicBezTo>
                    <a:pt x="1179" y="3941"/>
                    <a:pt x="1191" y="3954"/>
                    <a:pt x="1183" y="3956"/>
                  </a:cubicBezTo>
                  <a:cubicBezTo>
                    <a:pt x="1183" y="3956"/>
                    <a:pt x="1183" y="3956"/>
                    <a:pt x="1183" y="3956"/>
                  </a:cubicBezTo>
                  <a:cubicBezTo>
                    <a:pt x="1181" y="3956"/>
                    <a:pt x="1175" y="3952"/>
                    <a:pt x="1171" y="3952"/>
                  </a:cubicBezTo>
                  <a:cubicBezTo>
                    <a:pt x="1170" y="3952"/>
                    <a:pt x="1169" y="3953"/>
                    <a:pt x="1169" y="3956"/>
                  </a:cubicBezTo>
                  <a:cubicBezTo>
                    <a:pt x="1170" y="3969"/>
                    <a:pt x="1177" y="3973"/>
                    <a:pt x="1174" y="3988"/>
                  </a:cubicBezTo>
                  <a:cubicBezTo>
                    <a:pt x="1172" y="3999"/>
                    <a:pt x="1168" y="4009"/>
                    <a:pt x="1168" y="4021"/>
                  </a:cubicBezTo>
                  <a:cubicBezTo>
                    <a:pt x="1168" y="4030"/>
                    <a:pt x="1173" y="4037"/>
                    <a:pt x="1177" y="4037"/>
                  </a:cubicBezTo>
                  <a:cubicBezTo>
                    <a:pt x="1179" y="4037"/>
                    <a:pt x="1181" y="4034"/>
                    <a:pt x="1181" y="4027"/>
                  </a:cubicBezTo>
                  <a:lnTo>
                    <a:pt x="1181" y="4027"/>
                  </a:lnTo>
                  <a:cubicBezTo>
                    <a:pt x="1181" y="4035"/>
                    <a:pt x="1182" y="4044"/>
                    <a:pt x="1180" y="4052"/>
                  </a:cubicBezTo>
                  <a:cubicBezTo>
                    <a:pt x="1179" y="4059"/>
                    <a:pt x="1174" y="4062"/>
                    <a:pt x="1172" y="4068"/>
                  </a:cubicBezTo>
                  <a:cubicBezTo>
                    <a:pt x="1170" y="4072"/>
                    <a:pt x="1172" y="4077"/>
                    <a:pt x="1173" y="4080"/>
                  </a:cubicBezTo>
                  <a:cubicBezTo>
                    <a:pt x="1175" y="4086"/>
                    <a:pt x="1177" y="4087"/>
                    <a:pt x="1180" y="4087"/>
                  </a:cubicBezTo>
                  <a:cubicBezTo>
                    <a:pt x="1182" y="4087"/>
                    <a:pt x="1184" y="4086"/>
                    <a:pt x="1186" y="4086"/>
                  </a:cubicBezTo>
                  <a:cubicBezTo>
                    <a:pt x="1183" y="4082"/>
                    <a:pt x="1184" y="4079"/>
                    <a:pt x="1186" y="4079"/>
                  </a:cubicBezTo>
                  <a:lnTo>
                    <a:pt x="1186" y="4079"/>
                  </a:lnTo>
                  <a:cubicBezTo>
                    <a:pt x="1186" y="4079"/>
                    <a:pt x="1188" y="4080"/>
                    <a:pt x="1189" y="4081"/>
                  </a:cubicBezTo>
                  <a:cubicBezTo>
                    <a:pt x="1193" y="4086"/>
                    <a:pt x="1196" y="4093"/>
                    <a:pt x="1194" y="4100"/>
                  </a:cubicBezTo>
                  <a:cubicBezTo>
                    <a:pt x="1193" y="4102"/>
                    <a:pt x="1192" y="4103"/>
                    <a:pt x="1190" y="4103"/>
                  </a:cubicBezTo>
                  <a:cubicBezTo>
                    <a:pt x="1187" y="4103"/>
                    <a:pt x="1182" y="4099"/>
                    <a:pt x="1179" y="4099"/>
                  </a:cubicBezTo>
                  <a:cubicBezTo>
                    <a:pt x="1178" y="4099"/>
                    <a:pt x="1177" y="4101"/>
                    <a:pt x="1177" y="4105"/>
                  </a:cubicBezTo>
                  <a:cubicBezTo>
                    <a:pt x="1177" y="4110"/>
                    <a:pt x="1180" y="4138"/>
                    <a:pt x="1187" y="4138"/>
                  </a:cubicBezTo>
                  <a:cubicBezTo>
                    <a:pt x="1187" y="4138"/>
                    <a:pt x="1188" y="4137"/>
                    <a:pt x="1189" y="4136"/>
                  </a:cubicBezTo>
                  <a:cubicBezTo>
                    <a:pt x="1193" y="4132"/>
                    <a:pt x="1195" y="4129"/>
                    <a:pt x="1197" y="4129"/>
                  </a:cubicBezTo>
                  <a:cubicBezTo>
                    <a:pt x="1198" y="4129"/>
                    <a:pt x="1200" y="4130"/>
                    <a:pt x="1202" y="4134"/>
                  </a:cubicBezTo>
                  <a:cubicBezTo>
                    <a:pt x="1207" y="4139"/>
                    <a:pt x="1209" y="4148"/>
                    <a:pt x="1204" y="4154"/>
                  </a:cubicBezTo>
                  <a:cubicBezTo>
                    <a:pt x="1203" y="4155"/>
                    <a:pt x="1201" y="4155"/>
                    <a:pt x="1200" y="4155"/>
                  </a:cubicBezTo>
                  <a:cubicBezTo>
                    <a:pt x="1192" y="4155"/>
                    <a:pt x="1180" y="4148"/>
                    <a:pt x="1175" y="4148"/>
                  </a:cubicBezTo>
                  <a:cubicBezTo>
                    <a:pt x="1175" y="4148"/>
                    <a:pt x="1174" y="4148"/>
                    <a:pt x="1174" y="4148"/>
                  </a:cubicBezTo>
                  <a:cubicBezTo>
                    <a:pt x="1172" y="4149"/>
                    <a:pt x="1174" y="4152"/>
                    <a:pt x="1177" y="4155"/>
                  </a:cubicBezTo>
                  <a:cubicBezTo>
                    <a:pt x="1180" y="4161"/>
                    <a:pt x="1186" y="4162"/>
                    <a:pt x="1189" y="4169"/>
                  </a:cubicBezTo>
                  <a:cubicBezTo>
                    <a:pt x="1191" y="4172"/>
                    <a:pt x="1191" y="4173"/>
                    <a:pt x="1190" y="4173"/>
                  </a:cubicBezTo>
                  <a:cubicBezTo>
                    <a:pt x="1189" y="4173"/>
                    <a:pt x="1186" y="4171"/>
                    <a:pt x="1182" y="4168"/>
                  </a:cubicBezTo>
                  <a:cubicBezTo>
                    <a:pt x="1178" y="4164"/>
                    <a:pt x="1174" y="4161"/>
                    <a:pt x="1173" y="4161"/>
                  </a:cubicBezTo>
                  <a:cubicBezTo>
                    <a:pt x="1173" y="4161"/>
                    <a:pt x="1172" y="4161"/>
                    <a:pt x="1172" y="4162"/>
                  </a:cubicBezTo>
                  <a:cubicBezTo>
                    <a:pt x="1172" y="4165"/>
                    <a:pt x="1172" y="4170"/>
                    <a:pt x="1174" y="4176"/>
                  </a:cubicBezTo>
                  <a:lnTo>
                    <a:pt x="1174" y="4176"/>
                  </a:lnTo>
                  <a:cubicBezTo>
                    <a:pt x="1172" y="4171"/>
                    <a:pt x="1170" y="4167"/>
                    <a:pt x="1167" y="4163"/>
                  </a:cubicBezTo>
                  <a:cubicBezTo>
                    <a:pt x="1165" y="4161"/>
                    <a:pt x="1163" y="4157"/>
                    <a:pt x="1162" y="4155"/>
                  </a:cubicBezTo>
                  <a:cubicBezTo>
                    <a:pt x="1159" y="4153"/>
                    <a:pt x="1156" y="4153"/>
                    <a:pt x="1152" y="4153"/>
                  </a:cubicBezTo>
                  <a:cubicBezTo>
                    <a:pt x="1150" y="4153"/>
                    <a:pt x="1147" y="4153"/>
                    <a:pt x="1145" y="4154"/>
                  </a:cubicBezTo>
                  <a:cubicBezTo>
                    <a:pt x="1142" y="4155"/>
                    <a:pt x="1153" y="4162"/>
                    <a:pt x="1145" y="4166"/>
                  </a:cubicBezTo>
                  <a:cubicBezTo>
                    <a:pt x="1142" y="4168"/>
                    <a:pt x="1137" y="4168"/>
                    <a:pt x="1132" y="4168"/>
                  </a:cubicBezTo>
                  <a:cubicBezTo>
                    <a:pt x="1129" y="4168"/>
                    <a:pt x="1127" y="4168"/>
                    <a:pt x="1124" y="4168"/>
                  </a:cubicBezTo>
                  <a:cubicBezTo>
                    <a:pt x="1117" y="4166"/>
                    <a:pt x="1111" y="4161"/>
                    <a:pt x="1106" y="4161"/>
                  </a:cubicBezTo>
                  <a:cubicBezTo>
                    <a:pt x="1105" y="4161"/>
                    <a:pt x="1105" y="4161"/>
                    <a:pt x="1104" y="4161"/>
                  </a:cubicBezTo>
                  <a:cubicBezTo>
                    <a:pt x="1095" y="4162"/>
                    <a:pt x="1095" y="4171"/>
                    <a:pt x="1087" y="4171"/>
                  </a:cubicBezTo>
                  <a:cubicBezTo>
                    <a:pt x="1086" y="4171"/>
                    <a:pt x="1085" y="4171"/>
                    <a:pt x="1083" y="4170"/>
                  </a:cubicBezTo>
                  <a:cubicBezTo>
                    <a:pt x="1078" y="4169"/>
                    <a:pt x="1077" y="4159"/>
                    <a:pt x="1077" y="4159"/>
                  </a:cubicBezTo>
                  <a:cubicBezTo>
                    <a:pt x="1077" y="4159"/>
                    <a:pt x="1077" y="4160"/>
                    <a:pt x="1076" y="4161"/>
                  </a:cubicBezTo>
                  <a:cubicBezTo>
                    <a:pt x="1074" y="4167"/>
                    <a:pt x="1069" y="4179"/>
                    <a:pt x="1061" y="4180"/>
                  </a:cubicBezTo>
                  <a:lnTo>
                    <a:pt x="1065" y="4172"/>
                  </a:lnTo>
                  <a:cubicBezTo>
                    <a:pt x="1066" y="4169"/>
                    <a:pt x="1068" y="4168"/>
                    <a:pt x="1069" y="4167"/>
                  </a:cubicBezTo>
                  <a:cubicBezTo>
                    <a:pt x="1069" y="4166"/>
                    <a:pt x="1069" y="4166"/>
                    <a:pt x="1069" y="4166"/>
                  </a:cubicBezTo>
                  <a:cubicBezTo>
                    <a:pt x="1069" y="4166"/>
                    <a:pt x="1068" y="4166"/>
                    <a:pt x="1068" y="4167"/>
                  </a:cubicBezTo>
                  <a:cubicBezTo>
                    <a:pt x="1066" y="4166"/>
                    <a:pt x="1062" y="4164"/>
                    <a:pt x="1061" y="4163"/>
                  </a:cubicBezTo>
                  <a:cubicBezTo>
                    <a:pt x="1060" y="4162"/>
                    <a:pt x="1061" y="4160"/>
                    <a:pt x="1061" y="4158"/>
                  </a:cubicBezTo>
                  <a:cubicBezTo>
                    <a:pt x="1061" y="4155"/>
                    <a:pt x="1061" y="4152"/>
                    <a:pt x="1059" y="4149"/>
                  </a:cubicBezTo>
                  <a:cubicBezTo>
                    <a:pt x="1054" y="4142"/>
                    <a:pt x="1051" y="4142"/>
                    <a:pt x="1047" y="4134"/>
                  </a:cubicBezTo>
                  <a:cubicBezTo>
                    <a:pt x="1043" y="4125"/>
                    <a:pt x="1042" y="4122"/>
                    <a:pt x="1041" y="4113"/>
                  </a:cubicBezTo>
                  <a:cubicBezTo>
                    <a:pt x="1041" y="4100"/>
                    <a:pt x="1028" y="4100"/>
                    <a:pt x="1024" y="4089"/>
                  </a:cubicBezTo>
                  <a:cubicBezTo>
                    <a:pt x="1019" y="4078"/>
                    <a:pt x="1029" y="4069"/>
                    <a:pt x="1025" y="4059"/>
                  </a:cubicBezTo>
                  <a:cubicBezTo>
                    <a:pt x="1021" y="4051"/>
                    <a:pt x="1011" y="4050"/>
                    <a:pt x="1006" y="4043"/>
                  </a:cubicBezTo>
                  <a:cubicBezTo>
                    <a:pt x="998" y="4033"/>
                    <a:pt x="1017" y="4029"/>
                    <a:pt x="1021" y="4027"/>
                  </a:cubicBezTo>
                  <a:cubicBezTo>
                    <a:pt x="1014" y="4023"/>
                    <a:pt x="1007" y="4017"/>
                    <a:pt x="1000" y="4016"/>
                  </a:cubicBezTo>
                  <a:cubicBezTo>
                    <a:pt x="981" y="4010"/>
                    <a:pt x="993" y="4004"/>
                    <a:pt x="1002" y="4001"/>
                  </a:cubicBezTo>
                  <a:lnTo>
                    <a:pt x="1002" y="4001"/>
                  </a:lnTo>
                  <a:cubicBezTo>
                    <a:pt x="1001" y="4001"/>
                    <a:pt x="1000" y="4001"/>
                    <a:pt x="999" y="4001"/>
                  </a:cubicBezTo>
                  <a:cubicBezTo>
                    <a:pt x="989" y="4001"/>
                    <a:pt x="986" y="3977"/>
                    <a:pt x="978" y="3977"/>
                  </a:cubicBezTo>
                  <a:cubicBezTo>
                    <a:pt x="978" y="3977"/>
                    <a:pt x="977" y="3977"/>
                    <a:pt x="977" y="3977"/>
                  </a:cubicBezTo>
                  <a:cubicBezTo>
                    <a:pt x="979" y="3969"/>
                    <a:pt x="982" y="3962"/>
                    <a:pt x="979" y="3952"/>
                  </a:cubicBezTo>
                  <a:lnTo>
                    <a:pt x="979" y="3952"/>
                  </a:lnTo>
                  <a:cubicBezTo>
                    <a:pt x="977" y="3952"/>
                    <a:pt x="976" y="3953"/>
                    <a:pt x="976" y="3953"/>
                  </a:cubicBezTo>
                  <a:cubicBezTo>
                    <a:pt x="972" y="3953"/>
                    <a:pt x="971" y="3948"/>
                    <a:pt x="968" y="3942"/>
                  </a:cubicBezTo>
                  <a:cubicBezTo>
                    <a:pt x="964" y="3931"/>
                    <a:pt x="952" y="3928"/>
                    <a:pt x="949" y="3919"/>
                  </a:cubicBezTo>
                  <a:cubicBezTo>
                    <a:pt x="948" y="3916"/>
                    <a:pt x="964" y="3888"/>
                    <a:pt x="952" y="3886"/>
                  </a:cubicBezTo>
                  <a:lnTo>
                    <a:pt x="952" y="3886"/>
                  </a:lnTo>
                  <a:cubicBezTo>
                    <a:pt x="948" y="3886"/>
                    <a:pt x="939" y="3896"/>
                    <a:pt x="935" y="3896"/>
                  </a:cubicBezTo>
                  <a:cubicBezTo>
                    <a:pt x="934" y="3896"/>
                    <a:pt x="933" y="3894"/>
                    <a:pt x="933" y="3890"/>
                  </a:cubicBezTo>
                  <a:cubicBezTo>
                    <a:pt x="934" y="3880"/>
                    <a:pt x="938" y="3878"/>
                    <a:pt x="928" y="3872"/>
                  </a:cubicBezTo>
                  <a:cubicBezTo>
                    <a:pt x="928" y="3872"/>
                    <a:pt x="918" y="3869"/>
                    <a:pt x="918" y="3868"/>
                  </a:cubicBezTo>
                  <a:cubicBezTo>
                    <a:pt x="919" y="3866"/>
                    <a:pt x="922" y="3865"/>
                    <a:pt x="925" y="3865"/>
                  </a:cubicBezTo>
                  <a:cubicBezTo>
                    <a:pt x="928" y="3865"/>
                    <a:pt x="932" y="3866"/>
                    <a:pt x="935" y="3866"/>
                  </a:cubicBezTo>
                  <a:cubicBezTo>
                    <a:pt x="937" y="3866"/>
                    <a:pt x="939" y="3865"/>
                    <a:pt x="939" y="3864"/>
                  </a:cubicBezTo>
                  <a:cubicBezTo>
                    <a:pt x="940" y="3862"/>
                    <a:pt x="932" y="3858"/>
                    <a:pt x="932" y="3858"/>
                  </a:cubicBezTo>
                  <a:cubicBezTo>
                    <a:pt x="927" y="3854"/>
                    <a:pt x="926" y="3852"/>
                    <a:pt x="924" y="3846"/>
                  </a:cubicBezTo>
                  <a:lnTo>
                    <a:pt x="924" y="3846"/>
                  </a:lnTo>
                  <a:cubicBezTo>
                    <a:pt x="925" y="3847"/>
                    <a:pt x="925" y="3848"/>
                    <a:pt x="926" y="3848"/>
                  </a:cubicBezTo>
                  <a:cubicBezTo>
                    <a:pt x="928" y="3848"/>
                    <a:pt x="930" y="3846"/>
                    <a:pt x="932" y="3845"/>
                  </a:cubicBezTo>
                  <a:lnTo>
                    <a:pt x="932" y="3845"/>
                  </a:lnTo>
                  <a:cubicBezTo>
                    <a:pt x="932" y="3845"/>
                    <a:pt x="931" y="3845"/>
                    <a:pt x="931" y="3845"/>
                  </a:cubicBezTo>
                  <a:cubicBezTo>
                    <a:pt x="927" y="3845"/>
                    <a:pt x="927" y="3835"/>
                    <a:pt x="924" y="3832"/>
                  </a:cubicBezTo>
                  <a:cubicBezTo>
                    <a:pt x="923" y="3832"/>
                    <a:pt x="922" y="3832"/>
                    <a:pt x="921" y="3832"/>
                  </a:cubicBezTo>
                  <a:cubicBezTo>
                    <a:pt x="920" y="3832"/>
                    <a:pt x="920" y="3832"/>
                    <a:pt x="919" y="3832"/>
                  </a:cubicBezTo>
                  <a:cubicBezTo>
                    <a:pt x="913" y="3825"/>
                    <a:pt x="909" y="3813"/>
                    <a:pt x="914" y="3810"/>
                  </a:cubicBezTo>
                  <a:cubicBezTo>
                    <a:pt x="922" y="3806"/>
                    <a:pt x="917" y="3788"/>
                    <a:pt x="909" y="3788"/>
                  </a:cubicBezTo>
                  <a:cubicBezTo>
                    <a:pt x="908" y="3788"/>
                    <a:pt x="908" y="3788"/>
                    <a:pt x="907" y="3788"/>
                  </a:cubicBezTo>
                  <a:cubicBezTo>
                    <a:pt x="904" y="3783"/>
                    <a:pt x="902" y="3767"/>
                    <a:pt x="895" y="3767"/>
                  </a:cubicBezTo>
                  <a:cubicBezTo>
                    <a:pt x="895" y="3767"/>
                    <a:pt x="894" y="3768"/>
                    <a:pt x="894" y="3768"/>
                  </a:cubicBezTo>
                  <a:cubicBezTo>
                    <a:pt x="893" y="3750"/>
                    <a:pt x="897" y="3707"/>
                    <a:pt x="874" y="3701"/>
                  </a:cubicBezTo>
                  <a:cubicBezTo>
                    <a:pt x="909" y="3690"/>
                    <a:pt x="852" y="3682"/>
                    <a:pt x="856" y="3673"/>
                  </a:cubicBezTo>
                  <a:cubicBezTo>
                    <a:pt x="858" y="3664"/>
                    <a:pt x="869" y="3656"/>
                    <a:pt x="856" y="3646"/>
                  </a:cubicBezTo>
                  <a:cubicBezTo>
                    <a:pt x="853" y="3643"/>
                    <a:pt x="833" y="3636"/>
                    <a:pt x="828" y="3636"/>
                  </a:cubicBezTo>
                  <a:cubicBezTo>
                    <a:pt x="828" y="3636"/>
                    <a:pt x="828" y="3636"/>
                    <a:pt x="828" y="3636"/>
                  </a:cubicBezTo>
                  <a:cubicBezTo>
                    <a:pt x="832" y="3627"/>
                    <a:pt x="844" y="3632"/>
                    <a:pt x="835" y="3615"/>
                  </a:cubicBezTo>
                  <a:cubicBezTo>
                    <a:pt x="833" y="3611"/>
                    <a:pt x="831" y="3611"/>
                    <a:pt x="829" y="3611"/>
                  </a:cubicBezTo>
                  <a:cubicBezTo>
                    <a:pt x="827" y="3611"/>
                    <a:pt x="826" y="3611"/>
                    <a:pt x="824" y="3611"/>
                  </a:cubicBezTo>
                  <a:cubicBezTo>
                    <a:pt x="822" y="3611"/>
                    <a:pt x="821" y="3610"/>
                    <a:pt x="819" y="3605"/>
                  </a:cubicBezTo>
                  <a:cubicBezTo>
                    <a:pt x="824" y="3604"/>
                    <a:pt x="837" y="3602"/>
                    <a:pt x="838" y="3595"/>
                  </a:cubicBezTo>
                  <a:cubicBezTo>
                    <a:pt x="839" y="3589"/>
                    <a:pt x="833" y="3577"/>
                    <a:pt x="828" y="3577"/>
                  </a:cubicBezTo>
                  <a:cubicBezTo>
                    <a:pt x="827" y="3577"/>
                    <a:pt x="827" y="3577"/>
                    <a:pt x="827" y="3577"/>
                  </a:cubicBezTo>
                  <a:cubicBezTo>
                    <a:pt x="827" y="3577"/>
                    <a:pt x="826" y="3578"/>
                    <a:pt x="826" y="3578"/>
                  </a:cubicBezTo>
                  <a:cubicBezTo>
                    <a:pt x="822" y="3578"/>
                    <a:pt x="812" y="3556"/>
                    <a:pt x="811" y="3552"/>
                  </a:cubicBezTo>
                  <a:cubicBezTo>
                    <a:pt x="807" y="3545"/>
                    <a:pt x="799" y="3526"/>
                    <a:pt x="804" y="3520"/>
                  </a:cubicBezTo>
                  <a:cubicBezTo>
                    <a:pt x="811" y="3513"/>
                    <a:pt x="813" y="3501"/>
                    <a:pt x="802" y="3490"/>
                  </a:cubicBezTo>
                  <a:cubicBezTo>
                    <a:pt x="797" y="3485"/>
                    <a:pt x="790" y="3487"/>
                    <a:pt x="787" y="3479"/>
                  </a:cubicBezTo>
                  <a:cubicBezTo>
                    <a:pt x="782" y="3471"/>
                    <a:pt x="781" y="3461"/>
                    <a:pt x="780" y="3453"/>
                  </a:cubicBezTo>
                  <a:cubicBezTo>
                    <a:pt x="780" y="3452"/>
                    <a:pt x="775" y="3421"/>
                    <a:pt x="771" y="3421"/>
                  </a:cubicBezTo>
                  <a:cubicBezTo>
                    <a:pt x="771" y="3421"/>
                    <a:pt x="771" y="3421"/>
                    <a:pt x="771" y="3421"/>
                  </a:cubicBezTo>
                  <a:cubicBezTo>
                    <a:pt x="769" y="3423"/>
                    <a:pt x="768" y="3424"/>
                    <a:pt x="767" y="3424"/>
                  </a:cubicBezTo>
                  <a:cubicBezTo>
                    <a:pt x="760" y="3424"/>
                    <a:pt x="758" y="3399"/>
                    <a:pt x="756" y="3391"/>
                  </a:cubicBezTo>
                  <a:cubicBezTo>
                    <a:pt x="753" y="3383"/>
                    <a:pt x="751" y="3375"/>
                    <a:pt x="746" y="3367"/>
                  </a:cubicBezTo>
                  <a:cubicBezTo>
                    <a:pt x="745" y="3363"/>
                    <a:pt x="744" y="3362"/>
                    <a:pt x="743" y="3362"/>
                  </a:cubicBezTo>
                  <a:cubicBezTo>
                    <a:pt x="742" y="3362"/>
                    <a:pt x="742" y="3363"/>
                    <a:pt x="741" y="3364"/>
                  </a:cubicBezTo>
                  <a:cubicBezTo>
                    <a:pt x="741" y="3364"/>
                    <a:pt x="741" y="3364"/>
                    <a:pt x="741" y="3364"/>
                  </a:cubicBezTo>
                  <a:cubicBezTo>
                    <a:pt x="738" y="3364"/>
                    <a:pt x="737" y="3350"/>
                    <a:pt x="737" y="3349"/>
                  </a:cubicBezTo>
                  <a:cubicBezTo>
                    <a:pt x="735" y="3343"/>
                    <a:pt x="732" y="3338"/>
                    <a:pt x="730" y="3334"/>
                  </a:cubicBezTo>
                  <a:cubicBezTo>
                    <a:pt x="726" y="3329"/>
                    <a:pt x="712" y="3314"/>
                    <a:pt x="720" y="3310"/>
                  </a:cubicBezTo>
                  <a:cubicBezTo>
                    <a:pt x="728" y="3307"/>
                    <a:pt x="724" y="3291"/>
                    <a:pt x="718" y="3283"/>
                  </a:cubicBezTo>
                  <a:cubicBezTo>
                    <a:pt x="716" y="3280"/>
                    <a:pt x="715" y="3280"/>
                    <a:pt x="713" y="3280"/>
                  </a:cubicBezTo>
                  <a:cubicBezTo>
                    <a:pt x="712" y="3280"/>
                    <a:pt x="711" y="3280"/>
                    <a:pt x="709" y="3280"/>
                  </a:cubicBezTo>
                  <a:cubicBezTo>
                    <a:pt x="708" y="3280"/>
                    <a:pt x="706" y="3279"/>
                    <a:pt x="704" y="3274"/>
                  </a:cubicBezTo>
                  <a:cubicBezTo>
                    <a:pt x="710" y="3273"/>
                    <a:pt x="716" y="3273"/>
                    <a:pt x="712" y="3263"/>
                  </a:cubicBezTo>
                  <a:cubicBezTo>
                    <a:pt x="711" y="3261"/>
                    <a:pt x="710" y="3259"/>
                    <a:pt x="709" y="3259"/>
                  </a:cubicBezTo>
                  <a:cubicBezTo>
                    <a:pt x="703" y="3259"/>
                    <a:pt x="693" y="3285"/>
                    <a:pt x="694" y="3293"/>
                  </a:cubicBezTo>
                  <a:cubicBezTo>
                    <a:pt x="696" y="3302"/>
                    <a:pt x="704" y="3315"/>
                    <a:pt x="696" y="3318"/>
                  </a:cubicBezTo>
                  <a:cubicBezTo>
                    <a:pt x="697" y="3325"/>
                    <a:pt x="707" y="3339"/>
                    <a:pt x="698" y="3343"/>
                  </a:cubicBezTo>
                  <a:cubicBezTo>
                    <a:pt x="701" y="3342"/>
                    <a:pt x="708" y="3334"/>
                    <a:pt x="713" y="3334"/>
                  </a:cubicBezTo>
                  <a:cubicBezTo>
                    <a:pt x="714" y="3334"/>
                    <a:pt x="716" y="3335"/>
                    <a:pt x="717" y="3337"/>
                  </a:cubicBezTo>
                  <a:cubicBezTo>
                    <a:pt x="720" y="3345"/>
                    <a:pt x="711" y="3364"/>
                    <a:pt x="718" y="3370"/>
                  </a:cubicBezTo>
                  <a:cubicBezTo>
                    <a:pt x="718" y="3371"/>
                    <a:pt x="719" y="3371"/>
                    <a:pt x="719" y="3371"/>
                  </a:cubicBezTo>
                  <a:cubicBezTo>
                    <a:pt x="721" y="3371"/>
                    <a:pt x="724" y="3368"/>
                    <a:pt x="725" y="3366"/>
                  </a:cubicBezTo>
                  <a:cubicBezTo>
                    <a:pt x="725" y="3366"/>
                    <a:pt x="726" y="3366"/>
                    <a:pt x="726" y="3366"/>
                  </a:cubicBezTo>
                  <a:cubicBezTo>
                    <a:pt x="731" y="3366"/>
                    <a:pt x="733" y="3374"/>
                    <a:pt x="735" y="3379"/>
                  </a:cubicBezTo>
                  <a:cubicBezTo>
                    <a:pt x="737" y="3386"/>
                    <a:pt x="740" y="3400"/>
                    <a:pt x="733" y="3400"/>
                  </a:cubicBezTo>
                  <a:cubicBezTo>
                    <a:pt x="732" y="3400"/>
                    <a:pt x="731" y="3399"/>
                    <a:pt x="731" y="3399"/>
                  </a:cubicBezTo>
                  <a:cubicBezTo>
                    <a:pt x="724" y="3397"/>
                    <a:pt x="717" y="3380"/>
                    <a:pt x="711" y="3380"/>
                  </a:cubicBezTo>
                  <a:cubicBezTo>
                    <a:pt x="710" y="3380"/>
                    <a:pt x="709" y="3380"/>
                    <a:pt x="708" y="3382"/>
                  </a:cubicBezTo>
                  <a:cubicBezTo>
                    <a:pt x="700" y="3391"/>
                    <a:pt x="707" y="3402"/>
                    <a:pt x="716" y="3403"/>
                  </a:cubicBezTo>
                  <a:cubicBezTo>
                    <a:pt x="728" y="3404"/>
                    <a:pt x="739" y="3442"/>
                    <a:pt x="729" y="3447"/>
                  </a:cubicBezTo>
                  <a:lnTo>
                    <a:pt x="729" y="3447"/>
                  </a:lnTo>
                  <a:cubicBezTo>
                    <a:pt x="731" y="3446"/>
                    <a:pt x="735" y="3444"/>
                    <a:pt x="738" y="3444"/>
                  </a:cubicBezTo>
                  <a:cubicBezTo>
                    <a:pt x="740" y="3444"/>
                    <a:pt x="741" y="3444"/>
                    <a:pt x="742" y="3446"/>
                  </a:cubicBezTo>
                  <a:cubicBezTo>
                    <a:pt x="744" y="3452"/>
                    <a:pt x="749" y="3463"/>
                    <a:pt x="754" y="3463"/>
                  </a:cubicBezTo>
                  <a:cubicBezTo>
                    <a:pt x="755" y="3463"/>
                    <a:pt x="755" y="3462"/>
                    <a:pt x="756" y="3462"/>
                  </a:cubicBezTo>
                  <a:lnTo>
                    <a:pt x="756" y="3462"/>
                  </a:lnTo>
                  <a:cubicBezTo>
                    <a:pt x="743" y="3468"/>
                    <a:pt x="764" y="3522"/>
                    <a:pt x="769" y="3535"/>
                  </a:cubicBezTo>
                  <a:cubicBezTo>
                    <a:pt x="779" y="3558"/>
                    <a:pt x="793" y="3571"/>
                    <a:pt x="811" y="3584"/>
                  </a:cubicBezTo>
                  <a:cubicBezTo>
                    <a:pt x="809" y="3582"/>
                    <a:pt x="798" y="3576"/>
                    <a:pt x="792" y="3576"/>
                  </a:cubicBezTo>
                  <a:cubicBezTo>
                    <a:pt x="791" y="3576"/>
                    <a:pt x="789" y="3577"/>
                    <a:pt x="789" y="3578"/>
                  </a:cubicBezTo>
                  <a:lnTo>
                    <a:pt x="794" y="3587"/>
                  </a:lnTo>
                  <a:cubicBezTo>
                    <a:pt x="795" y="3591"/>
                    <a:pt x="795" y="3588"/>
                    <a:pt x="792" y="3591"/>
                  </a:cubicBezTo>
                  <a:cubicBezTo>
                    <a:pt x="787" y="3597"/>
                    <a:pt x="787" y="3606"/>
                    <a:pt x="793" y="3606"/>
                  </a:cubicBezTo>
                  <a:cubicBezTo>
                    <a:pt x="794" y="3606"/>
                    <a:pt x="795" y="3606"/>
                    <a:pt x="796" y="3605"/>
                  </a:cubicBezTo>
                  <a:cubicBezTo>
                    <a:pt x="799" y="3605"/>
                    <a:pt x="801" y="3603"/>
                    <a:pt x="803" y="3603"/>
                  </a:cubicBezTo>
                  <a:cubicBezTo>
                    <a:pt x="805" y="3603"/>
                    <a:pt x="806" y="3605"/>
                    <a:pt x="808" y="3611"/>
                  </a:cubicBezTo>
                  <a:cubicBezTo>
                    <a:pt x="811" y="3615"/>
                    <a:pt x="814" y="3621"/>
                    <a:pt x="814" y="3626"/>
                  </a:cubicBezTo>
                  <a:cubicBezTo>
                    <a:pt x="814" y="3631"/>
                    <a:pt x="811" y="3632"/>
                    <a:pt x="812" y="3634"/>
                  </a:cubicBezTo>
                  <a:lnTo>
                    <a:pt x="821" y="3659"/>
                  </a:lnTo>
                  <a:cubicBezTo>
                    <a:pt x="824" y="3665"/>
                    <a:pt x="827" y="3667"/>
                    <a:pt x="830" y="3667"/>
                  </a:cubicBezTo>
                  <a:cubicBezTo>
                    <a:pt x="837" y="3667"/>
                    <a:pt x="843" y="3661"/>
                    <a:pt x="842" y="3658"/>
                  </a:cubicBezTo>
                  <a:lnTo>
                    <a:pt x="842" y="3658"/>
                  </a:lnTo>
                  <a:cubicBezTo>
                    <a:pt x="845" y="3666"/>
                    <a:pt x="835" y="3688"/>
                    <a:pt x="835" y="3697"/>
                  </a:cubicBezTo>
                  <a:cubicBezTo>
                    <a:pt x="834" y="3703"/>
                    <a:pt x="835" y="3708"/>
                    <a:pt x="837" y="3708"/>
                  </a:cubicBezTo>
                  <a:cubicBezTo>
                    <a:pt x="837" y="3708"/>
                    <a:pt x="839" y="3706"/>
                    <a:pt x="840" y="3702"/>
                  </a:cubicBezTo>
                  <a:cubicBezTo>
                    <a:pt x="841" y="3698"/>
                    <a:pt x="845" y="3692"/>
                    <a:pt x="848" y="3692"/>
                  </a:cubicBezTo>
                  <a:cubicBezTo>
                    <a:pt x="849" y="3692"/>
                    <a:pt x="851" y="3694"/>
                    <a:pt x="851" y="3700"/>
                  </a:cubicBezTo>
                  <a:cubicBezTo>
                    <a:pt x="851" y="3708"/>
                    <a:pt x="850" y="3716"/>
                    <a:pt x="849" y="3724"/>
                  </a:cubicBezTo>
                  <a:cubicBezTo>
                    <a:pt x="849" y="3725"/>
                    <a:pt x="846" y="3731"/>
                    <a:pt x="847" y="3733"/>
                  </a:cubicBezTo>
                  <a:cubicBezTo>
                    <a:pt x="846" y="3730"/>
                    <a:pt x="856" y="3723"/>
                    <a:pt x="860" y="3723"/>
                  </a:cubicBezTo>
                  <a:cubicBezTo>
                    <a:pt x="860" y="3723"/>
                    <a:pt x="861" y="3723"/>
                    <a:pt x="861" y="3723"/>
                  </a:cubicBezTo>
                  <a:cubicBezTo>
                    <a:pt x="864" y="3724"/>
                    <a:pt x="856" y="3747"/>
                    <a:pt x="855" y="3749"/>
                  </a:cubicBezTo>
                  <a:cubicBezTo>
                    <a:pt x="852" y="3758"/>
                    <a:pt x="852" y="3761"/>
                    <a:pt x="853" y="3761"/>
                  </a:cubicBezTo>
                  <a:cubicBezTo>
                    <a:pt x="856" y="3761"/>
                    <a:pt x="867" y="3739"/>
                    <a:pt x="869" y="3739"/>
                  </a:cubicBezTo>
                  <a:lnTo>
                    <a:pt x="869" y="3739"/>
                  </a:lnTo>
                  <a:cubicBezTo>
                    <a:pt x="872" y="3742"/>
                    <a:pt x="863" y="3768"/>
                    <a:pt x="870" y="3768"/>
                  </a:cubicBezTo>
                  <a:cubicBezTo>
                    <a:pt x="871" y="3768"/>
                    <a:pt x="871" y="3768"/>
                    <a:pt x="872" y="3768"/>
                  </a:cubicBezTo>
                  <a:lnTo>
                    <a:pt x="872" y="3768"/>
                  </a:lnTo>
                  <a:cubicBezTo>
                    <a:pt x="862" y="3772"/>
                    <a:pt x="886" y="3823"/>
                    <a:pt x="890" y="3832"/>
                  </a:cubicBezTo>
                  <a:cubicBezTo>
                    <a:pt x="896" y="3844"/>
                    <a:pt x="903" y="3851"/>
                    <a:pt x="908" y="3860"/>
                  </a:cubicBezTo>
                  <a:cubicBezTo>
                    <a:pt x="912" y="3867"/>
                    <a:pt x="904" y="3877"/>
                    <a:pt x="911" y="3881"/>
                  </a:cubicBezTo>
                  <a:cubicBezTo>
                    <a:pt x="914" y="3884"/>
                    <a:pt x="926" y="3889"/>
                    <a:pt x="928" y="3893"/>
                  </a:cubicBezTo>
                  <a:lnTo>
                    <a:pt x="928" y="3893"/>
                  </a:lnTo>
                  <a:cubicBezTo>
                    <a:pt x="928" y="3893"/>
                    <a:pt x="918" y="3891"/>
                    <a:pt x="912" y="3891"/>
                  </a:cubicBezTo>
                  <a:cubicBezTo>
                    <a:pt x="906" y="3891"/>
                    <a:pt x="903" y="3892"/>
                    <a:pt x="911" y="3898"/>
                  </a:cubicBezTo>
                  <a:cubicBezTo>
                    <a:pt x="917" y="3903"/>
                    <a:pt x="920" y="3913"/>
                    <a:pt x="927" y="3913"/>
                  </a:cubicBezTo>
                  <a:cubicBezTo>
                    <a:pt x="928" y="3913"/>
                    <a:pt x="929" y="3913"/>
                    <a:pt x="930" y="3913"/>
                  </a:cubicBezTo>
                  <a:cubicBezTo>
                    <a:pt x="930" y="3913"/>
                    <a:pt x="931" y="3912"/>
                    <a:pt x="931" y="3912"/>
                  </a:cubicBezTo>
                  <a:cubicBezTo>
                    <a:pt x="936" y="3912"/>
                    <a:pt x="934" y="3925"/>
                    <a:pt x="939" y="3925"/>
                  </a:cubicBezTo>
                  <a:cubicBezTo>
                    <a:pt x="939" y="3925"/>
                    <a:pt x="940" y="3925"/>
                    <a:pt x="940" y="3925"/>
                  </a:cubicBezTo>
                  <a:lnTo>
                    <a:pt x="940" y="3925"/>
                  </a:lnTo>
                  <a:cubicBezTo>
                    <a:pt x="932" y="3928"/>
                    <a:pt x="927" y="3933"/>
                    <a:pt x="930" y="3946"/>
                  </a:cubicBezTo>
                  <a:cubicBezTo>
                    <a:pt x="931" y="3954"/>
                    <a:pt x="953" y="3949"/>
                    <a:pt x="960" y="3956"/>
                  </a:cubicBezTo>
                  <a:cubicBezTo>
                    <a:pt x="979" y="3975"/>
                    <a:pt x="949" y="3989"/>
                    <a:pt x="940" y="3992"/>
                  </a:cubicBezTo>
                  <a:cubicBezTo>
                    <a:pt x="953" y="3997"/>
                    <a:pt x="965" y="4003"/>
                    <a:pt x="978" y="4010"/>
                  </a:cubicBezTo>
                  <a:cubicBezTo>
                    <a:pt x="973" y="4017"/>
                    <a:pt x="970" y="4023"/>
                    <a:pt x="968" y="4031"/>
                  </a:cubicBezTo>
                  <a:cubicBezTo>
                    <a:pt x="969" y="4031"/>
                    <a:pt x="969" y="4031"/>
                    <a:pt x="970" y="4031"/>
                  </a:cubicBezTo>
                  <a:cubicBezTo>
                    <a:pt x="976" y="4031"/>
                    <a:pt x="978" y="4043"/>
                    <a:pt x="982" y="4048"/>
                  </a:cubicBezTo>
                  <a:cubicBezTo>
                    <a:pt x="984" y="4050"/>
                    <a:pt x="997" y="4060"/>
                    <a:pt x="1000" y="4060"/>
                  </a:cubicBezTo>
                  <a:cubicBezTo>
                    <a:pt x="1000" y="4060"/>
                    <a:pt x="1000" y="4060"/>
                    <a:pt x="1000" y="4060"/>
                  </a:cubicBezTo>
                  <a:lnTo>
                    <a:pt x="1000" y="4060"/>
                  </a:lnTo>
                  <a:cubicBezTo>
                    <a:pt x="996" y="4069"/>
                    <a:pt x="978" y="4064"/>
                    <a:pt x="993" y="4082"/>
                  </a:cubicBezTo>
                  <a:cubicBezTo>
                    <a:pt x="1004" y="4096"/>
                    <a:pt x="1003" y="4101"/>
                    <a:pt x="993" y="4106"/>
                  </a:cubicBezTo>
                  <a:cubicBezTo>
                    <a:pt x="994" y="4110"/>
                    <a:pt x="996" y="4111"/>
                    <a:pt x="998" y="4111"/>
                  </a:cubicBezTo>
                  <a:cubicBezTo>
                    <a:pt x="999" y="4111"/>
                    <a:pt x="1000" y="4110"/>
                    <a:pt x="1001" y="4110"/>
                  </a:cubicBezTo>
                  <a:cubicBezTo>
                    <a:pt x="1002" y="4110"/>
                    <a:pt x="1003" y="4110"/>
                    <a:pt x="1004" y="4111"/>
                  </a:cubicBezTo>
                  <a:cubicBezTo>
                    <a:pt x="1011" y="4114"/>
                    <a:pt x="1012" y="4127"/>
                    <a:pt x="1018" y="4133"/>
                  </a:cubicBezTo>
                  <a:cubicBezTo>
                    <a:pt x="1019" y="4134"/>
                    <a:pt x="1021" y="4135"/>
                    <a:pt x="1022" y="4135"/>
                  </a:cubicBezTo>
                  <a:cubicBezTo>
                    <a:pt x="1025" y="4135"/>
                    <a:pt x="1027" y="4132"/>
                    <a:pt x="1030" y="4132"/>
                  </a:cubicBezTo>
                  <a:cubicBezTo>
                    <a:pt x="1031" y="4132"/>
                    <a:pt x="1031" y="4133"/>
                    <a:pt x="1032" y="4133"/>
                  </a:cubicBezTo>
                  <a:cubicBezTo>
                    <a:pt x="1037" y="4135"/>
                    <a:pt x="1037" y="4144"/>
                    <a:pt x="1040" y="4144"/>
                  </a:cubicBezTo>
                  <a:cubicBezTo>
                    <a:pt x="1040" y="4144"/>
                    <a:pt x="1041" y="4144"/>
                    <a:pt x="1041" y="4144"/>
                  </a:cubicBezTo>
                  <a:lnTo>
                    <a:pt x="1041" y="4144"/>
                  </a:lnTo>
                  <a:cubicBezTo>
                    <a:pt x="1034" y="4147"/>
                    <a:pt x="1034" y="4146"/>
                    <a:pt x="1038" y="4155"/>
                  </a:cubicBezTo>
                  <a:lnTo>
                    <a:pt x="1046" y="4175"/>
                  </a:lnTo>
                  <a:cubicBezTo>
                    <a:pt x="1044" y="4176"/>
                    <a:pt x="1041" y="4178"/>
                    <a:pt x="1038" y="4178"/>
                  </a:cubicBezTo>
                  <a:cubicBezTo>
                    <a:pt x="1036" y="4178"/>
                    <a:pt x="1034" y="4177"/>
                    <a:pt x="1033" y="4174"/>
                  </a:cubicBezTo>
                  <a:cubicBezTo>
                    <a:pt x="1030" y="4172"/>
                    <a:pt x="1030" y="4168"/>
                    <a:pt x="1027" y="4168"/>
                  </a:cubicBezTo>
                  <a:cubicBezTo>
                    <a:pt x="1027" y="4168"/>
                    <a:pt x="1026" y="4168"/>
                    <a:pt x="1025" y="4169"/>
                  </a:cubicBezTo>
                  <a:cubicBezTo>
                    <a:pt x="1034" y="4189"/>
                    <a:pt x="1044" y="4187"/>
                    <a:pt x="1053" y="4191"/>
                  </a:cubicBezTo>
                  <a:lnTo>
                    <a:pt x="1055" y="4189"/>
                  </a:lnTo>
                  <a:cubicBezTo>
                    <a:pt x="1058" y="4189"/>
                    <a:pt x="1059" y="4188"/>
                    <a:pt x="1060" y="4188"/>
                  </a:cubicBezTo>
                  <a:cubicBezTo>
                    <a:pt x="1066" y="4188"/>
                    <a:pt x="1051" y="4201"/>
                    <a:pt x="1050" y="4201"/>
                  </a:cubicBezTo>
                  <a:cubicBezTo>
                    <a:pt x="1050" y="4201"/>
                    <a:pt x="1050" y="4201"/>
                    <a:pt x="1050" y="4201"/>
                  </a:cubicBezTo>
                  <a:cubicBezTo>
                    <a:pt x="1052" y="4201"/>
                    <a:pt x="1065" y="4196"/>
                    <a:pt x="1064" y="4196"/>
                  </a:cubicBezTo>
                  <a:cubicBezTo>
                    <a:pt x="1068" y="4194"/>
                    <a:pt x="1070" y="4192"/>
                    <a:pt x="1073" y="4192"/>
                  </a:cubicBezTo>
                  <a:cubicBezTo>
                    <a:pt x="1074" y="4192"/>
                    <a:pt x="1076" y="4194"/>
                    <a:pt x="1079" y="4196"/>
                  </a:cubicBezTo>
                  <a:cubicBezTo>
                    <a:pt x="1083" y="4199"/>
                    <a:pt x="1090" y="4200"/>
                    <a:pt x="1095" y="4200"/>
                  </a:cubicBezTo>
                  <a:cubicBezTo>
                    <a:pt x="1102" y="4200"/>
                    <a:pt x="1108" y="4197"/>
                    <a:pt x="1102" y="4189"/>
                  </a:cubicBezTo>
                  <a:lnTo>
                    <a:pt x="1102" y="4189"/>
                  </a:lnTo>
                  <a:cubicBezTo>
                    <a:pt x="1102" y="4190"/>
                    <a:pt x="1103" y="4190"/>
                    <a:pt x="1103" y="4190"/>
                  </a:cubicBezTo>
                  <a:cubicBezTo>
                    <a:pt x="1107" y="4190"/>
                    <a:pt x="1109" y="4187"/>
                    <a:pt x="1110" y="4186"/>
                  </a:cubicBezTo>
                  <a:cubicBezTo>
                    <a:pt x="1111" y="4186"/>
                    <a:pt x="1111" y="4186"/>
                    <a:pt x="1111" y="4186"/>
                  </a:cubicBezTo>
                  <a:lnTo>
                    <a:pt x="1111" y="4186"/>
                  </a:lnTo>
                  <a:cubicBezTo>
                    <a:pt x="1113" y="4186"/>
                    <a:pt x="1110" y="4198"/>
                    <a:pt x="1110" y="4201"/>
                  </a:cubicBezTo>
                  <a:cubicBezTo>
                    <a:pt x="1111" y="4203"/>
                    <a:pt x="1112" y="4203"/>
                    <a:pt x="1114" y="4203"/>
                  </a:cubicBezTo>
                  <a:cubicBezTo>
                    <a:pt x="1116" y="4203"/>
                    <a:pt x="1118" y="4202"/>
                    <a:pt x="1121" y="4202"/>
                  </a:cubicBezTo>
                  <a:cubicBezTo>
                    <a:pt x="1139" y="4194"/>
                    <a:pt x="1135" y="4176"/>
                    <a:pt x="1156" y="4176"/>
                  </a:cubicBezTo>
                  <a:cubicBezTo>
                    <a:pt x="1156" y="4182"/>
                    <a:pt x="1156" y="4189"/>
                    <a:pt x="1160" y="4194"/>
                  </a:cubicBezTo>
                  <a:cubicBezTo>
                    <a:pt x="1163" y="4197"/>
                    <a:pt x="1166" y="4198"/>
                    <a:pt x="1169" y="4198"/>
                  </a:cubicBezTo>
                  <a:cubicBezTo>
                    <a:pt x="1175" y="4198"/>
                    <a:pt x="1180" y="4194"/>
                    <a:pt x="1178" y="4189"/>
                  </a:cubicBezTo>
                  <a:lnTo>
                    <a:pt x="1178" y="4189"/>
                  </a:lnTo>
                  <a:cubicBezTo>
                    <a:pt x="1182" y="4195"/>
                    <a:pt x="1189" y="4202"/>
                    <a:pt x="1203" y="4202"/>
                  </a:cubicBezTo>
                  <a:cubicBezTo>
                    <a:pt x="1200" y="4198"/>
                    <a:pt x="1185" y="4183"/>
                    <a:pt x="1191" y="4183"/>
                  </a:cubicBezTo>
                  <a:cubicBezTo>
                    <a:pt x="1192" y="4183"/>
                    <a:pt x="1195" y="4184"/>
                    <a:pt x="1198" y="4185"/>
                  </a:cubicBezTo>
                  <a:cubicBezTo>
                    <a:pt x="1204" y="4188"/>
                    <a:pt x="1209" y="4192"/>
                    <a:pt x="1212" y="4192"/>
                  </a:cubicBezTo>
                  <a:cubicBezTo>
                    <a:pt x="1215" y="4192"/>
                    <a:pt x="1217" y="4189"/>
                    <a:pt x="1217" y="4183"/>
                  </a:cubicBezTo>
                  <a:cubicBezTo>
                    <a:pt x="1217" y="4173"/>
                    <a:pt x="1212" y="4167"/>
                    <a:pt x="1213" y="4158"/>
                  </a:cubicBezTo>
                  <a:lnTo>
                    <a:pt x="1213" y="4158"/>
                  </a:lnTo>
                  <a:cubicBezTo>
                    <a:pt x="1214" y="4158"/>
                    <a:pt x="1214" y="4158"/>
                    <a:pt x="1214" y="4158"/>
                  </a:cubicBezTo>
                  <a:cubicBezTo>
                    <a:pt x="1221" y="4158"/>
                    <a:pt x="1220" y="4120"/>
                    <a:pt x="1219" y="4114"/>
                  </a:cubicBezTo>
                  <a:cubicBezTo>
                    <a:pt x="1218" y="4111"/>
                    <a:pt x="1218" y="4110"/>
                    <a:pt x="1216" y="4110"/>
                  </a:cubicBezTo>
                  <a:cubicBezTo>
                    <a:pt x="1213" y="4110"/>
                    <a:pt x="1208" y="4116"/>
                    <a:pt x="1206" y="4116"/>
                  </a:cubicBezTo>
                  <a:cubicBezTo>
                    <a:pt x="1205" y="4116"/>
                    <a:pt x="1205" y="4116"/>
                    <a:pt x="1205" y="4115"/>
                  </a:cubicBezTo>
                  <a:cubicBezTo>
                    <a:pt x="1198" y="4106"/>
                    <a:pt x="1220" y="4097"/>
                    <a:pt x="1222" y="4096"/>
                  </a:cubicBezTo>
                  <a:cubicBezTo>
                    <a:pt x="1227" y="4093"/>
                    <a:pt x="1227" y="4076"/>
                    <a:pt x="1227" y="4071"/>
                  </a:cubicBezTo>
                  <a:cubicBezTo>
                    <a:pt x="1226" y="4057"/>
                    <a:pt x="1224" y="4042"/>
                    <a:pt x="1221" y="4028"/>
                  </a:cubicBezTo>
                  <a:cubicBezTo>
                    <a:pt x="1220" y="4024"/>
                    <a:pt x="1211" y="3999"/>
                    <a:pt x="1212" y="3997"/>
                  </a:cubicBezTo>
                  <a:cubicBezTo>
                    <a:pt x="1212" y="3996"/>
                    <a:pt x="1212" y="3996"/>
                    <a:pt x="1213" y="3996"/>
                  </a:cubicBezTo>
                  <a:cubicBezTo>
                    <a:pt x="1217" y="3996"/>
                    <a:pt x="1229" y="4011"/>
                    <a:pt x="1232" y="4011"/>
                  </a:cubicBezTo>
                  <a:cubicBezTo>
                    <a:pt x="1233" y="4011"/>
                    <a:pt x="1233" y="4011"/>
                    <a:pt x="1233" y="4009"/>
                  </a:cubicBezTo>
                  <a:cubicBezTo>
                    <a:pt x="1231" y="4001"/>
                    <a:pt x="1220" y="3962"/>
                    <a:pt x="1213" y="3962"/>
                  </a:cubicBezTo>
                  <a:cubicBezTo>
                    <a:pt x="1221" y="3962"/>
                    <a:pt x="1225" y="3955"/>
                    <a:pt x="1226" y="3945"/>
                  </a:cubicBezTo>
                  <a:cubicBezTo>
                    <a:pt x="1226" y="3937"/>
                    <a:pt x="1225" y="3928"/>
                    <a:pt x="1223" y="3920"/>
                  </a:cubicBezTo>
                  <a:cubicBezTo>
                    <a:pt x="1221" y="3914"/>
                    <a:pt x="1216" y="3912"/>
                    <a:pt x="1214" y="3905"/>
                  </a:cubicBezTo>
                  <a:cubicBezTo>
                    <a:pt x="1208" y="3887"/>
                    <a:pt x="1220" y="3874"/>
                    <a:pt x="1224" y="3858"/>
                  </a:cubicBezTo>
                  <a:cubicBezTo>
                    <a:pt x="1226" y="3853"/>
                    <a:pt x="1223" y="3853"/>
                    <a:pt x="1220" y="3853"/>
                  </a:cubicBezTo>
                  <a:cubicBezTo>
                    <a:pt x="1220" y="3848"/>
                    <a:pt x="1220" y="3841"/>
                    <a:pt x="1220" y="3836"/>
                  </a:cubicBezTo>
                  <a:cubicBezTo>
                    <a:pt x="1220" y="3825"/>
                    <a:pt x="1214" y="3817"/>
                    <a:pt x="1214" y="3804"/>
                  </a:cubicBezTo>
                  <a:cubicBezTo>
                    <a:pt x="1213" y="3794"/>
                    <a:pt x="1215" y="3788"/>
                    <a:pt x="1217" y="3778"/>
                  </a:cubicBezTo>
                  <a:cubicBezTo>
                    <a:pt x="1218" y="3774"/>
                    <a:pt x="1219" y="3764"/>
                    <a:pt x="1215" y="3761"/>
                  </a:cubicBezTo>
                  <a:cubicBezTo>
                    <a:pt x="1210" y="3755"/>
                    <a:pt x="1213" y="3724"/>
                    <a:pt x="1213" y="3714"/>
                  </a:cubicBezTo>
                  <a:cubicBezTo>
                    <a:pt x="1213" y="3708"/>
                    <a:pt x="1201" y="3679"/>
                    <a:pt x="1202" y="3677"/>
                  </a:cubicBezTo>
                  <a:cubicBezTo>
                    <a:pt x="1202" y="3677"/>
                    <a:pt x="1203" y="3677"/>
                    <a:pt x="1203" y="3677"/>
                  </a:cubicBezTo>
                  <a:cubicBezTo>
                    <a:pt x="1206" y="3677"/>
                    <a:pt x="1211" y="3681"/>
                    <a:pt x="1212" y="3682"/>
                  </a:cubicBezTo>
                  <a:lnTo>
                    <a:pt x="1206" y="3666"/>
                  </a:lnTo>
                  <a:cubicBezTo>
                    <a:pt x="1204" y="3665"/>
                    <a:pt x="1193" y="3655"/>
                    <a:pt x="1193" y="3653"/>
                  </a:cubicBezTo>
                  <a:cubicBezTo>
                    <a:pt x="1193" y="3651"/>
                    <a:pt x="1201" y="3652"/>
                    <a:pt x="1203" y="3648"/>
                  </a:cubicBezTo>
                  <a:cubicBezTo>
                    <a:pt x="1206" y="3643"/>
                    <a:pt x="1204" y="3633"/>
                    <a:pt x="1204" y="3628"/>
                  </a:cubicBezTo>
                  <a:cubicBezTo>
                    <a:pt x="1200" y="3619"/>
                    <a:pt x="1194" y="3604"/>
                    <a:pt x="1205" y="3604"/>
                  </a:cubicBezTo>
                  <a:cubicBezTo>
                    <a:pt x="1202" y="3604"/>
                    <a:pt x="1197" y="3597"/>
                    <a:pt x="1195" y="3597"/>
                  </a:cubicBezTo>
                  <a:cubicBezTo>
                    <a:pt x="1194" y="3597"/>
                    <a:pt x="1194" y="3597"/>
                    <a:pt x="1194" y="3597"/>
                  </a:cubicBezTo>
                  <a:cubicBezTo>
                    <a:pt x="1202" y="3591"/>
                    <a:pt x="1202" y="3586"/>
                    <a:pt x="1201" y="3573"/>
                  </a:cubicBezTo>
                  <a:cubicBezTo>
                    <a:pt x="1201" y="3567"/>
                    <a:pt x="1202" y="3558"/>
                    <a:pt x="1199" y="3552"/>
                  </a:cubicBezTo>
                  <a:cubicBezTo>
                    <a:pt x="1197" y="3549"/>
                    <a:pt x="1195" y="3552"/>
                    <a:pt x="1194" y="3548"/>
                  </a:cubicBezTo>
                  <a:cubicBezTo>
                    <a:pt x="1194" y="3535"/>
                    <a:pt x="1200" y="3529"/>
                    <a:pt x="1199" y="3515"/>
                  </a:cubicBezTo>
                  <a:cubicBezTo>
                    <a:pt x="1199" y="3509"/>
                    <a:pt x="1195" y="3480"/>
                    <a:pt x="1203" y="3480"/>
                  </a:cubicBezTo>
                  <a:cubicBezTo>
                    <a:pt x="1203" y="3473"/>
                    <a:pt x="1201" y="3472"/>
                    <a:pt x="1198" y="3472"/>
                  </a:cubicBezTo>
                  <a:cubicBezTo>
                    <a:pt x="1197" y="3472"/>
                    <a:pt x="1196" y="3473"/>
                    <a:pt x="1194" y="3473"/>
                  </a:cubicBezTo>
                  <a:cubicBezTo>
                    <a:pt x="1192" y="3473"/>
                    <a:pt x="1190" y="3472"/>
                    <a:pt x="1189" y="3468"/>
                  </a:cubicBezTo>
                  <a:cubicBezTo>
                    <a:pt x="1186" y="3464"/>
                    <a:pt x="1194" y="3458"/>
                    <a:pt x="1196" y="3456"/>
                  </a:cubicBezTo>
                  <a:cubicBezTo>
                    <a:pt x="1198" y="3453"/>
                    <a:pt x="1199" y="3448"/>
                    <a:pt x="1200" y="3445"/>
                  </a:cubicBezTo>
                  <a:cubicBezTo>
                    <a:pt x="1201" y="3434"/>
                    <a:pt x="1183" y="3397"/>
                    <a:pt x="1192" y="3394"/>
                  </a:cubicBezTo>
                  <a:lnTo>
                    <a:pt x="1192" y="3394"/>
                  </a:lnTo>
                  <a:cubicBezTo>
                    <a:pt x="1191" y="3394"/>
                    <a:pt x="1191" y="3394"/>
                    <a:pt x="1190" y="3394"/>
                  </a:cubicBezTo>
                  <a:cubicBezTo>
                    <a:pt x="1185" y="3394"/>
                    <a:pt x="1173" y="3392"/>
                    <a:pt x="1172" y="3387"/>
                  </a:cubicBezTo>
                  <a:cubicBezTo>
                    <a:pt x="1172" y="3384"/>
                    <a:pt x="1179" y="3380"/>
                    <a:pt x="1180" y="3379"/>
                  </a:cubicBezTo>
                  <a:cubicBezTo>
                    <a:pt x="1181" y="3377"/>
                    <a:pt x="1182" y="3372"/>
                    <a:pt x="1182" y="3370"/>
                  </a:cubicBezTo>
                  <a:cubicBezTo>
                    <a:pt x="1184" y="3362"/>
                    <a:pt x="1185" y="3358"/>
                    <a:pt x="1182" y="3350"/>
                  </a:cubicBezTo>
                  <a:cubicBezTo>
                    <a:pt x="1181" y="3347"/>
                    <a:pt x="1180" y="3343"/>
                    <a:pt x="1182" y="3342"/>
                  </a:cubicBezTo>
                  <a:cubicBezTo>
                    <a:pt x="1183" y="3341"/>
                    <a:pt x="1184" y="3341"/>
                    <a:pt x="1185" y="3341"/>
                  </a:cubicBezTo>
                  <a:cubicBezTo>
                    <a:pt x="1189" y="3341"/>
                    <a:pt x="1194" y="3345"/>
                    <a:pt x="1197" y="3345"/>
                  </a:cubicBezTo>
                  <a:cubicBezTo>
                    <a:pt x="1197" y="3345"/>
                    <a:pt x="1198" y="3345"/>
                    <a:pt x="1198" y="3344"/>
                  </a:cubicBezTo>
                  <a:cubicBezTo>
                    <a:pt x="1200" y="3341"/>
                    <a:pt x="1189" y="3325"/>
                    <a:pt x="1189" y="3320"/>
                  </a:cubicBezTo>
                  <a:cubicBezTo>
                    <a:pt x="1187" y="3306"/>
                    <a:pt x="1192" y="3290"/>
                    <a:pt x="1193" y="3276"/>
                  </a:cubicBezTo>
                  <a:cubicBezTo>
                    <a:pt x="1194" y="3260"/>
                    <a:pt x="1166" y="3276"/>
                    <a:pt x="1176" y="3253"/>
                  </a:cubicBezTo>
                  <a:cubicBezTo>
                    <a:pt x="1181" y="3242"/>
                    <a:pt x="1188" y="3238"/>
                    <a:pt x="1184" y="3221"/>
                  </a:cubicBezTo>
                  <a:cubicBezTo>
                    <a:pt x="1183" y="3216"/>
                    <a:pt x="1164" y="3203"/>
                    <a:pt x="1177" y="3199"/>
                  </a:cubicBezTo>
                  <a:cubicBezTo>
                    <a:pt x="1193" y="3196"/>
                    <a:pt x="1179" y="3178"/>
                    <a:pt x="1172" y="3171"/>
                  </a:cubicBezTo>
                  <a:cubicBezTo>
                    <a:pt x="1162" y="3157"/>
                    <a:pt x="1175" y="3150"/>
                    <a:pt x="1175" y="3136"/>
                  </a:cubicBezTo>
                  <a:cubicBezTo>
                    <a:pt x="1175" y="3130"/>
                    <a:pt x="1173" y="3128"/>
                    <a:pt x="1170" y="3128"/>
                  </a:cubicBezTo>
                  <a:cubicBezTo>
                    <a:pt x="1166" y="3128"/>
                    <a:pt x="1160" y="3131"/>
                    <a:pt x="1157" y="3131"/>
                  </a:cubicBezTo>
                  <a:cubicBezTo>
                    <a:pt x="1156" y="3131"/>
                    <a:pt x="1155" y="3131"/>
                    <a:pt x="1154" y="3130"/>
                  </a:cubicBezTo>
                  <a:cubicBezTo>
                    <a:pt x="1150" y="3128"/>
                    <a:pt x="1169" y="3110"/>
                    <a:pt x="1162" y="3105"/>
                  </a:cubicBezTo>
                  <a:cubicBezTo>
                    <a:pt x="1162" y="3105"/>
                    <a:pt x="1162" y="3105"/>
                    <a:pt x="1162" y="3105"/>
                  </a:cubicBezTo>
                  <a:cubicBezTo>
                    <a:pt x="1160" y="3105"/>
                    <a:pt x="1159" y="3108"/>
                    <a:pt x="1156" y="3108"/>
                  </a:cubicBezTo>
                  <a:cubicBezTo>
                    <a:pt x="1156" y="3108"/>
                    <a:pt x="1155" y="3108"/>
                    <a:pt x="1154" y="3107"/>
                  </a:cubicBezTo>
                  <a:cubicBezTo>
                    <a:pt x="1152" y="3105"/>
                    <a:pt x="1152" y="3095"/>
                    <a:pt x="1153" y="3094"/>
                  </a:cubicBezTo>
                  <a:cubicBezTo>
                    <a:pt x="1158" y="3085"/>
                    <a:pt x="1167" y="3097"/>
                    <a:pt x="1169" y="3080"/>
                  </a:cubicBezTo>
                  <a:cubicBezTo>
                    <a:pt x="1171" y="3057"/>
                    <a:pt x="1165" y="3028"/>
                    <a:pt x="1158" y="3006"/>
                  </a:cubicBezTo>
                  <a:cubicBezTo>
                    <a:pt x="1157" y="2999"/>
                    <a:pt x="1155" y="2999"/>
                    <a:pt x="1153" y="2991"/>
                  </a:cubicBezTo>
                  <a:cubicBezTo>
                    <a:pt x="1148" y="2985"/>
                    <a:pt x="1152" y="2983"/>
                    <a:pt x="1156" y="2983"/>
                  </a:cubicBezTo>
                  <a:cubicBezTo>
                    <a:pt x="1160" y="2983"/>
                    <a:pt x="1164" y="2984"/>
                    <a:pt x="1166" y="2984"/>
                  </a:cubicBezTo>
                  <a:cubicBezTo>
                    <a:pt x="1167" y="2984"/>
                    <a:pt x="1167" y="2984"/>
                    <a:pt x="1167" y="2984"/>
                  </a:cubicBezTo>
                  <a:cubicBezTo>
                    <a:pt x="1165" y="2971"/>
                    <a:pt x="1145" y="2978"/>
                    <a:pt x="1156" y="2959"/>
                  </a:cubicBezTo>
                  <a:cubicBezTo>
                    <a:pt x="1156" y="2956"/>
                    <a:pt x="1155" y="2951"/>
                    <a:pt x="1154" y="2949"/>
                  </a:cubicBezTo>
                  <a:cubicBezTo>
                    <a:pt x="1152" y="2940"/>
                    <a:pt x="1132" y="2883"/>
                    <a:pt x="1143" y="2882"/>
                  </a:cubicBezTo>
                  <a:lnTo>
                    <a:pt x="1123" y="2861"/>
                  </a:lnTo>
                  <a:cubicBezTo>
                    <a:pt x="1131" y="2860"/>
                    <a:pt x="1132" y="2848"/>
                    <a:pt x="1131" y="2839"/>
                  </a:cubicBezTo>
                  <a:cubicBezTo>
                    <a:pt x="1131" y="2828"/>
                    <a:pt x="1138" y="2828"/>
                    <a:pt x="1142" y="2822"/>
                  </a:cubicBezTo>
                  <a:cubicBezTo>
                    <a:pt x="1145" y="2818"/>
                    <a:pt x="1122" y="2809"/>
                    <a:pt x="1121" y="2799"/>
                  </a:cubicBezTo>
                  <a:lnTo>
                    <a:pt x="1121" y="2799"/>
                  </a:lnTo>
                  <a:cubicBezTo>
                    <a:pt x="1123" y="2799"/>
                    <a:pt x="1129" y="2800"/>
                    <a:pt x="1135" y="2800"/>
                  </a:cubicBezTo>
                  <a:cubicBezTo>
                    <a:pt x="1138" y="2800"/>
                    <a:pt x="1141" y="2799"/>
                    <a:pt x="1141" y="2798"/>
                  </a:cubicBezTo>
                  <a:cubicBezTo>
                    <a:pt x="1142" y="2788"/>
                    <a:pt x="1134" y="2774"/>
                    <a:pt x="1128" y="2774"/>
                  </a:cubicBezTo>
                  <a:cubicBezTo>
                    <a:pt x="1125" y="2774"/>
                    <a:pt x="1122" y="2778"/>
                    <a:pt x="1120" y="2778"/>
                  </a:cubicBezTo>
                  <a:cubicBezTo>
                    <a:pt x="1119" y="2778"/>
                    <a:pt x="1118" y="2777"/>
                    <a:pt x="1117" y="2773"/>
                  </a:cubicBezTo>
                  <a:cubicBezTo>
                    <a:pt x="1117" y="2767"/>
                    <a:pt x="1117" y="2765"/>
                    <a:pt x="1121" y="2762"/>
                  </a:cubicBezTo>
                  <a:cubicBezTo>
                    <a:pt x="1123" y="2759"/>
                    <a:pt x="1126" y="2759"/>
                    <a:pt x="1129" y="2759"/>
                  </a:cubicBezTo>
                  <a:cubicBezTo>
                    <a:pt x="1131" y="2759"/>
                    <a:pt x="1132" y="2759"/>
                    <a:pt x="1134" y="2759"/>
                  </a:cubicBezTo>
                  <a:cubicBezTo>
                    <a:pt x="1136" y="2759"/>
                    <a:pt x="1139" y="2759"/>
                    <a:pt x="1141" y="2757"/>
                  </a:cubicBezTo>
                  <a:cubicBezTo>
                    <a:pt x="1142" y="2756"/>
                    <a:pt x="1132" y="2751"/>
                    <a:pt x="1132" y="2751"/>
                  </a:cubicBezTo>
                  <a:cubicBezTo>
                    <a:pt x="1128" y="2746"/>
                    <a:pt x="1125" y="2740"/>
                    <a:pt x="1124" y="2733"/>
                  </a:cubicBezTo>
                  <a:cubicBezTo>
                    <a:pt x="1124" y="2728"/>
                    <a:pt x="1127" y="2726"/>
                    <a:pt x="1124" y="2723"/>
                  </a:cubicBezTo>
                  <a:cubicBezTo>
                    <a:pt x="1121" y="2717"/>
                    <a:pt x="1117" y="2716"/>
                    <a:pt x="1112" y="2712"/>
                  </a:cubicBezTo>
                  <a:cubicBezTo>
                    <a:pt x="1107" y="2708"/>
                    <a:pt x="1123" y="2702"/>
                    <a:pt x="1117" y="2694"/>
                  </a:cubicBezTo>
                  <a:cubicBezTo>
                    <a:pt x="1114" y="2690"/>
                    <a:pt x="1110" y="2690"/>
                    <a:pt x="1108" y="2686"/>
                  </a:cubicBezTo>
                  <a:cubicBezTo>
                    <a:pt x="1106" y="2681"/>
                    <a:pt x="1105" y="2675"/>
                    <a:pt x="1105" y="2670"/>
                  </a:cubicBezTo>
                  <a:lnTo>
                    <a:pt x="1105" y="2670"/>
                  </a:lnTo>
                  <a:cubicBezTo>
                    <a:pt x="1106" y="2678"/>
                    <a:pt x="1112" y="2688"/>
                    <a:pt x="1116" y="2688"/>
                  </a:cubicBezTo>
                  <a:cubicBezTo>
                    <a:pt x="1118" y="2688"/>
                    <a:pt x="1119" y="2686"/>
                    <a:pt x="1118" y="2678"/>
                  </a:cubicBezTo>
                  <a:cubicBezTo>
                    <a:pt x="1117" y="2669"/>
                    <a:pt x="1113" y="2652"/>
                    <a:pt x="1106" y="2652"/>
                  </a:cubicBezTo>
                  <a:cubicBezTo>
                    <a:pt x="1105" y="2652"/>
                    <a:pt x="1105" y="2652"/>
                    <a:pt x="1105" y="2652"/>
                  </a:cubicBezTo>
                  <a:lnTo>
                    <a:pt x="1105" y="2652"/>
                  </a:lnTo>
                  <a:cubicBezTo>
                    <a:pt x="1121" y="2649"/>
                    <a:pt x="1105" y="2589"/>
                    <a:pt x="1103" y="2574"/>
                  </a:cubicBezTo>
                  <a:cubicBezTo>
                    <a:pt x="1102" y="2567"/>
                    <a:pt x="1100" y="2565"/>
                    <a:pt x="1096" y="2565"/>
                  </a:cubicBezTo>
                  <a:cubicBezTo>
                    <a:pt x="1093" y="2565"/>
                    <a:pt x="1090" y="2567"/>
                    <a:pt x="1085" y="2568"/>
                  </a:cubicBezTo>
                  <a:cubicBezTo>
                    <a:pt x="1074" y="2563"/>
                    <a:pt x="1074" y="2560"/>
                    <a:pt x="1083" y="2552"/>
                  </a:cubicBezTo>
                  <a:cubicBezTo>
                    <a:pt x="1100" y="2550"/>
                    <a:pt x="1100" y="2514"/>
                    <a:pt x="1096" y="2496"/>
                  </a:cubicBezTo>
                  <a:cubicBezTo>
                    <a:pt x="1096" y="2487"/>
                    <a:pt x="1094" y="2476"/>
                    <a:pt x="1087" y="2470"/>
                  </a:cubicBezTo>
                  <a:cubicBezTo>
                    <a:pt x="1077" y="2462"/>
                    <a:pt x="1074" y="2457"/>
                    <a:pt x="1071" y="2441"/>
                  </a:cubicBezTo>
                  <a:lnTo>
                    <a:pt x="1071" y="2441"/>
                  </a:lnTo>
                  <a:cubicBezTo>
                    <a:pt x="1073" y="2450"/>
                    <a:pt x="1077" y="2455"/>
                    <a:pt x="1080" y="2455"/>
                  </a:cubicBezTo>
                  <a:cubicBezTo>
                    <a:pt x="1083" y="2455"/>
                    <a:pt x="1085" y="2451"/>
                    <a:pt x="1083" y="2441"/>
                  </a:cubicBezTo>
                  <a:lnTo>
                    <a:pt x="1076" y="2395"/>
                  </a:lnTo>
                  <a:cubicBezTo>
                    <a:pt x="1072" y="2378"/>
                    <a:pt x="1071" y="2370"/>
                    <a:pt x="1061" y="2364"/>
                  </a:cubicBezTo>
                  <a:lnTo>
                    <a:pt x="1061" y="2364"/>
                  </a:lnTo>
                  <a:cubicBezTo>
                    <a:pt x="1063" y="2365"/>
                    <a:pt x="1065" y="2366"/>
                    <a:pt x="1068" y="2366"/>
                  </a:cubicBezTo>
                  <a:cubicBezTo>
                    <a:pt x="1070" y="2366"/>
                    <a:pt x="1072" y="2365"/>
                    <a:pt x="1074" y="2364"/>
                  </a:cubicBezTo>
                  <a:cubicBezTo>
                    <a:pt x="1076" y="2362"/>
                    <a:pt x="1077" y="2350"/>
                    <a:pt x="1072" y="2350"/>
                  </a:cubicBezTo>
                  <a:cubicBezTo>
                    <a:pt x="1066" y="2350"/>
                    <a:pt x="1067" y="2338"/>
                    <a:pt x="1065" y="2330"/>
                  </a:cubicBezTo>
                  <a:cubicBezTo>
                    <a:pt x="1064" y="2326"/>
                    <a:pt x="1058" y="2327"/>
                    <a:pt x="1055" y="2324"/>
                  </a:cubicBezTo>
                  <a:cubicBezTo>
                    <a:pt x="1051" y="2318"/>
                    <a:pt x="1057" y="2312"/>
                    <a:pt x="1058" y="2306"/>
                  </a:cubicBezTo>
                  <a:cubicBezTo>
                    <a:pt x="1058" y="2301"/>
                    <a:pt x="1057" y="2295"/>
                    <a:pt x="1056" y="2290"/>
                  </a:cubicBezTo>
                  <a:cubicBezTo>
                    <a:pt x="1055" y="2284"/>
                    <a:pt x="1051" y="2276"/>
                    <a:pt x="1047" y="2275"/>
                  </a:cubicBezTo>
                  <a:cubicBezTo>
                    <a:pt x="1041" y="2274"/>
                    <a:pt x="1042" y="2267"/>
                    <a:pt x="1041" y="2260"/>
                  </a:cubicBezTo>
                  <a:cubicBezTo>
                    <a:pt x="1048" y="2258"/>
                    <a:pt x="1051" y="2262"/>
                    <a:pt x="1046" y="2249"/>
                  </a:cubicBezTo>
                  <a:cubicBezTo>
                    <a:pt x="1043" y="2242"/>
                    <a:pt x="1040" y="2235"/>
                    <a:pt x="1035" y="2229"/>
                  </a:cubicBezTo>
                  <a:cubicBezTo>
                    <a:pt x="1036" y="2229"/>
                    <a:pt x="1029" y="2218"/>
                    <a:pt x="1032" y="2218"/>
                  </a:cubicBezTo>
                  <a:lnTo>
                    <a:pt x="1032" y="2218"/>
                  </a:lnTo>
                  <a:cubicBezTo>
                    <a:pt x="1032" y="2218"/>
                    <a:pt x="1032" y="2218"/>
                    <a:pt x="1033" y="2218"/>
                  </a:cubicBezTo>
                  <a:cubicBezTo>
                    <a:pt x="1034" y="2219"/>
                    <a:pt x="1036" y="2221"/>
                    <a:pt x="1038" y="2221"/>
                  </a:cubicBezTo>
                  <a:cubicBezTo>
                    <a:pt x="1038" y="2221"/>
                    <a:pt x="1039" y="2221"/>
                    <a:pt x="1040" y="2221"/>
                  </a:cubicBezTo>
                  <a:cubicBezTo>
                    <a:pt x="1038" y="2208"/>
                    <a:pt x="1036" y="2211"/>
                    <a:pt x="1030" y="2205"/>
                  </a:cubicBezTo>
                  <a:cubicBezTo>
                    <a:pt x="1027" y="2200"/>
                    <a:pt x="1020" y="2190"/>
                    <a:pt x="1025" y="2184"/>
                  </a:cubicBezTo>
                  <a:cubicBezTo>
                    <a:pt x="1032" y="2178"/>
                    <a:pt x="1035" y="2186"/>
                    <a:pt x="1035" y="2169"/>
                  </a:cubicBezTo>
                  <a:cubicBezTo>
                    <a:pt x="1035" y="2160"/>
                    <a:pt x="1037" y="2148"/>
                    <a:pt x="1035" y="2140"/>
                  </a:cubicBezTo>
                  <a:cubicBezTo>
                    <a:pt x="1035" y="2136"/>
                    <a:pt x="1034" y="2135"/>
                    <a:pt x="1032" y="2135"/>
                  </a:cubicBezTo>
                  <a:cubicBezTo>
                    <a:pt x="1030" y="2135"/>
                    <a:pt x="1028" y="2138"/>
                    <a:pt x="1026" y="2138"/>
                  </a:cubicBezTo>
                  <a:cubicBezTo>
                    <a:pt x="1021" y="2137"/>
                    <a:pt x="1017" y="2130"/>
                    <a:pt x="1020" y="2125"/>
                  </a:cubicBezTo>
                  <a:cubicBezTo>
                    <a:pt x="1021" y="2120"/>
                    <a:pt x="1023" y="2105"/>
                    <a:pt x="1018" y="2105"/>
                  </a:cubicBezTo>
                  <a:cubicBezTo>
                    <a:pt x="1017" y="2105"/>
                    <a:pt x="1017" y="2105"/>
                    <a:pt x="1017" y="2105"/>
                  </a:cubicBezTo>
                  <a:cubicBezTo>
                    <a:pt x="1033" y="2103"/>
                    <a:pt x="1013" y="2069"/>
                    <a:pt x="1011" y="2060"/>
                  </a:cubicBezTo>
                  <a:cubicBezTo>
                    <a:pt x="1008" y="2051"/>
                    <a:pt x="1011" y="2052"/>
                    <a:pt x="1011" y="2044"/>
                  </a:cubicBezTo>
                  <a:cubicBezTo>
                    <a:pt x="1011" y="2035"/>
                    <a:pt x="1009" y="2027"/>
                    <a:pt x="1007" y="2018"/>
                  </a:cubicBezTo>
                  <a:cubicBezTo>
                    <a:pt x="1006" y="2011"/>
                    <a:pt x="994" y="1967"/>
                    <a:pt x="1002" y="1966"/>
                  </a:cubicBezTo>
                  <a:cubicBezTo>
                    <a:pt x="1000" y="1956"/>
                    <a:pt x="998" y="1952"/>
                    <a:pt x="992" y="1952"/>
                  </a:cubicBezTo>
                  <a:cubicBezTo>
                    <a:pt x="991" y="1952"/>
                    <a:pt x="990" y="1952"/>
                    <a:pt x="989" y="1953"/>
                  </a:cubicBezTo>
                  <a:cubicBezTo>
                    <a:pt x="986" y="1953"/>
                    <a:pt x="977" y="1946"/>
                    <a:pt x="975" y="1940"/>
                  </a:cubicBezTo>
                  <a:lnTo>
                    <a:pt x="975" y="1940"/>
                  </a:lnTo>
                  <a:cubicBezTo>
                    <a:pt x="975" y="1940"/>
                    <a:pt x="975" y="1940"/>
                    <a:pt x="975" y="1940"/>
                  </a:cubicBezTo>
                  <a:cubicBezTo>
                    <a:pt x="977" y="1940"/>
                    <a:pt x="987" y="1933"/>
                    <a:pt x="988" y="1931"/>
                  </a:cubicBezTo>
                  <a:cubicBezTo>
                    <a:pt x="991" y="1923"/>
                    <a:pt x="988" y="1913"/>
                    <a:pt x="984" y="1905"/>
                  </a:cubicBezTo>
                  <a:cubicBezTo>
                    <a:pt x="980" y="1899"/>
                    <a:pt x="976" y="1892"/>
                    <a:pt x="974" y="1884"/>
                  </a:cubicBezTo>
                  <a:cubicBezTo>
                    <a:pt x="973" y="1884"/>
                    <a:pt x="979" y="1877"/>
                    <a:pt x="979" y="1875"/>
                  </a:cubicBezTo>
                  <a:cubicBezTo>
                    <a:pt x="981" y="1861"/>
                    <a:pt x="959" y="1866"/>
                    <a:pt x="956" y="1856"/>
                  </a:cubicBezTo>
                  <a:cubicBezTo>
                    <a:pt x="953" y="1840"/>
                    <a:pt x="973" y="1852"/>
                    <a:pt x="973" y="1842"/>
                  </a:cubicBezTo>
                  <a:cubicBezTo>
                    <a:pt x="973" y="1823"/>
                    <a:pt x="953" y="1808"/>
                    <a:pt x="945" y="1794"/>
                  </a:cubicBezTo>
                  <a:cubicBezTo>
                    <a:pt x="945" y="1792"/>
                    <a:pt x="935" y="1768"/>
                    <a:pt x="939" y="1768"/>
                  </a:cubicBezTo>
                  <a:lnTo>
                    <a:pt x="939" y="1768"/>
                  </a:lnTo>
                  <a:cubicBezTo>
                    <a:pt x="940" y="1768"/>
                    <a:pt x="941" y="1769"/>
                    <a:pt x="943" y="1771"/>
                  </a:cubicBezTo>
                  <a:cubicBezTo>
                    <a:pt x="945" y="1779"/>
                    <a:pt x="948" y="1784"/>
                    <a:pt x="950" y="1784"/>
                  </a:cubicBezTo>
                  <a:cubicBezTo>
                    <a:pt x="952" y="1784"/>
                    <a:pt x="954" y="1780"/>
                    <a:pt x="953" y="1773"/>
                  </a:cubicBezTo>
                  <a:cubicBezTo>
                    <a:pt x="953" y="1767"/>
                    <a:pt x="949" y="1751"/>
                    <a:pt x="944" y="1751"/>
                  </a:cubicBezTo>
                  <a:cubicBezTo>
                    <a:pt x="943" y="1751"/>
                    <a:pt x="942" y="1751"/>
                    <a:pt x="942" y="1752"/>
                  </a:cubicBezTo>
                  <a:cubicBezTo>
                    <a:pt x="940" y="1752"/>
                    <a:pt x="936" y="1761"/>
                    <a:pt x="933" y="1761"/>
                  </a:cubicBezTo>
                  <a:cubicBezTo>
                    <a:pt x="932" y="1761"/>
                    <a:pt x="932" y="1761"/>
                    <a:pt x="931" y="1760"/>
                  </a:cubicBezTo>
                  <a:cubicBezTo>
                    <a:pt x="931" y="1760"/>
                    <a:pt x="947" y="1726"/>
                    <a:pt x="938" y="1725"/>
                  </a:cubicBezTo>
                  <a:cubicBezTo>
                    <a:pt x="938" y="1725"/>
                    <a:pt x="937" y="1724"/>
                    <a:pt x="937" y="1724"/>
                  </a:cubicBezTo>
                  <a:cubicBezTo>
                    <a:pt x="934" y="1724"/>
                    <a:pt x="931" y="1726"/>
                    <a:pt x="928" y="1726"/>
                  </a:cubicBezTo>
                  <a:cubicBezTo>
                    <a:pt x="927" y="1726"/>
                    <a:pt x="926" y="1726"/>
                    <a:pt x="924" y="1725"/>
                  </a:cubicBezTo>
                  <a:cubicBezTo>
                    <a:pt x="919" y="1724"/>
                    <a:pt x="916" y="1718"/>
                    <a:pt x="911" y="1714"/>
                  </a:cubicBezTo>
                  <a:cubicBezTo>
                    <a:pt x="923" y="1712"/>
                    <a:pt x="928" y="1712"/>
                    <a:pt x="924" y="1695"/>
                  </a:cubicBezTo>
                  <a:cubicBezTo>
                    <a:pt x="924" y="1691"/>
                    <a:pt x="916" y="1673"/>
                    <a:pt x="910" y="1673"/>
                  </a:cubicBezTo>
                  <a:cubicBezTo>
                    <a:pt x="909" y="1673"/>
                    <a:pt x="909" y="1674"/>
                    <a:pt x="908" y="1675"/>
                  </a:cubicBezTo>
                  <a:lnTo>
                    <a:pt x="904" y="1660"/>
                  </a:lnTo>
                  <a:cubicBezTo>
                    <a:pt x="908" y="1658"/>
                    <a:pt x="914" y="1661"/>
                    <a:pt x="917" y="1657"/>
                  </a:cubicBezTo>
                  <a:cubicBezTo>
                    <a:pt x="920" y="1651"/>
                    <a:pt x="918" y="1641"/>
                    <a:pt x="916" y="1635"/>
                  </a:cubicBezTo>
                  <a:cubicBezTo>
                    <a:pt x="908" y="1620"/>
                    <a:pt x="888" y="1621"/>
                    <a:pt x="903" y="1604"/>
                  </a:cubicBezTo>
                  <a:cubicBezTo>
                    <a:pt x="922" y="1600"/>
                    <a:pt x="896" y="1593"/>
                    <a:pt x="893" y="1581"/>
                  </a:cubicBezTo>
                  <a:cubicBezTo>
                    <a:pt x="890" y="1574"/>
                    <a:pt x="899" y="1560"/>
                    <a:pt x="894" y="1555"/>
                  </a:cubicBezTo>
                  <a:cubicBezTo>
                    <a:pt x="893" y="1554"/>
                    <a:pt x="881" y="1546"/>
                    <a:pt x="880" y="1546"/>
                  </a:cubicBezTo>
                  <a:cubicBezTo>
                    <a:pt x="880" y="1546"/>
                    <a:pt x="880" y="1546"/>
                    <a:pt x="880" y="1546"/>
                  </a:cubicBezTo>
                  <a:lnTo>
                    <a:pt x="880" y="1546"/>
                  </a:lnTo>
                  <a:cubicBezTo>
                    <a:pt x="884" y="1540"/>
                    <a:pt x="889" y="1546"/>
                    <a:pt x="890" y="1533"/>
                  </a:cubicBezTo>
                  <a:cubicBezTo>
                    <a:pt x="890" y="1527"/>
                    <a:pt x="889" y="1515"/>
                    <a:pt x="883" y="1513"/>
                  </a:cubicBezTo>
                  <a:cubicBezTo>
                    <a:pt x="876" y="1512"/>
                    <a:pt x="876" y="1501"/>
                    <a:pt x="874" y="1493"/>
                  </a:cubicBezTo>
                  <a:cubicBezTo>
                    <a:pt x="872" y="1489"/>
                    <a:pt x="861" y="1490"/>
                    <a:pt x="858" y="1479"/>
                  </a:cubicBezTo>
                  <a:lnTo>
                    <a:pt x="855" y="1488"/>
                  </a:lnTo>
                  <a:cubicBezTo>
                    <a:pt x="850" y="1484"/>
                    <a:pt x="846" y="1482"/>
                    <a:pt x="845" y="1474"/>
                  </a:cubicBezTo>
                  <a:cubicBezTo>
                    <a:pt x="847" y="1474"/>
                    <a:pt x="849" y="1473"/>
                    <a:pt x="851" y="1473"/>
                  </a:cubicBezTo>
                  <a:cubicBezTo>
                    <a:pt x="854" y="1473"/>
                    <a:pt x="857" y="1474"/>
                    <a:pt x="858" y="1479"/>
                  </a:cubicBezTo>
                  <a:lnTo>
                    <a:pt x="869" y="1476"/>
                  </a:lnTo>
                  <a:cubicBezTo>
                    <a:pt x="867" y="1471"/>
                    <a:pt x="865" y="1462"/>
                    <a:pt x="860" y="1462"/>
                  </a:cubicBezTo>
                  <a:cubicBezTo>
                    <a:pt x="860" y="1462"/>
                    <a:pt x="860" y="1463"/>
                    <a:pt x="859" y="1463"/>
                  </a:cubicBezTo>
                  <a:cubicBezTo>
                    <a:pt x="853" y="1457"/>
                    <a:pt x="852" y="1456"/>
                    <a:pt x="855" y="1448"/>
                  </a:cubicBezTo>
                  <a:cubicBezTo>
                    <a:pt x="853" y="1443"/>
                    <a:pt x="853" y="1441"/>
                    <a:pt x="851" y="1441"/>
                  </a:cubicBezTo>
                  <a:cubicBezTo>
                    <a:pt x="850" y="1441"/>
                    <a:pt x="849" y="1441"/>
                    <a:pt x="848" y="1442"/>
                  </a:cubicBezTo>
                  <a:cubicBezTo>
                    <a:pt x="847" y="1442"/>
                    <a:pt x="847" y="1442"/>
                    <a:pt x="847" y="1442"/>
                  </a:cubicBezTo>
                  <a:cubicBezTo>
                    <a:pt x="841" y="1442"/>
                    <a:pt x="840" y="1433"/>
                    <a:pt x="838" y="1428"/>
                  </a:cubicBezTo>
                  <a:lnTo>
                    <a:pt x="856" y="1423"/>
                  </a:lnTo>
                  <a:lnTo>
                    <a:pt x="856" y="1423"/>
                  </a:lnTo>
                  <a:cubicBezTo>
                    <a:pt x="856" y="1423"/>
                    <a:pt x="855" y="1423"/>
                    <a:pt x="855" y="1423"/>
                  </a:cubicBezTo>
                  <a:cubicBezTo>
                    <a:pt x="849" y="1423"/>
                    <a:pt x="841" y="1401"/>
                    <a:pt x="839" y="1394"/>
                  </a:cubicBezTo>
                  <a:cubicBezTo>
                    <a:pt x="836" y="1383"/>
                    <a:pt x="842" y="1382"/>
                    <a:pt x="842" y="1374"/>
                  </a:cubicBezTo>
                  <a:cubicBezTo>
                    <a:pt x="839" y="1340"/>
                    <a:pt x="828" y="1306"/>
                    <a:pt x="817" y="1272"/>
                  </a:cubicBezTo>
                  <a:cubicBezTo>
                    <a:pt x="817" y="1272"/>
                    <a:pt x="822" y="1269"/>
                    <a:pt x="821" y="1263"/>
                  </a:cubicBezTo>
                  <a:lnTo>
                    <a:pt x="814" y="1247"/>
                  </a:lnTo>
                  <a:cubicBezTo>
                    <a:pt x="807" y="1230"/>
                    <a:pt x="801" y="1212"/>
                    <a:pt x="794" y="1196"/>
                  </a:cubicBezTo>
                  <a:cubicBezTo>
                    <a:pt x="784" y="1172"/>
                    <a:pt x="774" y="1147"/>
                    <a:pt x="764" y="1126"/>
                  </a:cubicBezTo>
                  <a:cubicBezTo>
                    <a:pt x="759" y="1117"/>
                    <a:pt x="755" y="1107"/>
                    <a:pt x="749" y="1104"/>
                  </a:cubicBezTo>
                  <a:cubicBezTo>
                    <a:pt x="745" y="1101"/>
                    <a:pt x="743" y="1092"/>
                    <a:pt x="741" y="1088"/>
                  </a:cubicBezTo>
                  <a:lnTo>
                    <a:pt x="741" y="1088"/>
                  </a:lnTo>
                  <a:cubicBezTo>
                    <a:pt x="742" y="1091"/>
                    <a:pt x="744" y="1092"/>
                    <a:pt x="745" y="1092"/>
                  </a:cubicBezTo>
                  <a:cubicBezTo>
                    <a:pt x="747" y="1092"/>
                    <a:pt x="747" y="1091"/>
                    <a:pt x="746" y="1088"/>
                  </a:cubicBezTo>
                  <a:cubicBezTo>
                    <a:pt x="745" y="1074"/>
                    <a:pt x="739" y="1059"/>
                    <a:pt x="734" y="1046"/>
                  </a:cubicBezTo>
                  <a:cubicBezTo>
                    <a:pt x="732" y="1040"/>
                    <a:pt x="727" y="1024"/>
                    <a:pt x="721" y="1022"/>
                  </a:cubicBezTo>
                  <a:cubicBezTo>
                    <a:pt x="721" y="1022"/>
                    <a:pt x="720" y="1022"/>
                    <a:pt x="720" y="1022"/>
                  </a:cubicBezTo>
                  <a:cubicBezTo>
                    <a:pt x="716" y="1022"/>
                    <a:pt x="708" y="1029"/>
                    <a:pt x="704" y="1030"/>
                  </a:cubicBezTo>
                  <a:cubicBezTo>
                    <a:pt x="700" y="1019"/>
                    <a:pt x="710" y="1013"/>
                    <a:pt x="715" y="1010"/>
                  </a:cubicBezTo>
                  <a:cubicBezTo>
                    <a:pt x="724" y="1006"/>
                    <a:pt x="716" y="996"/>
                    <a:pt x="711" y="985"/>
                  </a:cubicBezTo>
                  <a:cubicBezTo>
                    <a:pt x="706" y="971"/>
                    <a:pt x="699" y="955"/>
                    <a:pt x="697" y="941"/>
                  </a:cubicBezTo>
                  <a:cubicBezTo>
                    <a:pt x="697" y="938"/>
                    <a:pt x="699" y="933"/>
                    <a:pt x="698" y="932"/>
                  </a:cubicBezTo>
                  <a:cubicBezTo>
                    <a:pt x="695" y="925"/>
                    <a:pt x="690" y="922"/>
                    <a:pt x="684" y="917"/>
                  </a:cubicBezTo>
                  <a:cubicBezTo>
                    <a:pt x="675" y="906"/>
                    <a:pt x="678" y="886"/>
                    <a:pt x="675" y="873"/>
                  </a:cubicBezTo>
                  <a:cubicBezTo>
                    <a:pt x="671" y="858"/>
                    <a:pt x="663" y="858"/>
                    <a:pt x="654" y="854"/>
                  </a:cubicBezTo>
                  <a:cubicBezTo>
                    <a:pt x="637" y="847"/>
                    <a:pt x="658" y="843"/>
                    <a:pt x="661" y="841"/>
                  </a:cubicBezTo>
                  <a:cubicBezTo>
                    <a:pt x="668" y="835"/>
                    <a:pt x="647" y="825"/>
                    <a:pt x="645" y="824"/>
                  </a:cubicBezTo>
                  <a:cubicBezTo>
                    <a:pt x="635" y="815"/>
                    <a:pt x="646" y="807"/>
                    <a:pt x="646" y="797"/>
                  </a:cubicBezTo>
                  <a:cubicBezTo>
                    <a:pt x="645" y="787"/>
                    <a:pt x="638" y="775"/>
                    <a:pt x="632" y="765"/>
                  </a:cubicBezTo>
                  <a:cubicBezTo>
                    <a:pt x="628" y="759"/>
                    <a:pt x="608" y="725"/>
                    <a:pt x="618" y="721"/>
                  </a:cubicBezTo>
                  <a:cubicBezTo>
                    <a:pt x="616" y="713"/>
                    <a:pt x="610" y="704"/>
                    <a:pt x="605" y="697"/>
                  </a:cubicBezTo>
                  <a:cubicBezTo>
                    <a:pt x="588" y="670"/>
                    <a:pt x="576" y="638"/>
                    <a:pt x="560" y="611"/>
                  </a:cubicBezTo>
                  <a:cubicBezTo>
                    <a:pt x="554" y="603"/>
                    <a:pt x="548" y="594"/>
                    <a:pt x="541" y="594"/>
                  </a:cubicBezTo>
                  <a:cubicBezTo>
                    <a:pt x="539" y="594"/>
                    <a:pt x="538" y="594"/>
                    <a:pt x="537" y="595"/>
                  </a:cubicBezTo>
                  <a:lnTo>
                    <a:pt x="537" y="595"/>
                  </a:lnTo>
                  <a:cubicBezTo>
                    <a:pt x="542" y="592"/>
                    <a:pt x="550" y="591"/>
                    <a:pt x="550" y="583"/>
                  </a:cubicBezTo>
                  <a:cubicBezTo>
                    <a:pt x="550" y="577"/>
                    <a:pt x="545" y="576"/>
                    <a:pt x="543" y="570"/>
                  </a:cubicBezTo>
                  <a:cubicBezTo>
                    <a:pt x="542" y="567"/>
                    <a:pt x="541" y="563"/>
                    <a:pt x="540" y="559"/>
                  </a:cubicBezTo>
                  <a:cubicBezTo>
                    <a:pt x="537" y="543"/>
                    <a:pt x="530" y="530"/>
                    <a:pt x="523" y="515"/>
                  </a:cubicBezTo>
                  <a:cubicBezTo>
                    <a:pt x="515" y="512"/>
                    <a:pt x="503" y="484"/>
                    <a:pt x="502" y="484"/>
                  </a:cubicBezTo>
                  <a:cubicBezTo>
                    <a:pt x="501" y="484"/>
                    <a:pt x="501" y="484"/>
                    <a:pt x="500" y="484"/>
                  </a:cubicBezTo>
                  <a:cubicBezTo>
                    <a:pt x="490" y="484"/>
                    <a:pt x="482" y="490"/>
                    <a:pt x="472" y="490"/>
                  </a:cubicBezTo>
                  <a:cubicBezTo>
                    <a:pt x="471" y="490"/>
                    <a:pt x="470" y="490"/>
                    <a:pt x="469" y="490"/>
                  </a:cubicBezTo>
                  <a:cubicBezTo>
                    <a:pt x="466" y="489"/>
                    <a:pt x="467" y="470"/>
                    <a:pt x="476" y="470"/>
                  </a:cubicBezTo>
                  <a:cubicBezTo>
                    <a:pt x="477" y="470"/>
                    <a:pt x="478" y="471"/>
                    <a:pt x="480" y="472"/>
                  </a:cubicBezTo>
                  <a:cubicBezTo>
                    <a:pt x="483" y="473"/>
                    <a:pt x="486" y="474"/>
                    <a:pt x="487" y="474"/>
                  </a:cubicBezTo>
                  <a:cubicBezTo>
                    <a:pt x="494" y="474"/>
                    <a:pt x="492" y="466"/>
                    <a:pt x="487" y="455"/>
                  </a:cubicBezTo>
                  <a:cubicBezTo>
                    <a:pt x="484" y="449"/>
                    <a:pt x="480" y="438"/>
                    <a:pt x="475" y="436"/>
                  </a:cubicBezTo>
                  <a:cubicBezTo>
                    <a:pt x="470" y="434"/>
                    <a:pt x="469" y="437"/>
                    <a:pt x="467" y="429"/>
                  </a:cubicBezTo>
                  <a:cubicBezTo>
                    <a:pt x="465" y="423"/>
                    <a:pt x="466" y="392"/>
                    <a:pt x="472" y="392"/>
                  </a:cubicBezTo>
                  <a:cubicBezTo>
                    <a:pt x="472" y="392"/>
                    <a:pt x="472" y="392"/>
                    <a:pt x="472" y="392"/>
                  </a:cubicBezTo>
                  <a:lnTo>
                    <a:pt x="472" y="392"/>
                  </a:lnTo>
                  <a:cubicBezTo>
                    <a:pt x="463" y="391"/>
                    <a:pt x="461" y="387"/>
                    <a:pt x="456" y="375"/>
                  </a:cubicBezTo>
                  <a:cubicBezTo>
                    <a:pt x="450" y="364"/>
                    <a:pt x="444" y="356"/>
                    <a:pt x="436" y="348"/>
                  </a:cubicBezTo>
                  <a:cubicBezTo>
                    <a:pt x="434" y="345"/>
                    <a:pt x="423" y="339"/>
                    <a:pt x="423" y="337"/>
                  </a:cubicBezTo>
                  <a:cubicBezTo>
                    <a:pt x="423" y="334"/>
                    <a:pt x="428" y="328"/>
                    <a:pt x="426" y="323"/>
                  </a:cubicBezTo>
                  <a:cubicBezTo>
                    <a:pt x="422" y="315"/>
                    <a:pt x="415" y="312"/>
                    <a:pt x="411" y="305"/>
                  </a:cubicBezTo>
                  <a:lnTo>
                    <a:pt x="398" y="281"/>
                  </a:lnTo>
                  <a:cubicBezTo>
                    <a:pt x="399" y="272"/>
                    <a:pt x="394" y="270"/>
                    <a:pt x="390" y="270"/>
                  </a:cubicBezTo>
                  <a:cubicBezTo>
                    <a:pt x="386" y="270"/>
                    <a:pt x="383" y="271"/>
                    <a:pt x="381" y="272"/>
                  </a:cubicBezTo>
                  <a:cubicBezTo>
                    <a:pt x="380" y="272"/>
                    <a:pt x="379" y="272"/>
                    <a:pt x="379" y="272"/>
                  </a:cubicBezTo>
                  <a:cubicBezTo>
                    <a:pt x="374" y="272"/>
                    <a:pt x="371" y="267"/>
                    <a:pt x="368" y="262"/>
                  </a:cubicBezTo>
                  <a:cubicBezTo>
                    <a:pt x="378" y="256"/>
                    <a:pt x="382" y="257"/>
                    <a:pt x="375" y="241"/>
                  </a:cubicBezTo>
                  <a:cubicBezTo>
                    <a:pt x="362" y="214"/>
                    <a:pt x="347" y="188"/>
                    <a:pt x="332" y="162"/>
                  </a:cubicBezTo>
                  <a:cubicBezTo>
                    <a:pt x="331" y="160"/>
                    <a:pt x="317" y="138"/>
                    <a:pt x="313" y="138"/>
                  </a:cubicBezTo>
                  <a:cubicBezTo>
                    <a:pt x="313" y="138"/>
                    <a:pt x="313" y="138"/>
                    <a:pt x="312" y="139"/>
                  </a:cubicBezTo>
                  <a:cubicBezTo>
                    <a:pt x="312" y="142"/>
                    <a:pt x="311" y="143"/>
                    <a:pt x="309" y="143"/>
                  </a:cubicBezTo>
                  <a:cubicBezTo>
                    <a:pt x="305" y="143"/>
                    <a:pt x="300" y="133"/>
                    <a:pt x="298" y="129"/>
                  </a:cubicBezTo>
                  <a:cubicBezTo>
                    <a:pt x="295" y="122"/>
                    <a:pt x="301" y="122"/>
                    <a:pt x="300" y="117"/>
                  </a:cubicBezTo>
                  <a:cubicBezTo>
                    <a:pt x="299" y="113"/>
                    <a:pt x="296" y="108"/>
                    <a:pt x="293" y="105"/>
                  </a:cubicBezTo>
                  <a:cubicBezTo>
                    <a:pt x="289" y="98"/>
                    <a:pt x="277" y="78"/>
                    <a:pt x="268" y="77"/>
                  </a:cubicBezTo>
                  <a:cubicBezTo>
                    <a:pt x="261" y="76"/>
                    <a:pt x="258" y="68"/>
                    <a:pt x="250" y="63"/>
                  </a:cubicBezTo>
                  <a:cubicBezTo>
                    <a:pt x="245" y="60"/>
                    <a:pt x="236" y="61"/>
                    <a:pt x="233" y="59"/>
                  </a:cubicBezTo>
                  <a:cubicBezTo>
                    <a:pt x="231" y="57"/>
                    <a:pt x="233" y="51"/>
                    <a:pt x="232" y="48"/>
                  </a:cubicBezTo>
                  <a:cubicBezTo>
                    <a:pt x="229" y="39"/>
                    <a:pt x="220" y="31"/>
                    <a:pt x="211" y="25"/>
                  </a:cubicBezTo>
                  <a:cubicBezTo>
                    <a:pt x="197" y="16"/>
                    <a:pt x="180" y="7"/>
                    <a:pt x="162" y="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7"/>
            <p:cNvSpPr/>
            <p:nvPr/>
          </p:nvSpPr>
          <p:spPr>
            <a:xfrm>
              <a:off x="7851731" y="3391918"/>
              <a:ext cx="230670" cy="635446"/>
            </a:xfrm>
            <a:custGeom>
              <a:avLst/>
              <a:gdLst/>
              <a:ahLst/>
              <a:cxnLst/>
              <a:rect l="l" t="t" r="r" b="b"/>
              <a:pathLst>
                <a:path w="1692" h="4661" extrusionOk="0">
                  <a:moveTo>
                    <a:pt x="201" y="52"/>
                  </a:moveTo>
                  <a:cubicBezTo>
                    <a:pt x="201" y="52"/>
                    <a:pt x="201" y="52"/>
                    <a:pt x="201" y="52"/>
                  </a:cubicBezTo>
                  <a:lnTo>
                    <a:pt x="201" y="52"/>
                  </a:lnTo>
                  <a:cubicBezTo>
                    <a:pt x="201" y="52"/>
                    <a:pt x="201" y="52"/>
                    <a:pt x="201" y="52"/>
                  </a:cubicBezTo>
                  <a:close/>
                  <a:moveTo>
                    <a:pt x="180" y="130"/>
                  </a:moveTo>
                  <a:cubicBezTo>
                    <a:pt x="178" y="130"/>
                    <a:pt x="175" y="131"/>
                    <a:pt x="173" y="134"/>
                  </a:cubicBezTo>
                  <a:cubicBezTo>
                    <a:pt x="168" y="140"/>
                    <a:pt x="171" y="145"/>
                    <a:pt x="175" y="145"/>
                  </a:cubicBezTo>
                  <a:cubicBezTo>
                    <a:pt x="177" y="145"/>
                    <a:pt x="180" y="144"/>
                    <a:pt x="182" y="142"/>
                  </a:cubicBezTo>
                  <a:cubicBezTo>
                    <a:pt x="186" y="136"/>
                    <a:pt x="184" y="130"/>
                    <a:pt x="180" y="130"/>
                  </a:cubicBezTo>
                  <a:close/>
                  <a:moveTo>
                    <a:pt x="151" y="172"/>
                  </a:moveTo>
                  <a:cubicBezTo>
                    <a:pt x="144" y="183"/>
                    <a:pt x="143" y="188"/>
                    <a:pt x="148" y="188"/>
                  </a:cubicBezTo>
                  <a:cubicBezTo>
                    <a:pt x="150" y="188"/>
                    <a:pt x="152" y="187"/>
                    <a:pt x="155" y="186"/>
                  </a:cubicBezTo>
                  <a:cubicBezTo>
                    <a:pt x="155" y="179"/>
                    <a:pt x="156" y="174"/>
                    <a:pt x="151" y="172"/>
                  </a:cubicBezTo>
                  <a:close/>
                  <a:moveTo>
                    <a:pt x="92" y="242"/>
                  </a:moveTo>
                  <a:cubicBezTo>
                    <a:pt x="92" y="242"/>
                    <a:pt x="93" y="242"/>
                    <a:pt x="94" y="243"/>
                  </a:cubicBezTo>
                  <a:lnTo>
                    <a:pt x="91" y="251"/>
                  </a:lnTo>
                  <a:lnTo>
                    <a:pt x="82" y="258"/>
                  </a:lnTo>
                  <a:cubicBezTo>
                    <a:pt x="85" y="250"/>
                    <a:pt x="87" y="242"/>
                    <a:pt x="92" y="242"/>
                  </a:cubicBezTo>
                  <a:close/>
                  <a:moveTo>
                    <a:pt x="70" y="388"/>
                  </a:moveTo>
                  <a:cubicBezTo>
                    <a:pt x="70" y="388"/>
                    <a:pt x="70" y="388"/>
                    <a:pt x="69" y="389"/>
                  </a:cubicBezTo>
                  <a:lnTo>
                    <a:pt x="69" y="389"/>
                  </a:lnTo>
                  <a:cubicBezTo>
                    <a:pt x="70" y="389"/>
                    <a:pt x="70" y="388"/>
                    <a:pt x="70" y="388"/>
                  </a:cubicBezTo>
                  <a:close/>
                  <a:moveTo>
                    <a:pt x="758" y="420"/>
                  </a:moveTo>
                  <a:cubicBezTo>
                    <a:pt x="758" y="420"/>
                    <a:pt x="758" y="421"/>
                    <a:pt x="758" y="421"/>
                  </a:cubicBezTo>
                  <a:cubicBezTo>
                    <a:pt x="756" y="429"/>
                    <a:pt x="761" y="435"/>
                    <a:pt x="766" y="443"/>
                  </a:cubicBezTo>
                  <a:cubicBezTo>
                    <a:pt x="770" y="441"/>
                    <a:pt x="770" y="439"/>
                    <a:pt x="767" y="432"/>
                  </a:cubicBezTo>
                  <a:cubicBezTo>
                    <a:pt x="766" y="432"/>
                    <a:pt x="760" y="420"/>
                    <a:pt x="758" y="420"/>
                  </a:cubicBezTo>
                  <a:close/>
                  <a:moveTo>
                    <a:pt x="889" y="570"/>
                  </a:moveTo>
                  <a:lnTo>
                    <a:pt x="900" y="595"/>
                  </a:lnTo>
                  <a:cubicBezTo>
                    <a:pt x="899" y="595"/>
                    <a:pt x="898" y="596"/>
                    <a:pt x="897" y="596"/>
                  </a:cubicBezTo>
                  <a:cubicBezTo>
                    <a:pt x="895" y="596"/>
                    <a:pt x="894" y="594"/>
                    <a:pt x="891" y="589"/>
                  </a:cubicBezTo>
                  <a:cubicBezTo>
                    <a:pt x="889" y="583"/>
                    <a:pt x="884" y="573"/>
                    <a:pt x="889" y="570"/>
                  </a:cubicBezTo>
                  <a:close/>
                  <a:moveTo>
                    <a:pt x="943" y="703"/>
                  </a:moveTo>
                  <a:cubicBezTo>
                    <a:pt x="943" y="703"/>
                    <a:pt x="943" y="703"/>
                    <a:pt x="943" y="703"/>
                  </a:cubicBezTo>
                  <a:cubicBezTo>
                    <a:pt x="943" y="703"/>
                    <a:pt x="943" y="703"/>
                    <a:pt x="943" y="703"/>
                  </a:cubicBezTo>
                  <a:close/>
                  <a:moveTo>
                    <a:pt x="77" y="740"/>
                  </a:moveTo>
                  <a:cubicBezTo>
                    <a:pt x="76" y="740"/>
                    <a:pt x="76" y="740"/>
                    <a:pt x="75" y="740"/>
                  </a:cubicBezTo>
                  <a:lnTo>
                    <a:pt x="75" y="740"/>
                  </a:lnTo>
                  <a:cubicBezTo>
                    <a:pt x="76" y="740"/>
                    <a:pt x="76" y="740"/>
                    <a:pt x="77" y="740"/>
                  </a:cubicBezTo>
                  <a:close/>
                  <a:moveTo>
                    <a:pt x="1036" y="886"/>
                  </a:moveTo>
                  <a:cubicBezTo>
                    <a:pt x="1036" y="886"/>
                    <a:pt x="1038" y="887"/>
                    <a:pt x="1040" y="888"/>
                  </a:cubicBezTo>
                  <a:cubicBezTo>
                    <a:pt x="1044" y="893"/>
                    <a:pt x="1048" y="896"/>
                    <a:pt x="1053" y="900"/>
                  </a:cubicBezTo>
                  <a:cubicBezTo>
                    <a:pt x="1051" y="900"/>
                    <a:pt x="1049" y="901"/>
                    <a:pt x="1046" y="901"/>
                  </a:cubicBezTo>
                  <a:cubicBezTo>
                    <a:pt x="1044" y="901"/>
                    <a:pt x="1041" y="900"/>
                    <a:pt x="1039" y="895"/>
                  </a:cubicBezTo>
                  <a:cubicBezTo>
                    <a:pt x="1039" y="895"/>
                    <a:pt x="1038" y="895"/>
                    <a:pt x="1038" y="895"/>
                  </a:cubicBezTo>
                  <a:lnTo>
                    <a:pt x="1038" y="895"/>
                  </a:lnTo>
                  <a:cubicBezTo>
                    <a:pt x="1034" y="891"/>
                    <a:pt x="1033" y="886"/>
                    <a:pt x="1036" y="886"/>
                  </a:cubicBezTo>
                  <a:close/>
                  <a:moveTo>
                    <a:pt x="1039" y="924"/>
                  </a:moveTo>
                  <a:cubicBezTo>
                    <a:pt x="1039" y="924"/>
                    <a:pt x="1039" y="924"/>
                    <a:pt x="1039" y="924"/>
                  </a:cubicBezTo>
                  <a:cubicBezTo>
                    <a:pt x="1039" y="924"/>
                    <a:pt x="1039" y="924"/>
                    <a:pt x="1039" y="924"/>
                  </a:cubicBezTo>
                  <a:close/>
                  <a:moveTo>
                    <a:pt x="1138" y="1118"/>
                  </a:moveTo>
                  <a:cubicBezTo>
                    <a:pt x="1139" y="1118"/>
                    <a:pt x="1141" y="1120"/>
                    <a:pt x="1143" y="1125"/>
                  </a:cubicBezTo>
                  <a:cubicBezTo>
                    <a:pt x="1145" y="1132"/>
                    <a:pt x="1143" y="1135"/>
                    <a:pt x="1140" y="1135"/>
                  </a:cubicBezTo>
                  <a:cubicBezTo>
                    <a:pt x="1137" y="1135"/>
                    <a:pt x="1134" y="1133"/>
                    <a:pt x="1132" y="1128"/>
                  </a:cubicBezTo>
                  <a:cubicBezTo>
                    <a:pt x="1134" y="1124"/>
                    <a:pt x="1135" y="1118"/>
                    <a:pt x="1138" y="1118"/>
                  </a:cubicBezTo>
                  <a:close/>
                  <a:moveTo>
                    <a:pt x="1218" y="1279"/>
                  </a:moveTo>
                  <a:cubicBezTo>
                    <a:pt x="1218" y="1279"/>
                    <a:pt x="1218" y="1279"/>
                    <a:pt x="1218" y="1279"/>
                  </a:cubicBezTo>
                  <a:lnTo>
                    <a:pt x="1218" y="1279"/>
                  </a:lnTo>
                  <a:cubicBezTo>
                    <a:pt x="1218" y="1279"/>
                    <a:pt x="1218" y="1279"/>
                    <a:pt x="1218" y="1279"/>
                  </a:cubicBezTo>
                  <a:close/>
                  <a:moveTo>
                    <a:pt x="117" y="1519"/>
                  </a:moveTo>
                  <a:cubicBezTo>
                    <a:pt x="116" y="1519"/>
                    <a:pt x="115" y="1519"/>
                    <a:pt x="113" y="1520"/>
                  </a:cubicBezTo>
                  <a:lnTo>
                    <a:pt x="115" y="1528"/>
                  </a:lnTo>
                  <a:lnTo>
                    <a:pt x="122" y="1536"/>
                  </a:lnTo>
                  <a:cubicBezTo>
                    <a:pt x="127" y="1525"/>
                    <a:pt x="125" y="1519"/>
                    <a:pt x="117" y="1519"/>
                  </a:cubicBezTo>
                  <a:close/>
                  <a:moveTo>
                    <a:pt x="93" y="927"/>
                  </a:moveTo>
                  <a:cubicBezTo>
                    <a:pt x="80" y="928"/>
                    <a:pt x="65" y="956"/>
                    <a:pt x="59" y="969"/>
                  </a:cubicBezTo>
                  <a:cubicBezTo>
                    <a:pt x="58" y="970"/>
                    <a:pt x="47" y="993"/>
                    <a:pt x="52" y="993"/>
                  </a:cubicBezTo>
                  <a:cubicBezTo>
                    <a:pt x="58" y="999"/>
                    <a:pt x="58" y="1003"/>
                    <a:pt x="57" y="1011"/>
                  </a:cubicBezTo>
                  <a:cubicBezTo>
                    <a:pt x="54" y="1024"/>
                    <a:pt x="49" y="1039"/>
                    <a:pt x="55" y="1051"/>
                  </a:cubicBezTo>
                  <a:cubicBezTo>
                    <a:pt x="60" y="1061"/>
                    <a:pt x="65" y="1061"/>
                    <a:pt x="59" y="1073"/>
                  </a:cubicBezTo>
                  <a:cubicBezTo>
                    <a:pt x="60" y="1090"/>
                    <a:pt x="80" y="1116"/>
                    <a:pt x="62" y="1118"/>
                  </a:cubicBezTo>
                  <a:cubicBezTo>
                    <a:pt x="62" y="1118"/>
                    <a:pt x="62" y="1118"/>
                    <a:pt x="62" y="1118"/>
                  </a:cubicBezTo>
                  <a:cubicBezTo>
                    <a:pt x="76" y="1118"/>
                    <a:pt x="70" y="1152"/>
                    <a:pt x="73" y="1163"/>
                  </a:cubicBezTo>
                  <a:cubicBezTo>
                    <a:pt x="75" y="1169"/>
                    <a:pt x="77" y="1170"/>
                    <a:pt x="79" y="1170"/>
                  </a:cubicBezTo>
                  <a:cubicBezTo>
                    <a:pt x="80" y="1170"/>
                    <a:pt x="81" y="1170"/>
                    <a:pt x="81" y="1170"/>
                  </a:cubicBezTo>
                  <a:cubicBezTo>
                    <a:pt x="83" y="1170"/>
                    <a:pt x="85" y="1171"/>
                    <a:pt x="87" y="1174"/>
                  </a:cubicBezTo>
                  <a:cubicBezTo>
                    <a:pt x="92" y="1181"/>
                    <a:pt x="82" y="1189"/>
                    <a:pt x="79" y="1189"/>
                  </a:cubicBezTo>
                  <a:cubicBezTo>
                    <a:pt x="61" y="1190"/>
                    <a:pt x="78" y="1210"/>
                    <a:pt x="80" y="1223"/>
                  </a:cubicBezTo>
                  <a:cubicBezTo>
                    <a:pt x="82" y="1229"/>
                    <a:pt x="84" y="1273"/>
                    <a:pt x="81" y="1273"/>
                  </a:cubicBezTo>
                  <a:cubicBezTo>
                    <a:pt x="81" y="1273"/>
                    <a:pt x="81" y="1273"/>
                    <a:pt x="81" y="1273"/>
                  </a:cubicBezTo>
                  <a:lnTo>
                    <a:pt x="81" y="1273"/>
                  </a:lnTo>
                  <a:cubicBezTo>
                    <a:pt x="82" y="1274"/>
                    <a:pt x="82" y="1274"/>
                    <a:pt x="82" y="1274"/>
                  </a:cubicBezTo>
                  <a:cubicBezTo>
                    <a:pt x="83" y="1274"/>
                    <a:pt x="82" y="1269"/>
                    <a:pt x="84" y="1269"/>
                  </a:cubicBezTo>
                  <a:cubicBezTo>
                    <a:pt x="84" y="1269"/>
                    <a:pt x="85" y="1269"/>
                    <a:pt x="86" y="1271"/>
                  </a:cubicBezTo>
                  <a:cubicBezTo>
                    <a:pt x="89" y="1274"/>
                    <a:pt x="90" y="1282"/>
                    <a:pt x="91" y="1286"/>
                  </a:cubicBezTo>
                  <a:cubicBezTo>
                    <a:pt x="92" y="1294"/>
                    <a:pt x="93" y="1306"/>
                    <a:pt x="91" y="1313"/>
                  </a:cubicBezTo>
                  <a:cubicBezTo>
                    <a:pt x="87" y="1318"/>
                    <a:pt x="83" y="1318"/>
                    <a:pt x="87" y="1329"/>
                  </a:cubicBezTo>
                  <a:cubicBezTo>
                    <a:pt x="91" y="1337"/>
                    <a:pt x="99" y="1337"/>
                    <a:pt x="101" y="1342"/>
                  </a:cubicBezTo>
                  <a:cubicBezTo>
                    <a:pt x="106" y="1353"/>
                    <a:pt x="99" y="1371"/>
                    <a:pt x="98" y="1381"/>
                  </a:cubicBezTo>
                  <a:cubicBezTo>
                    <a:pt x="97" y="1392"/>
                    <a:pt x="98" y="1404"/>
                    <a:pt x="100" y="1416"/>
                  </a:cubicBezTo>
                  <a:cubicBezTo>
                    <a:pt x="102" y="1428"/>
                    <a:pt x="106" y="1439"/>
                    <a:pt x="112" y="1450"/>
                  </a:cubicBezTo>
                  <a:cubicBezTo>
                    <a:pt x="114" y="1454"/>
                    <a:pt x="125" y="1463"/>
                    <a:pt x="126" y="1469"/>
                  </a:cubicBezTo>
                  <a:lnTo>
                    <a:pt x="126" y="1469"/>
                  </a:lnTo>
                  <a:cubicBezTo>
                    <a:pt x="125" y="1467"/>
                    <a:pt x="118" y="1465"/>
                    <a:pt x="115" y="1465"/>
                  </a:cubicBezTo>
                  <a:cubicBezTo>
                    <a:pt x="114" y="1465"/>
                    <a:pt x="113" y="1465"/>
                    <a:pt x="113" y="1465"/>
                  </a:cubicBezTo>
                  <a:cubicBezTo>
                    <a:pt x="109" y="1469"/>
                    <a:pt x="114" y="1490"/>
                    <a:pt x="116" y="1495"/>
                  </a:cubicBezTo>
                  <a:cubicBezTo>
                    <a:pt x="120" y="1503"/>
                    <a:pt x="124" y="1498"/>
                    <a:pt x="127" y="1508"/>
                  </a:cubicBezTo>
                  <a:cubicBezTo>
                    <a:pt x="129" y="1516"/>
                    <a:pt x="129" y="1525"/>
                    <a:pt x="129" y="1533"/>
                  </a:cubicBezTo>
                  <a:cubicBezTo>
                    <a:pt x="128" y="1556"/>
                    <a:pt x="118" y="1558"/>
                    <a:pt x="129" y="1581"/>
                  </a:cubicBezTo>
                  <a:cubicBezTo>
                    <a:pt x="137" y="1589"/>
                    <a:pt x="138" y="1600"/>
                    <a:pt x="141" y="1612"/>
                  </a:cubicBezTo>
                  <a:cubicBezTo>
                    <a:pt x="141" y="1618"/>
                    <a:pt x="153" y="1618"/>
                    <a:pt x="155" y="1631"/>
                  </a:cubicBezTo>
                  <a:cubicBezTo>
                    <a:pt x="154" y="1631"/>
                    <a:pt x="154" y="1631"/>
                    <a:pt x="154" y="1631"/>
                  </a:cubicBezTo>
                  <a:cubicBezTo>
                    <a:pt x="152" y="1631"/>
                    <a:pt x="148" y="1631"/>
                    <a:pt x="146" y="1631"/>
                  </a:cubicBezTo>
                  <a:cubicBezTo>
                    <a:pt x="142" y="1631"/>
                    <a:pt x="139" y="1632"/>
                    <a:pt x="142" y="1639"/>
                  </a:cubicBezTo>
                  <a:cubicBezTo>
                    <a:pt x="146" y="1647"/>
                    <a:pt x="154" y="1651"/>
                    <a:pt x="159" y="1657"/>
                  </a:cubicBezTo>
                  <a:cubicBezTo>
                    <a:pt x="157" y="1655"/>
                    <a:pt x="155" y="1654"/>
                    <a:pt x="154" y="1654"/>
                  </a:cubicBezTo>
                  <a:lnTo>
                    <a:pt x="154" y="1654"/>
                  </a:lnTo>
                  <a:cubicBezTo>
                    <a:pt x="149" y="1654"/>
                    <a:pt x="158" y="1681"/>
                    <a:pt x="159" y="1687"/>
                  </a:cubicBezTo>
                  <a:cubicBezTo>
                    <a:pt x="159" y="1699"/>
                    <a:pt x="148" y="1690"/>
                    <a:pt x="151" y="1705"/>
                  </a:cubicBezTo>
                  <a:cubicBezTo>
                    <a:pt x="152" y="1710"/>
                    <a:pt x="157" y="1713"/>
                    <a:pt x="163" y="1713"/>
                  </a:cubicBezTo>
                  <a:cubicBezTo>
                    <a:pt x="171" y="1713"/>
                    <a:pt x="180" y="1707"/>
                    <a:pt x="178" y="1696"/>
                  </a:cubicBezTo>
                  <a:lnTo>
                    <a:pt x="178" y="1696"/>
                  </a:lnTo>
                  <a:lnTo>
                    <a:pt x="181" y="1708"/>
                  </a:lnTo>
                  <a:cubicBezTo>
                    <a:pt x="182" y="1716"/>
                    <a:pt x="189" y="1724"/>
                    <a:pt x="193" y="1724"/>
                  </a:cubicBezTo>
                  <a:cubicBezTo>
                    <a:pt x="195" y="1724"/>
                    <a:pt x="196" y="1722"/>
                    <a:pt x="196" y="1716"/>
                  </a:cubicBezTo>
                  <a:cubicBezTo>
                    <a:pt x="195" y="1703"/>
                    <a:pt x="190" y="1690"/>
                    <a:pt x="187" y="1678"/>
                  </a:cubicBezTo>
                  <a:cubicBezTo>
                    <a:pt x="182" y="1664"/>
                    <a:pt x="181" y="1660"/>
                    <a:pt x="172" y="1654"/>
                  </a:cubicBezTo>
                  <a:cubicBezTo>
                    <a:pt x="164" y="1647"/>
                    <a:pt x="170" y="1630"/>
                    <a:pt x="158" y="1630"/>
                  </a:cubicBezTo>
                  <a:cubicBezTo>
                    <a:pt x="157" y="1630"/>
                    <a:pt x="157" y="1630"/>
                    <a:pt x="156" y="1630"/>
                  </a:cubicBezTo>
                  <a:cubicBezTo>
                    <a:pt x="169" y="1629"/>
                    <a:pt x="165" y="1593"/>
                    <a:pt x="164" y="1578"/>
                  </a:cubicBezTo>
                  <a:cubicBezTo>
                    <a:pt x="164" y="1573"/>
                    <a:pt x="163" y="1561"/>
                    <a:pt x="166" y="1557"/>
                  </a:cubicBezTo>
                  <a:cubicBezTo>
                    <a:pt x="171" y="1556"/>
                    <a:pt x="175" y="1547"/>
                    <a:pt x="174" y="1537"/>
                  </a:cubicBezTo>
                  <a:lnTo>
                    <a:pt x="174" y="1537"/>
                  </a:lnTo>
                  <a:lnTo>
                    <a:pt x="162" y="1539"/>
                  </a:lnTo>
                  <a:cubicBezTo>
                    <a:pt x="161" y="1526"/>
                    <a:pt x="168" y="1522"/>
                    <a:pt x="164" y="1509"/>
                  </a:cubicBezTo>
                  <a:cubicBezTo>
                    <a:pt x="160" y="1499"/>
                    <a:pt x="154" y="1485"/>
                    <a:pt x="146" y="1480"/>
                  </a:cubicBezTo>
                  <a:cubicBezTo>
                    <a:pt x="143" y="1478"/>
                    <a:pt x="141" y="1481"/>
                    <a:pt x="141" y="1475"/>
                  </a:cubicBezTo>
                  <a:cubicBezTo>
                    <a:pt x="141" y="1469"/>
                    <a:pt x="141" y="1462"/>
                    <a:pt x="141" y="1456"/>
                  </a:cubicBezTo>
                  <a:cubicBezTo>
                    <a:pt x="144" y="1444"/>
                    <a:pt x="148" y="1430"/>
                    <a:pt x="141" y="1420"/>
                  </a:cubicBezTo>
                  <a:cubicBezTo>
                    <a:pt x="134" y="1410"/>
                    <a:pt x="127" y="1392"/>
                    <a:pt x="127" y="1378"/>
                  </a:cubicBezTo>
                  <a:cubicBezTo>
                    <a:pt x="127" y="1372"/>
                    <a:pt x="140" y="1364"/>
                    <a:pt x="135" y="1358"/>
                  </a:cubicBezTo>
                  <a:cubicBezTo>
                    <a:pt x="133" y="1355"/>
                    <a:pt x="131" y="1354"/>
                    <a:pt x="129" y="1354"/>
                  </a:cubicBezTo>
                  <a:cubicBezTo>
                    <a:pt x="125" y="1354"/>
                    <a:pt x="122" y="1358"/>
                    <a:pt x="120" y="1358"/>
                  </a:cubicBezTo>
                  <a:cubicBezTo>
                    <a:pt x="118" y="1358"/>
                    <a:pt x="116" y="1355"/>
                    <a:pt x="115" y="1347"/>
                  </a:cubicBezTo>
                  <a:cubicBezTo>
                    <a:pt x="114" y="1339"/>
                    <a:pt x="117" y="1337"/>
                    <a:pt x="121" y="1337"/>
                  </a:cubicBezTo>
                  <a:cubicBezTo>
                    <a:pt x="123" y="1337"/>
                    <a:pt x="127" y="1338"/>
                    <a:pt x="129" y="1338"/>
                  </a:cubicBezTo>
                  <a:cubicBezTo>
                    <a:pt x="134" y="1338"/>
                    <a:pt x="137" y="1336"/>
                    <a:pt x="135" y="1327"/>
                  </a:cubicBezTo>
                  <a:cubicBezTo>
                    <a:pt x="134" y="1320"/>
                    <a:pt x="132" y="1319"/>
                    <a:pt x="130" y="1319"/>
                  </a:cubicBezTo>
                  <a:cubicBezTo>
                    <a:pt x="129" y="1319"/>
                    <a:pt x="128" y="1319"/>
                    <a:pt x="128" y="1319"/>
                  </a:cubicBezTo>
                  <a:cubicBezTo>
                    <a:pt x="126" y="1319"/>
                    <a:pt x="124" y="1319"/>
                    <a:pt x="123" y="1315"/>
                  </a:cubicBezTo>
                  <a:cubicBezTo>
                    <a:pt x="118" y="1302"/>
                    <a:pt x="118" y="1281"/>
                    <a:pt x="118" y="1266"/>
                  </a:cubicBezTo>
                  <a:cubicBezTo>
                    <a:pt x="116" y="1234"/>
                    <a:pt x="120" y="1193"/>
                    <a:pt x="113" y="1161"/>
                  </a:cubicBezTo>
                  <a:cubicBezTo>
                    <a:pt x="110" y="1150"/>
                    <a:pt x="105" y="1149"/>
                    <a:pt x="100" y="1142"/>
                  </a:cubicBezTo>
                  <a:cubicBezTo>
                    <a:pt x="94" y="1134"/>
                    <a:pt x="95" y="1133"/>
                    <a:pt x="98" y="1133"/>
                  </a:cubicBezTo>
                  <a:cubicBezTo>
                    <a:pt x="99" y="1133"/>
                    <a:pt x="100" y="1133"/>
                    <a:pt x="101" y="1133"/>
                  </a:cubicBezTo>
                  <a:cubicBezTo>
                    <a:pt x="102" y="1133"/>
                    <a:pt x="104" y="1133"/>
                    <a:pt x="105" y="1131"/>
                  </a:cubicBezTo>
                  <a:cubicBezTo>
                    <a:pt x="108" y="1124"/>
                    <a:pt x="100" y="1102"/>
                    <a:pt x="95" y="1097"/>
                  </a:cubicBezTo>
                  <a:cubicBezTo>
                    <a:pt x="82" y="1088"/>
                    <a:pt x="87" y="1087"/>
                    <a:pt x="96" y="1079"/>
                  </a:cubicBezTo>
                  <a:cubicBezTo>
                    <a:pt x="97" y="1078"/>
                    <a:pt x="80" y="1070"/>
                    <a:pt x="75" y="1070"/>
                  </a:cubicBezTo>
                  <a:cubicBezTo>
                    <a:pt x="74" y="1070"/>
                    <a:pt x="73" y="1070"/>
                    <a:pt x="73" y="1071"/>
                  </a:cubicBezTo>
                  <a:lnTo>
                    <a:pt x="73" y="1071"/>
                  </a:lnTo>
                  <a:cubicBezTo>
                    <a:pt x="73" y="1064"/>
                    <a:pt x="85" y="1062"/>
                    <a:pt x="87" y="1060"/>
                  </a:cubicBezTo>
                  <a:cubicBezTo>
                    <a:pt x="93" y="1055"/>
                    <a:pt x="86" y="1041"/>
                    <a:pt x="84" y="1035"/>
                  </a:cubicBezTo>
                  <a:cubicBezTo>
                    <a:pt x="82" y="1029"/>
                    <a:pt x="73" y="997"/>
                    <a:pt x="81" y="997"/>
                  </a:cubicBezTo>
                  <a:cubicBezTo>
                    <a:pt x="82" y="997"/>
                    <a:pt x="83" y="997"/>
                    <a:pt x="84" y="997"/>
                  </a:cubicBezTo>
                  <a:cubicBezTo>
                    <a:pt x="85" y="998"/>
                    <a:pt x="87" y="999"/>
                    <a:pt x="87" y="999"/>
                  </a:cubicBezTo>
                  <a:cubicBezTo>
                    <a:pt x="96" y="999"/>
                    <a:pt x="79" y="970"/>
                    <a:pt x="78" y="962"/>
                  </a:cubicBezTo>
                  <a:cubicBezTo>
                    <a:pt x="73" y="942"/>
                    <a:pt x="105" y="944"/>
                    <a:pt x="93" y="927"/>
                  </a:cubicBezTo>
                  <a:close/>
                  <a:moveTo>
                    <a:pt x="166" y="1732"/>
                  </a:moveTo>
                  <a:cubicBezTo>
                    <a:pt x="166" y="1732"/>
                    <a:pt x="166" y="1732"/>
                    <a:pt x="166" y="1732"/>
                  </a:cubicBezTo>
                  <a:cubicBezTo>
                    <a:pt x="166" y="1732"/>
                    <a:pt x="166" y="1732"/>
                    <a:pt x="166" y="1732"/>
                  </a:cubicBezTo>
                  <a:close/>
                  <a:moveTo>
                    <a:pt x="205" y="1831"/>
                  </a:moveTo>
                  <a:cubicBezTo>
                    <a:pt x="208" y="1831"/>
                    <a:pt x="211" y="1834"/>
                    <a:pt x="212" y="1839"/>
                  </a:cubicBezTo>
                  <a:cubicBezTo>
                    <a:pt x="211" y="1843"/>
                    <a:pt x="208" y="1848"/>
                    <a:pt x="206" y="1848"/>
                  </a:cubicBezTo>
                  <a:cubicBezTo>
                    <a:pt x="204" y="1848"/>
                    <a:pt x="202" y="1846"/>
                    <a:pt x="201" y="1841"/>
                  </a:cubicBezTo>
                  <a:cubicBezTo>
                    <a:pt x="199" y="1834"/>
                    <a:pt x="202" y="1831"/>
                    <a:pt x="205" y="1831"/>
                  </a:cubicBezTo>
                  <a:close/>
                  <a:moveTo>
                    <a:pt x="290" y="2135"/>
                  </a:moveTo>
                  <a:cubicBezTo>
                    <a:pt x="294" y="2135"/>
                    <a:pt x="298" y="2139"/>
                    <a:pt x="297" y="2150"/>
                  </a:cubicBezTo>
                  <a:cubicBezTo>
                    <a:pt x="295" y="2155"/>
                    <a:pt x="292" y="2160"/>
                    <a:pt x="288" y="2161"/>
                  </a:cubicBezTo>
                  <a:cubicBezTo>
                    <a:pt x="288" y="2161"/>
                    <a:pt x="287" y="2162"/>
                    <a:pt x="286" y="2162"/>
                  </a:cubicBezTo>
                  <a:cubicBezTo>
                    <a:pt x="281" y="2162"/>
                    <a:pt x="275" y="2154"/>
                    <a:pt x="279" y="2146"/>
                  </a:cubicBezTo>
                  <a:cubicBezTo>
                    <a:pt x="281" y="2139"/>
                    <a:pt x="286" y="2135"/>
                    <a:pt x="290" y="2135"/>
                  </a:cubicBezTo>
                  <a:close/>
                  <a:moveTo>
                    <a:pt x="1472" y="2243"/>
                  </a:moveTo>
                  <a:cubicBezTo>
                    <a:pt x="1455" y="2246"/>
                    <a:pt x="1466" y="2261"/>
                    <a:pt x="1472" y="2261"/>
                  </a:cubicBezTo>
                  <a:cubicBezTo>
                    <a:pt x="1474" y="2261"/>
                    <a:pt x="1475" y="2259"/>
                    <a:pt x="1474" y="2252"/>
                  </a:cubicBezTo>
                  <a:cubicBezTo>
                    <a:pt x="1474" y="2249"/>
                    <a:pt x="1473" y="2246"/>
                    <a:pt x="1472" y="2243"/>
                  </a:cubicBezTo>
                  <a:close/>
                  <a:moveTo>
                    <a:pt x="366" y="2410"/>
                  </a:moveTo>
                  <a:cubicBezTo>
                    <a:pt x="365" y="2410"/>
                    <a:pt x="363" y="2410"/>
                    <a:pt x="361" y="2410"/>
                  </a:cubicBezTo>
                  <a:lnTo>
                    <a:pt x="364" y="2419"/>
                  </a:lnTo>
                  <a:lnTo>
                    <a:pt x="371" y="2427"/>
                  </a:lnTo>
                  <a:cubicBezTo>
                    <a:pt x="375" y="2416"/>
                    <a:pt x="373" y="2410"/>
                    <a:pt x="366" y="2410"/>
                  </a:cubicBezTo>
                  <a:close/>
                  <a:moveTo>
                    <a:pt x="1483" y="2487"/>
                  </a:moveTo>
                  <a:lnTo>
                    <a:pt x="1483" y="2487"/>
                  </a:lnTo>
                  <a:cubicBezTo>
                    <a:pt x="1486" y="2501"/>
                    <a:pt x="1483" y="2505"/>
                    <a:pt x="1475" y="2507"/>
                  </a:cubicBezTo>
                  <a:lnTo>
                    <a:pt x="1473" y="2497"/>
                  </a:lnTo>
                  <a:cubicBezTo>
                    <a:pt x="1476" y="2493"/>
                    <a:pt x="1479" y="2488"/>
                    <a:pt x="1483" y="2487"/>
                  </a:cubicBezTo>
                  <a:close/>
                  <a:moveTo>
                    <a:pt x="437" y="2668"/>
                  </a:moveTo>
                  <a:lnTo>
                    <a:pt x="437" y="2668"/>
                  </a:lnTo>
                  <a:lnTo>
                    <a:pt x="437" y="2668"/>
                  </a:lnTo>
                  <a:cubicBezTo>
                    <a:pt x="437" y="2668"/>
                    <a:pt x="437" y="2668"/>
                    <a:pt x="437" y="2668"/>
                  </a:cubicBezTo>
                  <a:lnTo>
                    <a:pt x="437" y="2668"/>
                  </a:lnTo>
                  <a:cubicBezTo>
                    <a:pt x="437" y="2668"/>
                    <a:pt x="437" y="2668"/>
                    <a:pt x="437" y="2668"/>
                  </a:cubicBezTo>
                  <a:close/>
                  <a:moveTo>
                    <a:pt x="510" y="2933"/>
                  </a:moveTo>
                  <a:lnTo>
                    <a:pt x="510" y="2933"/>
                  </a:lnTo>
                  <a:cubicBezTo>
                    <a:pt x="510" y="2934"/>
                    <a:pt x="510" y="2935"/>
                    <a:pt x="511" y="2935"/>
                  </a:cubicBezTo>
                  <a:lnTo>
                    <a:pt x="511" y="2935"/>
                  </a:lnTo>
                  <a:cubicBezTo>
                    <a:pt x="511" y="2935"/>
                    <a:pt x="511" y="2935"/>
                    <a:pt x="511" y="2935"/>
                  </a:cubicBezTo>
                  <a:cubicBezTo>
                    <a:pt x="511" y="2934"/>
                    <a:pt x="510" y="2934"/>
                    <a:pt x="510" y="2933"/>
                  </a:cubicBezTo>
                  <a:close/>
                  <a:moveTo>
                    <a:pt x="531" y="3041"/>
                  </a:moveTo>
                  <a:cubicBezTo>
                    <a:pt x="534" y="3041"/>
                    <a:pt x="537" y="3043"/>
                    <a:pt x="539" y="3048"/>
                  </a:cubicBezTo>
                  <a:cubicBezTo>
                    <a:pt x="543" y="3059"/>
                    <a:pt x="541" y="3065"/>
                    <a:pt x="538" y="3065"/>
                  </a:cubicBezTo>
                  <a:cubicBezTo>
                    <a:pt x="535" y="3065"/>
                    <a:pt x="531" y="3060"/>
                    <a:pt x="528" y="3051"/>
                  </a:cubicBezTo>
                  <a:cubicBezTo>
                    <a:pt x="526" y="3044"/>
                    <a:pt x="528" y="3041"/>
                    <a:pt x="531" y="3041"/>
                  </a:cubicBezTo>
                  <a:close/>
                  <a:moveTo>
                    <a:pt x="563" y="3104"/>
                  </a:moveTo>
                  <a:lnTo>
                    <a:pt x="563" y="3104"/>
                  </a:lnTo>
                  <a:cubicBezTo>
                    <a:pt x="563" y="3105"/>
                    <a:pt x="564" y="3106"/>
                    <a:pt x="564" y="3107"/>
                  </a:cubicBezTo>
                  <a:cubicBezTo>
                    <a:pt x="564" y="3106"/>
                    <a:pt x="564" y="3105"/>
                    <a:pt x="563" y="3104"/>
                  </a:cubicBezTo>
                  <a:close/>
                  <a:moveTo>
                    <a:pt x="1568" y="3152"/>
                  </a:moveTo>
                  <a:cubicBezTo>
                    <a:pt x="1568" y="3152"/>
                    <a:pt x="1568" y="3152"/>
                    <a:pt x="1568" y="3152"/>
                  </a:cubicBezTo>
                  <a:lnTo>
                    <a:pt x="1568" y="3152"/>
                  </a:lnTo>
                  <a:close/>
                  <a:moveTo>
                    <a:pt x="585" y="3188"/>
                  </a:moveTo>
                  <a:cubicBezTo>
                    <a:pt x="585" y="3188"/>
                    <a:pt x="585" y="3188"/>
                    <a:pt x="585" y="3188"/>
                  </a:cubicBezTo>
                  <a:cubicBezTo>
                    <a:pt x="585" y="3188"/>
                    <a:pt x="585" y="3188"/>
                    <a:pt x="585" y="3188"/>
                  </a:cubicBezTo>
                  <a:close/>
                  <a:moveTo>
                    <a:pt x="686" y="3452"/>
                  </a:moveTo>
                  <a:cubicBezTo>
                    <a:pt x="683" y="3452"/>
                    <a:pt x="680" y="3456"/>
                    <a:pt x="683" y="3462"/>
                  </a:cubicBezTo>
                  <a:lnTo>
                    <a:pt x="691" y="3469"/>
                  </a:lnTo>
                  <a:cubicBezTo>
                    <a:pt x="693" y="3457"/>
                    <a:pt x="690" y="3452"/>
                    <a:pt x="686" y="3452"/>
                  </a:cubicBezTo>
                  <a:close/>
                  <a:moveTo>
                    <a:pt x="738" y="3595"/>
                  </a:moveTo>
                  <a:lnTo>
                    <a:pt x="738" y="3595"/>
                  </a:lnTo>
                  <a:cubicBezTo>
                    <a:pt x="738" y="3595"/>
                    <a:pt x="738" y="3595"/>
                    <a:pt x="738" y="3595"/>
                  </a:cubicBezTo>
                  <a:cubicBezTo>
                    <a:pt x="738" y="3595"/>
                    <a:pt x="738" y="3595"/>
                    <a:pt x="738" y="3595"/>
                  </a:cubicBezTo>
                  <a:close/>
                  <a:moveTo>
                    <a:pt x="975" y="4308"/>
                  </a:moveTo>
                  <a:cubicBezTo>
                    <a:pt x="975" y="4308"/>
                    <a:pt x="975" y="4308"/>
                    <a:pt x="975" y="4308"/>
                  </a:cubicBezTo>
                  <a:cubicBezTo>
                    <a:pt x="975" y="4308"/>
                    <a:pt x="975" y="4308"/>
                    <a:pt x="975" y="4308"/>
                  </a:cubicBezTo>
                  <a:close/>
                  <a:moveTo>
                    <a:pt x="1622" y="4409"/>
                  </a:moveTo>
                  <a:cubicBezTo>
                    <a:pt x="1622" y="4409"/>
                    <a:pt x="1622" y="4409"/>
                    <a:pt x="1622" y="4409"/>
                  </a:cubicBezTo>
                  <a:lnTo>
                    <a:pt x="1622" y="4409"/>
                  </a:lnTo>
                  <a:cubicBezTo>
                    <a:pt x="1622" y="4409"/>
                    <a:pt x="1622" y="4409"/>
                    <a:pt x="1622" y="4409"/>
                  </a:cubicBezTo>
                  <a:close/>
                  <a:moveTo>
                    <a:pt x="1641" y="4421"/>
                  </a:moveTo>
                  <a:cubicBezTo>
                    <a:pt x="1642" y="4421"/>
                    <a:pt x="1643" y="4422"/>
                    <a:pt x="1644" y="4424"/>
                  </a:cubicBezTo>
                  <a:cubicBezTo>
                    <a:pt x="1648" y="4429"/>
                    <a:pt x="1647" y="4438"/>
                    <a:pt x="1646" y="4445"/>
                  </a:cubicBezTo>
                  <a:cubicBezTo>
                    <a:pt x="1642" y="4445"/>
                    <a:pt x="1634" y="4445"/>
                    <a:pt x="1635" y="4436"/>
                  </a:cubicBezTo>
                  <a:cubicBezTo>
                    <a:pt x="1635" y="4430"/>
                    <a:pt x="1637" y="4421"/>
                    <a:pt x="1641" y="4421"/>
                  </a:cubicBezTo>
                  <a:close/>
                  <a:moveTo>
                    <a:pt x="1675" y="4520"/>
                  </a:moveTo>
                  <a:cubicBezTo>
                    <a:pt x="1661" y="4520"/>
                    <a:pt x="1665" y="4542"/>
                    <a:pt x="1670" y="4542"/>
                  </a:cubicBezTo>
                  <a:cubicBezTo>
                    <a:pt x="1672" y="4542"/>
                    <a:pt x="1674" y="4540"/>
                    <a:pt x="1676" y="4533"/>
                  </a:cubicBezTo>
                  <a:cubicBezTo>
                    <a:pt x="1677" y="4529"/>
                    <a:pt x="1677" y="4525"/>
                    <a:pt x="1677" y="4521"/>
                  </a:cubicBezTo>
                  <a:cubicBezTo>
                    <a:pt x="1676" y="4520"/>
                    <a:pt x="1676" y="4520"/>
                    <a:pt x="1675" y="4520"/>
                  </a:cubicBezTo>
                  <a:close/>
                  <a:moveTo>
                    <a:pt x="1520" y="4616"/>
                  </a:moveTo>
                  <a:cubicBezTo>
                    <a:pt x="1527" y="4616"/>
                    <a:pt x="1534" y="4619"/>
                    <a:pt x="1529" y="4624"/>
                  </a:cubicBezTo>
                  <a:cubicBezTo>
                    <a:pt x="1525" y="4628"/>
                    <a:pt x="1520" y="4628"/>
                    <a:pt x="1514" y="4628"/>
                  </a:cubicBezTo>
                  <a:cubicBezTo>
                    <a:pt x="1512" y="4628"/>
                    <a:pt x="1509" y="4628"/>
                    <a:pt x="1507" y="4628"/>
                  </a:cubicBezTo>
                  <a:cubicBezTo>
                    <a:pt x="1507" y="4624"/>
                    <a:pt x="1506" y="4617"/>
                    <a:pt x="1516" y="4617"/>
                  </a:cubicBezTo>
                  <a:cubicBezTo>
                    <a:pt x="1517" y="4616"/>
                    <a:pt x="1518" y="4616"/>
                    <a:pt x="1520" y="4616"/>
                  </a:cubicBezTo>
                  <a:close/>
                  <a:moveTo>
                    <a:pt x="398" y="1"/>
                  </a:moveTo>
                  <a:cubicBezTo>
                    <a:pt x="397" y="1"/>
                    <a:pt x="396" y="1"/>
                    <a:pt x="395" y="1"/>
                  </a:cubicBezTo>
                  <a:cubicBezTo>
                    <a:pt x="384" y="3"/>
                    <a:pt x="383" y="6"/>
                    <a:pt x="371" y="6"/>
                  </a:cubicBezTo>
                  <a:cubicBezTo>
                    <a:pt x="367" y="6"/>
                    <a:pt x="363" y="6"/>
                    <a:pt x="360" y="6"/>
                  </a:cubicBezTo>
                  <a:cubicBezTo>
                    <a:pt x="355" y="6"/>
                    <a:pt x="351" y="5"/>
                    <a:pt x="344" y="4"/>
                  </a:cubicBezTo>
                  <a:cubicBezTo>
                    <a:pt x="343" y="4"/>
                    <a:pt x="342" y="4"/>
                    <a:pt x="341" y="4"/>
                  </a:cubicBezTo>
                  <a:cubicBezTo>
                    <a:pt x="327" y="4"/>
                    <a:pt x="322" y="15"/>
                    <a:pt x="309" y="18"/>
                  </a:cubicBezTo>
                  <a:cubicBezTo>
                    <a:pt x="307" y="18"/>
                    <a:pt x="305" y="18"/>
                    <a:pt x="303" y="18"/>
                  </a:cubicBezTo>
                  <a:cubicBezTo>
                    <a:pt x="295" y="18"/>
                    <a:pt x="288" y="14"/>
                    <a:pt x="279" y="14"/>
                  </a:cubicBezTo>
                  <a:cubicBezTo>
                    <a:pt x="277" y="14"/>
                    <a:pt x="275" y="14"/>
                    <a:pt x="272" y="15"/>
                  </a:cubicBezTo>
                  <a:cubicBezTo>
                    <a:pt x="261" y="19"/>
                    <a:pt x="259" y="32"/>
                    <a:pt x="251" y="37"/>
                  </a:cubicBezTo>
                  <a:cubicBezTo>
                    <a:pt x="249" y="39"/>
                    <a:pt x="247" y="40"/>
                    <a:pt x="245" y="40"/>
                  </a:cubicBezTo>
                  <a:cubicBezTo>
                    <a:pt x="237" y="40"/>
                    <a:pt x="234" y="27"/>
                    <a:pt x="232" y="24"/>
                  </a:cubicBezTo>
                  <a:cubicBezTo>
                    <a:pt x="226" y="33"/>
                    <a:pt x="221" y="41"/>
                    <a:pt x="218" y="50"/>
                  </a:cubicBezTo>
                  <a:cubicBezTo>
                    <a:pt x="216" y="59"/>
                    <a:pt x="213" y="62"/>
                    <a:pt x="211" y="62"/>
                  </a:cubicBezTo>
                  <a:cubicBezTo>
                    <a:pt x="207" y="62"/>
                    <a:pt x="204" y="56"/>
                    <a:pt x="201" y="52"/>
                  </a:cubicBezTo>
                  <a:lnTo>
                    <a:pt x="201" y="52"/>
                  </a:lnTo>
                  <a:cubicBezTo>
                    <a:pt x="208" y="63"/>
                    <a:pt x="171" y="79"/>
                    <a:pt x="179" y="88"/>
                  </a:cubicBezTo>
                  <a:cubicBezTo>
                    <a:pt x="170" y="90"/>
                    <a:pt x="160" y="92"/>
                    <a:pt x="150" y="101"/>
                  </a:cubicBezTo>
                  <a:cubicBezTo>
                    <a:pt x="155" y="105"/>
                    <a:pt x="149" y="109"/>
                    <a:pt x="143" y="117"/>
                  </a:cubicBezTo>
                  <a:cubicBezTo>
                    <a:pt x="134" y="129"/>
                    <a:pt x="136" y="140"/>
                    <a:pt x="130" y="150"/>
                  </a:cubicBezTo>
                  <a:cubicBezTo>
                    <a:pt x="128" y="153"/>
                    <a:pt x="93" y="160"/>
                    <a:pt x="98" y="173"/>
                  </a:cubicBezTo>
                  <a:cubicBezTo>
                    <a:pt x="100" y="178"/>
                    <a:pt x="127" y="175"/>
                    <a:pt x="112" y="185"/>
                  </a:cubicBezTo>
                  <a:cubicBezTo>
                    <a:pt x="103" y="192"/>
                    <a:pt x="99" y="191"/>
                    <a:pt x="100" y="205"/>
                  </a:cubicBezTo>
                  <a:cubicBezTo>
                    <a:pt x="100" y="205"/>
                    <a:pt x="104" y="215"/>
                    <a:pt x="103" y="216"/>
                  </a:cubicBezTo>
                  <a:cubicBezTo>
                    <a:pt x="103" y="216"/>
                    <a:pt x="102" y="216"/>
                    <a:pt x="102" y="216"/>
                  </a:cubicBezTo>
                  <a:cubicBezTo>
                    <a:pt x="95" y="216"/>
                    <a:pt x="91" y="201"/>
                    <a:pt x="86" y="201"/>
                  </a:cubicBezTo>
                  <a:cubicBezTo>
                    <a:pt x="86" y="201"/>
                    <a:pt x="86" y="201"/>
                    <a:pt x="86" y="201"/>
                  </a:cubicBezTo>
                  <a:cubicBezTo>
                    <a:pt x="84" y="203"/>
                    <a:pt x="86" y="212"/>
                    <a:pt x="86" y="213"/>
                  </a:cubicBezTo>
                  <a:cubicBezTo>
                    <a:pt x="86" y="220"/>
                    <a:pt x="85" y="223"/>
                    <a:pt x="81" y="231"/>
                  </a:cubicBezTo>
                  <a:cubicBezTo>
                    <a:pt x="84" y="225"/>
                    <a:pt x="79" y="226"/>
                    <a:pt x="75" y="225"/>
                  </a:cubicBezTo>
                  <a:lnTo>
                    <a:pt x="75" y="225"/>
                  </a:lnTo>
                  <a:cubicBezTo>
                    <a:pt x="80" y="226"/>
                    <a:pt x="72" y="236"/>
                    <a:pt x="70" y="243"/>
                  </a:cubicBezTo>
                  <a:cubicBezTo>
                    <a:pt x="72" y="243"/>
                    <a:pt x="74" y="244"/>
                    <a:pt x="73" y="247"/>
                  </a:cubicBezTo>
                  <a:cubicBezTo>
                    <a:pt x="73" y="257"/>
                    <a:pt x="68" y="270"/>
                    <a:pt x="63" y="270"/>
                  </a:cubicBezTo>
                  <a:cubicBezTo>
                    <a:pt x="62" y="270"/>
                    <a:pt x="62" y="270"/>
                    <a:pt x="62" y="270"/>
                  </a:cubicBezTo>
                  <a:cubicBezTo>
                    <a:pt x="62" y="270"/>
                    <a:pt x="61" y="270"/>
                    <a:pt x="61" y="270"/>
                  </a:cubicBezTo>
                  <a:cubicBezTo>
                    <a:pt x="52" y="270"/>
                    <a:pt x="44" y="294"/>
                    <a:pt x="52" y="296"/>
                  </a:cubicBezTo>
                  <a:cubicBezTo>
                    <a:pt x="51" y="304"/>
                    <a:pt x="42" y="322"/>
                    <a:pt x="51" y="325"/>
                  </a:cubicBezTo>
                  <a:cubicBezTo>
                    <a:pt x="39" y="343"/>
                    <a:pt x="12" y="386"/>
                    <a:pt x="31" y="405"/>
                  </a:cubicBezTo>
                  <a:cubicBezTo>
                    <a:pt x="28" y="405"/>
                    <a:pt x="25" y="405"/>
                    <a:pt x="23" y="405"/>
                  </a:cubicBezTo>
                  <a:cubicBezTo>
                    <a:pt x="1" y="405"/>
                    <a:pt x="39" y="438"/>
                    <a:pt x="33" y="446"/>
                  </a:cubicBezTo>
                  <a:cubicBezTo>
                    <a:pt x="27" y="453"/>
                    <a:pt x="14" y="457"/>
                    <a:pt x="21" y="474"/>
                  </a:cubicBezTo>
                  <a:cubicBezTo>
                    <a:pt x="22" y="479"/>
                    <a:pt x="40" y="498"/>
                    <a:pt x="43" y="498"/>
                  </a:cubicBezTo>
                  <a:cubicBezTo>
                    <a:pt x="43" y="498"/>
                    <a:pt x="43" y="498"/>
                    <a:pt x="43" y="498"/>
                  </a:cubicBezTo>
                  <a:lnTo>
                    <a:pt x="43" y="498"/>
                  </a:lnTo>
                  <a:cubicBezTo>
                    <a:pt x="36" y="505"/>
                    <a:pt x="26" y="494"/>
                    <a:pt x="29" y="518"/>
                  </a:cubicBezTo>
                  <a:cubicBezTo>
                    <a:pt x="30" y="532"/>
                    <a:pt x="39" y="520"/>
                    <a:pt x="39" y="535"/>
                  </a:cubicBezTo>
                  <a:cubicBezTo>
                    <a:pt x="37" y="535"/>
                    <a:pt x="33" y="534"/>
                    <a:pt x="29" y="534"/>
                  </a:cubicBezTo>
                  <a:cubicBezTo>
                    <a:pt x="24" y="534"/>
                    <a:pt x="20" y="535"/>
                    <a:pt x="18" y="539"/>
                  </a:cubicBezTo>
                  <a:cubicBezTo>
                    <a:pt x="15" y="545"/>
                    <a:pt x="17" y="562"/>
                    <a:pt x="24" y="562"/>
                  </a:cubicBezTo>
                  <a:cubicBezTo>
                    <a:pt x="29" y="562"/>
                    <a:pt x="31" y="591"/>
                    <a:pt x="31" y="596"/>
                  </a:cubicBezTo>
                  <a:cubicBezTo>
                    <a:pt x="31" y="604"/>
                    <a:pt x="34" y="629"/>
                    <a:pt x="27" y="633"/>
                  </a:cubicBezTo>
                  <a:cubicBezTo>
                    <a:pt x="18" y="639"/>
                    <a:pt x="13" y="650"/>
                    <a:pt x="20" y="666"/>
                  </a:cubicBezTo>
                  <a:cubicBezTo>
                    <a:pt x="23" y="674"/>
                    <a:pt x="30" y="675"/>
                    <a:pt x="31" y="686"/>
                  </a:cubicBezTo>
                  <a:cubicBezTo>
                    <a:pt x="32" y="695"/>
                    <a:pt x="31" y="706"/>
                    <a:pt x="29" y="715"/>
                  </a:cubicBezTo>
                  <a:cubicBezTo>
                    <a:pt x="28" y="717"/>
                    <a:pt x="24" y="754"/>
                    <a:pt x="28" y="754"/>
                  </a:cubicBezTo>
                  <a:cubicBezTo>
                    <a:pt x="28" y="754"/>
                    <a:pt x="28" y="754"/>
                    <a:pt x="28" y="754"/>
                  </a:cubicBezTo>
                  <a:cubicBezTo>
                    <a:pt x="30" y="753"/>
                    <a:pt x="31" y="752"/>
                    <a:pt x="32" y="752"/>
                  </a:cubicBezTo>
                  <a:cubicBezTo>
                    <a:pt x="39" y="752"/>
                    <a:pt x="33" y="782"/>
                    <a:pt x="33" y="793"/>
                  </a:cubicBezTo>
                  <a:cubicBezTo>
                    <a:pt x="32" y="803"/>
                    <a:pt x="33" y="812"/>
                    <a:pt x="35" y="822"/>
                  </a:cubicBezTo>
                  <a:cubicBezTo>
                    <a:pt x="36" y="828"/>
                    <a:pt x="37" y="829"/>
                    <a:pt x="38" y="829"/>
                  </a:cubicBezTo>
                  <a:cubicBezTo>
                    <a:pt x="38" y="829"/>
                    <a:pt x="39" y="829"/>
                    <a:pt x="40" y="828"/>
                  </a:cubicBezTo>
                  <a:cubicBezTo>
                    <a:pt x="40" y="828"/>
                    <a:pt x="40" y="828"/>
                    <a:pt x="41" y="828"/>
                  </a:cubicBezTo>
                  <a:lnTo>
                    <a:pt x="41" y="828"/>
                  </a:lnTo>
                  <a:cubicBezTo>
                    <a:pt x="42" y="828"/>
                    <a:pt x="40" y="844"/>
                    <a:pt x="40" y="845"/>
                  </a:cubicBezTo>
                  <a:cubicBezTo>
                    <a:pt x="41" y="852"/>
                    <a:pt x="42" y="859"/>
                    <a:pt x="44" y="865"/>
                  </a:cubicBezTo>
                  <a:cubicBezTo>
                    <a:pt x="45" y="872"/>
                    <a:pt x="55" y="893"/>
                    <a:pt x="47" y="894"/>
                  </a:cubicBezTo>
                  <a:cubicBezTo>
                    <a:pt x="38" y="895"/>
                    <a:pt x="38" y="914"/>
                    <a:pt x="42" y="925"/>
                  </a:cubicBezTo>
                  <a:cubicBezTo>
                    <a:pt x="45" y="936"/>
                    <a:pt x="52" y="923"/>
                    <a:pt x="53" y="939"/>
                  </a:cubicBezTo>
                  <a:cubicBezTo>
                    <a:pt x="52" y="939"/>
                    <a:pt x="50" y="939"/>
                    <a:pt x="48" y="939"/>
                  </a:cubicBezTo>
                  <a:cubicBezTo>
                    <a:pt x="45" y="939"/>
                    <a:pt x="42" y="940"/>
                    <a:pt x="43" y="949"/>
                  </a:cubicBezTo>
                  <a:cubicBezTo>
                    <a:pt x="43" y="952"/>
                    <a:pt x="44" y="954"/>
                    <a:pt x="46" y="954"/>
                  </a:cubicBezTo>
                  <a:cubicBezTo>
                    <a:pt x="53" y="954"/>
                    <a:pt x="67" y="930"/>
                    <a:pt x="68" y="921"/>
                  </a:cubicBezTo>
                  <a:cubicBezTo>
                    <a:pt x="69" y="910"/>
                    <a:pt x="63" y="893"/>
                    <a:pt x="72" y="893"/>
                  </a:cubicBezTo>
                  <a:cubicBezTo>
                    <a:pt x="73" y="885"/>
                    <a:pt x="67" y="866"/>
                    <a:pt x="76" y="866"/>
                  </a:cubicBezTo>
                  <a:cubicBezTo>
                    <a:pt x="76" y="866"/>
                    <a:pt x="76" y="866"/>
                    <a:pt x="75" y="866"/>
                  </a:cubicBezTo>
                  <a:cubicBezTo>
                    <a:pt x="73" y="866"/>
                    <a:pt x="66" y="870"/>
                    <a:pt x="62" y="870"/>
                  </a:cubicBezTo>
                  <a:cubicBezTo>
                    <a:pt x="59" y="870"/>
                    <a:pt x="57" y="869"/>
                    <a:pt x="57" y="865"/>
                  </a:cubicBezTo>
                  <a:cubicBezTo>
                    <a:pt x="56" y="855"/>
                    <a:pt x="69" y="838"/>
                    <a:pt x="64" y="828"/>
                  </a:cubicBezTo>
                  <a:cubicBezTo>
                    <a:pt x="63" y="827"/>
                    <a:pt x="63" y="827"/>
                    <a:pt x="62" y="827"/>
                  </a:cubicBezTo>
                  <a:cubicBezTo>
                    <a:pt x="60" y="827"/>
                    <a:pt x="57" y="830"/>
                    <a:pt x="56" y="831"/>
                  </a:cubicBezTo>
                  <a:cubicBezTo>
                    <a:pt x="50" y="831"/>
                    <a:pt x="50" y="819"/>
                    <a:pt x="49" y="813"/>
                  </a:cubicBezTo>
                  <a:cubicBezTo>
                    <a:pt x="48" y="805"/>
                    <a:pt x="50" y="791"/>
                    <a:pt x="55" y="791"/>
                  </a:cubicBezTo>
                  <a:cubicBezTo>
                    <a:pt x="56" y="791"/>
                    <a:pt x="57" y="791"/>
                    <a:pt x="58" y="792"/>
                  </a:cubicBezTo>
                  <a:cubicBezTo>
                    <a:pt x="65" y="798"/>
                    <a:pt x="67" y="820"/>
                    <a:pt x="74" y="820"/>
                  </a:cubicBezTo>
                  <a:cubicBezTo>
                    <a:pt x="74" y="820"/>
                    <a:pt x="75" y="820"/>
                    <a:pt x="76" y="819"/>
                  </a:cubicBezTo>
                  <a:cubicBezTo>
                    <a:pt x="86" y="811"/>
                    <a:pt x="82" y="797"/>
                    <a:pt x="74" y="793"/>
                  </a:cubicBezTo>
                  <a:cubicBezTo>
                    <a:pt x="63" y="788"/>
                    <a:pt x="64" y="746"/>
                    <a:pt x="75" y="740"/>
                  </a:cubicBezTo>
                  <a:lnTo>
                    <a:pt x="75" y="740"/>
                  </a:lnTo>
                  <a:cubicBezTo>
                    <a:pt x="73" y="741"/>
                    <a:pt x="71" y="741"/>
                    <a:pt x="69" y="741"/>
                  </a:cubicBezTo>
                  <a:cubicBezTo>
                    <a:pt x="66" y="741"/>
                    <a:pt x="63" y="740"/>
                    <a:pt x="63" y="737"/>
                  </a:cubicBezTo>
                  <a:cubicBezTo>
                    <a:pt x="62" y="729"/>
                    <a:pt x="61" y="714"/>
                    <a:pt x="55" y="714"/>
                  </a:cubicBezTo>
                  <a:cubicBezTo>
                    <a:pt x="55" y="714"/>
                    <a:pt x="55" y="714"/>
                    <a:pt x="54" y="714"/>
                  </a:cubicBezTo>
                  <a:lnTo>
                    <a:pt x="54" y="714"/>
                  </a:lnTo>
                  <a:cubicBezTo>
                    <a:pt x="69" y="713"/>
                    <a:pt x="65" y="645"/>
                    <a:pt x="65" y="631"/>
                  </a:cubicBezTo>
                  <a:cubicBezTo>
                    <a:pt x="63" y="601"/>
                    <a:pt x="54" y="583"/>
                    <a:pt x="40" y="562"/>
                  </a:cubicBezTo>
                  <a:lnTo>
                    <a:pt x="40" y="562"/>
                  </a:lnTo>
                  <a:cubicBezTo>
                    <a:pt x="42" y="564"/>
                    <a:pt x="52" y="578"/>
                    <a:pt x="57" y="578"/>
                  </a:cubicBezTo>
                  <a:cubicBezTo>
                    <a:pt x="58" y="578"/>
                    <a:pt x="59" y="577"/>
                    <a:pt x="59" y="576"/>
                  </a:cubicBezTo>
                  <a:cubicBezTo>
                    <a:pt x="59" y="576"/>
                    <a:pt x="58" y="564"/>
                    <a:pt x="58" y="564"/>
                  </a:cubicBezTo>
                  <a:cubicBezTo>
                    <a:pt x="57" y="562"/>
                    <a:pt x="57" y="562"/>
                    <a:pt x="57" y="562"/>
                  </a:cubicBezTo>
                  <a:lnTo>
                    <a:pt x="57" y="562"/>
                  </a:lnTo>
                  <a:cubicBezTo>
                    <a:pt x="57" y="562"/>
                    <a:pt x="58" y="562"/>
                    <a:pt x="58" y="562"/>
                  </a:cubicBezTo>
                  <a:cubicBezTo>
                    <a:pt x="59" y="562"/>
                    <a:pt x="60" y="562"/>
                    <a:pt x="61" y="561"/>
                  </a:cubicBezTo>
                  <a:cubicBezTo>
                    <a:pt x="68" y="556"/>
                    <a:pt x="71" y="545"/>
                    <a:pt x="61" y="544"/>
                  </a:cubicBezTo>
                  <a:cubicBezTo>
                    <a:pt x="54" y="543"/>
                    <a:pt x="51" y="546"/>
                    <a:pt x="51" y="534"/>
                  </a:cubicBezTo>
                  <a:cubicBezTo>
                    <a:pt x="51" y="528"/>
                    <a:pt x="51" y="520"/>
                    <a:pt x="51" y="514"/>
                  </a:cubicBezTo>
                  <a:cubicBezTo>
                    <a:pt x="53" y="509"/>
                    <a:pt x="57" y="510"/>
                    <a:pt x="57" y="507"/>
                  </a:cubicBezTo>
                  <a:cubicBezTo>
                    <a:pt x="58" y="496"/>
                    <a:pt x="57" y="486"/>
                    <a:pt x="58" y="475"/>
                  </a:cubicBezTo>
                  <a:cubicBezTo>
                    <a:pt x="58" y="466"/>
                    <a:pt x="53" y="463"/>
                    <a:pt x="48" y="463"/>
                  </a:cubicBezTo>
                  <a:cubicBezTo>
                    <a:pt x="43" y="463"/>
                    <a:pt x="39" y="465"/>
                    <a:pt x="38" y="468"/>
                  </a:cubicBezTo>
                  <a:cubicBezTo>
                    <a:pt x="39" y="459"/>
                    <a:pt x="58" y="439"/>
                    <a:pt x="63" y="431"/>
                  </a:cubicBezTo>
                  <a:cubicBezTo>
                    <a:pt x="66" y="424"/>
                    <a:pt x="68" y="418"/>
                    <a:pt x="66" y="418"/>
                  </a:cubicBezTo>
                  <a:lnTo>
                    <a:pt x="66" y="418"/>
                  </a:lnTo>
                  <a:cubicBezTo>
                    <a:pt x="65" y="418"/>
                    <a:pt x="63" y="419"/>
                    <a:pt x="60" y="422"/>
                  </a:cubicBezTo>
                  <a:cubicBezTo>
                    <a:pt x="57" y="425"/>
                    <a:pt x="52" y="429"/>
                    <a:pt x="49" y="429"/>
                  </a:cubicBezTo>
                  <a:cubicBezTo>
                    <a:pt x="47" y="429"/>
                    <a:pt x="47" y="427"/>
                    <a:pt x="50" y="419"/>
                  </a:cubicBezTo>
                  <a:cubicBezTo>
                    <a:pt x="53" y="410"/>
                    <a:pt x="58" y="402"/>
                    <a:pt x="64" y="396"/>
                  </a:cubicBezTo>
                  <a:cubicBezTo>
                    <a:pt x="64" y="395"/>
                    <a:pt x="68" y="391"/>
                    <a:pt x="69" y="389"/>
                  </a:cubicBezTo>
                  <a:lnTo>
                    <a:pt x="69" y="389"/>
                  </a:lnTo>
                  <a:cubicBezTo>
                    <a:pt x="68" y="390"/>
                    <a:pt x="63" y="391"/>
                    <a:pt x="59" y="391"/>
                  </a:cubicBezTo>
                  <a:cubicBezTo>
                    <a:pt x="56" y="391"/>
                    <a:pt x="53" y="391"/>
                    <a:pt x="52" y="390"/>
                  </a:cubicBezTo>
                  <a:cubicBezTo>
                    <a:pt x="50" y="386"/>
                    <a:pt x="70" y="369"/>
                    <a:pt x="72" y="367"/>
                  </a:cubicBezTo>
                  <a:cubicBezTo>
                    <a:pt x="79" y="360"/>
                    <a:pt x="80" y="357"/>
                    <a:pt x="79" y="357"/>
                  </a:cubicBezTo>
                  <a:lnTo>
                    <a:pt x="79" y="357"/>
                  </a:lnTo>
                  <a:cubicBezTo>
                    <a:pt x="75" y="357"/>
                    <a:pt x="56" y="370"/>
                    <a:pt x="55" y="370"/>
                  </a:cubicBezTo>
                  <a:cubicBezTo>
                    <a:pt x="55" y="370"/>
                    <a:pt x="55" y="370"/>
                    <a:pt x="55" y="370"/>
                  </a:cubicBezTo>
                  <a:cubicBezTo>
                    <a:pt x="53" y="364"/>
                    <a:pt x="78" y="341"/>
                    <a:pt x="68" y="338"/>
                  </a:cubicBezTo>
                  <a:lnTo>
                    <a:pt x="68" y="338"/>
                  </a:lnTo>
                  <a:cubicBezTo>
                    <a:pt x="68" y="338"/>
                    <a:pt x="68" y="338"/>
                    <a:pt x="69" y="338"/>
                  </a:cubicBezTo>
                  <a:cubicBezTo>
                    <a:pt x="78" y="338"/>
                    <a:pt x="91" y="278"/>
                    <a:pt x="95" y="267"/>
                  </a:cubicBezTo>
                  <a:cubicBezTo>
                    <a:pt x="98" y="255"/>
                    <a:pt x="100" y="242"/>
                    <a:pt x="104" y="230"/>
                  </a:cubicBezTo>
                  <a:cubicBezTo>
                    <a:pt x="106" y="220"/>
                    <a:pt x="119" y="219"/>
                    <a:pt x="119" y="211"/>
                  </a:cubicBezTo>
                  <a:cubicBezTo>
                    <a:pt x="119" y="206"/>
                    <a:pt x="115" y="192"/>
                    <a:pt x="118" y="187"/>
                  </a:cubicBezTo>
                  <a:lnTo>
                    <a:pt x="118" y="187"/>
                  </a:lnTo>
                  <a:cubicBezTo>
                    <a:pt x="118" y="188"/>
                    <a:pt x="126" y="207"/>
                    <a:pt x="130" y="207"/>
                  </a:cubicBezTo>
                  <a:cubicBezTo>
                    <a:pt x="131" y="207"/>
                    <a:pt x="132" y="204"/>
                    <a:pt x="132" y="198"/>
                  </a:cubicBezTo>
                  <a:cubicBezTo>
                    <a:pt x="132" y="189"/>
                    <a:pt x="141" y="178"/>
                    <a:pt x="134" y="172"/>
                  </a:cubicBezTo>
                  <a:cubicBezTo>
                    <a:pt x="128" y="167"/>
                    <a:pt x="146" y="158"/>
                    <a:pt x="140" y="154"/>
                  </a:cubicBezTo>
                  <a:lnTo>
                    <a:pt x="140" y="154"/>
                  </a:lnTo>
                  <a:cubicBezTo>
                    <a:pt x="143" y="156"/>
                    <a:pt x="146" y="158"/>
                    <a:pt x="150" y="158"/>
                  </a:cubicBezTo>
                  <a:cubicBezTo>
                    <a:pt x="154" y="158"/>
                    <a:pt x="158" y="156"/>
                    <a:pt x="164" y="150"/>
                  </a:cubicBezTo>
                  <a:cubicBezTo>
                    <a:pt x="171" y="144"/>
                    <a:pt x="156" y="127"/>
                    <a:pt x="162" y="116"/>
                  </a:cubicBezTo>
                  <a:cubicBezTo>
                    <a:pt x="166" y="105"/>
                    <a:pt x="173" y="102"/>
                    <a:pt x="179" y="102"/>
                  </a:cubicBezTo>
                  <a:cubicBezTo>
                    <a:pt x="190" y="102"/>
                    <a:pt x="201" y="113"/>
                    <a:pt x="205" y="117"/>
                  </a:cubicBezTo>
                  <a:cubicBezTo>
                    <a:pt x="205" y="102"/>
                    <a:pt x="209" y="90"/>
                    <a:pt x="215" y="74"/>
                  </a:cubicBezTo>
                  <a:cubicBezTo>
                    <a:pt x="223" y="75"/>
                    <a:pt x="230" y="78"/>
                    <a:pt x="239" y="78"/>
                  </a:cubicBezTo>
                  <a:cubicBezTo>
                    <a:pt x="236" y="72"/>
                    <a:pt x="251" y="65"/>
                    <a:pt x="257" y="61"/>
                  </a:cubicBezTo>
                  <a:cubicBezTo>
                    <a:pt x="260" y="59"/>
                    <a:pt x="273" y="42"/>
                    <a:pt x="271" y="40"/>
                  </a:cubicBezTo>
                  <a:lnTo>
                    <a:pt x="271" y="40"/>
                  </a:lnTo>
                  <a:cubicBezTo>
                    <a:pt x="278" y="44"/>
                    <a:pt x="276" y="54"/>
                    <a:pt x="283" y="54"/>
                  </a:cubicBezTo>
                  <a:cubicBezTo>
                    <a:pt x="286" y="54"/>
                    <a:pt x="290" y="52"/>
                    <a:pt x="296" y="48"/>
                  </a:cubicBezTo>
                  <a:cubicBezTo>
                    <a:pt x="303" y="44"/>
                    <a:pt x="308" y="42"/>
                    <a:pt x="312" y="42"/>
                  </a:cubicBezTo>
                  <a:cubicBezTo>
                    <a:pt x="317" y="42"/>
                    <a:pt x="320" y="45"/>
                    <a:pt x="321" y="51"/>
                  </a:cubicBezTo>
                  <a:cubicBezTo>
                    <a:pt x="331" y="49"/>
                    <a:pt x="326" y="45"/>
                    <a:pt x="329" y="40"/>
                  </a:cubicBezTo>
                  <a:cubicBezTo>
                    <a:pt x="334" y="35"/>
                    <a:pt x="349" y="36"/>
                    <a:pt x="357" y="33"/>
                  </a:cubicBezTo>
                  <a:cubicBezTo>
                    <a:pt x="365" y="29"/>
                    <a:pt x="359" y="24"/>
                    <a:pt x="364" y="19"/>
                  </a:cubicBezTo>
                  <a:cubicBezTo>
                    <a:pt x="368" y="15"/>
                    <a:pt x="381" y="19"/>
                    <a:pt x="381" y="14"/>
                  </a:cubicBezTo>
                  <a:lnTo>
                    <a:pt x="381" y="14"/>
                  </a:lnTo>
                  <a:cubicBezTo>
                    <a:pt x="381" y="23"/>
                    <a:pt x="378" y="22"/>
                    <a:pt x="391" y="23"/>
                  </a:cubicBezTo>
                  <a:cubicBezTo>
                    <a:pt x="393" y="23"/>
                    <a:pt x="394" y="23"/>
                    <a:pt x="396" y="23"/>
                  </a:cubicBezTo>
                  <a:cubicBezTo>
                    <a:pt x="403" y="23"/>
                    <a:pt x="410" y="24"/>
                    <a:pt x="417" y="25"/>
                  </a:cubicBezTo>
                  <a:cubicBezTo>
                    <a:pt x="417" y="29"/>
                    <a:pt x="416" y="35"/>
                    <a:pt x="408" y="35"/>
                  </a:cubicBezTo>
                  <a:cubicBezTo>
                    <a:pt x="408" y="35"/>
                    <a:pt x="407" y="35"/>
                    <a:pt x="407" y="35"/>
                  </a:cubicBezTo>
                  <a:cubicBezTo>
                    <a:pt x="403" y="37"/>
                    <a:pt x="398" y="34"/>
                    <a:pt x="398" y="40"/>
                  </a:cubicBezTo>
                  <a:cubicBezTo>
                    <a:pt x="401" y="40"/>
                    <a:pt x="403" y="40"/>
                    <a:pt x="405" y="40"/>
                  </a:cubicBezTo>
                  <a:cubicBezTo>
                    <a:pt x="423" y="40"/>
                    <a:pt x="428" y="31"/>
                    <a:pt x="447" y="29"/>
                  </a:cubicBezTo>
                  <a:cubicBezTo>
                    <a:pt x="448" y="29"/>
                    <a:pt x="450" y="29"/>
                    <a:pt x="451" y="29"/>
                  </a:cubicBezTo>
                  <a:cubicBezTo>
                    <a:pt x="465" y="29"/>
                    <a:pt x="445" y="40"/>
                    <a:pt x="445" y="40"/>
                  </a:cubicBezTo>
                  <a:lnTo>
                    <a:pt x="461" y="40"/>
                  </a:lnTo>
                  <a:cubicBezTo>
                    <a:pt x="463" y="39"/>
                    <a:pt x="465" y="39"/>
                    <a:pt x="467" y="39"/>
                  </a:cubicBezTo>
                  <a:cubicBezTo>
                    <a:pt x="471" y="39"/>
                    <a:pt x="474" y="41"/>
                    <a:pt x="478" y="46"/>
                  </a:cubicBezTo>
                  <a:cubicBezTo>
                    <a:pt x="483" y="52"/>
                    <a:pt x="494" y="60"/>
                    <a:pt x="501" y="60"/>
                  </a:cubicBezTo>
                  <a:cubicBezTo>
                    <a:pt x="504" y="60"/>
                    <a:pt x="507" y="57"/>
                    <a:pt x="506" y="51"/>
                  </a:cubicBezTo>
                  <a:lnTo>
                    <a:pt x="506" y="51"/>
                  </a:lnTo>
                  <a:cubicBezTo>
                    <a:pt x="510" y="54"/>
                    <a:pt x="513" y="53"/>
                    <a:pt x="516" y="54"/>
                  </a:cubicBezTo>
                  <a:cubicBezTo>
                    <a:pt x="519" y="54"/>
                    <a:pt x="509" y="64"/>
                    <a:pt x="508" y="66"/>
                  </a:cubicBezTo>
                  <a:cubicBezTo>
                    <a:pt x="507" y="70"/>
                    <a:pt x="513" y="71"/>
                    <a:pt x="518" y="72"/>
                  </a:cubicBezTo>
                  <a:cubicBezTo>
                    <a:pt x="521" y="73"/>
                    <a:pt x="523" y="73"/>
                    <a:pt x="526" y="73"/>
                  </a:cubicBezTo>
                  <a:cubicBezTo>
                    <a:pt x="536" y="73"/>
                    <a:pt x="543" y="68"/>
                    <a:pt x="551" y="68"/>
                  </a:cubicBezTo>
                  <a:cubicBezTo>
                    <a:pt x="556" y="68"/>
                    <a:pt x="561" y="69"/>
                    <a:pt x="568" y="74"/>
                  </a:cubicBezTo>
                  <a:cubicBezTo>
                    <a:pt x="563" y="79"/>
                    <a:pt x="559" y="83"/>
                    <a:pt x="560" y="91"/>
                  </a:cubicBezTo>
                  <a:cubicBezTo>
                    <a:pt x="560" y="99"/>
                    <a:pt x="567" y="104"/>
                    <a:pt x="574" y="104"/>
                  </a:cubicBezTo>
                  <a:cubicBezTo>
                    <a:pt x="577" y="104"/>
                    <a:pt x="580" y="103"/>
                    <a:pt x="581" y="101"/>
                  </a:cubicBezTo>
                  <a:lnTo>
                    <a:pt x="581" y="101"/>
                  </a:lnTo>
                  <a:cubicBezTo>
                    <a:pt x="577" y="106"/>
                    <a:pt x="574" y="116"/>
                    <a:pt x="585" y="123"/>
                  </a:cubicBezTo>
                  <a:cubicBezTo>
                    <a:pt x="587" y="122"/>
                    <a:pt x="592" y="110"/>
                    <a:pt x="597" y="110"/>
                  </a:cubicBezTo>
                  <a:cubicBezTo>
                    <a:pt x="599" y="110"/>
                    <a:pt x="601" y="112"/>
                    <a:pt x="602" y="117"/>
                  </a:cubicBezTo>
                  <a:cubicBezTo>
                    <a:pt x="605" y="126"/>
                    <a:pt x="598" y="134"/>
                    <a:pt x="609" y="143"/>
                  </a:cubicBezTo>
                  <a:cubicBezTo>
                    <a:pt x="615" y="150"/>
                    <a:pt x="621" y="148"/>
                    <a:pt x="627" y="157"/>
                  </a:cubicBezTo>
                  <a:cubicBezTo>
                    <a:pt x="621" y="162"/>
                    <a:pt x="650" y="191"/>
                    <a:pt x="655" y="197"/>
                  </a:cubicBezTo>
                  <a:cubicBezTo>
                    <a:pt x="657" y="198"/>
                    <a:pt x="658" y="199"/>
                    <a:pt x="659" y="199"/>
                  </a:cubicBezTo>
                  <a:cubicBezTo>
                    <a:pt x="663" y="199"/>
                    <a:pt x="662" y="187"/>
                    <a:pt x="665" y="187"/>
                  </a:cubicBezTo>
                  <a:cubicBezTo>
                    <a:pt x="665" y="187"/>
                    <a:pt x="665" y="187"/>
                    <a:pt x="665" y="187"/>
                  </a:cubicBezTo>
                  <a:cubicBezTo>
                    <a:pt x="678" y="191"/>
                    <a:pt x="667" y="212"/>
                    <a:pt x="665" y="215"/>
                  </a:cubicBezTo>
                  <a:cubicBezTo>
                    <a:pt x="663" y="220"/>
                    <a:pt x="676" y="235"/>
                    <a:pt x="679" y="240"/>
                  </a:cubicBezTo>
                  <a:cubicBezTo>
                    <a:pt x="689" y="253"/>
                    <a:pt x="700" y="265"/>
                    <a:pt x="711" y="277"/>
                  </a:cubicBezTo>
                  <a:cubicBezTo>
                    <a:pt x="714" y="281"/>
                    <a:pt x="738" y="300"/>
                    <a:pt x="737" y="303"/>
                  </a:cubicBezTo>
                  <a:cubicBezTo>
                    <a:pt x="737" y="304"/>
                    <a:pt x="736" y="304"/>
                    <a:pt x="735" y="304"/>
                  </a:cubicBezTo>
                  <a:cubicBezTo>
                    <a:pt x="731" y="304"/>
                    <a:pt x="717" y="298"/>
                    <a:pt x="713" y="298"/>
                  </a:cubicBezTo>
                  <a:cubicBezTo>
                    <a:pt x="711" y="298"/>
                    <a:pt x="711" y="299"/>
                    <a:pt x="712" y="302"/>
                  </a:cubicBezTo>
                  <a:cubicBezTo>
                    <a:pt x="718" y="308"/>
                    <a:pt x="747" y="338"/>
                    <a:pt x="754" y="338"/>
                  </a:cubicBezTo>
                  <a:cubicBezTo>
                    <a:pt x="755" y="338"/>
                    <a:pt x="755" y="337"/>
                    <a:pt x="755" y="337"/>
                  </a:cubicBezTo>
                  <a:lnTo>
                    <a:pt x="755" y="337"/>
                  </a:lnTo>
                  <a:cubicBezTo>
                    <a:pt x="748" y="342"/>
                    <a:pt x="750" y="350"/>
                    <a:pt x="755" y="361"/>
                  </a:cubicBezTo>
                  <a:cubicBezTo>
                    <a:pt x="759" y="370"/>
                    <a:pt x="765" y="377"/>
                    <a:pt x="771" y="384"/>
                  </a:cubicBezTo>
                  <a:cubicBezTo>
                    <a:pt x="775" y="391"/>
                    <a:pt x="781" y="390"/>
                    <a:pt x="787" y="396"/>
                  </a:cubicBezTo>
                  <a:cubicBezTo>
                    <a:pt x="802" y="412"/>
                    <a:pt x="798" y="430"/>
                    <a:pt x="802" y="448"/>
                  </a:cubicBezTo>
                  <a:cubicBezTo>
                    <a:pt x="803" y="451"/>
                    <a:pt x="804" y="452"/>
                    <a:pt x="805" y="452"/>
                  </a:cubicBezTo>
                  <a:cubicBezTo>
                    <a:pt x="806" y="452"/>
                    <a:pt x="807" y="451"/>
                    <a:pt x="808" y="451"/>
                  </a:cubicBezTo>
                  <a:cubicBezTo>
                    <a:pt x="812" y="456"/>
                    <a:pt x="815" y="463"/>
                    <a:pt x="818" y="468"/>
                  </a:cubicBezTo>
                  <a:cubicBezTo>
                    <a:pt x="824" y="479"/>
                    <a:pt x="834" y="486"/>
                    <a:pt x="841" y="497"/>
                  </a:cubicBezTo>
                  <a:cubicBezTo>
                    <a:pt x="847" y="508"/>
                    <a:pt x="848" y="515"/>
                    <a:pt x="851" y="526"/>
                  </a:cubicBezTo>
                  <a:cubicBezTo>
                    <a:pt x="853" y="531"/>
                    <a:pt x="857" y="541"/>
                    <a:pt x="861" y="543"/>
                  </a:cubicBezTo>
                  <a:cubicBezTo>
                    <a:pt x="869" y="547"/>
                    <a:pt x="881" y="580"/>
                    <a:pt x="886" y="591"/>
                  </a:cubicBezTo>
                  <a:cubicBezTo>
                    <a:pt x="889" y="596"/>
                    <a:pt x="912" y="623"/>
                    <a:pt x="912" y="625"/>
                  </a:cubicBezTo>
                  <a:cubicBezTo>
                    <a:pt x="912" y="625"/>
                    <a:pt x="912" y="626"/>
                    <a:pt x="911" y="626"/>
                  </a:cubicBezTo>
                  <a:cubicBezTo>
                    <a:pt x="908" y="626"/>
                    <a:pt x="903" y="624"/>
                    <a:pt x="902" y="624"/>
                  </a:cubicBezTo>
                  <a:lnTo>
                    <a:pt x="902" y="624"/>
                  </a:lnTo>
                  <a:lnTo>
                    <a:pt x="914" y="638"/>
                  </a:lnTo>
                  <a:cubicBezTo>
                    <a:pt x="916" y="639"/>
                    <a:pt x="932" y="645"/>
                    <a:pt x="932" y="648"/>
                  </a:cubicBezTo>
                  <a:cubicBezTo>
                    <a:pt x="933" y="650"/>
                    <a:pt x="925" y="652"/>
                    <a:pt x="925" y="656"/>
                  </a:cubicBezTo>
                  <a:cubicBezTo>
                    <a:pt x="925" y="662"/>
                    <a:pt x="931" y="672"/>
                    <a:pt x="933" y="678"/>
                  </a:cubicBezTo>
                  <a:cubicBezTo>
                    <a:pt x="941" y="686"/>
                    <a:pt x="952" y="698"/>
                    <a:pt x="943" y="703"/>
                  </a:cubicBezTo>
                  <a:lnTo>
                    <a:pt x="943" y="703"/>
                  </a:lnTo>
                  <a:cubicBezTo>
                    <a:pt x="943" y="703"/>
                    <a:pt x="944" y="703"/>
                    <a:pt x="944" y="703"/>
                  </a:cubicBezTo>
                  <a:cubicBezTo>
                    <a:pt x="947" y="703"/>
                    <a:pt x="953" y="707"/>
                    <a:pt x="955" y="707"/>
                  </a:cubicBezTo>
                  <a:cubicBezTo>
                    <a:pt x="956" y="707"/>
                    <a:pt x="956" y="707"/>
                    <a:pt x="956" y="707"/>
                  </a:cubicBezTo>
                  <a:lnTo>
                    <a:pt x="956" y="707"/>
                  </a:lnTo>
                  <a:cubicBezTo>
                    <a:pt x="952" y="715"/>
                    <a:pt x="954" y="721"/>
                    <a:pt x="960" y="735"/>
                  </a:cubicBezTo>
                  <a:cubicBezTo>
                    <a:pt x="963" y="741"/>
                    <a:pt x="967" y="751"/>
                    <a:pt x="971" y="756"/>
                  </a:cubicBezTo>
                  <a:cubicBezTo>
                    <a:pt x="972" y="757"/>
                    <a:pt x="973" y="757"/>
                    <a:pt x="974" y="757"/>
                  </a:cubicBezTo>
                  <a:cubicBezTo>
                    <a:pt x="974" y="757"/>
                    <a:pt x="974" y="757"/>
                    <a:pt x="975" y="757"/>
                  </a:cubicBezTo>
                  <a:cubicBezTo>
                    <a:pt x="975" y="757"/>
                    <a:pt x="976" y="757"/>
                    <a:pt x="977" y="759"/>
                  </a:cubicBezTo>
                  <a:cubicBezTo>
                    <a:pt x="982" y="774"/>
                    <a:pt x="980" y="781"/>
                    <a:pt x="986" y="796"/>
                  </a:cubicBezTo>
                  <a:cubicBezTo>
                    <a:pt x="988" y="803"/>
                    <a:pt x="1003" y="832"/>
                    <a:pt x="996" y="836"/>
                  </a:cubicBezTo>
                  <a:cubicBezTo>
                    <a:pt x="998" y="841"/>
                    <a:pt x="1000" y="843"/>
                    <a:pt x="1002" y="843"/>
                  </a:cubicBezTo>
                  <a:cubicBezTo>
                    <a:pt x="1004" y="843"/>
                    <a:pt x="1007" y="840"/>
                    <a:pt x="1009" y="840"/>
                  </a:cubicBezTo>
                  <a:cubicBezTo>
                    <a:pt x="1011" y="840"/>
                    <a:pt x="1012" y="841"/>
                    <a:pt x="1014" y="843"/>
                  </a:cubicBezTo>
                  <a:cubicBezTo>
                    <a:pt x="1018" y="847"/>
                    <a:pt x="1013" y="856"/>
                    <a:pt x="1011" y="859"/>
                  </a:cubicBezTo>
                  <a:cubicBezTo>
                    <a:pt x="1012" y="863"/>
                    <a:pt x="1012" y="867"/>
                    <a:pt x="1013" y="873"/>
                  </a:cubicBezTo>
                  <a:cubicBezTo>
                    <a:pt x="1015" y="883"/>
                    <a:pt x="1047" y="920"/>
                    <a:pt x="1039" y="924"/>
                  </a:cubicBezTo>
                  <a:lnTo>
                    <a:pt x="1039" y="924"/>
                  </a:lnTo>
                  <a:cubicBezTo>
                    <a:pt x="1040" y="923"/>
                    <a:pt x="1045" y="922"/>
                    <a:pt x="1050" y="922"/>
                  </a:cubicBezTo>
                  <a:cubicBezTo>
                    <a:pt x="1054" y="922"/>
                    <a:pt x="1059" y="923"/>
                    <a:pt x="1060" y="927"/>
                  </a:cubicBezTo>
                  <a:cubicBezTo>
                    <a:pt x="1062" y="930"/>
                    <a:pt x="1056" y="935"/>
                    <a:pt x="1056" y="937"/>
                  </a:cubicBezTo>
                  <a:cubicBezTo>
                    <a:pt x="1056" y="939"/>
                    <a:pt x="1056" y="945"/>
                    <a:pt x="1057" y="947"/>
                  </a:cubicBezTo>
                  <a:cubicBezTo>
                    <a:pt x="1058" y="956"/>
                    <a:pt x="1060" y="961"/>
                    <a:pt x="1065" y="969"/>
                  </a:cubicBezTo>
                  <a:cubicBezTo>
                    <a:pt x="1067" y="972"/>
                    <a:pt x="1069" y="976"/>
                    <a:pt x="1068" y="979"/>
                  </a:cubicBezTo>
                  <a:cubicBezTo>
                    <a:pt x="1067" y="980"/>
                    <a:pt x="1065" y="981"/>
                    <a:pt x="1064" y="981"/>
                  </a:cubicBezTo>
                  <a:cubicBezTo>
                    <a:pt x="1060" y="981"/>
                    <a:pt x="1055" y="979"/>
                    <a:pt x="1053" y="979"/>
                  </a:cubicBezTo>
                  <a:cubicBezTo>
                    <a:pt x="1052" y="979"/>
                    <a:pt x="1051" y="979"/>
                    <a:pt x="1051" y="980"/>
                  </a:cubicBezTo>
                  <a:cubicBezTo>
                    <a:pt x="1050" y="984"/>
                    <a:pt x="1066" y="998"/>
                    <a:pt x="1068" y="1004"/>
                  </a:cubicBezTo>
                  <a:cubicBezTo>
                    <a:pt x="1075" y="1019"/>
                    <a:pt x="1076" y="1038"/>
                    <a:pt x="1078" y="1054"/>
                  </a:cubicBezTo>
                  <a:cubicBezTo>
                    <a:pt x="1079" y="1059"/>
                    <a:pt x="1082" y="1061"/>
                    <a:pt x="1086" y="1061"/>
                  </a:cubicBezTo>
                  <a:cubicBezTo>
                    <a:pt x="1089" y="1061"/>
                    <a:pt x="1092" y="1060"/>
                    <a:pt x="1095" y="1060"/>
                  </a:cubicBezTo>
                  <a:cubicBezTo>
                    <a:pt x="1100" y="1060"/>
                    <a:pt x="1103" y="1062"/>
                    <a:pt x="1102" y="1073"/>
                  </a:cubicBezTo>
                  <a:cubicBezTo>
                    <a:pt x="1100" y="1087"/>
                    <a:pt x="1095" y="1094"/>
                    <a:pt x="1104" y="1111"/>
                  </a:cubicBezTo>
                  <a:cubicBezTo>
                    <a:pt x="1107" y="1117"/>
                    <a:pt x="1130" y="1127"/>
                    <a:pt x="1118" y="1134"/>
                  </a:cubicBezTo>
                  <a:cubicBezTo>
                    <a:pt x="1104" y="1141"/>
                    <a:pt x="1124" y="1156"/>
                    <a:pt x="1132" y="1164"/>
                  </a:cubicBezTo>
                  <a:cubicBezTo>
                    <a:pt x="1146" y="1177"/>
                    <a:pt x="1135" y="1187"/>
                    <a:pt x="1139" y="1203"/>
                  </a:cubicBezTo>
                  <a:cubicBezTo>
                    <a:pt x="1141" y="1209"/>
                    <a:pt x="1143" y="1211"/>
                    <a:pt x="1146" y="1211"/>
                  </a:cubicBezTo>
                  <a:cubicBezTo>
                    <a:pt x="1150" y="1211"/>
                    <a:pt x="1156" y="1204"/>
                    <a:pt x="1160" y="1204"/>
                  </a:cubicBezTo>
                  <a:cubicBezTo>
                    <a:pt x="1161" y="1204"/>
                    <a:pt x="1161" y="1204"/>
                    <a:pt x="1161" y="1204"/>
                  </a:cubicBezTo>
                  <a:cubicBezTo>
                    <a:pt x="1167" y="1207"/>
                    <a:pt x="1153" y="1231"/>
                    <a:pt x="1160" y="1234"/>
                  </a:cubicBezTo>
                  <a:cubicBezTo>
                    <a:pt x="1161" y="1234"/>
                    <a:pt x="1161" y="1234"/>
                    <a:pt x="1161" y="1234"/>
                  </a:cubicBezTo>
                  <a:cubicBezTo>
                    <a:pt x="1163" y="1234"/>
                    <a:pt x="1164" y="1230"/>
                    <a:pt x="1166" y="1230"/>
                  </a:cubicBezTo>
                  <a:cubicBezTo>
                    <a:pt x="1167" y="1230"/>
                    <a:pt x="1167" y="1230"/>
                    <a:pt x="1168" y="1231"/>
                  </a:cubicBezTo>
                  <a:cubicBezTo>
                    <a:pt x="1170" y="1232"/>
                    <a:pt x="1173" y="1243"/>
                    <a:pt x="1173" y="1245"/>
                  </a:cubicBezTo>
                  <a:cubicBezTo>
                    <a:pt x="1170" y="1257"/>
                    <a:pt x="1158" y="1244"/>
                    <a:pt x="1161" y="1264"/>
                  </a:cubicBezTo>
                  <a:cubicBezTo>
                    <a:pt x="1165" y="1290"/>
                    <a:pt x="1176" y="1321"/>
                    <a:pt x="1188" y="1344"/>
                  </a:cubicBezTo>
                  <a:cubicBezTo>
                    <a:pt x="1193" y="1352"/>
                    <a:pt x="1195" y="1352"/>
                    <a:pt x="1198" y="1361"/>
                  </a:cubicBezTo>
                  <a:cubicBezTo>
                    <a:pt x="1212" y="1373"/>
                    <a:pt x="1186" y="1369"/>
                    <a:pt x="1187" y="1371"/>
                  </a:cubicBezTo>
                  <a:cubicBezTo>
                    <a:pt x="1191" y="1386"/>
                    <a:pt x="1209" y="1373"/>
                    <a:pt x="1203" y="1396"/>
                  </a:cubicBezTo>
                  <a:cubicBezTo>
                    <a:pt x="1204" y="1400"/>
                    <a:pt x="1207" y="1405"/>
                    <a:pt x="1208" y="1409"/>
                  </a:cubicBezTo>
                  <a:cubicBezTo>
                    <a:pt x="1212" y="1417"/>
                    <a:pt x="1246" y="1478"/>
                    <a:pt x="1235" y="1480"/>
                  </a:cubicBezTo>
                  <a:lnTo>
                    <a:pt x="1259" y="1501"/>
                  </a:lnTo>
                  <a:cubicBezTo>
                    <a:pt x="1250" y="1504"/>
                    <a:pt x="1252" y="1518"/>
                    <a:pt x="1255" y="1528"/>
                  </a:cubicBezTo>
                  <a:cubicBezTo>
                    <a:pt x="1257" y="1540"/>
                    <a:pt x="1250" y="1540"/>
                    <a:pt x="1247" y="1548"/>
                  </a:cubicBezTo>
                  <a:cubicBezTo>
                    <a:pt x="1244" y="1554"/>
                    <a:pt x="1270" y="1561"/>
                    <a:pt x="1272" y="1572"/>
                  </a:cubicBezTo>
                  <a:cubicBezTo>
                    <a:pt x="1270" y="1573"/>
                    <a:pt x="1252" y="1572"/>
                    <a:pt x="1252" y="1576"/>
                  </a:cubicBezTo>
                  <a:cubicBezTo>
                    <a:pt x="1253" y="1586"/>
                    <a:pt x="1263" y="1600"/>
                    <a:pt x="1269" y="1600"/>
                  </a:cubicBezTo>
                  <a:cubicBezTo>
                    <a:pt x="1270" y="1600"/>
                    <a:pt x="1270" y="1600"/>
                    <a:pt x="1270" y="1600"/>
                  </a:cubicBezTo>
                  <a:cubicBezTo>
                    <a:pt x="1273" y="1600"/>
                    <a:pt x="1275" y="1596"/>
                    <a:pt x="1277" y="1596"/>
                  </a:cubicBezTo>
                  <a:cubicBezTo>
                    <a:pt x="1278" y="1596"/>
                    <a:pt x="1279" y="1597"/>
                    <a:pt x="1280" y="1601"/>
                  </a:cubicBezTo>
                  <a:cubicBezTo>
                    <a:pt x="1283" y="1607"/>
                    <a:pt x="1282" y="1609"/>
                    <a:pt x="1279" y="1614"/>
                  </a:cubicBezTo>
                  <a:cubicBezTo>
                    <a:pt x="1276" y="1622"/>
                    <a:pt x="1264" y="1616"/>
                    <a:pt x="1260" y="1623"/>
                  </a:cubicBezTo>
                  <a:cubicBezTo>
                    <a:pt x="1259" y="1623"/>
                    <a:pt x="1270" y="1628"/>
                    <a:pt x="1270" y="1628"/>
                  </a:cubicBezTo>
                  <a:cubicBezTo>
                    <a:pt x="1275" y="1632"/>
                    <a:pt x="1278" y="1638"/>
                    <a:pt x="1281" y="1646"/>
                  </a:cubicBezTo>
                  <a:cubicBezTo>
                    <a:pt x="1283" y="1652"/>
                    <a:pt x="1280" y="1654"/>
                    <a:pt x="1283" y="1658"/>
                  </a:cubicBezTo>
                  <a:cubicBezTo>
                    <a:pt x="1288" y="1664"/>
                    <a:pt x="1292" y="1665"/>
                    <a:pt x="1297" y="1669"/>
                  </a:cubicBezTo>
                  <a:cubicBezTo>
                    <a:pt x="1303" y="1673"/>
                    <a:pt x="1288" y="1682"/>
                    <a:pt x="1296" y="1690"/>
                  </a:cubicBezTo>
                  <a:cubicBezTo>
                    <a:pt x="1299" y="1694"/>
                    <a:pt x="1304" y="1693"/>
                    <a:pt x="1306" y="1699"/>
                  </a:cubicBezTo>
                  <a:cubicBezTo>
                    <a:pt x="1309" y="1704"/>
                    <a:pt x="1311" y="1710"/>
                    <a:pt x="1311" y="1716"/>
                  </a:cubicBezTo>
                  <a:cubicBezTo>
                    <a:pt x="1309" y="1706"/>
                    <a:pt x="1301" y="1696"/>
                    <a:pt x="1298" y="1696"/>
                  </a:cubicBezTo>
                  <a:cubicBezTo>
                    <a:pt x="1296" y="1696"/>
                    <a:pt x="1295" y="1699"/>
                    <a:pt x="1297" y="1707"/>
                  </a:cubicBezTo>
                  <a:cubicBezTo>
                    <a:pt x="1299" y="1718"/>
                    <a:pt x="1306" y="1736"/>
                    <a:pt x="1314" y="1736"/>
                  </a:cubicBezTo>
                  <a:cubicBezTo>
                    <a:pt x="1315" y="1736"/>
                    <a:pt x="1315" y="1736"/>
                    <a:pt x="1316" y="1736"/>
                  </a:cubicBezTo>
                  <a:lnTo>
                    <a:pt x="1316" y="1736"/>
                  </a:lnTo>
                  <a:cubicBezTo>
                    <a:pt x="1301" y="1741"/>
                    <a:pt x="1324" y="1807"/>
                    <a:pt x="1328" y="1824"/>
                  </a:cubicBezTo>
                  <a:cubicBezTo>
                    <a:pt x="1330" y="1832"/>
                    <a:pt x="1332" y="1834"/>
                    <a:pt x="1335" y="1834"/>
                  </a:cubicBezTo>
                  <a:cubicBezTo>
                    <a:pt x="1338" y="1834"/>
                    <a:pt x="1342" y="1831"/>
                    <a:pt x="1346" y="1830"/>
                  </a:cubicBezTo>
                  <a:cubicBezTo>
                    <a:pt x="1358" y="1836"/>
                    <a:pt x="1359" y="1838"/>
                    <a:pt x="1351" y="1848"/>
                  </a:cubicBezTo>
                  <a:cubicBezTo>
                    <a:pt x="1334" y="1851"/>
                    <a:pt x="1338" y="1892"/>
                    <a:pt x="1343" y="1912"/>
                  </a:cubicBezTo>
                  <a:cubicBezTo>
                    <a:pt x="1345" y="1923"/>
                    <a:pt x="1348" y="1935"/>
                    <a:pt x="1356" y="1942"/>
                  </a:cubicBezTo>
                  <a:cubicBezTo>
                    <a:pt x="1366" y="1951"/>
                    <a:pt x="1371" y="1956"/>
                    <a:pt x="1375" y="1974"/>
                  </a:cubicBezTo>
                  <a:cubicBezTo>
                    <a:pt x="1373" y="1965"/>
                    <a:pt x="1368" y="1959"/>
                    <a:pt x="1365" y="1959"/>
                  </a:cubicBezTo>
                  <a:cubicBezTo>
                    <a:pt x="1362" y="1959"/>
                    <a:pt x="1361" y="1963"/>
                    <a:pt x="1363" y="1974"/>
                  </a:cubicBezTo>
                  <a:lnTo>
                    <a:pt x="1376" y="2027"/>
                  </a:lnTo>
                  <a:cubicBezTo>
                    <a:pt x="1382" y="2047"/>
                    <a:pt x="1384" y="2056"/>
                    <a:pt x="1397" y="2064"/>
                  </a:cubicBezTo>
                  <a:lnTo>
                    <a:pt x="1397" y="2064"/>
                  </a:lnTo>
                  <a:cubicBezTo>
                    <a:pt x="1393" y="2062"/>
                    <a:pt x="1390" y="2060"/>
                    <a:pt x="1387" y="2060"/>
                  </a:cubicBezTo>
                  <a:cubicBezTo>
                    <a:pt x="1385" y="2060"/>
                    <a:pt x="1383" y="2060"/>
                    <a:pt x="1381" y="2062"/>
                  </a:cubicBezTo>
                  <a:cubicBezTo>
                    <a:pt x="1378" y="2064"/>
                    <a:pt x="1379" y="2078"/>
                    <a:pt x="1383" y="2078"/>
                  </a:cubicBezTo>
                  <a:cubicBezTo>
                    <a:pt x="1390" y="2078"/>
                    <a:pt x="1389" y="2091"/>
                    <a:pt x="1392" y="2100"/>
                  </a:cubicBezTo>
                  <a:cubicBezTo>
                    <a:pt x="1393" y="2105"/>
                    <a:pt x="1399" y="2104"/>
                    <a:pt x="1401" y="2107"/>
                  </a:cubicBezTo>
                  <a:cubicBezTo>
                    <a:pt x="1407" y="2113"/>
                    <a:pt x="1400" y="2121"/>
                    <a:pt x="1400" y="2127"/>
                  </a:cubicBezTo>
                  <a:cubicBezTo>
                    <a:pt x="1400" y="2133"/>
                    <a:pt x="1401" y="2140"/>
                    <a:pt x="1403" y="2146"/>
                  </a:cubicBezTo>
                  <a:cubicBezTo>
                    <a:pt x="1405" y="2153"/>
                    <a:pt x="1408" y="2161"/>
                    <a:pt x="1413" y="2163"/>
                  </a:cubicBezTo>
                  <a:cubicBezTo>
                    <a:pt x="1418" y="2165"/>
                    <a:pt x="1418" y="2173"/>
                    <a:pt x="1420" y="2180"/>
                  </a:cubicBezTo>
                  <a:cubicBezTo>
                    <a:pt x="1412" y="2182"/>
                    <a:pt x="1409" y="2178"/>
                    <a:pt x="1415" y="2192"/>
                  </a:cubicBezTo>
                  <a:cubicBezTo>
                    <a:pt x="1419" y="2201"/>
                    <a:pt x="1422" y="2208"/>
                    <a:pt x="1427" y="2215"/>
                  </a:cubicBezTo>
                  <a:cubicBezTo>
                    <a:pt x="1427" y="2215"/>
                    <a:pt x="1427" y="2215"/>
                    <a:pt x="1427" y="2215"/>
                  </a:cubicBezTo>
                  <a:lnTo>
                    <a:pt x="1427" y="2215"/>
                  </a:lnTo>
                  <a:cubicBezTo>
                    <a:pt x="1426" y="2215"/>
                    <a:pt x="1434" y="2228"/>
                    <a:pt x="1431" y="2228"/>
                  </a:cubicBezTo>
                  <a:cubicBezTo>
                    <a:pt x="1431" y="2228"/>
                    <a:pt x="1430" y="2228"/>
                    <a:pt x="1430" y="2228"/>
                  </a:cubicBezTo>
                  <a:cubicBezTo>
                    <a:pt x="1429" y="2227"/>
                    <a:pt x="1427" y="2225"/>
                    <a:pt x="1425" y="2225"/>
                  </a:cubicBezTo>
                  <a:cubicBezTo>
                    <a:pt x="1424" y="2225"/>
                    <a:pt x="1423" y="2225"/>
                    <a:pt x="1422" y="2226"/>
                  </a:cubicBezTo>
                  <a:cubicBezTo>
                    <a:pt x="1426" y="2239"/>
                    <a:pt x="1427" y="2236"/>
                    <a:pt x="1433" y="2243"/>
                  </a:cubicBezTo>
                  <a:cubicBezTo>
                    <a:pt x="1437" y="2248"/>
                    <a:pt x="1445" y="2261"/>
                    <a:pt x="1440" y="2267"/>
                  </a:cubicBezTo>
                  <a:cubicBezTo>
                    <a:pt x="1433" y="2274"/>
                    <a:pt x="1429" y="2265"/>
                    <a:pt x="1430" y="2284"/>
                  </a:cubicBezTo>
                  <a:cubicBezTo>
                    <a:pt x="1430" y="2293"/>
                    <a:pt x="1429" y="2307"/>
                    <a:pt x="1431" y="2317"/>
                  </a:cubicBezTo>
                  <a:cubicBezTo>
                    <a:pt x="1432" y="2321"/>
                    <a:pt x="1433" y="2323"/>
                    <a:pt x="1435" y="2323"/>
                  </a:cubicBezTo>
                  <a:cubicBezTo>
                    <a:pt x="1437" y="2323"/>
                    <a:pt x="1439" y="2319"/>
                    <a:pt x="1442" y="2319"/>
                  </a:cubicBezTo>
                  <a:cubicBezTo>
                    <a:pt x="1446" y="2320"/>
                    <a:pt x="1450" y="2329"/>
                    <a:pt x="1448" y="2335"/>
                  </a:cubicBezTo>
                  <a:cubicBezTo>
                    <a:pt x="1447" y="2339"/>
                    <a:pt x="1445" y="2357"/>
                    <a:pt x="1451" y="2357"/>
                  </a:cubicBezTo>
                  <a:cubicBezTo>
                    <a:pt x="1451" y="2357"/>
                    <a:pt x="1451" y="2357"/>
                    <a:pt x="1451" y="2357"/>
                  </a:cubicBezTo>
                  <a:lnTo>
                    <a:pt x="1451" y="2357"/>
                  </a:lnTo>
                  <a:cubicBezTo>
                    <a:pt x="1435" y="2359"/>
                    <a:pt x="1455" y="2400"/>
                    <a:pt x="1457" y="2409"/>
                  </a:cubicBezTo>
                  <a:cubicBezTo>
                    <a:pt x="1460" y="2420"/>
                    <a:pt x="1457" y="2418"/>
                    <a:pt x="1457" y="2427"/>
                  </a:cubicBezTo>
                  <a:cubicBezTo>
                    <a:pt x="1456" y="2436"/>
                    <a:pt x="1459" y="2448"/>
                    <a:pt x="1461" y="2457"/>
                  </a:cubicBezTo>
                  <a:cubicBezTo>
                    <a:pt x="1462" y="2465"/>
                    <a:pt x="1474" y="2516"/>
                    <a:pt x="1465" y="2518"/>
                  </a:cubicBezTo>
                  <a:cubicBezTo>
                    <a:pt x="1467" y="2529"/>
                    <a:pt x="1469" y="2533"/>
                    <a:pt x="1476" y="2533"/>
                  </a:cubicBezTo>
                  <a:cubicBezTo>
                    <a:pt x="1477" y="2533"/>
                    <a:pt x="1477" y="2533"/>
                    <a:pt x="1478" y="2533"/>
                  </a:cubicBezTo>
                  <a:cubicBezTo>
                    <a:pt x="1482" y="2533"/>
                    <a:pt x="1491" y="2541"/>
                    <a:pt x="1492" y="2548"/>
                  </a:cubicBezTo>
                  <a:lnTo>
                    <a:pt x="1492" y="2548"/>
                  </a:lnTo>
                  <a:cubicBezTo>
                    <a:pt x="1492" y="2548"/>
                    <a:pt x="1492" y="2548"/>
                    <a:pt x="1492" y="2548"/>
                  </a:cubicBezTo>
                  <a:cubicBezTo>
                    <a:pt x="1491" y="2548"/>
                    <a:pt x="1480" y="2555"/>
                    <a:pt x="1479" y="2558"/>
                  </a:cubicBezTo>
                  <a:cubicBezTo>
                    <a:pt x="1476" y="2566"/>
                    <a:pt x="1479" y="2578"/>
                    <a:pt x="1483" y="2587"/>
                  </a:cubicBezTo>
                  <a:cubicBezTo>
                    <a:pt x="1487" y="2594"/>
                    <a:pt x="1491" y="2603"/>
                    <a:pt x="1493" y="2612"/>
                  </a:cubicBezTo>
                  <a:cubicBezTo>
                    <a:pt x="1493" y="2613"/>
                    <a:pt x="1488" y="2620"/>
                    <a:pt x="1487" y="2622"/>
                  </a:cubicBezTo>
                  <a:cubicBezTo>
                    <a:pt x="1484" y="2637"/>
                    <a:pt x="1508" y="2634"/>
                    <a:pt x="1510" y="2646"/>
                  </a:cubicBezTo>
                  <a:cubicBezTo>
                    <a:pt x="1511" y="2655"/>
                    <a:pt x="1507" y="2656"/>
                    <a:pt x="1503" y="2656"/>
                  </a:cubicBezTo>
                  <a:cubicBezTo>
                    <a:pt x="1502" y="2656"/>
                    <a:pt x="1500" y="2655"/>
                    <a:pt x="1499" y="2655"/>
                  </a:cubicBezTo>
                  <a:cubicBezTo>
                    <a:pt x="1496" y="2655"/>
                    <a:pt x="1493" y="2656"/>
                    <a:pt x="1493" y="2661"/>
                  </a:cubicBezTo>
                  <a:cubicBezTo>
                    <a:pt x="1492" y="2682"/>
                    <a:pt x="1510" y="2701"/>
                    <a:pt x="1517" y="2717"/>
                  </a:cubicBezTo>
                  <a:cubicBezTo>
                    <a:pt x="1517" y="2720"/>
                    <a:pt x="1526" y="2748"/>
                    <a:pt x="1522" y="2748"/>
                  </a:cubicBezTo>
                  <a:cubicBezTo>
                    <a:pt x="1521" y="2748"/>
                    <a:pt x="1520" y="2747"/>
                    <a:pt x="1518" y="2745"/>
                  </a:cubicBezTo>
                  <a:cubicBezTo>
                    <a:pt x="1517" y="2734"/>
                    <a:pt x="1514" y="2729"/>
                    <a:pt x="1511" y="2729"/>
                  </a:cubicBezTo>
                  <a:cubicBezTo>
                    <a:pt x="1509" y="2729"/>
                    <a:pt x="1508" y="2732"/>
                    <a:pt x="1508" y="2741"/>
                  </a:cubicBezTo>
                  <a:cubicBezTo>
                    <a:pt x="1507" y="2748"/>
                    <a:pt x="1511" y="2766"/>
                    <a:pt x="1517" y="2766"/>
                  </a:cubicBezTo>
                  <a:cubicBezTo>
                    <a:pt x="1517" y="2766"/>
                    <a:pt x="1518" y="2766"/>
                    <a:pt x="1518" y="2765"/>
                  </a:cubicBezTo>
                  <a:cubicBezTo>
                    <a:pt x="1520" y="2765"/>
                    <a:pt x="1524" y="2757"/>
                    <a:pt x="1527" y="2757"/>
                  </a:cubicBezTo>
                  <a:cubicBezTo>
                    <a:pt x="1528" y="2757"/>
                    <a:pt x="1528" y="2757"/>
                    <a:pt x="1529" y="2758"/>
                  </a:cubicBezTo>
                  <a:cubicBezTo>
                    <a:pt x="1529" y="2759"/>
                    <a:pt x="1510" y="2794"/>
                    <a:pt x="1518" y="2798"/>
                  </a:cubicBezTo>
                  <a:cubicBezTo>
                    <a:pt x="1519" y="2798"/>
                    <a:pt x="1521" y="2798"/>
                    <a:pt x="1522" y="2798"/>
                  </a:cubicBezTo>
                  <a:cubicBezTo>
                    <a:pt x="1524" y="2798"/>
                    <a:pt x="1526" y="2798"/>
                    <a:pt x="1529" y="2798"/>
                  </a:cubicBezTo>
                  <a:cubicBezTo>
                    <a:pt x="1530" y="2798"/>
                    <a:pt x="1532" y="2798"/>
                    <a:pt x="1533" y="2799"/>
                  </a:cubicBezTo>
                  <a:cubicBezTo>
                    <a:pt x="1538" y="2800"/>
                    <a:pt x="1541" y="2808"/>
                    <a:pt x="1545" y="2813"/>
                  </a:cubicBezTo>
                  <a:cubicBezTo>
                    <a:pt x="1534" y="2814"/>
                    <a:pt x="1529" y="2813"/>
                    <a:pt x="1531" y="2834"/>
                  </a:cubicBezTo>
                  <a:cubicBezTo>
                    <a:pt x="1531" y="2838"/>
                    <a:pt x="1539" y="2860"/>
                    <a:pt x="1544" y="2860"/>
                  </a:cubicBezTo>
                  <a:cubicBezTo>
                    <a:pt x="1545" y="2860"/>
                    <a:pt x="1546" y="2859"/>
                    <a:pt x="1546" y="2858"/>
                  </a:cubicBezTo>
                  <a:lnTo>
                    <a:pt x="1549" y="2876"/>
                  </a:lnTo>
                  <a:cubicBezTo>
                    <a:pt x="1548" y="2876"/>
                    <a:pt x="1548" y="2876"/>
                    <a:pt x="1547" y="2876"/>
                  </a:cubicBezTo>
                  <a:cubicBezTo>
                    <a:pt x="1545" y="2876"/>
                    <a:pt x="1543" y="2875"/>
                    <a:pt x="1541" y="2875"/>
                  </a:cubicBezTo>
                  <a:cubicBezTo>
                    <a:pt x="1539" y="2875"/>
                    <a:pt x="1537" y="2875"/>
                    <a:pt x="1536" y="2877"/>
                  </a:cubicBezTo>
                  <a:cubicBezTo>
                    <a:pt x="1532" y="2883"/>
                    <a:pt x="1533" y="2895"/>
                    <a:pt x="1536" y="2903"/>
                  </a:cubicBezTo>
                  <a:cubicBezTo>
                    <a:pt x="1541" y="2920"/>
                    <a:pt x="1561" y="2923"/>
                    <a:pt x="1545" y="2939"/>
                  </a:cubicBezTo>
                  <a:cubicBezTo>
                    <a:pt x="1526" y="2941"/>
                    <a:pt x="1552" y="2952"/>
                    <a:pt x="1553" y="2966"/>
                  </a:cubicBezTo>
                  <a:cubicBezTo>
                    <a:pt x="1554" y="2975"/>
                    <a:pt x="1545" y="2990"/>
                    <a:pt x="1549" y="2996"/>
                  </a:cubicBezTo>
                  <a:cubicBezTo>
                    <a:pt x="1550" y="2998"/>
                    <a:pt x="1561" y="3008"/>
                    <a:pt x="1562" y="3008"/>
                  </a:cubicBezTo>
                  <a:cubicBezTo>
                    <a:pt x="1562" y="3008"/>
                    <a:pt x="1562" y="3008"/>
                    <a:pt x="1562" y="3008"/>
                  </a:cubicBezTo>
                  <a:lnTo>
                    <a:pt x="1562" y="3008"/>
                  </a:lnTo>
                  <a:cubicBezTo>
                    <a:pt x="1557" y="3015"/>
                    <a:pt x="1552" y="3007"/>
                    <a:pt x="1551" y="3022"/>
                  </a:cubicBezTo>
                  <a:cubicBezTo>
                    <a:pt x="1550" y="3028"/>
                    <a:pt x="1549" y="3042"/>
                    <a:pt x="1555" y="3045"/>
                  </a:cubicBezTo>
                  <a:cubicBezTo>
                    <a:pt x="1560" y="3048"/>
                    <a:pt x="1559" y="3061"/>
                    <a:pt x="1561" y="3069"/>
                  </a:cubicBezTo>
                  <a:cubicBezTo>
                    <a:pt x="1561" y="3075"/>
                    <a:pt x="1573" y="3076"/>
                    <a:pt x="1574" y="3089"/>
                  </a:cubicBezTo>
                  <a:lnTo>
                    <a:pt x="1579" y="3079"/>
                  </a:lnTo>
                  <a:cubicBezTo>
                    <a:pt x="1583" y="3084"/>
                    <a:pt x="1587" y="3088"/>
                    <a:pt x="1586" y="3096"/>
                  </a:cubicBezTo>
                  <a:cubicBezTo>
                    <a:pt x="1585" y="3097"/>
                    <a:pt x="1584" y="3097"/>
                    <a:pt x="1583" y="3097"/>
                  </a:cubicBezTo>
                  <a:cubicBezTo>
                    <a:pt x="1579" y="3097"/>
                    <a:pt x="1575" y="3095"/>
                    <a:pt x="1574" y="3089"/>
                  </a:cubicBezTo>
                  <a:lnTo>
                    <a:pt x="1563" y="3089"/>
                  </a:lnTo>
                  <a:cubicBezTo>
                    <a:pt x="1564" y="3096"/>
                    <a:pt x="1565" y="3107"/>
                    <a:pt x="1570" y="3107"/>
                  </a:cubicBezTo>
                  <a:cubicBezTo>
                    <a:pt x="1570" y="3107"/>
                    <a:pt x="1571" y="3107"/>
                    <a:pt x="1571" y="3107"/>
                  </a:cubicBezTo>
                  <a:cubicBezTo>
                    <a:pt x="1577" y="3115"/>
                    <a:pt x="1577" y="3116"/>
                    <a:pt x="1573" y="3124"/>
                  </a:cubicBezTo>
                  <a:cubicBezTo>
                    <a:pt x="1574" y="3131"/>
                    <a:pt x="1575" y="3133"/>
                    <a:pt x="1578" y="3133"/>
                  </a:cubicBezTo>
                  <a:cubicBezTo>
                    <a:pt x="1578" y="3133"/>
                    <a:pt x="1579" y="3133"/>
                    <a:pt x="1579" y="3133"/>
                  </a:cubicBezTo>
                  <a:cubicBezTo>
                    <a:pt x="1580" y="3133"/>
                    <a:pt x="1580" y="3133"/>
                    <a:pt x="1580" y="3133"/>
                  </a:cubicBezTo>
                  <a:cubicBezTo>
                    <a:pt x="1586" y="3133"/>
                    <a:pt x="1586" y="3144"/>
                    <a:pt x="1587" y="3151"/>
                  </a:cubicBezTo>
                  <a:lnTo>
                    <a:pt x="1568" y="3152"/>
                  </a:lnTo>
                  <a:lnTo>
                    <a:pt x="1568" y="3152"/>
                  </a:lnTo>
                  <a:cubicBezTo>
                    <a:pt x="1568" y="3152"/>
                    <a:pt x="1568" y="3152"/>
                    <a:pt x="1568" y="3152"/>
                  </a:cubicBezTo>
                  <a:cubicBezTo>
                    <a:pt x="1576" y="3152"/>
                    <a:pt x="1580" y="3179"/>
                    <a:pt x="1581" y="3188"/>
                  </a:cubicBezTo>
                  <a:cubicBezTo>
                    <a:pt x="1582" y="3201"/>
                    <a:pt x="1577" y="3201"/>
                    <a:pt x="1576" y="3210"/>
                  </a:cubicBezTo>
                  <a:cubicBezTo>
                    <a:pt x="1572" y="3249"/>
                    <a:pt x="1579" y="3290"/>
                    <a:pt x="1582" y="3330"/>
                  </a:cubicBezTo>
                  <a:cubicBezTo>
                    <a:pt x="1582" y="3330"/>
                    <a:pt x="1577" y="3332"/>
                    <a:pt x="1577" y="3339"/>
                  </a:cubicBezTo>
                  <a:lnTo>
                    <a:pt x="1579" y="3359"/>
                  </a:lnTo>
                  <a:cubicBezTo>
                    <a:pt x="1583" y="3380"/>
                    <a:pt x="1586" y="3401"/>
                    <a:pt x="1590" y="3422"/>
                  </a:cubicBezTo>
                  <a:cubicBezTo>
                    <a:pt x="1595" y="3450"/>
                    <a:pt x="1599" y="3480"/>
                    <a:pt x="1604" y="3508"/>
                  </a:cubicBezTo>
                  <a:cubicBezTo>
                    <a:pt x="1607" y="3518"/>
                    <a:pt x="1608" y="3530"/>
                    <a:pt x="1614" y="3536"/>
                  </a:cubicBezTo>
                  <a:cubicBezTo>
                    <a:pt x="1617" y="3540"/>
                    <a:pt x="1616" y="3550"/>
                    <a:pt x="1617" y="3556"/>
                  </a:cubicBezTo>
                  <a:cubicBezTo>
                    <a:pt x="1616" y="3552"/>
                    <a:pt x="1615" y="3549"/>
                    <a:pt x="1613" y="3549"/>
                  </a:cubicBezTo>
                  <a:cubicBezTo>
                    <a:pt x="1612" y="3549"/>
                    <a:pt x="1612" y="3550"/>
                    <a:pt x="1612" y="3553"/>
                  </a:cubicBezTo>
                  <a:cubicBezTo>
                    <a:pt x="1611" y="3570"/>
                    <a:pt x="1614" y="3587"/>
                    <a:pt x="1614" y="3604"/>
                  </a:cubicBezTo>
                  <a:cubicBezTo>
                    <a:pt x="1614" y="3611"/>
                    <a:pt x="1614" y="3630"/>
                    <a:pt x="1620" y="3634"/>
                  </a:cubicBezTo>
                  <a:cubicBezTo>
                    <a:pt x="1620" y="3635"/>
                    <a:pt x="1622" y="3635"/>
                    <a:pt x="1623" y="3635"/>
                  </a:cubicBezTo>
                  <a:cubicBezTo>
                    <a:pt x="1628" y="3635"/>
                    <a:pt x="1635" y="3632"/>
                    <a:pt x="1639" y="3632"/>
                  </a:cubicBezTo>
                  <a:lnTo>
                    <a:pt x="1639" y="3632"/>
                  </a:lnTo>
                  <a:cubicBezTo>
                    <a:pt x="1640" y="3645"/>
                    <a:pt x="1628" y="3648"/>
                    <a:pt x="1622" y="3650"/>
                  </a:cubicBezTo>
                  <a:cubicBezTo>
                    <a:pt x="1614" y="3651"/>
                    <a:pt x="1618" y="3665"/>
                    <a:pt x="1619" y="3679"/>
                  </a:cubicBezTo>
                  <a:cubicBezTo>
                    <a:pt x="1621" y="3695"/>
                    <a:pt x="1622" y="3715"/>
                    <a:pt x="1621" y="3732"/>
                  </a:cubicBezTo>
                  <a:cubicBezTo>
                    <a:pt x="1621" y="3735"/>
                    <a:pt x="1617" y="3740"/>
                    <a:pt x="1617" y="3741"/>
                  </a:cubicBezTo>
                  <a:cubicBezTo>
                    <a:pt x="1619" y="3750"/>
                    <a:pt x="1623" y="3755"/>
                    <a:pt x="1626" y="3762"/>
                  </a:cubicBezTo>
                  <a:cubicBezTo>
                    <a:pt x="1633" y="3777"/>
                    <a:pt x="1623" y="3798"/>
                    <a:pt x="1622" y="3813"/>
                  </a:cubicBezTo>
                  <a:cubicBezTo>
                    <a:pt x="1621" y="3830"/>
                    <a:pt x="1628" y="3833"/>
                    <a:pt x="1636" y="3841"/>
                  </a:cubicBezTo>
                  <a:cubicBezTo>
                    <a:pt x="1650" y="3856"/>
                    <a:pt x="1629" y="3852"/>
                    <a:pt x="1627" y="3853"/>
                  </a:cubicBezTo>
                  <a:cubicBezTo>
                    <a:pt x="1618" y="3857"/>
                    <a:pt x="1634" y="3875"/>
                    <a:pt x="1635" y="3877"/>
                  </a:cubicBezTo>
                  <a:cubicBezTo>
                    <a:pt x="1642" y="3891"/>
                    <a:pt x="1629" y="3895"/>
                    <a:pt x="1627" y="3906"/>
                  </a:cubicBezTo>
                  <a:cubicBezTo>
                    <a:pt x="1623" y="3918"/>
                    <a:pt x="1626" y="3934"/>
                    <a:pt x="1627" y="3946"/>
                  </a:cubicBezTo>
                  <a:cubicBezTo>
                    <a:pt x="1629" y="3954"/>
                    <a:pt x="1637" y="3998"/>
                    <a:pt x="1627" y="3998"/>
                  </a:cubicBezTo>
                  <a:cubicBezTo>
                    <a:pt x="1625" y="4008"/>
                    <a:pt x="1627" y="4020"/>
                    <a:pt x="1629" y="4030"/>
                  </a:cubicBezTo>
                  <a:cubicBezTo>
                    <a:pt x="1634" y="4066"/>
                    <a:pt x="1634" y="4104"/>
                    <a:pt x="1639" y="4141"/>
                  </a:cubicBezTo>
                  <a:cubicBezTo>
                    <a:pt x="1641" y="4153"/>
                    <a:pt x="1644" y="4168"/>
                    <a:pt x="1654" y="4169"/>
                  </a:cubicBezTo>
                  <a:cubicBezTo>
                    <a:pt x="1652" y="4169"/>
                    <a:pt x="1649" y="4168"/>
                    <a:pt x="1647" y="4168"/>
                  </a:cubicBezTo>
                  <a:cubicBezTo>
                    <a:pt x="1643" y="4168"/>
                    <a:pt x="1640" y="4169"/>
                    <a:pt x="1638" y="4174"/>
                  </a:cubicBezTo>
                  <a:cubicBezTo>
                    <a:pt x="1634" y="4180"/>
                    <a:pt x="1640" y="4184"/>
                    <a:pt x="1639" y="4191"/>
                  </a:cubicBezTo>
                  <a:cubicBezTo>
                    <a:pt x="1638" y="4195"/>
                    <a:pt x="1637" y="4199"/>
                    <a:pt x="1636" y="4204"/>
                  </a:cubicBezTo>
                  <a:cubicBezTo>
                    <a:pt x="1633" y="4222"/>
                    <a:pt x="1634" y="4238"/>
                    <a:pt x="1634" y="4258"/>
                  </a:cubicBezTo>
                  <a:cubicBezTo>
                    <a:pt x="1639" y="4266"/>
                    <a:pt x="1637" y="4300"/>
                    <a:pt x="1638" y="4300"/>
                  </a:cubicBezTo>
                  <a:cubicBezTo>
                    <a:pt x="1648" y="4307"/>
                    <a:pt x="1660" y="4302"/>
                    <a:pt x="1670" y="4311"/>
                  </a:cubicBezTo>
                  <a:cubicBezTo>
                    <a:pt x="1673" y="4313"/>
                    <a:pt x="1665" y="4329"/>
                    <a:pt x="1658" y="4329"/>
                  </a:cubicBezTo>
                  <a:cubicBezTo>
                    <a:pt x="1656" y="4329"/>
                    <a:pt x="1654" y="4328"/>
                    <a:pt x="1652" y="4325"/>
                  </a:cubicBezTo>
                  <a:cubicBezTo>
                    <a:pt x="1649" y="4320"/>
                    <a:pt x="1646" y="4318"/>
                    <a:pt x="1644" y="4318"/>
                  </a:cubicBezTo>
                  <a:cubicBezTo>
                    <a:pt x="1640" y="4318"/>
                    <a:pt x="1638" y="4326"/>
                    <a:pt x="1638" y="4338"/>
                  </a:cubicBezTo>
                  <a:cubicBezTo>
                    <a:pt x="1637" y="4345"/>
                    <a:pt x="1636" y="4358"/>
                    <a:pt x="1641" y="4363"/>
                  </a:cubicBezTo>
                  <a:cubicBezTo>
                    <a:pt x="1643" y="4368"/>
                    <a:pt x="1646" y="4366"/>
                    <a:pt x="1644" y="4375"/>
                  </a:cubicBezTo>
                  <a:cubicBezTo>
                    <a:pt x="1642" y="4381"/>
                    <a:pt x="1629" y="4409"/>
                    <a:pt x="1623" y="4409"/>
                  </a:cubicBezTo>
                  <a:cubicBezTo>
                    <a:pt x="1623" y="4409"/>
                    <a:pt x="1623" y="4409"/>
                    <a:pt x="1622" y="4409"/>
                  </a:cubicBezTo>
                  <a:lnTo>
                    <a:pt x="1622" y="4409"/>
                  </a:lnTo>
                  <a:cubicBezTo>
                    <a:pt x="1630" y="4415"/>
                    <a:pt x="1630" y="4420"/>
                    <a:pt x="1629" y="4436"/>
                  </a:cubicBezTo>
                  <a:cubicBezTo>
                    <a:pt x="1629" y="4449"/>
                    <a:pt x="1629" y="4461"/>
                    <a:pt x="1633" y="4474"/>
                  </a:cubicBezTo>
                  <a:cubicBezTo>
                    <a:pt x="1634" y="4477"/>
                    <a:pt x="1640" y="4489"/>
                    <a:pt x="1639" y="4491"/>
                  </a:cubicBezTo>
                  <a:cubicBezTo>
                    <a:pt x="1636" y="4494"/>
                    <a:pt x="1630" y="4499"/>
                    <a:pt x="1629" y="4503"/>
                  </a:cubicBezTo>
                  <a:cubicBezTo>
                    <a:pt x="1628" y="4514"/>
                    <a:pt x="1633" y="4520"/>
                    <a:pt x="1631" y="4527"/>
                  </a:cubicBezTo>
                  <a:cubicBezTo>
                    <a:pt x="1629" y="4537"/>
                    <a:pt x="1626" y="4545"/>
                    <a:pt x="1621" y="4554"/>
                  </a:cubicBezTo>
                  <a:cubicBezTo>
                    <a:pt x="1607" y="4559"/>
                    <a:pt x="1617" y="4569"/>
                    <a:pt x="1619" y="4574"/>
                  </a:cubicBezTo>
                  <a:cubicBezTo>
                    <a:pt x="1622" y="4579"/>
                    <a:pt x="1618" y="4585"/>
                    <a:pt x="1611" y="4590"/>
                  </a:cubicBezTo>
                  <a:cubicBezTo>
                    <a:pt x="1607" y="4585"/>
                    <a:pt x="1605" y="4581"/>
                    <a:pt x="1601" y="4581"/>
                  </a:cubicBezTo>
                  <a:cubicBezTo>
                    <a:pt x="1598" y="4581"/>
                    <a:pt x="1595" y="4583"/>
                    <a:pt x="1589" y="4586"/>
                  </a:cubicBezTo>
                  <a:cubicBezTo>
                    <a:pt x="1575" y="4593"/>
                    <a:pt x="1561" y="4597"/>
                    <a:pt x="1545" y="4597"/>
                  </a:cubicBezTo>
                  <a:lnTo>
                    <a:pt x="1493" y="4600"/>
                  </a:lnTo>
                  <a:cubicBezTo>
                    <a:pt x="1490" y="4601"/>
                    <a:pt x="1454" y="4602"/>
                    <a:pt x="1460" y="4606"/>
                  </a:cubicBezTo>
                  <a:cubicBezTo>
                    <a:pt x="1467" y="4612"/>
                    <a:pt x="1458" y="4614"/>
                    <a:pt x="1449" y="4614"/>
                  </a:cubicBezTo>
                  <a:cubicBezTo>
                    <a:pt x="1446" y="4614"/>
                    <a:pt x="1443" y="4614"/>
                    <a:pt x="1441" y="4613"/>
                  </a:cubicBezTo>
                  <a:cubicBezTo>
                    <a:pt x="1433" y="4612"/>
                    <a:pt x="1437" y="4607"/>
                    <a:pt x="1432" y="4605"/>
                  </a:cubicBezTo>
                  <a:cubicBezTo>
                    <a:pt x="1429" y="4604"/>
                    <a:pt x="1426" y="4604"/>
                    <a:pt x="1423" y="4604"/>
                  </a:cubicBezTo>
                  <a:cubicBezTo>
                    <a:pt x="1420" y="4604"/>
                    <a:pt x="1418" y="4604"/>
                    <a:pt x="1416" y="4604"/>
                  </a:cubicBezTo>
                  <a:cubicBezTo>
                    <a:pt x="1413" y="4604"/>
                    <a:pt x="1407" y="4604"/>
                    <a:pt x="1401" y="4604"/>
                  </a:cubicBezTo>
                  <a:cubicBezTo>
                    <a:pt x="1390" y="4604"/>
                    <a:pt x="1378" y="4605"/>
                    <a:pt x="1373" y="4609"/>
                  </a:cubicBezTo>
                  <a:cubicBezTo>
                    <a:pt x="1367" y="4614"/>
                    <a:pt x="1359" y="4610"/>
                    <a:pt x="1349" y="4613"/>
                  </a:cubicBezTo>
                  <a:cubicBezTo>
                    <a:pt x="1343" y="4615"/>
                    <a:pt x="1336" y="4624"/>
                    <a:pt x="1332" y="4624"/>
                  </a:cubicBezTo>
                  <a:cubicBezTo>
                    <a:pt x="1329" y="4624"/>
                    <a:pt x="1326" y="4618"/>
                    <a:pt x="1323" y="4617"/>
                  </a:cubicBezTo>
                  <a:cubicBezTo>
                    <a:pt x="1315" y="4614"/>
                    <a:pt x="1306" y="4613"/>
                    <a:pt x="1297" y="4613"/>
                  </a:cubicBezTo>
                  <a:cubicBezTo>
                    <a:pt x="1294" y="4613"/>
                    <a:pt x="1291" y="4613"/>
                    <a:pt x="1289" y="4613"/>
                  </a:cubicBezTo>
                  <a:cubicBezTo>
                    <a:pt x="1271" y="4615"/>
                    <a:pt x="1250" y="4616"/>
                    <a:pt x="1233" y="4619"/>
                  </a:cubicBezTo>
                  <a:cubicBezTo>
                    <a:pt x="1224" y="4620"/>
                    <a:pt x="1221" y="4624"/>
                    <a:pt x="1221" y="4630"/>
                  </a:cubicBezTo>
                  <a:cubicBezTo>
                    <a:pt x="1208" y="4638"/>
                    <a:pt x="1229" y="4648"/>
                    <a:pt x="1244" y="4648"/>
                  </a:cubicBezTo>
                  <a:cubicBezTo>
                    <a:pt x="1253" y="4648"/>
                    <a:pt x="1260" y="4645"/>
                    <a:pt x="1257" y="4635"/>
                  </a:cubicBezTo>
                  <a:lnTo>
                    <a:pt x="1257" y="4635"/>
                  </a:lnTo>
                  <a:cubicBezTo>
                    <a:pt x="1261" y="4641"/>
                    <a:pt x="1301" y="4638"/>
                    <a:pt x="1309" y="4645"/>
                  </a:cubicBezTo>
                  <a:cubicBezTo>
                    <a:pt x="1311" y="4647"/>
                    <a:pt x="1312" y="4648"/>
                    <a:pt x="1314" y="4648"/>
                  </a:cubicBezTo>
                  <a:cubicBezTo>
                    <a:pt x="1317" y="4648"/>
                    <a:pt x="1319" y="4645"/>
                    <a:pt x="1325" y="4644"/>
                  </a:cubicBezTo>
                  <a:cubicBezTo>
                    <a:pt x="1332" y="4641"/>
                    <a:pt x="1342" y="4642"/>
                    <a:pt x="1350" y="4640"/>
                  </a:cubicBezTo>
                  <a:cubicBezTo>
                    <a:pt x="1391" y="4633"/>
                    <a:pt x="1435" y="4631"/>
                    <a:pt x="1476" y="4631"/>
                  </a:cubicBezTo>
                  <a:cubicBezTo>
                    <a:pt x="1488" y="4631"/>
                    <a:pt x="1506" y="4633"/>
                    <a:pt x="1522" y="4633"/>
                  </a:cubicBezTo>
                  <a:cubicBezTo>
                    <a:pt x="1543" y="4633"/>
                    <a:pt x="1561" y="4630"/>
                    <a:pt x="1561" y="4616"/>
                  </a:cubicBezTo>
                  <a:cubicBezTo>
                    <a:pt x="1561" y="4614"/>
                    <a:pt x="1563" y="4600"/>
                    <a:pt x="1567" y="4600"/>
                  </a:cubicBezTo>
                  <a:cubicBezTo>
                    <a:pt x="1567" y="4600"/>
                    <a:pt x="1568" y="4600"/>
                    <a:pt x="1568" y="4601"/>
                  </a:cubicBezTo>
                  <a:cubicBezTo>
                    <a:pt x="1572" y="4605"/>
                    <a:pt x="1579" y="4609"/>
                    <a:pt x="1580" y="4614"/>
                  </a:cubicBezTo>
                  <a:cubicBezTo>
                    <a:pt x="1580" y="4616"/>
                    <a:pt x="1597" y="4639"/>
                    <a:pt x="1601" y="4639"/>
                  </a:cubicBezTo>
                  <a:cubicBezTo>
                    <a:pt x="1601" y="4639"/>
                    <a:pt x="1601" y="4639"/>
                    <a:pt x="1601" y="4639"/>
                  </a:cubicBezTo>
                  <a:cubicBezTo>
                    <a:pt x="1605" y="4637"/>
                    <a:pt x="1600" y="4636"/>
                    <a:pt x="1607" y="4631"/>
                  </a:cubicBezTo>
                  <a:cubicBezTo>
                    <a:pt x="1616" y="4624"/>
                    <a:pt x="1622" y="4619"/>
                    <a:pt x="1629" y="4614"/>
                  </a:cubicBezTo>
                  <a:cubicBezTo>
                    <a:pt x="1639" y="4606"/>
                    <a:pt x="1651" y="4591"/>
                    <a:pt x="1658" y="4591"/>
                  </a:cubicBezTo>
                  <a:cubicBezTo>
                    <a:pt x="1659" y="4591"/>
                    <a:pt x="1660" y="4592"/>
                    <a:pt x="1661" y="4592"/>
                  </a:cubicBezTo>
                  <a:cubicBezTo>
                    <a:pt x="1649" y="4584"/>
                    <a:pt x="1673" y="4564"/>
                    <a:pt x="1663" y="4554"/>
                  </a:cubicBezTo>
                  <a:cubicBezTo>
                    <a:pt x="1658" y="4548"/>
                    <a:pt x="1648" y="4537"/>
                    <a:pt x="1662" y="4524"/>
                  </a:cubicBezTo>
                  <a:cubicBezTo>
                    <a:pt x="1668" y="4518"/>
                    <a:pt x="1674" y="4521"/>
                    <a:pt x="1679" y="4511"/>
                  </a:cubicBezTo>
                  <a:cubicBezTo>
                    <a:pt x="1682" y="4505"/>
                    <a:pt x="1682" y="4496"/>
                    <a:pt x="1676" y="4493"/>
                  </a:cubicBezTo>
                  <a:cubicBezTo>
                    <a:pt x="1671" y="4490"/>
                    <a:pt x="1673" y="4487"/>
                    <a:pt x="1674" y="4477"/>
                  </a:cubicBezTo>
                  <a:cubicBezTo>
                    <a:pt x="1674" y="4473"/>
                    <a:pt x="1675" y="4473"/>
                    <a:pt x="1676" y="4473"/>
                  </a:cubicBezTo>
                  <a:cubicBezTo>
                    <a:pt x="1677" y="4473"/>
                    <a:pt x="1677" y="4473"/>
                    <a:pt x="1678" y="4473"/>
                  </a:cubicBezTo>
                  <a:cubicBezTo>
                    <a:pt x="1678" y="4473"/>
                    <a:pt x="1679" y="4473"/>
                    <a:pt x="1680" y="4472"/>
                  </a:cubicBezTo>
                  <a:cubicBezTo>
                    <a:pt x="1691" y="4465"/>
                    <a:pt x="1670" y="4435"/>
                    <a:pt x="1681" y="4420"/>
                  </a:cubicBezTo>
                  <a:cubicBezTo>
                    <a:pt x="1681" y="4409"/>
                    <a:pt x="1666" y="4393"/>
                    <a:pt x="1669" y="4390"/>
                  </a:cubicBezTo>
                  <a:cubicBezTo>
                    <a:pt x="1670" y="4388"/>
                    <a:pt x="1681" y="4383"/>
                    <a:pt x="1680" y="4380"/>
                  </a:cubicBezTo>
                  <a:cubicBezTo>
                    <a:pt x="1677" y="4373"/>
                    <a:pt x="1670" y="4376"/>
                    <a:pt x="1668" y="4369"/>
                  </a:cubicBezTo>
                  <a:cubicBezTo>
                    <a:pt x="1668" y="4369"/>
                    <a:pt x="1686" y="4358"/>
                    <a:pt x="1686" y="4358"/>
                  </a:cubicBezTo>
                  <a:cubicBezTo>
                    <a:pt x="1677" y="4350"/>
                    <a:pt x="1671" y="4339"/>
                    <a:pt x="1677" y="4321"/>
                  </a:cubicBezTo>
                  <a:cubicBezTo>
                    <a:pt x="1680" y="4313"/>
                    <a:pt x="1682" y="4303"/>
                    <a:pt x="1682" y="4293"/>
                  </a:cubicBezTo>
                  <a:cubicBezTo>
                    <a:pt x="1682" y="4291"/>
                    <a:pt x="1681" y="4285"/>
                    <a:pt x="1679" y="4285"/>
                  </a:cubicBezTo>
                  <a:cubicBezTo>
                    <a:pt x="1679" y="4285"/>
                    <a:pt x="1678" y="4286"/>
                    <a:pt x="1678" y="4289"/>
                  </a:cubicBezTo>
                  <a:lnTo>
                    <a:pt x="1679" y="4267"/>
                  </a:lnTo>
                  <a:cubicBezTo>
                    <a:pt x="1679" y="4261"/>
                    <a:pt x="1679" y="4260"/>
                    <a:pt x="1678" y="4260"/>
                  </a:cubicBezTo>
                  <a:cubicBezTo>
                    <a:pt x="1678" y="4260"/>
                    <a:pt x="1678" y="4260"/>
                    <a:pt x="1677" y="4260"/>
                  </a:cubicBezTo>
                  <a:cubicBezTo>
                    <a:pt x="1676" y="4260"/>
                    <a:pt x="1675" y="4259"/>
                    <a:pt x="1674" y="4257"/>
                  </a:cubicBezTo>
                  <a:cubicBezTo>
                    <a:pt x="1670" y="4252"/>
                    <a:pt x="1677" y="4228"/>
                    <a:pt x="1678" y="4221"/>
                  </a:cubicBezTo>
                  <a:cubicBezTo>
                    <a:pt x="1679" y="4212"/>
                    <a:pt x="1682" y="4195"/>
                    <a:pt x="1677" y="4187"/>
                  </a:cubicBezTo>
                  <a:cubicBezTo>
                    <a:pt x="1674" y="4181"/>
                    <a:pt x="1662" y="4185"/>
                    <a:pt x="1673" y="4169"/>
                  </a:cubicBezTo>
                  <a:cubicBezTo>
                    <a:pt x="1679" y="4164"/>
                    <a:pt x="1683" y="4148"/>
                    <a:pt x="1678" y="4148"/>
                  </a:cubicBezTo>
                  <a:cubicBezTo>
                    <a:pt x="1677" y="4148"/>
                    <a:pt x="1675" y="4149"/>
                    <a:pt x="1673" y="4150"/>
                  </a:cubicBezTo>
                  <a:cubicBezTo>
                    <a:pt x="1662" y="4150"/>
                    <a:pt x="1659" y="4138"/>
                    <a:pt x="1666" y="4125"/>
                  </a:cubicBezTo>
                  <a:cubicBezTo>
                    <a:pt x="1670" y="4116"/>
                    <a:pt x="1679" y="4117"/>
                    <a:pt x="1674" y="4100"/>
                  </a:cubicBezTo>
                  <a:cubicBezTo>
                    <a:pt x="1673" y="4097"/>
                    <a:pt x="1660" y="4074"/>
                    <a:pt x="1662" y="4073"/>
                  </a:cubicBezTo>
                  <a:cubicBezTo>
                    <a:pt x="1662" y="4073"/>
                    <a:pt x="1663" y="4073"/>
                    <a:pt x="1663" y="4073"/>
                  </a:cubicBezTo>
                  <a:cubicBezTo>
                    <a:pt x="1664" y="4073"/>
                    <a:pt x="1669" y="4083"/>
                    <a:pt x="1673" y="4083"/>
                  </a:cubicBezTo>
                  <a:cubicBezTo>
                    <a:pt x="1673" y="4083"/>
                    <a:pt x="1674" y="4083"/>
                    <a:pt x="1675" y="4081"/>
                  </a:cubicBezTo>
                  <a:cubicBezTo>
                    <a:pt x="1677" y="4074"/>
                    <a:pt x="1669" y="4057"/>
                    <a:pt x="1667" y="4052"/>
                  </a:cubicBezTo>
                  <a:cubicBezTo>
                    <a:pt x="1666" y="4041"/>
                    <a:pt x="1666" y="4029"/>
                    <a:pt x="1669" y="4020"/>
                  </a:cubicBezTo>
                  <a:cubicBezTo>
                    <a:pt x="1674" y="4011"/>
                    <a:pt x="1676" y="4005"/>
                    <a:pt x="1676" y="3994"/>
                  </a:cubicBezTo>
                  <a:cubicBezTo>
                    <a:pt x="1676" y="3982"/>
                    <a:pt x="1675" y="3970"/>
                    <a:pt x="1671" y="3958"/>
                  </a:cubicBezTo>
                  <a:cubicBezTo>
                    <a:pt x="1669" y="3947"/>
                    <a:pt x="1661" y="3942"/>
                    <a:pt x="1667" y="3934"/>
                  </a:cubicBezTo>
                  <a:cubicBezTo>
                    <a:pt x="1674" y="3925"/>
                    <a:pt x="1676" y="3910"/>
                    <a:pt x="1673" y="3897"/>
                  </a:cubicBezTo>
                  <a:cubicBezTo>
                    <a:pt x="1672" y="3891"/>
                    <a:pt x="1669" y="3890"/>
                    <a:pt x="1666" y="3890"/>
                  </a:cubicBezTo>
                  <a:cubicBezTo>
                    <a:pt x="1665" y="3890"/>
                    <a:pt x="1664" y="3890"/>
                    <a:pt x="1663" y="3890"/>
                  </a:cubicBezTo>
                  <a:lnTo>
                    <a:pt x="1663" y="3890"/>
                  </a:lnTo>
                  <a:cubicBezTo>
                    <a:pt x="1676" y="3885"/>
                    <a:pt x="1670" y="3852"/>
                    <a:pt x="1662" y="3842"/>
                  </a:cubicBezTo>
                  <a:cubicBezTo>
                    <a:pt x="1658" y="3836"/>
                    <a:pt x="1658" y="3824"/>
                    <a:pt x="1663" y="3819"/>
                  </a:cubicBezTo>
                  <a:cubicBezTo>
                    <a:pt x="1664" y="3819"/>
                    <a:pt x="1664" y="3819"/>
                    <a:pt x="1665" y="3819"/>
                  </a:cubicBezTo>
                  <a:cubicBezTo>
                    <a:pt x="1667" y="3819"/>
                    <a:pt x="1669" y="3823"/>
                    <a:pt x="1670" y="3823"/>
                  </a:cubicBezTo>
                  <a:cubicBezTo>
                    <a:pt x="1671" y="3823"/>
                    <a:pt x="1671" y="3822"/>
                    <a:pt x="1672" y="3821"/>
                  </a:cubicBezTo>
                  <a:cubicBezTo>
                    <a:pt x="1676" y="3816"/>
                    <a:pt x="1669" y="3809"/>
                    <a:pt x="1669" y="3805"/>
                  </a:cubicBezTo>
                  <a:cubicBezTo>
                    <a:pt x="1664" y="3796"/>
                    <a:pt x="1664" y="3782"/>
                    <a:pt x="1669" y="3774"/>
                  </a:cubicBezTo>
                  <a:cubicBezTo>
                    <a:pt x="1679" y="3773"/>
                    <a:pt x="1664" y="3757"/>
                    <a:pt x="1663" y="3751"/>
                  </a:cubicBezTo>
                  <a:cubicBezTo>
                    <a:pt x="1661" y="3736"/>
                    <a:pt x="1664" y="3719"/>
                    <a:pt x="1658" y="3707"/>
                  </a:cubicBezTo>
                  <a:cubicBezTo>
                    <a:pt x="1653" y="3695"/>
                    <a:pt x="1653" y="3679"/>
                    <a:pt x="1653" y="3667"/>
                  </a:cubicBezTo>
                  <a:cubicBezTo>
                    <a:pt x="1654" y="3652"/>
                    <a:pt x="1657" y="3627"/>
                    <a:pt x="1650" y="3615"/>
                  </a:cubicBezTo>
                  <a:cubicBezTo>
                    <a:pt x="1647" y="3610"/>
                    <a:pt x="1655" y="3602"/>
                    <a:pt x="1656" y="3597"/>
                  </a:cubicBezTo>
                  <a:cubicBezTo>
                    <a:pt x="1659" y="3589"/>
                    <a:pt x="1653" y="3585"/>
                    <a:pt x="1652" y="3576"/>
                  </a:cubicBezTo>
                  <a:cubicBezTo>
                    <a:pt x="1651" y="3564"/>
                    <a:pt x="1651" y="3553"/>
                    <a:pt x="1649" y="3543"/>
                  </a:cubicBezTo>
                  <a:cubicBezTo>
                    <a:pt x="1647" y="3530"/>
                    <a:pt x="1641" y="3535"/>
                    <a:pt x="1645" y="3521"/>
                  </a:cubicBezTo>
                  <a:cubicBezTo>
                    <a:pt x="1649" y="3508"/>
                    <a:pt x="1655" y="3479"/>
                    <a:pt x="1639" y="3479"/>
                  </a:cubicBezTo>
                  <a:cubicBezTo>
                    <a:pt x="1638" y="3479"/>
                    <a:pt x="1638" y="3479"/>
                    <a:pt x="1638" y="3479"/>
                  </a:cubicBezTo>
                  <a:cubicBezTo>
                    <a:pt x="1656" y="3478"/>
                    <a:pt x="1644" y="3406"/>
                    <a:pt x="1635" y="3392"/>
                  </a:cubicBezTo>
                  <a:cubicBezTo>
                    <a:pt x="1628" y="3381"/>
                    <a:pt x="1655" y="3363"/>
                    <a:pt x="1637" y="3350"/>
                  </a:cubicBezTo>
                  <a:cubicBezTo>
                    <a:pt x="1629" y="3344"/>
                    <a:pt x="1620" y="3341"/>
                    <a:pt x="1627" y="3327"/>
                  </a:cubicBezTo>
                  <a:cubicBezTo>
                    <a:pt x="1627" y="3323"/>
                    <a:pt x="1623" y="3297"/>
                    <a:pt x="1622" y="3297"/>
                  </a:cubicBezTo>
                  <a:cubicBezTo>
                    <a:pt x="1622" y="3297"/>
                    <a:pt x="1622" y="3297"/>
                    <a:pt x="1622" y="3297"/>
                  </a:cubicBezTo>
                  <a:cubicBezTo>
                    <a:pt x="1622" y="3297"/>
                    <a:pt x="1622" y="3297"/>
                    <a:pt x="1622" y="3297"/>
                  </a:cubicBezTo>
                  <a:cubicBezTo>
                    <a:pt x="1623" y="3297"/>
                    <a:pt x="1625" y="3300"/>
                    <a:pt x="1627" y="3300"/>
                  </a:cubicBezTo>
                  <a:cubicBezTo>
                    <a:pt x="1628" y="3300"/>
                    <a:pt x="1629" y="3299"/>
                    <a:pt x="1629" y="3297"/>
                  </a:cubicBezTo>
                  <a:cubicBezTo>
                    <a:pt x="1630" y="3292"/>
                    <a:pt x="1628" y="3283"/>
                    <a:pt x="1628" y="3277"/>
                  </a:cubicBezTo>
                  <a:cubicBezTo>
                    <a:pt x="1627" y="3261"/>
                    <a:pt x="1632" y="3242"/>
                    <a:pt x="1629" y="3227"/>
                  </a:cubicBezTo>
                  <a:lnTo>
                    <a:pt x="1629" y="3227"/>
                  </a:lnTo>
                  <a:cubicBezTo>
                    <a:pt x="1627" y="3237"/>
                    <a:pt x="1619" y="3244"/>
                    <a:pt x="1612" y="3244"/>
                  </a:cubicBezTo>
                  <a:cubicBezTo>
                    <a:pt x="1609" y="3244"/>
                    <a:pt x="1605" y="3242"/>
                    <a:pt x="1602" y="3239"/>
                  </a:cubicBezTo>
                  <a:cubicBezTo>
                    <a:pt x="1601" y="3232"/>
                    <a:pt x="1604" y="3230"/>
                    <a:pt x="1607" y="3230"/>
                  </a:cubicBezTo>
                  <a:cubicBezTo>
                    <a:pt x="1610" y="3230"/>
                    <a:pt x="1615" y="3232"/>
                    <a:pt x="1617" y="3233"/>
                  </a:cubicBezTo>
                  <a:cubicBezTo>
                    <a:pt x="1617" y="3233"/>
                    <a:pt x="1617" y="3233"/>
                    <a:pt x="1617" y="3233"/>
                  </a:cubicBezTo>
                  <a:cubicBezTo>
                    <a:pt x="1623" y="3233"/>
                    <a:pt x="1616" y="3212"/>
                    <a:pt x="1616" y="3206"/>
                  </a:cubicBezTo>
                  <a:cubicBezTo>
                    <a:pt x="1617" y="3200"/>
                    <a:pt x="1626" y="3187"/>
                    <a:pt x="1623" y="3185"/>
                  </a:cubicBezTo>
                  <a:cubicBezTo>
                    <a:pt x="1619" y="3181"/>
                    <a:pt x="1614" y="3179"/>
                    <a:pt x="1614" y="3170"/>
                  </a:cubicBezTo>
                  <a:cubicBezTo>
                    <a:pt x="1615" y="3155"/>
                    <a:pt x="1621" y="3145"/>
                    <a:pt x="1619" y="3130"/>
                  </a:cubicBezTo>
                  <a:lnTo>
                    <a:pt x="1619" y="3130"/>
                  </a:lnTo>
                  <a:cubicBezTo>
                    <a:pt x="1618" y="3130"/>
                    <a:pt x="1618" y="3131"/>
                    <a:pt x="1618" y="3131"/>
                  </a:cubicBezTo>
                  <a:cubicBezTo>
                    <a:pt x="1613" y="3131"/>
                    <a:pt x="1607" y="3072"/>
                    <a:pt x="1605" y="3066"/>
                  </a:cubicBezTo>
                  <a:cubicBezTo>
                    <a:pt x="1604" y="3065"/>
                    <a:pt x="1604" y="3065"/>
                    <a:pt x="1603" y="3065"/>
                  </a:cubicBezTo>
                  <a:cubicBezTo>
                    <a:pt x="1601" y="3065"/>
                    <a:pt x="1598" y="3068"/>
                    <a:pt x="1594" y="3068"/>
                  </a:cubicBezTo>
                  <a:cubicBezTo>
                    <a:pt x="1593" y="3068"/>
                    <a:pt x="1591" y="3067"/>
                    <a:pt x="1590" y="3065"/>
                  </a:cubicBezTo>
                  <a:cubicBezTo>
                    <a:pt x="1583" y="3055"/>
                    <a:pt x="1599" y="3050"/>
                    <a:pt x="1602" y="3050"/>
                  </a:cubicBezTo>
                  <a:cubicBezTo>
                    <a:pt x="1599" y="3050"/>
                    <a:pt x="1591" y="3046"/>
                    <a:pt x="1593" y="3038"/>
                  </a:cubicBezTo>
                  <a:cubicBezTo>
                    <a:pt x="1596" y="3031"/>
                    <a:pt x="1603" y="3034"/>
                    <a:pt x="1605" y="3027"/>
                  </a:cubicBezTo>
                  <a:cubicBezTo>
                    <a:pt x="1606" y="3023"/>
                    <a:pt x="1589" y="3019"/>
                    <a:pt x="1589" y="3006"/>
                  </a:cubicBezTo>
                  <a:cubicBezTo>
                    <a:pt x="1589" y="3003"/>
                    <a:pt x="1600" y="2984"/>
                    <a:pt x="1595" y="2984"/>
                  </a:cubicBezTo>
                  <a:lnTo>
                    <a:pt x="1595" y="2984"/>
                  </a:lnTo>
                  <a:cubicBezTo>
                    <a:pt x="1595" y="2984"/>
                    <a:pt x="1595" y="2984"/>
                    <a:pt x="1595" y="2984"/>
                  </a:cubicBezTo>
                  <a:cubicBezTo>
                    <a:pt x="1593" y="2984"/>
                    <a:pt x="1591" y="2988"/>
                    <a:pt x="1589" y="2988"/>
                  </a:cubicBezTo>
                  <a:cubicBezTo>
                    <a:pt x="1588" y="2988"/>
                    <a:pt x="1587" y="2987"/>
                    <a:pt x="1586" y="2984"/>
                  </a:cubicBezTo>
                  <a:cubicBezTo>
                    <a:pt x="1584" y="2981"/>
                    <a:pt x="1584" y="2977"/>
                    <a:pt x="1585" y="2974"/>
                  </a:cubicBezTo>
                  <a:cubicBezTo>
                    <a:pt x="1587" y="2966"/>
                    <a:pt x="1600" y="2975"/>
                    <a:pt x="1599" y="2964"/>
                  </a:cubicBezTo>
                  <a:cubicBezTo>
                    <a:pt x="1599" y="2956"/>
                    <a:pt x="1598" y="2946"/>
                    <a:pt x="1596" y="2939"/>
                  </a:cubicBezTo>
                  <a:cubicBezTo>
                    <a:pt x="1594" y="2936"/>
                    <a:pt x="1590" y="2933"/>
                    <a:pt x="1590" y="2933"/>
                  </a:cubicBezTo>
                  <a:cubicBezTo>
                    <a:pt x="1588" y="2919"/>
                    <a:pt x="1587" y="2904"/>
                    <a:pt x="1585" y="2891"/>
                  </a:cubicBezTo>
                  <a:cubicBezTo>
                    <a:pt x="1582" y="2883"/>
                    <a:pt x="1580" y="2878"/>
                    <a:pt x="1578" y="2878"/>
                  </a:cubicBezTo>
                  <a:cubicBezTo>
                    <a:pt x="1576" y="2878"/>
                    <a:pt x="1574" y="2882"/>
                    <a:pt x="1573" y="2890"/>
                  </a:cubicBezTo>
                  <a:cubicBezTo>
                    <a:pt x="1572" y="2878"/>
                    <a:pt x="1569" y="2865"/>
                    <a:pt x="1574" y="2855"/>
                  </a:cubicBezTo>
                  <a:cubicBezTo>
                    <a:pt x="1578" y="2846"/>
                    <a:pt x="1584" y="2832"/>
                    <a:pt x="1577" y="2821"/>
                  </a:cubicBezTo>
                  <a:cubicBezTo>
                    <a:pt x="1572" y="2814"/>
                    <a:pt x="1569" y="2814"/>
                    <a:pt x="1566" y="2801"/>
                  </a:cubicBezTo>
                  <a:cubicBezTo>
                    <a:pt x="1565" y="2797"/>
                    <a:pt x="1565" y="2787"/>
                    <a:pt x="1564" y="2783"/>
                  </a:cubicBezTo>
                  <a:cubicBezTo>
                    <a:pt x="1563" y="2783"/>
                    <a:pt x="1562" y="2784"/>
                    <a:pt x="1561" y="2784"/>
                  </a:cubicBezTo>
                  <a:cubicBezTo>
                    <a:pt x="1560" y="2784"/>
                    <a:pt x="1559" y="2783"/>
                    <a:pt x="1559" y="2782"/>
                  </a:cubicBezTo>
                  <a:cubicBezTo>
                    <a:pt x="1553" y="2772"/>
                    <a:pt x="1554" y="2754"/>
                    <a:pt x="1551" y="2742"/>
                  </a:cubicBezTo>
                  <a:cubicBezTo>
                    <a:pt x="1546" y="2731"/>
                    <a:pt x="1539" y="2721"/>
                    <a:pt x="1545" y="2712"/>
                  </a:cubicBezTo>
                  <a:cubicBezTo>
                    <a:pt x="1549" y="2706"/>
                    <a:pt x="1545" y="2680"/>
                    <a:pt x="1539" y="2676"/>
                  </a:cubicBezTo>
                  <a:cubicBezTo>
                    <a:pt x="1539" y="2675"/>
                    <a:pt x="1538" y="2675"/>
                    <a:pt x="1538" y="2675"/>
                  </a:cubicBezTo>
                  <a:cubicBezTo>
                    <a:pt x="1534" y="2675"/>
                    <a:pt x="1533" y="2691"/>
                    <a:pt x="1533" y="2694"/>
                  </a:cubicBezTo>
                  <a:cubicBezTo>
                    <a:pt x="1532" y="2685"/>
                    <a:pt x="1531" y="2676"/>
                    <a:pt x="1532" y="2668"/>
                  </a:cubicBezTo>
                  <a:cubicBezTo>
                    <a:pt x="1534" y="2660"/>
                    <a:pt x="1538" y="2655"/>
                    <a:pt x="1538" y="2647"/>
                  </a:cubicBezTo>
                  <a:cubicBezTo>
                    <a:pt x="1538" y="2632"/>
                    <a:pt x="1529" y="2628"/>
                    <a:pt x="1531" y="2614"/>
                  </a:cubicBezTo>
                  <a:cubicBezTo>
                    <a:pt x="1532" y="2608"/>
                    <a:pt x="1545" y="2590"/>
                    <a:pt x="1533" y="2589"/>
                  </a:cubicBezTo>
                  <a:cubicBezTo>
                    <a:pt x="1526" y="2588"/>
                    <a:pt x="1515" y="2587"/>
                    <a:pt x="1520" y="2571"/>
                  </a:cubicBezTo>
                  <a:cubicBezTo>
                    <a:pt x="1523" y="2561"/>
                    <a:pt x="1526" y="2560"/>
                    <a:pt x="1527" y="2548"/>
                  </a:cubicBezTo>
                  <a:cubicBezTo>
                    <a:pt x="1527" y="2545"/>
                    <a:pt x="1524" y="2514"/>
                    <a:pt x="1520" y="2514"/>
                  </a:cubicBezTo>
                  <a:cubicBezTo>
                    <a:pt x="1518" y="2514"/>
                    <a:pt x="1513" y="2518"/>
                    <a:pt x="1509" y="2518"/>
                  </a:cubicBezTo>
                  <a:cubicBezTo>
                    <a:pt x="1507" y="2518"/>
                    <a:pt x="1505" y="2516"/>
                    <a:pt x="1504" y="2510"/>
                  </a:cubicBezTo>
                  <a:cubicBezTo>
                    <a:pt x="1504" y="2497"/>
                    <a:pt x="1513" y="2504"/>
                    <a:pt x="1517" y="2499"/>
                  </a:cubicBezTo>
                  <a:lnTo>
                    <a:pt x="1517" y="2499"/>
                  </a:lnTo>
                  <a:cubicBezTo>
                    <a:pt x="1517" y="2499"/>
                    <a:pt x="1517" y="2499"/>
                    <a:pt x="1516" y="2499"/>
                  </a:cubicBezTo>
                  <a:cubicBezTo>
                    <a:pt x="1515" y="2499"/>
                    <a:pt x="1503" y="2490"/>
                    <a:pt x="1503" y="2488"/>
                  </a:cubicBezTo>
                  <a:cubicBezTo>
                    <a:pt x="1497" y="2480"/>
                    <a:pt x="1499" y="2477"/>
                    <a:pt x="1503" y="2473"/>
                  </a:cubicBezTo>
                  <a:cubicBezTo>
                    <a:pt x="1507" y="2466"/>
                    <a:pt x="1507" y="2436"/>
                    <a:pt x="1503" y="2427"/>
                  </a:cubicBezTo>
                  <a:cubicBezTo>
                    <a:pt x="1501" y="2423"/>
                    <a:pt x="1499" y="2422"/>
                    <a:pt x="1496" y="2422"/>
                  </a:cubicBezTo>
                  <a:cubicBezTo>
                    <a:pt x="1491" y="2422"/>
                    <a:pt x="1484" y="2427"/>
                    <a:pt x="1481" y="2427"/>
                  </a:cubicBezTo>
                  <a:cubicBezTo>
                    <a:pt x="1481" y="2427"/>
                    <a:pt x="1480" y="2427"/>
                    <a:pt x="1480" y="2426"/>
                  </a:cubicBezTo>
                  <a:cubicBezTo>
                    <a:pt x="1478" y="2417"/>
                    <a:pt x="1483" y="2415"/>
                    <a:pt x="1485" y="2410"/>
                  </a:cubicBezTo>
                  <a:cubicBezTo>
                    <a:pt x="1488" y="2403"/>
                    <a:pt x="1489" y="2394"/>
                    <a:pt x="1488" y="2386"/>
                  </a:cubicBezTo>
                  <a:cubicBezTo>
                    <a:pt x="1487" y="2373"/>
                    <a:pt x="1495" y="2349"/>
                    <a:pt x="1490" y="2340"/>
                  </a:cubicBezTo>
                  <a:cubicBezTo>
                    <a:pt x="1489" y="2337"/>
                    <a:pt x="1477" y="2331"/>
                    <a:pt x="1480" y="2325"/>
                  </a:cubicBezTo>
                  <a:cubicBezTo>
                    <a:pt x="1483" y="2321"/>
                    <a:pt x="1486" y="2321"/>
                    <a:pt x="1484" y="2312"/>
                  </a:cubicBezTo>
                  <a:cubicBezTo>
                    <a:pt x="1482" y="2294"/>
                    <a:pt x="1463" y="2290"/>
                    <a:pt x="1459" y="2271"/>
                  </a:cubicBezTo>
                  <a:cubicBezTo>
                    <a:pt x="1454" y="2253"/>
                    <a:pt x="1470" y="2242"/>
                    <a:pt x="1468" y="2228"/>
                  </a:cubicBezTo>
                  <a:cubicBezTo>
                    <a:pt x="1468" y="2227"/>
                    <a:pt x="1467" y="2226"/>
                    <a:pt x="1466" y="2226"/>
                  </a:cubicBezTo>
                  <a:cubicBezTo>
                    <a:pt x="1464" y="2226"/>
                    <a:pt x="1460" y="2232"/>
                    <a:pt x="1460" y="2233"/>
                  </a:cubicBezTo>
                  <a:cubicBezTo>
                    <a:pt x="1458" y="2222"/>
                    <a:pt x="1467" y="2219"/>
                    <a:pt x="1463" y="2209"/>
                  </a:cubicBezTo>
                  <a:cubicBezTo>
                    <a:pt x="1460" y="2196"/>
                    <a:pt x="1455" y="2187"/>
                    <a:pt x="1453" y="2174"/>
                  </a:cubicBezTo>
                  <a:lnTo>
                    <a:pt x="1453" y="2174"/>
                  </a:lnTo>
                  <a:cubicBezTo>
                    <a:pt x="1453" y="2175"/>
                    <a:pt x="1453" y="2176"/>
                    <a:pt x="1453" y="2176"/>
                  </a:cubicBezTo>
                  <a:cubicBezTo>
                    <a:pt x="1453" y="2176"/>
                    <a:pt x="1450" y="2165"/>
                    <a:pt x="1447" y="2161"/>
                  </a:cubicBezTo>
                  <a:cubicBezTo>
                    <a:pt x="1442" y="2155"/>
                    <a:pt x="1442" y="2150"/>
                    <a:pt x="1442" y="2144"/>
                  </a:cubicBezTo>
                  <a:cubicBezTo>
                    <a:pt x="1442" y="2130"/>
                    <a:pt x="1438" y="2112"/>
                    <a:pt x="1433" y="2100"/>
                  </a:cubicBezTo>
                  <a:cubicBezTo>
                    <a:pt x="1430" y="2096"/>
                    <a:pt x="1415" y="2082"/>
                    <a:pt x="1421" y="2080"/>
                  </a:cubicBezTo>
                  <a:cubicBezTo>
                    <a:pt x="1430" y="2077"/>
                    <a:pt x="1441" y="2075"/>
                    <a:pt x="1427" y="2057"/>
                  </a:cubicBezTo>
                  <a:cubicBezTo>
                    <a:pt x="1423" y="2053"/>
                    <a:pt x="1417" y="2048"/>
                    <a:pt x="1413" y="2043"/>
                  </a:cubicBezTo>
                  <a:lnTo>
                    <a:pt x="1413" y="2043"/>
                  </a:lnTo>
                  <a:cubicBezTo>
                    <a:pt x="1414" y="2044"/>
                    <a:pt x="1416" y="2044"/>
                    <a:pt x="1417" y="2044"/>
                  </a:cubicBezTo>
                  <a:cubicBezTo>
                    <a:pt x="1418" y="2044"/>
                    <a:pt x="1419" y="2044"/>
                    <a:pt x="1420" y="2043"/>
                  </a:cubicBezTo>
                  <a:cubicBezTo>
                    <a:pt x="1419" y="2038"/>
                    <a:pt x="1416" y="2027"/>
                    <a:pt x="1412" y="2027"/>
                  </a:cubicBezTo>
                  <a:cubicBezTo>
                    <a:pt x="1411" y="2027"/>
                    <a:pt x="1411" y="2027"/>
                    <a:pt x="1411" y="2027"/>
                  </a:cubicBezTo>
                  <a:cubicBezTo>
                    <a:pt x="1410" y="2028"/>
                    <a:pt x="1408" y="2034"/>
                    <a:pt x="1407" y="2036"/>
                  </a:cubicBezTo>
                  <a:lnTo>
                    <a:pt x="1407" y="2036"/>
                  </a:lnTo>
                  <a:cubicBezTo>
                    <a:pt x="1404" y="2031"/>
                    <a:pt x="1402" y="2025"/>
                    <a:pt x="1404" y="2017"/>
                  </a:cubicBezTo>
                  <a:cubicBezTo>
                    <a:pt x="1407" y="2007"/>
                    <a:pt x="1413" y="1998"/>
                    <a:pt x="1412" y="1986"/>
                  </a:cubicBezTo>
                  <a:cubicBezTo>
                    <a:pt x="1411" y="1974"/>
                    <a:pt x="1405" y="1974"/>
                    <a:pt x="1403" y="1965"/>
                  </a:cubicBezTo>
                  <a:cubicBezTo>
                    <a:pt x="1401" y="1957"/>
                    <a:pt x="1407" y="1948"/>
                    <a:pt x="1406" y="1939"/>
                  </a:cubicBezTo>
                  <a:cubicBezTo>
                    <a:pt x="1405" y="1937"/>
                    <a:pt x="1399" y="1936"/>
                    <a:pt x="1398" y="1934"/>
                  </a:cubicBezTo>
                  <a:cubicBezTo>
                    <a:pt x="1386" y="1921"/>
                    <a:pt x="1402" y="1906"/>
                    <a:pt x="1400" y="1895"/>
                  </a:cubicBezTo>
                  <a:lnTo>
                    <a:pt x="1400" y="1895"/>
                  </a:lnTo>
                  <a:cubicBezTo>
                    <a:pt x="1400" y="1898"/>
                    <a:pt x="1395" y="1901"/>
                    <a:pt x="1390" y="1901"/>
                  </a:cubicBezTo>
                  <a:cubicBezTo>
                    <a:pt x="1384" y="1901"/>
                    <a:pt x="1379" y="1898"/>
                    <a:pt x="1382" y="1885"/>
                  </a:cubicBezTo>
                  <a:cubicBezTo>
                    <a:pt x="1385" y="1872"/>
                    <a:pt x="1387" y="1876"/>
                    <a:pt x="1382" y="1859"/>
                  </a:cubicBezTo>
                  <a:cubicBezTo>
                    <a:pt x="1382" y="1850"/>
                    <a:pt x="1383" y="1850"/>
                    <a:pt x="1389" y="1848"/>
                  </a:cubicBezTo>
                  <a:lnTo>
                    <a:pt x="1389" y="1848"/>
                  </a:lnTo>
                  <a:cubicBezTo>
                    <a:pt x="1389" y="1848"/>
                    <a:pt x="1388" y="1848"/>
                    <a:pt x="1388" y="1848"/>
                  </a:cubicBezTo>
                  <a:cubicBezTo>
                    <a:pt x="1375" y="1848"/>
                    <a:pt x="1375" y="1808"/>
                    <a:pt x="1364" y="1808"/>
                  </a:cubicBezTo>
                  <a:cubicBezTo>
                    <a:pt x="1363" y="1808"/>
                    <a:pt x="1363" y="1808"/>
                    <a:pt x="1362" y="1809"/>
                  </a:cubicBezTo>
                  <a:cubicBezTo>
                    <a:pt x="1370" y="1806"/>
                    <a:pt x="1361" y="1776"/>
                    <a:pt x="1359" y="1768"/>
                  </a:cubicBezTo>
                  <a:cubicBezTo>
                    <a:pt x="1356" y="1761"/>
                    <a:pt x="1353" y="1753"/>
                    <a:pt x="1350" y="1747"/>
                  </a:cubicBezTo>
                  <a:cubicBezTo>
                    <a:pt x="1350" y="1747"/>
                    <a:pt x="1338" y="1742"/>
                    <a:pt x="1339" y="1740"/>
                  </a:cubicBezTo>
                  <a:cubicBezTo>
                    <a:pt x="1342" y="1735"/>
                    <a:pt x="1353" y="1736"/>
                    <a:pt x="1358" y="1735"/>
                  </a:cubicBezTo>
                  <a:cubicBezTo>
                    <a:pt x="1352" y="1730"/>
                    <a:pt x="1348" y="1722"/>
                    <a:pt x="1341" y="1721"/>
                  </a:cubicBezTo>
                  <a:cubicBezTo>
                    <a:pt x="1340" y="1721"/>
                    <a:pt x="1340" y="1721"/>
                    <a:pt x="1339" y="1721"/>
                  </a:cubicBezTo>
                  <a:cubicBezTo>
                    <a:pt x="1332" y="1721"/>
                    <a:pt x="1325" y="1721"/>
                    <a:pt x="1321" y="1707"/>
                  </a:cubicBezTo>
                  <a:cubicBezTo>
                    <a:pt x="1325" y="1706"/>
                    <a:pt x="1339" y="1708"/>
                    <a:pt x="1340" y="1704"/>
                  </a:cubicBezTo>
                  <a:cubicBezTo>
                    <a:pt x="1341" y="1696"/>
                    <a:pt x="1331" y="1689"/>
                    <a:pt x="1327" y="1687"/>
                  </a:cubicBezTo>
                  <a:cubicBezTo>
                    <a:pt x="1325" y="1681"/>
                    <a:pt x="1324" y="1674"/>
                    <a:pt x="1325" y="1667"/>
                  </a:cubicBezTo>
                  <a:cubicBezTo>
                    <a:pt x="1325" y="1663"/>
                    <a:pt x="1329" y="1656"/>
                    <a:pt x="1327" y="1651"/>
                  </a:cubicBezTo>
                  <a:cubicBezTo>
                    <a:pt x="1325" y="1641"/>
                    <a:pt x="1311" y="1644"/>
                    <a:pt x="1311" y="1637"/>
                  </a:cubicBezTo>
                  <a:cubicBezTo>
                    <a:pt x="1311" y="1636"/>
                    <a:pt x="1315" y="1630"/>
                    <a:pt x="1315" y="1627"/>
                  </a:cubicBezTo>
                  <a:cubicBezTo>
                    <a:pt x="1315" y="1623"/>
                    <a:pt x="1314" y="1617"/>
                    <a:pt x="1312" y="1612"/>
                  </a:cubicBezTo>
                  <a:cubicBezTo>
                    <a:pt x="1310" y="1600"/>
                    <a:pt x="1304" y="1592"/>
                    <a:pt x="1299" y="1580"/>
                  </a:cubicBezTo>
                  <a:cubicBezTo>
                    <a:pt x="1296" y="1569"/>
                    <a:pt x="1302" y="1564"/>
                    <a:pt x="1297" y="1556"/>
                  </a:cubicBezTo>
                  <a:cubicBezTo>
                    <a:pt x="1294" y="1552"/>
                    <a:pt x="1291" y="1550"/>
                    <a:pt x="1288" y="1550"/>
                  </a:cubicBezTo>
                  <a:cubicBezTo>
                    <a:pt x="1287" y="1550"/>
                    <a:pt x="1287" y="1550"/>
                    <a:pt x="1286" y="1550"/>
                  </a:cubicBezTo>
                  <a:cubicBezTo>
                    <a:pt x="1296" y="1547"/>
                    <a:pt x="1300" y="1547"/>
                    <a:pt x="1296" y="1528"/>
                  </a:cubicBezTo>
                  <a:lnTo>
                    <a:pt x="1296" y="1528"/>
                  </a:lnTo>
                  <a:cubicBezTo>
                    <a:pt x="1295" y="1529"/>
                    <a:pt x="1291" y="1530"/>
                    <a:pt x="1290" y="1530"/>
                  </a:cubicBezTo>
                  <a:lnTo>
                    <a:pt x="1290" y="1530"/>
                  </a:lnTo>
                  <a:cubicBezTo>
                    <a:pt x="1287" y="1519"/>
                    <a:pt x="1281" y="1481"/>
                    <a:pt x="1274" y="1476"/>
                  </a:cubicBezTo>
                  <a:cubicBezTo>
                    <a:pt x="1274" y="1476"/>
                    <a:pt x="1274" y="1476"/>
                    <a:pt x="1274" y="1476"/>
                  </a:cubicBezTo>
                  <a:cubicBezTo>
                    <a:pt x="1273" y="1476"/>
                    <a:pt x="1268" y="1482"/>
                    <a:pt x="1264" y="1482"/>
                  </a:cubicBezTo>
                  <a:cubicBezTo>
                    <a:pt x="1263" y="1482"/>
                    <a:pt x="1262" y="1481"/>
                    <a:pt x="1262" y="1478"/>
                  </a:cubicBezTo>
                  <a:cubicBezTo>
                    <a:pt x="1261" y="1471"/>
                    <a:pt x="1264" y="1459"/>
                    <a:pt x="1263" y="1451"/>
                  </a:cubicBezTo>
                  <a:cubicBezTo>
                    <a:pt x="1262" y="1430"/>
                    <a:pt x="1257" y="1406"/>
                    <a:pt x="1249" y="1385"/>
                  </a:cubicBezTo>
                  <a:cubicBezTo>
                    <a:pt x="1244" y="1374"/>
                    <a:pt x="1236" y="1369"/>
                    <a:pt x="1232" y="1357"/>
                  </a:cubicBezTo>
                  <a:cubicBezTo>
                    <a:pt x="1226" y="1340"/>
                    <a:pt x="1222" y="1342"/>
                    <a:pt x="1212" y="1338"/>
                  </a:cubicBezTo>
                  <a:lnTo>
                    <a:pt x="1212" y="1338"/>
                  </a:lnTo>
                  <a:cubicBezTo>
                    <a:pt x="1212" y="1338"/>
                    <a:pt x="1212" y="1338"/>
                    <a:pt x="1212" y="1338"/>
                  </a:cubicBezTo>
                  <a:cubicBezTo>
                    <a:pt x="1216" y="1338"/>
                    <a:pt x="1226" y="1306"/>
                    <a:pt x="1214" y="1305"/>
                  </a:cubicBezTo>
                  <a:cubicBezTo>
                    <a:pt x="1214" y="1305"/>
                    <a:pt x="1214" y="1305"/>
                    <a:pt x="1214" y="1305"/>
                  </a:cubicBezTo>
                  <a:cubicBezTo>
                    <a:pt x="1208" y="1305"/>
                    <a:pt x="1207" y="1336"/>
                    <a:pt x="1200" y="1336"/>
                  </a:cubicBezTo>
                  <a:cubicBezTo>
                    <a:pt x="1200" y="1336"/>
                    <a:pt x="1200" y="1336"/>
                    <a:pt x="1200" y="1336"/>
                  </a:cubicBezTo>
                  <a:cubicBezTo>
                    <a:pt x="1200" y="1336"/>
                    <a:pt x="1203" y="1310"/>
                    <a:pt x="1203" y="1307"/>
                  </a:cubicBezTo>
                  <a:cubicBezTo>
                    <a:pt x="1206" y="1298"/>
                    <a:pt x="1209" y="1282"/>
                    <a:pt x="1218" y="1279"/>
                  </a:cubicBezTo>
                  <a:lnTo>
                    <a:pt x="1218" y="1279"/>
                  </a:lnTo>
                  <a:cubicBezTo>
                    <a:pt x="1217" y="1280"/>
                    <a:pt x="1216" y="1280"/>
                    <a:pt x="1215" y="1280"/>
                  </a:cubicBezTo>
                  <a:cubicBezTo>
                    <a:pt x="1204" y="1280"/>
                    <a:pt x="1202" y="1259"/>
                    <a:pt x="1193" y="1250"/>
                  </a:cubicBezTo>
                  <a:cubicBezTo>
                    <a:pt x="1187" y="1234"/>
                    <a:pt x="1189" y="1234"/>
                    <a:pt x="1198" y="1233"/>
                  </a:cubicBezTo>
                  <a:cubicBezTo>
                    <a:pt x="1205" y="1232"/>
                    <a:pt x="1198" y="1220"/>
                    <a:pt x="1203" y="1218"/>
                  </a:cubicBezTo>
                  <a:lnTo>
                    <a:pt x="1203" y="1218"/>
                  </a:lnTo>
                  <a:lnTo>
                    <a:pt x="1180" y="1226"/>
                  </a:lnTo>
                  <a:cubicBezTo>
                    <a:pt x="1174" y="1211"/>
                    <a:pt x="1191" y="1201"/>
                    <a:pt x="1190" y="1199"/>
                  </a:cubicBezTo>
                  <a:cubicBezTo>
                    <a:pt x="1183" y="1191"/>
                    <a:pt x="1166" y="1182"/>
                    <a:pt x="1168" y="1167"/>
                  </a:cubicBezTo>
                  <a:cubicBezTo>
                    <a:pt x="1170" y="1156"/>
                    <a:pt x="1167" y="1116"/>
                    <a:pt x="1153" y="1113"/>
                  </a:cubicBezTo>
                  <a:cubicBezTo>
                    <a:pt x="1146" y="1111"/>
                    <a:pt x="1145" y="1086"/>
                    <a:pt x="1136" y="1081"/>
                  </a:cubicBezTo>
                  <a:cubicBezTo>
                    <a:pt x="1120" y="1071"/>
                    <a:pt x="1138" y="1063"/>
                    <a:pt x="1136" y="1053"/>
                  </a:cubicBezTo>
                  <a:cubicBezTo>
                    <a:pt x="1134" y="1043"/>
                    <a:pt x="1125" y="1040"/>
                    <a:pt x="1121" y="1031"/>
                  </a:cubicBezTo>
                  <a:cubicBezTo>
                    <a:pt x="1119" y="1021"/>
                    <a:pt x="1120" y="1020"/>
                    <a:pt x="1123" y="1020"/>
                  </a:cubicBezTo>
                  <a:cubicBezTo>
                    <a:pt x="1124" y="1020"/>
                    <a:pt x="1125" y="1020"/>
                    <a:pt x="1127" y="1020"/>
                  </a:cubicBezTo>
                  <a:cubicBezTo>
                    <a:pt x="1133" y="1020"/>
                    <a:pt x="1121" y="1004"/>
                    <a:pt x="1120" y="1004"/>
                  </a:cubicBezTo>
                  <a:cubicBezTo>
                    <a:pt x="1114" y="998"/>
                    <a:pt x="1116" y="995"/>
                    <a:pt x="1115" y="990"/>
                  </a:cubicBezTo>
                  <a:cubicBezTo>
                    <a:pt x="1115" y="987"/>
                    <a:pt x="1112" y="985"/>
                    <a:pt x="1110" y="985"/>
                  </a:cubicBezTo>
                  <a:cubicBezTo>
                    <a:pt x="1106" y="985"/>
                    <a:pt x="1101" y="988"/>
                    <a:pt x="1098" y="988"/>
                  </a:cubicBezTo>
                  <a:cubicBezTo>
                    <a:pt x="1095" y="988"/>
                    <a:pt x="1095" y="985"/>
                    <a:pt x="1099" y="976"/>
                  </a:cubicBezTo>
                  <a:cubicBezTo>
                    <a:pt x="1105" y="964"/>
                    <a:pt x="1098" y="947"/>
                    <a:pt x="1086" y="939"/>
                  </a:cubicBezTo>
                  <a:cubicBezTo>
                    <a:pt x="1073" y="930"/>
                    <a:pt x="1067" y="923"/>
                    <a:pt x="1077" y="909"/>
                  </a:cubicBezTo>
                  <a:cubicBezTo>
                    <a:pt x="1084" y="901"/>
                    <a:pt x="1055" y="878"/>
                    <a:pt x="1061" y="867"/>
                  </a:cubicBezTo>
                  <a:lnTo>
                    <a:pt x="1061" y="867"/>
                  </a:lnTo>
                  <a:cubicBezTo>
                    <a:pt x="1060" y="868"/>
                    <a:pt x="1059" y="869"/>
                    <a:pt x="1058" y="869"/>
                  </a:cubicBezTo>
                  <a:cubicBezTo>
                    <a:pt x="1050" y="869"/>
                    <a:pt x="1027" y="845"/>
                    <a:pt x="1038" y="845"/>
                  </a:cubicBezTo>
                  <a:cubicBezTo>
                    <a:pt x="1039" y="845"/>
                    <a:pt x="1041" y="845"/>
                    <a:pt x="1042" y="845"/>
                  </a:cubicBezTo>
                  <a:cubicBezTo>
                    <a:pt x="1059" y="839"/>
                    <a:pt x="1038" y="826"/>
                    <a:pt x="1032" y="814"/>
                  </a:cubicBezTo>
                  <a:cubicBezTo>
                    <a:pt x="1028" y="807"/>
                    <a:pt x="1023" y="797"/>
                    <a:pt x="1023" y="789"/>
                  </a:cubicBezTo>
                  <a:cubicBezTo>
                    <a:pt x="1022" y="784"/>
                    <a:pt x="1026" y="785"/>
                    <a:pt x="1024" y="779"/>
                  </a:cubicBezTo>
                  <a:cubicBezTo>
                    <a:pt x="1021" y="771"/>
                    <a:pt x="1008" y="747"/>
                    <a:pt x="1001" y="747"/>
                  </a:cubicBezTo>
                  <a:cubicBezTo>
                    <a:pt x="1000" y="747"/>
                    <a:pt x="1000" y="747"/>
                    <a:pt x="1000" y="747"/>
                  </a:cubicBezTo>
                  <a:cubicBezTo>
                    <a:pt x="1006" y="744"/>
                    <a:pt x="1012" y="744"/>
                    <a:pt x="1008" y="731"/>
                  </a:cubicBezTo>
                  <a:cubicBezTo>
                    <a:pt x="1005" y="724"/>
                    <a:pt x="990" y="715"/>
                    <a:pt x="995" y="709"/>
                  </a:cubicBezTo>
                  <a:lnTo>
                    <a:pt x="995" y="709"/>
                  </a:lnTo>
                  <a:cubicBezTo>
                    <a:pt x="995" y="709"/>
                    <a:pt x="995" y="709"/>
                    <a:pt x="995" y="709"/>
                  </a:cubicBezTo>
                  <a:cubicBezTo>
                    <a:pt x="994" y="709"/>
                    <a:pt x="990" y="703"/>
                    <a:pt x="987" y="703"/>
                  </a:cubicBezTo>
                  <a:cubicBezTo>
                    <a:pt x="987" y="703"/>
                    <a:pt x="987" y="703"/>
                    <a:pt x="987" y="703"/>
                  </a:cubicBezTo>
                  <a:cubicBezTo>
                    <a:pt x="986" y="703"/>
                    <a:pt x="986" y="703"/>
                    <a:pt x="986" y="703"/>
                  </a:cubicBezTo>
                  <a:cubicBezTo>
                    <a:pt x="983" y="703"/>
                    <a:pt x="983" y="697"/>
                    <a:pt x="982" y="694"/>
                  </a:cubicBezTo>
                  <a:cubicBezTo>
                    <a:pt x="981" y="682"/>
                    <a:pt x="978" y="664"/>
                    <a:pt x="967" y="664"/>
                  </a:cubicBezTo>
                  <a:cubicBezTo>
                    <a:pt x="966" y="664"/>
                    <a:pt x="964" y="665"/>
                    <a:pt x="963" y="665"/>
                  </a:cubicBezTo>
                  <a:lnTo>
                    <a:pt x="963" y="665"/>
                  </a:lnTo>
                  <a:cubicBezTo>
                    <a:pt x="966" y="663"/>
                    <a:pt x="975" y="658"/>
                    <a:pt x="967" y="652"/>
                  </a:cubicBezTo>
                  <a:cubicBezTo>
                    <a:pt x="958" y="646"/>
                    <a:pt x="957" y="649"/>
                    <a:pt x="952" y="637"/>
                  </a:cubicBezTo>
                  <a:lnTo>
                    <a:pt x="952" y="637"/>
                  </a:lnTo>
                  <a:cubicBezTo>
                    <a:pt x="953" y="639"/>
                    <a:pt x="954" y="640"/>
                    <a:pt x="956" y="640"/>
                  </a:cubicBezTo>
                  <a:cubicBezTo>
                    <a:pt x="959" y="640"/>
                    <a:pt x="964" y="634"/>
                    <a:pt x="960" y="627"/>
                  </a:cubicBezTo>
                  <a:cubicBezTo>
                    <a:pt x="958" y="618"/>
                    <a:pt x="953" y="611"/>
                    <a:pt x="947" y="604"/>
                  </a:cubicBezTo>
                  <a:cubicBezTo>
                    <a:pt x="940" y="594"/>
                    <a:pt x="936" y="591"/>
                    <a:pt x="932" y="591"/>
                  </a:cubicBezTo>
                  <a:cubicBezTo>
                    <a:pt x="930" y="591"/>
                    <a:pt x="928" y="592"/>
                    <a:pt x="925" y="593"/>
                  </a:cubicBezTo>
                  <a:cubicBezTo>
                    <a:pt x="918" y="578"/>
                    <a:pt x="921" y="581"/>
                    <a:pt x="925" y="573"/>
                  </a:cubicBezTo>
                  <a:cubicBezTo>
                    <a:pt x="925" y="573"/>
                    <a:pt x="915" y="570"/>
                    <a:pt x="911" y="570"/>
                  </a:cubicBezTo>
                  <a:cubicBezTo>
                    <a:pt x="910" y="570"/>
                    <a:pt x="910" y="570"/>
                    <a:pt x="910" y="570"/>
                  </a:cubicBezTo>
                  <a:cubicBezTo>
                    <a:pt x="919" y="566"/>
                    <a:pt x="923" y="560"/>
                    <a:pt x="930" y="551"/>
                  </a:cubicBezTo>
                  <a:cubicBezTo>
                    <a:pt x="921" y="546"/>
                    <a:pt x="913" y="542"/>
                    <a:pt x="905" y="538"/>
                  </a:cubicBezTo>
                  <a:cubicBezTo>
                    <a:pt x="891" y="531"/>
                    <a:pt x="888" y="514"/>
                    <a:pt x="883" y="498"/>
                  </a:cubicBezTo>
                  <a:cubicBezTo>
                    <a:pt x="881" y="490"/>
                    <a:pt x="872" y="464"/>
                    <a:pt x="863" y="464"/>
                  </a:cubicBezTo>
                  <a:cubicBezTo>
                    <a:pt x="863" y="464"/>
                    <a:pt x="862" y="464"/>
                    <a:pt x="862" y="464"/>
                  </a:cubicBezTo>
                  <a:cubicBezTo>
                    <a:pt x="855" y="467"/>
                    <a:pt x="848" y="471"/>
                    <a:pt x="841" y="474"/>
                  </a:cubicBezTo>
                  <a:cubicBezTo>
                    <a:pt x="835" y="463"/>
                    <a:pt x="850" y="460"/>
                    <a:pt x="854" y="458"/>
                  </a:cubicBezTo>
                  <a:lnTo>
                    <a:pt x="854" y="458"/>
                  </a:lnTo>
                  <a:cubicBezTo>
                    <a:pt x="854" y="458"/>
                    <a:pt x="853" y="458"/>
                    <a:pt x="853" y="458"/>
                  </a:cubicBezTo>
                  <a:cubicBezTo>
                    <a:pt x="848" y="458"/>
                    <a:pt x="849" y="440"/>
                    <a:pt x="853" y="438"/>
                  </a:cubicBezTo>
                  <a:cubicBezTo>
                    <a:pt x="857" y="436"/>
                    <a:pt x="863" y="433"/>
                    <a:pt x="858" y="425"/>
                  </a:cubicBezTo>
                  <a:lnTo>
                    <a:pt x="858" y="425"/>
                  </a:lnTo>
                  <a:lnTo>
                    <a:pt x="837" y="436"/>
                  </a:lnTo>
                  <a:lnTo>
                    <a:pt x="837" y="436"/>
                  </a:lnTo>
                  <a:cubicBezTo>
                    <a:pt x="848" y="429"/>
                    <a:pt x="825" y="387"/>
                    <a:pt x="818" y="375"/>
                  </a:cubicBezTo>
                  <a:lnTo>
                    <a:pt x="818" y="375"/>
                  </a:lnTo>
                  <a:cubicBezTo>
                    <a:pt x="822" y="384"/>
                    <a:pt x="816" y="386"/>
                    <a:pt x="813" y="388"/>
                  </a:cubicBezTo>
                  <a:cubicBezTo>
                    <a:pt x="804" y="371"/>
                    <a:pt x="820" y="354"/>
                    <a:pt x="801" y="343"/>
                  </a:cubicBezTo>
                  <a:cubicBezTo>
                    <a:pt x="798" y="343"/>
                    <a:pt x="781" y="335"/>
                    <a:pt x="785" y="329"/>
                  </a:cubicBezTo>
                  <a:cubicBezTo>
                    <a:pt x="785" y="328"/>
                    <a:pt x="787" y="328"/>
                    <a:pt x="788" y="328"/>
                  </a:cubicBezTo>
                  <a:cubicBezTo>
                    <a:pt x="790" y="328"/>
                    <a:pt x="792" y="328"/>
                    <a:pt x="794" y="328"/>
                  </a:cubicBezTo>
                  <a:cubicBezTo>
                    <a:pt x="798" y="328"/>
                    <a:pt x="801" y="327"/>
                    <a:pt x="797" y="322"/>
                  </a:cubicBezTo>
                  <a:cubicBezTo>
                    <a:pt x="789" y="309"/>
                    <a:pt x="781" y="308"/>
                    <a:pt x="775" y="292"/>
                  </a:cubicBezTo>
                  <a:cubicBezTo>
                    <a:pt x="770" y="280"/>
                    <a:pt x="768" y="268"/>
                    <a:pt x="760" y="256"/>
                  </a:cubicBezTo>
                  <a:cubicBezTo>
                    <a:pt x="755" y="249"/>
                    <a:pt x="748" y="244"/>
                    <a:pt x="744" y="244"/>
                  </a:cubicBezTo>
                  <a:cubicBezTo>
                    <a:pt x="741" y="244"/>
                    <a:pt x="740" y="248"/>
                    <a:pt x="745" y="256"/>
                  </a:cubicBezTo>
                  <a:cubicBezTo>
                    <a:pt x="740" y="248"/>
                    <a:pt x="734" y="240"/>
                    <a:pt x="730" y="232"/>
                  </a:cubicBezTo>
                  <a:cubicBezTo>
                    <a:pt x="726" y="224"/>
                    <a:pt x="727" y="218"/>
                    <a:pt x="726" y="211"/>
                  </a:cubicBezTo>
                  <a:cubicBezTo>
                    <a:pt x="724" y="205"/>
                    <a:pt x="719" y="202"/>
                    <a:pt x="716" y="199"/>
                  </a:cubicBezTo>
                  <a:cubicBezTo>
                    <a:pt x="713" y="197"/>
                    <a:pt x="711" y="196"/>
                    <a:pt x="709" y="196"/>
                  </a:cubicBezTo>
                  <a:cubicBezTo>
                    <a:pt x="706" y="196"/>
                    <a:pt x="704" y="199"/>
                    <a:pt x="701" y="202"/>
                  </a:cubicBezTo>
                  <a:cubicBezTo>
                    <a:pt x="708" y="204"/>
                    <a:pt x="709" y="209"/>
                    <a:pt x="705" y="209"/>
                  </a:cubicBezTo>
                  <a:cubicBezTo>
                    <a:pt x="704" y="209"/>
                    <a:pt x="703" y="209"/>
                    <a:pt x="702" y="208"/>
                  </a:cubicBezTo>
                  <a:cubicBezTo>
                    <a:pt x="696" y="206"/>
                    <a:pt x="688" y="201"/>
                    <a:pt x="685" y="194"/>
                  </a:cubicBezTo>
                  <a:cubicBezTo>
                    <a:pt x="678" y="181"/>
                    <a:pt x="706" y="192"/>
                    <a:pt x="695" y="178"/>
                  </a:cubicBezTo>
                  <a:cubicBezTo>
                    <a:pt x="691" y="173"/>
                    <a:pt x="671" y="154"/>
                    <a:pt x="664" y="154"/>
                  </a:cubicBezTo>
                  <a:cubicBezTo>
                    <a:pt x="662" y="154"/>
                    <a:pt x="661" y="156"/>
                    <a:pt x="662" y="158"/>
                  </a:cubicBezTo>
                  <a:cubicBezTo>
                    <a:pt x="662" y="166"/>
                    <a:pt x="664" y="170"/>
                    <a:pt x="659" y="170"/>
                  </a:cubicBezTo>
                  <a:cubicBezTo>
                    <a:pt x="658" y="170"/>
                    <a:pt x="656" y="170"/>
                    <a:pt x="653" y="169"/>
                  </a:cubicBezTo>
                  <a:cubicBezTo>
                    <a:pt x="647" y="166"/>
                    <a:pt x="637" y="161"/>
                    <a:pt x="636" y="153"/>
                  </a:cubicBezTo>
                  <a:cubicBezTo>
                    <a:pt x="634" y="140"/>
                    <a:pt x="660" y="137"/>
                    <a:pt x="658" y="134"/>
                  </a:cubicBezTo>
                  <a:cubicBezTo>
                    <a:pt x="655" y="126"/>
                    <a:pt x="645" y="118"/>
                    <a:pt x="638" y="116"/>
                  </a:cubicBezTo>
                  <a:cubicBezTo>
                    <a:pt x="637" y="115"/>
                    <a:pt x="635" y="115"/>
                    <a:pt x="634" y="115"/>
                  </a:cubicBezTo>
                  <a:cubicBezTo>
                    <a:pt x="630" y="115"/>
                    <a:pt x="629" y="119"/>
                    <a:pt x="625" y="119"/>
                  </a:cubicBezTo>
                  <a:cubicBezTo>
                    <a:pt x="624" y="119"/>
                    <a:pt x="623" y="119"/>
                    <a:pt x="622" y="118"/>
                  </a:cubicBezTo>
                  <a:cubicBezTo>
                    <a:pt x="607" y="113"/>
                    <a:pt x="626" y="97"/>
                    <a:pt x="612" y="92"/>
                  </a:cubicBezTo>
                  <a:cubicBezTo>
                    <a:pt x="607" y="90"/>
                    <a:pt x="603" y="89"/>
                    <a:pt x="600" y="89"/>
                  </a:cubicBezTo>
                  <a:cubicBezTo>
                    <a:pt x="593" y="89"/>
                    <a:pt x="589" y="92"/>
                    <a:pt x="585" y="96"/>
                  </a:cubicBezTo>
                  <a:lnTo>
                    <a:pt x="585" y="96"/>
                  </a:lnTo>
                  <a:cubicBezTo>
                    <a:pt x="589" y="91"/>
                    <a:pt x="595" y="87"/>
                    <a:pt x="595" y="80"/>
                  </a:cubicBezTo>
                  <a:cubicBezTo>
                    <a:pt x="593" y="72"/>
                    <a:pt x="583" y="54"/>
                    <a:pt x="570" y="49"/>
                  </a:cubicBezTo>
                  <a:cubicBezTo>
                    <a:pt x="570" y="49"/>
                    <a:pt x="570" y="49"/>
                    <a:pt x="570" y="49"/>
                  </a:cubicBezTo>
                  <a:lnTo>
                    <a:pt x="570" y="49"/>
                  </a:lnTo>
                  <a:cubicBezTo>
                    <a:pt x="566" y="49"/>
                    <a:pt x="572" y="59"/>
                    <a:pt x="565" y="59"/>
                  </a:cubicBezTo>
                  <a:cubicBezTo>
                    <a:pt x="564" y="59"/>
                    <a:pt x="564" y="59"/>
                    <a:pt x="563" y="59"/>
                  </a:cubicBezTo>
                  <a:cubicBezTo>
                    <a:pt x="555" y="57"/>
                    <a:pt x="547" y="51"/>
                    <a:pt x="540" y="46"/>
                  </a:cubicBezTo>
                  <a:cubicBezTo>
                    <a:pt x="533" y="40"/>
                    <a:pt x="529" y="31"/>
                    <a:pt x="521" y="27"/>
                  </a:cubicBezTo>
                  <a:cubicBezTo>
                    <a:pt x="519" y="26"/>
                    <a:pt x="517" y="26"/>
                    <a:pt x="515" y="26"/>
                  </a:cubicBezTo>
                  <a:cubicBezTo>
                    <a:pt x="510" y="26"/>
                    <a:pt x="506" y="28"/>
                    <a:pt x="502" y="28"/>
                  </a:cubicBezTo>
                  <a:cubicBezTo>
                    <a:pt x="499" y="28"/>
                    <a:pt x="496" y="27"/>
                    <a:pt x="493" y="25"/>
                  </a:cubicBezTo>
                  <a:cubicBezTo>
                    <a:pt x="488" y="21"/>
                    <a:pt x="491" y="9"/>
                    <a:pt x="481" y="9"/>
                  </a:cubicBezTo>
                  <a:cubicBezTo>
                    <a:pt x="481" y="9"/>
                    <a:pt x="480" y="9"/>
                    <a:pt x="479" y="9"/>
                  </a:cubicBezTo>
                  <a:cubicBezTo>
                    <a:pt x="469" y="11"/>
                    <a:pt x="466" y="20"/>
                    <a:pt x="455" y="20"/>
                  </a:cubicBezTo>
                  <a:cubicBezTo>
                    <a:pt x="452" y="20"/>
                    <a:pt x="450" y="19"/>
                    <a:pt x="447" y="19"/>
                  </a:cubicBezTo>
                  <a:lnTo>
                    <a:pt x="449" y="12"/>
                  </a:lnTo>
                  <a:cubicBezTo>
                    <a:pt x="448" y="9"/>
                    <a:pt x="449" y="8"/>
                    <a:pt x="451" y="8"/>
                  </a:cubicBezTo>
                  <a:cubicBezTo>
                    <a:pt x="452" y="8"/>
                    <a:pt x="453" y="8"/>
                    <a:pt x="454" y="8"/>
                  </a:cubicBezTo>
                  <a:cubicBezTo>
                    <a:pt x="456" y="6"/>
                    <a:pt x="443" y="6"/>
                    <a:pt x="432" y="6"/>
                  </a:cubicBezTo>
                  <a:cubicBezTo>
                    <a:pt x="426" y="6"/>
                    <a:pt x="421" y="6"/>
                    <a:pt x="419" y="6"/>
                  </a:cubicBezTo>
                  <a:cubicBezTo>
                    <a:pt x="410" y="6"/>
                    <a:pt x="405" y="1"/>
                    <a:pt x="398" y="1"/>
                  </a:cubicBezTo>
                  <a:close/>
                  <a:moveTo>
                    <a:pt x="1201" y="4658"/>
                  </a:moveTo>
                  <a:cubicBezTo>
                    <a:pt x="1201" y="4658"/>
                    <a:pt x="1201" y="4658"/>
                    <a:pt x="1201" y="4658"/>
                  </a:cubicBezTo>
                  <a:lnTo>
                    <a:pt x="1201" y="4658"/>
                  </a:lnTo>
                  <a:cubicBezTo>
                    <a:pt x="1201" y="4658"/>
                    <a:pt x="1201" y="4658"/>
                    <a:pt x="1201" y="4658"/>
                  </a:cubicBezTo>
                  <a:close/>
                  <a:moveTo>
                    <a:pt x="1201" y="4658"/>
                  </a:moveTo>
                  <a:cubicBezTo>
                    <a:pt x="1201" y="4658"/>
                    <a:pt x="1201" y="4659"/>
                    <a:pt x="1201" y="4659"/>
                  </a:cubicBezTo>
                  <a:lnTo>
                    <a:pt x="1201" y="4659"/>
                  </a:lnTo>
                  <a:cubicBezTo>
                    <a:pt x="1201" y="4659"/>
                    <a:pt x="1201" y="4658"/>
                    <a:pt x="1201" y="4658"/>
                  </a:cubicBezTo>
                  <a:close/>
                  <a:moveTo>
                    <a:pt x="169" y="1729"/>
                  </a:moveTo>
                  <a:cubicBezTo>
                    <a:pt x="168" y="1729"/>
                    <a:pt x="166" y="1730"/>
                    <a:pt x="166" y="1732"/>
                  </a:cubicBezTo>
                  <a:lnTo>
                    <a:pt x="166" y="1732"/>
                  </a:lnTo>
                  <a:cubicBezTo>
                    <a:pt x="166" y="1732"/>
                    <a:pt x="166" y="1732"/>
                    <a:pt x="166" y="1732"/>
                  </a:cubicBezTo>
                  <a:cubicBezTo>
                    <a:pt x="166" y="1732"/>
                    <a:pt x="170" y="1743"/>
                    <a:pt x="170" y="1746"/>
                  </a:cubicBezTo>
                  <a:cubicBezTo>
                    <a:pt x="171" y="1752"/>
                    <a:pt x="171" y="1760"/>
                    <a:pt x="168" y="1765"/>
                  </a:cubicBezTo>
                  <a:cubicBezTo>
                    <a:pt x="168" y="1781"/>
                    <a:pt x="168" y="1797"/>
                    <a:pt x="173" y="1814"/>
                  </a:cubicBezTo>
                  <a:cubicBezTo>
                    <a:pt x="174" y="1818"/>
                    <a:pt x="176" y="1819"/>
                    <a:pt x="179" y="1819"/>
                  </a:cubicBezTo>
                  <a:cubicBezTo>
                    <a:pt x="180" y="1819"/>
                    <a:pt x="181" y="1819"/>
                    <a:pt x="183" y="1819"/>
                  </a:cubicBezTo>
                  <a:cubicBezTo>
                    <a:pt x="186" y="1819"/>
                    <a:pt x="190" y="1820"/>
                    <a:pt x="192" y="1826"/>
                  </a:cubicBezTo>
                  <a:cubicBezTo>
                    <a:pt x="196" y="1836"/>
                    <a:pt x="194" y="1843"/>
                    <a:pt x="191" y="1852"/>
                  </a:cubicBezTo>
                  <a:cubicBezTo>
                    <a:pt x="187" y="1853"/>
                    <a:pt x="186" y="1854"/>
                    <a:pt x="188" y="1862"/>
                  </a:cubicBezTo>
                  <a:cubicBezTo>
                    <a:pt x="189" y="1869"/>
                    <a:pt x="190" y="1870"/>
                    <a:pt x="191" y="1870"/>
                  </a:cubicBezTo>
                  <a:cubicBezTo>
                    <a:pt x="192" y="1870"/>
                    <a:pt x="192" y="1870"/>
                    <a:pt x="194" y="1870"/>
                  </a:cubicBezTo>
                  <a:cubicBezTo>
                    <a:pt x="195" y="1870"/>
                    <a:pt x="196" y="1870"/>
                    <a:pt x="197" y="1871"/>
                  </a:cubicBezTo>
                  <a:cubicBezTo>
                    <a:pt x="201" y="1871"/>
                    <a:pt x="205" y="1881"/>
                    <a:pt x="203" y="1885"/>
                  </a:cubicBezTo>
                  <a:cubicBezTo>
                    <a:pt x="202" y="1889"/>
                    <a:pt x="199" y="1889"/>
                    <a:pt x="196" y="1889"/>
                  </a:cubicBezTo>
                  <a:cubicBezTo>
                    <a:pt x="196" y="1889"/>
                    <a:pt x="195" y="1889"/>
                    <a:pt x="195" y="1889"/>
                  </a:cubicBezTo>
                  <a:cubicBezTo>
                    <a:pt x="191" y="1889"/>
                    <a:pt x="187" y="1890"/>
                    <a:pt x="189" y="1901"/>
                  </a:cubicBezTo>
                  <a:cubicBezTo>
                    <a:pt x="191" y="1908"/>
                    <a:pt x="199" y="1922"/>
                    <a:pt x="204" y="1922"/>
                  </a:cubicBezTo>
                  <a:cubicBezTo>
                    <a:pt x="205" y="1922"/>
                    <a:pt x="205" y="1922"/>
                    <a:pt x="205" y="1922"/>
                  </a:cubicBezTo>
                  <a:cubicBezTo>
                    <a:pt x="207" y="1926"/>
                    <a:pt x="207" y="1933"/>
                    <a:pt x="209" y="1936"/>
                  </a:cubicBezTo>
                  <a:cubicBezTo>
                    <a:pt x="210" y="1941"/>
                    <a:pt x="228" y="1976"/>
                    <a:pt x="227" y="1979"/>
                  </a:cubicBezTo>
                  <a:cubicBezTo>
                    <a:pt x="227" y="1980"/>
                    <a:pt x="226" y="1980"/>
                    <a:pt x="225" y="1980"/>
                  </a:cubicBezTo>
                  <a:cubicBezTo>
                    <a:pt x="220" y="1980"/>
                    <a:pt x="209" y="1964"/>
                    <a:pt x="205" y="1964"/>
                  </a:cubicBezTo>
                  <a:cubicBezTo>
                    <a:pt x="205" y="1964"/>
                    <a:pt x="205" y="1964"/>
                    <a:pt x="205" y="1964"/>
                  </a:cubicBezTo>
                  <a:cubicBezTo>
                    <a:pt x="205" y="1964"/>
                    <a:pt x="205" y="1964"/>
                    <a:pt x="205" y="1964"/>
                  </a:cubicBezTo>
                  <a:cubicBezTo>
                    <a:pt x="209" y="1964"/>
                    <a:pt x="224" y="2009"/>
                    <a:pt x="228" y="2013"/>
                  </a:cubicBezTo>
                  <a:cubicBezTo>
                    <a:pt x="235" y="2020"/>
                    <a:pt x="234" y="2027"/>
                    <a:pt x="230" y="2036"/>
                  </a:cubicBezTo>
                  <a:cubicBezTo>
                    <a:pt x="225" y="2051"/>
                    <a:pt x="233" y="2048"/>
                    <a:pt x="236" y="2057"/>
                  </a:cubicBezTo>
                  <a:cubicBezTo>
                    <a:pt x="237" y="2066"/>
                    <a:pt x="238" y="2068"/>
                    <a:pt x="237" y="2076"/>
                  </a:cubicBezTo>
                  <a:cubicBezTo>
                    <a:pt x="236" y="2078"/>
                    <a:pt x="236" y="2081"/>
                    <a:pt x="237" y="2084"/>
                  </a:cubicBezTo>
                  <a:cubicBezTo>
                    <a:pt x="238" y="2088"/>
                    <a:pt x="242" y="2091"/>
                    <a:pt x="244" y="2091"/>
                  </a:cubicBezTo>
                  <a:cubicBezTo>
                    <a:pt x="246" y="2091"/>
                    <a:pt x="247" y="2090"/>
                    <a:pt x="248" y="2088"/>
                  </a:cubicBezTo>
                  <a:cubicBezTo>
                    <a:pt x="250" y="2086"/>
                    <a:pt x="252" y="2085"/>
                    <a:pt x="254" y="2085"/>
                  </a:cubicBezTo>
                  <a:cubicBezTo>
                    <a:pt x="256" y="2085"/>
                    <a:pt x="258" y="2086"/>
                    <a:pt x="258" y="2091"/>
                  </a:cubicBezTo>
                  <a:cubicBezTo>
                    <a:pt x="257" y="2101"/>
                    <a:pt x="251" y="2104"/>
                    <a:pt x="251" y="2113"/>
                  </a:cubicBezTo>
                  <a:cubicBezTo>
                    <a:pt x="251" y="2123"/>
                    <a:pt x="256" y="2132"/>
                    <a:pt x="260" y="2140"/>
                  </a:cubicBezTo>
                  <a:cubicBezTo>
                    <a:pt x="262" y="2146"/>
                    <a:pt x="263" y="2153"/>
                    <a:pt x="262" y="2160"/>
                  </a:cubicBezTo>
                  <a:cubicBezTo>
                    <a:pt x="260" y="2162"/>
                    <a:pt x="260" y="2165"/>
                    <a:pt x="260" y="2167"/>
                  </a:cubicBezTo>
                  <a:cubicBezTo>
                    <a:pt x="263" y="2179"/>
                    <a:pt x="267" y="2175"/>
                    <a:pt x="271" y="2186"/>
                  </a:cubicBezTo>
                  <a:cubicBezTo>
                    <a:pt x="272" y="2194"/>
                    <a:pt x="271" y="2199"/>
                    <a:pt x="272" y="2207"/>
                  </a:cubicBezTo>
                  <a:cubicBezTo>
                    <a:pt x="274" y="2224"/>
                    <a:pt x="281" y="2245"/>
                    <a:pt x="292" y="2257"/>
                  </a:cubicBezTo>
                  <a:cubicBezTo>
                    <a:pt x="299" y="2266"/>
                    <a:pt x="300" y="2269"/>
                    <a:pt x="292" y="2270"/>
                  </a:cubicBezTo>
                  <a:cubicBezTo>
                    <a:pt x="290" y="2269"/>
                    <a:pt x="289" y="2268"/>
                    <a:pt x="288" y="2268"/>
                  </a:cubicBezTo>
                  <a:lnTo>
                    <a:pt x="288" y="2268"/>
                  </a:lnTo>
                  <a:cubicBezTo>
                    <a:pt x="285" y="2268"/>
                    <a:pt x="287" y="2276"/>
                    <a:pt x="288" y="2282"/>
                  </a:cubicBezTo>
                  <a:cubicBezTo>
                    <a:pt x="291" y="2291"/>
                    <a:pt x="292" y="2302"/>
                    <a:pt x="297" y="2311"/>
                  </a:cubicBezTo>
                  <a:cubicBezTo>
                    <a:pt x="300" y="2317"/>
                    <a:pt x="307" y="2321"/>
                    <a:pt x="306" y="2332"/>
                  </a:cubicBezTo>
                  <a:cubicBezTo>
                    <a:pt x="298" y="2334"/>
                    <a:pt x="306" y="2358"/>
                    <a:pt x="310" y="2365"/>
                  </a:cubicBezTo>
                  <a:cubicBezTo>
                    <a:pt x="313" y="2373"/>
                    <a:pt x="330" y="2380"/>
                    <a:pt x="327" y="2385"/>
                  </a:cubicBezTo>
                  <a:cubicBezTo>
                    <a:pt x="322" y="2395"/>
                    <a:pt x="320" y="2399"/>
                    <a:pt x="322" y="2415"/>
                  </a:cubicBezTo>
                  <a:cubicBezTo>
                    <a:pt x="327" y="2439"/>
                    <a:pt x="334" y="2463"/>
                    <a:pt x="341" y="2485"/>
                  </a:cubicBezTo>
                  <a:cubicBezTo>
                    <a:pt x="344" y="2494"/>
                    <a:pt x="347" y="2502"/>
                    <a:pt x="352" y="2510"/>
                  </a:cubicBezTo>
                  <a:cubicBezTo>
                    <a:pt x="354" y="2514"/>
                    <a:pt x="359" y="2517"/>
                    <a:pt x="360" y="2522"/>
                  </a:cubicBezTo>
                  <a:cubicBezTo>
                    <a:pt x="361" y="2528"/>
                    <a:pt x="356" y="2536"/>
                    <a:pt x="355" y="2541"/>
                  </a:cubicBezTo>
                  <a:cubicBezTo>
                    <a:pt x="354" y="2549"/>
                    <a:pt x="354" y="2558"/>
                    <a:pt x="356" y="2566"/>
                  </a:cubicBezTo>
                  <a:cubicBezTo>
                    <a:pt x="358" y="2576"/>
                    <a:pt x="362" y="2584"/>
                    <a:pt x="368" y="2584"/>
                  </a:cubicBezTo>
                  <a:cubicBezTo>
                    <a:pt x="368" y="2584"/>
                    <a:pt x="369" y="2584"/>
                    <a:pt x="369" y="2584"/>
                  </a:cubicBezTo>
                  <a:lnTo>
                    <a:pt x="369" y="2584"/>
                  </a:lnTo>
                  <a:cubicBezTo>
                    <a:pt x="364" y="2586"/>
                    <a:pt x="381" y="2607"/>
                    <a:pt x="383" y="2612"/>
                  </a:cubicBezTo>
                  <a:cubicBezTo>
                    <a:pt x="384" y="2614"/>
                    <a:pt x="379" y="2630"/>
                    <a:pt x="380" y="2637"/>
                  </a:cubicBezTo>
                  <a:cubicBezTo>
                    <a:pt x="381" y="2647"/>
                    <a:pt x="383" y="2658"/>
                    <a:pt x="388" y="2667"/>
                  </a:cubicBezTo>
                  <a:cubicBezTo>
                    <a:pt x="389" y="2670"/>
                    <a:pt x="391" y="2671"/>
                    <a:pt x="394" y="2671"/>
                  </a:cubicBezTo>
                  <a:cubicBezTo>
                    <a:pt x="397" y="2671"/>
                    <a:pt x="400" y="2669"/>
                    <a:pt x="402" y="2668"/>
                  </a:cubicBezTo>
                  <a:cubicBezTo>
                    <a:pt x="403" y="2672"/>
                    <a:pt x="407" y="2681"/>
                    <a:pt x="407" y="2685"/>
                  </a:cubicBezTo>
                  <a:cubicBezTo>
                    <a:pt x="405" y="2685"/>
                    <a:pt x="404" y="2686"/>
                    <a:pt x="402" y="2688"/>
                  </a:cubicBezTo>
                  <a:cubicBezTo>
                    <a:pt x="402" y="2690"/>
                    <a:pt x="405" y="2698"/>
                    <a:pt x="406" y="2702"/>
                  </a:cubicBezTo>
                  <a:cubicBezTo>
                    <a:pt x="407" y="2705"/>
                    <a:pt x="402" y="2708"/>
                    <a:pt x="403" y="2713"/>
                  </a:cubicBezTo>
                  <a:cubicBezTo>
                    <a:pt x="403" y="2719"/>
                    <a:pt x="406" y="2725"/>
                    <a:pt x="408" y="2731"/>
                  </a:cubicBezTo>
                  <a:cubicBezTo>
                    <a:pt x="414" y="2748"/>
                    <a:pt x="421" y="2753"/>
                    <a:pt x="430" y="2766"/>
                  </a:cubicBezTo>
                  <a:cubicBezTo>
                    <a:pt x="444" y="2783"/>
                    <a:pt x="435" y="2779"/>
                    <a:pt x="426" y="2782"/>
                  </a:cubicBezTo>
                  <a:cubicBezTo>
                    <a:pt x="426" y="2782"/>
                    <a:pt x="426" y="2782"/>
                    <a:pt x="427" y="2782"/>
                  </a:cubicBezTo>
                  <a:cubicBezTo>
                    <a:pt x="431" y="2782"/>
                    <a:pt x="431" y="2793"/>
                    <a:pt x="436" y="2797"/>
                  </a:cubicBezTo>
                  <a:cubicBezTo>
                    <a:pt x="436" y="2797"/>
                    <a:pt x="440" y="2797"/>
                    <a:pt x="442" y="2797"/>
                  </a:cubicBezTo>
                  <a:cubicBezTo>
                    <a:pt x="443" y="2797"/>
                    <a:pt x="444" y="2797"/>
                    <a:pt x="444" y="2797"/>
                  </a:cubicBezTo>
                  <a:cubicBezTo>
                    <a:pt x="446" y="2805"/>
                    <a:pt x="437" y="2806"/>
                    <a:pt x="439" y="2813"/>
                  </a:cubicBezTo>
                  <a:cubicBezTo>
                    <a:pt x="442" y="2821"/>
                    <a:pt x="451" y="2826"/>
                    <a:pt x="456" y="2834"/>
                  </a:cubicBezTo>
                  <a:cubicBezTo>
                    <a:pt x="459" y="2839"/>
                    <a:pt x="459" y="2841"/>
                    <a:pt x="458" y="2841"/>
                  </a:cubicBezTo>
                  <a:cubicBezTo>
                    <a:pt x="456" y="2841"/>
                    <a:pt x="452" y="2838"/>
                    <a:pt x="450" y="2835"/>
                  </a:cubicBezTo>
                  <a:cubicBezTo>
                    <a:pt x="448" y="2833"/>
                    <a:pt x="446" y="2832"/>
                    <a:pt x="444" y="2832"/>
                  </a:cubicBezTo>
                  <a:cubicBezTo>
                    <a:pt x="439" y="2832"/>
                    <a:pt x="436" y="2837"/>
                    <a:pt x="440" y="2845"/>
                  </a:cubicBezTo>
                  <a:cubicBezTo>
                    <a:pt x="445" y="2855"/>
                    <a:pt x="454" y="2865"/>
                    <a:pt x="462" y="2865"/>
                  </a:cubicBezTo>
                  <a:cubicBezTo>
                    <a:pt x="463" y="2865"/>
                    <a:pt x="463" y="2865"/>
                    <a:pt x="464" y="2865"/>
                  </a:cubicBezTo>
                  <a:lnTo>
                    <a:pt x="464" y="2865"/>
                  </a:lnTo>
                  <a:cubicBezTo>
                    <a:pt x="444" y="2870"/>
                    <a:pt x="487" y="2942"/>
                    <a:pt x="472" y="2946"/>
                  </a:cubicBezTo>
                  <a:cubicBezTo>
                    <a:pt x="468" y="2964"/>
                    <a:pt x="484" y="2973"/>
                    <a:pt x="491" y="2989"/>
                  </a:cubicBezTo>
                  <a:cubicBezTo>
                    <a:pt x="495" y="3001"/>
                    <a:pt x="499" y="3013"/>
                    <a:pt x="502" y="3026"/>
                  </a:cubicBezTo>
                  <a:cubicBezTo>
                    <a:pt x="508" y="3042"/>
                    <a:pt x="518" y="3056"/>
                    <a:pt x="523" y="3071"/>
                  </a:cubicBezTo>
                  <a:cubicBezTo>
                    <a:pt x="526" y="3083"/>
                    <a:pt x="522" y="3089"/>
                    <a:pt x="527" y="3103"/>
                  </a:cubicBezTo>
                  <a:cubicBezTo>
                    <a:pt x="529" y="3110"/>
                    <a:pt x="533" y="3119"/>
                    <a:pt x="537" y="3122"/>
                  </a:cubicBezTo>
                  <a:cubicBezTo>
                    <a:pt x="539" y="3123"/>
                    <a:pt x="543" y="3121"/>
                    <a:pt x="544" y="3125"/>
                  </a:cubicBezTo>
                  <a:cubicBezTo>
                    <a:pt x="547" y="3137"/>
                    <a:pt x="537" y="3142"/>
                    <a:pt x="532" y="3144"/>
                  </a:cubicBezTo>
                  <a:cubicBezTo>
                    <a:pt x="532" y="3144"/>
                    <a:pt x="532" y="3143"/>
                    <a:pt x="532" y="3143"/>
                  </a:cubicBezTo>
                  <a:cubicBezTo>
                    <a:pt x="544" y="3143"/>
                    <a:pt x="570" y="3242"/>
                    <a:pt x="574" y="3255"/>
                  </a:cubicBezTo>
                  <a:cubicBezTo>
                    <a:pt x="578" y="3270"/>
                    <a:pt x="579" y="3288"/>
                    <a:pt x="584" y="3301"/>
                  </a:cubicBezTo>
                  <a:cubicBezTo>
                    <a:pt x="588" y="3313"/>
                    <a:pt x="595" y="3325"/>
                    <a:pt x="602" y="3335"/>
                  </a:cubicBezTo>
                  <a:cubicBezTo>
                    <a:pt x="604" y="3337"/>
                    <a:pt x="615" y="3345"/>
                    <a:pt x="619" y="3345"/>
                  </a:cubicBezTo>
                  <a:cubicBezTo>
                    <a:pt x="621" y="3345"/>
                    <a:pt x="621" y="3344"/>
                    <a:pt x="621" y="3343"/>
                  </a:cubicBezTo>
                  <a:lnTo>
                    <a:pt x="621" y="3343"/>
                  </a:lnTo>
                  <a:cubicBezTo>
                    <a:pt x="623" y="3352"/>
                    <a:pt x="605" y="3351"/>
                    <a:pt x="616" y="3364"/>
                  </a:cubicBezTo>
                  <a:cubicBezTo>
                    <a:pt x="617" y="3366"/>
                    <a:pt x="630" y="3378"/>
                    <a:pt x="629" y="3382"/>
                  </a:cubicBezTo>
                  <a:cubicBezTo>
                    <a:pt x="629" y="3382"/>
                    <a:pt x="628" y="3382"/>
                    <a:pt x="628" y="3382"/>
                  </a:cubicBezTo>
                  <a:cubicBezTo>
                    <a:pt x="626" y="3382"/>
                    <a:pt x="620" y="3381"/>
                    <a:pt x="617" y="3381"/>
                  </a:cubicBezTo>
                  <a:cubicBezTo>
                    <a:pt x="615" y="3381"/>
                    <a:pt x="614" y="3381"/>
                    <a:pt x="616" y="3385"/>
                  </a:cubicBezTo>
                  <a:cubicBezTo>
                    <a:pt x="620" y="3394"/>
                    <a:pt x="631" y="3410"/>
                    <a:pt x="639" y="3410"/>
                  </a:cubicBezTo>
                  <a:cubicBezTo>
                    <a:pt x="640" y="3410"/>
                    <a:pt x="640" y="3410"/>
                    <a:pt x="641" y="3410"/>
                  </a:cubicBezTo>
                  <a:lnTo>
                    <a:pt x="641" y="3410"/>
                  </a:lnTo>
                  <a:cubicBezTo>
                    <a:pt x="644" y="3417"/>
                    <a:pt x="637" y="3428"/>
                    <a:pt x="636" y="3431"/>
                  </a:cubicBezTo>
                  <a:cubicBezTo>
                    <a:pt x="636" y="3433"/>
                    <a:pt x="636" y="3456"/>
                    <a:pt x="638" y="3457"/>
                  </a:cubicBezTo>
                  <a:cubicBezTo>
                    <a:pt x="644" y="3460"/>
                    <a:pt x="651" y="3455"/>
                    <a:pt x="657" y="3467"/>
                  </a:cubicBezTo>
                  <a:cubicBezTo>
                    <a:pt x="660" y="3475"/>
                    <a:pt x="658" y="3483"/>
                    <a:pt x="664" y="3492"/>
                  </a:cubicBezTo>
                  <a:cubicBezTo>
                    <a:pt x="668" y="3501"/>
                    <a:pt x="672" y="3502"/>
                    <a:pt x="676" y="3511"/>
                  </a:cubicBezTo>
                  <a:cubicBezTo>
                    <a:pt x="679" y="3523"/>
                    <a:pt x="674" y="3529"/>
                    <a:pt x="678" y="3543"/>
                  </a:cubicBezTo>
                  <a:cubicBezTo>
                    <a:pt x="680" y="3551"/>
                    <a:pt x="685" y="3563"/>
                    <a:pt x="692" y="3563"/>
                  </a:cubicBezTo>
                  <a:cubicBezTo>
                    <a:pt x="692" y="3563"/>
                    <a:pt x="693" y="3563"/>
                    <a:pt x="693" y="3563"/>
                  </a:cubicBezTo>
                  <a:lnTo>
                    <a:pt x="693" y="3563"/>
                  </a:lnTo>
                  <a:cubicBezTo>
                    <a:pt x="692" y="3565"/>
                    <a:pt x="690" y="3585"/>
                    <a:pt x="692" y="3585"/>
                  </a:cubicBezTo>
                  <a:cubicBezTo>
                    <a:pt x="692" y="3585"/>
                    <a:pt x="692" y="3585"/>
                    <a:pt x="692" y="3585"/>
                  </a:cubicBezTo>
                  <a:cubicBezTo>
                    <a:pt x="694" y="3584"/>
                    <a:pt x="697" y="3577"/>
                    <a:pt x="700" y="3577"/>
                  </a:cubicBezTo>
                  <a:cubicBezTo>
                    <a:pt x="702" y="3577"/>
                    <a:pt x="703" y="3579"/>
                    <a:pt x="705" y="3584"/>
                  </a:cubicBezTo>
                  <a:cubicBezTo>
                    <a:pt x="707" y="3591"/>
                    <a:pt x="705" y="3596"/>
                    <a:pt x="705" y="3603"/>
                  </a:cubicBezTo>
                  <a:cubicBezTo>
                    <a:pt x="707" y="3617"/>
                    <a:pt x="715" y="3642"/>
                    <a:pt x="725" y="3646"/>
                  </a:cubicBezTo>
                  <a:lnTo>
                    <a:pt x="725" y="3646"/>
                  </a:lnTo>
                  <a:cubicBezTo>
                    <a:pt x="725" y="3646"/>
                    <a:pt x="725" y="3646"/>
                    <a:pt x="725" y="3646"/>
                  </a:cubicBezTo>
                  <a:cubicBezTo>
                    <a:pt x="720" y="3646"/>
                    <a:pt x="720" y="3670"/>
                    <a:pt x="722" y="3676"/>
                  </a:cubicBezTo>
                  <a:cubicBezTo>
                    <a:pt x="723" y="3676"/>
                    <a:pt x="724" y="3676"/>
                    <a:pt x="725" y="3676"/>
                  </a:cubicBezTo>
                  <a:cubicBezTo>
                    <a:pt x="729" y="3676"/>
                    <a:pt x="730" y="3682"/>
                    <a:pt x="733" y="3690"/>
                  </a:cubicBezTo>
                  <a:cubicBezTo>
                    <a:pt x="738" y="3702"/>
                    <a:pt x="735" y="3696"/>
                    <a:pt x="740" y="3699"/>
                  </a:cubicBezTo>
                  <a:cubicBezTo>
                    <a:pt x="749" y="3702"/>
                    <a:pt x="748" y="3729"/>
                    <a:pt x="751" y="3738"/>
                  </a:cubicBezTo>
                  <a:cubicBezTo>
                    <a:pt x="753" y="3743"/>
                    <a:pt x="757" y="3743"/>
                    <a:pt x="760" y="3750"/>
                  </a:cubicBezTo>
                  <a:cubicBezTo>
                    <a:pt x="765" y="3760"/>
                    <a:pt x="768" y="3771"/>
                    <a:pt x="773" y="3782"/>
                  </a:cubicBezTo>
                  <a:cubicBezTo>
                    <a:pt x="779" y="3799"/>
                    <a:pt x="784" y="3808"/>
                    <a:pt x="794" y="3814"/>
                  </a:cubicBezTo>
                  <a:lnTo>
                    <a:pt x="794" y="3814"/>
                  </a:lnTo>
                  <a:cubicBezTo>
                    <a:pt x="792" y="3813"/>
                    <a:pt x="789" y="3812"/>
                    <a:pt x="787" y="3812"/>
                  </a:cubicBezTo>
                  <a:cubicBezTo>
                    <a:pt x="786" y="3812"/>
                    <a:pt x="785" y="3812"/>
                    <a:pt x="784" y="3813"/>
                  </a:cubicBezTo>
                  <a:cubicBezTo>
                    <a:pt x="779" y="3818"/>
                    <a:pt x="789" y="3826"/>
                    <a:pt x="792" y="3828"/>
                  </a:cubicBezTo>
                  <a:cubicBezTo>
                    <a:pt x="807" y="3837"/>
                    <a:pt x="807" y="3846"/>
                    <a:pt x="799" y="3859"/>
                  </a:cubicBezTo>
                  <a:cubicBezTo>
                    <a:pt x="794" y="3867"/>
                    <a:pt x="829" y="3875"/>
                    <a:pt x="815" y="3880"/>
                  </a:cubicBezTo>
                  <a:cubicBezTo>
                    <a:pt x="807" y="3883"/>
                    <a:pt x="819" y="3913"/>
                    <a:pt x="830" y="3913"/>
                  </a:cubicBezTo>
                  <a:cubicBezTo>
                    <a:pt x="831" y="3913"/>
                    <a:pt x="831" y="3913"/>
                    <a:pt x="832" y="3913"/>
                  </a:cubicBezTo>
                  <a:lnTo>
                    <a:pt x="832" y="3913"/>
                  </a:lnTo>
                  <a:cubicBezTo>
                    <a:pt x="827" y="3915"/>
                    <a:pt x="826" y="3921"/>
                    <a:pt x="826" y="3928"/>
                  </a:cubicBezTo>
                  <a:cubicBezTo>
                    <a:pt x="826" y="3932"/>
                    <a:pt x="830" y="3936"/>
                    <a:pt x="832" y="3941"/>
                  </a:cubicBezTo>
                  <a:cubicBezTo>
                    <a:pt x="836" y="3950"/>
                    <a:pt x="834" y="3956"/>
                    <a:pt x="837" y="3965"/>
                  </a:cubicBezTo>
                  <a:cubicBezTo>
                    <a:pt x="840" y="3974"/>
                    <a:pt x="847" y="3978"/>
                    <a:pt x="850" y="3986"/>
                  </a:cubicBezTo>
                  <a:cubicBezTo>
                    <a:pt x="853" y="3996"/>
                    <a:pt x="857" y="4005"/>
                    <a:pt x="859" y="4015"/>
                  </a:cubicBezTo>
                  <a:cubicBezTo>
                    <a:pt x="863" y="4030"/>
                    <a:pt x="863" y="4040"/>
                    <a:pt x="871" y="4054"/>
                  </a:cubicBezTo>
                  <a:cubicBezTo>
                    <a:pt x="875" y="4061"/>
                    <a:pt x="885" y="4066"/>
                    <a:pt x="886" y="4069"/>
                  </a:cubicBezTo>
                  <a:cubicBezTo>
                    <a:pt x="888" y="4073"/>
                    <a:pt x="880" y="4080"/>
                    <a:pt x="881" y="4086"/>
                  </a:cubicBezTo>
                  <a:cubicBezTo>
                    <a:pt x="881" y="4094"/>
                    <a:pt x="890" y="4096"/>
                    <a:pt x="893" y="4097"/>
                  </a:cubicBezTo>
                  <a:cubicBezTo>
                    <a:pt x="894" y="4097"/>
                    <a:pt x="894" y="4097"/>
                    <a:pt x="895" y="4097"/>
                  </a:cubicBezTo>
                  <a:cubicBezTo>
                    <a:pt x="896" y="4097"/>
                    <a:pt x="899" y="4097"/>
                    <a:pt x="901" y="4097"/>
                  </a:cubicBezTo>
                  <a:cubicBezTo>
                    <a:pt x="906" y="4097"/>
                    <a:pt x="911" y="4098"/>
                    <a:pt x="910" y="4105"/>
                  </a:cubicBezTo>
                  <a:cubicBezTo>
                    <a:pt x="908" y="4114"/>
                    <a:pt x="903" y="4121"/>
                    <a:pt x="905" y="4133"/>
                  </a:cubicBezTo>
                  <a:cubicBezTo>
                    <a:pt x="907" y="4149"/>
                    <a:pt x="930" y="4149"/>
                    <a:pt x="925" y="4165"/>
                  </a:cubicBezTo>
                  <a:cubicBezTo>
                    <a:pt x="921" y="4176"/>
                    <a:pt x="937" y="4204"/>
                    <a:pt x="942" y="4214"/>
                  </a:cubicBezTo>
                  <a:cubicBezTo>
                    <a:pt x="947" y="4225"/>
                    <a:pt x="953" y="4232"/>
                    <a:pt x="956" y="4244"/>
                  </a:cubicBezTo>
                  <a:cubicBezTo>
                    <a:pt x="957" y="4246"/>
                    <a:pt x="957" y="4271"/>
                    <a:pt x="959" y="4271"/>
                  </a:cubicBezTo>
                  <a:cubicBezTo>
                    <a:pt x="959" y="4271"/>
                    <a:pt x="959" y="4271"/>
                    <a:pt x="959" y="4271"/>
                  </a:cubicBezTo>
                  <a:cubicBezTo>
                    <a:pt x="961" y="4269"/>
                    <a:pt x="961" y="4264"/>
                    <a:pt x="964" y="4264"/>
                  </a:cubicBezTo>
                  <a:cubicBezTo>
                    <a:pt x="965" y="4264"/>
                    <a:pt x="966" y="4265"/>
                    <a:pt x="967" y="4266"/>
                  </a:cubicBezTo>
                  <a:cubicBezTo>
                    <a:pt x="971" y="4270"/>
                    <a:pt x="973" y="4275"/>
                    <a:pt x="974" y="4280"/>
                  </a:cubicBezTo>
                  <a:cubicBezTo>
                    <a:pt x="978" y="4289"/>
                    <a:pt x="982" y="4305"/>
                    <a:pt x="975" y="4308"/>
                  </a:cubicBezTo>
                  <a:lnTo>
                    <a:pt x="975" y="4308"/>
                  </a:lnTo>
                  <a:cubicBezTo>
                    <a:pt x="978" y="4307"/>
                    <a:pt x="981" y="4307"/>
                    <a:pt x="982" y="4307"/>
                  </a:cubicBezTo>
                  <a:cubicBezTo>
                    <a:pt x="992" y="4307"/>
                    <a:pt x="979" y="4327"/>
                    <a:pt x="986" y="4338"/>
                  </a:cubicBezTo>
                  <a:cubicBezTo>
                    <a:pt x="993" y="4349"/>
                    <a:pt x="1003" y="4347"/>
                    <a:pt x="1010" y="4361"/>
                  </a:cubicBezTo>
                  <a:cubicBezTo>
                    <a:pt x="1013" y="4364"/>
                    <a:pt x="1012" y="4377"/>
                    <a:pt x="1013" y="4383"/>
                  </a:cubicBezTo>
                  <a:cubicBezTo>
                    <a:pt x="1017" y="4405"/>
                    <a:pt x="1025" y="4392"/>
                    <a:pt x="1030" y="4415"/>
                  </a:cubicBezTo>
                  <a:cubicBezTo>
                    <a:pt x="1035" y="4430"/>
                    <a:pt x="1036" y="4439"/>
                    <a:pt x="1044" y="4454"/>
                  </a:cubicBezTo>
                  <a:cubicBezTo>
                    <a:pt x="1046" y="4459"/>
                    <a:pt x="1056" y="4469"/>
                    <a:pt x="1056" y="4470"/>
                  </a:cubicBezTo>
                  <a:cubicBezTo>
                    <a:pt x="1064" y="4492"/>
                    <a:pt x="1056" y="4523"/>
                    <a:pt x="1073" y="4542"/>
                  </a:cubicBezTo>
                  <a:cubicBezTo>
                    <a:pt x="1076" y="4546"/>
                    <a:pt x="1078" y="4547"/>
                    <a:pt x="1079" y="4547"/>
                  </a:cubicBezTo>
                  <a:cubicBezTo>
                    <a:pt x="1079" y="4547"/>
                    <a:pt x="1080" y="4547"/>
                    <a:pt x="1080" y="4547"/>
                  </a:cubicBezTo>
                  <a:cubicBezTo>
                    <a:pt x="1081" y="4547"/>
                    <a:pt x="1082" y="4547"/>
                    <a:pt x="1085" y="4554"/>
                  </a:cubicBezTo>
                  <a:cubicBezTo>
                    <a:pt x="1084" y="4559"/>
                    <a:pt x="1084" y="4565"/>
                    <a:pt x="1086" y="4571"/>
                  </a:cubicBezTo>
                  <a:cubicBezTo>
                    <a:pt x="1088" y="4575"/>
                    <a:pt x="1091" y="4572"/>
                    <a:pt x="1094" y="4576"/>
                  </a:cubicBezTo>
                  <a:cubicBezTo>
                    <a:pt x="1102" y="4589"/>
                    <a:pt x="1114" y="4617"/>
                    <a:pt x="1135" y="4636"/>
                  </a:cubicBezTo>
                  <a:cubicBezTo>
                    <a:pt x="1151" y="4651"/>
                    <a:pt x="1173" y="4660"/>
                    <a:pt x="1190" y="4660"/>
                  </a:cubicBezTo>
                  <a:cubicBezTo>
                    <a:pt x="1194" y="4660"/>
                    <a:pt x="1198" y="4660"/>
                    <a:pt x="1201" y="4659"/>
                  </a:cubicBezTo>
                  <a:lnTo>
                    <a:pt x="1201" y="4659"/>
                  </a:lnTo>
                  <a:cubicBezTo>
                    <a:pt x="1196" y="4660"/>
                    <a:pt x="1198" y="4661"/>
                    <a:pt x="1200" y="4661"/>
                  </a:cubicBezTo>
                  <a:cubicBezTo>
                    <a:pt x="1203" y="4661"/>
                    <a:pt x="1209" y="4659"/>
                    <a:pt x="1201" y="4658"/>
                  </a:cubicBezTo>
                  <a:lnTo>
                    <a:pt x="1201" y="4658"/>
                  </a:lnTo>
                  <a:cubicBezTo>
                    <a:pt x="1202" y="4658"/>
                    <a:pt x="1202" y="4659"/>
                    <a:pt x="1202" y="4659"/>
                  </a:cubicBezTo>
                  <a:cubicBezTo>
                    <a:pt x="1219" y="4659"/>
                    <a:pt x="1221" y="4617"/>
                    <a:pt x="1207" y="4614"/>
                  </a:cubicBezTo>
                  <a:cubicBezTo>
                    <a:pt x="1202" y="4614"/>
                    <a:pt x="1186" y="4607"/>
                    <a:pt x="1179" y="4607"/>
                  </a:cubicBezTo>
                  <a:cubicBezTo>
                    <a:pt x="1179" y="4607"/>
                    <a:pt x="1178" y="4607"/>
                    <a:pt x="1178" y="4607"/>
                  </a:cubicBezTo>
                  <a:cubicBezTo>
                    <a:pt x="1174" y="4609"/>
                    <a:pt x="1170" y="4612"/>
                    <a:pt x="1166" y="4612"/>
                  </a:cubicBezTo>
                  <a:cubicBezTo>
                    <a:pt x="1162" y="4612"/>
                    <a:pt x="1158" y="4610"/>
                    <a:pt x="1152" y="4601"/>
                  </a:cubicBezTo>
                  <a:cubicBezTo>
                    <a:pt x="1140" y="4587"/>
                    <a:pt x="1134" y="4570"/>
                    <a:pt x="1125" y="4553"/>
                  </a:cubicBezTo>
                  <a:cubicBezTo>
                    <a:pt x="1120" y="4542"/>
                    <a:pt x="1105" y="4539"/>
                    <a:pt x="1103" y="4530"/>
                  </a:cubicBezTo>
                  <a:cubicBezTo>
                    <a:pt x="1099" y="4515"/>
                    <a:pt x="1114" y="4507"/>
                    <a:pt x="1110" y="4490"/>
                  </a:cubicBezTo>
                  <a:cubicBezTo>
                    <a:pt x="1109" y="4487"/>
                    <a:pt x="1108" y="4486"/>
                    <a:pt x="1106" y="4486"/>
                  </a:cubicBezTo>
                  <a:cubicBezTo>
                    <a:pt x="1103" y="4486"/>
                    <a:pt x="1098" y="4492"/>
                    <a:pt x="1096" y="4492"/>
                  </a:cubicBezTo>
                  <a:cubicBezTo>
                    <a:pt x="1092" y="4483"/>
                    <a:pt x="1104" y="4473"/>
                    <a:pt x="1097" y="4466"/>
                  </a:cubicBezTo>
                  <a:cubicBezTo>
                    <a:pt x="1096" y="4466"/>
                    <a:pt x="1096" y="4466"/>
                    <a:pt x="1095" y="4466"/>
                  </a:cubicBezTo>
                  <a:cubicBezTo>
                    <a:pt x="1092" y="4466"/>
                    <a:pt x="1088" y="4467"/>
                    <a:pt x="1083" y="4467"/>
                  </a:cubicBezTo>
                  <a:cubicBezTo>
                    <a:pt x="1075" y="4467"/>
                    <a:pt x="1067" y="4465"/>
                    <a:pt x="1069" y="4456"/>
                  </a:cubicBezTo>
                  <a:cubicBezTo>
                    <a:pt x="1070" y="4447"/>
                    <a:pt x="1080" y="4452"/>
                    <a:pt x="1078" y="4438"/>
                  </a:cubicBezTo>
                  <a:cubicBezTo>
                    <a:pt x="1077" y="4433"/>
                    <a:pt x="1074" y="4424"/>
                    <a:pt x="1071" y="4420"/>
                  </a:cubicBezTo>
                  <a:cubicBezTo>
                    <a:pt x="1069" y="4417"/>
                    <a:pt x="1067" y="4416"/>
                    <a:pt x="1065" y="4416"/>
                  </a:cubicBezTo>
                  <a:cubicBezTo>
                    <a:pt x="1063" y="4416"/>
                    <a:pt x="1060" y="4418"/>
                    <a:pt x="1058" y="4418"/>
                  </a:cubicBezTo>
                  <a:cubicBezTo>
                    <a:pt x="1055" y="4418"/>
                    <a:pt x="1051" y="4415"/>
                    <a:pt x="1047" y="4405"/>
                  </a:cubicBezTo>
                  <a:cubicBezTo>
                    <a:pt x="1054" y="4404"/>
                    <a:pt x="1058" y="4399"/>
                    <a:pt x="1059" y="4390"/>
                  </a:cubicBezTo>
                  <a:cubicBezTo>
                    <a:pt x="1058" y="4381"/>
                    <a:pt x="1057" y="4366"/>
                    <a:pt x="1049" y="4366"/>
                  </a:cubicBezTo>
                  <a:cubicBezTo>
                    <a:pt x="1048" y="4366"/>
                    <a:pt x="1047" y="4367"/>
                    <a:pt x="1046" y="4367"/>
                  </a:cubicBezTo>
                  <a:cubicBezTo>
                    <a:pt x="1060" y="4362"/>
                    <a:pt x="1051" y="4349"/>
                    <a:pt x="1039" y="4341"/>
                  </a:cubicBezTo>
                  <a:cubicBezTo>
                    <a:pt x="1049" y="4337"/>
                    <a:pt x="1017" y="4286"/>
                    <a:pt x="1015" y="4280"/>
                  </a:cubicBezTo>
                  <a:lnTo>
                    <a:pt x="1015" y="4280"/>
                  </a:lnTo>
                  <a:cubicBezTo>
                    <a:pt x="1020" y="4293"/>
                    <a:pt x="1018" y="4300"/>
                    <a:pt x="1015" y="4300"/>
                  </a:cubicBezTo>
                  <a:cubicBezTo>
                    <a:pt x="1011" y="4300"/>
                    <a:pt x="1007" y="4293"/>
                    <a:pt x="1004" y="4280"/>
                  </a:cubicBezTo>
                  <a:cubicBezTo>
                    <a:pt x="1000" y="4263"/>
                    <a:pt x="994" y="4245"/>
                    <a:pt x="987" y="4227"/>
                  </a:cubicBezTo>
                  <a:lnTo>
                    <a:pt x="987" y="4227"/>
                  </a:lnTo>
                  <a:cubicBezTo>
                    <a:pt x="975" y="4231"/>
                    <a:pt x="991" y="4277"/>
                    <a:pt x="994" y="4291"/>
                  </a:cubicBezTo>
                  <a:cubicBezTo>
                    <a:pt x="989" y="4278"/>
                    <a:pt x="983" y="4265"/>
                    <a:pt x="979" y="4251"/>
                  </a:cubicBezTo>
                  <a:cubicBezTo>
                    <a:pt x="975" y="4242"/>
                    <a:pt x="971" y="4227"/>
                    <a:pt x="975" y="4221"/>
                  </a:cubicBezTo>
                  <a:cubicBezTo>
                    <a:pt x="979" y="4215"/>
                    <a:pt x="987" y="4223"/>
                    <a:pt x="986" y="4211"/>
                  </a:cubicBezTo>
                  <a:cubicBezTo>
                    <a:pt x="984" y="4184"/>
                    <a:pt x="967" y="4184"/>
                    <a:pt x="959" y="4163"/>
                  </a:cubicBezTo>
                  <a:cubicBezTo>
                    <a:pt x="950" y="4145"/>
                    <a:pt x="952" y="4130"/>
                    <a:pt x="954" y="4115"/>
                  </a:cubicBezTo>
                  <a:lnTo>
                    <a:pt x="954" y="4115"/>
                  </a:lnTo>
                  <a:cubicBezTo>
                    <a:pt x="954" y="4116"/>
                    <a:pt x="953" y="4116"/>
                    <a:pt x="952" y="4116"/>
                  </a:cubicBezTo>
                  <a:cubicBezTo>
                    <a:pt x="944" y="4116"/>
                    <a:pt x="933" y="4107"/>
                    <a:pt x="926" y="4100"/>
                  </a:cubicBezTo>
                  <a:cubicBezTo>
                    <a:pt x="917" y="4087"/>
                    <a:pt x="931" y="4089"/>
                    <a:pt x="929" y="4086"/>
                  </a:cubicBezTo>
                  <a:cubicBezTo>
                    <a:pt x="928" y="4084"/>
                    <a:pt x="927" y="4082"/>
                    <a:pt x="926" y="4081"/>
                  </a:cubicBezTo>
                  <a:lnTo>
                    <a:pt x="926" y="4081"/>
                  </a:lnTo>
                  <a:cubicBezTo>
                    <a:pt x="929" y="4081"/>
                    <a:pt x="932" y="4079"/>
                    <a:pt x="932" y="4077"/>
                  </a:cubicBezTo>
                  <a:cubicBezTo>
                    <a:pt x="932" y="4068"/>
                    <a:pt x="923" y="4051"/>
                    <a:pt x="919" y="4043"/>
                  </a:cubicBezTo>
                  <a:cubicBezTo>
                    <a:pt x="915" y="4033"/>
                    <a:pt x="906" y="4017"/>
                    <a:pt x="898" y="4013"/>
                  </a:cubicBezTo>
                  <a:cubicBezTo>
                    <a:pt x="893" y="4011"/>
                    <a:pt x="891" y="4011"/>
                    <a:pt x="888" y="4002"/>
                  </a:cubicBezTo>
                  <a:cubicBezTo>
                    <a:pt x="886" y="3997"/>
                    <a:pt x="886" y="3991"/>
                    <a:pt x="889" y="3988"/>
                  </a:cubicBezTo>
                  <a:cubicBezTo>
                    <a:pt x="892" y="3984"/>
                    <a:pt x="891" y="3983"/>
                    <a:pt x="888" y="3976"/>
                  </a:cubicBezTo>
                  <a:cubicBezTo>
                    <a:pt x="884" y="3965"/>
                    <a:pt x="875" y="3959"/>
                    <a:pt x="870" y="3949"/>
                  </a:cubicBezTo>
                  <a:cubicBezTo>
                    <a:pt x="864" y="3939"/>
                    <a:pt x="859" y="3929"/>
                    <a:pt x="857" y="3918"/>
                  </a:cubicBezTo>
                  <a:cubicBezTo>
                    <a:pt x="855" y="3911"/>
                    <a:pt x="857" y="3900"/>
                    <a:pt x="856" y="3895"/>
                  </a:cubicBezTo>
                  <a:cubicBezTo>
                    <a:pt x="855" y="3895"/>
                    <a:pt x="855" y="3895"/>
                    <a:pt x="855" y="3895"/>
                  </a:cubicBezTo>
                  <a:cubicBezTo>
                    <a:pt x="854" y="3895"/>
                    <a:pt x="853" y="3896"/>
                    <a:pt x="852" y="3896"/>
                  </a:cubicBezTo>
                  <a:cubicBezTo>
                    <a:pt x="852" y="3896"/>
                    <a:pt x="851" y="3896"/>
                    <a:pt x="851" y="3895"/>
                  </a:cubicBezTo>
                  <a:lnTo>
                    <a:pt x="848" y="3887"/>
                  </a:lnTo>
                  <a:lnTo>
                    <a:pt x="833" y="3846"/>
                  </a:lnTo>
                  <a:cubicBezTo>
                    <a:pt x="828" y="3833"/>
                    <a:pt x="822" y="3807"/>
                    <a:pt x="811" y="3807"/>
                  </a:cubicBezTo>
                  <a:cubicBezTo>
                    <a:pt x="810" y="3807"/>
                    <a:pt x="809" y="3807"/>
                    <a:pt x="808" y="3807"/>
                  </a:cubicBezTo>
                  <a:cubicBezTo>
                    <a:pt x="817" y="3804"/>
                    <a:pt x="807" y="3775"/>
                    <a:pt x="803" y="3764"/>
                  </a:cubicBezTo>
                  <a:cubicBezTo>
                    <a:pt x="797" y="3749"/>
                    <a:pt x="789" y="3749"/>
                    <a:pt x="785" y="3734"/>
                  </a:cubicBezTo>
                  <a:cubicBezTo>
                    <a:pt x="783" y="3728"/>
                    <a:pt x="792" y="3729"/>
                    <a:pt x="792" y="3722"/>
                  </a:cubicBezTo>
                  <a:cubicBezTo>
                    <a:pt x="792" y="3715"/>
                    <a:pt x="789" y="3708"/>
                    <a:pt x="786" y="3702"/>
                  </a:cubicBezTo>
                  <a:cubicBezTo>
                    <a:pt x="782" y="3695"/>
                    <a:pt x="778" y="3686"/>
                    <a:pt x="773" y="3680"/>
                  </a:cubicBezTo>
                  <a:cubicBezTo>
                    <a:pt x="772" y="3679"/>
                    <a:pt x="770" y="3678"/>
                    <a:pt x="769" y="3678"/>
                  </a:cubicBezTo>
                  <a:cubicBezTo>
                    <a:pt x="767" y="3678"/>
                    <a:pt x="766" y="3679"/>
                    <a:pt x="764" y="3680"/>
                  </a:cubicBezTo>
                  <a:lnTo>
                    <a:pt x="764" y="3680"/>
                  </a:lnTo>
                  <a:cubicBezTo>
                    <a:pt x="773" y="3674"/>
                    <a:pt x="758" y="3660"/>
                    <a:pt x="755" y="3651"/>
                  </a:cubicBezTo>
                  <a:cubicBezTo>
                    <a:pt x="752" y="3640"/>
                    <a:pt x="778" y="3646"/>
                    <a:pt x="768" y="3630"/>
                  </a:cubicBezTo>
                  <a:cubicBezTo>
                    <a:pt x="764" y="3622"/>
                    <a:pt x="759" y="3620"/>
                    <a:pt x="753" y="3620"/>
                  </a:cubicBezTo>
                  <a:cubicBezTo>
                    <a:pt x="748" y="3620"/>
                    <a:pt x="742" y="3623"/>
                    <a:pt x="737" y="3623"/>
                  </a:cubicBezTo>
                  <a:cubicBezTo>
                    <a:pt x="735" y="3623"/>
                    <a:pt x="734" y="3622"/>
                    <a:pt x="733" y="3622"/>
                  </a:cubicBezTo>
                  <a:cubicBezTo>
                    <a:pt x="723" y="3619"/>
                    <a:pt x="736" y="3595"/>
                    <a:pt x="738" y="3595"/>
                  </a:cubicBezTo>
                  <a:cubicBezTo>
                    <a:pt x="738" y="3595"/>
                    <a:pt x="738" y="3595"/>
                    <a:pt x="738" y="3595"/>
                  </a:cubicBezTo>
                  <a:lnTo>
                    <a:pt x="738" y="3595"/>
                  </a:lnTo>
                  <a:cubicBezTo>
                    <a:pt x="732" y="3593"/>
                    <a:pt x="731" y="3597"/>
                    <a:pt x="726" y="3587"/>
                  </a:cubicBezTo>
                  <a:cubicBezTo>
                    <a:pt x="725" y="3584"/>
                    <a:pt x="723" y="3575"/>
                    <a:pt x="720" y="3573"/>
                  </a:cubicBezTo>
                  <a:cubicBezTo>
                    <a:pt x="720" y="3573"/>
                    <a:pt x="719" y="3573"/>
                    <a:pt x="719" y="3573"/>
                  </a:cubicBezTo>
                  <a:cubicBezTo>
                    <a:pt x="717" y="3573"/>
                    <a:pt x="716" y="3574"/>
                    <a:pt x="714" y="3574"/>
                  </a:cubicBezTo>
                  <a:cubicBezTo>
                    <a:pt x="713" y="3574"/>
                    <a:pt x="712" y="3574"/>
                    <a:pt x="712" y="3573"/>
                  </a:cubicBezTo>
                  <a:cubicBezTo>
                    <a:pt x="708" y="3571"/>
                    <a:pt x="705" y="3564"/>
                    <a:pt x="704" y="3559"/>
                  </a:cubicBezTo>
                  <a:cubicBezTo>
                    <a:pt x="711" y="3557"/>
                    <a:pt x="714" y="3554"/>
                    <a:pt x="708" y="3543"/>
                  </a:cubicBezTo>
                  <a:cubicBezTo>
                    <a:pt x="699" y="3528"/>
                    <a:pt x="695" y="3526"/>
                    <a:pt x="705" y="3521"/>
                  </a:cubicBezTo>
                  <a:cubicBezTo>
                    <a:pt x="709" y="3518"/>
                    <a:pt x="702" y="3497"/>
                    <a:pt x="698" y="3495"/>
                  </a:cubicBezTo>
                  <a:cubicBezTo>
                    <a:pt x="697" y="3495"/>
                    <a:pt x="697" y="3495"/>
                    <a:pt x="696" y="3495"/>
                  </a:cubicBezTo>
                  <a:cubicBezTo>
                    <a:pt x="695" y="3495"/>
                    <a:pt x="694" y="3497"/>
                    <a:pt x="693" y="3497"/>
                  </a:cubicBezTo>
                  <a:cubicBezTo>
                    <a:pt x="692" y="3497"/>
                    <a:pt x="691" y="3496"/>
                    <a:pt x="689" y="3492"/>
                  </a:cubicBezTo>
                  <a:cubicBezTo>
                    <a:pt x="684" y="3481"/>
                    <a:pt x="680" y="3469"/>
                    <a:pt x="678" y="3458"/>
                  </a:cubicBezTo>
                  <a:cubicBezTo>
                    <a:pt x="675" y="3446"/>
                    <a:pt x="680" y="3443"/>
                    <a:pt x="679" y="3432"/>
                  </a:cubicBezTo>
                  <a:cubicBezTo>
                    <a:pt x="679" y="3422"/>
                    <a:pt x="675" y="3407"/>
                    <a:pt x="667" y="3401"/>
                  </a:cubicBezTo>
                  <a:cubicBezTo>
                    <a:pt x="658" y="3393"/>
                    <a:pt x="661" y="3366"/>
                    <a:pt x="663" y="3366"/>
                  </a:cubicBezTo>
                  <a:lnTo>
                    <a:pt x="663" y="3366"/>
                  </a:lnTo>
                  <a:cubicBezTo>
                    <a:pt x="663" y="3366"/>
                    <a:pt x="663" y="3366"/>
                    <a:pt x="663" y="3366"/>
                  </a:cubicBezTo>
                  <a:cubicBezTo>
                    <a:pt x="661" y="3365"/>
                    <a:pt x="659" y="3364"/>
                    <a:pt x="658" y="3364"/>
                  </a:cubicBezTo>
                  <a:cubicBezTo>
                    <a:pt x="649" y="3364"/>
                    <a:pt x="649" y="3386"/>
                    <a:pt x="645" y="3387"/>
                  </a:cubicBezTo>
                  <a:cubicBezTo>
                    <a:pt x="645" y="3387"/>
                    <a:pt x="645" y="3387"/>
                    <a:pt x="645" y="3387"/>
                  </a:cubicBezTo>
                  <a:cubicBezTo>
                    <a:pt x="644" y="3387"/>
                    <a:pt x="639" y="3374"/>
                    <a:pt x="642" y="3372"/>
                  </a:cubicBezTo>
                  <a:cubicBezTo>
                    <a:pt x="648" y="3369"/>
                    <a:pt x="640" y="3355"/>
                    <a:pt x="636" y="3349"/>
                  </a:cubicBezTo>
                  <a:cubicBezTo>
                    <a:pt x="625" y="3334"/>
                    <a:pt x="637" y="3337"/>
                    <a:pt x="641" y="3327"/>
                  </a:cubicBezTo>
                  <a:cubicBezTo>
                    <a:pt x="643" y="3319"/>
                    <a:pt x="635" y="3320"/>
                    <a:pt x="633" y="3318"/>
                  </a:cubicBezTo>
                  <a:cubicBezTo>
                    <a:pt x="633" y="3318"/>
                    <a:pt x="632" y="3318"/>
                    <a:pt x="632" y="3318"/>
                  </a:cubicBezTo>
                  <a:cubicBezTo>
                    <a:pt x="627" y="3318"/>
                    <a:pt x="624" y="3308"/>
                    <a:pt x="622" y="3302"/>
                  </a:cubicBezTo>
                  <a:cubicBezTo>
                    <a:pt x="616" y="3286"/>
                    <a:pt x="618" y="3282"/>
                    <a:pt x="605" y="3271"/>
                  </a:cubicBezTo>
                  <a:cubicBezTo>
                    <a:pt x="604" y="3270"/>
                    <a:pt x="597" y="3261"/>
                    <a:pt x="597" y="3258"/>
                  </a:cubicBezTo>
                  <a:cubicBezTo>
                    <a:pt x="597" y="3257"/>
                    <a:pt x="598" y="3257"/>
                    <a:pt x="599" y="3257"/>
                  </a:cubicBezTo>
                  <a:cubicBezTo>
                    <a:pt x="602" y="3257"/>
                    <a:pt x="607" y="3259"/>
                    <a:pt x="611" y="3259"/>
                  </a:cubicBezTo>
                  <a:cubicBezTo>
                    <a:pt x="614" y="3259"/>
                    <a:pt x="617" y="3258"/>
                    <a:pt x="616" y="3251"/>
                  </a:cubicBezTo>
                  <a:cubicBezTo>
                    <a:pt x="613" y="3233"/>
                    <a:pt x="605" y="3215"/>
                    <a:pt x="600" y="3198"/>
                  </a:cubicBezTo>
                  <a:lnTo>
                    <a:pt x="600" y="3198"/>
                  </a:lnTo>
                  <a:cubicBezTo>
                    <a:pt x="600" y="3200"/>
                    <a:pt x="604" y="3213"/>
                    <a:pt x="600" y="3213"/>
                  </a:cubicBezTo>
                  <a:cubicBezTo>
                    <a:pt x="597" y="3213"/>
                    <a:pt x="591" y="3188"/>
                    <a:pt x="586" y="3188"/>
                  </a:cubicBezTo>
                  <a:cubicBezTo>
                    <a:pt x="585" y="3188"/>
                    <a:pt x="585" y="3188"/>
                    <a:pt x="585" y="3188"/>
                  </a:cubicBezTo>
                  <a:lnTo>
                    <a:pt x="585" y="3188"/>
                  </a:lnTo>
                  <a:cubicBezTo>
                    <a:pt x="585" y="3188"/>
                    <a:pt x="585" y="3188"/>
                    <a:pt x="585" y="3188"/>
                  </a:cubicBezTo>
                  <a:lnTo>
                    <a:pt x="585" y="3188"/>
                  </a:lnTo>
                  <a:cubicBezTo>
                    <a:pt x="587" y="3188"/>
                    <a:pt x="587" y="3207"/>
                    <a:pt x="585" y="3207"/>
                  </a:cubicBezTo>
                  <a:cubicBezTo>
                    <a:pt x="585" y="3207"/>
                    <a:pt x="584" y="3207"/>
                    <a:pt x="584" y="3206"/>
                  </a:cubicBezTo>
                  <a:cubicBezTo>
                    <a:pt x="578" y="3195"/>
                    <a:pt x="561" y="3182"/>
                    <a:pt x="574" y="3178"/>
                  </a:cubicBezTo>
                  <a:lnTo>
                    <a:pt x="574" y="3178"/>
                  </a:lnTo>
                  <a:cubicBezTo>
                    <a:pt x="577" y="3178"/>
                    <a:pt x="580" y="3180"/>
                    <a:pt x="582" y="3180"/>
                  </a:cubicBezTo>
                  <a:cubicBezTo>
                    <a:pt x="584" y="3180"/>
                    <a:pt x="586" y="3178"/>
                    <a:pt x="585" y="3173"/>
                  </a:cubicBezTo>
                  <a:cubicBezTo>
                    <a:pt x="581" y="3158"/>
                    <a:pt x="576" y="3138"/>
                    <a:pt x="569" y="3125"/>
                  </a:cubicBezTo>
                  <a:cubicBezTo>
                    <a:pt x="568" y="3122"/>
                    <a:pt x="566" y="3121"/>
                    <a:pt x="565" y="3121"/>
                  </a:cubicBezTo>
                  <a:cubicBezTo>
                    <a:pt x="561" y="3121"/>
                    <a:pt x="556" y="3128"/>
                    <a:pt x="553" y="3128"/>
                  </a:cubicBezTo>
                  <a:cubicBezTo>
                    <a:pt x="551" y="3120"/>
                    <a:pt x="547" y="3092"/>
                    <a:pt x="551" y="3087"/>
                  </a:cubicBezTo>
                  <a:cubicBezTo>
                    <a:pt x="551" y="3086"/>
                    <a:pt x="552" y="3086"/>
                    <a:pt x="552" y="3086"/>
                  </a:cubicBezTo>
                  <a:cubicBezTo>
                    <a:pt x="555" y="3086"/>
                    <a:pt x="561" y="3098"/>
                    <a:pt x="563" y="3104"/>
                  </a:cubicBezTo>
                  <a:lnTo>
                    <a:pt x="563" y="3104"/>
                  </a:lnTo>
                  <a:cubicBezTo>
                    <a:pt x="559" y="3093"/>
                    <a:pt x="551" y="3075"/>
                    <a:pt x="554" y="3066"/>
                  </a:cubicBezTo>
                  <a:cubicBezTo>
                    <a:pt x="556" y="3059"/>
                    <a:pt x="567" y="3058"/>
                    <a:pt x="572" y="3057"/>
                  </a:cubicBezTo>
                  <a:cubicBezTo>
                    <a:pt x="561" y="3053"/>
                    <a:pt x="550" y="3050"/>
                    <a:pt x="539" y="3041"/>
                  </a:cubicBezTo>
                  <a:cubicBezTo>
                    <a:pt x="533" y="3037"/>
                    <a:pt x="533" y="3026"/>
                    <a:pt x="528" y="3019"/>
                  </a:cubicBezTo>
                  <a:cubicBezTo>
                    <a:pt x="526" y="3015"/>
                    <a:pt x="515" y="3013"/>
                    <a:pt x="519" y="3005"/>
                  </a:cubicBezTo>
                  <a:cubicBezTo>
                    <a:pt x="520" y="3002"/>
                    <a:pt x="522" y="3002"/>
                    <a:pt x="524" y="3002"/>
                  </a:cubicBezTo>
                  <a:cubicBezTo>
                    <a:pt x="528" y="3002"/>
                    <a:pt x="533" y="3004"/>
                    <a:pt x="537" y="3004"/>
                  </a:cubicBezTo>
                  <a:cubicBezTo>
                    <a:pt x="539" y="3004"/>
                    <a:pt x="541" y="3004"/>
                    <a:pt x="542" y="3002"/>
                  </a:cubicBezTo>
                  <a:cubicBezTo>
                    <a:pt x="547" y="2996"/>
                    <a:pt x="537" y="2985"/>
                    <a:pt x="533" y="2980"/>
                  </a:cubicBezTo>
                  <a:cubicBezTo>
                    <a:pt x="528" y="2976"/>
                    <a:pt x="525" y="2977"/>
                    <a:pt x="521" y="2969"/>
                  </a:cubicBezTo>
                  <a:cubicBezTo>
                    <a:pt x="518" y="2960"/>
                    <a:pt x="515" y="2951"/>
                    <a:pt x="513" y="2942"/>
                  </a:cubicBezTo>
                  <a:cubicBezTo>
                    <a:pt x="512" y="2940"/>
                    <a:pt x="511" y="2938"/>
                    <a:pt x="511" y="2935"/>
                  </a:cubicBezTo>
                  <a:lnTo>
                    <a:pt x="511" y="2935"/>
                  </a:lnTo>
                  <a:cubicBezTo>
                    <a:pt x="509" y="2940"/>
                    <a:pt x="507" y="2945"/>
                    <a:pt x="504" y="2945"/>
                  </a:cubicBezTo>
                  <a:cubicBezTo>
                    <a:pt x="503" y="2945"/>
                    <a:pt x="501" y="2943"/>
                    <a:pt x="499" y="2938"/>
                  </a:cubicBezTo>
                  <a:cubicBezTo>
                    <a:pt x="497" y="2931"/>
                    <a:pt x="500" y="2928"/>
                    <a:pt x="503" y="2928"/>
                  </a:cubicBezTo>
                  <a:cubicBezTo>
                    <a:pt x="506" y="2928"/>
                    <a:pt x="508" y="2930"/>
                    <a:pt x="510" y="2933"/>
                  </a:cubicBezTo>
                  <a:lnTo>
                    <a:pt x="510" y="2933"/>
                  </a:lnTo>
                  <a:cubicBezTo>
                    <a:pt x="505" y="2913"/>
                    <a:pt x="499" y="2888"/>
                    <a:pt x="488" y="2873"/>
                  </a:cubicBezTo>
                  <a:cubicBezTo>
                    <a:pt x="485" y="2869"/>
                    <a:pt x="478" y="2869"/>
                    <a:pt x="479" y="2862"/>
                  </a:cubicBezTo>
                  <a:cubicBezTo>
                    <a:pt x="479" y="2854"/>
                    <a:pt x="485" y="2850"/>
                    <a:pt x="485" y="2841"/>
                  </a:cubicBezTo>
                  <a:cubicBezTo>
                    <a:pt x="486" y="2822"/>
                    <a:pt x="479" y="2795"/>
                    <a:pt x="468" y="2779"/>
                  </a:cubicBezTo>
                  <a:cubicBezTo>
                    <a:pt x="466" y="2776"/>
                    <a:pt x="457" y="2772"/>
                    <a:pt x="457" y="2769"/>
                  </a:cubicBezTo>
                  <a:cubicBezTo>
                    <a:pt x="457" y="2761"/>
                    <a:pt x="469" y="2765"/>
                    <a:pt x="466" y="2754"/>
                  </a:cubicBezTo>
                  <a:cubicBezTo>
                    <a:pt x="466" y="2754"/>
                    <a:pt x="456" y="2753"/>
                    <a:pt x="453" y="2745"/>
                  </a:cubicBezTo>
                  <a:cubicBezTo>
                    <a:pt x="451" y="2738"/>
                    <a:pt x="450" y="2731"/>
                    <a:pt x="444" y="2731"/>
                  </a:cubicBezTo>
                  <a:cubicBezTo>
                    <a:pt x="443" y="2731"/>
                    <a:pt x="442" y="2731"/>
                    <a:pt x="441" y="2731"/>
                  </a:cubicBezTo>
                  <a:cubicBezTo>
                    <a:pt x="433" y="2731"/>
                    <a:pt x="432" y="2727"/>
                    <a:pt x="423" y="2718"/>
                  </a:cubicBezTo>
                  <a:cubicBezTo>
                    <a:pt x="423" y="2715"/>
                    <a:pt x="435" y="2703"/>
                    <a:pt x="438" y="2703"/>
                  </a:cubicBezTo>
                  <a:cubicBezTo>
                    <a:pt x="438" y="2703"/>
                    <a:pt x="438" y="2703"/>
                    <a:pt x="438" y="2704"/>
                  </a:cubicBezTo>
                  <a:cubicBezTo>
                    <a:pt x="438" y="2707"/>
                    <a:pt x="437" y="2716"/>
                    <a:pt x="443" y="2720"/>
                  </a:cubicBezTo>
                  <a:cubicBezTo>
                    <a:pt x="444" y="2721"/>
                    <a:pt x="445" y="2721"/>
                    <a:pt x="445" y="2721"/>
                  </a:cubicBezTo>
                  <a:cubicBezTo>
                    <a:pt x="447" y="2721"/>
                    <a:pt x="447" y="2718"/>
                    <a:pt x="447" y="2715"/>
                  </a:cubicBezTo>
                  <a:cubicBezTo>
                    <a:pt x="446" y="2707"/>
                    <a:pt x="431" y="2686"/>
                    <a:pt x="437" y="2678"/>
                  </a:cubicBezTo>
                  <a:cubicBezTo>
                    <a:pt x="439" y="2676"/>
                    <a:pt x="438" y="2673"/>
                    <a:pt x="437" y="2668"/>
                  </a:cubicBezTo>
                  <a:lnTo>
                    <a:pt x="437" y="2668"/>
                  </a:lnTo>
                  <a:cubicBezTo>
                    <a:pt x="435" y="2674"/>
                    <a:pt x="431" y="2680"/>
                    <a:pt x="427" y="2680"/>
                  </a:cubicBezTo>
                  <a:cubicBezTo>
                    <a:pt x="425" y="2680"/>
                    <a:pt x="422" y="2678"/>
                    <a:pt x="421" y="2672"/>
                  </a:cubicBezTo>
                  <a:lnTo>
                    <a:pt x="437" y="2668"/>
                  </a:lnTo>
                  <a:lnTo>
                    <a:pt x="437" y="2668"/>
                  </a:lnTo>
                  <a:cubicBezTo>
                    <a:pt x="433" y="2653"/>
                    <a:pt x="421" y="2628"/>
                    <a:pt x="417" y="2618"/>
                  </a:cubicBezTo>
                  <a:cubicBezTo>
                    <a:pt x="409" y="2620"/>
                    <a:pt x="411" y="2628"/>
                    <a:pt x="403" y="2630"/>
                  </a:cubicBezTo>
                  <a:cubicBezTo>
                    <a:pt x="401" y="2621"/>
                    <a:pt x="409" y="2610"/>
                    <a:pt x="406" y="2606"/>
                  </a:cubicBezTo>
                  <a:cubicBezTo>
                    <a:pt x="402" y="2598"/>
                    <a:pt x="392" y="2594"/>
                    <a:pt x="386" y="2589"/>
                  </a:cubicBezTo>
                  <a:cubicBezTo>
                    <a:pt x="392" y="2584"/>
                    <a:pt x="411" y="2531"/>
                    <a:pt x="396" y="2531"/>
                  </a:cubicBezTo>
                  <a:cubicBezTo>
                    <a:pt x="395" y="2531"/>
                    <a:pt x="394" y="2531"/>
                    <a:pt x="394" y="2531"/>
                  </a:cubicBezTo>
                  <a:cubicBezTo>
                    <a:pt x="394" y="2538"/>
                    <a:pt x="397" y="2538"/>
                    <a:pt x="398" y="2541"/>
                  </a:cubicBezTo>
                  <a:cubicBezTo>
                    <a:pt x="399" y="2543"/>
                    <a:pt x="398" y="2543"/>
                    <a:pt x="396" y="2543"/>
                  </a:cubicBezTo>
                  <a:cubicBezTo>
                    <a:pt x="392" y="2543"/>
                    <a:pt x="386" y="2541"/>
                    <a:pt x="385" y="2540"/>
                  </a:cubicBezTo>
                  <a:cubicBezTo>
                    <a:pt x="381" y="2537"/>
                    <a:pt x="378" y="2530"/>
                    <a:pt x="377" y="2524"/>
                  </a:cubicBezTo>
                  <a:cubicBezTo>
                    <a:pt x="375" y="2508"/>
                    <a:pt x="393" y="2521"/>
                    <a:pt x="391" y="2503"/>
                  </a:cubicBezTo>
                  <a:cubicBezTo>
                    <a:pt x="389" y="2495"/>
                    <a:pt x="387" y="2483"/>
                    <a:pt x="383" y="2476"/>
                  </a:cubicBezTo>
                  <a:cubicBezTo>
                    <a:pt x="379" y="2466"/>
                    <a:pt x="373" y="2475"/>
                    <a:pt x="368" y="2462"/>
                  </a:cubicBezTo>
                  <a:cubicBezTo>
                    <a:pt x="366" y="2452"/>
                    <a:pt x="364" y="2447"/>
                    <a:pt x="370" y="2445"/>
                  </a:cubicBezTo>
                  <a:cubicBezTo>
                    <a:pt x="372" y="2446"/>
                    <a:pt x="377" y="2449"/>
                    <a:pt x="379" y="2449"/>
                  </a:cubicBezTo>
                  <a:cubicBezTo>
                    <a:pt x="379" y="2449"/>
                    <a:pt x="380" y="2449"/>
                    <a:pt x="380" y="2449"/>
                  </a:cubicBezTo>
                  <a:cubicBezTo>
                    <a:pt x="382" y="2446"/>
                    <a:pt x="347" y="2414"/>
                    <a:pt x="354" y="2405"/>
                  </a:cubicBezTo>
                  <a:cubicBezTo>
                    <a:pt x="359" y="2398"/>
                    <a:pt x="367" y="2401"/>
                    <a:pt x="363" y="2385"/>
                  </a:cubicBezTo>
                  <a:cubicBezTo>
                    <a:pt x="362" y="2380"/>
                    <a:pt x="357" y="2365"/>
                    <a:pt x="354" y="2362"/>
                  </a:cubicBezTo>
                  <a:lnTo>
                    <a:pt x="354" y="2362"/>
                  </a:lnTo>
                  <a:cubicBezTo>
                    <a:pt x="356" y="2364"/>
                    <a:pt x="350" y="2388"/>
                    <a:pt x="347" y="2388"/>
                  </a:cubicBezTo>
                  <a:cubicBezTo>
                    <a:pt x="347" y="2388"/>
                    <a:pt x="346" y="2387"/>
                    <a:pt x="346" y="2385"/>
                  </a:cubicBezTo>
                  <a:cubicBezTo>
                    <a:pt x="343" y="2373"/>
                    <a:pt x="343" y="2361"/>
                    <a:pt x="340" y="2349"/>
                  </a:cubicBezTo>
                  <a:lnTo>
                    <a:pt x="335" y="2330"/>
                  </a:lnTo>
                  <a:cubicBezTo>
                    <a:pt x="335" y="2326"/>
                    <a:pt x="335" y="2324"/>
                    <a:pt x="333" y="2324"/>
                  </a:cubicBezTo>
                  <a:cubicBezTo>
                    <a:pt x="333" y="2324"/>
                    <a:pt x="332" y="2324"/>
                    <a:pt x="332" y="2325"/>
                  </a:cubicBezTo>
                  <a:cubicBezTo>
                    <a:pt x="331" y="2323"/>
                    <a:pt x="332" y="2323"/>
                    <a:pt x="334" y="2323"/>
                  </a:cubicBezTo>
                  <a:cubicBezTo>
                    <a:pt x="337" y="2323"/>
                    <a:pt x="344" y="2325"/>
                    <a:pt x="346" y="2325"/>
                  </a:cubicBezTo>
                  <a:cubicBezTo>
                    <a:pt x="346" y="2325"/>
                    <a:pt x="346" y="2325"/>
                    <a:pt x="347" y="2325"/>
                  </a:cubicBezTo>
                  <a:cubicBezTo>
                    <a:pt x="351" y="2321"/>
                    <a:pt x="342" y="2311"/>
                    <a:pt x="340" y="2309"/>
                  </a:cubicBezTo>
                  <a:cubicBezTo>
                    <a:pt x="336" y="2307"/>
                    <a:pt x="327" y="2302"/>
                    <a:pt x="329" y="2294"/>
                  </a:cubicBezTo>
                  <a:cubicBezTo>
                    <a:pt x="330" y="2287"/>
                    <a:pt x="337" y="2291"/>
                    <a:pt x="340" y="2287"/>
                  </a:cubicBezTo>
                  <a:lnTo>
                    <a:pt x="340" y="2287"/>
                  </a:lnTo>
                  <a:cubicBezTo>
                    <a:pt x="339" y="2288"/>
                    <a:pt x="339" y="2288"/>
                    <a:pt x="338" y="2288"/>
                  </a:cubicBezTo>
                  <a:cubicBezTo>
                    <a:pt x="332" y="2288"/>
                    <a:pt x="320" y="2269"/>
                    <a:pt x="318" y="2263"/>
                  </a:cubicBezTo>
                  <a:cubicBezTo>
                    <a:pt x="314" y="2257"/>
                    <a:pt x="312" y="2249"/>
                    <a:pt x="312" y="2242"/>
                  </a:cubicBezTo>
                  <a:cubicBezTo>
                    <a:pt x="312" y="2236"/>
                    <a:pt x="316" y="2238"/>
                    <a:pt x="315" y="2232"/>
                  </a:cubicBezTo>
                  <a:cubicBezTo>
                    <a:pt x="315" y="2226"/>
                    <a:pt x="312" y="2203"/>
                    <a:pt x="306" y="2203"/>
                  </a:cubicBezTo>
                  <a:cubicBezTo>
                    <a:pt x="305" y="2203"/>
                    <a:pt x="304" y="2203"/>
                    <a:pt x="303" y="2203"/>
                  </a:cubicBezTo>
                  <a:cubicBezTo>
                    <a:pt x="300" y="2203"/>
                    <a:pt x="297" y="2201"/>
                    <a:pt x="295" y="2194"/>
                  </a:cubicBezTo>
                  <a:cubicBezTo>
                    <a:pt x="295" y="2194"/>
                    <a:pt x="292" y="2181"/>
                    <a:pt x="293" y="2180"/>
                  </a:cubicBezTo>
                  <a:lnTo>
                    <a:pt x="293" y="2180"/>
                  </a:lnTo>
                  <a:cubicBezTo>
                    <a:pt x="295" y="2180"/>
                    <a:pt x="304" y="2191"/>
                    <a:pt x="309" y="2191"/>
                  </a:cubicBezTo>
                  <a:cubicBezTo>
                    <a:pt x="311" y="2191"/>
                    <a:pt x="312" y="2190"/>
                    <a:pt x="312" y="2185"/>
                  </a:cubicBezTo>
                  <a:cubicBezTo>
                    <a:pt x="311" y="2171"/>
                    <a:pt x="299" y="2168"/>
                    <a:pt x="300" y="2154"/>
                  </a:cubicBezTo>
                  <a:cubicBezTo>
                    <a:pt x="302" y="2138"/>
                    <a:pt x="294" y="2130"/>
                    <a:pt x="286" y="2119"/>
                  </a:cubicBezTo>
                  <a:cubicBezTo>
                    <a:pt x="281" y="2110"/>
                    <a:pt x="284" y="2112"/>
                    <a:pt x="284" y="2105"/>
                  </a:cubicBezTo>
                  <a:cubicBezTo>
                    <a:pt x="284" y="2102"/>
                    <a:pt x="279" y="2095"/>
                    <a:pt x="278" y="2091"/>
                  </a:cubicBezTo>
                  <a:cubicBezTo>
                    <a:pt x="272" y="2087"/>
                    <a:pt x="259" y="2072"/>
                    <a:pt x="268" y="2066"/>
                  </a:cubicBezTo>
                  <a:cubicBezTo>
                    <a:pt x="271" y="2064"/>
                    <a:pt x="289" y="2052"/>
                    <a:pt x="277" y="2046"/>
                  </a:cubicBezTo>
                  <a:cubicBezTo>
                    <a:pt x="270" y="2043"/>
                    <a:pt x="266" y="2045"/>
                    <a:pt x="265" y="2033"/>
                  </a:cubicBezTo>
                  <a:cubicBezTo>
                    <a:pt x="264" y="2027"/>
                    <a:pt x="271" y="2029"/>
                    <a:pt x="272" y="2026"/>
                  </a:cubicBezTo>
                  <a:cubicBezTo>
                    <a:pt x="274" y="2022"/>
                    <a:pt x="272" y="2015"/>
                    <a:pt x="271" y="2009"/>
                  </a:cubicBezTo>
                  <a:lnTo>
                    <a:pt x="260" y="2012"/>
                  </a:lnTo>
                  <a:cubicBezTo>
                    <a:pt x="259" y="2016"/>
                    <a:pt x="259" y="2023"/>
                    <a:pt x="256" y="2026"/>
                  </a:cubicBezTo>
                  <a:cubicBezTo>
                    <a:pt x="255" y="2026"/>
                    <a:pt x="255" y="2027"/>
                    <a:pt x="255" y="2027"/>
                  </a:cubicBezTo>
                  <a:cubicBezTo>
                    <a:pt x="251" y="2027"/>
                    <a:pt x="248" y="2008"/>
                    <a:pt x="247" y="2006"/>
                  </a:cubicBezTo>
                  <a:cubicBezTo>
                    <a:pt x="244" y="1991"/>
                    <a:pt x="251" y="1997"/>
                    <a:pt x="252" y="1984"/>
                  </a:cubicBezTo>
                  <a:cubicBezTo>
                    <a:pt x="252" y="1981"/>
                    <a:pt x="254" y="1961"/>
                    <a:pt x="252" y="1960"/>
                  </a:cubicBezTo>
                  <a:cubicBezTo>
                    <a:pt x="246" y="1956"/>
                    <a:pt x="244" y="1962"/>
                    <a:pt x="240" y="1950"/>
                  </a:cubicBezTo>
                  <a:cubicBezTo>
                    <a:pt x="238" y="1943"/>
                    <a:pt x="238" y="1936"/>
                    <a:pt x="235" y="1934"/>
                  </a:cubicBezTo>
                  <a:cubicBezTo>
                    <a:pt x="225" y="1929"/>
                    <a:pt x="221" y="1888"/>
                    <a:pt x="220" y="1878"/>
                  </a:cubicBezTo>
                  <a:cubicBezTo>
                    <a:pt x="218" y="1866"/>
                    <a:pt x="221" y="1868"/>
                    <a:pt x="225" y="1864"/>
                  </a:cubicBezTo>
                  <a:cubicBezTo>
                    <a:pt x="229" y="1859"/>
                    <a:pt x="224" y="1843"/>
                    <a:pt x="223" y="1837"/>
                  </a:cubicBezTo>
                  <a:cubicBezTo>
                    <a:pt x="224" y="1829"/>
                    <a:pt x="223" y="1815"/>
                    <a:pt x="216" y="1812"/>
                  </a:cubicBezTo>
                  <a:cubicBezTo>
                    <a:pt x="210" y="1810"/>
                    <a:pt x="211" y="1804"/>
                    <a:pt x="210" y="1796"/>
                  </a:cubicBezTo>
                  <a:cubicBezTo>
                    <a:pt x="209" y="1792"/>
                    <a:pt x="204" y="1792"/>
                    <a:pt x="203" y="1785"/>
                  </a:cubicBezTo>
                  <a:cubicBezTo>
                    <a:pt x="199" y="1774"/>
                    <a:pt x="200" y="1768"/>
                    <a:pt x="198" y="1757"/>
                  </a:cubicBezTo>
                  <a:cubicBezTo>
                    <a:pt x="197" y="1747"/>
                    <a:pt x="177" y="1729"/>
                    <a:pt x="169" y="1729"/>
                  </a:cubicBezTo>
                  <a:close/>
                </a:path>
              </a:pathLst>
            </a:custGeom>
            <a:solidFill>
              <a:srgbClr val="ED89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7"/>
            <p:cNvSpPr/>
            <p:nvPr/>
          </p:nvSpPr>
          <p:spPr>
            <a:xfrm>
              <a:off x="8080902" y="3082852"/>
              <a:ext cx="365637" cy="874300"/>
            </a:xfrm>
            <a:custGeom>
              <a:avLst/>
              <a:gdLst/>
              <a:ahLst/>
              <a:cxnLst/>
              <a:rect l="l" t="t" r="r" b="b"/>
              <a:pathLst>
                <a:path w="2682" h="6413" extrusionOk="0">
                  <a:moveTo>
                    <a:pt x="631" y="0"/>
                  </a:moveTo>
                  <a:cubicBezTo>
                    <a:pt x="440" y="0"/>
                    <a:pt x="347" y="241"/>
                    <a:pt x="317" y="434"/>
                  </a:cubicBezTo>
                  <a:cubicBezTo>
                    <a:pt x="1" y="2455"/>
                    <a:pt x="317" y="4571"/>
                    <a:pt x="1210" y="6412"/>
                  </a:cubicBezTo>
                  <a:lnTo>
                    <a:pt x="1908" y="6284"/>
                  </a:lnTo>
                  <a:cubicBezTo>
                    <a:pt x="2681" y="4268"/>
                    <a:pt x="2286" y="1848"/>
                    <a:pt x="910" y="183"/>
                  </a:cubicBezTo>
                  <a:cubicBezTo>
                    <a:pt x="839" y="97"/>
                    <a:pt x="753" y="6"/>
                    <a:pt x="642" y="1"/>
                  </a:cubicBezTo>
                  <a:cubicBezTo>
                    <a:pt x="638" y="0"/>
                    <a:pt x="635" y="0"/>
                    <a:pt x="6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7"/>
            <p:cNvSpPr/>
            <p:nvPr/>
          </p:nvSpPr>
          <p:spPr>
            <a:xfrm>
              <a:off x="8104896" y="3081216"/>
              <a:ext cx="292155" cy="877300"/>
            </a:xfrm>
            <a:custGeom>
              <a:avLst/>
              <a:gdLst/>
              <a:ahLst/>
              <a:cxnLst/>
              <a:rect l="l" t="t" r="r" b="b"/>
              <a:pathLst>
                <a:path w="2143" h="6435" extrusionOk="0">
                  <a:moveTo>
                    <a:pt x="576" y="90"/>
                  </a:moveTo>
                  <a:lnTo>
                    <a:pt x="576" y="90"/>
                  </a:lnTo>
                  <a:cubicBezTo>
                    <a:pt x="576" y="90"/>
                    <a:pt x="576" y="90"/>
                    <a:pt x="576" y="90"/>
                  </a:cubicBezTo>
                  <a:cubicBezTo>
                    <a:pt x="576" y="90"/>
                    <a:pt x="576" y="90"/>
                    <a:pt x="576" y="90"/>
                  </a:cubicBezTo>
                  <a:close/>
                  <a:moveTo>
                    <a:pt x="674" y="107"/>
                  </a:moveTo>
                  <a:cubicBezTo>
                    <a:pt x="669" y="107"/>
                    <a:pt x="668" y="113"/>
                    <a:pt x="676" y="121"/>
                  </a:cubicBezTo>
                  <a:cubicBezTo>
                    <a:pt x="680" y="125"/>
                    <a:pt x="683" y="126"/>
                    <a:pt x="686" y="126"/>
                  </a:cubicBezTo>
                  <a:cubicBezTo>
                    <a:pt x="690" y="126"/>
                    <a:pt x="690" y="120"/>
                    <a:pt x="685" y="113"/>
                  </a:cubicBezTo>
                  <a:cubicBezTo>
                    <a:pt x="681" y="109"/>
                    <a:pt x="676" y="107"/>
                    <a:pt x="674" y="107"/>
                  </a:cubicBezTo>
                  <a:close/>
                  <a:moveTo>
                    <a:pt x="726" y="161"/>
                  </a:moveTo>
                  <a:cubicBezTo>
                    <a:pt x="724" y="161"/>
                    <a:pt x="723" y="162"/>
                    <a:pt x="722" y="164"/>
                  </a:cubicBezTo>
                  <a:cubicBezTo>
                    <a:pt x="730" y="174"/>
                    <a:pt x="736" y="178"/>
                    <a:pt x="738" y="178"/>
                  </a:cubicBezTo>
                  <a:cubicBezTo>
                    <a:pt x="741" y="178"/>
                    <a:pt x="741" y="174"/>
                    <a:pt x="739" y="166"/>
                  </a:cubicBezTo>
                  <a:cubicBezTo>
                    <a:pt x="734" y="163"/>
                    <a:pt x="729" y="161"/>
                    <a:pt x="726" y="161"/>
                  </a:cubicBezTo>
                  <a:close/>
                  <a:moveTo>
                    <a:pt x="785" y="272"/>
                  </a:moveTo>
                  <a:lnTo>
                    <a:pt x="792" y="282"/>
                  </a:lnTo>
                  <a:lnTo>
                    <a:pt x="795" y="295"/>
                  </a:lnTo>
                  <a:cubicBezTo>
                    <a:pt x="787" y="284"/>
                    <a:pt x="779" y="276"/>
                    <a:pt x="785" y="272"/>
                  </a:cubicBezTo>
                  <a:close/>
                  <a:moveTo>
                    <a:pt x="133" y="743"/>
                  </a:moveTo>
                  <a:lnTo>
                    <a:pt x="133" y="743"/>
                  </a:lnTo>
                  <a:cubicBezTo>
                    <a:pt x="133" y="744"/>
                    <a:pt x="133" y="744"/>
                    <a:pt x="133" y="744"/>
                  </a:cubicBezTo>
                  <a:lnTo>
                    <a:pt x="133" y="744"/>
                  </a:lnTo>
                  <a:cubicBezTo>
                    <a:pt x="133" y="744"/>
                    <a:pt x="133" y="744"/>
                    <a:pt x="133" y="743"/>
                  </a:cubicBezTo>
                  <a:close/>
                  <a:moveTo>
                    <a:pt x="57" y="748"/>
                  </a:moveTo>
                  <a:cubicBezTo>
                    <a:pt x="56" y="748"/>
                    <a:pt x="56" y="748"/>
                    <a:pt x="56" y="749"/>
                  </a:cubicBezTo>
                  <a:cubicBezTo>
                    <a:pt x="50" y="756"/>
                    <a:pt x="50" y="768"/>
                    <a:pt x="48" y="780"/>
                  </a:cubicBezTo>
                  <a:cubicBezTo>
                    <a:pt x="49" y="780"/>
                    <a:pt x="50" y="780"/>
                    <a:pt x="50" y="780"/>
                  </a:cubicBezTo>
                  <a:cubicBezTo>
                    <a:pt x="53" y="780"/>
                    <a:pt x="54" y="778"/>
                    <a:pt x="55" y="769"/>
                  </a:cubicBezTo>
                  <a:cubicBezTo>
                    <a:pt x="55" y="768"/>
                    <a:pt x="59" y="748"/>
                    <a:pt x="57" y="748"/>
                  </a:cubicBezTo>
                  <a:close/>
                  <a:moveTo>
                    <a:pt x="1202" y="826"/>
                  </a:moveTo>
                  <a:lnTo>
                    <a:pt x="1202" y="826"/>
                  </a:lnTo>
                  <a:cubicBezTo>
                    <a:pt x="1202" y="826"/>
                    <a:pt x="1202" y="826"/>
                    <a:pt x="1202" y="826"/>
                  </a:cubicBezTo>
                  <a:lnTo>
                    <a:pt x="1202" y="826"/>
                  </a:lnTo>
                  <a:cubicBezTo>
                    <a:pt x="1202" y="826"/>
                    <a:pt x="1202" y="826"/>
                    <a:pt x="1202" y="826"/>
                  </a:cubicBezTo>
                  <a:close/>
                  <a:moveTo>
                    <a:pt x="72" y="1022"/>
                  </a:moveTo>
                  <a:cubicBezTo>
                    <a:pt x="72" y="1022"/>
                    <a:pt x="72" y="1022"/>
                    <a:pt x="73" y="1022"/>
                  </a:cubicBezTo>
                  <a:lnTo>
                    <a:pt x="68" y="1059"/>
                  </a:lnTo>
                  <a:cubicBezTo>
                    <a:pt x="63" y="1058"/>
                    <a:pt x="63" y="1056"/>
                    <a:pt x="64" y="1046"/>
                  </a:cubicBezTo>
                  <a:cubicBezTo>
                    <a:pt x="65" y="1037"/>
                    <a:pt x="66" y="1022"/>
                    <a:pt x="72" y="1022"/>
                  </a:cubicBezTo>
                  <a:close/>
                  <a:moveTo>
                    <a:pt x="44" y="1218"/>
                  </a:moveTo>
                  <a:cubicBezTo>
                    <a:pt x="44" y="1218"/>
                    <a:pt x="44" y="1218"/>
                    <a:pt x="44" y="1218"/>
                  </a:cubicBezTo>
                  <a:lnTo>
                    <a:pt x="44" y="1218"/>
                  </a:lnTo>
                  <a:cubicBezTo>
                    <a:pt x="44" y="1218"/>
                    <a:pt x="44" y="1218"/>
                    <a:pt x="44" y="1218"/>
                  </a:cubicBezTo>
                  <a:close/>
                  <a:moveTo>
                    <a:pt x="39" y="1502"/>
                  </a:moveTo>
                  <a:cubicBezTo>
                    <a:pt x="40" y="1502"/>
                    <a:pt x="41" y="1503"/>
                    <a:pt x="42" y="1507"/>
                  </a:cubicBezTo>
                  <a:cubicBezTo>
                    <a:pt x="45" y="1514"/>
                    <a:pt x="46" y="1521"/>
                    <a:pt x="49" y="1528"/>
                  </a:cubicBezTo>
                  <a:cubicBezTo>
                    <a:pt x="45" y="1528"/>
                    <a:pt x="38" y="1528"/>
                    <a:pt x="39" y="1515"/>
                  </a:cubicBezTo>
                  <a:cubicBezTo>
                    <a:pt x="36" y="1509"/>
                    <a:pt x="37" y="1502"/>
                    <a:pt x="39" y="1502"/>
                  </a:cubicBezTo>
                  <a:close/>
                  <a:moveTo>
                    <a:pt x="1638" y="1807"/>
                  </a:moveTo>
                  <a:cubicBezTo>
                    <a:pt x="1637" y="1807"/>
                    <a:pt x="1635" y="1808"/>
                    <a:pt x="1633" y="1809"/>
                  </a:cubicBezTo>
                  <a:lnTo>
                    <a:pt x="1637" y="1820"/>
                  </a:lnTo>
                  <a:lnTo>
                    <a:pt x="1647" y="1830"/>
                  </a:lnTo>
                  <a:cubicBezTo>
                    <a:pt x="1648" y="1815"/>
                    <a:pt x="1645" y="1807"/>
                    <a:pt x="1638" y="1807"/>
                  </a:cubicBezTo>
                  <a:close/>
                  <a:moveTo>
                    <a:pt x="40" y="1851"/>
                  </a:moveTo>
                  <a:cubicBezTo>
                    <a:pt x="41" y="1851"/>
                    <a:pt x="43" y="1854"/>
                    <a:pt x="43" y="1862"/>
                  </a:cubicBezTo>
                  <a:cubicBezTo>
                    <a:pt x="43" y="1871"/>
                    <a:pt x="40" y="1875"/>
                    <a:pt x="38" y="1875"/>
                  </a:cubicBezTo>
                  <a:cubicBezTo>
                    <a:pt x="35" y="1875"/>
                    <a:pt x="32" y="1870"/>
                    <a:pt x="32" y="1862"/>
                  </a:cubicBezTo>
                  <a:cubicBezTo>
                    <a:pt x="34" y="1857"/>
                    <a:pt x="37" y="1851"/>
                    <a:pt x="40" y="1851"/>
                  </a:cubicBezTo>
                  <a:close/>
                  <a:moveTo>
                    <a:pt x="1334" y="1051"/>
                  </a:moveTo>
                  <a:lnTo>
                    <a:pt x="1334" y="1051"/>
                  </a:lnTo>
                  <a:cubicBezTo>
                    <a:pt x="1323" y="1056"/>
                    <a:pt x="1327" y="1098"/>
                    <a:pt x="1329" y="1115"/>
                  </a:cubicBezTo>
                  <a:cubicBezTo>
                    <a:pt x="1329" y="1117"/>
                    <a:pt x="1332" y="1147"/>
                    <a:pt x="1336" y="1147"/>
                  </a:cubicBezTo>
                  <a:cubicBezTo>
                    <a:pt x="1336" y="1147"/>
                    <a:pt x="1336" y="1147"/>
                    <a:pt x="1336" y="1147"/>
                  </a:cubicBezTo>
                  <a:cubicBezTo>
                    <a:pt x="1345" y="1153"/>
                    <a:pt x="1347" y="1157"/>
                    <a:pt x="1351" y="1169"/>
                  </a:cubicBezTo>
                  <a:cubicBezTo>
                    <a:pt x="1356" y="1183"/>
                    <a:pt x="1360" y="1204"/>
                    <a:pt x="1373" y="1218"/>
                  </a:cubicBezTo>
                  <a:cubicBezTo>
                    <a:pt x="1383" y="1229"/>
                    <a:pt x="1388" y="1227"/>
                    <a:pt x="1388" y="1245"/>
                  </a:cubicBezTo>
                  <a:cubicBezTo>
                    <a:pt x="1398" y="1265"/>
                    <a:pt x="1429" y="1293"/>
                    <a:pt x="1413" y="1300"/>
                  </a:cubicBezTo>
                  <a:cubicBezTo>
                    <a:pt x="1414" y="1300"/>
                    <a:pt x="1414" y="1300"/>
                    <a:pt x="1415" y="1300"/>
                  </a:cubicBezTo>
                  <a:cubicBezTo>
                    <a:pt x="1427" y="1300"/>
                    <a:pt x="1437" y="1342"/>
                    <a:pt x="1445" y="1355"/>
                  </a:cubicBezTo>
                  <a:cubicBezTo>
                    <a:pt x="1449" y="1361"/>
                    <a:pt x="1451" y="1363"/>
                    <a:pt x="1453" y="1363"/>
                  </a:cubicBezTo>
                  <a:cubicBezTo>
                    <a:pt x="1455" y="1363"/>
                    <a:pt x="1456" y="1362"/>
                    <a:pt x="1458" y="1362"/>
                  </a:cubicBezTo>
                  <a:cubicBezTo>
                    <a:pt x="1459" y="1362"/>
                    <a:pt x="1461" y="1362"/>
                    <a:pt x="1463" y="1365"/>
                  </a:cubicBezTo>
                  <a:cubicBezTo>
                    <a:pt x="1471" y="1373"/>
                    <a:pt x="1465" y="1385"/>
                    <a:pt x="1463" y="1386"/>
                  </a:cubicBezTo>
                  <a:cubicBezTo>
                    <a:pt x="1447" y="1394"/>
                    <a:pt x="1471" y="1413"/>
                    <a:pt x="1481" y="1430"/>
                  </a:cubicBezTo>
                  <a:cubicBezTo>
                    <a:pt x="1485" y="1437"/>
                    <a:pt x="1508" y="1494"/>
                    <a:pt x="1505" y="1494"/>
                  </a:cubicBezTo>
                  <a:cubicBezTo>
                    <a:pt x="1505" y="1494"/>
                    <a:pt x="1505" y="1494"/>
                    <a:pt x="1505" y="1493"/>
                  </a:cubicBezTo>
                  <a:lnTo>
                    <a:pt x="1505" y="1493"/>
                  </a:lnTo>
                  <a:cubicBezTo>
                    <a:pt x="1505" y="1494"/>
                    <a:pt x="1506" y="1494"/>
                    <a:pt x="1506" y="1494"/>
                  </a:cubicBezTo>
                  <a:cubicBezTo>
                    <a:pt x="1507" y="1494"/>
                    <a:pt x="1503" y="1488"/>
                    <a:pt x="1506" y="1488"/>
                  </a:cubicBezTo>
                  <a:lnTo>
                    <a:pt x="1506" y="1488"/>
                  </a:lnTo>
                  <a:cubicBezTo>
                    <a:pt x="1506" y="1488"/>
                    <a:pt x="1507" y="1488"/>
                    <a:pt x="1509" y="1489"/>
                  </a:cubicBezTo>
                  <a:cubicBezTo>
                    <a:pt x="1513" y="1493"/>
                    <a:pt x="1518" y="1503"/>
                    <a:pt x="1520" y="1509"/>
                  </a:cubicBezTo>
                  <a:cubicBezTo>
                    <a:pt x="1525" y="1518"/>
                    <a:pt x="1533" y="1534"/>
                    <a:pt x="1532" y="1541"/>
                  </a:cubicBezTo>
                  <a:cubicBezTo>
                    <a:pt x="1532" y="1549"/>
                    <a:pt x="1527" y="1550"/>
                    <a:pt x="1538" y="1563"/>
                  </a:cubicBezTo>
                  <a:cubicBezTo>
                    <a:pt x="1545" y="1573"/>
                    <a:pt x="1552" y="1571"/>
                    <a:pt x="1558" y="1578"/>
                  </a:cubicBezTo>
                  <a:cubicBezTo>
                    <a:pt x="1567" y="1590"/>
                    <a:pt x="1567" y="1616"/>
                    <a:pt x="1568" y="1628"/>
                  </a:cubicBezTo>
                  <a:cubicBezTo>
                    <a:pt x="1572" y="1644"/>
                    <a:pt x="1576" y="1659"/>
                    <a:pt x="1583" y="1675"/>
                  </a:cubicBezTo>
                  <a:cubicBezTo>
                    <a:pt x="1589" y="1690"/>
                    <a:pt x="1597" y="1705"/>
                    <a:pt x="1606" y="1717"/>
                  </a:cubicBezTo>
                  <a:cubicBezTo>
                    <a:pt x="1610" y="1723"/>
                    <a:pt x="1624" y="1733"/>
                    <a:pt x="1627" y="1740"/>
                  </a:cubicBezTo>
                  <a:cubicBezTo>
                    <a:pt x="1626" y="1738"/>
                    <a:pt x="1620" y="1737"/>
                    <a:pt x="1616" y="1737"/>
                  </a:cubicBezTo>
                  <a:cubicBezTo>
                    <a:pt x="1614" y="1737"/>
                    <a:pt x="1613" y="1737"/>
                    <a:pt x="1613" y="1738"/>
                  </a:cubicBezTo>
                  <a:cubicBezTo>
                    <a:pt x="1611" y="1743"/>
                    <a:pt x="1623" y="1770"/>
                    <a:pt x="1627" y="1776"/>
                  </a:cubicBezTo>
                  <a:cubicBezTo>
                    <a:pt x="1633" y="1786"/>
                    <a:pt x="1636" y="1778"/>
                    <a:pt x="1642" y="1791"/>
                  </a:cubicBezTo>
                  <a:cubicBezTo>
                    <a:pt x="1647" y="1802"/>
                    <a:pt x="1650" y="1813"/>
                    <a:pt x="1653" y="1824"/>
                  </a:cubicBezTo>
                  <a:cubicBezTo>
                    <a:pt x="1660" y="1854"/>
                    <a:pt x="1650" y="1858"/>
                    <a:pt x="1670" y="1886"/>
                  </a:cubicBezTo>
                  <a:cubicBezTo>
                    <a:pt x="1681" y="1897"/>
                    <a:pt x="1685" y="1910"/>
                    <a:pt x="1692" y="1927"/>
                  </a:cubicBezTo>
                  <a:cubicBezTo>
                    <a:pt x="1695" y="1934"/>
                    <a:pt x="1707" y="1934"/>
                    <a:pt x="1713" y="1949"/>
                  </a:cubicBezTo>
                  <a:cubicBezTo>
                    <a:pt x="1712" y="1950"/>
                    <a:pt x="1711" y="1950"/>
                    <a:pt x="1710" y="1950"/>
                  </a:cubicBezTo>
                  <a:cubicBezTo>
                    <a:pt x="1709" y="1950"/>
                    <a:pt x="1707" y="1950"/>
                    <a:pt x="1706" y="1950"/>
                  </a:cubicBezTo>
                  <a:cubicBezTo>
                    <a:pt x="1702" y="1950"/>
                    <a:pt x="1697" y="1951"/>
                    <a:pt x="1703" y="1961"/>
                  </a:cubicBezTo>
                  <a:cubicBezTo>
                    <a:pt x="1708" y="1971"/>
                    <a:pt x="1716" y="1976"/>
                    <a:pt x="1722" y="1982"/>
                  </a:cubicBezTo>
                  <a:cubicBezTo>
                    <a:pt x="1721" y="1981"/>
                    <a:pt x="1720" y="1981"/>
                    <a:pt x="1719" y="1981"/>
                  </a:cubicBezTo>
                  <a:lnTo>
                    <a:pt x="1719" y="1981"/>
                  </a:lnTo>
                  <a:cubicBezTo>
                    <a:pt x="1714" y="1981"/>
                    <a:pt x="1729" y="2017"/>
                    <a:pt x="1731" y="2025"/>
                  </a:cubicBezTo>
                  <a:cubicBezTo>
                    <a:pt x="1734" y="2042"/>
                    <a:pt x="1721" y="2029"/>
                    <a:pt x="1727" y="2049"/>
                  </a:cubicBezTo>
                  <a:cubicBezTo>
                    <a:pt x="1730" y="2056"/>
                    <a:pt x="1736" y="2059"/>
                    <a:pt x="1741" y="2059"/>
                  </a:cubicBezTo>
                  <a:cubicBezTo>
                    <a:pt x="1750" y="2059"/>
                    <a:pt x="1758" y="2051"/>
                    <a:pt x="1753" y="2036"/>
                  </a:cubicBezTo>
                  <a:lnTo>
                    <a:pt x="1753" y="2036"/>
                  </a:lnTo>
                  <a:lnTo>
                    <a:pt x="1759" y="2051"/>
                  </a:lnTo>
                  <a:cubicBezTo>
                    <a:pt x="1762" y="2063"/>
                    <a:pt x="1770" y="2073"/>
                    <a:pt x="1774" y="2073"/>
                  </a:cubicBezTo>
                  <a:cubicBezTo>
                    <a:pt x="1777" y="2073"/>
                    <a:pt x="1777" y="2070"/>
                    <a:pt x="1775" y="2061"/>
                  </a:cubicBezTo>
                  <a:cubicBezTo>
                    <a:pt x="1771" y="2044"/>
                    <a:pt x="1764" y="2026"/>
                    <a:pt x="1757" y="2010"/>
                  </a:cubicBezTo>
                  <a:cubicBezTo>
                    <a:pt x="1749" y="1991"/>
                    <a:pt x="1746" y="1986"/>
                    <a:pt x="1737" y="1979"/>
                  </a:cubicBezTo>
                  <a:cubicBezTo>
                    <a:pt x="1727" y="1971"/>
                    <a:pt x="1728" y="1949"/>
                    <a:pt x="1718" y="1949"/>
                  </a:cubicBezTo>
                  <a:cubicBezTo>
                    <a:pt x="1717" y="1949"/>
                    <a:pt x="1716" y="1949"/>
                    <a:pt x="1715" y="1949"/>
                  </a:cubicBezTo>
                  <a:cubicBezTo>
                    <a:pt x="1728" y="1945"/>
                    <a:pt x="1710" y="1899"/>
                    <a:pt x="1704" y="1879"/>
                  </a:cubicBezTo>
                  <a:cubicBezTo>
                    <a:pt x="1703" y="1872"/>
                    <a:pt x="1697" y="1857"/>
                    <a:pt x="1698" y="1851"/>
                  </a:cubicBezTo>
                  <a:cubicBezTo>
                    <a:pt x="1704" y="1849"/>
                    <a:pt x="1704" y="1836"/>
                    <a:pt x="1699" y="1824"/>
                  </a:cubicBezTo>
                  <a:lnTo>
                    <a:pt x="1699" y="1824"/>
                  </a:lnTo>
                  <a:lnTo>
                    <a:pt x="1689" y="1827"/>
                  </a:lnTo>
                  <a:cubicBezTo>
                    <a:pt x="1682" y="1810"/>
                    <a:pt x="1690" y="1804"/>
                    <a:pt x="1680" y="1788"/>
                  </a:cubicBezTo>
                  <a:cubicBezTo>
                    <a:pt x="1672" y="1774"/>
                    <a:pt x="1661" y="1758"/>
                    <a:pt x="1652" y="1752"/>
                  </a:cubicBezTo>
                  <a:cubicBezTo>
                    <a:pt x="1648" y="1749"/>
                    <a:pt x="1647" y="1754"/>
                    <a:pt x="1644" y="1746"/>
                  </a:cubicBezTo>
                  <a:cubicBezTo>
                    <a:pt x="1642" y="1738"/>
                    <a:pt x="1639" y="1728"/>
                    <a:pt x="1638" y="1720"/>
                  </a:cubicBezTo>
                  <a:cubicBezTo>
                    <a:pt x="1636" y="1705"/>
                    <a:pt x="1636" y="1686"/>
                    <a:pt x="1625" y="1672"/>
                  </a:cubicBezTo>
                  <a:cubicBezTo>
                    <a:pt x="1614" y="1660"/>
                    <a:pt x="1601" y="1638"/>
                    <a:pt x="1597" y="1619"/>
                  </a:cubicBezTo>
                  <a:cubicBezTo>
                    <a:pt x="1594" y="1611"/>
                    <a:pt x="1603" y="1598"/>
                    <a:pt x="1597" y="1591"/>
                  </a:cubicBezTo>
                  <a:cubicBezTo>
                    <a:pt x="1594" y="1588"/>
                    <a:pt x="1592" y="1587"/>
                    <a:pt x="1590" y="1587"/>
                  </a:cubicBezTo>
                  <a:cubicBezTo>
                    <a:pt x="1586" y="1587"/>
                    <a:pt x="1584" y="1594"/>
                    <a:pt x="1581" y="1594"/>
                  </a:cubicBezTo>
                  <a:cubicBezTo>
                    <a:pt x="1579" y="1594"/>
                    <a:pt x="1577" y="1591"/>
                    <a:pt x="1573" y="1581"/>
                  </a:cubicBezTo>
                  <a:cubicBezTo>
                    <a:pt x="1560" y="1553"/>
                    <a:pt x="1599" y="1582"/>
                    <a:pt x="1583" y="1549"/>
                  </a:cubicBezTo>
                  <a:cubicBezTo>
                    <a:pt x="1580" y="1542"/>
                    <a:pt x="1578" y="1541"/>
                    <a:pt x="1576" y="1541"/>
                  </a:cubicBezTo>
                  <a:cubicBezTo>
                    <a:pt x="1574" y="1541"/>
                    <a:pt x="1573" y="1542"/>
                    <a:pt x="1571" y="1542"/>
                  </a:cubicBezTo>
                  <a:cubicBezTo>
                    <a:pt x="1570" y="1542"/>
                    <a:pt x="1568" y="1541"/>
                    <a:pt x="1566" y="1538"/>
                  </a:cubicBezTo>
                  <a:cubicBezTo>
                    <a:pt x="1554" y="1522"/>
                    <a:pt x="1545" y="1495"/>
                    <a:pt x="1538" y="1476"/>
                  </a:cubicBezTo>
                  <a:cubicBezTo>
                    <a:pt x="1521" y="1435"/>
                    <a:pt x="1505" y="1380"/>
                    <a:pt x="1482" y="1341"/>
                  </a:cubicBezTo>
                  <a:cubicBezTo>
                    <a:pt x="1475" y="1328"/>
                    <a:pt x="1470" y="1328"/>
                    <a:pt x="1462" y="1321"/>
                  </a:cubicBezTo>
                  <a:cubicBezTo>
                    <a:pt x="1443" y="1303"/>
                    <a:pt x="1460" y="1312"/>
                    <a:pt x="1460" y="1305"/>
                  </a:cubicBezTo>
                  <a:cubicBezTo>
                    <a:pt x="1460" y="1294"/>
                    <a:pt x="1442" y="1269"/>
                    <a:pt x="1435" y="1263"/>
                  </a:cubicBezTo>
                  <a:cubicBezTo>
                    <a:pt x="1418" y="1256"/>
                    <a:pt x="1422" y="1253"/>
                    <a:pt x="1426" y="1239"/>
                  </a:cubicBezTo>
                  <a:cubicBezTo>
                    <a:pt x="1427" y="1238"/>
                    <a:pt x="1411" y="1234"/>
                    <a:pt x="1404" y="1234"/>
                  </a:cubicBezTo>
                  <a:cubicBezTo>
                    <a:pt x="1402" y="1234"/>
                    <a:pt x="1400" y="1235"/>
                    <a:pt x="1401" y="1236"/>
                  </a:cubicBezTo>
                  <a:cubicBezTo>
                    <a:pt x="1397" y="1228"/>
                    <a:pt x="1407" y="1222"/>
                    <a:pt x="1408" y="1218"/>
                  </a:cubicBezTo>
                  <a:cubicBezTo>
                    <a:pt x="1411" y="1210"/>
                    <a:pt x="1398" y="1195"/>
                    <a:pt x="1391" y="1188"/>
                  </a:cubicBezTo>
                  <a:cubicBezTo>
                    <a:pt x="1386" y="1180"/>
                    <a:pt x="1356" y="1141"/>
                    <a:pt x="1366" y="1141"/>
                  </a:cubicBezTo>
                  <a:cubicBezTo>
                    <a:pt x="1367" y="1141"/>
                    <a:pt x="1368" y="1141"/>
                    <a:pt x="1368" y="1142"/>
                  </a:cubicBezTo>
                  <a:cubicBezTo>
                    <a:pt x="1369" y="1142"/>
                    <a:pt x="1370" y="1142"/>
                    <a:pt x="1371" y="1142"/>
                  </a:cubicBezTo>
                  <a:cubicBezTo>
                    <a:pt x="1384" y="1142"/>
                    <a:pt x="1348" y="1109"/>
                    <a:pt x="1342" y="1100"/>
                  </a:cubicBezTo>
                  <a:cubicBezTo>
                    <a:pt x="1326" y="1076"/>
                    <a:pt x="1356" y="1067"/>
                    <a:pt x="1334" y="1051"/>
                  </a:cubicBezTo>
                  <a:close/>
                  <a:moveTo>
                    <a:pt x="1812" y="2216"/>
                  </a:moveTo>
                  <a:cubicBezTo>
                    <a:pt x="1815" y="2216"/>
                    <a:pt x="1819" y="2219"/>
                    <a:pt x="1821" y="2227"/>
                  </a:cubicBezTo>
                  <a:cubicBezTo>
                    <a:pt x="1820" y="2232"/>
                    <a:pt x="1819" y="2239"/>
                    <a:pt x="1817" y="2239"/>
                  </a:cubicBezTo>
                  <a:cubicBezTo>
                    <a:pt x="1815" y="2239"/>
                    <a:pt x="1813" y="2237"/>
                    <a:pt x="1810" y="2230"/>
                  </a:cubicBezTo>
                  <a:cubicBezTo>
                    <a:pt x="1807" y="2220"/>
                    <a:pt x="1809" y="2216"/>
                    <a:pt x="1812" y="2216"/>
                  </a:cubicBezTo>
                  <a:close/>
                  <a:moveTo>
                    <a:pt x="1838" y="2394"/>
                  </a:moveTo>
                  <a:cubicBezTo>
                    <a:pt x="1838" y="2394"/>
                    <a:pt x="1838" y="2395"/>
                    <a:pt x="1838" y="2395"/>
                  </a:cubicBezTo>
                  <a:cubicBezTo>
                    <a:pt x="1838" y="2395"/>
                    <a:pt x="1838" y="2395"/>
                    <a:pt x="1838" y="2395"/>
                  </a:cubicBezTo>
                  <a:cubicBezTo>
                    <a:pt x="1838" y="2395"/>
                    <a:pt x="1838" y="2395"/>
                    <a:pt x="1839" y="2395"/>
                  </a:cubicBezTo>
                  <a:lnTo>
                    <a:pt x="1839" y="2395"/>
                  </a:lnTo>
                  <a:cubicBezTo>
                    <a:pt x="1839" y="2395"/>
                    <a:pt x="1838" y="2394"/>
                    <a:pt x="1838" y="2394"/>
                  </a:cubicBezTo>
                  <a:close/>
                  <a:moveTo>
                    <a:pt x="1945" y="2630"/>
                  </a:moveTo>
                  <a:cubicBezTo>
                    <a:pt x="1950" y="2630"/>
                    <a:pt x="1954" y="2636"/>
                    <a:pt x="1954" y="2652"/>
                  </a:cubicBezTo>
                  <a:cubicBezTo>
                    <a:pt x="1953" y="2659"/>
                    <a:pt x="1951" y="2666"/>
                    <a:pt x="1946" y="2667"/>
                  </a:cubicBezTo>
                  <a:cubicBezTo>
                    <a:pt x="1946" y="2667"/>
                    <a:pt x="1946" y="2667"/>
                    <a:pt x="1946" y="2667"/>
                  </a:cubicBezTo>
                  <a:cubicBezTo>
                    <a:pt x="1940" y="2667"/>
                    <a:pt x="1932" y="2655"/>
                    <a:pt x="1935" y="2644"/>
                  </a:cubicBezTo>
                  <a:cubicBezTo>
                    <a:pt x="1936" y="2636"/>
                    <a:pt x="1941" y="2630"/>
                    <a:pt x="1945" y="2630"/>
                  </a:cubicBezTo>
                  <a:close/>
                  <a:moveTo>
                    <a:pt x="2030" y="3017"/>
                  </a:moveTo>
                  <a:cubicBezTo>
                    <a:pt x="2030" y="3017"/>
                    <a:pt x="2029" y="3017"/>
                    <a:pt x="2028" y="3017"/>
                  </a:cubicBezTo>
                  <a:lnTo>
                    <a:pt x="2029" y="3028"/>
                  </a:lnTo>
                  <a:lnTo>
                    <a:pt x="2038" y="3040"/>
                  </a:lnTo>
                  <a:cubicBezTo>
                    <a:pt x="2041" y="3025"/>
                    <a:pt x="2039" y="3017"/>
                    <a:pt x="2030" y="3017"/>
                  </a:cubicBezTo>
                  <a:close/>
                  <a:moveTo>
                    <a:pt x="2085" y="3384"/>
                  </a:moveTo>
                  <a:lnTo>
                    <a:pt x="2085" y="3384"/>
                  </a:lnTo>
                  <a:lnTo>
                    <a:pt x="2085" y="3384"/>
                  </a:lnTo>
                  <a:cubicBezTo>
                    <a:pt x="2085" y="3384"/>
                    <a:pt x="2085" y="3384"/>
                    <a:pt x="2085" y="3384"/>
                  </a:cubicBezTo>
                  <a:lnTo>
                    <a:pt x="2085" y="3384"/>
                  </a:lnTo>
                  <a:cubicBezTo>
                    <a:pt x="2085" y="3384"/>
                    <a:pt x="2085" y="3384"/>
                    <a:pt x="2085" y="3384"/>
                  </a:cubicBezTo>
                  <a:close/>
                  <a:moveTo>
                    <a:pt x="166" y="3461"/>
                  </a:moveTo>
                  <a:cubicBezTo>
                    <a:pt x="148" y="3463"/>
                    <a:pt x="159" y="3485"/>
                    <a:pt x="165" y="3485"/>
                  </a:cubicBezTo>
                  <a:cubicBezTo>
                    <a:pt x="167" y="3485"/>
                    <a:pt x="169" y="3481"/>
                    <a:pt x="168" y="3473"/>
                  </a:cubicBezTo>
                  <a:cubicBezTo>
                    <a:pt x="168" y="3469"/>
                    <a:pt x="166" y="3464"/>
                    <a:pt x="166" y="3461"/>
                  </a:cubicBezTo>
                  <a:close/>
                  <a:moveTo>
                    <a:pt x="2105" y="3754"/>
                  </a:moveTo>
                  <a:cubicBezTo>
                    <a:pt x="2108" y="3754"/>
                    <a:pt x="2111" y="3759"/>
                    <a:pt x="2111" y="3767"/>
                  </a:cubicBezTo>
                  <a:cubicBezTo>
                    <a:pt x="2109" y="3772"/>
                    <a:pt x="2107" y="3778"/>
                    <a:pt x="2104" y="3778"/>
                  </a:cubicBezTo>
                  <a:cubicBezTo>
                    <a:pt x="2103" y="3778"/>
                    <a:pt x="2101" y="3775"/>
                    <a:pt x="2100" y="3767"/>
                  </a:cubicBezTo>
                  <a:cubicBezTo>
                    <a:pt x="2100" y="3758"/>
                    <a:pt x="2102" y="3754"/>
                    <a:pt x="2105" y="3754"/>
                  </a:cubicBezTo>
                  <a:close/>
                  <a:moveTo>
                    <a:pt x="184" y="3794"/>
                  </a:moveTo>
                  <a:lnTo>
                    <a:pt x="184" y="3794"/>
                  </a:lnTo>
                  <a:cubicBezTo>
                    <a:pt x="189" y="3813"/>
                    <a:pt x="185" y="3819"/>
                    <a:pt x="177" y="3820"/>
                  </a:cubicBezTo>
                  <a:lnTo>
                    <a:pt x="175" y="3808"/>
                  </a:lnTo>
                  <a:cubicBezTo>
                    <a:pt x="177" y="3801"/>
                    <a:pt x="180" y="3795"/>
                    <a:pt x="184" y="3794"/>
                  </a:cubicBezTo>
                  <a:close/>
                  <a:moveTo>
                    <a:pt x="2109" y="3915"/>
                  </a:moveTo>
                  <a:cubicBezTo>
                    <a:pt x="2112" y="3915"/>
                    <a:pt x="2115" y="3919"/>
                    <a:pt x="2115" y="3927"/>
                  </a:cubicBezTo>
                  <a:cubicBezTo>
                    <a:pt x="2115" y="3942"/>
                    <a:pt x="2112" y="3949"/>
                    <a:pt x="2109" y="3949"/>
                  </a:cubicBezTo>
                  <a:cubicBezTo>
                    <a:pt x="2106" y="3949"/>
                    <a:pt x="2103" y="3942"/>
                    <a:pt x="2103" y="3928"/>
                  </a:cubicBezTo>
                  <a:cubicBezTo>
                    <a:pt x="2103" y="3919"/>
                    <a:pt x="2106" y="3915"/>
                    <a:pt x="2109" y="3915"/>
                  </a:cubicBezTo>
                  <a:close/>
                  <a:moveTo>
                    <a:pt x="2078" y="4050"/>
                  </a:moveTo>
                  <a:cubicBezTo>
                    <a:pt x="2078" y="4050"/>
                    <a:pt x="2078" y="4050"/>
                    <a:pt x="2078" y="4050"/>
                  </a:cubicBezTo>
                  <a:lnTo>
                    <a:pt x="2078" y="4050"/>
                  </a:lnTo>
                  <a:cubicBezTo>
                    <a:pt x="2078" y="4050"/>
                    <a:pt x="2078" y="4050"/>
                    <a:pt x="2078" y="4050"/>
                  </a:cubicBezTo>
                  <a:close/>
                  <a:moveTo>
                    <a:pt x="2126" y="4400"/>
                  </a:moveTo>
                  <a:cubicBezTo>
                    <a:pt x="2126" y="4400"/>
                    <a:pt x="2126" y="4400"/>
                    <a:pt x="2126" y="4400"/>
                  </a:cubicBezTo>
                  <a:cubicBezTo>
                    <a:pt x="2126" y="4400"/>
                    <a:pt x="2126" y="4400"/>
                    <a:pt x="2126" y="4400"/>
                  </a:cubicBezTo>
                  <a:close/>
                  <a:moveTo>
                    <a:pt x="2111" y="4522"/>
                  </a:moveTo>
                  <a:cubicBezTo>
                    <a:pt x="2109" y="4522"/>
                    <a:pt x="2106" y="4525"/>
                    <a:pt x="2105" y="4533"/>
                  </a:cubicBezTo>
                  <a:lnTo>
                    <a:pt x="2110" y="4546"/>
                  </a:lnTo>
                  <a:cubicBezTo>
                    <a:pt x="2119" y="4530"/>
                    <a:pt x="2115" y="4522"/>
                    <a:pt x="2111" y="4522"/>
                  </a:cubicBezTo>
                  <a:close/>
                  <a:moveTo>
                    <a:pt x="385" y="4561"/>
                  </a:moveTo>
                  <a:lnTo>
                    <a:pt x="385" y="4561"/>
                  </a:lnTo>
                  <a:cubicBezTo>
                    <a:pt x="385" y="4561"/>
                    <a:pt x="385" y="4561"/>
                    <a:pt x="384" y="4561"/>
                  </a:cubicBezTo>
                  <a:lnTo>
                    <a:pt x="384" y="4561"/>
                  </a:lnTo>
                  <a:cubicBezTo>
                    <a:pt x="385" y="4561"/>
                    <a:pt x="385" y="4561"/>
                    <a:pt x="385" y="4561"/>
                  </a:cubicBezTo>
                  <a:close/>
                  <a:moveTo>
                    <a:pt x="376" y="4702"/>
                  </a:moveTo>
                  <a:cubicBezTo>
                    <a:pt x="376" y="4702"/>
                    <a:pt x="376" y="4702"/>
                    <a:pt x="376" y="4702"/>
                  </a:cubicBezTo>
                  <a:lnTo>
                    <a:pt x="376" y="4702"/>
                  </a:lnTo>
                  <a:close/>
                  <a:moveTo>
                    <a:pt x="2099" y="4732"/>
                  </a:moveTo>
                  <a:lnTo>
                    <a:pt x="2099" y="4732"/>
                  </a:lnTo>
                  <a:cubicBezTo>
                    <a:pt x="2099" y="4732"/>
                    <a:pt x="2099" y="4732"/>
                    <a:pt x="2099" y="4732"/>
                  </a:cubicBezTo>
                  <a:cubicBezTo>
                    <a:pt x="2099" y="4732"/>
                    <a:pt x="2099" y="4732"/>
                    <a:pt x="2099" y="4732"/>
                  </a:cubicBezTo>
                  <a:close/>
                  <a:moveTo>
                    <a:pt x="1923" y="5739"/>
                  </a:moveTo>
                  <a:cubicBezTo>
                    <a:pt x="1923" y="5739"/>
                    <a:pt x="1923" y="5739"/>
                    <a:pt x="1923" y="5739"/>
                  </a:cubicBezTo>
                  <a:lnTo>
                    <a:pt x="1923" y="5739"/>
                  </a:lnTo>
                  <a:cubicBezTo>
                    <a:pt x="1923" y="5739"/>
                    <a:pt x="1923" y="5739"/>
                    <a:pt x="1923" y="5739"/>
                  </a:cubicBezTo>
                  <a:close/>
                  <a:moveTo>
                    <a:pt x="1873" y="5741"/>
                  </a:moveTo>
                  <a:lnTo>
                    <a:pt x="1873" y="5741"/>
                  </a:lnTo>
                  <a:cubicBezTo>
                    <a:pt x="1873" y="5741"/>
                    <a:pt x="1873" y="5741"/>
                    <a:pt x="1873" y="5741"/>
                  </a:cubicBezTo>
                  <a:lnTo>
                    <a:pt x="1873" y="5741"/>
                  </a:lnTo>
                  <a:cubicBezTo>
                    <a:pt x="1873" y="5741"/>
                    <a:pt x="1873" y="5741"/>
                    <a:pt x="1873" y="5741"/>
                  </a:cubicBezTo>
                  <a:close/>
                  <a:moveTo>
                    <a:pt x="1709" y="6269"/>
                  </a:moveTo>
                  <a:cubicBezTo>
                    <a:pt x="1709" y="6270"/>
                    <a:pt x="1709" y="6270"/>
                    <a:pt x="1709" y="6270"/>
                  </a:cubicBezTo>
                  <a:cubicBezTo>
                    <a:pt x="1709" y="6270"/>
                    <a:pt x="1709" y="6270"/>
                    <a:pt x="1709" y="6269"/>
                  </a:cubicBezTo>
                  <a:close/>
                  <a:moveTo>
                    <a:pt x="1335" y="6353"/>
                  </a:moveTo>
                  <a:lnTo>
                    <a:pt x="1335" y="6353"/>
                  </a:lnTo>
                  <a:cubicBezTo>
                    <a:pt x="1336" y="6358"/>
                    <a:pt x="1338" y="6365"/>
                    <a:pt x="1325" y="6367"/>
                  </a:cubicBezTo>
                  <a:cubicBezTo>
                    <a:pt x="1321" y="6368"/>
                    <a:pt x="1317" y="6368"/>
                    <a:pt x="1314" y="6368"/>
                  </a:cubicBezTo>
                  <a:cubicBezTo>
                    <a:pt x="1306" y="6368"/>
                    <a:pt x="1301" y="6367"/>
                    <a:pt x="1306" y="6361"/>
                  </a:cubicBezTo>
                  <a:cubicBezTo>
                    <a:pt x="1312" y="6356"/>
                    <a:pt x="1325" y="6355"/>
                    <a:pt x="1335" y="6353"/>
                  </a:cubicBezTo>
                  <a:close/>
                  <a:moveTo>
                    <a:pt x="995" y="6351"/>
                  </a:moveTo>
                  <a:cubicBezTo>
                    <a:pt x="996" y="6351"/>
                    <a:pt x="997" y="6351"/>
                    <a:pt x="998" y="6352"/>
                  </a:cubicBezTo>
                  <a:cubicBezTo>
                    <a:pt x="1006" y="6357"/>
                    <a:pt x="1009" y="6368"/>
                    <a:pt x="1014" y="6379"/>
                  </a:cubicBezTo>
                  <a:cubicBezTo>
                    <a:pt x="1012" y="6379"/>
                    <a:pt x="1010" y="6380"/>
                    <a:pt x="1007" y="6380"/>
                  </a:cubicBezTo>
                  <a:cubicBezTo>
                    <a:pt x="1004" y="6380"/>
                    <a:pt x="1001" y="6379"/>
                    <a:pt x="998" y="6372"/>
                  </a:cubicBezTo>
                  <a:cubicBezTo>
                    <a:pt x="994" y="6363"/>
                    <a:pt x="991" y="6351"/>
                    <a:pt x="995" y="6351"/>
                  </a:cubicBezTo>
                  <a:close/>
                  <a:moveTo>
                    <a:pt x="1096" y="6380"/>
                  </a:moveTo>
                  <a:cubicBezTo>
                    <a:pt x="1094" y="6380"/>
                    <a:pt x="1092" y="6380"/>
                    <a:pt x="1089" y="6380"/>
                  </a:cubicBezTo>
                  <a:cubicBezTo>
                    <a:pt x="1085" y="6380"/>
                    <a:pt x="1081" y="6381"/>
                    <a:pt x="1077" y="6382"/>
                  </a:cubicBezTo>
                  <a:cubicBezTo>
                    <a:pt x="1078" y="6389"/>
                    <a:pt x="1082" y="6391"/>
                    <a:pt x="1086" y="6391"/>
                  </a:cubicBezTo>
                  <a:cubicBezTo>
                    <a:pt x="1096" y="6391"/>
                    <a:pt x="1108" y="6380"/>
                    <a:pt x="1096" y="6380"/>
                  </a:cubicBezTo>
                  <a:close/>
                  <a:moveTo>
                    <a:pt x="459" y="0"/>
                  </a:moveTo>
                  <a:cubicBezTo>
                    <a:pt x="444" y="0"/>
                    <a:pt x="450" y="6"/>
                    <a:pt x="444" y="9"/>
                  </a:cubicBezTo>
                  <a:cubicBezTo>
                    <a:pt x="435" y="13"/>
                    <a:pt x="415" y="13"/>
                    <a:pt x="404" y="19"/>
                  </a:cubicBezTo>
                  <a:cubicBezTo>
                    <a:pt x="394" y="24"/>
                    <a:pt x="404" y="27"/>
                    <a:pt x="398" y="34"/>
                  </a:cubicBezTo>
                  <a:cubicBezTo>
                    <a:pt x="393" y="40"/>
                    <a:pt x="379" y="41"/>
                    <a:pt x="380" y="45"/>
                  </a:cubicBezTo>
                  <a:lnTo>
                    <a:pt x="380" y="45"/>
                  </a:lnTo>
                  <a:cubicBezTo>
                    <a:pt x="379" y="41"/>
                    <a:pt x="379" y="38"/>
                    <a:pt x="377" y="38"/>
                  </a:cubicBezTo>
                  <a:cubicBezTo>
                    <a:pt x="375" y="38"/>
                    <a:pt x="371" y="40"/>
                    <a:pt x="364" y="43"/>
                  </a:cubicBezTo>
                  <a:cubicBezTo>
                    <a:pt x="355" y="48"/>
                    <a:pt x="344" y="53"/>
                    <a:pt x="335" y="60"/>
                  </a:cubicBezTo>
                  <a:cubicBezTo>
                    <a:pt x="334" y="57"/>
                    <a:pt x="328" y="50"/>
                    <a:pt x="340" y="44"/>
                  </a:cubicBezTo>
                  <a:cubicBezTo>
                    <a:pt x="342" y="40"/>
                    <a:pt x="350" y="38"/>
                    <a:pt x="349" y="33"/>
                  </a:cubicBezTo>
                  <a:lnTo>
                    <a:pt x="349" y="33"/>
                  </a:lnTo>
                  <a:cubicBezTo>
                    <a:pt x="333" y="41"/>
                    <a:pt x="327" y="49"/>
                    <a:pt x="321" y="58"/>
                  </a:cubicBezTo>
                  <a:cubicBezTo>
                    <a:pt x="317" y="67"/>
                    <a:pt x="312" y="76"/>
                    <a:pt x="307" y="85"/>
                  </a:cubicBezTo>
                  <a:cubicBezTo>
                    <a:pt x="303" y="91"/>
                    <a:pt x="300" y="94"/>
                    <a:pt x="299" y="94"/>
                  </a:cubicBezTo>
                  <a:cubicBezTo>
                    <a:pt x="295" y="94"/>
                    <a:pt x="298" y="78"/>
                    <a:pt x="298" y="78"/>
                  </a:cubicBezTo>
                  <a:lnTo>
                    <a:pt x="298" y="78"/>
                  </a:lnTo>
                  <a:cubicBezTo>
                    <a:pt x="297" y="78"/>
                    <a:pt x="286" y="96"/>
                    <a:pt x="287" y="96"/>
                  </a:cubicBezTo>
                  <a:cubicBezTo>
                    <a:pt x="283" y="107"/>
                    <a:pt x="281" y="110"/>
                    <a:pt x="271" y="114"/>
                  </a:cubicBezTo>
                  <a:cubicBezTo>
                    <a:pt x="256" y="120"/>
                    <a:pt x="237" y="148"/>
                    <a:pt x="249" y="148"/>
                  </a:cubicBezTo>
                  <a:cubicBezTo>
                    <a:pt x="251" y="148"/>
                    <a:pt x="252" y="147"/>
                    <a:pt x="253" y="147"/>
                  </a:cubicBezTo>
                  <a:lnTo>
                    <a:pt x="253" y="147"/>
                  </a:lnTo>
                  <a:cubicBezTo>
                    <a:pt x="248" y="153"/>
                    <a:pt x="249" y="157"/>
                    <a:pt x="247" y="160"/>
                  </a:cubicBezTo>
                  <a:cubicBezTo>
                    <a:pt x="247" y="161"/>
                    <a:pt x="247" y="161"/>
                    <a:pt x="247" y="161"/>
                  </a:cubicBezTo>
                  <a:cubicBezTo>
                    <a:pt x="244" y="161"/>
                    <a:pt x="238" y="151"/>
                    <a:pt x="236" y="151"/>
                  </a:cubicBezTo>
                  <a:cubicBezTo>
                    <a:pt x="236" y="151"/>
                    <a:pt x="235" y="151"/>
                    <a:pt x="235" y="151"/>
                  </a:cubicBezTo>
                  <a:cubicBezTo>
                    <a:pt x="231" y="151"/>
                    <a:pt x="229" y="159"/>
                    <a:pt x="227" y="165"/>
                  </a:cubicBezTo>
                  <a:cubicBezTo>
                    <a:pt x="218" y="194"/>
                    <a:pt x="237" y="198"/>
                    <a:pt x="222" y="227"/>
                  </a:cubicBezTo>
                  <a:cubicBezTo>
                    <a:pt x="218" y="225"/>
                    <a:pt x="215" y="222"/>
                    <a:pt x="210" y="222"/>
                  </a:cubicBezTo>
                  <a:cubicBezTo>
                    <a:pt x="208" y="222"/>
                    <a:pt x="206" y="223"/>
                    <a:pt x="204" y="224"/>
                  </a:cubicBezTo>
                  <a:cubicBezTo>
                    <a:pt x="191" y="230"/>
                    <a:pt x="189" y="252"/>
                    <a:pt x="197" y="255"/>
                  </a:cubicBezTo>
                  <a:cubicBezTo>
                    <a:pt x="195" y="255"/>
                    <a:pt x="193" y="254"/>
                    <a:pt x="191" y="254"/>
                  </a:cubicBezTo>
                  <a:cubicBezTo>
                    <a:pt x="185" y="254"/>
                    <a:pt x="179" y="259"/>
                    <a:pt x="174" y="273"/>
                  </a:cubicBezTo>
                  <a:cubicBezTo>
                    <a:pt x="177" y="274"/>
                    <a:pt x="202" y="273"/>
                    <a:pt x="185" y="289"/>
                  </a:cubicBezTo>
                  <a:cubicBezTo>
                    <a:pt x="176" y="298"/>
                    <a:pt x="168" y="296"/>
                    <a:pt x="162" y="315"/>
                  </a:cubicBezTo>
                  <a:cubicBezTo>
                    <a:pt x="157" y="327"/>
                    <a:pt x="162" y="333"/>
                    <a:pt x="156" y="346"/>
                  </a:cubicBezTo>
                  <a:cubicBezTo>
                    <a:pt x="156" y="346"/>
                    <a:pt x="156" y="346"/>
                    <a:pt x="156" y="346"/>
                  </a:cubicBezTo>
                  <a:cubicBezTo>
                    <a:pt x="148" y="346"/>
                    <a:pt x="137" y="401"/>
                    <a:pt x="136" y="412"/>
                  </a:cubicBezTo>
                  <a:cubicBezTo>
                    <a:pt x="136" y="417"/>
                    <a:pt x="137" y="419"/>
                    <a:pt x="138" y="419"/>
                  </a:cubicBezTo>
                  <a:cubicBezTo>
                    <a:pt x="141" y="419"/>
                    <a:pt x="147" y="412"/>
                    <a:pt x="149" y="412"/>
                  </a:cubicBezTo>
                  <a:cubicBezTo>
                    <a:pt x="150" y="412"/>
                    <a:pt x="150" y="412"/>
                    <a:pt x="150" y="413"/>
                  </a:cubicBezTo>
                  <a:cubicBezTo>
                    <a:pt x="155" y="429"/>
                    <a:pt x="131" y="440"/>
                    <a:pt x="128" y="441"/>
                  </a:cubicBezTo>
                  <a:cubicBezTo>
                    <a:pt x="122" y="444"/>
                    <a:pt x="120" y="471"/>
                    <a:pt x="119" y="480"/>
                  </a:cubicBezTo>
                  <a:cubicBezTo>
                    <a:pt x="116" y="502"/>
                    <a:pt x="115" y="525"/>
                    <a:pt x="115" y="548"/>
                  </a:cubicBezTo>
                  <a:cubicBezTo>
                    <a:pt x="115" y="554"/>
                    <a:pt x="119" y="595"/>
                    <a:pt x="117" y="598"/>
                  </a:cubicBezTo>
                  <a:cubicBezTo>
                    <a:pt x="117" y="599"/>
                    <a:pt x="117" y="599"/>
                    <a:pt x="116" y="599"/>
                  </a:cubicBezTo>
                  <a:cubicBezTo>
                    <a:pt x="113" y="599"/>
                    <a:pt x="104" y="572"/>
                    <a:pt x="101" y="572"/>
                  </a:cubicBezTo>
                  <a:cubicBezTo>
                    <a:pt x="100" y="572"/>
                    <a:pt x="100" y="573"/>
                    <a:pt x="100" y="576"/>
                  </a:cubicBezTo>
                  <a:cubicBezTo>
                    <a:pt x="100" y="590"/>
                    <a:pt x="102" y="651"/>
                    <a:pt x="108" y="652"/>
                  </a:cubicBezTo>
                  <a:cubicBezTo>
                    <a:pt x="108" y="652"/>
                    <a:pt x="108" y="652"/>
                    <a:pt x="107" y="652"/>
                  </a:cubicBezTo>
                  <a:cubicBezTo>
                    <a:pt x="100" y="652"/>
                    <a:pt x="96" y="662"/>
                    <a:pt x="93" y="678"/>
                  </a:cubicBezTo>
                  <a:cubicBezTo>
                    <a:pt x="91" y="690"/>
                    <a:pt x="89" y="705"/>
                    <a:pt x="90" y="717"/>
                  </a:cubicBezTo>
                  <a:cubicBezTo>
                    <a:pt x="90" y="728"/>
                    <a:pt x="94" y="731"/>
                    <a:pt x="94" y="742"/>
                  </a:cubicBezTo>
                  <a:cubicBezTo>
                    <a:pt x="96" y="772"/>
                    <a:pt x="81" y="791"/>
                    <a:pt x="73" y="814"/>
                  </a:cubicBezTo>
                  <a:cubicBezTo>
                    <a:pt x="71" y="822"/>
                    <a:pt x="73" y="822"/>
                    <a:pt x="76" y="822"/>
                  </a:cubicBezTo>
                  <a:cubicBezTo>
                    <a:pt x="75" y="832"/>
                    <a:pt x="74" y="841"/>
                    <a:pt x="73" y="850"/>
                  </a:cubicBezTo>
                  <a:cubicBezTo>
                    <a:pt x="71" y="867"/>
                    <a:pt x="75" y="881"/>
                    <a:pt x="73" y="901"/>
                  </a:cubicBezTo>
                  <a:cubicBezTo>
                    <a:pt x="72" y="917"/>
                    <a:pt x="69" y="926"/>
                    <a:pt x="66" y="942"/>
                  </a:cubicBezTo>
                  <a:cubicBezTo>
                    <a:pt x="64" y="949"/>
                    <a:pt x="61" y="963"/>
                    <a:pt x="64" y="970"/>
                  </a:cubicBezTo>
                  <a:cubicBezTo>
                    <a:pt x="69" y="979"/>
                    <a:pt x="60" y="1027"/>
                    <a:pt x="59" y="1045"/>
                  </a:cubicBezTo>
                  <a:cubicBezTo>
                    <a:pt x="58" y="1052"/>
                    <a:pt x="63" y="1101"/>
                    <a:pt x="61" y="1103"/>
                  </a:cubicBezTo>
                  <a:cubicBezTo>
                    <a:pt x="61" y="1103"/>
                    <a:pt x="61" y="1104"/>
                    <a:pt x="61" y="1104"/>
                  </a:cubicBezTo>
                  <a:cubicBezTo>
                    <a:pt x="59" y="1104"/>
                    <a:pt x="54" y="1095"/>
                    <a:pt x="53" y="1094"/>
                  </a:cubicBezTo>
                  <a:lnTo>
                    <a:pt x="53" y="1094"/>
                  </a:lnTo>
                  <a:lnTo>
                    <a:pt x="56" y="1120"/>
                  </a:lnTo>
                  <a:cubicBezTo>
                    <a:pt x="57" y="1122"/>
                    <a:pt x="66" y="1140"/>
                    <a:pt x="66" y="1144"/>
                  </a:cubicBezTo>
                  <a:cubicBezTo>
                    <a:pt x="66" y="1147"/>
                    <a:pt x="57" y="1143"/>
                    <a:pt x="55" y="1149"/>
                  </a:cubicBezTo>
                  <a:cubicBezTo>
                    <a:pt x="52" y="1156"/>
                    <a:pt x="51" y="1171"/>
                    <a:pt x="50" y="1181"/>
                  </a:cubicBezTo>
                  <a:cubicBezTo>
                    <a:pt x="52" y="1195"/>
                    <a:pt x="54" y="1218"/>
                    <a:pt x="44" y="1218"/>
                  </a:cubicBezTo>
                  <a:cubicBezTo>
                    <a:pt x="44" y="1218"/>
                    <a:pt x="44" y="1218"/>
                    <a:pt x="44" y="1218"/>
                  </a:cubicBezTo>
                  <a:lnTo>
                    <a:pt x="44" y="1218"/>
                  </a:lnTo>
                  <a:cubicBezTo>
                    <a:pt x="47" y="1218"/>
                    <a:pt x="51" y="1231"/>
                    <a:pt x="53" y="1231"/>
                  </a:cubicBezTo>
                  <a:cubicBezTo>
                    <a:pt x="53" y="1231"/>
                    <a:pt x="53" y="1231"/>
                    <a:pt x="53" y="1231"/>
                  </a:cubicBezTo>
                  <a:lnTo>
                    <a:pt x="53" y="1231"/>
                  </a:lnTo>
                  <a:cubicBezTo>
                    <a:pt x="46" y="1239"/>
                    <a:pt x="45" y="1246"/>
                    <a:pt x="43" y="1267"/>
                  </a:cubicBezTo>
                  <a:cubicBezTo>
                    <a:pt x="43" y="1277"/>
                    <a:pt x="41" y="1292"/>
                    <a:pt x="43" y="1300"/>
                  </a:cubicBezTo>
                  <a:cubicBezTo>
                    <a:pt x="44" y="1306"/>
                    <a:pt x="46" y="1301"/>
                    <a:pt x="46" y="1308"/>
                  </a:cubicBezTo>
                  <a:cubicBezTo>
                    <a:pt x="45" y="1330"/>
                    <a:pt x="39" y="1337"/>
                    <a:pt x="38" y="1359"/>
                  </a:cubicBezTo>
                  <a:cubicBezTo>
                    <a:pt x="37" y="1369"/>
                    <a:pt x="36" y="1415"/>
                    <a:pt x="28" y="1415"/>
                  </a:cubicBezTo>
                  <a:cubicBezTo>
                    <a:pt x="28" y="1415"/>
                    <a:pt x="28" y="1415"/>
                    <a:pt x="28" y="1415"/>
                  </a:cubicBezTo>
                  <a:lnTo>
                    <a:pt x="28" y="1415"/>
                  </a:lnTo>
                  <a:cubicBezTo>
                    <a:pt x="27" y="1426"/>
                    <a:pt x="29" y="1427"/>
                    <a:pt x="32" y="1427"/>
                  </a:cubicBezTo>
                  <a:cubicBezTo>
                    <a:pt x="33" y="1427"/>
                    <a:pt x="34" y="1427"/>
                    <a:pt x="35" y="1427"/>
                  </a:cubicBezTo>
                  <a:cubicBezTo>
                    <a:pt x="38" y="1427"/>
                    <a:pt x="40" y="1428"/>
                    <a:pt x="41" y="1434"/>
                  </a:cubicBezTo>
                  <a:cubicBezTo>
                    <a:pt x="42" y="1443"/>
                    <a:pt x="33" y="1451"/>
                    <a:pt x="32" y="1452"/>
                  </a:cubicBezTo>
                  <a:cubicBezTo>
                    <a:pt x="30" y="1459"/>
                    <a:pt x="27" y="1465"/>
                    <a:pt x="26" y="1471"/>
                  </a:cubicBezTo>
                  <a:cubicBezTo>
                    <a:pt x="24" y="1486"/>
                    <a:pt x="35" y="1551"/>
                    <a:pt x="25" y="1551"/>
                  </a:cubicBezTo>
                  <a:lnTo>
                    <a:pt x="25" y="1551"/>
                  </a:lnTo>
                  <a:cubicBezTo>
                    <a:pt x="25" y="1551"/>
                    <a:pt x="25" y="1551"/>
                    <a:pt x="25" y="1551"/>
                  </a:cubicBezTo>
                  <a:lnTo>
                    <a:pt x="25" y="1551"/>
                  </a:lnTo>
                  <a:cubicBezTo>
                    <a:pt x="25" y="1551"/>
                    <a:pt x="25" y="1551"/>
                    <a:pt x="25" y="1551"/>
                  </a:cubicBezTo>
                  <a:cubicBezTo>
                    <a:pt x="25" y="1551"/>
                    <a:pt x="25" y="1551"/>
                    <a:pt x="25" y="1551"/>
                  </a:cubicBezTo>
                  <a:lnTo>
                    <a:pt x="25" y="1551"/>
                  </a:lnTo>
                  <a:cubicBezTo>
                    <a:pt x="28" y="1551"/>
                    <a:pt x="44" y="1557"/>
                    <a:pt x="43" y="1566"/>
                  </a:cubicBezTo>
                  <a:cubicBezTo>
                    <a:pt x="43" y="1571"/>
                    <a:pt x="36" y="1576"/>
                    <a:pt x="34" y="1577"/>
                  </a:cubicBezTo>
                  <a:cubicBezTo>
                    <a:pt x="33" y="1580"/>
                    <a:pt x="32" y="1588"/>
                    <a:pt x="31" y="1590"/>
                  </a:cubicBezTo>
                  <a:cubicBezTo>
                    <a:pt x="28" y="1603"/>
                    <a:pt x="27" y="1610"/>
                    <a:pt x="29" y="1623"/>
                  </a:cubicBezTo>
                  <a:cubicBezTo>
                    <a:pt x="29" y="1627"/>
                    <a:pt x="30" y="1634"/>
                    <a:pt x="27" y="1637"/>
                  </a:cubicBezTo>
                  <a:cubicBezTo>
                    <a:pt x="27" y="1637"/>
                    <a:pt x="26" y="1638"/>
                    <a:pt x="25" y="1638"/>
                  </a:cubicBezTo>
                  <a:cubicBezTo>
                    <a:pt x="21" y="1638"/>
                    <a:pt x="16" y="1629"/>
                    <a:pt x="13" y="1629"/>
                  </a:cubicBezTo>
                  <a:cubicBezTo>
                    <a:pt x="13" y="1629"/>
                    <a:pt x="13" y="1629"/>
                    <a:pt x="12" y="1630"/>
                  </a:cubicBezTo>
                  <a:cubicBezTo>
                    <a:pt x="10" y="1635"/>
                    <a:pt x="18" y="1661"/>
                    <a:pt x="18" y="1669"/>
                  </a:cubicBezTo>
                  <a:cubicBezTo>
                    <a:pt x="19" y="1692"/>
                    <a:pt x="12" y="1716"/>
                    <a:pt x="10" y="1739"/>
                  </a:cubicBezTo>
                  <a:cubicBezTo>
                    <a:pt x="6" y="1762"/>
                    <a:pt x="36" y="1742"/>
                    <a:pt x="24" y="1775"/>
                  </a:cubicBezTo>
                  <a:cubicBezTo>
                    <a:pt x="17" y="1793"/>
                    <a:pt x="10" y="1799"/>
                    <a:pt x="12" y="1826"/>
                  </a:cubicBezTo>
                  <a:cubicBezTo>
                    <a:pt x="13" y="1835"/>
                    <a:pt x="30" y="1858"/>
                    <a:pt x="17" y="1861"/>
                  </a:cubicBezTo>
                  <a:cubicBezTo>
                    <a:pt x="1" y="1865"/>
                    <a:pt x="13" y="1894"/>
                    <a:pt x="18" y="1907"/>
                  </a:cubicBezTo>
                  <a:cubicBezTo>
                    <a:pt x="26" y="1932"/>
                    <a:pt x="12" y="1940"/>
                    <a:pt x="10" y="1962"/>
                  </a:cubicBezTo>
                  <a:cubicBezTo>
                    <a:pt x="9" y="1973"/>
                    <a:pt x="12" y="1975"/>
                    <a:pt x="16" y="1975"/>
                  </a:cubicBezTo>
                  <a:cubicBezTo>
                    <a:pt x="20" y="1975"/>
                    <a:pt x="24" y="1973"/>
                    <a:pt x="27" y="1973"/>
                  </a:cubicBezTo>
                  <a:cubicBezTo>
                    <a:pt x="28" y="1973"/>
                    <a:pt x="29" y="1974"/>
                    <a:pt x="30" y="1975"/>
                  </a:cubicBezTo>
                  <a:cubicBezTo>
                    <a:pt x="35" y="1980"/>
                    <a:pt x="14" y="2004"/>
                    <a:pt x="20" y="2013"/>
                  </a:cubicBezTo>
                  <a:cubicBezTo>
                    <a:pt x="20" y="2013"/>
                    <a:pt x="21" y="2013"/>
                    <a:pt x="21" y="2013"/>
                  </a:cubicBezTo>
                  <a:cubicBezTo>
                    <a:pt x="22" y="2013"/>
                    <a:pt x="24" y="2009"/>
                    <a:pt x="26" y="2009"/>
                  </a:cubicBezTo>
                  <a:cubicBezTo>
                    <a:pt x="27" y="2009"/>
                    <a:pt x="28" y="2010"/>
                    <a:pt x="29" y="2011"/>
                  </a:cubicBezTo>
                  <a:cubicBezTo>
                    <a:pt x="30" y="2015"/>
                    <a:pt x="30" y="2030"/>
                    <a:pt x="29" y="2033"/>
                  </a:cubicBezTo>
                  <a:cubicBezTo>
                    <a:pt x="27" y="2037"/>
                    <a:pt x="25" y="2038"/>
                    <a:pt x="23" y="2038"/>
                  </a:cubicBezTo>
                  <a:cubicBezTo>
                    <a:pt x="22" y="2038"/>
                    <a:pt x="20" y="2037"/>
                    <a:pt x="19" y="2037"/>
                  </a:cubicBezTo>
                  <a:cubicBezTo>
                    <a:pt x="16" y="2037"/>
                    <a:pt x="14" y="2039"/>
                    <a:pt x="12" y="2052"/>
                  </a:cubicBezTo>
                  <a:cubicBezTo>
                    <a:pt x="9" y="2088"/>
                    <a:pt x="11" y="2134"/>
                    <a:pt x="16" y="2169"/>
                  </a:cubicBezTo>
                  <a:cubicBezTo>
                    <a:pt x="18" y="2181"/>
                    <a:pt x="19" y="2182"/>
                    <a:pt x="20" y="2195"/>
                  </a:cubicBezTo>
                  <a:cubicBezTo>
                    <a:pt x="24" y="2204"/>
                    <a:pt x="22" y="2207"/>
                    <a:pt x="19" y="2207"/>
                  </a:cubicBezTo>
                  <a:cubicBezTo>
                    <a:pt x="15" y="2207"/>
                    <a:pt x="8" y="2204"/>
                    <a:pt x="7" y="2204"/>
                  </a:cubicBezTo>
                  <a:cubicBezTo>
                    <a:pt x="6" y="2204"/>
                    <a:pt x="6" y="2204"/>
                    <a:pt x="6" y="2204"/>
                  </a:cubicBezTo>
                  <a:cubicBezTo>
                    <a:pt x="6" y="2226"/>
                    <a:pt x="28" y="2216"/>
                    <a:pt x="15" y="2244"/>
                  </a:cubicBezTo>
                  <a:cubicBezTo>
                    <a:pt x="14" y="2250"/>
                    <a:pt x="16" y="2257"/>
                    <a:pt x="16" y="2262"/>
                  </a:cubicBezTo>
                  <a:cubicBezTo>
                    <a:pt x="18" y="2275"/>
                    <a:pt x="32" y="2368"/>
                    <a:pt x="22" y="2368"/>
                  </a:cubicBezTo>
                  <a:lnTo>
                    <a:pt x="41" y="2405"/>
                  </a:lnTo>
                  <a:cubicBezTo>
                    <a:pt x="32" y="2406"/>
                    <a:pt x="31" y="2424"/>
                    <a:pt x="32" y="2439"/>
                  </a:cubicBezTo>
                  <a:cubicBezTo>
                    <a:pt x="32" y="2457"/>
                    <a:pt x="25" y="2455"/>
                    <a:pt x="20" y="2464"/>
                  </a:cubicBezTo>
                  <a:cubicBezTo>
                    <a:pt x="16" y="2470"/>
                    <a:pt x="39" y="2487"/>
                    <a:pt x="40" y="2505"/>
                  </a:cubicBezTo>
                  <a:cubicBezTo>
                    <a:pt x="38" y="2505"/>
                    <a:pt x="28" y="2500"/>
                    <a:pt x="23" y="2500"/>
                  </a:cubicBezTo>
                  <a:cubicBezTo>
                    <a:pt x="21" y="2500"/>
                    <a:pt x="20" y="2501"/>
                    <a:pt x="19" y="2503"/>
                  </a:cubicBezTo>
                  <a:cubicBezTo>
                    <a:pt x="18" y="2517"/>
                    <a:pt x="25" y="2540"/>
                    <a:pt x="32" y="2541"/>
                  </a:cubicBezTo>
                  <a:cubicBezTo>
                    <a:pt x="33" y="2541"/>
                    <a:pt x="33" y="2541"/>
                    <a:pt x="33" y="2541"/>
                  </a:cubicBezTo>
                  <a:cubicBezTo>
                    <a:pt x="35" y="2541"/>
                    <a:pt x="38" y="2537"/>
                    <a:pt x="40" y="2537"/>
                  </a:cubicBezTo>
                  <a:cubicBezTo>
                    <a:pt x="41" y="2537"/>
                    <a:pt x="42" y="2539"/>
                    <a:pt x="42" y="2545"/>
                  </a:cubicBezTo>
                  <a:cubicBezTo>
                    <a:pt x="43" y="2554"/>
                    <a:pt x="42" y="2557"/>
                    <a:pt x="39" y="2562"/>
                  </a:cubicBezTo>
                  <a:cubicBezTo>
                    <a:pt x="37" y="2565"/>
                    <a:pt x="35" y="2566"/>
                    <a:pt x="32" y="2566"/>
                  </a:cubicBezTo>
                  <a:cubicBezTo>
                    <a:pt x="29" y="2566"/>
                    <a:pt x="26" y="2565"/>
                    <a:pt x="23" y="2565"/>
                  </a:cubicBezTo>
                  <a:cubicBezTo>
                    <a:pt x="21" y="2565"/>
                    <a:pt x="19" y="2565"/>
                    <a:pt x="18" y="2567"/>
                  </a:cubicBezTo>
                  <a:cubicBezTo>
                    <a:pt x="17" y="2569"/>
                    <a:pt x="27" y="2579"/>
                    <a:pt x="26" y="2579"/>
                  </a:cubicBezTo>
                  <a:cubicBezTo>
                    <a:pt x="31" y="2587"/>
                    <a:pt x="32" y="2596"/>
                    <a:pt x="33" y="2607"/>
                  </a:cubicBezTo>
                  <a:cubicBezTo>
                    <a:pt x="34" y="2616"/>
                    <a:pt x="31" y="2617"/>
                    <a:pt x="33" y="2623"/>
                  </a:cubicBezTo>
                  <a:cubicBezTo>
                    <a:pt x="37" y="2633"/>
                    <a:pt x="40" y="2636"/>
                    <a:pt x="45" y="2643"/>
                  </a:cubicBezTo>
                  <a:cubicBezTo>
                    <a:pt x="50" y="2650"/>
                    <a:pt x="33" y="2656"/>
                    <a:pt x="39" y="2670"/>
                  </a:cubicBezTo>
                  <a:cubicBezTo>
                    <a:pt x="42" y="2677"/>
                    <a:pt x="46" y="2677"/>
                    <a:pt x="48" y="2685"/>
                  </a:cubicBezTo>
                  <a:cubicBezTo>
                    <a:pt x="50" y="2693"/>
                    <a:pt x="50" y="2702"/>
                    <a:pt x="50" y="2711"/>
                  </a:cubicBezTo>
                  <a:cubicBezTo>
                    <a:pt x="49" y="2697"/>
                    <a:pt x="44" y="2679"/>
                    <a:pt x="40" y="2679"/>
                  </a:cubicBezTo>
                  <a:cubicBezTo>
                    <a:pt x="38" y="2679"/>
                    <a:pt x="37" y="2684"/>
                    <a:pt x="37" y="2695"/>
                  </a:cubicBezTo>
                  <a:cubicBezTo>
                    <a:pt x="38" y="2711"/>
                    <a:pt x="41" y="2739"/>
                    <a:pt x="50" y="2739"/>
                  </a:cubicBezTo>
                  <a:cubicBezTo>
                    <a:pt x="33" y="2739"/>
                    <a:pt x="48" y="2837"/>
                    <a:pt x="51" y="2862"/>
                  </a:cubicBezTo>
                  <a:cubicBezTo>
                    <a:pt x="52" y="2874"/>
                    <a:pt x="54" y="2877"/>
                    <a:pt x="57" y="2877"/>
                  </a:cubicBezTo>
                  <a:cubicBezTo>
                    <a:pt x="60" y="2877"/>
                    <a:pt x="64" y="2874"/>
                    <a:pt x="68" y="2874"/>
                  </a:cubicBezTo>
                  <a:cubicBezTo>
                    <a:pt x="80" y="2884"/>
                    <a:pt x="80" y="2888"/>
                    <a:pt x="71" y="2899"/>
                  </a:cubicBezTo>
                  <a:cubicBezTo>
                    <a:pt x="53" y="2900"/>
                    <a:pt x="53" y="2957"/>
                    <a:pt x="55" y="2985"/>
                  </a:cubicBezTo>
                  <a:cubicBezTo>
                    <a:pt x="57" y="3000"/>
                    <a:pt x="59" y="3018"/>
                    <a:pt x="65" y="3028"/>
                  </a:cubicBezTo>
                  <a:cubicBezTo>
                    <a:pt x="75" y="3043"/>
                    <a:pt x="78" y="3052"/>
                    <a:pt x="80" y="3075"/>
                  </a:cubicBezTo>
                  <a:lnTo>
                    <a:pt x="80" y="3075"/>
                  </a:lnTo>
                  <a:cubicBezTo>
                    <a:pt x="79" y="3061"/>
                    <a:pt x="74" y="3052"/>
                    <a:pt x="72" y="3052"/>
                  </a:cubicBezTo>
                  <a:cubicBezTo>
                    <a:pt x="69" y="3052"/>
                    <a:pt x="68" y="3059"/>
                    <a:pt x="69" y="3073"/>
                  </a:cubicBezTo>
                  <a:cubicBezTo>
                    <a:pt x="71" y="3098"/>
                    <a:pt x="73" y="3124"/>
                    <a:pt x="77" y="3148"/>
                  </a:cubicBezTo>
                  <a:cubicBezTo>
                    <a:pt x="80" y="3178"/>
                    <a:pt x="83" y="3192"/>
                    <a:pt x="97" y="3204"/>
                  </a:cubicBezTo>
                  <a:cubicBezTo>
                    <a:pt x="93" y="3200"/>
                    <a:pt x="89" y="3196"/>
                    <a:pt x="85" y="3196"/>
                  </a:cubicBezTo>
                  <a:cubicBezTo>
                    <a:pt x="83" y="3196"/>
                    <a:pt x="82" y="3196"/>
                    <a:pt x="80" y="3198"/>
                  </a:cubicBezTo>
                  <a:cubicBezTo>
                    <a:pt x="77" y="3200"/>
                    <a:pt x="77" y="3220"/>
                    <a:pt x="82" y="3221"/>
                  </a:cubicBezTo>
                  <a:cubicBezTo>
                    <a:pt x="88" y="3221"/>
                    <a:pt x="87" y="3240"/>
                    <a:pt x="89" y="3252"/>
                  </a:cubicBezTo>
                  <a:cubicBezTo>
                    <a:pt x="90" y="3259"/>
                    <a:pt x="96" y="3258"/>
                    <a:pt x="100" y="3264"/>
                  </a:cubicBezTo>
                  <a:cubicBezTo>
                    <a:pt x="104" y="3273"/>
                    <a:pt x="97" y="3282"/>
                    <a:pt x="97" y="3290"/>
                  </a:cubicBezTo>
                  <a:cubicBezTo>
                    <a:pt x="97" y="3299"/>
                    <a:pt x="98" y="3308"/>
                    <a:pt x="99" y="3317"/>
                  </a:cubicBezTo>
                  <a:cubicBezTo>
                    <a:pt x="101" y="3326"/>
                    <a:pt x="104" y="3338"/>
                    <a:pt x="109" y="3342"/>
                  </a:cubicBezTo>
                  <a:cubicBezTo>
                    <a:pt x="114" y="3345"/>
                    <a:pt x="114" y="3356"/>
                    <a:pt x="115" y="3366"/>
                  </a:cubicBezTo>
                  <a:cubicBezTo>
                    <a:pt x="113" y="3367"/>
                    <a:pt x="112" y="3367"/>
                    <a:pt x="111" y="3367"/>
                  </a:cubicBezTo>
                  <a:cubicBezTo>
                    <a:pt x="111" y="3367"/>
                    <a:pt x="110" y="3367"/>
                    <a:pt x="110" y="3367"/>
                  </a:cubicBezTo>
                  <a:cubicBezTo>
                    <a:pt x="106" y="3367"/>
                    <a:pt x="106" y="3367"/>
                    <a:pt x="110" y="3382"/>
                  </a:cubicBezTo>
                  <a:cubicBezTo>
                    <a:pt x="113" y="3393"/>
                    <a:pt x="117" y="3405"/>
                    <a:pt x="121" y="3416"/>
                  </a:cubicBezTo>
                  <a:cubicBezTo>
                    <a:pt x="121" y="3416"/>
                    <a:pt x="121" y="3416"/>
                    <a:pt x="121" y="3416"/>
                  </a:cubicBezTo>
                  <a:lnTo>
                    <a:pt x="121" y="3416"/>
                  </a:lnTo>
                  <a:cubicBezTo>
                    <a:pt x="120" y="3416"/>
                    <a:pt x="127" y="3433"/>
                    <a:pt x="124" y="3433"/>
                  </a:cubicBezTo>
                  <a:cubicBezTo>
                    <a:pt x="124" y="3433"/>
                    <a:pt x="124" y="3433"/>
                    <a:pt x="123" y="3433"/>
                  </a:cubicBezTo>
                  <a:cubicBezTo>
                    <a:pt x="122" y="3432"/>
                    <a:pt x="121" y="3428"/>
                    <a:pt x="118" y="3428"/>
                  </a:cubicBezTo>
                  <a:cubicBezTo>
                    <a:pt x="118" y="3428"/>
                    <a:pt x="117" y="3428"/>
                    <a:pt x="116" y="3429"/>
                  </a:cubicBezTo>
                  <a:cubicBezTo>
                    <a:pt x="119" y="3448"/>
                    <a:pt x="121" y="3444"/>
                    <a:pt x="127" y="3455"/>
                  </a:cubicBezTo>
                  <a:cubicBezTo>
                    <a:pt x="130" y="3462"/>
                    <a:pt x="138" y="3480"/>
                    <a:pt x="133" y="3488"/>
                  </a:cubicBezTo>
                  <a:cubicBezTo>
                    <a:pt x="126" y="3497"/>
                    <a:pt x="122" y="3484"/>
                    <a:pt x="122" y="3510"/>
                  </a:cubicBezTo>
                  <a:cubicBezTo>
                    <a:pt x="122" y="3523"/>
                    <a:pt x="122" y="3542"/>
                    <a:pt x="124" y="3556"/>
                  </a:cubicBezTo>
                  <a:cubicBezTo>
                    <a:pt x="125" y="3562"/>
                    <a:pt x="127" y="3564"/>
                    <a:pt x="128" y="3564"/>
                  </a:cubicBezTo>
                  <a:cubicBezTo>
                    <a:pt x="130" y="3564"/>
                    <a:pt x="132" y="3561"/>
                    <a:pt x="134" y="3561"/>
                  </a:cubicBezTo>
                  <a:cubicBezTo>
                    <a:pt x="134" y="3561"/>
                    <a:pt x="134" y="3561"/>
                    <a:pt x="135" y="3561"/>
                  </a:cubicBezTo>
                  <a:cubicBezTo>
                    <a:pt x="139" y="3562"/>
                    <a:pt x="144" y="3574"/>
                    <a:pt x="142" y="3583"/>
                  </a:cubicBezTo>
                  <a:cubicBezTo>
                    <a:pt x="141" y="3588"/>
                    <a:pt x="140" y="3613"/>
                    <a:pt x="146" y="3613"/>
                  </a:cubicBezTo>
                  <a:cubicBezTo>
                    <a:pt x="146" y="3613"/>
                    <a:pt x="146" y="3613"/>
                    <a:pt x="146" y="3613"/>
                  </a:cubicBezTo>
                  <a:lnTo>
                    <a:pt x="146" y="3613"/>
                  </a:lnTo>
                  <a:cubicBezTo>
                    <a:pt x="130" y="3615"/>
                    <a:pt x="152" y="3671"/>
                    <a:pt x="155" y="3685"/>
                  </a:cubicBezTo>
                  <a:cubicBezTo>
                    <a:pt x="158" y="3699"/>
                    <a:pt x="155" y="3697"/>
                    <a:pt x="156" y="3709"/>
                  </a:cubicBezTo>
                  <a:cubicBezTo>
                    <a:pt x="156" y="3723"/>
                    <a:pt x="158" y="3737"/>
                    <a:pt x="160" y="3751"/>
                  </a:cubicBezTo>
                  <a:cubicBezTo>
                    <a:pt x="162" y="3762"/>
                    <a:pt x="176" y="3833"/>
                    <a:pt x="168" y="3834"/>
                  </a:cubicBezTo>
                  <a:cubicBezTo>
                    <a:pt x="171" y="3851"/>
                    <a:pt x="173" y="3857"/>
                    <a:pt x="180" y="3857"/>
                  </a:cubicBezTo>
                  <a:cubicBezTo>
                    <a:pt x="181" y="3857"/>
                    <a:pt x="181" y="3857"/>
                    <a:pt x="182" y="3857"/>
                  </a:cubicBezTo>
                  <a:cubicBezTo>
                    <a:pt x="185" y="3857"/>
                    <a:pt x="195" y="3869"/>
                    <a:pt x="197" y="3879"/>
                  </a:cubicBezTo>
                  <a:lnTo>
                    <a:pt x="197" y="3879"/>
                  </a:lnTo>
                  <a:cubicBezTo>
                    <a:pt x="197" y="3879"/>
                    <a:pt x="196" y="3879"/>
                    <a:pt x="196" y="3879"/>
                  </a:cubicBezTo>
                  <a:cubicBezTo>
                    <a:pt x="195" y="3879"/>
                    <a:pt x="185" y="3888"/>
                    <a:pt x="184" y="3891"/>
                  </a:cubicBezTo>
                  <a:cubicBezTo>
                    <a:pt x="182" y="3902"/>
                    <a:pt x="186" y="3919"/>
                    <a:pt x="191" y="3931"/>
                  </a:cubicBezTo>
                  <a:cubicBezTo>
                    <a:pt x="196" y="3942"/>
                    <a:pt x="201" y="3953"/>
                    <a:pt x="204" y="3965"/>
                  </a:cubicBezTo>
                  <a:cubicBezTo>
                    <a:pt x="204" y="3967"/>
                    <a:pt x="199" y="3976"/>
                    <a:pt x="199" y="3980"/>
                  </a:cubicBezTo>
                  <a:cubicBezTo>
                    <a:pt x="198" y="4000"/>
                    <a:pt x="221" y="3996"/>
                    <a:pt x="225" y="4013"/>
                  </a:cubicBezTo>
                  <a:cubicBezTo>
                    <a:pt x="227" y="4024"/>
                    <a:pt x="224" y="4026"/>
                    <a:pt x="220" y="4026"/>
                  </a:cubicBezTo>
                  <a:cubicBezTo>
                    <a:pt x="218" y="4026"/>
                    <a:pt x="217" y="4026"/>
                    <a:pt x="215" y="4026"/>
                  </a:cubicBezTo>
                  <a:cubicBezTo>
                    <a:pt x="212" y="4026"/>
                    <a:pt x="209" y="4027"/>
                    <a:pt x="210" y="4033"/>
                  </a:cubicBezTo>
                  <a:cubicBezTo>
                    <a:pt x="211" y="4061"/>
                    <a:pt x="232" y="4088"/>
                    <a:pt x="241" y="4111"/>
                  </a:cubicBezTo>
                  <a:cubicBezTo>
                    <a:pt x="243" y="4115"/>
                    <a:pt x="254" y="4153"/>
                    <a:pt x="250" y="4153"/>
                  </a:cubicBezTo>
                  <a:cubicBezTo>
                    <a:pt x="250" y="4153"/>
                    <a:pt x="248" y="4151"/>
                    <a:pt x="246" y="4148"/>
                  </a:cubicBezTo>
                  <a:cubicBezTo>
                    <a:pt x="243" y="4134"/>
                    <a:pt x="240" y="4126"/>
                    <a:pt x="237" y="4126"/>
                  </a:cubicBezTo>
                  <a:cubicBezTo>
                    <a:pt x="235" y="4126"/>
                    <a:pt x="234" y="4132"/>
                    <a:pt x="235" y="4143"/>
                  </a:cubicBezTo>
                  <a:cubicBezTo>
                    <a:pt x="236" y="4152"/>
                    <a:pt x="241" y="4178"/>
                    <a:pt x="248" y="4178"/>
                  </a:cubicBezTo>
                  <a:cubicBezTo>
                    <a:pt x="248" y="4178"/>
                    <a:pt x="248" y="4178"/>
                    <a:pt x="249" y="4177"/>
                  </a:cubicBezTo>
                  <a:cubicBezTo>
                    <a:pt x="250" y="4177"/>
                    <a:pt x="253" y="4165"/>
                    <a:pt x="257" y="4165"/>
                  </a:cubicBezTo>
                  <a:cubicBezTo>
                    <a:pt x="257" y="4165"/>
                    <a:pt x="258" y="4165"/>
                    <a:pt x="259" y="4166"/>
                  </a:cubicBezTo>
                  <a:cubicBezTo>
                    <a:pt x="259" y="4167"/>
                    <a:pt x="245" y="4217"/>
                    <a:pt x="253" y="4221"/>
                  </a:cubicBezTo>
                  <a:cubicBezTo>
                    <a:pt x="254" y="4222"/>
                    <a:pt x="256" y="4222"/>
                    <a:pt x="257" y="4222"/>
                  </a:cubicBezTo>
                  <a:cubicBezTo>
                    <a:pt x="259" y="4222"/>
                    <a:pt x="262" y="4221"/>
                    <a:pt x="264" y="4221"/>
                  </a:cubicBezTo>
                  <a:cubicBezTo>
                    <a:pt x="265" y="4221"/>
                    <a:pt x="267" y="4221"/>
                    <a:pt x="268" y="4222"/>
                  </a:cubicBezTo>
                  <a:cubicBezTo>
                    <a:pt x="273" y="4225"/>
                    <a:pt x="278" y="4235"/>
                    <a:pt x="282" y="4241"/>
                  </a:cubicBezTo>
                  <a:cubicBezTo>
                    <a:pt x="271" y="4244"/>
                    <a:pt x="265" y="4242"/>
                    <a:pt x="271" y="4270"/>
                  </a:cubicBezTo>
                  <a:cubicBezTo>
                    <a:pt x="272" y="4276"/>
                    <a:pt x="284" y="4306"/>
                    <a:pt x="289" y="4306"/>
                  </a:cubicBezTo>
                  <a:cubicBezTo>
                    <a:pt x="290" y="4306"/>
                    <a:pt x="291" y="4305"/>
                    <a:pt x="291" y="4303"/>
                  </a:cubicBezTo>
                  <a:lnTo>
                    <a:pt x="296" y="4327"/>
                  </a:lnTo>
                  <a:cubicBezTo>
                    <a:pt x="295" y="4327"/>
                    <a:pt x="295" y="4327"/>
                    <a:pt x="294" y="4327"/>
                  </a:cubicBezTo>
                  <a:cubicBezTo>
                    <a:pt x="292" y="4327"/>
                    <a:pt x="291" y="4327"/>
                    <a:pt x="289" y="4327"/>
                  </a:cubicBezTo>
                  <a:cubicBezTo>
                    <a:pt x="287" y="4327"/>
                    <a:pt x="285" y="4327"/>
                    <a:pt x="284" y="4330"/>
                  </a:cubicBezTo>
                  <a:cubicBezTo>
                    <a:pt x="281" y="4338"/>
                    <a:pt x="284" y="4354"/>
                    <a:pt x="288" y="4364"/>
                  </a:cubicBezTo>
                  <a:cubicBezTo>
                    <a:pt x="298" y="4388"/>
                    <a:pt x="318" y="4391"/>
                    <a:pt x="306" y="4413"/>
                  </a:cubicBezTo>
                  <a:cubicBezTo>
                    <a:pt x="287" y="4418"/>
                    <a:pt x="314" y="4432"/>
                    <a:pt x="319" y="4450"/>
                  </a:cubicBezTo>
                  <a:cubicBezTo>
                    <a:pt x="321" y="4463"/>
                    <a:pt x="315" y="4483"/>
                    <a:pt x="321" y="4491"/>
                  </a:cubicBezTo>
                  <a:cubicBezTo>
                    <a:pt x="322" y="4493"/>
                    <a:pt x="335" y="4507"/>
                    <a:pt x="336" y="4507"/>
                  </a:cubicBezTo>
                  <a:cubicBezTo>
                    <a:pt x="336" y="4507"/>
                    <a:pt x="336" y="4507"/>
                    <a:pt x="336" y="4507"/>
                  </a:cubicBezTo>
                  <a:lnTo>
                    <a:pt x="336" y="4507"/>
                  </a:lnTo>
                  <a:cubicBezTo>
                    <a:pt x="333" y="4517"/>
                    <a:pt x="327" y="4507"/>
                    <a:pt x="328" y="4527"/>
                  </a:cubicBezTo>
                  <a:cubicBezTo>
                    <a:pt x="328" y="4535"/>
                    <a:pt x="330" y="4554"/>
                    <a:pt x="337" y="4557"/>
                  </a:cubicBezTo>
                  <a:cubicBezTo>
                    <a:pt x="343" y="4561"/>
                    <a:pt x="345" y="4578"/>
                    <a:pt x="348" y="4590"/>
                  </a:cubicBezTo>
                  <a:cubicBezTo>
                    <a:pt x="349" y="4598"/>
                    <a:pt x="362" y="4599"/>
                    <a:pt x="366" y="4616"/>
                  </a:cubicBezTo>
                  <a:lnTo>
                    <a:pt x="369" y="4603"/>
                  </a:lnTo>
                  <a:cubicBezTo>
                    <a:pt x="373" y="4609"/>
                    <a:pt x="378" y="4613"/>
                    <a:pt x="379" y="4625"/>
                  </a:cubicBezTo>
                  <a:cubicBezTo>
                    <a:pt x="378" y="4626"/>
                    <a:pt x="376" y="4626"/>
                    <a:pt x="375" y="4626"/>
                  </a:cubicBezTo>
                  <a:cubicBezTo>
                    <a:pt x="371" y="4626"/>
                    <a:pt x="368" y="4624"/>
                    <a:pt x="366" y="4616"/>
                  </a:cubicBezTo>
                  <a:lnTo>
                    <a:pt x="355" y="4618"/>
                  </a:lnTo>
                  <a:cubicBezTo>
                    <a:pt x="356" y="4627"/>
                    <a:pt x="360" y="4641"/>
                    <a:pt x="366" y="4641"/>
                  </a:cubicBezTo>
                  <a:cubicBezTo>
                    <a:pt x="366" y="4641"/>
                    <a:pt x="366" y="4641"/>
                    <a:pt x="366" y="4641"/>
                  </a:cubicBezTo>
                  <a:cubicBezTo>
                    <a:pt x="374" y="4650"/>
                    <a:pt x="375" y="4653"/>
                    <a:pt x="373" y="4665"/>
                  </a:cubicBezTo>
                  <a:cubicBezTo>
                    <a:pt x="375" y="4673"/>
                    <a:pt x="377" y="4676"/>
                    <a:pt x="379" y="4676"/>
                  </a:cubicBezTo>
                  <a:cubicBezTo>
                    <a:pt x="380" y="4676"/>
                    <a:pt x="381" y="4676"/>
                    <a:pt x="382" y="4675"/>
                  </a:cubicBezTo>
                  <a:cubicBezTo>
                    <a:pt x="382" y="4675"/>
                    <a:pt x="382" y="4675"/>
                    <a:pt x="382" y="4675"/>
                  </a:cubicBezTo>
                  <a:cubicBezTo>
                    <a:pt x="388" y="4675"/>
                    <a:pt x="391" y="4689"/>
                    <a:pt x="394" y="4698"/>
                  </a:cubicBezTo>
                  <a:lnTo>
                    <a:pt x="376" y="4702"/>
                  </a:lnTo>
                  <a:lnTo>
                    <a:pt x="376" y="4702"/>
                  </a:lnTo>
                  <a:cubicBezTo>
                    <a:pt x="376" y="4702"/>
                    <a:pt x="376" y="4702"/>
                    <a:pt x="376" y="4702"/>
                  </a:cubicBezTo>
                  <a:cubicBezTo>
                    <a:pt x="383" y="4702"/>
                    <a:pt x="395" y="4738"/>
                    <a:pt x="397" y="4750"/>
                  </a:cubicBezTo>
                  <a:cubicBezTo>
                    <a:pt x="402" y="4767"/>
                    <a:pt x="397" y="4768"/>
                    <a:pt x="398" y="4780"/>
                  </a:cubicBezTo>
                  <a:cubicBezTo>
                    <a:pt x="406" y="4833"/>
                    <a:pt x="424" y="4887"/>
                    <a:pt x="438" y="4941"/>
                  </a:cubicBezTo>
                  <a:cubicBezTo>
                    <a:pt x="438" y="4941"/>
                    <a:pt x="434" y="4946"/>
                    <a:pt x="437" y="4955"/>
                  </a:cubicBezTo>
                  <a:lnTo>
                    <a:pt x="445" y="4982"/>
                  </a:lnTo>
                  <a:cubicBezTo>
                    <a:pt x="453" y="5010"/>
                    <a:pt x="465" y="5037"/>
                    <a:pt x="475" y="5065"/>
                  </a:cubicBezTo>
                  <a:cubicBezTo>
                    <a:pt x="490" y="5101"/>
                    <a:pt x="503" y="5141"/>
                    <a:pt x="519" y="5176"/>
                  </a:cubicBezTo>
                  <a:cubicBezTo>
                    <a:pt x="526" y="5190"/>
                    <a:pt x="531" y="5205"/>
                    <a:pt x="538" y="5212"/>
                  </a:cubicBezTo>
                  <a:cubicBezTo>
                    <a:pt x="543" y="5217"/>
                    <a:pt x="547" y="5230"/>
                    <a:pt x="549" y="5237"/>
                  </a:cubicBezTo>
                  <a:cubicBezTo>
                    <a:pt x="548" y="5233"/>
                    <a:pt x="545" y="5230"/>
                    <a:pt x="544" y="5230"/>
                  </a:cubicBezTo>
                  <a:cubicBezTo>
                    <a:pt x="543" y="5230"/>
                    <a:pt x="542" y="5231"/>
                    <a:pt x="543" y="5236"/>
                  </a:cubicBezTo>
                  <a:cubicBezTo>
                    <a:pt x="548" y="5258"/>
                    <a:pt x="557" y="5281"/>
                    <a:pt x="564" y="5303"/>
                  </a:cubicBezTo>
                  <a:cubicBezTo>
                    <a:pt x="567" y="5312"/>
                    <a:pt x="574" y="5338"/>
                    <a:pt x="580" y="5342"/>
                  </a:cubicBezTo>
                  <a:cubicBezTo>
                    <a:pt x="581" y="5343"/>
                    <a:pt x="581" y="5343"/>
                    <a:pt x="582" y="5343"/>
                  </a:cubicBezTo>
                  <a:cubicBezTo>
                    <a:pt x="587" y="5343"/>
                    <a:pt x="594" y="5335"/>
                    <a:pt x="597" y="5334"/>
                  </a:cubicBezTo>
                  <a:lnTo>
                    <a:pt x="597" y="5334"/>
                  </a:lnTo>
                  <a:cubicBezTo>
                    <a:pt x="603" y="5351"/>
                    <a:pt x="594" y="5359"/>
                    <a:pt x="589" y="5362"/>
                  </a:cubicBezTo>
                  <a:cubicBezTo>
                    <a:pt x="581" y="5366"/>
                    <a:pt x="590" y="5383"/>
                    <a:pt x="597" y="5401"/>
                  </a:cubicBezTo>
                  <a:cubicBezTo>
                    <a:pt x="605" y="5423"/>
                    <a:pt x="616" y="5448"/>
                    <a:pt x="621" y="5471"/>
                  </a:cubicBezTo>
                  <a:cubicBezTo>
                    <a:pt x="622" y="5475"/>
                    <a:pt x="621" y="5482"/>
                    <a:pt x="622" y="5485"/>
                  </a:cubicBezTo>
                  <a:cubicBezTo>
                    <a:pt x="626" y="5496"/>
                    <a:pt x="632" y="5500"/>
                    <a:pt x="638" y="5509"/>
                  </a:cubicBezTo>
                  <a:cubicBezTo>
                    <a:pt x="651" y="5526"/>
                    <a:pt x="651" y="5557"/>
                    <a:pt x="658" y="5577"/>
                  </a:cubicBezTo>
                  <a:cubicBezTo>
                    <a:pt x="664" y="5600"/>
                    <a:pt x="672" y="5602"/>
                    <a:pt x="684" y="5610"/>
                  </a:cubicBezTo>
                  <a:cubicBezTo>
                    <a:pt x="704" y="5625"/>
                    <a:pt x="682" y="5626"/>
                    <a:pt x="679" y="5629"/>
                  </a:cubicBezTo>
                  <a:cubicBezTo>
                    <a:pt x="672" y="5636"/>
                    <a:pt x="697" y="5655"/>
                    <a:pt x="699" y="5657"/>
                  </a:cubicBezTo>
                  <a:cubicBezTo>
                    <a:pt x="712" y="5674"/>
                    <a:pt x="700" y="5684"/>
                    <a:pt x="702" y="5698"/>
                  </a:cubicBezTo>
                  <a:cubicBezTo>
                    <a:pt x="705" y="5715"/>
                    <a:pt x="714" y="5735"/>
                    <a:pt x="723" y="5751"/>
                  </a:cubicBezTo>
                  <a:cubicBezTo>
                    <a:pt x="727" y="5760"/>
                    <a:pt x="756" y="5815"/>
                    <a:pt x="747" y="5819"/>
                  </a:cubicBezTo>
                  <a:cubicBezTo>
                    <a:pt x="750" y="5832"/>
                    <a:pt x="759" y="5846"/>
                    <a:pt x="766" y="5858"/>
                  </a:cubicBezTo>
                  <a:cubicBezTo>
                    <a:pt x="789" y="5903"/>
                    <a:pt x="809" y="5952"/>
                    <a:pt x="832" y="5997"/>
                  </a:cubicBezTo>
                  <a:cubicBezTo>
                    <a:pt x="839" y="6011"/>
                    <a:pt x="849" y="6027"/>
                    <a:pt x="858" y="6027"/>
                  </a:cubicBezTo>
                  <a:cubicBezTo>
                    <a:pt x="859" y="6027"/>
                    <a:pt x="859" y="6027"/>
                    <a:pt x="860" y="6027"/>
                  </a:cubicBezTo>
                  <a:lnTo>
                    <a:pt x="860" y="6027"/>
                  </a:lnTo>
                  <a:cubicBezTo>
                    <a:pt x="855" y="6029"/>
                    <a:pt x="847" y="6029"/>
                    <a:pt x="848" y="6040"/>
                  </a:cubicBezTo>
                  <a:cubicBezTo>
                    <a:pt x="849" y="6049"/>
                    <a:pt x="855" y="6053"/>
                    <a:pt x="858" y="6063"/>
                  </a:cubicBezTo>
                  <a:cubicBezTo>
                    <a:pt x="859" y="6068"/>
                    <a:pt x="861" y="6074"/>
                    <a:pt x="863" y="6079"/>
                  </a:cubicBezTo>
                  <a:cubicBezTo>
                    <a:pt x="869" y="6104"/>
                    <a:pt x="880" y="6125"/>
                    <a:pt x="891" y="6148"/>
                  </a:cubicBezTo>
                  <a:cubicBezTo>
                    <a:pt x="895" y="6153"/>
                    <a:pt x="902" y="6166"/>
                    <a:pt x="908" y="6178"/>
                  </a:cubicBezTo>
                  <a:cubicBezTo>
                    <a:pt x="914" y="6189"/>
                    <a:pt x="920" y="6201"/>
                    <a:pt x="920" y="6201"/>
                  </a:cubicBezTo>
                  <a:cubicBezTo>
                    <a:pt x="922" y="6201"/>
                    <a:pt x="924" y="6202"/>
                    <a:pt x="926" y="6202"/>
                  </a:cubicBezTo>
                  <a:cubicBezTo>
                    <a:pt x="933" y="6202"/>
                    <a:pt x="938" y="6198"/>
                    <a:pt x="945" y="6198"/>
                  </a:cubicBezTo>
                  <a:cubicBezTo>
                    <a:pt x="948" y="6198"/>
                    <a:pt x="952" y="6199"/>
                    <a:pt x="955" y="6201"/>
                  </a:cubicBezTo>
                  <a:cubicBezTo>
                    <a:pt x="959" y="6202"/>
                    <a:pt x="961" y="6228"/>
                    <a:pt x="953" y="6228"/>
                  </a:cubicBezTo>
                  <a:cubicBezTo>
                    <a:pt x="951" y="6228"/>
                    <a:pt x="949" y="6227"/>
                    <a:pt x="947" y="6225"/>
                  </a:cubicBezTo>
                  <a:cubicBezTo>
                    <a:pt x="942" y="6221"/>
                    <a:pt x="938" y="6219"/>
                    <a:pt x="936" y="6219"/>
                  </a:cubicBezTo>
                  <a:cubicBezTo>
                    <a:pt x="931" y="6219"/>
                    <a:pt x="934" y="6231"/>
                    <a:pt x="941" y="6248"/>
                  </a:cubicBezTo>
                  <a:cubicBezTo>
                    <a:pt x="946" y="6256"/>
                    <a:pt x="953" y="6273"/>
                    <a:pt x="960" y="6278"/>
                  </a:cubicBezTo>
                  <a:cubicBezTo>
                    <a:pt x="965" y="6283"/>
                    <a:pt x="966" y="6279"/>
                    <a:pt x="969" y="6291"/>
                  </a:cubicBezTo>
                  <a:cubicBezTo>
                    <a:pt x="973" y="6301"/>
                    <a:pt x="978" y="6343"/>
                    <a:pt x="971" y="6343"/>
                  </a:cubicBezTo>
                  <a:cubicBezTo>
                    <a:pt x="971" y="6343"/>
                    <a:pt x="970" y="6343"/>
                    <a:pt x="970" y="6343"/>
                  </a:cubicBezTo>
                  <a:lnTo>
                    <a:pt x="970" y="6343"/>
                  </a:lnTo>
                  <a:cubicBezTo>
                    <a:pt x="981" y="6348"/>
                    <a:pt x="984" y="6355"/>
                    <a:pt x="993" y="6374"/>
                  </a:cubicBezTo>
                  <a:cubicBezTo>
                    <a:pt x="997" y="6382"/>
                    <a:pt x="1001" y="6390"/>
                    <a:pt x="1005" y="6398"/>
                  </a:cubicBezTo>
                  <a:cubicBezTo>
                    <a:pt x="1010" y="6408"/>
                    <a:pt x="1016" y="6418"/>
                    <a:pt x="1022" y="6426"/>
                  </a:cubicBezTo>
                  <a:cubicBezTo>
                    <a:pt x="1023" y="6428"/>
                    <a:pt x="1026" y="6431"/>
                    <a:pt x="1029" y="6435"/>
                  </a:cubicBezTo>
                  <a:cubicBezTo>
                    <a:pt x="1037" y="6431"/>
                    <a:pt x="1044" y="6428"/>
                    <a:pt x="1044" y="6428"/>
                  </a:cubicBezTo>
                  <a:cubicBezTo>
                    <a:pt x="1048" y="6430"/>
                    <a:pt x="1055" y="6435"/>
                    <a:pt x="1063" y="6435"/>
                  </a:cubicBezTo>
                  <a:cubicBezTo>
                    <a:pt x="1063" y="6435"/>
                    <a:pt x="1064" y="6435"/>
                    <a:pt x="1064" y="6435"/>
                  </a:cubicBezTo>
                  <a:cubicBezTo>
                    <a:pt x="1082" y="6432"/>
                    <a:pt x="1089" y="6426"/>
                    <a:pt x="1102" y="6423"/>
                  </a:cubicBezTo>
                  <a:lnTo>
                    <a:pt x="1145" y="6416"/>
                  </a:lnTo>
                  <a:cubicBezTo>
                    <a:pt x="1148" y="6417"/>
                    <a:pt x="1150" y="6417"/>
                    <a:pt x="1152" y="6417"/>
                  </a:cubicBezTo>
                  <a:cubicBezTo>
                    <a:pt x="1165" y="6417"/>
                    <a:pt x="1167" y="6406"/>
                    <a:pt x="1168" y="6401"/>
                  </a:cubicBezTo>
                  <a:cubicBezTo>
                    <a:pt x="1170" y="6395"/>
                    <a:pt x="1180" y="6393"/>
                    <a:pt x="1191" y="6391"/>
                  </a:cubicBezTo>
                  <a:lnTo>
                    <a:pt x="1191" y="6391"/>
                  </a:lnTo>
                  <a:cubicBezTo>
                    <a:pt x="1192" y="6400"/>
                    <a:pt x="1191" y="6404"/>
                    <a:pt x="1202" y="6404"/>
                  </a:cubicBezTo>
                  <a:cubicBezTo>
                    <a:pt x="1206" y="6404"/>
                    <a:pt x="1210" y="6404"/>
                    <a:pt x="1216" y="6403"/>
                  </a:cubicBezTo>
                  <a:cubicBezTo>
                    <a:pt x="1263" y="6396"/>
                    <a:pt x="1310" y="6387"/>
                    <a:pt x="1357" y="6379"/>
                  </a:cubicBezTo>
                  <a:cubicBezTo>
                    <a:pt x="1360" y="6378"/>
                    <a:pt x="1410" y="6369"/>
                    <a:pt x="1402" y="6366"/>
                  </a:cubicBezTo>
                  <a:cubicBezTo>
                    <a:pt x="1388" y="6360"/>
                    <a:pt x="1417" y="6355"/>
                    <a:pt x="1428" y="6355"/>
                  </a:cubicBezTo>
                  <a:cubicBezTo>
                    <a:pt x="1438" y="6355"/>
                    <a:pt x="1433" y="6361"/>
                    <a:pt x="1441" y="6362"/>
                  </a:cubicBezTo>
                  <a:cubicBezTo>
                    <a:pt x="1442" y="6362"/>
                    <a:pt x="1443" y="6362"/>
                    <a:pt x="1444" y="6362"/>
                  </a:cubicBezTo>
                  <a:cubicBezTo>
                    <a:pt x="1450" y="6362"/>
                    <a:pt x="1457" y="6361"/>
                    <a:pt x="1463" y="6359"/>
                  </a:cubicBezTo>
                  <a:cubicBezTo>
                    <a:pt x="1475" y="6358"/>
                    <a:pt x="1512" y="6354"/>
                    <a:pt x="1520" y="6347"/>
                  </a:cubicBezTo>
                  <a:cubicBezTo>
                    <a:pt x="1528" y="6340"/>
                    <a:pt x="1539" y="6342"/>
                    <a:pt x="1553" y="6337"/>
                  </a:cubicBezTo>
                  <a:cubicBezTo>
                    <a:pt x="1561" y="6334"/>
                    <a:pt x="1570" y="6325"/>
                    <a:pt x="1574" y="6324"/>
                  </a:cubicBezTo>
                  <a:cubicBezTo>
                    <a:pt x="1580" y="6324"/>
                    <a:pt x="1584" y="6328"/>
                    <a:pt x="1589" y="6329"/>
                  </a:cubicBezTo>
                  <a:cubicBezTo>
                    <a:pt x="1593" y="6329"/>
                    <a:pt x="1597" y="6330"/>
                    <a:pt x="1601" y="6330"/>
                  </a:cubicBezTo>
                  <a:cubicBezTo>
                    <a:pt x="1612" y="6330"/>
                    <a:pt x="1624" y="6328"/>
                    <a:pt x="1636" y="6325"/>
                  </a:cubicBezTo>
                  <a:cubicBezTo>
                    <a:pt x="1660" y="6321"/>
                    <a:pt x="1688" y="6316"/>
                    <a:pt x="1711" y="6309"/>
                  </a:cubicBezTo>
                  <a:cubicBezTo>
                    <a:pt x="1724" y="6306"/>
                    <a:pt x="1728" y="6302"/>
                    <a:pt x="1727" y="6296"/>
                  </a:cubicBezTo>
                  <a:cubicBezTo>
                    <a:pt x="1728" y="6295"/>
                    <a:pt x="1728" y="6295"/>
                    <a:pt x="1729" y="6294"/>
                  </a:cubicBezTo>
                  <a:lnTo>
                    <a:pt x="1729" y="6294"/>
                  </a:lnTo>
                  <a:cubicBezTo>
                    <a:pt x="1731" y="6295"/>
                    <a:pt x="1733" y="6296"/>
                    <a:pt x="1736" y="6296"/>
                  </a:cubicBezTo>
                  <a:cubicBezTo>
                    <a:pt x="1741" y="6296"/>
                    <a:pt x="1747" y="6293"/>
                    <a:pt x="1750" y="6286"/>
                  </a:cubicBezTo>
                  <a:cubicBezTo>
                    <a:pt x="1754" y="6278"/>
                    <a:pt x="1767" y="6246"/>
                    <a:pt x="1765" y="6241"/>
                  </a:cubicBezTo>
                  <a:cubicBezTo>
                    <a:pt x="1760" y="6229"/>
                    <a:pt x="1753" y="6227"/>
                    <a:pt x="1768" y="6201"/>
                  </a:cubicBezTo>
                  <a:cubicBezTo>
                    <a:pt x="1780" y="6179"/>
                    <a:pt x="1791" y="6153"/>
                    <a:pt x="1798" y="6128"/>
                  </a:cubicBezTo>
                  <a:cubicBezTo>
                    <a:pt x="1802" y="6112"/>
                    <a:pt x="1795" y="6096"/>
                    <a:pt x="1801" y="6084"/>
                  </a:cubicBezTo>
                  <a:cubicBezTo>
                    <a:pt x="1810" y="6066"/>
                    <a:pt x="1827" y="6070"/>
                    <a:pt x="1837" y="6047"/>
                  </a:cubicBezTo>
                  <a:cubicBezTo>
                    <a:pt x="1841" y="6039"/>
                    <a:pt x="1837" y="6038"/>
                    <a:pt x="1832" y="6038"/>
                  </a:cubicBezTo>
                  <a:cubicBezTo>
                    <a:pt x="1831" y="6038"/>
                    <a:pt x="1830" y="6038"/>
                    <a:pt x="1830" y="6038"/>
                  </a:cubicBezTo>
                  <a:cubicBezTo>
                    <a:pt x="1828" y="6038"/>
                    <a:pt x="1826" y="6038"/>
                    <a:pt x="1826" y="6037"/>
                  </a:cubicBezTo>
                  <a:cubicBezTo>
                    <a:pt x="1830" y="6026"/>
                    <a:pt x="1846" y="6025"/>
                    <a:pt x="1846" y="6011"/>
                  </a:cubicBezTo>
                  <a:cubicBezTo>
                    <a:pt x="1846" y="6007"/>
                    <a:pt x="1820" y="5994"/>
                    <a:pt x="1836" y="5977"/>
                  </a:cubicBezTo>
                  <a:cubicBezTo>
                    <a:pt x="1838" y="5975"/>
                    <a:pt x="1840" y="5974"/>
                    <a:pt x="1842" y="5974"/>
                  </a:cubicBezTo>
                  <a:cubicBezTo>
                    <a:pt x="1843" y="5974"/>
                    <a:pt x="1844" y="5975"/>
                    <a:pt x="1845" y="5975"/>
                  </a:cubicBezTo>
                  <a:cubicBezTo>
                    <a:pt x="1848" y="5975"/>
                    <a:pt x="1851" y="5974"/>
                    <a:pt x="1856" y="5966"/>
                  </a:cubicBezTo>
                  <a:cubicBezTo>
                    <a:pt x="1860" y="5960"/>
                    <a:pt x="1864" y="5947"/>
                    <a:pt x="1865" y="5939"/>
                  </a:cubicBezTo>
                  <a:cubicBezTo>
                    <a:pt x="1869" y="5920"/>
                    <a:pt x="1849" y="5940"/>
                    <a:pt x="1860" y="5905"/>
                  </a:cubicBezTo>
                  <a:lnTo>
                    <a:pt x="1860" y="5905"/>
                  </a:lnTo>
                  <a:cubicBezTo>
                    <a:pt x="1862" y="5907"/>
                    <a:pt x="1863" y="5907"/>
                    <a:pt x="1865" y="5907"/>
                  </a:cubicBezTo>
                  <a:cubicBezTo>
                    <a:pt x="1870" y="5907"/>
                    <a:pt x="1874" y="5904"/>
                    <a:pt x="1879" y="5898"/>
                  </a:cubicBezTo>
                  <a:cubicBezTo>
                    <a:pt x="1886" y="5886"/>
                    <a:pt x="1897" y="5865"/>
                    <a:pt x="1885" y="5862"/>
                  </a:cubicBezTo>
                  <a:lnTo>
                    <a:pt x="1885" y="5862"/>
                  </a:lnTo>
                  <a:cubicBezTo>
                    <a:pt x="1887" y="5862"/>
                    <a:pt x="1888" y="5862"/>
                    <a:pt x="1889" y="5862"/>
                  </a:cubicBezTo>
                  <a:cubicBezTo>
                    <a:pt x="1900" y="5862"/>
                    <a:pt x="1902" y="5844"/>
                    <a:pt x="1899" y="5827"/>
                  </a:cubicBezTo>
                  <a:lnTo>
                    <a:pt x="1899" y="5827"/>
                  </a:lnTo>
                  <a:cubicBezTo>
                    <a:pt x="1899" y="5827"/>
                    <a:pt x="1900" y="5827"/>
                    <a:pt x="1900" y="5827"/>
                  </a:cubicBezTo>
                  <a:cubicBezTo>
                    <a:pt x="1909" y="5827"/>
                    <a:pt x="1920" y="5751"/>
                    <a:pt x="1923" y="5739"/>
                  </a:cubicBezTo>
                  <a:lnTo>
                    <a:pt x="1923" y="5739"/>
                  </a:lnTo>
                  <a:cubicBezTo>
                    <a:pt x="1918" y="5755"/>
                    <a:pt x="1913" y="5762"/>
                    <a:pt x="1911" y="5762"/>
                  </a:cubicBezTo>
                  <a:cubicBezTo>
                    <a:pt x="1907" y="5762"/>
                    <a:pt x="1907" y="5751"/>
                    <a:pt x="1915" y="5732"/>
                  </a:cubicBezTo>
                  <a:cubicBezTo>
                    <a:pt x="1925" y="5708"/>
                    <a:pt x="1932" y="5683"/>
                    <a:pt x="1939" y="5658"/>
                  </a:cubicBezTo>
                  <a:cubicBezTo>
                    <a:pt x="1939" y="5658"/>
                    <a:pt x="1939" y="5658"/>
                    <a:pt x="1938" y="5658"/>
                  </a:cubicBezTo>
                  <a:cubicBezTo>
                    <a:pt x="1926" y="5658"/>
                    <a:pt x="1908" y="5718"/>
                    <a:pt x="1900" y="5737"/>
                  </a:cubicBezTo>
                  <a:lnTo>
                    <a:pt x="1916" y="5679"/>
                  </a:lnTo>
                  <a:cubicBezTo>
                    <a:pt x="1920" y="5666"/>
                    <a:pt x="1927" y="5646"/>
                    <a:pt x="1935" y="5642"/>
                  </a:cubicBezTo>
                  <a:cubicBezTo>
                    <a:pt x="1936" y="5641"/>
                    <a:pt x="1936" y="5641"/>
                    <a:pt x="1937" y="5641"/>
                  </a:cubicBezTo>
                  <a:cubicBezTo>
                    <a:pt x="1940" y="5641"/>
                    <a:pt x="1942" y="5645"/>
                    <a:pt x="1944" y="5645"/>
                  </a:cubicBezTo>
                  <a:cubicBezTo>
                    <a:pt x="1945" y="5645"/>
                    <a:pt x="1947" y="5643"/>
                    <a:pt x="1950" y="5638"/>
                  </a:cubicBezTo>
                  <a:cubicBezTo>
                    <a:pt x="1967" y="5608"/>
                    <a:pt x="1954" y="5595"/>
                    <a:pt x="1962" y="5564"/>
                  </a:cubicBezTo>
                  <a:cubicBezTo>
                    <a:pt x="1969" y="5537"/>
                    <a:pt x="1980" y="5521"/>
                    <a:pt x="1991" y="5506"/>
                  </a:cubicBezTo>
                  <a:cubicBezTo>
                    <a:pt x="1984" y="5503"/>
                    <a:pt x="1979" y="5481"/>
                    <a:pt x="1979" y="5467"/>
                  </a:cubicBezTo>
                  <a:cubicBezTo>
                    <a:pt x="1978" y="5456"/>
                    <a:pt x="1981" y="5454"/>
                    <a:pt x="1983" y="5454"/>
                  </a:cubicBezTo>
                  <a:cubicBezTo>
                    <a:pt x="1985" y="5454"/>
                    <a:pt x="1986" y="5454"/>
                    <a:pt x="1987" y="5454"/>
                  </a:cubicBezTo>
                  <a:cubicBezTo>
                    <a:pt x="1988" y="5454"/>
                    <a:pt x="1989" y="5454"/>
                    <a:pt x="1989" y="5452"/>
                  </a:cubicBezTo>
                  <a:cubicBezTo>
                    <a:pt x="1990" y="5449"/>
                    <a:pt x="1990" y="5447"/>
                    <a:pt x="1989" y="5445"/>
                  </a:cubicBezTo>
                  <a:lnTo>
                    <a:pt x="1989" y="5445"/>
                  </a:lnTo>
                  <a:cubicBezTo>
                    <a:pt x="1991" y="5446"/>
                    <a:pt x="1992" y="5447"/>
                    <a:pt x="1993" y="5447"/>
                  </a:cubicBezTo>
                  <a:cubicBezTo>
                    <a:pt x="1994" y="5447"/>
                    <a:pt x="1995" y="5446"/>
                    <a:pt x="1996" y="5444"/>
                  </a:cubicBezTo>
                  <a:cubicBezTo>
                    <a:pt x="2002" y="5433"/>
                    <a:pt x="2005" y="5407"/>
                    <a:pt x="2007" y="5395"/>
                  </a:cubicBezTo>
                  <a:cubicBezTo>
                    <a:pt x="2009" y="5381"/>
                    <a:pt x="2013" y="5354"/>
                    <a:pt x="2008" y="5345"/>
                  </a:cubicBezTo>
                  <a:cubicBezTo>
                    <a:pt x="2006" y="5339"/>
                    <a:pt x="2003" y="5337"/>
                    <a:pt x="2007" y="5324"/>
                  </a:cubicBezTo>
                  <a:cubicBezTo>
                    <a:pt x="2009" y="5317"/>
                    <a:pt x="2013" y="5310"/>
                    <a:pt x="2016" y="5308"/>
                  </a:cubicBezTo>
                  <a:cubicBezTo>
                    <a:pt x="2021" y="5306"/>
                    <a:pt x="2021" y="5303"/>
                    <a:pt x="2022" y="5292"/>
                  </a:cubicBezTo>
                  <a:cubicBezTo>
                    <a:pt x="2026" y="5278"/>
                    <a:pt x="2022" y="5265"/>
                    <a:pt x="2023" y="5249"/>
                  </a:cubicBezTo>
                  <a:cubicBezTo>
                    <a:pt x="2025" y="5234"/>
                    <a:pt x="2028" y="5218"/>
                    <a:pt x="2032" y="5203"/>
                  </a:cubicBezTo>
                  <a:cubicBezTo>
                    <a:pt x="2035" y="5194"/>
                    <a:pt x="2043" y="5182"/>
                    <a:pt x="2045" y="5175"/>
                  </a:cubicBezTo>
                  <a:cubicBezTo>
                    <a:pt x="2045" y="5174"/>
                    <a:pt x="2045" y="5174"/>
                    <a:pt x="2044" y="5174"/>
                  </a:cubicBezTo>
                  <a:cubicBezTo>
                    <a:pt x="2043" y="5174"/>
                    <a:pt x="2043" y="5174"/>
                    <a:pt x="2042" y="5174"/>
                  </a:cubicBezTo>
                  <a:cubicBezTo>
                    <a:pt x="2041" y="5174"/>
                    <a:pt x="2040" y="5174"/>
                    <a:pt x="2041" y="5172"/>
                  </a:cubicBezTo>
                  <a:lnTo>
                    <a:pt x="2043" y="5160"/>
                  </a:lnTo>
                  <a:cubicBezTo>
                    <a:pt x="2048" y="5141"/>
                    <a:pt x="2051" y="5120"/>
                    <a:pt x="2054" y="5100"/>
                  </a:cubicBezTo>
                  <a:cubicBezTo>
                    <a:pt x="2056" y="5080"/>
                    <a:pt x="2065" y="5040"/>
                    <a:pt x="2053" y="5038"/>
                  </a:cubicBezTo>
                  <a:lnTo>
                    <a:pt x="2053" y="5038"/>
                  </a:lnTo>
                  <a:cubicBezTo>
                    <a:pt x="2053" y="5038"/>
                    <a:pt x="2053" y="5038"/>
                    <a:pt x="2053" y="5038"/>
                  </a:cubicBezTo>
                  <a:cubicBezTo>
                    <a:pt x="2063" y="5038"/>
                    <a:pt x="2069" y="4997"/>
                    <a:pt x="2070" y="4981"/>
                  </a:cubicBezTo>
                  <a:cubicBezTo>
                    <a:pt x="2074" y="4958"/>
                    <a:pt x="2067" y="4954"/>
                    <a:pt x="2070" y="4933"/>
                  </a:cubicBezTo>
                  <a:cubicBezTo>
                    <a:pt x="2072" y="4923"/>
                    <a:pt x="2079" y="4931"/>
                    <a:pt x="2083" y="4922"/>
                  </a:cubicBezTo>
                  <a:cubicBezTo>
                    <a:pt x="2085" y="4914"/>
                    <a:pt x="2087" y="4903"/>
                    <a:pt x="2088" y="4893"/>
                  </a:cubicBezTo>
                  <a:cubicBezTo>
                    <a:pt x="2089" y="4882"/>
                    <a:pt x="2089" y="4868"/>
                    <a:pt x="2087" y="4858"/>
                  </a:cubicBezTo>
                  <a:cubicBezTo>
                    <a:pt x="2086" y="4854"/>
                    <a:pt x="2084" y="4853"/>
                    <a:pt x="2082" y="4853"/>
                  </a:cubicBezTo>
                  <a:cubicBezTo>
                    <a:pt x="2081" y="4853"/>
                    <a:pt x="2080" y="4853"/>
                    <a:pt x="2079" y="4853"/>
                  </a:cubicBezTo>
                  <a:cubicBezTo>
                    <a:pt x="2079" y="4853"/>
                    <a:pt x="2078" y="4853"/>
                    <a:pt x="2077" y="4853"/>
                  </a:cubicBezTo>
                  <a:lnTo>
                    <a:pt x="2077" y="4853"/>
                  </a:lnTo>
                  <a:cubicBezTo>
                    <a:pt x="2078" y="4853"/>
                    <a:pt x="2078" y="4853"/>
                    <a:pt x="2078" y="4853"/>
                  </a:cubicBezTo>
                  <a:cubicBezTo>
                    <a:pt x="2091" y="4853"/>
                    <a:pt x="2084" y="4825"/>
                    <a:pt x="2087" y="4812"/>
                  </a:cubicBezTo>
                  <a:cubicBezTo>
                    <a:pt x="2088" y="4807"/>
                    <a:pt x="2090" y="4806"/>
                    <a:pt x="2094" y="4806"/>
                  </a:cubicBezTo>
                  <a:cubicBezTo>
                    <a:pt x="2096" y="4806"/>
                    <a:pt x="2099" y="4806"/>
                    <a:pt x="2101" y="4806"/>
                  </a:cubicBezTo>
                  <a:cubicBezTo>
                    <a:pt x="2105" y="4806"/>
                    <a:pt x="2109" y="4804"/>
                    <a:pt x="2109" y="4794"/>
                  </a:cubicBezTo>
                  <a:cubicBezTo>
                    <a:pt x="2108" y="4763"/>
                    <a:pt x="2090" y="4774"/>
                    <a:pt x="2082" y="4762"/>
                  </a:cubicBezTo>
                  <a:cubicBezTo>
                    <a:pt x="2075" y="4754"/>
                    <a:pt x="2097" y="4732"/>
                    <a:pt x="2099" y="4732"/>
                  </a:cubicBezTo>
                  <a:cubicBezTo>
                    <a:pt x="2099" y="4732"/>
                    <a:pt x="2099" y="4732"/>
                    <a:pt x="2099" y="4732"/>
                  </a:cubicBezTo>
                  <a:lnTo>
                    <a:pt x="2099" y="4732"/>
                  </a:lnTo>
                  <a:cubicBezTo>
                    <a:pt x="2096" y="4726"/>
                    <a:pt x="2092" y="4730"/>
                    <a:pt x="2093" y="4714"/>
                  </a:cubicBezTo>
                  <a:cubicBezTo>
                    <a:pt x="2093" y="4711"/>
                    <a:pt x="2095" y="4699"/>
                    <a:pt x="2094" y="4695"/>
                  </a:cubicBezTo>
                  <a:cubicBezTo>
                    <a:pt x="2092" y="4690"/>
                    <a:pt x="2088" y="4694"/>
                    <a:pt x="2086" y="4690"/>
                  </a:cubicBezTo>
                  <a:cubicBezTo>
                    <a:pt x="2083" y="4685"/>
                    <a:pt x="2084" y="4674"/>
                    <a:pt x="2085" y="4667"/>
                  </a:cubicBezTo>
                  <a:lnTo>
                    <a:pt x="2085" y="4667"/>
                  </a:lnTo>
                  <a:cubicBezTo>
                    <a:pt x="2086" y="4668"/>
                    <a:pt x="2088" y="4668"/>
                    <a:pt x="2089" y="4668"/>
                  </a:cubicBezTo>
                  <a:cubicBezTo>
                    <a:pt x="2094" y="4668"/>
                    <a:pt x="2096" y="4664"/>
                    <a:pt x="2095" y="4650"/>
                  </a:cubicBezTo>
                  <a:cubicBezTo>
                    <a:pt x="2094" y="4625"/>
                    <a:pt x="2090" y="4621"/>
                    <a:pt x="2103" y="4619"/>
                  </a:cubicBezTo>
                  <a:cubicBezTo>
                    <a:pt x="2107" y="4619"/>
                    <a:pt x="2109" y="4588"/>
                    <a:pt x="2106" y="4583"/>
                  </a:cubicBezTo>
                  <a:cubicBezTo>
                    <a:pt x="2105" y="4582"/>
                    <a:pt x="2104" y="4582"/>
                    <a:pt x="2103" y="4582"/>
                  </a:cubicBezTo>
                  <a:cubicBezTo>
                    <a:pt x="2102" y="4582"/>
                    <a:pt x="2101" y="4582"/>
                    <a:pt x="2101" y="4582"/>
                  </a:cubicBezTo>
                  <a:cubicBezTo>
                    <a:pt x="2100" y="4582"/>
                    <a:pt x="2099" y="4581"/>
                    <a:pt x="2099" y="4574"/>
                  </a:cubicBezTo>
                  <a:cubicBezTo>
                    <a:pt x="2098" y="4558"/>
                    <a:pt x="2100" y="4541"/>
                    <a:pt x="2103" y="4525"/>
                  </a:cubicBezTo>
                  <a:cubicBezTo>
                    <a:pt x="2105" y="4508"/>
                    <a:pt x="2111" y="4507"/>
                    <a:pt x="2115" y="4493"/>
                  </a:cubicBezTo>
                  <a:cubicBezTo>
                    <a:pt x="2119" y="4480"/>
                    <a:pt x="2121" y="4459"/>
                    <a:pt x="2117" y="4447"/>
                  </a:cubicBezTo>
                  <a:cubicBezTo>
                    <a:pt x="2111" y="4432"/>
                    <a:pt x="2124" y="4400"/>
                    <a:pt x="2126" y="4400"/>
                  </a:cubicBezTo>
                  <a:cubicBezTo>
                    <a:pt x="2126" y="4400"/>
                    <a:pt x="2126" y="4400"/>
                    <a:pt x="2126" y="4400"/>
                  </a:cubicBezTo>
                  <a:lnTo>
                    <a:pt x="2126" y="4400"/>
                  </a:lnTo>
                  <a:cubicBezTo>
                    <a:pt x="2125" y="4396"/>
                    <a:pt x="2123" y="4395"/>
                    <a:pt x="2121" y="4395"/>
                  </a:cubicBezTo>
                  <a:cubicBezTo>
                    <a:pt x="2115" y="4395"/>
                    <a:pt x="2106" y="4418"/>
                    <a:pt x="2103" y="4418"/>
                  </a:cubicBezTo>
                  <a:cubicBezTo>
                    <a:pt x="2101" y="4418"/>
                    <a:pt x="2102" y="4398"/>
                    <a:pt x="2105" y="4397"/>
                  </a:cubicBezTo>
                  <a:cubicBezTo>
                    <a:pt x="2112" y="4396"/>
                    <a:pt x="2110" y="4374"/>
                    <a:pt x="2109" y="4363"/>
                  </a:cubicBezTo>
                  <a:cubicBezTo>
                    <a:pt x="2105" y="4340"/>
                    <a:pt x="2115" y="4350"/>
                    <a:pt x="2123" y="4338"/>
                  </a:cubicBezTo>
                  <a:cubicBezTo>
                    <a:pt x="2128" y="4329"/>
                    <a:pt x="2120" y="4326"/>
                    <a:pt x="2119" y="4323"/>
                  </a:cubicBezTo>
                  <a:cubicBezTo>
                    <a:pt x="2113" y="4323"/>
                    <a:pt x="2114" y="4306"/>
                    <a:pt x="2114" y="4297"/>
                  </a:cubicBezTo>
                  <a:cubicBezTo>
                    <a:pt x="2114" y="4273"/>
                    <a:pt x="2117" y="4269"/>
                    <a:pt x="2108" y="4248"/>
                  </a:cubicBezTo>
                  <a:cubicBezTo>
                    <a:pt x="2108" y="4246"/>
                    <a:pt x="2103" y="4231"/>
                    <a:pt x="2104" y="4228"/>
                  </a:cubicBezTo>
                  <a:cubicBezTo>
                    <a:pt x="2105" y="4228"/>
                    <a:pt x="2105" y="4227"/>
                    <a:pt x="2106" y="4227"/>
                  </a:cubicBezTo>
                  <a:cubicBezTo>
                    <a:pt x="2109" y="4227"/>
                    <a:pt x="2115" y="4237"/>
                    <a:pt x="2120" y="4237"/>
                  </a:cubicBezTo>
                  <a:cubicBezTo>
                    <a:pt x="2122" y="4237"/>
                    <a:pt x="2124" y="4235"/>
                    <a:pt x="2124" y="4227"/>
                  </a:cubicBezTo>
                  <a:cubicBezTo>
                    <a:pt x="2127" y="4204"/>
                    <a:pt x="2125" y="4175"/>
                    <a:pt x="2125" y="4151"/>
                  </a:cubicBezTo>
                  <a:lnTo>
                    <a:pt x="2125" y="4151"/>
                  </a:lnTo>
                  <a:cubicBezTo>
                    <a:pt x="2125" y="4153"/>
                    <a:pt x="2125" y="4171"/>
                    <a:pt x="2122" y="4171"/>
                  </a:cubicBezTo>
                  <a:cubicBezTo>
                    <a:pt x="2121" y="4171"/>
                    <a:pt x="2121" y="4171"/>
                    <a:pt x="2121" y="4170"/>
                  </a:cubicBezTo>
                  <a:cubicBezTo>
                    <a:pt x="2118" y="4170"/>
                    <a:pt x="2121" y="4131"/>
                    <a:pt x="2115" y="4131"/>
                  </a:cubicBezTo>
                  <a:lnTo>
                    <a:pt x="2115" y="4131"/>
                  </a:lnTo>
                  <a:cubicBezTo>
                    <a:pt x="2118" y="4131"/>
                    <a:pt x="2111" y="4156"/>
                    <a:pt x="2109" y="4156"/>
                  </a:cubicBezTo>
                  <a:cubicBezTo>
                    <a:pt x="2109" y="4156"/>
                    <a:pt x="2109" y="4155"/>
                    <a:pt x="2109" y="4155"/>
                  </a:cubicBezTo>
                  <a:cubicBezTo>
                    <a:pt x="2106" y="4138"/>
                    <a:pt x="2094" y="4113"/>
                    <a:pt x="2108" y="4113"/>
                  </a:cubicBezTo>
                  <a:cubicBezTo>
                    <a:pt x="2108" y="4113"/>
                    <a:pt x="2108" y="4113"/>
                    <a:pt x="2109" y="4113"/>
                  </a:cubicBezTo>
                  <a:cubicBezTo>
                    <a:pt x="2111" y="4115"/>
                    <a:pt x="2114" y="4119"/>
                    <a:pt x="2116" y="4119"/>
                  </a:cubicBezTo>
                  <a:cubicBezTo>
                    <a:pt x="2118" y="4119"/>
                    <a:pt x="2119" y="4117"/>
                    <a:pt x="2119" y="4111"/>
                  </a:cubicBezTo>
                  <a:cubicBezTo>
                    <a:pt x="2121" y="4091"/>
                    <a:pt x="2122" y="4061"/>
                    <a:pt x="2119" y="4041"/>
                  </a:cubicBezTo>
                  <a:cubicBezTo>
                    <a:pt x="2119" y="4036"/>
                    <a:pt x="2117" y="4034"/>
                    <a:pt x="2115" y="4034"/>
                  </a:cubicBezTo>
                  <a:cubicBezTo>
                    <a:pt x="2112" y="4034"/>
                    <a:pt x="2107" y="4039"/>
                    <a:pt x="2104" y="4039"/>
                  </a:cubicBezTo>
                  <a:cubicBezTo>
                    <a:pt x="2104" y="4039"/>
                    <a:pt x="2104" y="4039"/>
                    <a:pt x="2103" y="4039"/>
                  </a:cubicBezTo>
                  <a:cubicBezTo>
                    <a:pt x="2103" y="4027"/>
                    <a:pt x="2110" y="3989"/>
                    <a:pt x="2114" y="3984"/>
                  </a:cubicBezTo>
                  <a:cubicBezTo>
                    <a:pt x="2114" y="3983"/>
                    <a:pt x="2115" y="3983"/>
                    <a:pt x="2115" y="3983"/>
                  </a:cubicBezTo>
                  <a:cubicBezTo>
                    <a:pt x="2119" y="3983"/>
                    <a:pt x="2120" y="4011"/>
                    <a:pt x="2120" y="4015"/>
                  </a:cubicBezTo>
                  <a:cubicBezTo>
                    <a:pt x="2120" y="4000"/>
                    <a:pt x="2117" y="3969"/>
                    <a:pt x="2123" y="3957"/>
                  </a:cubicBezTo>
                  <a:cubicBezTo>
                    <a:pt x="2125" y="3952"/>
                    <a:pt x="2129" y="3951"/>
                    <a:pt x="2133" y="3951"/>
                  </a:cubicBezTo>
                  <a:cubicBezTo>
                    <a:pt x="2137" y="3951"/>
                    <a:pt x="2140" y="3952"/>
                    <a:pt x="2143" y="3952"/>
                  </a:cubicBezTo>
                  <a:cubicBezTo>
                    <a:pt x="2133" y="3942"/>
                    <a:pt x="2124" y="3935"/>
                    <a:pt x="2117" y="3919"/>
                  </a:cubicBezTo>
                  <a:cubicBezTo>
                    <a:pt x="2112" y="3911"/>
                    <a:pt x="2114" y="3895"/>
                    <a:pt x="2111" y="3885"/>
                  </a:cubicBezTo>
                  <a:cubicBezTo>
                    <a:pt x="2110" y="3880"/>
                    <a:pt x="2100" y="3871"/>
                    <a:pt x="2105" y="3862"/>
                  </a:cubicBezTo>
                  <a:cubicBezTo>
                    <a:pt x="2106" y="3860"/>
                    <a:pt x="2108" y="3860"/>
                    <a:pt x="2109" y="3860"/>
                  </a:cubicBezTo>
                  <a:cubicBezTo>
                    <a:pt x="2114" y="3860"/>
                    <a:pt x="2120" y="3869"/>
                    <a:pt x="2125" y="3869"/>
                  </a:cubicBezTo>
                  <a:cubicBezTo>
                    <a:pt x="2126" y="3869"/>
                    <a:pt x="2127" y="3869"/>
                    <a:pt x="2128" y="3868"/>
                  </a:cubicBezTo>
                  <a:cubicBezTo>
                    <a:pt x="2134" y="3861"/>
                    <a:pt x="2127" y="3842"/>
                    <a:pt x="2124" y="3836"/>
                  </a:cubicBezTo>
                  <a:cubicBezTo>
                    <a:pt x="2120" y="3827"/>
                    <a:pt x="2117" y="3827"/>
                    <a:pt x="2115" y="3816"/>
                  </a:cubicBezTo>
                  <a:cubicBezTo>
                    <a:pt x="2113" y="3803"/>
                    <a:pt x="2112" y="3790"/>
                    <a:pt x="2112" y="3777"/>
                  </a:cubicBezTo>
                  <a:cubicBezTo>
                    <a:pt x="2110" y="3747"/>
                    <a:pt x="2110" y="3703"/>
                    <a:pt x="2103" y="3675"/>
                  </a:cubicBezTo>
                  <a:cubicBezTo>
                    <a:pt x="2100" y="3668"/>
                    <a:pt x="2094" y="3668"/>
                    <a:pt x="2096" y="3659"/>
                  </a:cubicBezTo>
                  <a:cubicBezTo>
                    <a:pt x="2098" y="3647"/>
                    <a:pt x="2104" y="3645"/>
                    <a:pt x="2106" y="3633"/>
                  </a:cubicBezTo>
                  <a:cubicBezTo>
                    <a:pt x="2111" y="3607"/>
                    <a:pt x="2110" y="3568"/>
                    <a:pt x="2103" y="3544"/>
                  </a:cubicBezTo>
                  <a:cubicBezTo>
                    <a:pt x="2101" y="3538"/>
                    <a:pt x="2092" y="3529"/>
                    <a:pt x="2093" y="3526"/>
                  </a:cubicBezTo>
                  <a:cubicBezTo>
                    <a:pt x="2095" y="3516"/>
                    <a:pt x="2106" y="3524"/>
                    <a:pt x="2105" y="3508"/>
                  </a:cubicBezTo>
                  <a:cubicBezTo>
                    <a:pt x="2105" y="3508"/>
                    <a:pt x="2095" y="3504"/>
                    <a:pt x="2093" y="3492"/>
                  </a:cubicBezTo>
                  <a:cubicBezTo>
                    <a:pt x="2091" y="3482"/>
                    <a:pt x="2091" y="3473"/>
                    <a:pt x="2085" y="3471"/>
                  </a:cubicBezTo>
                  <a:cubicBezTo>
                    <a:pt x="2075" y="3468"/>
                    <a:pt x="2075" y="3463"/>
                    <a:pt x="2065" y="3448"/>
                  </a:cubicBezTo>
                  <a:cubicBezTo>
                    <a:pt x="2067" y="3443"/>
                    <a:pt x="2078" y="3430"/>
                    <a:pt x="2081" y="3430"/>
                  </a:cubicBezTo>
                  <a:cubicBezTo>
                    <a:pt x="2082" y="3430"/>
                    <a:pt x="2082" y="3431"/>
                    <a:pt x="2082" y="3432"/>
                  </a:cubicBezTo>
                  <a:cubicBezTo>
                    <a:pt x="2082" y="3437"/>
                    <a:pt x="2079" y="3448"/>
                    <a:pt x="2085" y="3456"/>
                  </a:cubicBezTo>
                  <a:cubicBezTo>
                    <a:pt x="2086" y="3458"/>
                    <a:pt x="2087" y="3458"/>
                    <a:pt x="2088" y="3458"/>
                  </a:cubicBezTo>
                  <a:cubicBezTo>
                    <a:pt x="2089" y="3458"/>
                    <a:pt x="2090" y="3455"/>
                    <a:pt x="2090" y="3450"/>
                  </a:cubicBezTo>
                  <a:cubicBezTo>
                    <a:pt x="2090" y="3439"/>
                    <a:pt x="2077" y="3407"/>
                    <a:pt x="2084" y="3398"/>
                  </a:cubicBezTo>
                  <a:cubicBezTo>
                    <a:pt x="2086" y="3396"/>
                    <a:pt x="2086" y="3391"/>
                    <a:pt x="2085" y="3384"/>
                  </a:cubicBezTo>
                  <a:lnTo>
                    <a:pt x="2085" y="3384"/>
                  </a:lnTo>
                  <a:cubicBezTo>
                    <a:pt x="2083" y="3390"/>
                    <a:pt x="2078" y="3398"/>
                    <a:pt x="2074" y="3398"/>
                  </a:cubicBezTo>
                  <a:cubicBezTo>
                    <a:pt x="2072" y="3398"/>
                    <a:pt x="2070" y="3395"/>
                    <a:pt x="2069" y="3386"/>
                  </a:cubicBezTo>
                  <a:lnTo>
                    <a:pt x="2085" y="3384"/>
                  </a:lnTo>
                  <a:lnTo>
                    <a:pt x="2085" y="3384"/>
                  </a:lnTo>
                  <a:cubicBezTo>
                    <a:pt x="2083" y="3363"/>
                    <a:pt x="2072" y="3326"/>
                    <a:pt x="2070" y="3310"/>
                  </a:cubicBezTo>
                  <a:cubicBezTo>
                    <a:pt x="2061" y="3311"/>
                    <a:pt x="2063" y="3324"/>
                    <a:pt x="2055" y="3324"/>
                  </a:cubicBezTo>
                  <a:cubicBezTo>
                    <a:pt x="2054" y="3310"/>
                    <a:pt x="2062" y="3297"/>
                    <a:pt x="2060" y="3291"/>
                  </a:cubicBezTo>
                  <a:cubicBezTo>
                    <a:pt x="2057" y="3280"/>
                    <a:pt x="2047" y="3272"/>
                    <a:pt x="2042" y="3264"/>
                  </a:cubicBezTo>
                  <a:cubicBezTo>
                    <a:pt x="2048" y="3258"/>
                    <a:pt x="2073" y="3187"/>
                    <a:pt x="2055" y="3187"/>
                  </a:cubicBezTo>
                  <a:cubicBezTo>
                    <a:pt x="2055" y="3187"/>
                    <a:pt x="2055" y="3187"/>
                    <a:pt x="2055" y="3187"/>
                  </a:cubicBezTo>
                  <a:cubicBezTo>
                    <a:pt x="2055" y="3196"/>
                    <a:pt x="2058" y="3198"/>
                    <a:pt x="2059" y="3201"/>
                  </a:cubicBezTo>
                  <a:cubicBezTo>
                    <a:pt x="2059" y="3203"/>
                    <a:pt x="2059" y="3204"/>
                    <a:pt x="2057" y="3204"/>
                  </a:cubicBezTo>
                  <a:cubicBezTo>
                    <a:pt x="2054" y="3204"/>
                    <a:pt x="2047" y="3200"/>
                    <a:pt x="2046" y="3198"/>
                  </a:cubicBezTo>
                  <a:cubicBezTo>
                    <a:pt x="2042" y="3193"/>
                    <a:pt x="2040" y="3182"/>
                    <a:pt x="2039" y="3173"/>
                  </a:cubicBezTo>
                  <a:cubicBezTo>
                    <a:pt x="2039" y="3152"/>
                    <a:pt x="2055" y="3173"/>
                    <a:pt x="2055" y="3148"/>
                  </a:cubicBezTo>
                  <a:cubicBezTo>
                    <a:pt x="2055" y="3137"/>
                    <a:pt x="2053" y="3119"/>
                    <a:pt x="2050" y="3109"/>
                  </a:cubicBezTo>
                  <a:cubicBezTo>
                    <a:pt x="2045" y="3096"/>
                    <a:pt x="2039" y="3106"/>
                    <a:pt x="2035" y="3087"/>
                  </a:cubicBezTo>
                  <a:cubicBezTo>
                    <a:pt x="2032" y="3074"/>
                    <a:pt x="2030" y="3066"/>
                    <a:pt x="2036" y="3065"/>
                  </a:cubicBezTo>
                  <a:cubicBezTo>
                    <a:pt x="2039" y="3067"/>
                    <a:pt x="2043" y="3072"/>
                    <a:pt x="2045" y="3072"/>
                  </a:cubicBezTo>
                  <a:cubicBezTo>
                    <a:pt x="2045" y="3072"/>
                    <a:pt x="2046" y="3071"/>
                    <a:pt x="2046" y="3071"/>
                  </a:cubicBezTo>
                  <a:cubicBezTo>
                    <a:pt x="2048" y="3069"/>
                    <a:pt x="2013" y="3018"/>
                    <a:pt x="2020" y="3007"/>
                  </a:cubicBezTo>
                  <a:cubicBezTo>
                    <a:pt x="2024" y="3000"/>
                    <a:pt x="2032" y="3004"/>
                    <a:pt x="2028" y="2981"/>
                  </a:cubicBezTo>
                  <a:cubicBezTo>
                    <a:pt x="2028" y="2977"/>
                    <a:pt x="2022" y="2953"/>
                    <a:pt x="2020" y="2949"/>
                  </a:cubicBezTo>
                  <a:lnTo>
                    <a:pt x="2020" y="2949"/>
                  </a:lnTo>
                  <a:cubicBezTo>
                    <a:pt x="2021" y="2952"/>
                    <a:pt x="2016" y="2984"/>
                    <a:pt x="2013" y="2984"/>
                  </a:cubicBezTo>
                  <a:cubicBezTo>
                    <a:pt x="2012" y="2984"/>
                    <a:pt x="2011" y="2982"/>
                    <a:pt x="2011" y="2979"/>
                  </a:cubicBezTo>
                  <a:cubicBezTo>
                    <a:pt x="2008" y="2961"/>
                    <a:pt x="2008" y="2946"/>
                    <a:pt x="2005" y="2929"/>
                  </a:cubicBezTo>
                  <a:lnTo>
                    <a:pt x="2000" y="2903"/>
                  </a:lnTo>
                  <a:cubicBezTo>
                    <a:pt x="2000" y="2898"/>
                    <a:pt x="1999" y="2895"/>
                    <a:pt x="1997" y="2895"/>
                  </a:cubicBezTo>
                  <a:cubicBezTo>
                    <a:pt x="1997" y="2895"/>
                    <a:pt x="1996" y="2895"/>
                    <a:pt x="1996" y="2895"/>
                  </a:cubicBezTo>
                  <a:cubicBezTo>
                    <a:pt x="1995" y="2893"/>
                    <a:pt x="1996" y="2892"/>
                    <a:pt x="1997" y="2892"/>
                  </a:cubicBezTo>
                  <a:cubicBezTo>
                    <a:pt x="2001" y="2892"/>
                    <a:pt x="2008" y="2897"/>
                    <a:pt x="2010" y="2897"/>
                  </a:cubicBezTo>
                  <a:cubicBezTo>
                    <a:pt x="2011" y="2897"/>
                    <a:pt x="2011" y="2897"/>
                    <a:pt x="2011" y="2897"/>
                  </a:cubicBezTo>
                  <a:cubicBezTo>
                    <a:pt x="2016" y="2893"/>
                    <a:pt x="2007" y="2878"/>
                    <a:pt x="2004" y="2875"/>
                  </a:cubicBezTo>
                  <a:cubicBezTo>
                    <a:pt x="2001" y="2871"/>
                    <a:pt x="1992" y="2863"/>
                    <a:pt x="1993" y="2853"/>
                  </a:cubicBezTo>
                  <a:cubicBezTo>
                    <a:pt x="1994" y="2843"/>
                    <a:pt x="2001" y="2849"/>
                    <a:pt x="2004" y="2844"/>
                  </a:cubicBezTo>
                  <a:lnTo>
                    <a:pt x="2004" y="2844"/>
                  </a:lnTo>
                  <a:cubicBezTo>
                    <a:pt x="2004" y="2845"/>
                    <a:pt x="2003" y="2845"/>
                    <a:pt x="2002" y="2845"/>
                  </a:cubicBezTo>
                  <a:cubicBezTo>
                    <a:pt x="1997" y="2845"/>
                    <a:pt x="1984" y="2816"/>
                    <a:pt x="1981" y="2809"/>
                  </a:cubicBezTo>
                  <a:cubicBezTo>
                    <a:pt x="1979" y="2800"/>
                    <a:pt x="1975" y="2789"/>
                    <a:pt x="1975" y="2780"/>
                  </a:cubicBezTo>
                  <a:cubicBezTo>
                    <a:pt x="1975" y="2771"/>
                    <a:pt x="1980" y="2775"/>
                    <a:pt x="1980" y="2766"/>
                  </a:cubicBezTo>
                  <a:cubicBezTo>
                    <a:pt x="1979" y="2758"/>
                    <a:pt x="1974" y="2725"/>
                    <a:pt x="1969" y="2725"/>
                  </a:cubicBezTo>
                  <a:cubicBezTo>
                    <a:pt x="1964" y="2725"/>
                    <a:pt x="1961" y="2724"/>
                    <a:pt x="1958" y="2711"/>
                  </a:cubicBezTo>
                  <a:cubicBezTo>
                    <a:pt x="1958" y="2711"/>
                    <a:pt x="1952" y="2694"/>
                    <a:pt x="1954" y="2693"/>
                  </a:cubicBezTo>
                  <a:lnTo>
                    <a:pt x="1954" y="2693"/>
                  </a:lnTo>
                  <a:cubicBezTo>
                    <a:pt x="1955" y="2693"/>
                    <a:pt x="1967" y="2709"/>
                    <a:pt x="1972" y="2709"/>
                  </a:cubicBezTo>
                  <a:cubicBezTo>
                    <a:pt x="1974" y="2709"/>
                    <a:pt x="1975" y="2707"/>
                    <a:pt x="1974" y="2701"/>
                  </a:cubicBezTo>
                  <a:cubicBezTo>
                    <a:pt x="1971" y="2682"/>
                    <a:pt x="1958" y="2677"/>
                    <a:pt x="1958" y="2658"/>
                  </a:cubicBezTo>
                  <a:cubicBezTo>
                    <a:pt x="1958" y="2636"/>
                    <a:pt x="1949" y="2624"/>
                    <a:pt x="1939" y="2608"/>
                  </a:cubicBezTo>
                  <a:cubicBezTo>
                    <a:pt x="1932" y="2596"/>
                    <a:pt x="1936" y="2599"/>
                    <a:pt x="1935" y="2591"/>
                  </a:cubicBezTo>
                  <a:cubicBezTo>
                    <a:pt x="1935" y="2585"/>
                    <a:pt x="1929" y="2575"/>
                    <a:pt x="1927" y="2569"/>
                  </a:cubicBezTo>
                  <a:cubicBezTo>
                    <a:pt x="1920" y="2565"/>
                    <a:pt x="1906" y="2544"/>
                    <a:pt x="1915" y="2535"/>
                  </a:cubicBezTo>
                  <a:cubicBezTo>
                    <a:pt x="1917" y="2533"/>
                    <a:pt x="1934" y="2519"/>
                    <a:pt x="1920" y="2509"/>
                  </a:cubicBezTo>
                  <a:cubicBezTo>
                    <a:pt x="1914" y="2505"/>
                    <a:pt x="1911" y="2507"/>
                    <a:pt x="1907" y="2491"/>
                  </a:cubicBezTo>
                  <a:cubicBezTo>
                    <a:pt x="1905" y="2482"/>
                    <a:pt x="1912" y="2486"/>
                    <a:pt x="1914" y="2482"/>
                  </a:cubicBezTo>
                  <a:cubicBezTo>
                    <a:pt x="1916" y="2476"/>
                    <a:pt x="1912" y="2465"/>
                    <a:pt x="1911" y="2459"/>
                  </a:cubicBezTo>
                  <a:lnTo>
                    <a:pt x="1900" y="2462"/>
                  </a:lnTo>
                  <a:cubicBezTo>
                    <a:pt x="1900" y="2468"/>
                    <a:pt x="1900" y="2477"/>
                    <a:pt x="1897" y="2481"/>
                  </a:cubicBezTo>
                  <a:cubicBezTo>
                    <a:pt x="1897" y="2481"/>
                    <a:pt x="1897" y="2482"/>
                    <a:pt x="1896" y="2482"/>
                  </a:cubicBezTo>
                  <a:cubicBezTo>
                    <a:pt x="1892" y="2482"/>
                    <a:pt x="1887" y="2456"/>
                    <a:pt x="1886" y="2453"/>
                  </a:cubicBezTo>
                  <a:cubicBezTo>
                    <a:pt x="1881" y="2433"/>
                    <a:pt x="1890" y="2442"/>
                    <a:pt x="1889" y="2422"/>
                  </a:cubicBezTo>
                  <a:cubicBezTo>
                    <a:pt x="1889" y="2419"/>
                    <a:pt x="1888" y="2392"/>
                    <a:pt x="1885" y="2389"/>
                  </a:cubicBezTo>
                  <a:cubicBezTo>
                    <a:pt x="1879" y="2384"/>
                    <a:pt x="1877" y="2393"/>
                    <a:pt x="1872" y="2376"/>
                  </a:cubicBezTo>
                  <a:cubicBezTo>
                    <a:pt x="1870" y="2367"/>
                    <a:pt x="1869" y="2358"/>
                    <a:pt x="1865" y="2354"/>
                  </a:cubicBezTo>
                  <a:cubicBezTo>
                    <a:pt x="1856" y="2347"/>
                    <a:pt x="1842" y="2292"/>
                    <a:pt x="1838" y="2278"/>
                  </a:cubicBezTo>
                  <a:cubicBezTo>
                    <a:pt x="1834" y="2263"/>
                    <a:pt x="1836" y="2265"/>
                    <a:pt x="1840" y="2258"/>
                  </a:cubicBezTo>
                  <a:cubicBezTo>
                    <a:pt x="1842" y="2253"/>
                    <a:pt x="1835" y="2231"/>
                    <a:pt x="1832" y="2223"/>
                  </a:cubicBezTo>
                  <a:cubicBezTo>
                    <a:pt x="1831" y="2212"/>
                    <a:pt x="1827" y="2193"/>
                    <a:pt x="1818" y="2190"/>
                  </a:cubicBezTo>
                  <a:cubicBezTo>
                    <a:pt x="1813" y="2188"/>
                    <a:pt x="1812" y="2180"/>
                    <a:pt x="1808" y="2169"/>
                  </a:cubicBezTo>
                  <a:cubicBezTo>
                    <a:pt x="1807" y="2163"/>
                    <a:pt x="1802" y="2163"/>
                    <a:pt x="1798" y="2154"/>
                  </a:cubicBezTo>
                  <a:cubicBezTo>
                    <a:pt x="1792" y="2140"/>
                    <a:pt x="1792" y="2130"/>
                    <a:pt x="1787" y="2116"/>
                  </a:cubicBezTo>
                  <a:cubicBezTo>
                    <a:pt x="1783" y="2103"/>
                    <a:pt x="1760" y="2081"/>
                    <a:pt x="1752" y="2081"/>
                  </a:cubicBezTo>
                  <a:cubicBezTo>
                    <a:pt x="1750" y="2081"/>
                    <a:pt x="1749" y="2082"/>
                    <a:pt x="1749" y="2085"/>
                  </a:cubicBezTo>
                  <a:lnTo>
                    <a:pt x="1749" y="2085"/>
                  </a:lnTo>
                  <a:cubicBezTo>
                    <a:pt x="1749" y="2085"/>
                    <a:pt x="1749" y="2085"/>
                    <a:pt x="1749" y="2085"/>
                  </a:cubicBezTo>
                  <a:cubicBezTo>
                    <a:pt x="1749" y="2085"/>
                    <a:pt x="1756" y="2099"/>
                    <a:pt x="1757" y="2102"/>
                  </a:cubicBezTo>
                  <a:cubicBezTo>
                    <a:pt x="1759" y="2112"/>
                    <a:pt x="1760" y="2121"/>
                    <a:pt x="1759" y="2129"/>
                  </a:cubicBezTo>
                  <a:cubicBezTo>
                    <a:pt x="1762" y="2150"/>
                    <a:pt x="1766" y="2172"/>
                    <a:pt x="1775" y="2194"/>
                  </a:cubicBezTo>
                  <a:cubicBezTo>
                    <a:pt x="1777" y="2199"/>
                    <a:pt x="1779" y="2200"/>
                    <a:pt x="1782" y="2200"/>
                  </a:cubicBezTo>
                  <a:cubicBezTo>
                    <a:pt x="1783" y="2200"/>
                    <a:pt x="1785" y="2200"/>
                    <a:pt x="1786" y="2200"/>
                  </a:cubicBezTo>
                  <a:cubicBezTo>
                    <a:pt x="1790" y="2200"/>
                    <a:pt x="1793" y="2201"/>
                    <a:pt x="1797" y="2209"/>
                  </a:cubicBezTo>
                  <a:cubicBezTo>
                    <a:pt x="1803" y="2223"/>
                    <a:pt x="1804" y="2233"/>
                    <a:pt x="1803" y="2244"/>
                  </a:cubicBezTo>
                  <a:cubicBezTo>
                    <a:pt x="1798" y="2246"/>
                    <a:pt x="1798" y="2247"/>
                    <a:pt x="1801" y="2257"/>
                  </a:cubicBezTo>
                  <a:cubicBezTo>
                    <a:pt x="1805" y="2267"/>
                    <a:pt x="1805" y="2268"/>
                    <a:pt x="1807" y="2268"/>
                  </a:cubicBezTo>
                  <a:cubicBezTo>
                    <a:pt x="1807" y="2268"/>
                    <a:pt x="1808" y="2268"/>
                    <a:pt x="1810" y="2268"/>
                  </a:cubicBezTo>
                  <a:cubicBezTo>
                    <a:pt x="1811" y="2268"/>
                    <a:pt x="1812" y="2268"/>
                    <a:pt x="1814" y="2269"/>
                  </a:cubicBezTo>
                  <a:cubicBezTo>
                    <a:pt x="1817" y="2270"/>
                    <a:pt x="1823" y="2282"/>
                    <a:pt x="1822" y="2289"/>
                  </a:cubicBezTo>
                  <a:cubicBezTo>
                    <a:pt x="1822" y="2294"/>
                    <a:pt x="1819" y="2294"/>
                    <a:pt x="1817" y="2294"/>
                  </a:cubicBezTo>
                  <a:cubicBezTo>
                    <a:pt x="1816" y="2294"/>
                    <a:pt x="1815" y="2294"/>
                    <a:pt x="1814" y="2294"/>
                  </a:cubicBezTo>
                  <a:cubicBezTo>
                    <a:pt x="1811" y="2294"/>
                    <a:pt x="1808" y="2295"/>
                    <a:pt x="1813" y="2310"/>
                  </a:cubicBezTo>
                  <a:cubicBezTo>
                    <a:pt x="1815" y="2319"/>
                    <a:pt x="1827" y="2338"/>
                    <a:pt x="1832" y="2338"/>
                  </a:cubicBezTo>
                  <a:cubicBezTo>
                    <a:pt x="1832" y="2338"/>
                    <a:pt x="1833" y="2338"/>
                    <a:pt x="1833" y="2338"/>
                  </a:cubicBezTo>
                  <a:cubicBezTo>
                    <a:pt x="1835" y="2343"/>
                    <a:pt x="1836" y="2352"/>
                    <a:pt x="1838" y="2357"/>
                  </a:cubicBezTo>
                  <a:cubicBezTo>
                    <a:pt x="1841" y="2363"/>
                    <a:pt x="1863" y="2411"/>
                    <a:pt x="1863" y="2415"/>
                  </a:cubicBezTo>
                  <a:cubicBezTo>
                    <a:pt x="1862" y="2416"/>
                    <a:pt x="1862" y="2417"/>
                    <a:pt x="1861" y="2417"/>
                  </a:cubicBezTo>
                  <a:cubicBezTo>
                    <a:pt x="1856" y="2417"/>
                    <a:pt x="1843" y="2396"/>
                    <a:pt x="1839" y="2395"/>
                  </a:cubicBezTo>
                  <a:lnTo>
                    <a:pt x="1839" y="2395"/>
                  </a:lnTo>
                  <a:cubicBezTo>
                    <a:pt x="1844" y="2397"/>
                    <a:pt x="1863" y="2455"/>
                    <a:pt x="1867" y="2462"/>
                  </a:cubicBezTo>
                  <a:cubicBezTo>
                    <a:pt x="1875" y="2472"/>
                    <a:pt x="1876" y="2481"/>
                    <a:pt x="1873" y="2493"/>
                  </a:cubicBezTo>
                  <a:cubicBezTo>
                    <a:pt x="1870" y="2513"/>
                    <a:pt x="1877" y="2510"/>
                    <a:pt x="1880" y="2521"/>
                  </a:cubicBezTo>
                  <a:cubicBezTo>
                    <a:pt x="1883" y="2533"/>
                    <a:pt x="1884" y="2537"/>
                    <a:pt x="1883" y="2546"/>
                  </a:cubicBezTo>
                  <a:cubicBezTo>
                    <a:pt x="1883" y="2550"/>
                    <a:pt x="1883" y="2554"/>
                    <a:pt x="1884" y="2558"/>
                  </a:cubicBezTo>
                  <a:cubicBezTo>
                    <a:pt x="1887" y="2564"/>
                    <a:pt x="1890" y="2568"/>
                    <a:pt x="1893" y="2568"/>
                  </a:cubicBezTo>
                  <a:cubicBezTo>
                    <a:pt x="1895" y="2568"/>
                    <a:pt x="1896" y="2567"/>
                    <a:pt x="1897" y="2564"/>
                  </a:cubicBezTo>
                  <a:cubicBezTo>
                    <a:pt x="1898" y="2562"/>
                    <a:pt x="1900" y="2560"/>
                    <a:pt x="1902" y="2560"/>
                  </a:cubicBezTo>
                  <a:cubicBezTo>
                    <a:pt x="1904" y="2560"/>
                    <a:pt x="1906" y="2563"/>
                    <a:pt x="1906" y="2570"/>
                  </a:cubicBezTo>
                  <a:cubicBezTo>
                    <a:pt x="1907" y="2582"/>
                    <a:pt x="1901" y="2586"/>
                    <a:pt x="1902" y="2599"/>
                  </a:cubicBezTo>
                  <a:cubicBezTo>
                    <a:pt x="1903" y="2612"/>
                    <a:pt x="1910" y="2625"/>
                    <a:pt x="1915" y="2636"/>
                  </a:cubicBezTo>
                  <a:cubicBezTo>
                    <a:pt x="1918" y="2644"/>
                    <a:pt x="1919" y="2654"/>
                    <a:pt x="1919" y="2663"/>
                  </a:cubicBezTo>
                  <a:cubicBezTo>
                    <a:pt x="1918" y="2665"/>
                    <a:pt x="1918" y="2669"/>
                    <a:pt x="1918" y="2673"/>
                  </a:cubicBezTo>
                  <a:cubicBezTo>
                    <a:pt x="1923" y="2688"/>
                    <a:pt x="1926" y="2683"/>
                    <a:pt x="1931" y="2698"/>
                  </a:cubicBezTo>
                  <a:cubicBezTo>
                    <a:pt x="1934" y="2708"/>
                    <a:pt x="1933" y="2716"/>
                    <a:pt x="1935" y="2725"/>
                  </a:cubicBezTo>
                  <a:cubicBezTo>
                    <a:pt x="1938" y="2750"/>
                    <a:pt x="1945" y="2779"/>
                    <a:pt x="1955" y="2798"/>
                  </a:cubicBezTo>
                  <a:cubicBezTo>
                    <a:pt x="1962" y="2810"/>
                    <a:pt x="1964" y="2815"/>
                    <a:pt x="1955" y="2815"/>
                  </a:cubicBezTo>
                  <a:cubicBezTo>
                    <a:pt x="1953" y="2813"/>
                    <a:pt x="1952" y="2812"/>
                    <a:pt x="1951" y="2812"/>
                  </a:cubicBezTo>
                  <a:lnTo>
                    <a:pt x="1951" y="2812"/>
                  </a:lnTo>
                  <a:cubicBezTo>
                    <a:pt x="1949" y="2812"/>
                    <a:pt x="1951" y="2823"/>
                    <a:pt x="1952" y="2830"/>
                  </a:cubicBezTo>
                  <a:cubicBezTo>
                    <a:pt x="1954" y="2842"/>
                    <a:pt x="1957" y="2859"/>
                    <a:pt x="1961" y="2870"/>
                  </a:cubicBezTo>
                  <a:cubicBezTo>
                    <a:pt x="1965" y="2879"/>
                    <a:pt x="1972" y="2886"/>
                    <a:pt x="1971" y="2901"/>
                  </a:cubicBezTo>
                  <a:cubicBezTo>
                    <a:pt x="1962" y="2902"/>
                    <a:pt x="1971" y="2935"/>
                    <a:pt x="1974" y="2946"/>
                  </a:cubicBezTo>
                  <a:cubicBezTo>
                    <a:pt x="1979" y="2957"/>
                    <a:pt x="1994" y="2971"/>
                    <a:pt x="1993" y="2976"/>
                  </a:cubicBezTo>
                  <a:cubicBezTo>
                    <a:pt x="1987" y="2989"/>
                    <a:pt x="1984" y="2994"/>
                    <a:pt x="1987" y="3016"/>
                  </a:cubicBezTo>
                  <a:cubicBezTo>
                    <a:pt x="1993" y="3049"/>
                    <a:pt x="1999" y="3083"/>
                    <a:pt x="2007" y="3114"/>
                  </a:cubicBezTo>
                  <a:cubicBezTo>
                    <a:pt x="2010" y="3125"/>
                    <a:pt x="2013" y="3137"/>
                    <a:pt x="2015" y="3149"/>
                  </a:cubicBezTo>
                  <a:cubicBezTo>
                    <a:pt x="2017" y="3156"/>
                    <a:pt x="2021" y="3160"/>
                    <a:pt x="2022" y="3167"/>
                  </a:cubicBezTo>
                  <a:cubicBezTo>
                    <a:pt x="2024" y="3176"/>
                    <a:pt x="2017" y="3185"/>
                    <a:pt x="2015" y="3193"/>
                  </a:cubicBezTo>
                  <a:cubicBezTo>
                    <a:pt x="2014" y="3202"/>
                    <a:pt x="2014" y="3214"/>
                    <a:pt x="2014" y="3226"/>
                  </a:cubicBezTo>
                  <a:cubicBezTo>
                    <a:pt x="2015" y="3240"/>
                    <a:pt x="2018" y="3254"/>
                    <a:pt x="2025" y="3254"/>
                  </a:cubicBezTo>
                  <a:cubicBezTo>
                    <a:pt x="2025" y="3254"/>
                    <a:pt x="2025" y="3254"/>
                    <a:pt x="2026" y="3254"/>
                  </a:cubicBezTo>
                  <a:lnTo>
                    <a:pt x="2026" y="3254"/>
                  </a:lnTo>
                  <a:cubicBezTo>
                    <a:pt x="2020" y="3255"/>
                    <a:pt x="2035" y="3287"/>
                    <a:pt x="2036" y="3294"/>
                  </a:cubicBezTo>
                  <a:cubicBezTo>
                    <a:pt x="2037" y="3298"/>
                    <a:pt x="2031" y="3317"/>
                    <a:pt x="2030" y="3327"/>
                  </a:cubicBezTo>
                  <a:cubicBezTo>
                    <a:pt x="2030" y="3340"/>
                    <a:pt x="2032" y="3357"/>
                    <a:pt x="2035" y="3370"/>
                  </a:cubicBezTo>
                  <a:cubicBezTo>
                    <a:pt x="2037" y="3375"/>
                    <a:pt x="2040" y="3377"/>
                    <a:pt x="2042" y="3377"/>
                  </a:cubicBezTo>
                  <a:cubicBezTo>
                    <a:pt x="2045" y="3377"/>
                    <a:pt x="2048" y="3375"/>
                    <a:pt x="2050" y="3375"/>
                  </a:cubicBezTo>
                  <a:cubicBezTo>
                    <a:pt x="2050" y="3380"/>
                    <a:pt x="2053" y="3393"/>
                    <a:pt x="2053" y="3400"/>
                  </a:cubicBezTo>
                  <a:cubicBezTo>
                    <a:pt x="2052" y="3399"/>
                    <a:pt x="2052" y="3399"/>
                    <a:pt x="2051" y="3399"/>
                  </a:cubicBezTo>
                  <a:cubicBezTo>
                    <a:pt x="2050" y="3399"/>
                    <a:pt x="2049" y="3400"/>
                    <a:pt x="2048" y="3401"/>
                  </a:cubicBezTo>
                  <a:cubicBezTo>
                    <a:pt x="2047" y="3405"/>
                    <a:pt x="2049" y="3416"/>
                    <a:pt x="2050" y="3420"/>
                  </a:cubicBezTo>
                  <a:cubicBezTo>
                    <a:pt x="2050" y="3426"/>
                    <a:pt x="2046" y="3428"/>
                    <a:pt x="2046" y="3435"/>
                  </a:cubicBezTo>
                  <a:cubicBezTo>
                    <a:pt x="2046" y="3443"/>
                    <a:pt x="2048" y="3452"/>
                    <a:pt x="2048" y="3460"/>
                  </a:cubicBezTo>
                  <a:cubicBezTo>
                    <a:pt x="2053" y="3485"/>
                    <a:pt x="2060" y="3495"/>
                    <a:pt x="2069" y="3515"/>
                  </a:cubicBezTo>
                  <a:cubicBezTo>
                    <a:pt x="2074" y="3532"/>
                    <a:pt x="2073" y="3535"/>
                    <a:pt x="2068" y="3535"/>
                  </a:cubicBezTo>
                  <a:cubicBezTo>
                    <a:pt x="2066" y="3535"/>
                    <a:pt x="2064" y="3534"/>
                    <a:pt x="2061" y="3534"/>
                  </a:cubicBezTo>
                  <a:lnTo>
                    <a:pt x="2061" y="3534"/>
                  </a:lnTo>
                  <a:cubicBezTo>
                    <a:pt x="2066" y="3534"/>
                    <a:pt x="2062" y="3550"/>
                    <a:pt x="2067" y="3557"/>
                  </a:cubicBezTo>
                  <a:cubicBezTo>
                    <a:pt x="2068" y="3558"/>
                    <a:pt x="2075" y="3558"/>
                    <a:pt x="2075" y="3559"/>
                  </a:cubicBezTo>
                  <a:cubicBezTo>
                    <a:pt x="2076" y="3571"/>
                    <a:pt x="2067" y="3569"/>
                    <a:pt x="2067" y="3579"/>
                  </a:cubicBezTo>
                  <a:cubicBezTo>
                    <a:pt x="2068" y="3592"/>
                    <a:pt x="2076" y="3600"/>
                    <a:pt x="2078" y="3612"/>
                  </a:cubicBezTo>
                  <a:cubicBezTo>
                    <a:pt x="2080" y="3620"/>
                    <a:pt x="2080" y="3623"/>
                    <a:pt x="2079" y="3623"/>
                  </a:cubicBezTo>
                  <a:cubicBezTo>
                    <a:pt x="2077" y="3623"/>
                    <a:pt x="2074" y="3617"/>
                    <a:pt x="2073" y="3613"/>
                  </a:cubicBezTo>
                  <a:cubicBezTo>
                    <a:pt x="2071" y="3608"/>
                    <a:pt x="2068" y="3606"/>
                    <a:pt x="2066" y="3606"/>
                  </a:cubicBezTo>
                  <a:cubicBezTo>
                    <a:pt x="2062" y="3606"/>
                    <a:pt x="2059" y="3612"/>
                    <a:pt x="2061" y="3622"/>
                  </a:cubicBezTo>
                  <a:cubicBezTo>
                    <a:pt x="2064" y="3638"/>
                    <a:pt x="2072" y="3656"/>
                    <a:pt x="2079" y="3656"/>
                  </a:cubicBezTo>
                  <a:cubicBezTo>
                    <a:pt x="2080" y="3656"/>
                    <a:pt x="2080" y="3656"/>
                    <a:pt x="2080" y="3656"/>
                  </a:cubicBezTo>
                  <a:lnTo>
                    <a:pt x="2080" y="3656"/>
                  </a:lnTo>
                  <a:cubicBezTo>
                    <a:pt x="2059" y="3658"/>
                    <a:pt x="2087" y="3767"/>
                    <a:pt x="2072" y="3768"/>
                  </a:cubicBezTo>
                  <a:cubicBezTo>
                    <a:pt x="2063" y="3789"/>
                    <a:pt x="2077" y="3808"/>
                    <a:pt x="2080" y="3831"/>
                  </a:cubicBezTo>
                  <a:cubicBezTo>
                    <a:pt x="2083" y="3848"/>
                    <a:pt x="2083" y="3867"/>
                    <a:pt x="2084" y="3884"/>
                  </a:cubicBezTo>
                  <a:cubicBezTo>
                    <a:pt x="2087" y="3908"/>
                    <a:pt x="2093" y="3930"/>
                    <a:pt x="2092" y="3951"/>
                  </a:cubicBezTo>
                  <a:cubicBezTo>
                    <a:pt x="2092" y="3969"/>
                    <a:pt x="2086" y="3974"/>
                    <a:pt x="2086" y="3996"/>
                  </a:cubicBezTo>
                  <a:cubicBezTo>
                    <a:pt x="2087" y="4005"/>
                    <a:pt x="2086" y="4018"/>
                    <a:pt x="2090" y="4024"/>
                  </a:cubicBezTo>
                  <a:cubicBezTo>
                    <a:pt x="2091" y="4027"/>
                    <a:pt x="2096" y="4025"/>
                    <a:pt x="2096" y="4032"/>
                  </a:cubicBezTo>
                  <a:cubicBezTo>
                    <a:pt x="2095" y="4047"/>
                    <a:pt x="2086" y="4050"/>
                    <a:pt x="2080" y="4050"/>
                  </a:cubicBezTo>
                  <a:cubicBezTo>
                    <a:pt x="2080" y="4050"/>
                    <a:pt x="2079" y="4050"/>
                    <a:pt x="2078" y="4050"/>
                  </a:cubicBezTo>
                  <a:lnTo>
                    <a:pt x="2078" y="4050"/>
                  </a:lnTo>
                  <a:cubicBezTo>
                    <a:pt x="2089" y="4053"/>
                    <a:pt x="2084" y="4195"/>
                    <a:pt x="2083" y="4214"/>
                  </a:cubicBezTo>
                  <a:cubicBezTo>
                    <a:pt x="2083" y="4234"/>
                    <a:pt x="2078" y="4258"/>
                    <a:pt x="2078" y="4276"/>
                  </a:cubicBezTo>
                  <a:cubicBezTo>
                    <a:pt x="2079" y="4294"/>
                    <a:pt x="2083" y="4314"/>
                    <a:pt x="2085" y="4330"/>
                  </a:cubicBezTo>
                  <a:cubicBezTo>
                    <a:pt x="2085" y="4335"/>
                    <a:pt x="2094" y="4351"/>
                    <a:pt x="2097" y="4351"/>
                  </a:cubicBezTo>
                  <a:cubicBezTo>
                    <a:pt x="2098" y="4351"/>
                    <a:pt x="2098" y="4350"/>
                    <a:pt x="2098" y="4349"/>
                  </a:cubicBezTo>
                  <a:lnTo>
                    <a:pt x="2098" y="4349"/>
                  </a:lnTo>
                  <a:cubicBezTo>
                    <a:pt x="2097" y="4362"/>
                    <a:pt x="2081" y="4351"/>
                    <a:pt x="2084" y="4374"/>
                  </a:cubicBezTo>
                  <a:cubicBezTo>
                    <a:pt x="2085" y="4377"/>
                    <a:pt x="2092" y="4398"/>
                    <a:pt x="2090" y="4404"/>
                  </a:cubicBezTo>
                  <a:cubicBezTo>
                    <a:pt x="2089" y="4404"/>
                    <a:pt x="2089" y="4404"/>
                    <a:pt x="2089" y="4404"/>
                  </a:cubicBezTo>
                  <a:cubicBezTo>
                    <a:pt x="2087" y="4404"/>
                    <a:pt x="2081" y="4395"/>
                    <a:pt x="2078" y="4395"/>
                  </a:cubicBezTo>
                  <a:cubicBezTo>
                    <a:pt x="2077" y="4395"/>
                    <a:pt x="2076" y="4396"/>
                    <a:pt x="2076" y="4399"/>
                  </a:cubicBezTo>
                  <a:cubicBezTo>
                    <a:pt x="2076" y="4415"/>
                    <a:pt x="2080" y="4444"/>
                    <a:pt x="2089" y="4445"/>
                  </a:cubicBezTo>
                  <a:cubicBezTo>
                    <a:pt x="2089" y="4455"/>
                    <a:pt x="2078" y="4466"/>
                    <a:pt x="2076" y="4468"/>
                  </a:cubicBezTo>
                  <a:cubicBezTo>
                    <a:pt x="2075" y="4472"/>
                    <a:pt x="2066" y="4501"/>
                    <a:pt x="2067" y="4504"/>
                  </a:cubicBezTo>
                  <a:cubicBezTo>
                    <a:pt x="2071" y="4509"/>
                    <a:pt x="2080" y="4508"/>
                    <a:pt x="2080" y="4525"/>
                  </a:cubicBezTo>
                  <a:cubicBezTo>
                    <a:pt x="2080" y="4538"/>
                    <a:pt x="2076" y="4547"/>
                    <a:pt x="2076" y="4561"/>
                  </a:cubicBezTo>
                  <a:cubicBezTo>
                    <a:pt x="2076" y="4575"/>
                    <a:pt x="2080" y="4577"/>
                    <a:pt x="2079" y="4592"/>
                  </a:cubicBezTo>
                  <a:cubicBezTo>
                    <a:pt x="2077" y="4610"/>
                    <a:pt x="2070" y="4614"/>
                    <a:pt x="2068" y="4632"/>
                  </a:cubicBezTo>
                  <a:cubicBezTo>
                    <a:pt x="2066" y="4645"/>
                    <a:pt x="2066" y="4666"/>
                    <a:pt x="2074" y="4666"/>
                  </a:cubicBezTo>
                  <a:cubicBezTo>
                    <a:pt x="2072" y="4669"/>
                    <a:pt x="2061" y="4694"/>
                    <a:pt x="2063" y="4694"/>
                  </a:cubicBezTo>
                  <a:cubicBezTo>
                    <a:pt x="2063" y="4694"/>
                    <a:pt x="2063" y="4694"/>
                    <a:pt x="2063" y="4694"/>
                  </a:cubicBezTo>
                  <a:cubicBezTo>
                    <a:pt x="2065" y="4694"/>
                    <a:pt x="2070" y="4688"/>
                    <a:pt x="2073" y="4688"/>
                  </a:cubicBezTo>
                  <a:cubicBezTo>
                    <a:pt x="2075" y="4688"/>
                    <a:pt x="2076" y="4691"/>
                    <a:pt x="2076" y="4700"/>
                  </a:cubicBezTo>
                  <a:cubicBezTo>
                    <a:pt x="2074" y="4710"/>
                    <a:pt x="2069" y="4714"/>
                    <a:pt x="2068" y="4724"/>
                  </a:cubicBezTo>
                  <a:cubicBezTo>
                    <a:pt x="2062" y="4742"/>
                    <a:pt x="2056" y="4779"/>
                    <a:pt x="2063" y="4790"/>
                  </a:cubicBezTo>
                  <a:cubicBezTo>
                    <a:pt x="2063" y="4789"/>
                    <a:pt x="2063" y="4789"/>
                    <a:pt x="2062" y="4789"/>
                  </a:cubicBezTo>
                  <a:cubicBezTo>
                    <a:pt x="2057" y="4789"/>
                    <a:pt x="2047" y="4816"/>
                    <a:pt x="2045" y="4824"/>
                  </a:cubicBezTo>
                  <a:cubicBezTo>
                    <a:pt x="2053" y="4824"/>
                    <a:pt x="2049" y="4835"/>
                    <a:pt x="2048" y="4849"/>
                  </a:cubicBezTo>
                  <a:cubicBezTo>
                    <a:pt x="2045" y="4864"/>
                    <a:pt x="2046" y="4857"/>
                    <a:pt x="2049" y="4863"/>
                  </a:cubicBezTo>
                  <a:cubicBezTo>
                    <a:pt x="2055" y="4871"/>
                    <a:pt x="2041" y="4906"/>
                    <a:pt x="2039" y="4917"/>
                  </a:cubicBezTo>
                  <a:cubicBezTo>
                    <a:pt x="2037" y="4925"/>
                    <a:pt x="2042" y="4927"/>
                    <a:pt x="2041" y="4938"/>
                  </a:cubicBezTo>
                  <a:cubicBezTo>
                    <a:pt x="2040" y="4954"/>
                    <a:pt x="2037" y="4969"/>
                    <a:pt x="2035" y="4984"/>
                  </a:cubicBezTo>
                  <a:cubicBezTo>
                    <a:pt x="2032" y="5009"/>
                    <a:pt x="2031" y="5024"/>
                    <a:pt x="2038" y="5038"/>
                  </a:cubicBezTo>
                  <a:lnTo>
                    <a:pt x="2038" y="5038"/>
                  </a:lnTo>
                  <a:cubicBezTo>
                    <a:pt x="2035" y="5034"/>
                    <a:pt x="2033" y="5029"/>
                    <a:pt x="2030" y="5029"/>
                  </a:cubicBezTo>
                  <a:cubicBezTo>
                    <a:pt x="2029" y="5029"/>
                    <a:pt x="2029" y="5030"/>
                    <a:pt x="2028" y="5030"/>
                  </a:cubicBezTo>
                  <a:cubicBezTo>
                    <a:pt x="2022" y="5031"/>
                    <a:pt x="2027" y="5049"/>
                    <a:pt x="2028" y="5052"/>
                  </a:cubicBezTo>
                  <a:cubicBezTo>
                    <a:pt x="2036" y="5073"/>
                    <a:pt x="2031" y="5085"/>
                    <a:pt x="2018" y="5094"/>
                  </a:cubicBezTo>
                  <a:cubicBezTo>
                    <a:pt x="2010" y="5101"/>
                    <a:pt x="2033" y="5132"/>
                    <a:pt x="2022" y="5132"/>
                  </a:cubicBezTo>
                  <a:cubicBezTo>
                    <a:pt x="2022" y="5132"/>
                    <a:pt x="2021" y="5132"/>
                    <a:pt x="2021" y="5132"/>
                  </a:cubicBezTo>
                  <a:cubicBezTo>
                    <a:pt x="2020" y="5132"/>
                    <a:pt x="2020" y="5132"/>
                    <a:pt x="2020" y="5132"/>
                  </a:cubicBezTo>
                  <a:cubicBezTo>
                    <a:pt x="2011" y="5132"/>
                    <a:pt x="2002" y="5178"/>
                    <a:pt x="2014" y="5181"/>
                  </a:cubicBezTo>
                  <a:cubicBezTo>
                    <a:pt x="2014" y="5181"/>
                    <a:pt x="2014" y="5181"/>
                    <a:pt x="2013" y="5181"/>
                  </a:cubicBezTo>
                  <a:cubicBezTo>
                    <a:pt x="2009" y="5181"/>
                    <a:pt x="2005" y="5187"/>
                    <a:pt x="2000" y="5195"/>
                  </a:cubicBezTo>
                  <a:cubicBezTo>
                    <a:pt x="1998" y="5199"/>
                    <a:pt x="2000" y="5207"/>
                    <a:pt x="1998" y="5215"/>
                  </a:cubicBezTo>
                  <a:cubicBezTo>
                    <a:pt x="1995" y="5228"/>
                    <a:pt x="1991" y="5233"/>
                    <a:pt x="1987" y="5246"/>
                  </a:cubicBezTo>
                  <a:cubicBezTo>
                    <a:pt x="1984" y="5259"/>
                    <a:pt x="1987" y="5269"/>
                    <a:pt x="1985" y="5280"/>
                  </a:cubicBezTo>
                  <a:cubicBezTo>
                    <a:pt x="1982" y="5293"/>
                    <a:pt x="1979" y="5307"/>
                    <a:pt x="1975" y="5320"/>
                  </a:cubicBezTo>
                  <a:cubicBezTo>
                    <a:pt x="1969" y="5340"/>
                    <a:pt x="1963" y="5354"/>
                    <a:pt x="1960" y="5375"/>
                  </a:cubicBezTo>
                  <a:cubicBezTo>
                    <a:pt x="1959" y="5386"/>
                    <a:pt x="1966" y="5398"/>
                    <a:pt x="1965" y="5403"/>
                  </a:cubicBezTo>
                  <a:cubicBezTo>
                    <a:pt x="1963" y="5409"/>
                    <a:pt x="1952" y="5411"/>
                    <a:pt x="1950" y="5418"/>
                  </a:cubicBezTo>
                  <a:cubicBezTo>
                    <a:pt x="1945" y="5428"/>
                    <a:pt x="1951" y="5437"/>
                    <a:pt x="1953" y="5440"/>
                  </a:cubicBezTo>
                  <a:cubicBezTo>
                    <a:pt x="1956" y="5444"/>
                    <a:pt x="1970" y="5449"/>
                    <a:pt x="1961" y="5461"/>
                  </a:cubicBezTo>
                  <a:cubicBezTo>
                    <a:pt x="1954" y="5471"/>
                    <a:pt x="1946" y="5475"/>
                    <a:pt x="1940" y="5491"/>
                  </a:cubicBezTo>
                  <a:cubicBezTo>
                    <a:pt x="1932" y="5512"/>
                    <a:pt x="1951" y="5526"/>
                    <a:pt x="1935" y="5542"/>
                  </a:cubicBezTo>
                  <a:cubicBezTo>
                    <a:pt x="1925" y="5552"/>
                    <a:pt x="1918" y="5596"/>
                    <a:pt x="1914" y="5610"/>
                  </a:cubicBezTo>
                  <a:cubicBezTo>
                    <a:pt x="1911" y="5626"/>
                    <a:pt x="1911" y="5640"/>
                    <a:pt x="1904" y="5655"/>
                  </a:cubicBezTo>
                  <a:cubicBezTo>
                    <a:pt x="1903" y="5658"/>
                    <a:pt x="1886" y="5686"/>
                    <a:pt x="1887" y="5686"/>
                  </a:cubicBezTo>
                  <a:cubicBezTo>
                    <a:pt x="1887" y="5686"/>
                    <a:pt x="1887" y="5686"/>
                    <a:pt x="1887" y="5686"/>
                  </a:cubicBezTo>
                  <a:cubicBezTo>
                    <a:pt x="1890" y="5686"/>
                    <a:pt x="1893" y="5682"/>
                    <a:pt x="1895" y="5682"/>
                  </a:cubicBezTo>
                  <a:cubicBezTo>
                    <a:pt x="1896" y="5682"/>
                    <a:pt x="1897" y="5684"/>
                    <a:pt x="1897" y="5688"/>
                  </a:cubicBezTo>
                  <a:cubicBezTo>
                    <a:pt x="1897" y="5694"/>
                    <a:pt x="1895" y="5702"/>
                    <a:pt x="1893" y="5709"/>
                  </a:cubicBezTo>
                  <a:cubicBezTo>
                    <a:pt x="1890" y="5721"/>
                    <a:pt x="1881" y="5741"/>
                    <a:pt x="1874" y="5741"/>
                  </a:cubicBezTo>
                  <a:cubicBezTo>
                    <a:pt x="1874" y="5741"/>
                    <a:pt x="1874" y="5741"/>
                    <a:pt x="1873" y="5741"/>
                  </a:cubicBezTo>
                  <a:lnTo>
                    <a:pt x="1873" y="5741"/>
                  </a:lnTo>
                  <a:cubicBezTo>
                    <a:pt x="1895" y="5748"/>
                    <a:pt x="1863" y="5762"/>
                    <a:pt x="1861" y="5782"/>
                  </a:cubicBezTo>
                  <a:cubicBezTo>
                    <a:pt x="1858" y="5801"/>
                    <a:pt x="1868" y="5805"/>
                    <a:pt x="1863" y="5827"/>
                  </a:cubicBezTo>
                  <a:cubicBezTo>
                    <a:pt x="1863" y="5833"/>
                    <a:pt x="1853" y="5847"/>
                    <a:pt x="1850" y="5853"/>
                  </a:cubicBezTo>
                  <a:cubicBezTo>
                    <a:pt x="1838" y="5882"/>
                    <a:pt x="1852" y="5874"/>
                    <a:pt x="1841" y="5903"/>
                  </a:cubicBezTo>
                  <a:cubicBezTo>
                    <a:pt x="1832" y="5922"/>
                    <a:pt x="1826" y="5934"/>
                    <a:pt x="1820" y="5955"/>
                  </a:cubicBezTo>
                  <a:cubicBezTo>
                    <a:pt x="1818" y="5961"/>
                    <a:pt x="1816" y="5981"/>
                    <a:pt x="1815" y="5982"/>
                  </a:cubicBezTo>
                  <a:cubicBezTo>
                    <a:pt x="1804" y="6012"/>
                    <a:pt x="1773" y="6040"/>
                    <a:pt x="1770" y="6073"/>
                  </a:cubicBezTo>
                  <a:cubicBezTo>
                    <a:pt x="1768" y="6090"/>
                    <a:pt x="1776" y="6077"/>
                    <a:pt x="1770" y="6096"/>
                  </a:cubicBezTo>
                  <a:cubicBezTo>
                    <a:pt x="1765" y="6100"/>
                    <a:pt x="1760" y="6107"/>
                    <a:pt x="1757" y="6115"/>
                  </a:cubicBezTo>
                  <a:cubicBezTo>
                    <a:pt x="1755" y="6119"/>
                    <a:pt x="1759" y="6119"/>
                    <a:pt x="1759" y="6126"/>
                  </a:cubicBezTo>
                  <a:cubicBezTo>
                    <a:pt x="1751" y="6165"/>
                    <a:pt x="1706" y="6230"/>
                    <a:pt x="1709" y="6269"/>
                  </a:cubicBezTo>
                  <a:lnTo>
                    <a:pt x="1709" y="6269"/>
                  </a:lnTo>
                  <a:cubicBezTo>
                    <a:pt x="1709" y="6267"/>
                    <a:pt x="1708" y="6266"/>
                    <a:pt x="1708" y="6266"/>
                  </a:cubicBezTo>
                  <a:cubicBezTo>
                    <a:pt x="1707" y="6266"/>
                    <a:pt x="1706" y="6273"/>
                    <a:pt x="1707" y="6273"/>
                  </a:cubicBezTo>
                  <a:cubicBezTo>
                    <a:pt x="1707" y="6273"/>
                    <a:pt x="1708" y="6273"/>
                    <a:pt x="1709" y="6270"/>
                  </a:cubicBezTo>
                  <a:lnTo>
                    <a:pt x="1709" y="6270"/>
                  </a:lnTo>
                  <a:cubicBezTo>
                    <a:pt x="1708" y="6274"/>
                    <a:pt x="1709" y="6278"/>
                    <a:pt x="1711" y="6282"/>
                  </a:cubicBezTo>
                  <a:lnTo>
                    <a:pt x="1711" y="6282"/>
                  </a:lnTo>
                  <a:cubicBezTo>
                    <a:pt x="1709" y="6282"/>
                    <a:pt x="1706" y="6281"/>
                    <a:pt x="1704" y="6281"/>
                  </a:cubicBezTo>
                  <a:cubicBezTo>
                    <a:pt x="1687" y="6281"/>
                    <a:pt x="1670" y="6286"/>
                    <a:pt x="1677" y="6298"/>
                  </a:cubicBezTo>
                  <a:lnTo>
                    <a:pt x="1677" y="6298"/>
                  </a:lnTo>
                  <a:cubicBezTo>
                    <a:pt x="1675" y="6297"/>
                    <a:pt x="1672" y="6296"/>
                    <a:pt x="1667" y="6296"/>
                  </a:cubicBezTo>
                  <a:cubicBezTo>
                    <a:pt x="1654" y="6296"/>
                    <a:pt x="1632" y="6299"/>
                    <a:pt x="1618" y="6299"/>
                  </a:cubicBezTo>
                  <a:cubicBezTo>
                    <a:pt x="1612" y="6299"/>
                    <a:pt x="1607" y="6299"/>
                    <a:pt x="1604" y="6297"/>
                  </a:cubicBezTo>
                  <a:cubicBezTo>
                    <a:pt x="1602" y="6296"/>
                    <a:pt x="1600" y="6296"/>
                    <a:pt x="1598" y="6296"/>
                  </a:cubicBezTo>
                  <a:cubicBezTo>
                    <a:pt x="1594" y="6296"/>
                    <a:pt x="1591" y="6299"/>
                    <a:pt x="1583" y="6303"/>
                  </a:cubicBezTo>
                  <a:cubicBezTo>
                    <a:pt x="1573" y="6306"/>
                    <a:pt x="1560" y="6308"/>
                    <a:pt x="1549" y="6311"/>
                  </a:cubicBezTo>
                  <a:cubicBezTo>
                    <a:pt x="1494" y="6325"/>
                    <a:pt x="1433" y="6336"/>
                    <a:pt x="1377" y="6344"/>
                  </a:cubicBezTo>
                  <a:cubicBezTo>
                    <a:pt x="1341" y="6349"/>
                    <a:pt x="1261" y="6351"/>
                    <a:pt x="1264" y="6375"/>
                  </a:cubicBezTo>
                  <a:cubicBezTo>
                    <a:pt x="1264" y="6377"/>
                    <a:pt x="1259" y="6391"/>
                    <a:pt x="1254" y="6391"/>
                  </a:cubicBezTo>
                  <a:cubicBezTo>
                    <a:pt x="1254" y="6391"/>
                    <a:pt x="1253" y="6390"/>
                    <a:pt x="1252" y="6390"/>
                  </a:cubicBezTo>
                  <a:cubicBezTo>
                    <a:pt x="1247" y="6387"/>
                    <a:pt x="1239" y="6382"/>
                    <a:pt x="1238" y="6376"/>
                  </a:cubicBezTo>
                  <a:cubicBezTo>
                    <a:pt x="1238" y="6374"/>
                    <a:pt x="1225" y="6347"/>
                    <a:pt x="1223" y="6347"/>
                  </a:cubicBezTo>
                  <a:cubicBezTo>
                    <a:pt x="1223" y="6347"/>
                    <a:pt x="1223" y="6347"/>
                    <a:pt x="1223" y="6347"/>
                  </a:cubicBezTo>
                  <a:cubicBezTo>
                    <a:pt x="1218" y="6350"/>
                    <a:pt x="1223" y="6352"/>
                    <a:pt x="1214" y="6354"/>
                  </a:cubicBezTo>
                  <a:cubicBezTo>
                    <a:pt x="1205" y="6358"/>
                    <a:pt x="1195" y="6359"/>
                    <a:pt x="1187" y="6361"/>
                  </a:cubicBezTo>
                  <a:cubicBezTo>
                    <a:pt x="1179" y="6363"/>
                    <a:pt x="1168" y="6365"/>
                    <a:pt x="1160" y="6365"/>
                  </a:cubicBezTo>
                  <a:cubicBezTo>
                    <a:pt x="1154" y="6365"/>
                    <a:pt x="1149" y="6364"/>
                    <a:pt x="1148" y="6360"/>
                  </a:cubicBezTo>
                  <a:lnTo>
                    <a:pt x="1148" y="6360"/>
                  </a:lnTo>
                  <a:cubicBezTo>
                    <a:pt x="1151" y="6374"/>
                    <a:pt x="1119" y="6369"/>
                    <a:pt x="1115" y="6382"/>
                  </a:cubicBezTo>
                  <a:cubicBezTo>
                    <a:pt x="1114" y="6388"/>
                    <a:pt x="1108" y="6399"/>
                    <a:pt x="1096" y="6399"/>
                  </a:cubicBezTo>
                  <a:cubicBezTo>
                    <a:pt x="1092" y="6399"/>
                    <a:pt x="1089" y="6398"/>
                    <a:pt x="1085" y="6396"/>
                  </a:cubicBezTo>
                  <a:cubicBezTo>
                    <a:pt x="1076" y="6393"/>
                    <a:pt x="1079" y="6386"/>
                    <a:pt x="1066" y="6383"/>
                  </a:cubicBezTo>
                  <a:cubicBezTo>
                    <a:pt x="1064" y="6382"/>
                    <a:pt x="1063" y="6382"/>
                    <a:pt x="1062" y="6382"/>
                  </a:cubicBezTo>
                  <a:cubicBezTo>
                    <a:pt x="1060" y="6382"/>
                    <a:pt x="1059" y="6383"/>
                    <a:pt x="1057" y="6387"/>
                  </a:cubicBezTo>
                  <a:cubicBezTo>
                    <a:pt x="1055" y="6393"/>
                    <a:pt x="1053" y="6393"/>
                    <a:pt x="1051" y="6393"/>
                  </a:cubicBezTo>
                  <a:cubicBezTo>
                    <a:pt x="1050" y="6392"/>
                    <a:pt x="1050" y="6391"/>
                    <a:pt x="1049" y="6389"/>
                  </a:cubicBezTo>
                  <a:cubicBezTo>
                    <a:pt x="1048" y="6387"/>
                    <a:pt x="1051" y="6385"/>
                    <a:pt x="1053" y="6381"/>
                  </a:cubicBezTo>
                  <a:cubicBezTo>
                    <a:pt x="1054" y="6379"/>
                    <a:pt x="1055" y="6378"/>
                    <a:pt x="1054" y="6377"/>
                  </a:cubicBezTo>
                  <a:cubicBezTo>
                    <a:pt x="1053" y="6376"/>
                    <a:pt x="1053" y="6376"/>
                    <a:pt x="1052" y="6375"/>
                  </a:cubicBezTo>
                  <a:cubicBezTo>
                    <a:pt x="1051" y="6373"/>
                    <a:pt x="1048" y="6370"/>
                    <a:pt x="1046" y="6367"/>
                  </a:cubicBezTo>
                  <a:cubicBezTo>
                    <a:pt x="1038" y="6355"/>
                    <a:pt x="1029" y="6343"/>
                    <a:pt x="1029" y="6332"/>
                  </a:cubicBezTo>
                  <a:cubicBezTo>
                    <a:pt x="1023" y="6317"/>
                    <a:pt x="1000" y="6304"/>
                    <a:pt x="1001" y="6298"/>
                  </a:cubicBezTo>
                  <a:cubicBezTo>
                    <a:pt x="1001" y="6296"/>
                    <a:pt x="1008" y="6286"/>
                    <a:pt x="1004" y="6282"/>
                  </a:cubicBezTo>
                  <a:cubicBezTo>
                    <a:pt x="1002" y="6278"/>
                    <a:pt x="999" y="6277"/>
                    <a:pt x="997" y="6277"/>
                  </a:cubicBezTo>
                  <a:cubicBezTo>
                    <a:pt x="996" y="6277"/>
                    <a:pt x="996" y="6278"/>
                    <a:pt x="995" y="6278"/>
                  </a:cubicBezTo>
                  <a:cubicBezTo>
                    <a:pt x="992" y="6278"/>
                    <a:pt x="990" y="6277"/>
                    <a:pt x="987" y="6274"/>
                  </a:cubicBezTo>
                  <a:cubicBezTo>
                    <a:pt x="987" y="6273"/>
                    <a:pt x="997" y="6252"/>
                    <a:pt x="997" y="6251"/>
                  </a:cubicBezTo>
                  <a:cubicBezTo>
                    <a:pt x="985" y="6246"/>
                    <a:pt x="973" y="6235"/>
                    <a:pt x="968" y="6210"/>
                  </a:cubicBezTo>
                  <a:cubicBezTo>
                    <a:pt x="966" y="6199"/>
                    <a:pt x="962" y="6186"/>
                    <a:pt x="956" y="6173"/>
                  </a:cubicBezTo>
                  <a:cubicBezTo>
                    <a:pt x="954" y="6171"/>
                    <a:pt x="949" y="6164"/>
                    <a:pt x="948" y="6164"/>
                  </a:cubicBezTo>
                  <a:lnTo>
                    <a:pt x="948" y="6164"/>
                  </a:lnTo>
                  <a:cubicBezTo>
                    <a:pt x="948" y="6164"/>
                    <a:pt x="948" y="6165"/>
                    <a:pt x="948" y="6167"/>
                  </a:cubicBezTo>
                  <a:lnTo>
                    <a:pt x="948" y="6167"/>
                  </a:lnTo>
                  <a:lnTo>
                    <a:pt x="938" y="6143"/>
                  </a:lnTo>
                  <a:cubicBezTo>
                    <a:pt x="934" y="6135"/>
                    <a:pt x="933" y="6133"/>
                    <a:pt x="932" y="6133"/>
                  </a:cubicBezTo>
                  <a:cubicBezTo>
                    <a:pt x="932" y="6133"/>
                    <a:pt x="932" y="6134"/>
                    <a:pt x="931" y="6134"/>
                  </a:cubicBezTo>
                  <a:cubicBezTo>
                    <a:pt x="930" y="6134"/>
                    <a:pt x="929" y="6133"/>
                    <a:pt x="927" y="6132"/>
                  </a:cubicBezTo>
                  <a:cubicBezTo>
                    <a:pt x="921" y="6126"/>
                    <a:pt x="913" y="6093"/>
                    <a:pt x="911" y="6085"/>
                  </a:cubicBezTo>
                  <a:cubicBezTo>
                    <a:pt x="906" y="6074"/>
                    <a:pt x="899" y="6050"/>
                    <a:pt x="892" y="6042"/>
                  </a:cubicBezTo>
                  <a:cubicBezTo>
                    <a:pt x="885" y="6036"/>
                    <a:pt x="877" y="6046"/>
                    <a:pt x="878" y="6020"/>
                  </a:cubicBezTo>
                  <a:cubicBezTo>
                    <a:pt x="881" y="6012"/>
                    <a:pt x="877" y="5992"/>
                    <a:pt x="872" y="5992"/>
                  </a:cubicBezTo>
                  <a:cubicBezTo>
                    <a:pt x="871" y="5992"/>
                    <a:pt x="869" y="5994"/>
                    <a:pt x="868" y="5997"/>
                  </a:cubicBezTo>
                  <a:cubicBezTo>
                    <a:pt x="867" y="5998"/>
                    <a:pt x="866" y="5998"/>
                    <a:pt x="865" y="5998"/>
                  </a:cubicBezTo>
                  <a:cubicBezTo>
                    <a:pt x="857" y="5998"/>
                    <a:pt x="850" y="5984"/>
                    <a:pt x="849" y="5967"/>
                  </a:cubicBezTo>
                  <a:cubicBezTo>
                    <a:pt x="849" y="5954"/>
                    <a:pt x="857" y="5953"/>
                    <a:pt x="844" y="5932"/>
                  </a:cubicBezTo>
                  <a:cubicBezTo>
                    <a:pt x="842" y="5929"/>
                    <a:pt x="817" y="5904"/>
                    <a:pt x="819" y="5902"/>
                  </a:cubicBezTo>
                  <a:cubicBezTo>
                    <a:pt x="819" y="5902"/>
                    <a:pt x="819" y="5902"/>
                    <a:pt x="819" y="5902"/>
                  </a:cubicBezTo>
                  <a:cubicBezTo>
                    <a:pt x="821" y="5902"/>
                    <a:pt x="830" y="5911"/>
                    <a:pt x="833" y="5911"/>
                  </a:cubicBezTo>
                  <a:cubicBezTo>
                    <a:pt x="834" y="5911"/>
                    <a:pt x="835" y="5910"/>
                    <a:pt x="835" y="5908"/>
                  </a:cubicBezTo>
                  <a:cubicBezTo>
                    <a:pt x="834" y="5898"/>
                    <a:pt x="817" y="5878"/>
                    <a:pt x="812" y="5874"/>
                  </a:cubicBezTo>
                  <a:cubicBezTo>
                    <a:pt x="806" y="5860"/>
                    <a:pt x="800" y="5844"/>
                    <a:pt x="799" y="5831"/>
                  </a:cubicBezTo>
                  <a:cubicBezTo>
                    <a:pt x="798" y="5819"/>
                    <a:pt x="796" y="5810"/>
                    <a:pt x="791" y="5796"/>
                  </a:cubicBezTo>
                  <a:cubicBezTo>
                    <a:pt x="785" y="5781"/>
                    <a:pt x="778" y="5765"/>
                    <a:pt x="769" y="5752"/>
                  </a:cubicBezTo>
                  <a:cubicBezTo>
                    <a:pt x="761" y="5738"/>
                    <a:pt x="751" y="5733"/>
                    <a:pt x="754" y="5722"/>
                  </a:cubicBezTo>
                  <a:cubicBezTo>
                    <a:pt x="756" y="5709"/>
                    <a:pt x="751" y="5689"/>
                    <a:pt x="743" y="5672"/>
                  </a:cubicBezTo>
                  <a:cubicBezTo>
                    <a:pt x="740" y="5667"/>
                    <a:pt x="737" y="5665"/>
                    <a:pt x="735" y="5665"/>
                  </a:cubicBezTo>
                  <a:cubicBezTo>
                    <a:pt x="733" y="5665"/>
                    <a:pt x="731" y="5666"/>
                    <a:pt x="729" y="5667"/>
                  </a:cubicBezTo>
                  <a:lnTo>
                    <a:pt x="729" y="5667"/>
                  </a:lnTo>
                  <a:cubicBezTo>
                    <a:pt x="742" y="5659"/>
                    <a:pt x="721" y="5615"/>
                    <a:pt x="709" y="5603"/>
                  </a:cubicBezTo>
                  <a:cubicBezTo>
                    <a:pt x="702" y="5597"/>
                    <a:pt x="697" y="5581"/>
                    <a:pt x="700" y="5574"/>
                  </a:cubicBezTo>
                  <a:cubicBezTo>
                    <a:pt x="700" y="5573"/>
                    <a:pt x="701" y="5573"/>
                    <a:pt x="701" y="5573"/>
                  </a:cubicBezTo>
                  <a:cubicBezTo>
                    <a:pt x="703" y="5573"/>
                    <a:pt x="706" y="5576"/>
                    <a:pt x="707" y="5576"/>
                  </a:cubicBezTo>
                  <a:cubicBezTo>
                    <a:pt x="708" y="5576"/>
                    <a:pt x="709" y="5575"/>
                    <a:pt x="709" y="5573"/>
                  </a:cubicBezTo>
                  <a:cubicBezTo>
                    <a:pt x="710" y="5565"/>
                    <a:pt x="702" y="5559"/>
                    <a:pt x="699" y="5554"/>
                  </a:cubicBezTo>
                  <a:cubicBezTo>
                    <a:pt x="691" y="5543"/>
                    <a:pt x="685" y="5525"/>
                    <a:pt x="686" y="5512"/>
                  </a:cubicBezTo>
                  <a:cubicBezTo>
                    <a:pt x="695" y="5510"/>
                    <a:pt x="674" y="5492"/>
                    <a:pt x="671" y="5485"/>
                  </a:cubicBezTo>
                  <a:cubicBezTo>
                    <a:pt x="661" y="5467"/>
                    <a:pt x="658" y="5443"/>
                    <a:pt x="646" y="5428"/>
                  </a:cubicBezTo>
                  <a:cubicBezTo>
                    <a:pt x="637" y="5415"/>
                    <a:pt x="630" y="5393"/>
                    <a:pt x="625" y="5376"/>
                  </a:cubicBezTo>
                  <a:cubicBezTo>
                    <a:pt x="620" y="5358"/>
                    <a:pt x="615" y="5324"/>
                    <a:pt x="603" y="5309"/>
                  </a:cubicBezTo>
                  <a:cubicBezTo>
                    <a:pt x="598" y="5304"/>
                    <a:pt x="603" y="5291"/>
                    <a:pt x="603" y="5284"/>
                  </a:cubicBezTo>
                  <a:cubicBezTo>
                    <a:pt x="602" y="5272"/>
                    <a:pt x="595" y="5270"/>
                    <a:pt x="590" y="5257"/>
                  </a:cubicBezTo>
                  <a:cubicBezTo>
                    <a:pt x="586" y="5243"/>
                    <a:pt x="582" y="5227"/>
                    <a:pt x="576" y="5213"/>
                  </a:cubicBezTo>
                  <a:cubicBezTo>
                    <a:pt x="569" y="5198"/>
                    <a:pt x="565" y="5204"/>
                    <a:pt x="564" y="5186"/>
                  </a:cubicBezTo>
                  <a:cubicBezTo>
                    <a:pt x="563" y="5169"/>
                    <a:pt x="559" y="5131"/>
                    <a:pt x="545" y="5131"/>
                  </a:cubicBezTo>
                  <a:cubicBezTo>
                    <a:pt x="544" y="5131"/>
                    <a:pt x="543" y="5131"/>
                    <a:pt x="542" y="5131"/>
                  </a:cubicBezTo>
                  <a:lnTo>
                    <a:pt x="542" y="5131"/>
                  </a:lnTo>
                  <a:cubicBezTo>
                    <a:pt x="560" y="5126"/>
                    <a:pt x="523" y="5034"/>
                    <a:pt x="510" y="5017"/>
                  </a:cubicBezTo>
                  <a:cubicBezTo>
                    <a:pt x="500" y="5003"/>
                    <a:pt x="521" y="4975"/>
                    <a:pt x="499" y="4959"/>
                  </a:cubicBezTo>
                  <a:cubicBezTo>
                    <a:pt x="489" y="4952"/>
                    <a:pt x="479" y="4950"/>
                    <a:pt x="482" y="4930"/>
                  </a:cubicBezTo>
                  <a:cubicBezTo>
                    <a:pt x="481" y="4925"/>
                    <a:pt x="471" y="4891"/>
                    <a:pt x="469" y="4891"/>
                  </a:cubicBezTo>
                  <a:cubicBezTo>
                    <a:pt x="469" y="4891"/>
                    <a:pt x="469" y="4891"/>
                    <a:pt x="469" y="4891"/>
                  </a:cubicBezTo>
                  <a:cubicBezTo>
                    <a:pt x="469" y="4891"/>
                    <a:pt x="469" y="4891"/>
                    <a:pt x="469" y="4891"/>
                  </a:cubicBezTo>
                  <a:cubicBezTo>
                    <a:pt x="470" y="4891"/>
                    <a:pt x="473" y="4894"/>
                    <a:pt x="475" y="4894"/>
                  </a:cubicBezTo>
                  <a:cubicBezTo>
                    <a:pt x="476" y="4894"/>
                    <a:pt x="476" y="4893"/>
                    <a:pt x="476" y="4890"/>
                  </a:cubicBezTo>
                  <a:cubicBezTo>
                    <a:pt x="476" y="4882"/>
                    <a:pt x="472" y="4872"/>
                    <a:pt x="470" y="4864"/>
                  </a:cubicBezTo>
                  <a:cubicBezTo>
                    <a:pt x="464" y="4842"/>
                    <a:pt x="464" y="4817"/>
                    <a:pt x="457" y="4797"/>
                  </a:cubicBezTo>
                  <a:lnTo>
                    <a:pt x="457" y="4797"/>
                  </a:lnTo>
                  <a:cubicBezTo>
                    <a:pt x="457" y="4811"/>
                    <a:pt x="451" y="4822"/>
                    <a:pt x="443" y="4822"/>
                  </a:cubicBezTo>
                  <a:cubicBezTo>
                    <a:pt x="439" y="4822"/>
                    <a:pt x="436" y="4820"/>
                    <a:pt x="432" y="4816"/>
                  </a:cubicBezTo>
                  <a:cubicBezTo>
                    <a:pt x="430" y="4805"/>
                    <a:pt x="432" y="4802"/>
                    <a:pt x="436" y="4802"/>
                  </a:cubicBezTo>
                  <a:cubicBezTo>
                    <a:pt x="440" y="4802"/>
                    <a:pt x="444" y="4804"/>
                    <a:pt x="445" y="4804"/>
                  </a:cubicBezTo>
                  <a:cubicBezTo>
                    <a:pt x="446" y="4804"/>
                    <a:pt x="446" y="4804"/>
                    <a:pt x="446" y="4804"/>
                  </a:cubicBezTo>
                  <a:cubicBezTo>
                    <a:pt x="452" y="4804"/>
                    <a:pt x="439" y="4778"/>
                    <a:pt x="438" y="4769"/>
                  </a:cubicBezTo>
                  <a:cubicBezTo>
                    <a:pt x="437" y="4762"/>
                    <a:pt x="442" y="4743"/>
                    <a:pt x="438" y="4740"/>
                  </a:cubicBezTo>
                  <a:cubicBezTo>
                    <a:pt x="433" y="4735"/>
                    <a:pt x="427" y="4735"/>
                    <a:pt x="425" y="4721"/>
                  </a:cubicBezTo>
                  <a:cubicBezTo>
                    <a:pt x="424" y="4701"/>
                    <a:pt x="426" y="4687"/>
                    <a:pt x="420" y="4666"/>
                  </a:cubicBezTo>
                  <a:cubicBezTo>
                    <a:pt x="420" y="4668"/>
                    <a:pt x="420" y="4668"/>
                    <a:pt x="419" y="4668"/>
                  </a:cubicBezTo>
                  <a:cubicBezTo>
                    <a:pt x="414" y="4668"/>
                    <a:pt x="394" y="4591"/>
                    <a:pt x="391" y="4583"/>
                  </a:cubicBezTo>
                  <a:cubicBezTo>
                    <a:pt x="391" y="4582"/>
                    <a:pt x="390" y="4581"/>
                    <a:pt x="390" y="4581"/>
                  </a:cubicBezTo>
                  <a:cubicBezTo>
                    <a:pt x="387" y="4581"/>
                    <a:pt x="384" y="4586"/>
                    <a:pt x="381" y="4586"/>
                  </a:cubicBezTo>
                  <a:cubicBezTo>
                    <a:pt x="379" y="4586"/>
                    <a:pt x="377" y="4585"/>
                    <a:pt x="376" y="4583"/>
                  </a:cubicBezTo>
                  <a:cubicBezTo>
                    <a:pt x="368" y="4570"/>
                    <a:pt x="380" y="4562"/>
                    <a:pt x="384" y="4561"/>
                  </a:cubicBezTo>
                  <a:lnTo>
                    <a:pt x="384" y="4561"/>
                  </a:lnTo>
                  <a:cubicBezTo>
                    <a:pt x="384" y="4561"/>
                    <a:pt x="384" y="4561"/>
                    <a:pt x="384" y="4561"/>
                  </a:cubicBezTo>
                  <a:cubicBezTo>
                    <a:pt x="381" y="4561"/>
                    <a:pt x="373" y="4555"/>
                    <a:pt x="375" y="4545"/>
                  </a:cubicBezTo>
                  <a:cubicBezTo>
                    <a:pt x="376" y="4535"/>
                    <a:pt x="383" y="4539"/>
                    <a:pt x="383" y="4529"/>
                  </a:cubicBezTo>
                  <a:cubicBezTo>
                    <a:pt x="383" y="4523"/>
                    <a:pt x="366" y="4519"/>
                    <a:pt x="363" y="4502"/>
                  </a:cubicBezTo>
                  <a:cubicBezTo>
                    <a:pt x="363" y="4498"/>
                    <a:pt x="370" y="4472"/>
                    <a:pt x="365" y="4472"/>
                  </a:cubicBezTo>
                  <a:lnTo>
                    <a:pt x="365" y="4472"/>
                  </a:lnTo>
                  <a:cubicBezTo>
                    <a:pt x="365" y="4472"/>
                    <a:pt x="364" y="4472"/>
                    <a:pt x="364" y="4472"/>
                  </a:cubicBezTo>
                  <a:cubicBezTo>
                    <a:pt x="362" y="4472"/>
                    <a:pt x="361" y="4478"/>
                    <a:pt x="359" y="4478"/>
                  </a:cubicBezTo>
                  <a:cubicBezTo>
                    <a:pt x="358" y="4478"/>
                    <a:pt x="357" y="4476"/>
                    <a:pt x="355" y="4473"/>
                  </a:cubicBezTo>
                  <a:cubicBezTo>
                    <a:pt x="353" y="4469"/>
                    <a:pt x="352" y="4463"/>
                    <a:pt x="352" y="4459"/>
                  </a:cubicBezTo>
                  <a:cubicBezTo>
                    <a:pt x="354" y="4448"/>
                    <a:pt x="368" y="4459"/>
                    <a:pt x="365" y="4444"/>
                  </a:cubicBezTo>
                  <a:cubicBezTo>
                    <a:pt x="362" y="4434"/>
                    <a:pt x="360" y="4420"/>
                    <a:pt x="356" y="4411"/>
                  </a:cubicBezTo>
                  <a:cubicBezTo>
                    <a:pt x="355" y="4407"/>
                    <a:pt x="349" y="4404"/>
                    <a:pt x="349" y="4403"/>
                  </a:cubicBezTo>
                  <a:cubicBezTo>
                    <a:pt x="345" y="4384"/>
                    <a:pt x="341" y="4365"/>
                    <a:pt x="335" y="4347"/>
                  </a:cubicBezTo>
                  <a:cubicBezTo>
                    <a:pt x="332" y="4336"/>
                    <a:pt x="329" y="4330"/>
                    <a:pt x="326" y="4330"/>
                  </a:cubicBezTo>
                  <a:cubicBezTo>
                    <a:pt x="324" y="4330"/>
                    <a:pt x="323" y="4335"/>
                    <a:pt x="324" y="4347"/>
                  </a:cubicBezTo>
                  <a:cubicBezTo>
                    <a:pt x="320" y="4329"/>
                    <a:pt x="315" y="4312"/>
                    <a:pt x="318" y="4297"/>
                  </a:cubicBezTo>
                  <a:cubicBezTo>
                    <a:pt x="321" y="4286"/>
                    <a:pt x="324" y="4267"/>
                    <a:pt x="315" y="4253"/>
                  </a:cubicBezTo>
                  <a:cubicBezTo>
                    <a:pt x="308" y="4242"/>
                    <a:pt x="306" y="4242"/>
                    <a:pt x="302" y="4225"/>
                  </a:cubicBezTo>
                  <a:cubicBezTo>
                    <a:pt x="300" y="4219"/>
                    <a:pt x="299" y="4207"/>
                    <a:pt x="297" y="4201"/>
                  </a:cubicBezTo>
                  <a:cubicBezTo>
                    <a:pt x="296" y="4201"/>
                    <a:pt x="295" y="4201"/>
                    <a:pt x="294" y="4201"/>
                  </a:cubicBezTo>
                  <a:cubicBezTo>
                    <a:pt x="293" y="4201"/>
                    <a:pt x="293" y="4201"/>
                    <a:pt x="292" y="4199"/>
                  </a:cubicBezTo>
                  <a:cubicBezTo>
                    <a:pt x="286" y="4184"/>
                    <a:pt x="284" y="4161"/>
                    <a:pt x="279" y="4145"/>
                  </a:cubicBezTo>
                  <a:cubicBezTo>
                    <a:pt x="273" y="4129"/>
                    <a:pt x="265" y="4116"/>
                    <a:pt x="269" y="4103"/>
                  </a:cubicBezTo>
                  <a:cubicBezTo>
                    <a:pt x="273" y="4095"/>
                    <a:pt x="265" y="4060"/>
                    <a:pt x="259" y="4053"/>
                  </a:cubicBezTo>
                  <a:cubicBezTo>
                    <a:pt x="258" y="4053"/>
                    <a:pt x="257" y="4052"/>
                    <a:pt x="257" y="4052"/>
                  </a:cubicBezTo>
                  <a:cubicBezTo>
                    <a:pt x="253" y="4052"/>
                    <a:pt x="254" y="4073"/>
                    <a:pt x="255" y="4078"/>
                  </a:cubicBezTo>
                  <a:lnTo>
                    <a:pt x="255" y="4078"/>
                  </a:lnTo>
                  <a:cubicBezTo>
                    <a:pt x="253" y="4067"/>
                    <a:pt x="250" y="4054"/>
                    <a:pt x="251" y="4043"/>
                  </a:cubicBezTo>
                  <a:cubicBezTo>
                    <a:pt x="251" y="4033"/>
                    <a:pt x="254" y="4026"/>
                    <a:pt x="253" y="4015"/>
                  </a:cubicBezTo>
                  <a:cubicBezTo>
                    <a:pt x="252" y="3995"/>
                    <a:pt x="242" y="3990"/>
                    <a:pt x="243" y="3971"/>
                  </a:cubicBezTo>
                  <a:cubicBezTo>
                    <a:pt x="243" y="3963"/>
                    <a:pt x="254" y="3938"/>
                    <a:pt x="242" y="3936"/>
                  </a:cubicBezTo>
                  <a:cubicBezTo>
                    <a:pt x="235" y="3935"/>
                    <a:pt x="224" y="3933"/>
                    <a:pt x="227" y="3911"/>
                  </a:cubicBezTo>
                  <a:cubicBezTo>
                    <a:pt x="229" y="3898"/>
                    <a:pt x="232" y="3897"/>
                    <a:pt x="232" y="3881"/>
                  </a:cubicBezTo>
                  <a:cubicBezTo>
                    <a:pt x="231" y="3875"/>
                    <a:pt x="227" y="3834"/>
                    <a:pt x="223" y="3833"/>
                  </a:cubicBezTo>
                  <a:cubicBezTo>
                    <a:pt x="221" y="3833"/>
                    <a:pt x="216" y="3839"/>
                    <a:pt x="213" y="3839"/>
                  </a:cubicBezTo>
                  <a:cubicBezTo>
                    <a:pt x="210" y="3839"/>
                    <a:pt x="208" y="3836"/>
                    <a:pt x="207" y="3826"/>
                  </a:cubicBezTo>
                  <a:cubicBezTo>
                    <a:pt x="206" y="3816"/>
                    <a:pt x="209" y="3816"/>
                    <a:pt x="212" y="3816"/>
                  </a:cubicBezTo>
                  <a:cubicBezTo>
                    <a:pt x="213" y="3816"/>
                    <a:pt x="213" y="3816"/>
                    <a:pt x="214" y="3816"/>
                  </a:cubicBezTo>
                  <a:cubicBezTo>
                    <a:pt x="215" y="3816"/>
                    <a:pt x="217" y="3815"/>
                    <a:pt x="218" y="3813"/>
                  </a:cubicBezTo>
                  <a:cubicBezTo>
                    <a:pt x="218" y="3813"/>
                    <a:pt x="205" y="3799"/>
                    <a:pt x="204" y="3797"/>
                  </a:cubicBezTo>
                  <a:cubicBezTo>
                    <a:pt x="197" y="3785"/>
                    <a:pt x="200" y="3782"/>
                    <a:pt x="204" y="3776"/>
                  </a:cubicBezTo>
                  <a:cubicBezTo>
                    <a:pt x="208" y="3766"/>
                    <a:pt x="206" y="3727"/>
                    <a:pt x="201" y="3713"/>
                  </a:cubicBezTo>
                  <a:cubicBezTo>
                    <a:pt x="199" y="3708"/>
                    <a:pt x="197" y="3706"/>
                    <a:pt x="194" y="3706"/>
                  </a:cubicBezTo>
                  <a:cubicBezTo>
                    <a:pt x="189" y="3706"/>
                    <a:pt x="183" y="3711"/>
                    <a:pt x="180" y="3711"/>
                  </a:cubicBezTo>
                  <a:cubicBezTo>
                    <a:pt x="179" y="3711"/>
                    <a:pt x="179" y="3711"/>
                    <a:pt x="178" y="3709"/>
                  </a:cubicBezTo>
                  <a:cubicBezTo>
                    <a:pt x="176" y="3698"/>
                    <a:pt x="182" y="3696"/>
                    <a:pt x="183" y="3689"/>
                  </a:cubicBezTo>
                  <a:cubicBezTo>
                    <a:pt x="186" y="3680"/>
                    <a:pt x="185" y="3667"/>
                    <a:pt x="184" y="3655"/>
                  </a:cubicBezTo>
                  <a:cubicBezTo>
                    <a:pt x="183" y="3639"/>
                    <a:pt x="190" y="3606"/>
                    <a:pt x="185" y="3595"/>
                  </a:cubicBezTo>
                  <a:cubicBezTo>
                    <a:pt x="183" y="3589"/>
                    <a:pt x="171" y="3579"/>
                    <a:pt x="174" y="3573"/>
                  </a:cubicBezTo>
                  <a:cubicBezTo>
                    <a:pt x="176" y="3568"/>
                    <a:pt x="179" y="3567"/>
                    <a:pt x="178" y="3556"/>
                  </a:cubicBezTo>
                  <a:cubicBezTo>
                    <a:pt x="175" y="3530"/>
                    <a:pt x="156" y="3522"/>
                    <a:pt x="151" y="3497"/>
                  </a:cubicBezTo>
                  <a:cubicBezTo>
                    <a:pt x="147" y="3471"/>
                    <a:pt x="164" y="3457"/>
                    <a:pt x="162" y="3438"/>
                  </a:cubicBezTo>
                  <a:cubicBezTo>
                    <a:pt x="161" y="3436"/>
                    <a:pt x="161" y="3436"/>
                    <a:pt x="160" y="3436"/>
                  </a:cubicBezTo>
                  <a:cubicBezTo>
                    <a:pt x="158" y="3436"/>
                    <a:pt x="154" y="3443"/>
                    <a:pt x="154" y="3445"/>
                  </a:cubicBezTo>
                  <a:cubicBezTo>
                    <a:pt x="152" y="3429"/>
                    <a:pt x="161" y="3426"/>
                    <a:pt x="158" y="3412"/>
                  </a:cubicBezTo>
                  <a:cubicBezTo>
                    <a:pt x="156" y="3394"/>
                    <a:pt x="150" y="3382"/>
                    <a:pt x="149" y="3363"/>
                  </a:cubicBezTo>
                  <a:lnTo>
                    <a:pt x="149" y="3363"/>
                  </a:lnTo>
                  <a:cubicBezTo>
                    <a:pt x="149" y="3365"/>
                    <a:pt x="149" y="3365"/>
                    <a:pt x="149" y="3365"/>
                  </a:cubicBezTo>
                  <a:cubicBezTo>
                    <a:pt x="148" y="3365"/>
                    <a:pt x="145" y="3350"/>
                    <a:pt x="142" y="3345"/>
                  </a:cubicBezTo>
                  <a:cubicBezTo>
                    <a:pt x="138" y="3336"/>
                    <a:pt x="139" y="3329"/>
                    <a:pt x="139" y="3319"/>
                  </a:cubicBezTo>
                  <a:cubicBezTo>
                    <a:pt x="140" y="3301"/>
                    <a:pt x="136" y="3277"/>
                    <a:pt x="131" y="3260"/>
                  </a:cubicBezTo>
                  <a:cubicBezTo>
                    <a:pt x="128" y="3253"/>
                    <a:pt x="114" y="3232"/>
                    <a:pt x="119" y="3230"/>
                  </a:cubicBezTo>
                  <a:cubicBezTo>
                    <a:pt x="129" y="3228"/>
                    <a:pt x="140" y="3227"/>
                    <a:pt x="126" y="3200"/>
                  </a:cubicBezTo>
                  <a:cubicBezTo>
                    <a:pt x="122" y="3194"/>
                    <a:pt x="117" y="3186"/>
                    <a:pt x="113" y="3178"/>
                  </a:cubicBezTo>
                  <a:lnTo>
                    <a:pt x="113" y="3178"/>
                  </a:lnTo>
                  <a:cubicBezTo>
                    <a:pt x="115" y="3180"/>
                    <a:pt x="117" y="3181"/>
                    <a:pt x="118" y="3181"/>
                  </a:cubicBezTo>
                  <a:cubicBezTo>
                    <a:pt x="119" y="3181"/>
                    <a:pt x="119" y="3181"/>
                    <a:pt x="120" y="3180"/>
                  </a:cubicBezTo>
                  <a:cubicBezTo>
                    <a:pt x="119" y="3171"/>
                    <a:pt x="117" y="3156"/>
                    <a:pt x="111" y="3156"/>
                  </a:cubicBezTo>
                  <a:cubicBezTo>
                    <a:pt x="111" y="3156"/>
                    <a:pt x="108" y="3164"/>
                    <a:pt x="107" y="3167"/>
                  </a:cubicBezTo>
                  <a:lnTo>
                    <a:pt x="107" y="3167"/>
                  </a:lnTo>
                  <a:cubicBezTo>
                    <a:pt x="105" y="3160"/>
                    <a:pt x="103" y="3151"/>
                    <a:pt x="106" y="3142"/>
                  </a:cubicBezTo>
                  <a:cubicBezTo>
                    <a:pt x="108" y="3128"/>
                    <a:pt x="115" y="3117"/>
                    <a:pt x="115" y="3100"/>
                  </a:cubicBezTo>
                  <a:cubicBezTo>
                    <a:pt x="116" y="3083"/>
                    <a:pt x="110" y="3082"/>
                    <a:pt x="109" y="3069"/>
                  </a:cubicBezTo>
                  <a:cubicBezTo>
                    <a:pt x="108" y="3059"/>
                    <a:pt x="116" y="3049"/>
                    <a:pt x="115" y="3035"/>
                  </a:cubicBezTo>
                  <a:cubicBezTo>
                    <a:pt x="115" y="3033"/>
                    <a:pt x="109" y="3030"/>
                    <a:pt x="108" y="3028"/>
                  </a:cubicBezTo>
                  <a:cubicBezTo>
                    <a:pt x="98" y="3007"/>
                    <a:pt x="115" y="2990"/>
                    <a:pt x="114" y="2975"/>
                  </a:cubicBezTo>
                  <a:lnTo>
                    <a:pt x="114" y="2975"/>
                  </a:lnTo>
                  <a:cubicBezTo>
                    <a:pt x="114" y="2978"/>
                    <a:pt x="110" y="2981"/>
                    <a:pt x="106" y="2981"/>
                  </a:cubicBezTo>
                  <a:cubicBezTo>
                    <a:pt x="100" y="2981"/>
                    <a:pt x="93" y="2976"/>
                    <a:pt x="98" y="2958"/>
                  </a:cubicBezTo>
                  <a:cubicBezTo>
                    <a:pt x="102" y="2940"/>
                    <a:pt x="103" y="2946"/>
                    <a:pt x="101" y="2922"/>
                  </a:cubicBezTo>
                  <a:cubicBezTo>
                    <a:pt x="102" y="2911"/>
                    <a:pt x="103" y="2910"/>
                    <a:pt x="109" y="2909"/>
                  </a:cubicBezTo>
                  <a:lnTo>
                    <a:pt x="109" y="2909"/>
                  </a:lnTo>
                  <a:cubicBezTo>
                    <a:pt x="109" y="2909"/>
                    <a:pt x="109" y="2909"/>
                    <a:pt x="109" y="2909"/>
                  </a:cubicBezTo>
                  <a:cubicBezTo>
                    <a:pt x="94" y="2909"/>
                    <a:pt x="100" y="2849"/>
                    <a:pt x="87" y="2849"/>
                  </a:cubicBezTo>
                  <a:cubicBezTo>
                    <a:pt x="87" y="2849"/>
                    <a:pt x="87" y="2849"/>
                    <a:pt x="87" y="2849"/>
                  </a:cubicBezTo>
                  <a:lnTo>
                    <a:pt x="87" y="2849"/>
                  </a:lnTo>
                  <a:cubicBezTo>
                    <a:pt x="95" y="2848"/>
                    <a:pt x="90" y="2805"/>
                    <a:pt x="88" y="2793"/>
                  </a:cubicBezTo>
                  <a:cubicBezTo>
                    <a:pt x="87" y="2782"/>
                    <a:pt x="85" y="2772"/>
                    <a:pt x="81" y="2762"/>
                  </a:cubicBezTo>
                  <a:lnTo>
                    <a:pt x="81" y="2762"/>
                  </a:lnTo>
                  <a:cubicBezTo>
                    <a:pt x="81" y="2762"/>
                    <a:pt x="81" y="2762"/>
                    <a:pt x="81" y="2762"/>
                  </a:cubicBezTo>
                  <a:cubicBezTo>
                    <a:pt x="81" y="2762"/>
                    <a:pt x="81" y="2762"/>
                    <a:pt x="81" y="2762"/>
                  </a:cubicBezTo>
                  <a:lnTo>
                    <a:pt x="81" y="2762"/>
                  </a:lnTo>
                  <a:cubicBezTo>
                    <a:pt x="81" y="2762"/>
                    <a:pt x="81" y="2762"/>
                    <a:pt x="81" y="2762"/>
                  </a:cubicBezTo>
                  <a:lnTo>
                    <a:pt x="81" y="2762"/>
                  </a:lnTo>
                  <a:cubicBezTo>
                    <a:pt x="81" y="2762"/>
                    <a:pt x="72" y="2753"/>
                    <a:pt x="73" y="2752"/>
                  </a:cubicBezTo>
                  <a:cubicBezTo>
                    <a:pt x="74" y="2749"/>
                    <a:pt x="77" y="2748"/>
                    <a:pt x="80" y="2748"/>
                  </a:cubicBezTo>
                  <a:cubicBezTo>
                    <a:pt x="84" y="2748"/>
                    <a:pt x="89" y="2750"/>
                    <a:pt x="92" y="2750"/>
                  </a:cubicBezTo>
                  <a:cubicBezTo>
                    <a:pt x="87" y="2740"/>
                    <a:pt x="84" y="2729"/>
                    <a:pt x="78" y="2726"/>
                  </a:cubicBezTo>
                  <a:cubicBezTo>
                    <a:pt x="71" y="2724"/>
                    <a:pt x="62" y="2722"/>
                    <a:pt x="61" y="2702"/>
                  </a:cubicBezTo>
                  <a:cubicBezTo>
                    <a:pt x="61" y="2702"/>
                    <a:pt x="62" y="2702"/>
                    <a:pt x="62" y="2702"/>
                  </a:cubicBezTo>
                  <a:cubicBezTo>
                    <a:pt x="65" y="2702"/>
                    <a:pt x="71" y="2704"/>
                    <a:pt x="76" y="2704"/>
                  </a:cubicBezTo>
                  <a:cubicBezTo>
                    <a:pt x="78" y="2704"/>
                    <a:pt x="80" y="2704"/>
                    <a:pt x="80" y="2702"/>
                  </a:cubicBezTo>
                  <a:cubicBezTo>
                    <a:pt x="83" y="2692"/>
                    <a:pt x="74" y="2679"/>
                    <a:pt x="71" y="2677"/>
                  </a:cubicBezTo>
                  <a:cubicBezTo>
                    <a:pt x="71" y="2667"/>
                    <a:pt x="70" y="2657"/>
                    <a:pt x="72" y="2649"/>
                  </a:cubicBezTo>
                  <a:cubicBezTo>
                    <a:pt x="73" y="2643"/>
                    <a:pt x="79" y="2634"/>
                    <a:pt x="79" y="2627"/>
                  </a:cubicBezTo>
                  <a:cubicBezTo>
                    <a:pt x="78" y="2614"/>
                    <a:pt x="64" y="2614"/>
                    <a:pt x="65" y="2604"/>
                  </a:cubicBezTo>
                  <a:cubicBezTo>
                    <a:pt x="66" y="2602"/>
                    <a:pt x="70" y="2595"/>
                    <a:pt x="70" y="2592"/>
                  </a:cubicBezTo>
                  <a:cubicBezTo>
                    <a:pt x="72" y="2585"/>
                    <a:pt x="72" y="2578"/>
                    <a:pt x="72" y="2572"/>
                  </a:cubicBezTo>
                  <a:cubicBezTo>
                    <a:pt x="71" y="2553"/>
                    <a:pt x="66" y="2541"/>
                    <a:pt x="65" y="2524"/>
                  </a:cubicBezTo>
                  <a:cubicBezTo>
                    <a:pt x="64" y="2509"/>
                    <a:pt x="70" y="2504"/>
                    <a:pt x="67" y="2491"/>
                  </a:cubicBezTo>
                  <a:cubicBezTo>
                    <a:pt x="65" y="2483"/>
                    <a:pt x="62" y="2479"/>
                    <a:pt x="58" y="2479"/>
                  </a:cubicBezTo>
                  <a:cubicBezTo>
                    <a:pt x="68" y="2479"/>
                    <a:pt x="73" y="2479"/>
                    <a:pt x="72" y="2455"/>
                  </a:cubicBezTo>
                  <a:lnTo>
                    <a:pt x="66" y="2455"/>
                  </a:lnTo>
                  <a:cubicBezTo>
                    <a:pt x="65" y="2439"/>
                    <a:pt x="66" y="2386"/>
                    <a:pt x="60" y="2376"/>
                  </a:cubicBezTo>
                  <a:cubicBezTo>
                    <a:pt x="60" y="2376"/>
                    <a:pt x="60" y="2376"/>
                    <a:pt x="60" y="2376"/>
                  </a:cubicBezTo>
                  <a:cubicBezTo>
                    <a:pt x="59" y="2376"/>
                    <a:pt x="54" y="2381"/>
                    <a:pt x="51" y="2381"/>
                  </a:cubicBezTo>
                  <a:cubicBezTo>
                    <a:pt x="49" y="2381"/>
                    <a:pt x="48" y="2379"/>
                    <a:pt x="48" y="2375"/>
                  </a:cubicBezTo>
                  <a:cubicBezTo>
                    <a:pt x="49" y="2365"/>
                    <a:pt x="55" y="2352"/>
                    <a:pt x="57" y="2340"/>
                  </a:cubicBezTo>
                  <a:cubicBezTo>
                    <a:pt x="61" y="2312"/>
                    <a:pt x="64" y="2278"/>
                    <a:pt x="62" y="2248"/>
                  </a:cubicBezTo>
                  <a:cubicBezTo>
                    <a:pt x="60" y="2231"/>
                    <a:pt x="54" y="2222"/>
                    <a:pt x="54" y="2205"/>
                  </a:cubicBezTo>
                  <a:cubicBezTo>
                    <a:pt x="53" y="2178"/>
                    <a:pt x="49" y="2181"/>
                    <a:pt x="40" y="2170"/>
                  </a:cubicBezTo>
                  <a:lnTo>
                    <a:pt x="40" y="2170"/>
                  </a:lnTo>
                  <a:cubicBezTo>
                    <a:pt x="40" y="2170"/>
                    <a:pt x="41" y="2170"/>
                    <a:pt x="41" y="2170"/>
                  </a:cubicBezTo>
                  <a:cubicBezTo>
                    <a:pt x="45" y="2170"/>
                    <a:pt x="62" y="2135"/>
                    <a:pt x="52" y="2129"/>
                  </a:cubicBezTo>
                  <a:cubicBezTo>
                    <a:pt x="51" y="2129"/>
                    <a:pt x="51" y="2129"/>
                    <a:pt x="51" y="2129"/>
                  </a:cubicBezTo>
                  <a:cubicBezTo>
                    <a:pt x="46" y="2129"/>
                    <a:pt x="36" y="2164"/>
                    <a:pt x="30" y="2164"/>
                  </a:cubicBezTo>
                  <a:cubicBezTo>
                    <a:pt x="30" y="2164"/>
                    <a:pt x="29" y="2163"/>
                    <a:pt x="29" y="2163"/>
                  </a:cubicBezTo>
                  <a:cubicBezTo>
                    <a:pt x="29" y="2163"/>
                    <a:pt x="39" y="2130"/>
                    <a:pt x="40" y="2127"/>
                  </a:cubicBezTo>
                  <a:cubicBezTo>
                    <a:pt x="46" y="2115"/>
                    <a:pt x="53" y="2097"/>
                    <a:pt x="62" y="2097"/>
                  </a:cubicBezTo>
                  <a:cubicBezTo>
                    <a:pt x="48" y="2097"/>
                    <a:pt x="54" y="2064"/>
                    <a:pt x="46" y="2047"/>
                  </a:cubicBezTo>
                  <a:cubicBezTo>
                    <a:pt x="46" y="2031"/>
                    <a:pt x="47" y="2027"/>
                    <a:pt x="51" y="2027"/>
                  </a:cubicBezTo>
                  <a:cubicBezTo>
                    <a:pt x="52" y="2027"/>
                    <a:pt x="54" y="2027"/>
                    <a:pt x="56" y="2028"/>
                  </a:cubicBezTo>
                  <a:cubicBezTo>
                    <a:pt x="56" y="2028"/>
                    <a:pt x="57" y="2028"/>
                    <a:pt x="57" y="2028"/>
                  </a:cubicBezTo>
                  <a:cubicBezTo>
                    <a:pt x="62" y="2028"/>
                    <a:pt x="61" y="2012"/>
                    <a:pt x="65" y="2011"/>
                  </a:cubicBezTo>
                  <a:lnTo>
                    <a:pt x="65" y="2011"/>
                  </a:lnTo>
                  <a:lnTo>
                    <a:pt x="66" y="2011"/>
                  </a:lnTo>
                  <a:cubicBezTo>
                    <a:pt x="65" y="2011"/>
                    <a:pt x="65" y="2011"/>
                    <a:pt x="65" y="2011"/>
                  </a:cubicBezTo>
                  <a:cubicBezTo>
                    <a:pt x="65" y="2011"/>
                    <a:pt x="65" y="2011"/>
                    <a:pt x="65" y="2011"/>
                  </a:cubicBezTo>
                  <a:lnTo>
                    <a:pt x="65" y="2011"/>
                  </a:lnTo>
                  <a:lnTo>
                    <a:pt x="40" y="2010"/>
                  </a:lnTo>
                  <a:cubicBezTo>
                    <a:pt x="40" y="1989"/>
                    <a:pt x="60" y="1982"/>
                    <a:pt x="59" y="1980"/>
                  </a:cubicBezTo>
                  <a:cubicBezTo>
                    <a:pt x="55" y="1967"/>
                    <a:pt x="43" y="1946"/>
                    <a:pt x="51" y="1929"/>
                  </a:cubicBezTo>
                  <a:cubicBezTo>
                    <a:pt x="56" y="1916"/>
                    <a:pt x="69" y="1863"/>
                    <a:pt x="57" y="1851"/>
                  </a:cubicBezTo>
                  <a:cubicBezTo>
                    <a:pt x="51" y="1846"/>
                    <a:pt x="59" y="1814"/>
                    <a:pt x="53" y="1803"/>
                  </a:cubicBezTo>
                  <a:cubicBezTo>
                    <a:pt x="42" y="1782"/>
                    <a:pt x="61" y="1781"/>
                    <a:pt x="63" y="1768"/>
                  </a:cubicBezTo>
                  <a:cubicBezTo>
                    <a:pt x="66" y="1752"/>
                    <a:pt x="57" y="1745"/>
                    <a:pt x="58" y="1730"/>
                  </a:cubicBezTo>
                  <a:cubicBezTo>
                    <a:pt x="58" y="1720"/>
                    <a:pt x="60" y="1717"/>
                    <a:pt x="62" y="1717"/>
                  </a:cubicBezTo>
                  <a:cubicBezTo>
                    <a:pt x="63" y="1717"/>
                    <a:pt x="65" y="1719"/>
                    <a:pt x="67" y="1720"/>
                  </a:cubicBezTo>
                  <a:cubicBezTo>
                    <a:pt x="68" y="1721"/>
                    <a:pt x="68" y="1721"/>
                    <a:pt x="68" y="1721"/>
                  </a:cubicBezTo>
                  <a:cubicBezTo>
                    <a:pt x="72" y="1721"/>
                    <a:pt x="67" y="1697"/>
                    <a:pt x="66" y="1695"/>
                  </a:cubicBezTo>
                  <a:cubicBezTo>
                    <a:pt x="63" y="1686"/>
                    <a:pt x="66" y="1683"/>
                    <a:pt x="67" y="1676"/>
                  </a:cubicBezTo>
                  <a:cubicBezTo>
                    <a:pt x="71" y="1657"/>
                    <a:pt x="38" y="1675"/>
                    <a:pt x="57" y="1651"/>
                  </a:cubicBezTo>
                  <a:cubicBezTo>
                    <a:pt x="68" y="1638"/>
                    <a:pt x="68" y="1612"/>
                    <a:pt x="60" y="1596"/>
                  </a:cubicBezTo>
                  <a:cubicBezTo>
                    <a:pt x="53" y="1578"/>
                    <a:pt x="51" y="1565"/>
                    <a:pt x="66" y="1554"/>
                  </a:cubicBezTo>
                  <a:cubicBezTo>
                    <a:pt x="75" y="1547"/>
                    <a:pt x="60" y="1502"/>
                    <a:pt x="71" y="1493"/>
                  </a:cubicBezTo>
                  <a:lnTo>
                    <a:pt x="71" y="1493"/>
                  </a:lnTo>
                  <a:cubicBezTo>
                    <a:pt x="70" y="1493"/>
                    <a:pt x="70" y="1493"/>
                    <a:pt x="69" y="1493"/>
                  </a:cubicBezTo>
                  <a:cubicBezTo>
                    <a:pt x="62" y="1493"/>
                    <a:pt x="52" y="1451"/>
                    <a:pt x="60" y="1451"/>
                  </a:cubicBezTo>
                  <a:lnTo>
                    <a:pt x="60" y="1451"/>
                  </a:lnTo>
                  <a:cubicBezTo>
                    <a:pt x="61" y="1451"/>
                    <a:pt x="62" y="1452"/>
                    <a:pt x="65" y="1455"/>
                  </a:cubicBezTo>
                  <a:cubicBezTo>
                    <a:pt x="65" y="1455"/>
                    <a:pt x="66" y="1455"/>
                    <a:pt x="66" y="1455"/>
                  </a:cubicBezTo>
                  <a:cubicBezTo>
                    <a:pt x="81" y="1455"/>
                    <a:pt x="70" y="1428"/>
                    <a:pt x="70" y="1410"/>
                  </a:cubicBezTo>
                  <a:cubicBezTo>
                    <a:pt x="70" y="1398"/>
                    <a:pt x="70" y="1383"/>
                    <a:pt x="73" y="1373"/>
                  </a:cubicBezTo>
                  <a:cubicBezTo>
                    <a:pt x="75" y="1368"/>
                    <a:pt x="78" y="1371"/>
                    <a:pt x="79" y="1362"/>
                  </a:cubicBezTo>
                  <a:cubicBezTo>
                    <a:pt x="80" y="1349"/>
                    <a:pt x="80" y="1309"/>
                    <a:pt x="73" y="1307"/>
                  </a:cubicBezTo>
                  <a:lnTo>
                    <a:pt x="73" y="1307"/>
                  </a:lnTo>
                  <a:cubicBezTo>
                    <a:pt x="75" y="1308"/>
                    <a:pt x="77" y="1308"/>
                    <a:pt x="78" y="1308"/>
                  </a:cubicBezTo>
                  <a:cubicBezTo>
                    <a:pt x="82" y="1308"/>
                    <a:pt x="85" y="1306"/>
                    <a:pt x="87" y="1294"/>
                  </a:cubicBezTo>
                  <a:cubicBezTo>
                    <a:pt x="87" y="1282"/>
                    <a:pt x="79" y="1263"/>
                    <a:pt x="86" y="1259"/>
                  </a:cubicBezTo>
                  <a:cubicBezTo>
                    <a:pt x="85" y="1259"/>
                    <a:pt x="84" y="1247"/>
                    <a:pt x="82" y="1246"/>
                  </a:cubicBezTo>
                  <a:cubicBezTo>
                    <a:pt x="78" y="1245"/>
                    <a:pt x="81" y="1236"/>
                    <a:pt x="83" y="1232"/>
                  </a:cubicBezTo>
                  <a:cubicBezTo>
                    <a:pt x="88" y="1213"/>
                    <a:pt x="97" y="1186"/>
                    <a:pt x="80" y="1184"/>
                  </a:cubicBezTo>
                  <a:cubicBezTo>
                    <a:pt x="80" y="1184"/>
                    <a:pt x="81" y="1184"/>
                    <a:pt x="82" y="1184"/>
                  </a:cubicBezTo>
                  <a:cubicBezTo>
                    <a:pt x="87" y="1184"/>
                    <a:pt x="95" y="1183"/>
                    <a:pt x="92" y="1171"/>
                  </a:cubicBezTo>
                  <a:cubicBezTo>
                    <a:pt x="87" y="1158"/>
                    <a:pt x="86" y="1162"/>
                    <a:pt x="88" y="1143"/>
                  </a:cubicBezTo>
                  <a:lnTo>
                    <a:pt x="88" y="1143"/>
                  </a:lnTo>
                  <a:cubicBezTo>
                    <a:pt x="88" y="1148"/>
                    <a:pt x="90" y="1150"/>
                    <a:pt x="92" y="1150"/>
                  </a:cubicBezTo>
                  <a:cubicBezTo>
                    <a:pt x="96" y="1150"/>
                    <a:pt x="100" y="1146"/>
                    <a:pt x="101" y="1138"/>
                  </a:cubicBezTo>
                  <a:cubicBezTo>
                    <a:pt x="103" y="1126"/>
                    <a:pt x="103" y="1114"/>
                    <a:pt x="102" y="1102"/>
                  </a:cubicBezTo>
                  <a:cubicBezTo>
                    <a:pt x="101" y="1077"/>
                    <a:pt x="99" y="1076"/>
                    <a:pt x="89" y="1073"/>
                  </a:cubicBezTo>
                  <a:cubicBezTo>
                    <a:pt x="92" y="1052"/>
                    <a:pt x="94" y="1056"/>
                    <a:pt x="101" y="1050"/>
                  </a:cubicBezTo>
                  <a:cubicBezTo>
                    <a:pt x="101" y="1050"/>
                    <a:pt x="93" y="1037"/>
                    <a:pt x="90" y="1036"/>
                  </a:cubicBezTo>
                  <a:lnTo>
                    <a:pt x="90" y="1036"/>
                  </a:lnTo>
                  <a:cubicBezTo>
                    <a:pt x="91" y="1036"/>
                    <a:pt x="93" y="1036"/>
                    <a:pt x="94" y="1036"/>
                  </a:cubicBezTo>
                  <a:cubicBezTo>
                    <a:pt x="102" y="1036"/>
                    <a:pt x="108" y="1032"/>
                    <a:pt x="117" y="1027"/>
                  </a:cubicBezTo>
                  <a:cubicBezTo>
                    <a:pt x="113" y="1015"/>
                    <a:pt x="109" y="1004"/>
                    <a:pt x="104" y="995"/>
                  </a:cubicBezTo>
                  <a:cubicBezTo>
                    <a:pt x="96" y="977"/>
                    <a:pt x="102" y="954"/>
                    <a:pt x="108" y="933"/>
                  </a:cubicBezTo>
                  <a:cubicBezTo>
                    <a:pt x="110" y="922"/>
                    <a:pt x="120" y="881"/>
                    <a:pt x="111" y="878"/>
                  </a:cubicBezTo>
                  <a:cubicBezTo>
                    <a:pt x="103" y="874"/>
                    <a:pt x="95" y="875"/>
                    <a:pt x="87" y="874"/>
                  </a:cubicBezTo>
                  <a:cubicBezTo>
                    <a:pt x="88" y="865"/>
                    <a:pt x="92" y="862"/>
                    <a:pt x="97" y="862"/>
                  </a:cubicBezTo>
                  <a:cubicBezTo>
                    <a:pt x="101" y="862"/>
                    <a:pt x="105" y="864"/>
                    <a:pt x="108" y="865"/>
                  </a:cubicBezTo>
                  <a:cubicBezTo>
                    <a:pt x="102" y="863"/>
                    <a:pt x="114" y="841"/>
                    <a:pt x="119" y="841"/>
                  </a:cubicBezTo>
                  <a:cubicBezTo>
                    <a:pt x="119" y="841"/>
                    <a:pt x="119" y="841"/>
                    <a:pt x="119" y="841"/>
                  </a:cubicBezTo>
                  <a:cubicBezTo>
                    <a:pt x="120" y="841"/>
                    <a:pt x="122" y="842"/>
                    <a:pt x="123" y="842"/>
                  </a:cubicBezTo>
                  <a:cubicBezTo>
                    <a:pt x="127" y="842"/>
                    <a:pt x="131" y="840"/>
                    <a:pt x="132" y="831"/>
                  </a:cubicBezTo>
                  <a:lnTo>
                    <a:pt x="107" y="827"/>
                  </a:lnTo>
                  <a:lnTo>
                    <a:pt x="107" y="827"/>
                  </a:lnTo>
                  <a:cubicBezTo>
                    <a:pt x="107" y="827"/>
                    <a:pt x="107" y="827"/>
                    <a:pt x="107" y="827"/>
                  </a:cubicBezTo>
                  <a:cubicBezTo>
                    <a:pt x="121" y="827"/>
                    <a:pt x="130" y="763"/>
                    <a:pt x="133" y="744"/>
                  </a:cubicBezTo>
                  <a:lnTo>
                    <a:pt x="133" y="744"/>
                  </a:lnTo>
                  <a:cubicBezTo>
                    <a:pt x="131" y="753"/>
                    <a:pt x="128" y="755"/>
                    <a:pt x="124" y="755"/>
                  </a:cubicBezTo>
                  <a:cubicBezTo>
                    <a:pt x="123" y="755"/>
                    <a:pt x="121" y="754"/>
                    <a:pt x="120" y="754"/>
                  </a:cubicBezTo>
                  <a:cubicBezTo>
                    <a:pt x="124" y="729"/>
                    <a:pt x="148" y="721"/>
                    <a:pt x="140" y="695"/>
                  </a:cubicBezTo>
                  <a:cubicBezTo>
                    <a:pt x="138" y="692"/>
                    <a:pt x="129" y="669"/>
                    <a:pt x="137" y="666"/>
                  </a:cubicBezTo>
                  <a:cubicBezTo>
                    <a:pt x="137" y="666"/>
                    <a:pt x="137" y="666"/>
                    <a:pt x="137" y="666"/>
                  </a:cubicBezTo>
                  <a:cubicBezTo>
                    <a:pt x="140" y="666"/>
                    <a:pt x="145" y="675"/>
                    <a:pt x="148" y="675"/>
                  </a:cubicBezTo>
                  <a:cubicBezTo>
                    <a:pt x="150" y="675"/>
                    <a:pt x="151" y="674"/>
                    <a:pt x="151" y="668"/>
                  </a:cubicBezTo>
                  <a:cubicBezTo>
                    <a:pt x="153" y="648"/>
                    <a:pt x="147" y="641"/>
                    <a:pt x="153" y="618"/>
                  </a:cubicBezTo>
                  <a:cubicBezTo>
                    <a:pt x="157" y="600"/>
                    <a:pt x="163" y="586"/>
                    <a:pt x="166" y="567"/>
                  </a:cubicBezTo>
                  <a:cubicBezTo>
                    <a:pt x="168" y="553"/>
                    <a:pt x="164" y="541"/>
                    <a:pt x="160" y="541"/>
                  </a:cubicBezTo>
                  <a:cubicBezTo>
                    <a:pt x="158" y="541"/>
                    <a:pt x="155" y="545"/>
                    <a:pt x="154" y="555"/>
                  </a:cubicBezTo>
                  <a:cubicBezTo>
                    <a:pt x="156" y="543"/>
                    <a:pt x="157" y="529"/>
                    <a:pt x="160" y="516"/>
                  </a:cubicBezTo>
                  <a:cubicBezTo>
                    <a:pt x="163" y="505"/>
                    <a:pt x="168" y="501"/>
                    <a:pt x="172" y="492"/>
                  </a:cubicBezTo>
                  <a:cubicBezTo>
                    <a:pt x="175" y="486"/>
                    <a:pt x="174" y="478"/>
                    <a:pt x="174" y="472"/>
                  </a:cubicBezTo>
                  <a:cubicBezTo>
                    <a:pt x="173" y="458"/>
                    <a:pt x="168" y="461"/>
                    <a:pt x="162" y="461"/>
                  </a:cubicBezTo>
                  <a:lnTo>
                    <a:pt x="162" y="461"/>
                  </a:lnTo>
                  <a:cubicBezTo>
                    <a:pt x="164" y="467"/>
                    <a:pt x="163" y="472"/>
                    <a:pt x="161" y="472"/>
                  </a:cubicBezTo>
                  <a:cubicBezTo>
                    <a:pt x="160" y="472"/>
                    <a:pt x="159" y="471"/>
                    <a:pt x="157" y="468"/>
                  </a:cubicBezTo>
                  <a:cubicBezTo>
                    <a:pt x="156" y="461"/>
                    <a:pt x="154" y="448"/>
                    <a:pt x="157" y="439"/>
                  </a:cubicBezTo>
                  <a:cubicBezTo>
                    <a:pt x="159" y="435"/>
                    <a:pt x="160" y="433"/>
                    <a:pt x="162" y="433"/>
                  </a:cubicBezTo>
                  <a:cubicBezTo>
                    <a:pt x="165" y="433"/>
                    <a:pt x="169" y="442"/>
                    <a:pt x="172" y="442"/>
                  </a:cubicBezTo>
                  <a:cubicBezTo>
                    <a:pt x="174" y="442"/>
                    <a:pt x="175" y="440"/>
                    <a:pt x="176" y="434"/>
                  </a:cubicBezTo>
                  <a:cubicBezTo>
                    <a:pt x="176" y="425"/>
                    <a:pt x="181" y="382"/>
                    <a:pt x="176" y="382"/>
                  </a:cubicBezTo>
                  <a:cubicBezTo>
                    <a:pt x="175" y="382"/>
                    <a:pt x="174" y="382"/>
                    <a:pt x="173" y="384"/>
                  </a:cubicBezTo>
                  <a:cubicBezTo>
                    <a:pt x="169" y="389"/>
                    <a:pt x="165" y="393"/>
                    <a:pt x="163" y="393"/>
                  </a:cubicBezTo>
                  <a:cubicBezTo>
                    <a:pt x="161" y="393"/>
                    <a:pt x="160" y="391"/>
                    <a:pt x="159" y="385"/>
                  </a:cubicBezTo>
                  <a:cubicBezTo>
                    <a:pt x="156" y="376"/>
                    <a:pt x="157" y="361"/>
                    <a:pt x="164" y="353"/>
                  </a:cubicBezTo>
                  <a:cubicBezTo>
                    <a:pt x="166" y="351"/>
                    <a:pt x="169" y="350"/>
                    <a:pt x="171" y="350"/>
                  </a:cubicBezTo>
                  <a:cubicBezTo>
                    <a:pt x="179" y="350"/>
                    <a:pt x="189" y="363"/>
                    <a:pt x="192" y="363"/>
                  </a:cubicBezTo>
                  <a:cubicBezTo>
                    <a:pt x="192" y="363"/>
                    <a:pt x="193" y="362"/>
                    <a:pt x="193" y="362"/>
                  </a:cubicBezTo>
                  <a:cubicBezTo>
                    <a:pt x="197" y="353"/>
                    <a:pt x="199" y="337"/>
                    <a:pt x="200" y="329"/>
                  </a:cubicBezTo>
                  <a:cubicBezTo>
                    <a:pt x="199" y="316"/>
                    <a:pt x="191" y="323"/>
                    <a:pt x="191" y="313"/>
                  </a:cubicBezTo>
                  <a:cubicBezTo>
                    <a:pt x="190" y="292"/>
                    <a:pt x="211" y="304"/>
                    <a:pt x="213" y="286"/>
                  </a:cubicBezTo>
                  <a:cubicBezTo>
                    <a:pt x="214" y="272"/>
                    <a:pt x="210" y="263"/>
                    <a:pt x="204" y="259"/>
                  </a:cubicBezTo>
                  <a:lnTo>
                    <a:pt x="204" y="259"/>
                  </a:lnTo>
                  <a:cubicBezTo>
                    <a:pt x="207" y="261"/>
                    <a:pt x="210" y="263"/>
                    <a:pt x="214" y="263"/>
                  </a:cubicBezTo>
                  <a:cubicBezTo>
                    <a:pt x="216" y="263"/>
                    <a:pt x="218" y="262"/>
                    <a:pt x="220" y="261"/>
                  </a:cubicBezTo>
                  <a:cubicBezTo>
                    <a:pt x="229" y="255"/>
                    <a:pt x="245" y="239"/>
                    <a:pt x="248" y="223"/>
                  </a:cubicBezTo>
                  <a:cubicBezTo>
                    <a:pt x="248" y="222"/>
                    <a:pt x="248" y="222"/>
                    <a:pt x="248" y="222"/>
                  </a:cubicBezTo>
                  <a:cubicBezTo>
                    <a:pt x="246" y="222"/>
                    <a:pt x="243" y="223"/>
                    <a:pt x="241" y="223"/>
                  </a:cubicBezTo>
                  <a:cubicBezTo>
                    <a:pt x="239" y="223"/>
                    <a:pt x="238" y="222"/>
                    <a:pt x="238" y="218"/>
                  </a:cubicBezTo>
                  <a:cubicBezTo>
                    <a:pt x="240" y="208"/>
                    <a:pt x="246" y="196"/>
                    <a:pt x="252" y="188"/>
                  </a:cubicBezTo>
                  <a:cubicBezTo>
                    <a:pt x="259" y="179"/>
                    <a:pt x="269" y="175"/>
                    <a:pt x="273" y="167"/>
                  </a:cubicBezTo>
                  <a:cubicBezTo>
                    <a:pt x="281" y="154"/>
                    <a:pt x="272" y="147"/>
                    <a:pt x="284" y="137"/>
                  </a:cubicBezTo>
                  <a:cubicBezTo>
                    <a:pt x="291" y="132"/>
                    <a:pt x="302" y="139"/>
                    <a:pt x="306" y="127"/>
                  </a:cubicBezTo>
                  <a:cubicBezTo>
                    <a:pt x="309" y="114"/>
                    <a:pt x="299" y="107"/>
                    <a:pt x="315" y="91"/>
                  </a:cubicBezTo>
                  <a:lnTo>
                    <a:pt x="320" y="96"/>
                  </a:lnTo>
                  <a:cubicBezTo>
                    <a:pt x="324" y="97"/>
                    <a:pt x="324" y="99"/>
                    <a:pt x="320" y="103"/>
                  </a:cubicBezTo>
                  <a:cubicBezTo>
                    <a:pt x="320" y="104"/>
                    <a:pt x="320" y="104"/>
                    <a:pt x="320" y="104"/>
                  </a:cubicBezTo>
                  <a:cubicBezTo>
                    <a:pt x="322" y="104"/>
                    <a:pt x="343" y="77"/>
                    <a:pt x="347" y="75"/>
                  </a:cubicBezTo>
                  <a:cubicBezTo>
                    <a:pt x="355" y="67"/>
                    <a:pt x="364" y="71"/>
                    <a:pt x="372" y="64"/>
                  </a:cubicBezTo>
                  <a:cubicBezTo>
                    <a:pt x="381" y="56"/>
                    <a:pt x="381" y="55"/>
                    <a:pt x="393" y="49"/>
                  </a:cubicBezTo>
                  <a:cubicBezTo>
                    <a:pt x="401" y="46"/>
                    <a:pt x="406" y="45"/>
                    <a:pt x="411" y="45"/>
                  </a:cubicBezTo>
                  <a:cubicBezTo>
                    <a:pt x="415" y="45"/>
                    <a:pt x="418" y="45"/>
                    <a:pt x="423" y="46"/>
                  </a:cubicBezTo>
                  <a:cubicBezTo>
                    <a:pt x="439" y="46"/>
                    <a:pt x="446" y="37"/>
                    <a:pt x="463" y="35"/>
                  </a:cubicBezTo>
                  <a:cubicBezTo>
                    <a:pt x="480" y="36"/>
                    <a:pt x="484" y="50"/>
                    <a:pt x="498" y="53"/>
                  </a:cubicBezTo>
                  <a:cubicBezTo>
                    <a:pt x="500" y="54"/>
                    <a:pt x="503" y="54"/>
                    <a:pt x="505" y="54"/>
                  </a:cubicBezTo>
                  <a:cubicBezTo>
                    <a:pt x="512" y="54"/>
                    <a:pt x="519" y="51"/>
                    <a:pt x="526" y="51"/>
                  </a:cubicBezTo>
                  <a:cubicBezTo>
                    <a:pt x="527" y="51"/>
                    <a:pt x="529" y="51"/>
                    <a:pt x="531" y="52"/>
                  </a:cubicBezTo>
                  <a:cubicBezTo>
                    <a:pt x="548" y="56"/>
                    <a:pt x="536" y="71"/>
                    <a:pt x="534" y="75"/>
                  </a:cubicBezTo>
                  <a:cubicBezTo>
                    <a:pt x="545" y="75"/>
                    <a:pt x="555" y="75"/>
                    <a:pt x="565" y="74"/>
                  </a:cubicBezTo>
                  <a:cubicBezTo>
                    <a:pt x="567" y="73"/>
                    <a:pt x="569" y="73"/>
                    <a:pt x="571" y="73"/>
                  </a:cubicBezTo>
                  <a:cubicBezTo>
                    <a:pt x="586" y="73"/>
                    <a:pt x="580" y="83"/>
                    <a:pt x="576" y="90"/>
                  </a:cubicBezTo>
                  <a:lnTo>
                    <a:pt x="576" y="90"/>
                  </a:lnTo>
                  <a:cubicBezTo>
                    <a:pt x="577" y="89"/>
                    <a:pt x="578" y="88"/>
                    <a:pt x="580" y="88"/>
                  </a:cubicBezTo>
                  <a:cubicBezTo>
                    <a:pt x="590" y="88"/>
                    <a:pt x="610" y="108"/>
                    <a:pt x="618" y="108"/>
                  </a:cubicBezTo>
                  <a:cubicBezTo>
                    <a:pt x="619" y="108"/>
                    <a:pt x="620" y="108"/>
                    <a:pt x="621" y="107"/>
                  </a:cubicBezTo>
                  <a:cubicBezTo>
                    <a:pt x="625" y="117"/>
                    <a:pt x="629" y="128"/>
                    <a:pt x="638" y="139"/>
                  </a:cubicBezTo>
                  <a:cubicBezTo>
                    <a:pt x="640" y="138"/>
                    <a:pt x="641" y="137"/>
                    <a:pt x="642" y="137"/>
                  </a:cubicBezTo>
                  <a:cubicBezTo>
                    <a:pt x="646" y="137"/>
                    <a:pt x="650" y="143"/>
                    <a:pt x="658" y="151"/>
                  </a:cubicBezTo>
                  <a:cubicBezTo>
                    <a:pt x="670" y="163"/>
                    <a:pt x="684" y="165"/>
                    <a:pt x="694" y="177"/>
                  </a:cubicBezTo>
                  <a:cubicBezTo>
                    <a:pt x="697" y="179"/>
                    <a:pt x="698" y="220"/>
                    <a:pt x="712" y="221"/>
                  </a:cubicBezTo>
                  <a:cubicBezTo>
                    <a:pt x="712" y="221"/>
                    <a:pt x="712" y="221"/>
                    <a:pt x="712" y="221"/>
                  </a:cubicBezTo>
                  <a:cubicBezTo>
                    <a:pt x="716" y="221"/>
                    <a:pt x="719" y="206"/>
                    <a:pt x="723" y="206"/>
                  </a:cubicBezTo>
                  <a:cubicBezTo>
                    <a:pt x="725" y="206"/>
                    <a:pt x="727" y="208"/>
                    <a:pt x="729" y="214"/>
                  </a:cubicBezTo>
                  <a:cubicBezTo>
                    <a:pt x="734" y="228"/>
                    <a:pt x="732" y="232"/>
                    <a:pt x="746" y="239"/>
                  </a:cubicBezTo>
                  <a:cubicBezTo>
                    <a:pt x="746" y="239"/>
                    <a:pt x="759" y="241"/>
                    <a:pt x="759" y="243"/>
                  </a:cubicBezTo>
                  <a:cubicBezTo>
                    <a:pt x="759" y="247"/>
                    <a:pt x="755" y="248"/>
                    <a:pt x="751" y="248"/>
                  </a:cubicBezTo>
                  <a:cubicBezTo>
                    <a:pt x="749" y="248"/>
                    <a:pt x="746" y="248"/>
                    <a:pt x="744" y="248"/>
                  </a:cubicBezTo>
                  <a:cubicBezTo>
                    <a:pt x="740" y="248"/>
                    <a:pt x="737" y="248"/>
                    <a:pt x="738" y="251"/>
                  </a:cubicBezTo>
                  <a:cubicBezTo>
                    <a:pt x="739" y="254"/>
                    <a:pt x="749" y="259"/>
                    <a:pt x="750" y="259"/>
                  </a:cubicBezTo>
                  <a:cubicBezTo>
                    <a:pt x="758" y="263"/>
                    <a:pt x="760" y="266"/>
                    <a:pt x="766" y="275"/>
                  </a:cubicBezTo>
                  <a:lnTo>
                    <a:pt x="766" y="275"/>
                  </a:lnTo>
                  <a:cubicBezTo>
                    <a:pt x="764" y="273"/>
                    <a:pt x="763" y="272"/>
                    <a:pt x="762" y="272"/>
                  </a:cubicBezTo>
                  <a:cubicBezTo>
                    <a:pt x="760" y="272"/>
                    <a:pt x="759" y="276"/>
                    <a:pt x="757" y="277"/>
                  </a:cubicBezTo>
                  <a:cubicBezTo>
                    <a:pt x="758" y="277"/>
                    <a:pt x="758" y="277"/>
                    <a:pt x="758" y="277"/>
                  </a:cubicBezTo>
                  <a:cubicBezTo>
                    <a:pt x="763" y="277"/>
                    <a:pt x="769" y="290"/>
                    <a:pt x="774" y="295"/>
                  </a:cubicBezTo>
                  <a:cubicBezTo>
                    <a:pt x="775" y="294"/>
                    <a:pt x="776" y="293"/>
                    <a:pt x="777" y="293"/>
                  </a:cubicBezTo>
                  <a:cubicBezTo>
                    <a:pt x="778" y="293"/>
                    <a:pt x="779" y="294"/>
                    <a:pt x="780" y="295"/>
                  </a:cubicBezTo>
                  <a:cubicBezTo>
                    <a:pt x="790" y="303"/>
                    <a:pt x="803" y="319"/>
                    <a:pt x="797" y="323"/>
                  </a:cubicBezTo>
                  <a:cubicBezTo>
                    <a:pt x="792" y="330"/>
                    <a:pt x="808" y="355"/>
                    <a:pt x="816" y="355"/>
                  </a:cubicBezTo>
                  <a:cubicBezTo>
                    <a:pt x="817" y="355"/>
                    <a:pt x="818" y="354"/>
                    <a:pt x="818" y="354"/>
                  </a:cubicBezTo>
                  <a:cubicBezTo>
                    <a:pt x="825" y="360"/>
                    <a:pt x="836" y="381"/>
                    <a:pt x="843" y="381"/>
                  </a:cubicBezTo>
                  <a:cubicBezTo>
                    <a:pt x="844" y="381"/>
                    <a:pt x="845" y="381"/>
                    <a:pt x="845" y="380"/>
                  </a:cubicBezTo>
                  <a:cubicBezTo>
                    <a:pt x="857" y="406"/>
                    <a:pt x="878" y="466"/>
                    <a:pt x="908" y="472"/>
                  </a:cubicBezTo>
                  <a:cubicBezTo>
                    <a:pt x="876" y="490"/>
                    <a:pt x="943" y="495"/>
                    <a:pt x="946" y="509"/>
                  </a:cubicBezTo>
                  <a:cubicBezTo>
                    <a:pt x="947" y="523"/>
                    <a:pt x="941" y="533"/>
                    <a:pt x="960" y="547"/>
                  </a:cubicBezTo>
                  <a:cubicBezTo>
                    <a:pt x="964" y="550"/>
                    <a:pt x="991" y="560"/>
                    <a:pt x="995" y="560"/>
                  </a:cubicBezTo>
                  <a:cubicBezTo>
                    <a:pt x="995" y="560"/>
                    <a:pt x="995" y="560"/>
                    <a:pt x="995" y="560"/>
                  </a:cubicBezTo>
                  <a:lnTo>
                    <a:pt x="995" y="560"/>
                  </a:lnTo>
                  <a:cubicBezTo>
                    <a:pt x="995" y="572"/>
                    <a:pt x="979" y="565"/>
                    <a:pt x="999" y="591"/>
                  </a:cubicBezTo>
                  <a:cubicBezTo>
                    <a:pt x="1003" y="596"/>
                    <a:pt x="1005" y="597"/>
                    <a:pt x="1007" y="597"/>
                  </a:cubicBezTo>
                  <a:cubicBezTo>
                    <a:pt x="1009" y="597"/>
                    <a:pt x="1010" y="596"/>
                    <a:pt x="1012" y="596"/>
                  </a:cubicBezTo>
                  <a:cubicBezTo>
                    <a:pt x="1014" y="596"/>
                    <a:pt x="1017" y="597"/>
                    <a:pt x="1021" y="604"/>
                  </a:cubicBezTo>
                  <a:cubicBezTo>
                    <a:pt x="1016" y="606"/>
                    <a:pt x="1002" y="609"/>
                    <a:pt x="1005" y="619"/>
                  </a:cubicBezTo>
                  <a:cubicBezTo>
                    <a:pt x="1008" y="628"/>
                    <a:pt x="1020" y="644"/>
                    <a:pt x="1026" y="644"/>
                  </a:cubicBezTo>
                  <a:cubicBezTo>
                    <a:pt x="1026" y="644"/>
                    <a:pt x="1027" y="644"/>
                    <a:pt x="1027" y="644"/>
                  </a:cubicBezTo>
                  <a:cubicBezTo>
                    <a:pt x="1027" y="644"/>
                    <a:pt x="1027" y="644"/>
                    <a:pt x="1028" y="644"/>
                  </a:cubicBezTo>
                  <a:cubicBezTo>
                    <a:pt x="1033" y="644"/>
                    <a:pt x="1053" y="674"/>
                    <a:pt x="1057" y="679"/>
                  </a:cubicBezTo>
                  <a:cubicBezTo>
                    <a:pt x="1064" y="688"/>
                    <a:pt x="1085" y="716"/>
                    <a:pt x="1081" y="725"/>
                  </a:cubicBezTo>
                  <a:cubicBezTo>
                    <a:pt x="1078" y="736"/>
                    <a:pt x="1081" y="751"/>
                    <a:pt x="1099" y="767"/>
                  </a:cubicBezTo>
                  <a:cubicBezTo>
                    <a:pt x="1107" y="775"/>
                    <a:pt x="1113" y="771"/>
                    <a:pt x="1122" y="784"/>
                  </a:cubicBezTo>
                  <a:cubicBezTo>
                    <a:pt x="1130" y="794"/>
                    <a:pt x="1136" y="807"/>
                    <a:pt x="1141" y="819"/>
                  </a:cubicBezTo>
                  <a:cubicBezTo>
                    <a:pt x="1142" y="821"/>
                    <a:pt x="1165" y="865"/>
                    <a:pt x="1168" y="865"/>
                  </a:cubicBezTo>
                  <a:cubicBezTo>
                    <a:pt x="1168" y="865"/>
                    <a:pt x="1168" y="865"/>
                    <a:pt x="1168" y="865"/>
                  </a:cubicBezTo>
                  <a:cubicBezTo>
                    <a:pt x="1169" y="861"/>
                    <a:pt x="1170" y="860"/>
                    <a:pt x="1172" y="860"/>
                  </a:cubicBezTo>
                  <a:cubicBezTo>
                    <a:pt x="1179" y="860"/>
                    <a:pt x="1192" y="896"/>
                    <a:pt x="1198" y="908"/>
                  </a:cubicBezTo>
                  <a:cubicBezTo>
                    <a:pt x="1204" y="921"/>
                    <a:pt x="1211" y="933"/>
                    <a:pt x="1218" y="943"/>
                  </a:cubicBezTo>
                  <a:cubicBezTo>
                    <a:pt x="1222" y="950"/>
                    <a:pt x="1224" y="952"/>
                    <a:pt x="1225" y="952"/>
                  </a:cubicBezTo>
                  <a:cubicBezTo>
                    <a:pt x="1226" y="952"/>
                    <a:pt x="1226" y="950"/>
                    <a:pt x="1226" y="949"/>
                  </a:cubicBezTo>
                  <a:cubicBezTo>
                    <a:pt x="1226" y="948"/>
                    <a:pt x="1226" y="948"/>
                    <a:pt x="1226" y="948"/>
                  </a:cubicBezTo>
                  <a:cubicBezTo>
                    <a:pt x="1229" y="948"/>
                    <a:pt x="1237" y="969"/>
                    <a:pt x="1237" y="970"/>
                  </a:cubicBezTo>
                  <a:cubicBezTo>
                    <a:pt x="1242" y="978"/>
                    <a:pt x="1246" y="986"/>
                    <a:pt x="1251" y="993"/>
                  </a:cubicBezTo>
                  <a:cubicBezTo>
                    <a:pt x="1257" y="1000"/>
                    <a:pt x="1279" y="1023"/>
                    <a:pt x="1272" y="1027"/>
                  </a:cubicBezTo>
                  <a:cubicBezTo>
                    <a:pt x="1265" y="1032"/>
                    <a:pt x="1276" y="1054"/>
                    <a:pt x="1286" y="1067"/>
                  </a:cubicBezTo>
                  <a:cubicBezTo>
                    <a:pt x="1289" y="1071"/>
                    <a:pt x="1291" y="1072"/>
                    <a:pt x="1293" y="1072"/>
                  </a:cubicBezTo>
                  <a:cubicBezTo>
                    <a:pt x="1294" y="1072"/>
                    <a:pt x="1296" y="1071"/>
                    <a:pt x="1297" y="1071"/>
                  </a:cubicBezTo>
                  <a:cubicBezTo>
                    <a:pt x="1299" y="1071"/>
                    <a:pt x="1301" y="1073"/>
                    <a:pt x="1305" y="1080"/>
                  </a:cubicBezTo>
                  <a:cubicBezTo>
                    <a:pt x="1299" y="1082"/>
                    <a:pt x="1293" y="1081"/>
                    <a:pt x="1301" y="1095"/>
                  </a:cubicBezTo>
                  <a:cubicBezTo>
                    <a:pt x="1303" y="1099"/>
                    <a:pt x="1305" y="1101"/>
                    <a:pt x="1307" y="1101"/>
                  </a:cubicBezTo>
                  <a:cubicBezTo>
                    <a:pt x="1313" y="1101"/>
                    <a:pt x="1312" y="1065"/>
                    <a:pt x="1308" y="1053"/>
                  </a:cubicBezTo>
                  <a:cubicBezTo>
                    <a:pt x="1302" y="1039"/>
                    <a:pt x="1286" y="1019"/>
                    <a:pt x="1295" y="1015"/>
                  </a:cubicBezTo>
                  <a:cubicBezTo>
                    <a:pt x="1291" y="1005"/>
                    <a:pt x="1274" y="984"/>
                    <a:pt x="1282" y="980"/>
                  </a:cubicBezTo>
                  <a:lnTo>
                    <a:pt x="1282" y="980"/>
                  </a:lnTo>
                  <a:cubicBezTo>
                    <a:pt x="1279" y="981"/>
                    <a:pt x="1275" y="992"/>
                    <a:pt x="1270" y="992"/>
                  </a:cubicBezTo>
                  <a:cubicBezTo>
                    <a:pt x="1268" y="992"/>
                    <a:pt x="1266" y="991"/>
                    <a:pt x="1264" y="987"/>
                  </a:cubicBezTo>
                  <a:cubicBezTo>
                    <a:pt x="1257" y="976"/>
                    <a:pt x="1259" y="949"/>
                    <a:pt x="1248" y="939"/>
                  </a:cubicBezTo>
                  <a:cubicBezTo>
                    <a:pt x="1247" y="938"/>
                    <a:pt x="1247" y="938"/>
                    <a:pt x="1246" y="938"/>
                  </a:cubicBezTo>
                  <a:cubicBezTo>
                    <a:pt x="1244" y="938"/>
                    <a:pt x="1243" y="944"/>
                    <a:pt x="1243" y="945"/>
                  </a:cubicBezTo>
                  <a:cubicBezTo>
                    <a:pt x="1242" y="945"/>
                    <a:pt x="1242" y="945"/>
                    <a:pt x="1241" y="945"/>
                  </a:cubicBezTo>
                  <a:cubicBezTo>
                    <a:pt x="1236" y="945"/>
                    <a:pt x="1230" y="934"/>
                    <a:pt x="1226" y="927"/>
                  </a:cubicBezTo>
                  <a:cubicBezTo>
                    <a:pt x="1220" y="916"/>
                    <a:pt x="1211" y="897"/>
                    <a:pt x="1219" y="897"/>
                  </a:cubicBezTo>
                  <a:cubicBezTo>
                    <a:pt x="1220" y="897"/>
                    <a:pt x="1221" y="897"/>
                    <a:pt x="1222" y="897"/>
                  </a:cubicBezTo>
                  <a:cubicBezTo>
                    <a:pt x="1230" y="900"/>
                    <a:pt x="1245" y="925"/>
                    <a:pt x="1251" y="925"/>
                  </a:cubicBezTo>
                  <a:cubicBezTo>
                    <a:pt x="1253" y="925"/>
                    <a:pt x="1253" y="924"/>
                    <a:pt x="1254" y="922"/>
                  </a:cubicBezTo>
                  <a:cubicBezTo>
                    <a:pt x="1258" y="908"/>
                    <a:pt x="1246" y="893"/>
                    <a:pt x="1236" y="892"/>
                  </a:cubicBezTo>
                  <a:cubicBezTo>
                    <a:pt x="1223" y="889"/>
                    <a:pt x="1193" y="833"/>
                    <a:pt x="1202" y="826"/>
                  </a:cubicBezTo>
                  <a:lnTo>
                    <a:pt x="1202" y="826"/>
                  </a:lnTo>
                  <a:cubicBezTo>
                    <a:pt x="1200" y="827"/>
                    <a:pt x="1197" y="831"/>
                    <a:pt x="1193" y="831"/>
                  </a:cubicBezTo>
                  <a:cubicBezTo>
                    <a:pt x="1191" y="831"/>
                    <a:pt x="1189" y="830"/>
                    <a:pt x="1188" y="828"/>
                  </a:cubicBezTo>
                  <a:cubicBezTo>
                    <a:pt x="1182" y="820"/>
                    <a:pt x="1171" y="805"/>
                    <a:pt x="1165" y="805"/>
                  </a:cubicBezTo>
                  <a:cubicBezTo>
                    <a:pt x="1164" y="805"/>
                    <a:pt x="1164" y="805"/>
                    <a:pt x="1163" y="805"/>
                  </a:cubicBezTo>
                  <a:lnTo>
                    <a:pt x="1163" y="805"/>
                  </a:lnTo>
                  <a:cubicBezTo>
                    <a:pt x="1176" y="798"/>
                    <a:pt x="1124" y="720"/>
                    <a:pt x="1112" y="703"/>
                  </a:cubicBezTo>
                  <a:cubicBezTo>
                    <a:pt x="1089" y="669"/>
                    <a:pt x="1068" y="652"/>
                    <a:pt x="1042" y="635"/>
                  </a:cubicBezTo>
                  <a:lnTo>
                    <a:pt x="1042" y="635"/>
                  </a:lnTo>
                  <a:cubicBezTo>
                    <a:pt x="1047" y="638"/>
                    <a:pt x="1059" y="644"/>
                    <a:pt x="1064" y="644"/>
                  </a:cubicBezTo>
                  <a:cubicBezTo>
                    <a:pt x="1067" y="644"/>
                    <a:pt x="1068" y="643"/>
                    <a:pt x="1067" y="640"/>
                  </a:cubicBezTo>
                  <a:cubicBezTo>
                    <a:pt x="1066" y="640"/>
                    <a:pt x="1057" y="628"/>
                    <a:pt x="1057" y="628"/>
                  </a:cubicBezTo>
                  <a:cubicBezTo>
                    <a:pt x="1053" y="623"/>
                    <a:pt x="1056" y="627"/>
                    <a:pt x="1057" y="622"/>
                  </a:cubicBezTo>
                  <a:cubicBezTo>
                    <a:pt x="1060" y="614"/>
                    <a:pt x="1056" y="602"/>
                    <a:pt x="1049" y="602"/>
                  </a:cubicBezTo>
                  <a:cubicBezTo>
                    <a:pt x="1048" y="602"/>
                    <a:pt x="1047" y="602"/>
                    <a:pt x="1045" y="603"/>
                  </a:cubicBezTo>
                  <a:cubicBezTo>
                    <a:pt x="1042" y="604"/>
                    <a:pt x="1041" y="606"/>
                    <a:pt x="1039" y="606"/>
                  </a:cubicBezTo>
                  <a:cubicBezTo>
                    <a:pt x="1037" y="606"/>
                    <a:pt x="1034" y="603"/>
                    <a:pt x="1030" y="596"/>
                  </a:cubicBezTo>
                  <a:cubicBezTo>
                    <a:pt x="1024" y="589"/>
                    <a:pt x="1018" y="580"/>
                    <a:pt x="1015" y="572"/>
                  </a:cubicBezTo>
                  <a:cubicBezTo>
                    <a:pt x="1012" y="566"/>
                    <a:pt x="1016" y="565"/>
                    <a:pt x="1014" y="562"/>
                  </a:cubicBezTo>
                  <a:lnTo>
                    <a:pt x="989" y="525"/>
                  </a:lnTo>
                  <a:cubicBezTo>
                    <a:pt x="985" y="518"/>
                    <a:pt x="980" y="516"/>
                    <a:pt x="977" y="516"/>
                  </a:cubicBezTo>
                  <a:cubicBezTo>
                    <a:pt x="970" y="516"/>
                    <a:pt x="966" y="524"/>
                    <a:pt x="968" y="528"/>
                  </a:cubicBezTo>
                  <a:lnTo>
                    <a:pt x="968" y="528"/>
                  </a:lnTo>
                  <a:cubicBezTo>
                    <a:pt x="961" y="517"/>
                    <a:pt x="958" y="486"/>
                    <a:pt x="954" y="474"/>
                  </a:cubicBezTo>
                  <a:cubicBezTo>
                    <a:pt x="950" y="465"/>
                    <a:pt x="947" y="459"/>
                    <a:pt x="945" y="459"/>
                  </a:cubicBezTo>
                  <a:cubicBezTo>
                    <a:pt x="944" y="459"/>
                    <a:pt x="944" y="461"/>
                    <a:pt x="945" y="467"/>
                  </a:cubicBezTo>
                  <a:cubicBezTo>
                    <a:pt x="945" y="473"/>
                    <a:pt x="945" y="482"/>
                    <a:pt x="942" y="482"/>
                  </a:cubicBezTo>
                  <a:cubicBezTo>
                    <a:pt x="940" y="482"/>
                    <a:pt x="938" y="479"/>
                    <a:pt x="934" y="471"/>
                  </a:cubicBezTo>
                  <a:cubicBezTo>
                    <a:pt x="928" y="459"/>
                    <a:pt x="924" y="448"/>
                    <a:pt x="922" y="437"/>
                  </a:cubicBezTo>
                  <a:cubicBezTo>
                    <a:pt x="921" y="436"/>
                    <a:pt x="920" y="427"/>
                    <a:pt x="919" y="425"/>
                  </a:cubicBezTo>
                  <a:lnTo>
                    <a:pt x="919" y="425"/>
                  </a:lnTo>
                  <a:cubicBezTo>
                    <a:pt x="921" y="429"/>
                    <a:pt x="913" y="440"/>
                    <a:pt x="909" y="440"/>
                  </a:cubicBezTo>
                  <a:cubicBezTo>
                    <a:pt x="909" y="440"/>
                    <a:pt x="909" y="440"/>
                    <a:pt x="909" y="440"/>
                  </a:cubicBezTo>
                  <a:cubicBezTo>
                    <a:pt x="904" y="438"/>
                    <a:pt x="900" y="406"/>
                    <a:pt x="899" y="403"/>
                  </a:cubicBezTo>
                  <a:cubicBezTo>
                    <a:pt x="897" y="391"/>
                    <a:pt x="896" y="387"/>
                    <a:pt x="895" y="387"/>
                  </a:cubicBezTo>
                  <a:cubicBezTo>
                    <a:pt x="892" y="387"/>
                    <a:pt x="892" y="418"/>
                    <a:pt x="891" y="418"/>
                  </a:cubicBezTo>
                  <a:cubicBezTo>
                    <a:pt x="891" y="418"/>
                    <a:pt x="891" y="418"/>
                    <a:pt x="891" y="418"/>
                  </a:cubicBezTo>
                  <a:cubicBezTo>
                    <a:pt x="885" y="414"/>
                    <a:pt x="879" y="378"/>
                    <a:pt x="872" y="378"/>
                  </a:cubicBezTo>
                  <a:cubicBezTo>
                    <a:pt x="871" y="378"/>
                    <a:pt x="870" y="378"/>
                    <a:pt x="870" y="378"/>
                  </a:cubicBezTo>
                  <a:cubicBezTo>
                    <a:pt x="878" y="372"/>
                    <a:pt x="821" y="303"/>
                    <a:pt x="811" y="291"/>
                  </a:cubicBezTo>
                  <a:cubicBezTo>
                    <a:pt x="798" y="275"/>
                    <a:pt x="787" y="266"/>
                    <a:pt x="775" y="253"/>
                  </a:cubicBezTo>
                  <a:cubicBezTo>
                    <a:pt x="765" y="243"/>
                    <a:pt x="768" y="229"/>
                    <a:pt x="759" y="223"/>
                  </a:cubicBezTo>
                  <a:cubicBezTo>
                    <a:pt x="754" y="220"/>
                    <a:pt x="738" y="214"/>
                    <a:pt x="733" y="208"/>
                  </a:cubicBezTo>
                  <a:lnTo>
                    <a:pt x="733" y="208"/>
                  </a:lnTo>
                  <a:cubicBezTo>
                    <a:pt x="733" y="209"/>
                    <a:pt x="743" y="210"/>
                    <a:pt x="750" y="210"/>
                  </a:cubicBezTo>
                  <a:cubicBezTo>
                    <a:pt x="757" y="210"/>
                    <a:pt x="762" y="208"/>
                    <a:pt x="749" y="200"/>
                  </a:cubicBezTo>
                  <a:cubicBezTo>
                    <a:pt x="740" y="194"/>
                    <a:pt x="729" y="181"/>
                    <a:pt x="722" y="181"/>
                  </a:cubicBezTo>
                  <a:cubicBezTo>
                    <a:pt x="721" y="181"/>
                    <a:pt x="720" y="181"/>
                    <a:pt x="719" y="182"/>
                  </a:cubicBezTo>
                  <a:cubicBezTo>
                    <a:pt x="718" y="182"/>
                    <a:pt x="718" y="183"/>
                    <a:pt x="717" y="183"/>
                  </a:cubicBezTo>
                  <a:cubicBezTo>
                    <a:pt x="712" y="183"/>
                    <a:pt x="706" y="166"/>
                    <a:pt x="701" y="166"/>
                  </a:cubicBezTo>
                  <a:cubicBezTo>
                    <a:pt x="700" y="166"/>
                    <a:pt x="700" y="166"/>
                    <a:pt x="700" y="166"/>
                  </a:cubicBezTo>
                  <a:cubicBezTo>
                    <a:pt x="706" y="161"/>
                    <a:pt x="708" y="154"/>
                    <a:pt x="696" y="137"/>
                  </a:cubicBezTo>
                  <a:cubicBezTo>
                    <a:pt x="693" y="133"/>
                    <a:pt x="688" y="132"/>
                    <a:pt x="682" y="132"/>
                  </a:cubicBezTo>
                  <a:cubicBezTo>
                    <a:pt x="678" y="132"/>
                    <a:pt x="673" y="133"/>
                    <a:pt x="669" y="133"/>
                  </a:cubicBezTo>
                  <a:cubicBezTo>
                    <a:pt x="664" y="133"/>
                    <a:pt x="659" y="132"/>
                    <a:pt x="655" y="130"/>
                  </a:cubicBezTo>
                  <a:cubicBezTo>
                    <a:pt x="621" y="110"/>
                    <a:pt x="641" y="85"/>
                    <a:pt x="647" y="78"/>
                  </a:cubicBezTo>
                  <a:cubicBezTo>
                    <a:pt x="627" y="75"/>
                    <a:pt x="610" y="72"/>
                    <a:pt x="590" y="69"/>
                  </a:cubicBezTo>
                  <a:cubicBezTo>
                    <a:pt x="589" y="60"/>
                    <a:pt x="587" y="52"/>
                    <a:pt x="579" y="42"/>
                  </a:cubicBezTo>
                  <a:cubicBezTo>
                    <a:pt x="578" y="43"/>
                    <a:pt x="577" y="44"/>
                    <a:pt x="576" y="44"/>
                  </a:cubicBezTo>
                  <a:cubicBezTo>
                    <a:pt x="569" y="44"/>
                    <a:pt x="555" y="35"/>
                    <a:pt x="547" y="33"/>
                  </a:cubicBezTo>
                  <a:cubicBezTo>
                    <a:pt x="545" y="32"/>
                    <a:pt x="539" y="31"/>
                    <a:pt x="533" y="31"/>
                  </a:cubicBezTo>
                  <a:cubicBezTo>
                    <a:pt x="524" y="31"/>
                    <a:pt x="515" y="32"/>
                    <a:pt x="516" y="34"/>
                  </a:cubicBezTo>
                  <a:cubicBezTo>
                    <a:pt x="508" y="25"/>
                    <a:pt x="530" y="14"/>
                    <a:pt x="493" y="13"/>
                  </a:cubicBezTo>
                  <a:cubicBezTo>
                    <a:pt x="489" y="13"/>
                    <a:pt x="487" y="13"/>
                    <a:pt x="484" y="13"/>
                  </a:cubicBezTo>
                  <a:cubicBezTo>
                    <a:pt x="464" y="13"/>
                    <a:pt x="459" y="10"/>
                    <a:pt x="4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7"/>
            <p:cNvSpPr/>
            <p:nvPr/>
          </p:nvSpPr>
          <p:spPr>
            <a:xfrm>
              <a:off x="8066860" y="3068946"/>
              <a:ext cx="395084" cy="902112"/>
            </a:xfrm>
            <a:custGeom>
              <a:avLst/>
              <a:gdLst/>
              <a:ahLst/>
              <a:cxnLst/>
              <a:rect l="l" t="t" r="r" b="b"/>
              <a:pathLst>
                <a:path w="2898" h="6617" extrusionOk="0">
                  <a:moveTo>
                    <a:pt x="739" y="205"/>
                  </a:moveTo>
                  <a:cubicBezTo>
                    <a:pt x="808" y="208"/>
                    <a:pt x="874" y="276"/>
                    <a:pt x="935" y="350"/>
                  </a:cubicBezTo>
                  <a:cubicBezTo>
                    <a:pt x="2284" y="1983"/>
                    <a:pt x="2674" y="4311"/>
                    <a:pt x="1936" y="6297"/>
                  </a:cubicBezTo>
                  <a:lnTo>
                    <a:pt x="1371" y="6400"/>
                  </a:lnTo>
                  <a:cubicBezTo>
                    <a:pt x="514" y="4597"/>
                    <a:pt x="212" y="2523"/>
                    <a:pt x="521" y="551"/>
                  </a:cubicBezTo>
                  <a:cubicBezTo>
                    <a:pt x="541" y="421"/>
                    <a:pt x="608" y="205"/>
                    <a:pt x="734" y="205"/>
                  </a:cubicBezTo>
                  <a:close/>
                  <a:moveTo>
                    <a:pt x="734" y="1"/>
                  </a:moveTo>
                  <a:cubicBezTo>
                    <a:pt x="526" y="1"/>
                    <a:pt x="370" y="198"/>
                    <a:pt x="319" y="520"/>
                  </a:cubicBezTo>
                  <a:cubicBezTo>
                    <a:pt x="1" y="2558"/>
                    <a:pt x="321" y="4702"/>
                    <a:pt x="1221" y="6559"/>
                  </a:cubicBezTo>
                  <a:cubicBezTo>
                    <a:pt x="1239" y="6594"/>
                    <a:pt x="1274" y="6616"/>
                    <a:pt x="1313" y="6616"/>
                  </a:cubicBezTo>
                  <a:cubicBezTo>
                    <a:pt x="1319" y="6616"/>
                    <a:pt x="1325" y="6615"/>
                    <a:pt x="1331" y="6614"/>
                  </a:cubicBezTo>
                  <a:lnTo>
                    <a:pt x="2030" y="6486"/>
                  </a:lnTo>
                  <a:cubicBezTo>
                    <a:pt x="2065" y="6480"/>
                    <a:pt x="2093" y="6456"/>
                    <a:pt x="2107" y="6422"/>
                  </a:cubicBezTo>
                  <a:cubicBezTo>
                    <a:pt x="2898" y="4359"/>
                    <a:pt x="2499" y="1924"/>
                    <a:pt x="1092" y="220"/>
                  </a:cubicBezTo>
                  <a:cubicBezTo>
                    <a:pt x="1035" y="152"/>
                    <a:pt x="917" y="9"/>
                    <a:pt x="750" y="1"/>
                  </a:cubicBezTo>
                  <a:cubicBezTo>
                    <a:pt x="744" y="1"/>
                    <a:pt x="739" y="1"/>
                    <a:pt x="7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7"/>
            <p:cNvSpPr/>
            <p:nvPr/>
          </p:nvSpPr>
          <p:spPr>
            <a:xfrm>
              <a:off x="8341020" y="3935339"/>
              <a:ext cx="273" cy="10089"/>
            </a:xfrm>
            <a:custGeom>
              <a:avLst/>
              <a:gdLst/>
              <a:ahLst/>
              <a:cxnLst/>
              <a:rect l="l" t="t" r="r" b="b"/>
              <a:pathLst>
                <a:path w="2" h="74" extrusionOk="0">
                  <a:moveTo>
                    <a:pt x="0" y="0"/>
                  </a:moveTo>
                  <a:lnTo>
                    <a:pt x="0" y="21"/>
                  </a:lnTo>
                  <a:cubicBezTo>
                    <a:pt x="0" y="23"/>
                    <a:pt x="0" y="26"/>
                    <a:pt x="1" y="31"/>
                  </a:cubicBezTo>
                  <a:lnTo>
                    <a:pt x="1" y="31"/>
                  </a:lnTo>
                  <a:cubicBezTo>
                    <a:pt x="1" y="34"/>
                    <a:pt x="0" y="39"/>
                    <a:pt x="0" y="39"/>
                  </a:cubicBezTo>
                  <a:lnTo>
                    <a:pt x="0" y="59"/>
                  </a:lnTo>
                  <a:lnTo>
                    <a:pt x="0" y="73"/>
                  </a:lnTo>
                  <a:cubicBezTo>
                    <a:pt x="1" y="73"/>
                    <a:pt x="1" y="73"/>
                    <a:pt x="1" y="71"/>
                  </a:cubicBezTo>
                  <a:lnTo>
                    <a:pt x="1" y="60"/>
                  </a:lnTo>
                  <a:lnTo>
                    <a:pt x="1" y="6"/>
                  </a:lnTo>
                  <a:cubicBezTo>
                    <a:pt x="1" y="5"/>
                    <a:pt x="1" y="5"/>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7"/>
            <p:cNvSpPr/>
            <p:nvPr/>
          </p:nvSpPr>
          <p:spPr>
            <a:xfrm>
              <a:off x="8119074" y="3095122"/>
              <a:ext cx="264753" cy="847034"/>
            </a:xfrm>
            <a:custGeom>
              <a:avLst/>
              <a:gdLst/>
              <a:ahLst/>
              <a:cxnLst/>
              <a:rect l="l" t="t" r="r" b="b"/>
              <a:pathLst>
                <a:path w="1942" h="6213" extrusionOk="0">
                  <a:moveTo>
                    <a:pt x="625" y="265"/>
                  </a:moveTo>
                  <a:cubicBezTo>
                    <a:pt x="627" y="265"/>
                    <a:pt x="630" y="266"/>
                    <a:pt x="634" y="270"/>
                  </a:cubicBezTo>
                  <a:cubicBezTo>
                    <a:pt x="639" y="278"/>
                    <a:pt x="645" y="289"/>
                    <a:pt x="639" y="289"/>
                  </a:cubicBezTo>
                  <a:cubicBezTo>
                    <a:pt x="639" y="289"/>
                    <a:pt x="638" y="289"/>
                    <a:pt x="637" y="289"/>
                  </a:cubicBezTo>
                  <a:cubicBezTo>
                    <a:pt x="629" y="287"/>
                    <a:pt x="623" y="276"/>
                    <a:pt x="617" y="268"/>
                  </a:cubicBezTo>
                  <a:cubicBezTo>
                    <a:pt x="619" y="267"/>
                    <a:pt x="622" y="265"/>
                    <a:pt x="625" y="265"/>
                  </a:cubicBezTo>
                  <a:close/>
                  <a:moveTo>
                    <a:pt x="744" y="454"/>
                  </a:moveTo>
                  <a:cubicBezTo>
                    <a:pt x="741" y="454"/>
                    <a:pt x="739" y="457"/>
                    <a:pt x="746" y="465"/>
                  </a:cubicBezTo>
                  <a:cubicBezTo>
                    <a:pt x="747" y="468"/>
                    <a:pt x="750" y="471"/>
                    <a:pt x="753" y="475"/>
                  </a:cubicBezTo>
                  <a:cubicBezTo>
                    <a:pt x="766" y="465"/>
                    <a:pt x="751" y="454"/>
                    <a:pt x="744" y="454"/>
                  </a:cubicBezTo>
                  <a:close/>
                  <a:moveTo>
                    <a:pt x="108" y="482"/>
                  </a:moveTo>
                  <a:cubicBezTo>
                    <a:pt x="108" y="482"/>
                    <a:pt x="108" y="482"/>
                    <a:pt x="108" y="483"/>
                  </a:cubicBezTo>
                  <a:cubicBezTo>
                    <a:pt x="108" y="482"/>
                    <a:pt x="108" y="482"/>
                    <a:pt x="108" y="482"/>
                  </a:cubicBezTo>
                  <a:close/>
                  <a:moveTo>
                    <a:pt x="841" y="530"/>
                  </a:moveTo>
                  <a:cubicBezTo>
                    <a:pt x="843" y="530"/>
                    <a:pt x="846" y="532"/>
                    <a:pt x="850" y="537"/>
                  </a:cubicBezTo>
                  <a:cubicBezTo>
                    <a:pt x="855" y="545"/>
                    <a:pt x="860" y="556"/>
                    <a:pt x="854" y="556"/>
                  </a:cubicBezTo>
                  <a:cubicBezTo>
                    <a:pt x="853" y="556"/>
                    <a:pt x="853" y="556"/>
                    <a:pt x="851" y="556"/>
                  </a:cubicBezTo>
                  <a:cubicBezTo>
                    <a:pt x="844" y="552"/>
                    <a:pt x="839" y="542"/>
                    <a:pt x="834" y="533"/>
                  </a:cubicBezTo>
                  <a:cubicBezTo>
                    <a:pt x="836" y="532"/>
                    <a:pt x="838" y="530"/>
                    <a:pt x="841" y="530"/>
                  </a:cubicBezTo>
                  <a:close/>
                  <a:moveTo>
                    <a:pt x="22" y="1630"/>
                  </a:moveTo>
                  <a:cubicBezTo>
                    <a:pt x="14" y="1645"/>
                    <a:pt x="17" y="1654"/>
                    <a:pt x="21" y="1654"/>
                  </a:cubicBezTo>
                  <a:cubicBezTo>
                    <a:pt x="24" y="1654"/>
                    <a:pt x="27" y="1650"/>
                    <a:pt x="27" y="1642"/>
                  </a:cubicBezTo>
                  <a:lnTo>
                    <a:pt x="22" y="1630"/>
                  </a:lnTo>
                  <a:close/>
                  <a:moveTo>
                    <a:pt x="17" y="2001"/>
                  </a:moveTo>
                  <a:cubicBezTo>
                    <a:pt x="17" y="2004"/>
                    <a:pt x="17" y="2006"/>
                    <a:pt x="17" y="2007"/>
                  </a:cubicBezTo>
                  <a:cubicBezTo>
                    <a:pt x="17" y="2005"/>
                    <a:pt x="17" y="2003"/>
                    <a:pt x="17" y="2001"/>
                  </a:cubicBezTo>
                  <a:close/>
                  <a:moveTo>
                    <a:pt x="1608" y="2052"/>
                  </a:moveTo>
                  <a:lnTo>
                    <a:pt x="1608" y="2052"/>
                  </a:lnTo>
                  <a:lnTo>
                    <a:pt x="1608" y="2052"/>
                  </a:lnTo>
                  <a:cubicBezTo>
                    <a:pt x="1608" y="2052"/>
                    <a:pt x="1608" y="2052"/>
                    <a:pt x="1608" y="2052"/>
                  </a:cubicBezTo>
                  <a:close/>
                  <a:moveTo>
                    <a:pt x="35" y="2199"/>
                  </a:moveTo>
                  <a:cubicBezTo>
                    <a:pt x="38" y="2199"/>
                    <a:pt x="41" y="2206"/>
                    <a:pt x="41" y="2220"/>
                  </a:cubicBezTo>
                  <a:cubicBezTo>
                    <a:pt x="41" y="2228"/>
                    <a:pt x="38" y="2232"/>
                    <a:pt x="36" y="2232"/>
                  </a:cubicBezTo>
                  <a:cubicBezTo>
                    <a:pt x="33" y="2232"/>
                    <a:pt x="30" y="2228"/>
                    <a:pt x="30" y="2220"/>
                  </a:cubicBezTo>
                  <a:cubicBezTo>
                    <a:pt x="30" y="2206"/>
                    <a:pt x="33" y="2199"/>
                    <a:pt x="35" y="2199"/>
                  </a:cubicBezTo>
                  <a:close/>
                  <a:moveTo>
                    <a:pt x="31" y="2372"/>
                  </a:moveTo>
                  <a:cubicBezTo>
                    <a:pt x="31" y="2373"/>
                    <a:pt x="31" y="2373"/>
                    <a:pt x="31" y="2373"/>
                  </a:cubicBezTo>
                  <a:cubicBezTo>
                    <a:pt x="31" y="2374"/>
                    <a:pt x="31" y="2375"/>
                    <a:pt x="31" y="2376"/>
                  </a:cubicBezTo>
                  <a:lnTo>
                    <a:pt x="31" y="2376"/>
                  </a:lnTo>
                  <a:cubicBezTo>
                    <a:pt x="31" y="2374"/>
                    <a:pt x="31" y="2373"/>
                    <a:pt x="31" y="2372"/>
                  </a:cubicBezTo>
                  <a:close/>
                  <a:moveTo>
                    <a:pt x="58" y="2726"/>
                  </a:moveTo>
                  <a:cubicBezTo>
                    <a:pt x="61" y="2726"/>
                    <a:pt x="63" y="2729"/>
                    <a:pt x="64" y="2737"/>
                  </a:cubicBezTo>
                  <a:lnTo>
                    <a:pt x="47" y="2739"/>
                  </a:lnTo>
                  <a:cubicBezTo>
                    <a:pt x="49" y="2732"/>
                    <a:pt x="54" y="2726"/>
                    <a:pt x="58" y="2726"/>
                  </a:cubicBezTo>
                  <a:close/>
                  <a:moveTo>
                    <a:pt x="1823" y="2887"/>
                  </a:moveTo>
                  <a:lnTo>
                    <a:pt x="1826" y="2898"/>
                  </a:lnTo>
                  <a:cubicBezTo>
                    <a:pt x="1824" y="2905"/>
                    <a:pt x="1821" y="2912"/>
                    <a:pt x="1816" y="2912"/>
                  </a:cubicBezTo>
                  <a:cubicBezTo>
                    <a:pt x="1812" y="2894"/>
                    <a:pt x="1814" y="2888"/>
                    <a:pt x="1823" y="2887"/>
                  </a:cubicBezTo>
                  <a:close/>
                  <a:moveTo>
                    <a:pt x="78" y="3067"/>
                  </a:moveTo>
                  <a:lnTo>
                    <a:pt x="78" y="3067"/>
                  </a:lnTo>
                  <a:cubicBezTo>
                    <a:pt x="73" y="3082"/>
                    <a:pt x="75" y="3091"/>
                    <a:pt x="84" y="3091"/>
                  </a:cubicBezTo>
                  <a:cubicBezTo>
                    <a:pt x="85" y="3091"/>
                    <a:pt x="85" y="3091"/>
                    <a:pt x="86" y="3091"/>
                  </a:cubicBezTo>
                  <a:lnTo>
                    <a:pt x="85" y="3078"/>
                  </a:lnTo>
                  <a:lnTo>
                    <a:pt x="78" y="3067"/>
                  </a:lnTo>
                  <a:close/>
                  <a:moveTo>
                    <a:pt x="1830" y="3207"/>
                  </a:moveTo>
                  <a:cubicBezTo>
                    <a:pt x="1828" y="3207"/>
                    <a:pt x="1827" y="3210"/>
                    <a:pt x="1827" y="3218"/>
                  </a:cubicBezTo>
                  <a:cubicBezTo>
                    <a:pt x="1827" y="3222"/>
                    <a:pt x="1828" y="3227"/>
                    <a:pt x="1829" y="3230"/>
                  </a:cubicBezTo>
                  <a:cubicBezTo>
                    <a:pt x="1847" y="3228"/>
                    <a:pt x="1836" y="3207"/>
                    <a:pt x="1830" y="3207"/>
                  </a:cubicBezTo>
                  <a:close/>
                  <a:moveTo>
                    <a:pt x="141" y="3428"/>
                  </a:moveTo>
                  <a:cubicBezTo>
                    <a:pt x="147" y="3428"/>
                    <a:pt x="154" y="3440"/>
                    <a:pt x="150" y="3451"/>
                  </a:cubicBezTo>
                  <a:cubicBezTo>
                    <a:pt x="148" y="3458"/>
                    <a:pt x="143" y="3463"/>
                    <a:pt x="139" y="3463"/>
                  </a:cubicBezTo>
                  <a:cubicBezTo>
                    <a:pt x="134" y="3463"/>
                    <a:pt x="130" y="3457"/>
                    <a:pt x="132" y="3442"/>
                  </a:cubicBezTo>
                  <a:cubicBezTo>
                    <a:pt x="134" y="3435"/>
                    <a:pt x="136" y="3428"/>
                    <a:pt x="141" y="3428"/>
                  </a:cubicBezTo>
                  <a:cubicBezTo>
                    <a:pt x="141" y="3428"/>
                    <a:pt x="141" y="3428"/>
                    <a:pt x="141" y="3428"/>
                  </a:cubicBezTo>
                  <a:close/>
                  <a:moveTo>
                    <a:pt x="225" y="3845"/>
                  </a:moveTo>
                  <a:cubicBezTo>
                    <a:pt x="227" y="3845"/>
                    <a:pt x="229" y="3848"/>
                    <a:pt x="231" y="3855"/>
                  </a:cubicBezTo>
                  <a:cubicBezTo>
                    <a:pt x="232" y="3864"/>
                    <a:pt x="230" y="3868"/>
                    <a:pt x="227" y="3868"/>
                  </a:cubicBezTo>
                  <a:cubicBezTo>
                    <a:pt x="225" y="3868"/>
                    <a:pt x="221" y="3865"/>
                    <a:pt x="219" y="3857"/>
                  </a:cubicBezTo>
                  <a:cubicBezTo>
                    <a:pt x="221" y="3852"/>
                    <a:pt x="223" y="3845"/>
                    <a:pt x="225" y="3845"/>
                  </a:cubicBezTo>
                  <a:close/>
                  <a:moveTo>
                    <a:pt x="272" y="4000"/>
                  </a:moveTo>
                  <a:lnTo>
                    <a:pt x="272" y="4000"/>
                  </a:lnTo>
                  <a:cubicBezTo>
                    <a:pt x="272" y="4000"/>
                    <a:pt x="272" y="4000"/>
                    <a:pt x="272" y="4000"/>
                  </a:cubicBezTo>
                  <a:lnTo>
                    <a:pt x="272" y="4000"/>
                  </a:lnTo>
                  <a:cubicBezTo>
                    <a:pt x="272" y="4000"/>
                    <a:pt x="272" y="4000"/>
                    <a:pt x="272" y="4000"/>
                  </a:cubicBezTo>
                  <a:close/>
                  <a:moveTo>
                    <a:pt x="331" y="0"/>
                  </a:moveTo>
                  <a:cubicBezTo>
                    <a:pt x="319" y="0"/>
                    <a:pt x="289" y="12"/>
                    <a:pt x="288" y="18"/>
                  </a:cubicBezTo>
                  <a:cubicBezTo>
                    <a:pt x="283" y="30"/>
                    <a:pt x="289" y="35"/>
                    <a:pt x="263" y="49"/>
                  </a:cubicBezTo>
                  <a:cubicBezTo>
                    <a:pt x="243" y="63"/>
                    <a:pt x="224" y="83"/>
                    <a:pt x="213" y="106"/>
                  </a:cubicBezTo>
                  <a:cubicBezTo>
                    <a:pt x="206" y="121"/>
                    <a:pt x="210" y="137"/>
                    <a:pt x="204" y="147"/>
                  </a:cubicBezTo>
                  <a:cubicBezTo>
                    <a:pt x="194" y="164"/>
                    <a:pt x="177" y="159"/>
                    <a:pt x="166" y="180"/>
                  </a:cubicBezTo>
                  <a:cubicBezTo>
                    <a:pt x="162" y="189"/>
                    <a:pt x="167" y="190"/>
                    <a:pt x="171" y="190"/>
                  </a:cubicBezTo>
                  <a:cubicBezTo>
                    <a:pt x="172" y="190"/>
                    <a:pt x="174" y="190"/>
                    <a:pt x="175" y="190"/>
                  </a:cubicBezTo>
                  <a:cubicBezTo>
                    <a:pt x="176" y="190"/>
                    <a:pt x="177" y="190"/>
                    <a:pt x="177" y="190"/>
                  </a:cubicBezTo>
                  <a:cubicBezTo>
                    <a:pt x="173" y="201"/>
                    <a:pt x="157" y="201"/>
                    <a:pt x="157" y="215"/>
                  </a:cubicBezTo>
                  <a:cubicBezTo>
                    <a:pt x="157" y="219"/>
                    <a:pt x="183" y="233"/>
                    <a:pt x="169" y="248"/>
                  </a:cubicBezTo>
                  <a:cubicBezTo>
                    <a:pt x="166" y="250"/>
                    <a:pt x="164" y="251"/>
                    <a:pt x="162" y="251"/>
                  </a:cubicBezTo>
                  <a:cubicBezTo>
                    <a:pt x="161" y="251"/>
                    <a:pt x="160" y="251"/>
                    <a:pt x="159" y="251"/>
                  </a:cubicBezTo>
                  <a:cubicBezTo>
                    <a:pt x="156" y="251"/>
                    <a:pt x="153" y="252"/>
                    <a:pt x="149" y="259"/>
                  </a:cubicBezTo>
                  <a:cubicBezTo>
                    <a:pt x="146" y="265"/>
                    <a:pt x="142" y="277"/>
                    <a:pt x="142" y="285"/>
                  </a:cubicBezTo>
                  <a:cubicBezTo>
                    <a:pt x="141" y="304"/>
                    <a:pt x="159" y="283"/>
                    <a:pt x="151" y="317"/>
                  </a:cubicBezTo>
                  <a:cubicBezTo>
                    <a:pt x="149" y="317"/>
                    <a:pt x="148" y="316"/>
                    <a:pt x="146" y="316"/>
                  </a:cubicBezTo>
                  <a:cubicBezTo>
                    <a:pt x="142" y="316"/>
                    <a:pt x="137" y="319"/>
                    <a:pt x="132" y="325"/>
                  </a:cubicBezTo>
                  <a:cubicBezTo>
                    <a:pt x="127" y="337"/>
                    <a:pt x="118" y="359"/>
                    <a:pt x="129" y="361"/>
                  </a:cubicBezTo>
                  <a:lnTo>
                    <a:pt x="129" y="361"/>
                  </a:lnTo>
                  <a:cubicBezTo>
                    <a:pt x="128" y="361"/>
                    <a:pt x="127" y="361"/>
                    <a:pt x="127" y="361"/>
                  </a:cubicBezTo>
                  <a:cubicBezTo>
                    <a:pt x="115" y="361"/>
                    <a:pt x="116" y="379"/>
                    <a:pt x="121" y="396"/>
                  </a:cubicBezTo>
                  <a:cubicBezTo>
                    <a:pt x="120" y="396"/>
                    <a:pt x="120" y="396"/>
                    <a:pt x="120" y="396"/>
                  </a:cubicBezTo>
                  <a:cubicBezTo>
                    <a:pt x="110" y="396"/>
                    <a:pt x="110" y="469"/>
                    <a:pt x="108" y="482"/>
                  </a:cubicBezTo>
                  <a:lnTo>
                    <a:pt x="108" y="482"/>
                  </a:lnTo>
                  <a:cubicBezTo>
                    <a:pt x="111" y="466"/>
                    <a:pt x="115" y="459"/>
                    <a:pt x="118" y="459"/>
                  </a:cubicBezTo>
                  <a:cubicBezTo>
                    <a:pt x="121" y="459"/>
                    <a:pt x="123" y="470"/>
                    <a:pt x="118" y="489"/>
                  </a:cubicBezTo>
                  <a:cubicBezTo>
                    <a:pt x="111" y="511"/>
                    <a:pt x="107" y="536"/>
                    <a:pt x="103" y="560"/>
                  </a:cubicBezTo>
                  <a:cubicBezTo>
                    <a:pt x="103" y="560"/>
                    <a:pt x="103" y="560"/>
                    <a:pt x="104" y="560"/>
                  </a:cubicBezTo>
                  <a:cubicBezTo>
                    <a:pt x="116" y="560"/>
                    <a:pt x="126" y="501"/>
                    <a:pt x="131" y="482"/>
                  </a:cubicBezTo>
                  <a:lnTo>
                    <a:pt x="131" y="482"/>
                  </a:lnTo>
                  <a:lnTo>
                    <a:pt x="123" y="538"/>
                  </a:lnTo>
                  <a:cubicBezTo>
                    <a:pt x="121" y="551"/>
                    <a:pt x="117" y="570"/>
                    <a:pt x="109" y="575"/>
                  </a:cubicBezTo>
                  <a:cubicBezTo>
                    <a:pt x="108" y="576"/>
                    <a:pt x="107" y="576"/>
                    <a:pt x="107" y="576"/>
                  </a:cubicBezTo>
                  <a:cubicBezTo>
                    <a:pt x="104" y="576"/>
                    <a:pt x="103" y="573"/>
                    <a:pt x="100" y="573"/>
                  </a:cubicBezTo>
                  <a:cubicBezTo>
                    <a:pt x="99" y="573"/>
                    <a:pt x="97" y="575"/>
                    <a:pt x="94" y="580"/>
                  </a:cubicBezTo>
                  <a:cubicBezTo>
                    <a:pt x="82" y="611"/>
                    <a:pt x="96" y="622"/>
                    <a:pt x="93" y="652"/>
                  </a:cubicBezTo>
                  <a:cubicBezTo>
                    <a:pt x="89" y="678"/>
                    <a:pt x="80" y="695"/>
                    <a:pt x="70" y="710"/>
                  </a:cubicBezTo>
                  <a:cubicBezTo>
                    <a:pt x="77" y="711"/>
                    <a:pt x="84" y="732"/>
                    <a:pt x="86" y="745"/>
                  </a:cubicBezTo>
                  <a:cubicBezTo>
                    <a:pt x="88" y="758"/>
                    <a:pt x="84" y="758"/>
                    <a:pt x="81" y="758"/>
                  </a:cubicBezTo>
                  <a:cubicBezTo>
                    <a:pt x="81" y="758"/>
                    <a:pt x="80" y="758"/>
                    <a:pt x="80" y="758"/>
                  </a:cubicBezTo>
                  <a:cubicBezTo>
                    <a:pt x="78" y="758"/>
                    <a:pt x="77" y="759"/>
                    <a:pt x="77" y="760"/>
                  </a:cubicBezTo>
                  <a:cubicBezTo>
                    <a:pt x="76" y="763"/>
                    <a:pt x="77" y="766"/>
                    <a:pt x="77" y="767"/>
                  </a:cubicBezTo>
                  <a:lnTo>
                    <a:pt x="77" y="767"/>
                  </a:lnTo>
                  <a:cubicBezTo>
                    <a:pt x="76" y="767"/>
                    <a:pt x="75" y="767"/>
                    <a:pt x="74" y="767"/>
                  </a:cubicBezTo>
                  <a:cubicBezTo>
                    <a:pt x="72" y="767"/>
                    <a:pt x="71" y="767"/>
                    <a:pt x="70" y="769"/>
                  </a:cubicBezTo>
                  <a:cubicBezTo>
                    <a:pt x="66" y="779"/>
                    <a:pt x="65" y="805"/>
                    <a:pt x="65" y="817"/>
                  </a:cubicBezTo>
                  <a:cubicBezTo>
                    <a:pt x="64" y="830"/>
                    <a:pt x="63" y="854"/>
                    <a:pt x="68" y="864"/>
                  </a:cubicBezTo>
                  <a:cubicBezTo>
                    <a:pt x="72" y="869"/>
                    <a:pt x="74" y="871"/>
                    <a:pt x="72" y="883"/>
                  </a:cubicBezTo>
                  <a:cubicBezTo>
                    <a:pt x="71" y="890"/>
                    <a:pt x="67" y="897"/>
                    <a:pt x="64" y="899"/>
                  </a:cubicBezTo>
                  <a:cubicBezTo>
                    <a:pt x="59" y="902"/>
                    <a:pt x="60" y="904"/>
                    <a:pt x="59" y="915"/>
                  </a:cubicBezTo>
                  <a:cubicBezTo>
                    <a:pt x="58" y="929"/>
                    <a:pt x="62" y="942"/>
                    <a:pt x="63" y="957"/>
                  </a:cubicBezTo>
                  <a:cubicBezTo>
                    <a:pt x="63" y="971"/>
                    <a:pt x="62" y="986"/>
                    <a:pt x="59" y="1000"/>
                  </a:cubicBezTo>
                  <a:cubicBezTo>
                    <a:pt x="58" y="1009"/>
                    <a:pt x="50" y="1021"/>
                    <a:pt x="49" y="1027"/>
                  </a:cubicBezTo>
                  <a:cubicBezTo>
                    <a:pt x="49" y="1029"/>
                    <a:pt x="49" y="1029"/>
                    <a:pt x="50" y="1029"/>
                  </a:cubicBezTo>
                  <a:cubicBezTo>
                    <a:pt x="50" y="1029"/>
                    <a:pt x="51" y="1029"/>
                    <a:pt x="52" y="1029"/>
                  </a:cubicBezTo>
                  <a:cubicBezTo>
                    <a:pt x="52" y="1029"/>
                    <a:pt x="53" y="1029"/>
                    <a:pt x="52" y="1030"/>
                  </a:cubicBezTo>
                  <a:lnTo>
                    <a:pt x="52" y="1042"/>
                  </a:lnTo>
                  <a:lnTo>
                    <a:pt x="45" y="1100"/>
                  </a:lnTo>
                  <a:cubicBezTo>
                    <a:pt x="44" y="1119"/>
                    <a:pt x="38" y="1158"/>
                    <a:pt x="50" y="1160"/>
                  </a:cubicBezTo>
                  <a:lnTo>
                    <a:pt x="50" y="1160"/>
                  </a:lnTo>
                  <a:cubicBezTo>
                    <a:pt x="50" y="1160"/>
                    <a:pt x="50" y="1160"/>
                    <a:pt x="50" y="1160"/>
                  </a:cubicBezTo>
                  <a:cubicBezTo>
                    <a:pt x="41" y="1160"/>
                    <a:pt x="38" y="1199"/>
                    <a:pt x="37" y="1214"/>
                  </a:cubicBezTo>
                  <a:cubicBezTo>
                    <a:pt x="36" y="1236"/>
                    <a:pt x="43" y="1240"/>
                    <a:pt x="40" y="1260"/>
                  </a:cubicBezTo>
                  <a:cubicBezTo>
                    <a:pt x="39" y="1269"/>
                    <a:pt x="32" y="1262"/>
                    <a:pt x="29" y="1270"/>
                  </a:cubicBezTo>
                  <a:cubicBezTo>
                    <a:pt x="26" y="1279"/>
                    <a:pt x="26" y="1289"/>
                    <a:pt x="26" y="1298"/>
                  </a:cubicBezTo>
                  <a:cubicBezTo>
                    <a:pt x="26" y="1309"/>
                    <a:pt x="26" y="1322"/>
                    <a:pt x="29" y="1332"/>
                  </a:cubicBezTo>
                  <a:cubicBezTo>
                    <a:pt x="30" y="1336"/>
                    <a:pt x="32" y="1336"/>
                    <a:pt x="35" y="1336"/>
                  </a:cubicBezTo>
                  <a:cubicBezTo>
                    <a:pt x="36" y="1336"/>
                    <a:pt x="36" y="1336"/>
                    <a:pt x="37" y="1336"/>
                  </a:cubicBezTo>
                  <a:cubicBezTo>
                    <a:pt x="38" y="1336"/>
                    <a:pt x="39" y="1336"/>
                    <a:pt x="39" y="1336"/>
                  </a:cubicBezTo>
                  <a:cubicBezTo>
                    <a:pt x="39" y="1336"/>
                    <a:pt x="39" y="1336"/>
                    <a:pt x="38" y="1336"/>
                  </a:cubicBezTo>
                  <a:cubicBezTo>
                    <a:pt x="26" y="1336"/>
                    <a:pt x="34" y="1364"/>
                    <a:pt x="32" y="1376"/>
                  </a:cubicBezTo>
                  <a:cubicBezTo>
                    <a:pt x="32" y="1382"/>
                    <a:pt x="28" y="1383"/>
                    <a:pt x="25" y="1383"/>
                  </a:cubicBezTo>
                  <a:cubicBezTo>
                    <a:pt x="23" y="1383"/>
                    <a:pt x="21" y="1383"/>
                    <a:pt x="20" y="1383"/>
                  </a:cubicBezTo>
                  <a:cubicBezTo>
                    <a:pt x="15" y="1383"/>
                    <a:pt x="11" y="1384"/>
                    <a:pt x="12" y="1395"/>
                  </a:cubicBezTo>
                  <a:cubicBezTo>
                    <a:pt x="15" y="1423"/>
                    <a:pt x="32" y="1412"/>
                    <a:pt x="41" y="1423"/>
                  </a:cubicBezTo>
                  <a:cubicBezTo>
                    <a:pt x="48" y="1431"/>
                    <a:pt x="27" y="1453"/>
                    <a:pt x="25" y="1453"/>
                  </a:cubicBezTo>
                  <a:cubicBezTo>
                    <a:pt x="25" y="1453"/>
                    <a:pt x="25" y="1453"/>
                    <a:pt x="25" y="1453"/>
                  </a:cubicBezTo>
                  <a:lnTo>
                    <a:pt x="25" y="1453"/>
                  </a:lnTo>
                  <a:cubicBezTo>
                    <a:pt x="30" y="1458"/>
                    <a:pt x="32" y="1454"/>
                    <a:pt x="32" y="1469"/>
                  </a:cubicBezTo>
                  <a:cubicBezTo>
                    <a:pt x="31" y="1473"/>
                    <a:pt x="31" y="1484"/>
                    <a:pt x="32" y="1487"/>
                  </a:cubicBezTo>
                  <a:cubicBezTo>
                    <a:pt x="33" y="1490"/>
                    <a:pt x="35" y="1490"/>
                    <a:pt x="36" y="1490"/>
                  </a:cubicBezTo>
                  <a:cubicBezTo>
                    <a:pt x="37" y="1490"/>
                    <a:pt x="39" y="1490"/>
                    <a:pt x="40" y="1492"/>
                  </a:cubicBezTo>
                  <a:cubicBezTo>
                    <a:pt x="43" y="1496"/>
                    <a:pt x="42" y="1507"/>
                    <a:pt x="42" y="1514"/>
                  </a:cubicBezTo>
                  <a:cubicBezTo>
                    <a:pt x="41" y="1513"/>
                    <a:pt x="40" y="1513"/>
                    <a:pt x="39" y="1513"/>
                  </a:cubicBezTo>
                  <a:cubicBezTo>
                    <a:pt x="34" y="1513"/>
                    <a:pt x="31" y="1517"/>
                    <a:pt x="32" y="1531"/>
                  </a:cubicBezTo>
                  <a:cubicBezTo>
                    <a:pt x="35" y="1554"/>
                    <a:pt x="38" y="1558"/>
                    <a:pt x="26" y="1560"/>
                  </a:cubicBezTo>
                  <a:cubicBezTo>
                    <a:pt x="22" y="1561"/>
                    <a:pt x="21" y="1591"/>
                    <a:pt x="24" y="1594"/>
                  </a:cubicBezTo>
                  <a:cubicBezTo>
                    <a:pt x="26" y="1595"/>
                    <a:pt x="26" y="1595"/>
                    <a:pt x="27" y="1595"/>
                  </a:cubicBezTo>
                  <a:cubicBezTo>
                    <a:pt x="28" y="1595"/>
                    <a:pt x="29" y="1595"/>
                    <a:pt x="29" y="1595"/>
                  </a:cubicBezTo>
                  <a:cubicBezTo>
                    <a:pt x="30" y="1595"/>
                    <a:pt x="31" y="1596"/>
                    <a:pt x="31" y="1603"/>
                  </a:cubicBezTo>
                  <a:cubicBezTo>
                    <a:pt x="32" y="1618"/>
                    <a:pt x="31" y="1635"/>
                    <a:pt x="30" y="1650"/>
                  </a:cubicBezTo>
                  <a:cubicBezTo>
                    <a:pt x="28" y="1666"/>
                    <a:pt x="22" y="1667"/>
                    <a:pt x="18" y="1681"/>
                  </a:cubicBezTo>
                  <a:cubicBezTo>
                    <a:pt x="16" y="1694"/>
                    <a:pt x="14" y="1714"/>
                    <a:pt x="19" y="1724"/>
                  </a:cubicBezTo>
                  <a:cubicBezTo>
                    <a:pt x="25" y="1739"/>
                    <a:pt x="13" y="1770"/>
                    <a:pt x="11" y="1770"/>
                  </a:cubicBezTo>
                  <a:cubicBezTo>
                    <a:pt x="11" y="1770"/>
                    <a:pt x="11" y="1770"/>
                    <a:pt x="11" y="1770"/>
                  </a:cubicBezTo>
                  <a:lnTo>
                    <a:pt x="11" y="1770"/>
                  </a:lnTo>
                  <a:cubicBezTo>
                    <a:pt x="13" y="1774"/>
                    <a:pt x="15" y="1775"/>
                    <a:pt x="16" y="1775"/>
                  </a:cubicBezTo>
                  <a:cubicBezTo>
                    <a:pt x="23" y="1775"/>
                    <a:pt x="30" y="1752"/>
                    <a:pt x="34" y="1752"/>
                  </a:cubicBezTo>
                  <a:cubicBezTo>
                    <a:pt x="34" y="1752"/>
                    <a:pt x="34" y="1752"/>
                    <a:pt x="34" y="1752"/>
                  </a:cubicBezTo>
                  <a:cubicBezTo>
                    <a:pt x="36" y="1752"/>
                    <a:pt x="36" y="1771"/>
                    <a:pt x="32" y="1772"/>
                  </a:cubicBezTo>
                  <a:cubicBezTo>
                    <a:pt x="25" y="1773"/>
                    <a:pt x="28" y="1794"/>
                    <a:pt x="30" y="1804"/>
                  </a:cubicBezTo>
                  <a:cubicBezTo>
                    <a:pt x="34" y="1826"/>
                    <a:pt x="24" y="1817"/>
                    <a:pt x="17" y="1829"/>
                  </a:cubicBezTo>
                  <a:cubicBezTo>
                    <a:pt x="12" y="1837"/>
                    <a:pt x="20" y="1840"/>
                    <a:pt x="21" y="1843"/>
                  </a:cubicBezTo>
                  <a:cubicBezTo>
                    <a:pt x="27" y="1843"/>
                    <a:pt x="26" y="1859"/>
                    <a:pt x="26" y="1867"/>
                  </a:cubicBezTo>
                  <a:cubicBezTo>
                    <a:pt x="27" y="1890"/>
                    <a:pt x="24" y="1894"/>
                    <a:pt x="32" y="1914"/>
                  </a:cubicBezTo>
                  <a:cubicBezTo>
                    <a:pt x="33" y="1915"/>
                    <a:pt x="38" y="1930"/>
                    <a:pt x="37" y="1933"/>
                  </a:cubicBezTo>
                  <a:cubicBezTo>
                    <a:pt x="36" y="1933"/>
                    <a:pt x="36" y="1934"/>
                    <a:pt x="35" y="1934"/>
                  </a:cubicBezTo>
                  <a:cubicBezTo>
                    <a:pt x="32" y="1934"/>
                    <a:pt x="26" y="1925"/>
                    <a:pt x="22" y="1925"/>
                  </a:cubicBezTo>
                  <a:cubicBezTo>
                    <a:pt x="19" y="1925"/>
                    <a:pt x="17" y="1927"/>
                    <a:pt x="17" y="1935"/>
                  </a:cubicBezTo>
                  <a:cubicBezTo>
                    <a:pt x="14" y="1955"/>
                    <a:pt x="16" y="1980"/>
                    <a:pt x="17" y="2001"/>
                  </a:cubicBezTo>
                  <a:lnTo>
                    <a:pt x="17" y="2001"/>
                  </a:lnTo>
                  <a:cubicBezTo>
                    <a:pt x="17" y="1996"/>
                    <a:pt x="17" y="1988"/>
                    <a:pt x="21" y="1988"/>
                  </a:cubicBezTo>
                  <a:cubicBezTo>
                    <a:pt x="21" y="1988"/>
                    <a:pt x="21" y="1988"/>
                    <a:pt x="21" y="1988"/>
                  </a:cubicBezTo>
                  <a:cubicBezTo>
                    <a:pt x="24" y="1989"/>
                    <a:pt x="21" y="2025"/>
                    <a:pt x="27" y="2025"/>
                  </a:cubicBezTo>
                  <a:cubicBezTo>
                    <a:pt x="25" y="2025"/>
                    <a:pt x="31" y="2002"/>
                    <a:pt x="33" y="2002"/>
                  </a:cubicBezTo>
                  <a:cubicBezTo>
                    <a:pt x="33" y="2002"/>
                    <a:pt x="33" y="2002"/>
                    <a:pt x="33" y="2003"/>
                  </a:cubicBezTo>
                  <a:cubicBezTo>
                    <a:pt x="36" y="2019"/>
                    <a:pt x="48" y="2043"/>
                    <a:pt x="35" y="2043"/>
                  </a:cubicBezTo>
                  <a:cubicBezTo>
                    <a:pt x="35" y="2043"/>
                    <a:pt x="34" y="2043"/>
                    <a:pt x="34" y="2043"/>
                  </a:cubicBezTo>
                  <a:cubicBezTo>
                    <a:pt x="32" y="2041"/>
                    <a:pt x="29" y="2037"/>
                    <a:pt x="27" y="2037"/>
                  </a:cubicBezTo>
                  <a:cubicBezTo>
                    <a:pt x="25" y="2037"/>
                    <a:pt x="24" y="2039"/>
                    <a:pt x="24" y="2045"/>
                  </a:cubicBezTo>
                  <a:cubicBezTo>
                    <a:pt x="22" y="2064"/>
                    <a:pt x="21" y="2092"/>
                    <a:pt x="24" y="2111"/>
                  </a:cubicBezTo>
                  <a:cubicBezTo>
                    <a:pt x="24" y="2116"/>
                    <a:pt x="26" y="2118"/>
                    <a:pt x="28" y="2118"/>
                  </a:cubicBezTo>
                  <a:cubicBezTo>
                    <a:pt x="31" y="2118"/>
                    <a:pt x="36" y="2113"/>
                    <a:pt x="39" y="2113"/>
                  </a:cubicBezTo>
                  <a:cubicBezTo>
                    <a:pt x="40" y="2113"/>
                    <a:pt x="40" y="2113"/>
                    <a:pt x="40" y="2114"/>
                  </a:cubicBezTo>
                  <a:cubicBezTo>
                    <a:pt x="40" y="2124"/>
                    <a:pt x="34" y="2161"/>
                    <a:pt x="30" y="2167"/>
                  </a:cubicBezTo>
                  <a:cubicBezTo>
                    <a:pt x="29" y="2167"/>
                    <a:pt x="29" y="2167"/>
                    <a:pt x="29" y="2167"/>
                  </a:cubicBezTo>
                  <a:cubicBezTo>
                    <a:pt x="25" y="2167"/>
                    <a:pt x="24" y="2140"/>
                    <a:pt x="24" y="2136"/>
                  </a:cubicBezTo>
                  <a:lnTo>
                    <a:pt x="24" y="2136"/>
                  </a:lnTo>
                  <a:cubicBezTo>
                    <a:pt x="24" y="2150"/>
                    <a:pt x="26" y="2180"/>
                    <a:pt x="21" y="2191"/>
                  </a:cubicBezTo>
                  <a:cubicBezTo>
                    <a:pt x="19" y="2196"/>
                    <a:pt x="15" y="2197"/>
                    <a:pt x="10" y="2197"/>
                  </a:cubicBezTo>
                  <a:cubicBezTo>
                    <a:pt x="7" y="2197"/>
                    <a:pt x="4" y="2196"/>
                    <a:pt x="1" y="2196"/>
                  </a:cubicBezTo>
                  <a:cubicBezTo>
                    <a:pt x="11" y="2206"/>
                    <a:pt x="20" y="2213"/>
                    <a:pt x="28" y="2228"/>
                  </a:cubicBezTo>
                  <a:cubicBezTo>
                    <a:pt x="32" y="2236"/>
                    <a:pt x="31" y="2250"/>
                    <a:pt x="33" y="2260"/>
                  </a:cubicBezTo>
                  <a:cubicBezTo>
                    <a:pt x="34" y="2265"/>
                    <a:pt x="44" y="2274"/>
                    <a:pt x="38" y="2282"/>
                  </a:cubicBezTo>
                  <a:cubicBezTo>
                    <a:pt x="37" y="2284"/>
                    <a:pt x="36" y="2284"/>
                    <a:pt x="35" y="2284"/>
                  </a:cubicBezTo>
                  <a:cubicBezTo>
                    <a:pt x="30" y="2284"/>
                    <a:pt x="24" y="2276"/>
                    <a:pt x="19" y="2276"/>
                  </a:cubicBezTo>
                  <a:cubicBezTo>
                    <a:pt x="18" y="2276"/>
                    <a:pt x="17" y="2276"/>
                    <a:pt x="16" y="2277"/>
                  </a:cubicBezTo>
                  <a:cubicBezTo>
                    <a:pt x="10" y="2282"/>
                    <a:pt x="17" y="2301"/>
                    <a:pt x="19" y="2307"/>
                  </a:cubicBezTo>
                  <a:cubicBezTo>
                    <a:pt x="23" y="2315"/>
                    <a:pt x="26" y="2315"/>
                    <a:pt x="27" y="2327"/>
                  </a:cubicBezTo>
                  <a:cubicBezTo>
                    <a:pt x="29" y="2339"/>
                    <a:pt x="30" y="2351"/>
                    <a:pt x="31" y="2363"/>
                  </a:cubicBezTo>
                  <a:cubicBezTo>
                    <a:pt x="31" y="2366"/>
                    <a:pt x="31" y="2369"/>
                    <a:pt x="31" y="2372"/>
                  </a:cubicBezTo>
                  <a:lnTo>
                    <a:pt x="31" y="2372"/>
                  </a:lnTo>
                  <a:cubicBezTo>
                    <a:pt x="33" y="2368"/>
                    <a:pt x="36" y="2362"/>
                    <a:pt x="38" y="2362"/>
                  </a:cubicBezTo>
                  <a:cubicBezTo>
                    <a:pt x="40" y="2362"/>
                    <a:pt x="41" y="2365"/>
                    <a:pt x="42" y="2373"/>
                  </a:cubicBezTo>
                  <a:cubicBezTo>
                    <a:pt x="42" y="2381"/>
                    <a:pt x="40" y="2385"/>
                    <a:pt x="37" y="2385"/>
                  </a:cubicBezTo>
                  <a:cubicBezTo>
                    <a:pt x="35" y="2385"/>
                    <a:pt x="32" y="2382"/>
                    <a:pt x="31" y="2376"/>
                  </a:cubicBezTo>
                  <a:lnTo>
                    <a:pt x="31" y="2376"/>
                  </a:lnTo>
                  <a:cubicBezTo>
                    <a:pt x="31" y="2403"/>
                    <a:pt x="32" y="2437"/>
                    <a:pt x="38" y="2460"/>
                  </a:cubicBezTo>
                  <a:cubicBezTo>
                    <a:pt x="40" y="2466"/>
                    <a:pt x="46" y="2468"/>
                    <a:pt x="45" y="2477"/>
                  </a:cubicBezTo>
                  <a:cubicBezTo>
                    <a:pt x="42" y="2487"/>
                    <a:pt x="36" y="2490"/>
                    <a:pt x="33" y="2501"/>
                  </a:cubicBezTo>
                  <a:cubicBezTo>
                    <a:pt x="28" y="2525"/>
                    <a:pt x="29" y="2562"/>
                    <a:pt x="36" y="2586"/>
                  </a:cubicBezTo>
                  <a:cubicBezTo>
                    <a:pt x="37" y="2590"/>
                    <a:pt x="45" y="2600"/>
                    <a:pt x="45" y="2602"/>
                  </a:cubicBezTo>
                  <a:cubicBezTo>
                    <a:pt x="44" y="2612"/>
                    <a:pt x="31" y="2604"/>
                    <a:pt x="33" y="2619"/>
                  </a:cubicBezTo>
                  <a:cubicBezTo>
                    <a:pt x="33" y="2619"/>
                    <a:pt x="43" y="2623"/>
                    <a:pt x="44" y="2636"/>
                  </a:cubicBezTo>
                  <a:cubicBezTo>
                    <a:pt x="45" y="2644"/>
                    <a:pt x="45" y="2654"/>
                    <a:pt x="51" y="2655"/>
                  </a:cubicBezTo>
                  <a:cubicBezTo>
                    <a:pt x="61" y="2658"/>
                    <a:pt x="61" y="2663"/>
                    <a:pt x="70" y="2678"/>
                  </a:cubicBezTo>
                  <a:cubicBezTo>
                    <a:pt x="68" y="2682"/>
                    <a:pt x="56" y="2694"/>
                    <a:pt x="53" y="2694"/>
                  </a:cubicBezTo>
                  <a:cubicBezTo>
                    <a:pt x="53" y="2694"/>
                    <a:pt x="52" y="2693"/>
                    <a:pt x="52" y="2692"/>
                  </a:cubicBezTo>
                  <a:cubicBezTo>
                    <a:pt x="52" y="2688"/>
                    <a:pt x="56" y="2677"/>
                    <a:pt x="50" y="2670"/>
                  </a:cubicBezTo>
                  <a:cubicBezTo>
                    <a:pt x="49" y="2668"/>
                    <a:pt x="48" y="2667"/>
                    <a:pt x="47" y="2667"/>
                  </a:cubicBezTo>
                  <a:cubicBezTo>
                    <a:pt x="46" y="2667"/>
                    <a:pt x="45" y="2671"/>
                    <a:pt x="45" y="2675"/>
                  </a:cubicBezTo>
                  <a:cubicBezTo>
                    <a:pt x="45" y="2685"/>
                    <a:pt x="56" y="2716"/>
                    <a:pt x="48" y="2726"/>
                  </a:cubicBezTo>
                  <a:cubicBezTo>
                    <a:pt x="42" y="2733"/>
                    <a:pt x="57" y="2789"/>
                    <a:pt x="59" y="2809"/>
                  </a:cubicBezTo>
                  <a:cubicBezTo>
                    <a:pt x="68" y="2808"/>
                    <a:pt x="66" y="2796"/>
                    <a:pt x="74" y="2795"/>
                  </a:cubicBezTo>
                  <a:lnTo>
                    <a:pt x="74" y="2795"/>
                  </a:lnTo>
                  <a:cubicBezTo>
                    <a:pt x="75" y="2809"/>
                    <a:pt x="66" y="2821"/>
                    <a:pt x="67" y="2827"/>
                  </a:cubicBezTo>
                  <a:cubicBezTo>
                    <a:pt x="71" y="2838"/>
                    <a:pt x="80" y="2846"/>
                    <a:pt x="85" y="2854"/>
                  </a:cubicBezTo>
                  <a:cubicBezTo>
                    <a:pt x="78" y="2859"/>
                    <a:pt x="49" y="2926"/>
                    <a:pt x="68" y="2926"/>
                  </a:cubicBezTo>
                  <a:cubicBezTo>
                    <a:pt x="68" y="2926"/>
                    <a:pt x="68" y="2926"/>
                    <a:pt x="68" y="2926"/>
                  </a:cubicBezTo>
                  <a:cubicBezTo>
                    <a:pt x="69" y="2918"/>
                    <a:pt x="66" y="2916"/>
                    <a:pt x="65" y="2912"/>
                  </a:cubicBezTo>
                  <a:cubicBezTo>
                    <a:pt x="64" y="2911"/>
                    <a:pt x="65" y="2910"/>
                    <a:pt x="66" y="2910"/>
                  </a:cubicBezTo>
                  <a:cubicBezTo>
                    <a:pt x="69" y="2910"/>
                    <a:pt x="76" y="2916"/>
                    <a:pt x="78" y="2917"/>
                  </a:cubicBezTo>
                  <a:cubicBezTo>
                    <a:pt x="81" y="2922"/>
                    <a:pt x="83" y="2933"/>
                    <a:pt x="83" y="2940"/>
                  </a:cubicBezTo>
                  <a:cubicBezTo>
                    <a:pt x="83" y="2961"/>
                    <a:pt x="66" y="2940"/>
                    <a:pt x="66" y="2964"/>
                  </a:cubicBezTo>
                  <a:cubicBezTo>
                    <a:pt x="66" y="2974"/>
                    <a:pt x="67" y="2991"/>
                    <a:pt x="70" y="3002"/>
                  </a:cubicBezTo>
                  <a:cubicBezTo>
                    <a:pt x="74" y="3015"/>
                    <a:pt x="80" y="3004"/>
                    <a:pt x="83" y="3022"/>
                  </a:cubicBezTo>
                  <a:cubicBezTo>
                    <a:pt x="86" y="3036"/>
                    <a:pt x="87" y="3043"/>
                    <a:pt x="80" y="3043"/>
                  </a:cubicBezTo>
                  <a:cubicBezTo>
                    <a:pt x="79" y="3042"/>
                    <a:pt x="75" y="3037"/>
                    <a:pt x="72" y="3037"/>
                  </a:cubicBezTo>
                  <a:cubicBezTo>
                    <a:pt x="72" y="3037"/>
                    <a:pt x="72" y="3037"/>
                    <a:pt x="72" y="3037"/>
                  </a:cubicBezTo>
                  <a:cubicBezTo>
                    <a:pt x="68" y="3039"/>
                    <a:pt x="100" y="3090"/>
                    <a:pt x="93" y="3099"/>
                  </a:cubicBezTo>
                  <a:cubicBezTo>
                    <a:pt x="87" y="3106"/>
                    <a:pt x="80" y="3102"/>
                    <a:pt x="82" y="3124"/>
                  </a:cubicBezTo>
                  <a:cubicBezTo>
                    <a:pt x="82" y="3128"/>
                    <a:pt x="86" y="3151"/>
                    <a:pt x="88" y="3155"/>
                  </a:cubicBezTo>
                  <a:cubicBezTo>
                    <a:pt x="87" y="3152"/>
                    <a:pt x="95" y="3122"/>
                    <a:pt x="98" y="3122"/>
                  </a:cubicBezTo>
                  <a:cubicBezTo>
                    <a:pt x="99" y="3122"/>
                    <a:pt x="99" y="3124"/>
                    <a:pt x="100" y="3127"/>
                  </a:cubicBezTo>
                  <a:cubicBezTo>
                    <a:pt x="100" y="3144"/>
                    <a:pt x="100" y="3159"/>
                    <a:pt x="101" y="3174"/>
                  </a:cubicBezTo>
                  <a:lnTo>
                    <a:pt x="105" y="3200"/>
                  </a:lnTo>
                  <a:cubicBezTo>
                    <a:pt x="105" y="3206"/>
                    <a:pt x="106" y="3208"/>
                    <a:pt x="108" y="3208"/>
                  </a:cubicBezTo>
                  <a:cubicBezTo>
                    <a:pt x="109" y="3210"/>
                    <a:pt x="108" y="3210"/>
                    <a:pt x="107" y="3210"/>
                  </a:cubicBezTo>
                  <a:cubicBezTo>
                    <a:pt x="104" y="3210"/>
                    <a:pt x="95" y="3205"/>
                    <a:pt x="94" y="3205"/>
                  </a:cubicBezTo>
                  <a:cubicBezTo>
                    <a:pt x="94" y="3205"/>
                    <a:pt x="93" y="3205"/>
                    <a:pt x="93" y="3205"/>
                  </a:cubicBezTo>
                  <a:cubicBezTo>
                    <a:pt x="88" y="3208"/>
                    <a:pt x="96" y="3223"/>
                    <a:pt x="99" y="3226"/>
                  </a:cubicBezTo>
                  <a:cubicBezTo>
                    <a:pt x="101" y="3230"/>
                    <a:pt x="110" y="3238"/>
                    <a:pt x="108" y="3249"/>
                  </a:cubicBezTo>
                  <a:cubicBezTo>
                    <a:pt x="107" y="3257"/>
                    <a:pt x="100" y="3251"/>
                    <a:pt x="97" y="3256"/>
                  </a:cubicBezTo>
                  <a:cubicBezTo>
                    <a:pt x="97" y="3255"/>
                    <a:pt x="98" y="3255"/>
                    <a:pt x="98" y="3255"/>
                  </a:cubicBezTo>
                  <a:cubicBezTo>
                    <a:pt x="103" y="3255"/>
                    <a:pt x="115" y="3283"/>
                    <a:pt x="116" y="3291"/>
                  </a:cubicBezTo>
                  <a:cubicBezTo>
                    <a:pt x="119" y="3299"/>
                    <a:pt x="121" y="3310"/>
                    <a:pt x="121" y="3319"/>
                  </a:cubicBezTo>
                  <a:cubicBezTo>
                    <a:pt x="120" y="3327"/>
                    <a:pt x="116" y="3323"/>
                    <a:pt x="115" y="3332"/>
                  </a:cubicBezTo>
                  <a:cubicBezTo>
                    <a:pt x="115" y="3339"/>
                    <a:pt x="118" y="3371"/>
                    <a:pt x="124" y="3371"/>
                  </a:cubicBezTo>
                  <a:cubicBezTo>
                    <a:pt x="129" y="3371"/>
                    <a:pt x="132" y="3373"/>
                    <a:pt x="134" y="3385"/>
                  </a:cubicBezTo>
                  <a:cubicBezTo>
                    <a:pt x="134" y="3385"/>
                    <a:pt x="137" y="3402"/>
                    <a:pt x="136" y="3402"/>
                  </a:cubicBezTo>
                  <a:cubicBezTo>
                    <a:pt x="134" y="3402"/>
                    <a:pt x="124" y="3386"/>
                    <a:pt x="119" y="3386"/>
                  </a:cubicBezTo>
                  <a:cubicBezTo>
                    <a:pt x="118" y="3386"/>
                    <a:pt x="117" y="3388"/>
                    <a:pt x="117" y="3394"/>
                  </a:cubicBezTo>
                  <a:cubicBezTo>
                    <a:pt x="118" y="3412"/>
                    <a:pt x="131" y="3417"/>
                    <a:pt x="128" y="3435"/>
                  </a:cubicBezTo>
                  <a:cubicBezTo>
                    <a:pt x="126" y="3456"/>
                    <a:pt x="134" y="3469"/>
                    <a:pt x="141" y="3484"/>
                  </a:cubicBezTo>
                  <a:cubicBezTo>
                    <a:pt x="148" y="3497"/>
                    <a:pt x="145" y="3494"/>
                    <a:pt x="144" y="3501"/>
                  </a:cubicBezTo>
                  <a:cubicBezTo>
                    <a:pt x="144" y="3506"/>
                    <a:pt x="149" y="3517"/>
                    <a:pt x="150" y="3522"/>
                  </a:cubicBezTo>
                  <a:cubicBezTo>
                    <a:pt x="156" y="3527"/>
                    <a:pt x="168" y="3548"/>
                    <a:pt x="159" y="3556"/>
                  </a:cubicBezTo>
                  <a:cubicBezTo>
                    <a:pt x="157" y="3558"/>
                    <a:pt x="138" y="3570"/>
                    <a:pt x="150" y="3580"/>
                  </a:cubicBezTo>
                  <a:cubicBezTo>
                    <a:pt x="156" y="3585"/>
                    <a:pt x="161" y="3583"/>
                    <a:pt x="162" y="3599"/>
                  </a:cubicBezTo>
                  <a:cubicBezTo>
                    <a:pt x="162" y="3607"/>
                    <a:pt x="156" y="3602"/>
                    <a:pt x="155" y="3607"/>
                  </a:cubicBezTo>
                  <a:cubicBezTo>
                    <a:pt x="152" y="3612"/>
                    <a:pt x="155" y="3622"/>
                    <a:pt x="155" y="3628"/>
                  </a:cubicBezTo>
                  <a:lnTo>
                    <a:pt x="167" y="3627"/>
                  </a:lnTo>
                  <a:cubicBezTo>
                    <a:pt x="167" y="3621"/>
                    <a:pt x="168" y="3612"/>
                    <a:pt x="170" y="3609"/>
                  </a:cubicBezTo>
                  <a:cubicBezTo>
                    <a:pt x="171" y="3609"/>
                    <a:pt x="171" y="3609"/>
                    <a:pt x="172" y="3609"/>
                  </a:cubicBezTo>
                  <a:cubicBezTo>
                    <a:pt x="176" y="3609"/>
                    <a:pt x="179" y="3633"/>
                    <a:pt x="179" y="3636"/>
                  </a:cubicBezTo>
                  <a:cubicBezTo>
                    <a:pt x="183" y="3656"/>
                    <a:pt x="175" y="3647"/>
                    <a:pt x="174" y="3665"/>
                  </a:cubicBezTo>
                  <a:cubicBezTo>
                    <a:pt x="173" y="3668"/>
                    <a:pt x="171" y="3695"/>
                    <a:pt x="174" y="3697"/>
                  </a:cubicBezTo>
                  <a:cubicBezTo>
                    <a:pt x="179" y="3703"/>
                    <a:pt x="182" y="3694"/>
                    <a:pt x="185" y="3711"/>
                  </a:cubicBezTo>
                  <a:cubicBezTo>
                    <a:pt x="187" y="3719"/>
                    <a:pt x="187" y="3728"/>
                    <a:pt x="191" y="3731"/>
                  </a:cubicBezTo>
                  <a:cubicBezTo>
                    <a:pt x="200" y="3739"/>
                    <a:pt x="207" y="3793"/>
                    <a:pt x="210" y="3807"/>
                  </a:cubicBezTo>
                  <a:cubicBezTo>
                    <a:pt x="211" y="3821"/>
                    <a:pt x="209" y="3819"/>
                    <a:pt x="205" y="3825"/>
                  </a:cubicBezTo>
                  <a:cubicBezTo>
                    <a:pt x="201" y="3830"/>
                    <a:pt x="207" y="3851"/>
                    <a:pt x="209" y="3859"/>
                  </a:cubicBezTo>
                  <a:cubicBezTo>
                    <a:pt x="208" y="3870"/>
                    <a:pt x="210" y="3889"/>
                    <a:pt x="217" y="3892"/>
                  </a:cubicBezTo>
                  <a:cubicBezTo>
                    <a:pt x="223" y="3895"/>
                    <a:pt x="223" y="3903"/>
                    <a:pt x="224" y="3912"/>
                  </a:cubicBezTo>
                  <a:cubicBezTo>
                    <a:pt x="226" y="3919"/>
                    <a:pt x="230" y="3920"/>
                    <a:pt x="232" y="3928"/>
                  </a:cubicBezTo>
                  <a:cubicBezTo>
                    <a:pt x="237" y="3943"/>
                    <a:pt x="236" y="3951"/>
                    <a:pt x="238" y="3965"/>
                  </a:cubicBezTo>
                  <a:cubicBezTo>
                    <a:pt x="241" y="3979"/>
                    <a:pt x="262" y="4003"/>
                    <a:pt x="270" y="4003"/>
                  </a:cubicBezTo>
                  <a:cubicBezTo>
                    <a:pt x="271" y="4003"/>
                    <a:pt x="272" y="4002"/>
                    <a:pt x="272" y="4000"/>
                  </a:cubicBezTo>
                  <a:lnTo>
                    <a:pt x="272" y="4000"/>
                  </a:lnTo>
                  <a:cubicBezTo>
                    <a:pt x="272" y="4000"/>
                    <a:pt x="272" y="4000"/>
                    <a:pt x="272" y="4000"/>
                  </a:cubicBezTo>
                  <a:cubicBezTo>
                    <a:pt x="272" y="4000"/>
                    <a:pt x="267" y="3985"/>
                    <a:pt x="267" y="3982"/>
                  </a:cubicBezTo>
                  <a:cubicBezTo>
                    <a:pt x="266" y="3973"/>
                    <a:pt x="265" y="3964"/>
                    <a:pt x="267" y="3957"/>
                  </a:cubicBezTo>
                  <a:cubicBezTo>
                    <a:pt x="268" y="3936"/>
                    <a:pt x="266" y="3915"/>
                    <a:pt x="260" y="3893"/>
                  </a:cubicBezTo>
                  <a:cubicBezTo>
                    <a:pt x="259" y="3887"/>
                    <a:pt x="256" y="3886"/>
                    <a:pt x="253" y="3886"/>
                  </a:cubicBezTo>
                  <a:cubicBezTo>
                    <a:pt x="253" y="3886"/>
                    <a:pt x="252" y="3886"/>
                    <a:pt x="252" y="3886"/>
                  </a:cubicBezTo>
                  <a:cubicBezTo>
                    <a:pt x="248" y="3886"/>
                    <a:pt x="244" y="3886"/>
                    <a:pt x="241" y="3876"/>
                  </a:cubicBezTo>
                  <a:cubicBezTo>
                    <a:pt x="237" y="3862"/>
                    <a:pt x="238" y="3853"/>
                    <a:pt x="239" y="3842"/>
                  </a:cubicBezTo>
                  <a:cubicBezTo>
                    <a:pt x="245" y="3841"/>
                    <a:pt x="245" y="3840"/>
                    <a:pt x="243" y="3829"/>
                  </a:cubicBezTo>
                  <a:cubicBezTo>
                    <a:pt x="241" y="3820"/>
                    <a:pt x="241" y="3818"/>
                    <a:pt x="239" y="3818"/>
                  </a:cubicBezTo>
                  <a:cubicBezTo>
                    <a:pt x="239" y="3818"/>
                    <a:pt x="238" y="3819"/>
                    <a:pt x="236" y="3819"/>
                  </a:cubicBezTo>
                  <a:cubicBezTo>
                    <a:pt x="235" y="3819"/>
                    <a:pt x="234" y="3819"/>
                    <a:pt x="232" y="3818"/>
                  </a:cubicBezTo>
                  <a:cubicBezTo>
                    <a:pt x="229" y="3816"/>
                    <a:pt x="224" y="3804"/>
                    <a:pt x="226" y="3798"/>
                  </a:cubicBezTo>
                  <a:cubicBezTo>
                    <a:pt x="227" y="3794"/>
                    <a:pt x="229" y="3793"/>
                    <a:pt x="231" y="3793"/>
                  </a:cubicBezTo>
                  <a:cubicBezTo>
                    <a:pt x="233" y="3793"/>
                    <a:pt x="234" y="3793"/>
                    <a:pt x="235" y="3793"/>
                  </a:cubicBezTo>
                  <a:cubicBezTo>
                    <a:pt x="239" y="3793"/>
                    <a:pt x="241" y="3792"/>
                    <a:pt x="238" y="3779"/>
                  </a:cubicBezTo>
                  <a:cubicBezTo>
                    <a:pt x="237" y="3769"/>
                    <a:pt x="227" y="3750"/>
                    <a:pt x="221" y="3750"/>
                  </a:cubicBezTo>
                  <a:cubicBezTo>
                    <a:pt x="221" y="3750"/>
                    <a:pt x="221" y="3750"/>
                    <a:pt x="221" y="3750"/>
                  </a:cubicBezTo>
                  <a:cubicBezTo>
                    <a:pt x="219" y="3745"/>
                    <a:pt x="219" y="3737"/>
                    <a:pt x="217" y="3731"/>
                  </a:cubicBezTo>
                  <a:cubicBezTo>
                    <a:pt x="215" y="3725"/>
                    <a:pt x="197" y="3677"/>
                    <a:pt x="199" y="3675"/>
                  </a:cubicBezTo>
                  <a:cubicBezTo>
                    <a:pt x="199" y="3673"/>
                    <a:pt x="200" y="3673"/>
                    <a:pt x="201" y="3673"/>
                  </a:cubicBezTo>
                  <a:cubicBezTo>
                    <a:pt x="206" y="3673"/>
                    <a:pt x="218" y="3697"/>
                    <a:pt x="221" y="3697"/>
                  </a:cubicBezTo>
                  <a:cubicBezTo>
                    <a:pt x="217" y="3697"/>
                    <a:pt x="203" y="3636"/>
                    <a:pt x="198" y="3629"/>
                  </a:cubicBezTo>
                  <a:cubicBezTo>
                    <a:pt x="192" y="3620"/>
                    <a:pt x="193" y="3611"/>
                    <a:pt x="196" y="3599"/>
                  </a:cubicBezTo>
                  <a:cubicBezTo>
                    <a:pt x="202" y="3580"/>
                    <a:pt x="194" y="3583"/>
                    <a:pt x="192" y="3573"/>
                  </a:cubicBezTo>
                  <a:cubicBezTo>
                    <a:pt x="190" y="3559"/>
                    <a:pt x="189" y="3557"/>
                    <a:pt x="191" y="3547"/>
                  </a:cubicBezTo>
                  <a:cubicBezTo>
                    <a:pt x="192" y="3544"/>
                    <a:pt x="192" y="3540"/>
                    <a:pt x="191" y="3537"/>
                  </a:cubicBezTo>
                  <a:cubicBezTo>
                    <a:pt x="189" y="3531"/>
                    <a:pt x="186" y="3527"/>
                    <a:pt x="183" y="3527"/>
                  </a:cubicBezTo>
                  <a:cubicBezTo>
                    <a:pt x="182" y="3527"/>
                    <a:pt x="180" y="3528"/>
                    <a:pt x="180" y="3530"/>
                  </a:cubicBezTo>
                  <a:cubicBezTo>
                    <a:pt x="178" y="3532"/>
                    <a:pt x="176" y="3533"/>
                    <a:pt x="174" y="3533"/>
                  </a:cubicBezTo>
                  <a:cubicBezTo>
                    <a:pt x="172" y="3533"/>
                    <a:pt x="170" y="3531"/>
                    <a:pt x="170" y="3524"/>
                  </a:cubicBezTo>
                  <a:cubicBezTo>
                    <a:pt x="171" y="3511"/>
                    <a:pt x="177" y="3508"/>
                    <a:pt x="178" y="3496"/>
                  </a:cubicBezTo>
                  <a:cubicBezTo>
                    <a:pt x="178" y="3483"/>
                    <a:pt x="173" y="3470"/>
                    <a:pt x="169" y="3460"/>
                  </a:cubicBezTo>
                  <a:cubicBezTo>
                    <a:pt x="168" y="3451"/>
                    <a:pt x="166" y="3442"/>
                    <a:pt x="167" y="3434"/>
                  </a:cubicBezTo>
                  <a:cubicBezTo>
                    <a:pt x="169" y="3431"/>
                    <a:pt x="169" y="3428"/>
                    <a:pt x="169" y="3424"/>
                  </a:cubicBezTo>
                  <a:cubicBezTo>
                    <a:pt x="167" y="3409"/>
                    <a:pt x="162" y="3414"/>
                    <a:pt x="159" y="3399"/>
                  </a:cubicBezTo>
                  <a:cubicBezTo>
                    <a:pt x="157" y="3389"/>
                    <a:pt x="159" y="3382"/>
                    <a:pt x="158" y="3373"/>
                  </a:cubicBezTo>
                  <a:cubicBezTo>
                    <a:pt x="155" y="3350"/>
                    <a:pt x="151" y="3321"/>
                    <a:pt x="141" y="3303"/>
                  </a:cubicBezTo>
                  <a:cubicBezTo>
                    <a:pt x="135" y="3291"/>
                    <a:pt x="134" y="3287"/>
                    <a:pt x="143" y="3285"/>
                  </a:cubicBezTo>
                  <a:cubicBezTo>
                    <a:pt x="145" y="3288"/>
                    <a:pt x="146" y="3289"/>
                    <a:pt x="147" y="3289"/>
                  </a:cubicBezTo>
                  <a:cubicBezTo>
                    <a:pt x="149" y="3289"/>
                    <a:pt x="148" y="3279"/>
                    <a:pt x="148" y="3272"/>
                  </a:cubicBezTo>
                  <a:cubicBezTo>
                    <a:pt x="146" y="3260"/>
                    <a:pt x="145" y="3245"/>
                    <a:pt x="141" y="3234"/>
                  </a:cubicBezTo>
                  <a:cubicBezTo>
                    <a:pt x="138" y="3225"/>
                    <a:pt x="132" y="3218"/>
                    <a:pt x="134" y="3204"/>
                  </a:cubicBezTo>
                  <a:cubicBezTo>
                    <a:pt x="142" y="3203"/>
                    <a:pt x="136" y="3171"/>
                    <a:pt x="134" y="3160"/>
                  </a:cubicBezTo>
                  <a:cubicBezTo>
                    <a:pt x="130" y="3149"/>
                    <a:pt x="115" y="3136"/>
                    <a:pt x="118" y="3131"/>
                  </a:cubicBezTo>
                  <a:cubicBezTo>
                    <a:pt x="125" y="3119"/>
                    <a:pt x="128" y="3114"/>
                    <a:pt x="126" y="3093"/>
                  </a:cubicBezTo>
                  <a:cubicBezTo>
                    <a:pt x="123" y="3062"/>
                    <a:pt x="119" y="3029"/>
                    <a:pt x="114" y="2998"/>
                  </a:cubicBezTo>
                  <a:cubicBezTo>
                    <a:pt x="111" y="2988"/>
                    <a:pt x="108" y="2976"/>
                    <a:pt x="106" y="2965"/>
                  </a:cubicBezTo>
                  <a:cubicBezTo>
                    <a:pt x="105" y="2958"/>
                    <a:pt x="100" y="2953"/>
                    <a:pt x="100" y="2947"/>
                  </a:cubicBezTo>
                  <a:cubicBezTo>
                    <a:pt x="99" y="2939"/>
                    <a:pt x="106" y="2930"/>
                    <a:pt x="107" y="2923"/>
                  </a:cubicBezTo>
                  <a:cubicBezTo>
                    <a:pt x="110" y="2913"/>
                    <a:pt x="111" y="2903"/>
                    <a:pt x="111" y="2892"/>
                  </a:cubicBezTo>
                  <a:cubicBezTo>
                    <a:pt x="110" y="2877"/>
                    <a:pt x="108" y="2864"/>
                    <a:pt x="100" y="2864"/>
                  </a:cubicBezTo>
                  <a:cubicBezTo>
                    <a:pt x="107" y="2864"/>
                    <a:pt x="93" y="2833"/>
                    <a:pt x="92" y="2826"/>
                  </a:cubicBezTo>
                  <a:cubicBezTo>
                    <a:pt x="91" y="2822"/>
                    <a:pt x="99" y="2803"/>
                    <a:pt x="99" y="2795"/>
                  </a:cubicBezTo>
                  <a:cubicBezTo>
                    <a:pt x="100" y="2781"/>
                    <a:pt x="99" y="2766"/>
                    <a:pt x="96" y="2754"/>
                  </a:cubicBezTo>
                  <a:cubicBezTo>
                    <a:pt x="95" y="2748"/>
                    <a:pt x="93" y="2747"/>
                    <a:pt x="90" y="2747"/>
                  </a:cubicBezTo>
                  <a:cubicBezTo>
                    <a:pt x="87" y="2747"/>
                    <a:pt x="84" y="2748"/>
                    <a:pt x="81" y="2748"/>
                  </a:cubicBezTo>
                  <a:cubicBezTo>
                    <a:pt x="81" y="2743"/>
                    <a:pt x="79" y="2730"/>
                    <a:pt x="79" y="2725"/>
                  </a:cubicBezTo>
                  <a:lnTo>
                    <a:pt x="79" y="2725"/>
                  </a:lnTo>
                  <a:cubicBezTo>
                    <a:pt x="80" y="2725"/>
                    <a:pt x="80" y="2725"/>
                    <a:pt x="81" y="2725"/>
                  </a:cubicBezTo>
                  <a:cubicBezTo>
                    <a:pt x="82" y="2725"/>
                    <a:pt x="83" y="2724"/>
                    <a:pt x="85" y="2723"/>
                  </a:cubicBezTo>
                  <a:cubicBezTo>
                    <a:pt x="86" y="2719"/>
                    <a:pt x="84" y="2708"/>
                    <a:pt x="84" y="2704"/>
                  </a:cubicBezTo>
                  <a:cubicBezTo>
                    <a:pt x="83" y="2699"/>
                    <a:pt x="87" y="2697"/>
                    <a:pt x="88" y="2690"/>
                  </a:cubicBezTo>
                  <a:cubicBezTo>
                    <a:pt x="89" y="2683"/>
                    <a:pt x="88" y="2674"/>
                    <a:pt x="86" y="2667"/>
                  </a:cubicBezTo>
                  <a:cubicBezTo>
                    <a:pt x="83" y="2643"/>
                    <a:pt x="77" y="2634"/>
                    <a:pt x="70" y="2614"/>
                  </a:cubicBezTo>
                  <a:cubicBezTo>
                    <a:pt x="63" y="2598"/>
                    <a:pt x="65" y="2595"/>
                    <a:pt x="69" y="2595"/>
                  </a:cubicBezTo>
                  <a:cubicBezTo>
                    <a:pt x="71" y="2595"/>
                    <a:pt x="74" y="2596"/>
                    <a:pt x="77" y="2596"/>
                  </a:cubicBezTo>
                  <a:cubicBezTo>
                    <a:pt x="72" y="2596"/>
                    <a:pt x="76" y="2581"/>
                    <a:pt x="72" y="2575"/>
                  </a:cubicBezTo>
                  <a:cubicBezTo>
                    <a:pt x="71" y="2573"/>
                    <a:pt x="64" y="2573"/>
                    <a:pt x="64" y="2571"/>
                  </a:cubicBezTo>
                  <a:cubicBezTo>
                    <a:pt x="63" y="2561"/>
                    <a:pt x="72" y="2562"/>
                    <a:pt x="72" y="2553"/>
                  </a:cubicBezTo>
                  <a:cubicBezTo>
                    <a:pt x="71" y="2541"/>
                    <a:pt x="63" y="2533"/>
                    <a:pt x="61" y="2521"/>
                  </a:cubicBezTo>
                  <a:cubicBezTo>
                    <a:pt x="59" y="2513"/>
                    <a:pt x="59" y="2511"/>
                    <a:pt x="60" y="2511"/>
                  </a:cubicBezTo>
                  <a:lnTo>
                    <a:pt x="60" y="2511"/>
                  </a:lnTo>
                  <a:cubicBezTo>
                    <a:pt x="62" y="2511"/>
                    <a:pt x="65" y="2516"/>
                    <a:pt x="66" y="2520"/>
                  </a:cubicBezTo>
                  <a:cubicBezTo>
                    <a:pt x="68" y="2525"/>
                    <a:pt x="71" y="2527"/>
                    <a:pt x="73" y="2527"/>
                  </a:cubicBezTo>
                  <a:cubicBezTo>
                    <a:pt x="77" y="2527"/>
                    <a:pt x="80" y="2522"/>
                    <a:pt x="79" y="2512"/>
                  </a:cubicBezTo>
                  <a:cubicBezTo>
                    <a:pt x="75" y="2496"/>
                    <a:pt x="68" y="2479"/>
                    <a:pt x="60" y="2479"/>
                  </a:cubicBezTo>
                  <a:cubicBezTo>
                    <a:pt x="81" y="2478"/>
                    <a:pt x="55" y="2373"/>
                    <a:pt x="70" y="2372"/>
                  </a:cubicBezTo>
                  <a:cubicBezTo>
                    <a:pt x="79" y="2352"/>
                    <a:pt x="66" y="2334"/>
                    <a:pt x="63" y="2312"/>
                  </a:cubicBezTo>
                  <a:cubicBezTo>
                    <a:pt x="61" y="2295"/>
                    <a:pt x="60" y="2279"/>
                    <a:pt x="59" y="2261"/>
                  </a:cubicBezTo>
                  <a:cubicBezTo>
                    <a:pt x="58" y="2238"/>
                    <a:pt x="52" y="2217"/>
                    <a:pt x="52" y="2196"/>
                  </a:cubicBezTo>
                  <a:cubicBezTo>
                    <a:pt x="52" y="2180"/>
                    <a:pt x="58" y="2176"/>
                    <a:pt x="58" y="2155"/>
                  </a:cubicBezTo>
                  <a:cubicBezTo>
                    <a:pt x="57" y="2147"/>
                    <a:pt x="57" y="2134"/>
                    <a:pt x="54" y="2128"/>
                  </a:cubicBezTo>
                  <a:cubicBezTo>
                    <a:pt x="52" y="2125"/>
                    <a:pt x="47" y="2127"/>
                    <a:pt x="48" y="2121"/>
                  </a:cubicBezTo>
                  <a:cubicBezTo>
                    <a:pt x="48" y="2104"/>
                    <a:pt x="59" y="2102"/>
                    <a:pt x="65" y="2102"/>
                  </a:cubicBezTo>
                  <a:cubicBezTo>
                    <a:pt x="53" y="2102"/>
                    <a:pt x="58" y="1964"/>
                    <a:pt x="58" y="1946"/>
                  </a:cubicBezTo>
                  <a:cubicBezTo>
                    <a:pt x="59" y="1927"/>
                    <a:pt x="63" y="1904"/>
                    <a:pt x="62" y="1887"/>
                  </a:cubicBezTo>
                  <a:cubicBezTo>
                    <a:pt x="61" y="1869"/>
                    <a:pt x="59" y="1851"/>
                    <a:pt x="55" y="1835"/>
                  </a:cubicBezTo>
                  <a:cubicBezTo>
                    <a:pt x="54" y="1831"/>
                    <a:pt x="46" y="1816"/>
                    <a:pt x="43" y="1816"/>
                  </a:cubicBezTo>
                  <a:cubicBezTo>
                    <a:pt x="42" y="1816"/>
                    <a:pt x="42" y="1817"/>
                    <a:pt x="42" y="1818"/>
                  </a:cubicBezTo>
                  <a:lnTo>
                    <a:pt x="42" y="1818"/>
                  </a:lnTo>
                  <a:cubicBezTo>
                    <a:pt x="42" y="1805"/>
                    <a:pt x="59" y="1815"/>
                    <a:pt x="54" y="1794"/>
                  </a:cubicBezTo>
                  <a:cubicBezTo>
                    <a:pt x="53" y="1790"/>
                    <a:pt x="45" y="1770"/>
                    <a:pt x="48" y="1766"/>
                  </a:cubicBezTo>
                  <a:cubicBezTo>
                    <a:pt x="48" y="1766"/>
                    <a:pt x="48" y="1766"/>
                    <a:pt x="48" y="1766"/>
                  </a:cubicBezTo>
                  <a:cubicBezTo>
                    <a:pt x="50" y="1766"/>
                    <a:pt x="56" y="1774"/>
                    <a:pt x="60" y="1774"/>
                  </a:cubicBezTo>
                  <a:cubicBezTo>
                    <a:pt x="61" y="1774"/>
                    <a:pt x="61" y="1773"/>
                    <a:pt x="61" y="1770"/>
                  </a:cubicBezTo>
                  <a:cubicBezTo>
                    <a:pt x="60" y="1754"/>
                    <a:pt x="56" y="1726"/>
                    <a:pt x="47" y="1726"/>
                  </a:cubicBezTo>
                  <a:cubicBezTo>
                    <a:pt x="46" y="1716"/>
                    <a:pt x="56" y="1706"/>
                    <a:pt x="59" y="1703"/>
                  </a:cubicBezTo>
                  <a:cubicBezTo>
                    <a:pt x="59" y="1700"/>
                    <a:pt x="67" y="1671"/>
                    <a:pt x="66" y="1669"/>
                  </a:cubicBezTo>
                  <a:cubicBezTo>
                    <a:pt x="62" y="1664"/>
                    <a:pt x="53" y="1666"/>
                    <a:pt x="52" y="1649"/>
                  </a:cubicBezTo>
                  <a:cubicBezTo>
                    <a:pt x="52" y="1637"/>
                    <a:pt x="57" y="1628"/>
                    <a:pt x="55" y="1614"/>
                  </a:cubicBezTo>
                  <a:cubicBezTo>
                    <a:pt x="54" y="1602"/>
                    <a:pt x="51" y="1599"/>
                    <a:pt x="51" y="1585"/>
                  </a:cubicBezTo>
                  <a:cubicBezTo>
                    <a:pt x="52" y="1569"/>
                    <a:pt x="59" y="1564"/>
                    <a:pt x="60" y="1546"/>
                  </a:cubicBezTo>
                  <a:cubicBezTo>
                    <a:pt x="61" y="1535"/>
                    <a:pt x="60" y="1515"/>
                    <a:pt x="53" y="1515"/>
                  </a:cubicBezTo>
                  <a:cubicBezTo>
                    <a:pt x="55" y="1511"/>
                    <a:pt x="65" y="1487"/>
                    <a:pt x="63" y="1487"/>
                  </a:cubicBezTo>
                  <a:lnTo>
                    <a:pt x="63" y="1487"/>
                  </a:lnTo>
                  <a:cubicBezTo>
                    <a:pt x="63" y="1487"/>
                    <a:pt x="63" y="1487"/>
                    <a:pt x="63" y="1487"/>
                  </a:cubicBezTo>
                  <a:cubicBezTo>
                    <a:pt x="61" y="1488"/>
                    <a:pt x="56" y="1493"/>
                    <a:pt x="53" y="1493"/>
                  </a:cubicBezTo>
                  <a:cubicBezTo>
                    <a:pt x="51" y="1493"/>
                    <a:pt x="50" y="1491"/>
                    <a:pt x="51" y="1482"/>
                  </a:cubicBezTo>
                  <a:cubicBezTo>
                    <a:pt x="51" y="1473"/>
                    <a:pt x="56" y="1467"/>
                    <a:pt x="58" y="1459"/>
                  </a:cubicBezTo>
                  <a:cubicBezTo>
                    <a:pt x="62" y="1441"/>
                    <a:pt x="66" y="1406"/>
                    <a:pt x="58" y="1397"/>
                  </a:cubicBezTo>
                  <a:lnTo>
                    <a:pt x="58" y="1397"/>
                  </a:lnTo>
                  <a:cubicBezTo>
                    <a:pt x="58" y="1397"/>
                    <a:pt x="58" y="1397"/>
                    <a:pt x="59" y="1397"/>
                  </a:cubicBezTo>
                  <a:cubicBezTo>
                    <a:pt x="64" y="1397"/>
                    <a:pt x="73" y="1370"/>
                    <a:pt x="73" y="1363"/>
                  </a:cubicBezTo>
                  <a:cubicBezTo>
                    <a:pt x="66" y="1362"/>
                    <a:pt x="68" y="1352"/>
                    <a:pt x="69" y="1339"/>
                  </a:cubicBezTo>
                  <a:cubicBezTo>
                    <a:pt x="70" y="1324"/>
                    <a:pt x="70" y="1331"/>
                    <a:pt x="66" y="1326"/>
                  </a:cubicBezTo>
                  <a:cubicBezTo>
                    <a:pt x="59" y="1318"/>
                    <a:pt x="72" y="1284"/>
                    <a:pt x="73" y="1274"/>
                  </a:cubicBezTo>
                  <a:cubicBezTo>
                    <a:pt x="74" y="1266"/>
                    <a:pt x="70" y="1263"/>
                    <a:pt x="70" y="1253"/>
                  </a:cubicBezTo>
                  <a:cubicBezTo>
                    <a:pt x="70" y="1239"/>
                    <a:pt x="71" y="1224"/>
                    <a:pt x="72" y="1209"/>
                  </a:cubicBezTo>
                  <a:cubicBezTo>
                    <a:pt x="73" y="1185"/>
                    <a:pt x="73" y="1170"/>
                    <a:pt x="66" y="1158"/>
                  </a:cubicBezTo>
                  <a:lnTo>
                    <a:pt x="66" y="1158"/>
                  </a:lnTo>
                  <a:cubicBezTo>
                    <a:pt x="69" y="1162"/>
                    <a:pt x="72" y="1166"/>
                    <a:pt x="75" y="1166"/>
                  </a:cubicBezTo>
                  <a:cubicBezTo>
                    <a:pt x="75" y="1166"/>
                    <a:pt x="76" y="1165"/>
                    <a:pt x="76" y="1165"/>
                  </a:cubicBezTo>
                  <a:cubicBezTo>
                    <a:pt x="81" y="1163"/>
                    <a:pt x="76" y="1147"/>
                    <a:pt x="74" y="1143"/>
                  </a:cubicBezTo>
                  <a:cubicBezTo>
                    <a:pt x="65" y="1124"/>
                    <a:pt x="69" y="1113"/>
                    <a:pt x="81" y="1103"/>
                  </a:cubicBezTo>
                  <a:cubicBezTo>
                    <a:pt x="91" y="1096"/>
                    <a:pt x="64" y="1068"/>
                    <a:pt x="76" y="1068"/>
                  </a:cubicBezTo>
                  <a:cubicBezTo>
                    <a:pt x="76" y="1068"/>
                    <a:pt x="77" y="1068"/>
                    <a:pt x="77" y="1068"/>
                  </a:cubicBezTo>
                  <a:cubicBezTo>
                    <a:pt x="77" y="1068"/>
                    <a:pt x="77" y="1068"/>
                    <a:pt x="77" y="1068"/>
                  </a:cubicBezTo>
                  <a:cubicBezTo>
                    <a:pt x="87" y="1068"/>
                    <a:pt x="91" y="1022"/>
                    <a:pt x="79" y="1020"/>
                  </a:cubicBezTo>
                  <a:lnTo>
                    <a:pt x="79" y="1020"/>
                  </a:lnTo>
                  <a:cubicBezTo>
                    <a:pt x="79" y="1020"/>
                    <a:pt x="79" y="1020"/>
                    <a:pt x="79" y="1020"/>
                  </a:cubicBezTo>
                  <a:cubicBezTo>
                    <a:pt x="84" y="1020"/>
                    <a:pt x="87" y="1014"/>
                    <a:pt x="91" y="1006"/>
                  </a:cubicBezTo>
                  <a:cubicBezTo>
                    <a:pt x="93" y="1001"/>
                    <a:pt x="91" y="995"/>
                    <a:pt x="92" y="987"/>
                  </a:cubicBezTo>
                  <a:cubicBezTo>
                    <a:pt x="93" y="974"/>
                    <a:pt x="97" y="969"/>
                    <a:pt x="99" y="956"/>
                  </a:cubicBezTo>
                  <a:cubicBezTo>
                    <a:pt x="100" y="943"/>
                    <a:pt x="97" y="935"/>
                    <a:pt x="98" y="923"/>
                  </a:cubicBezTo>
                  <a:cubicBezTo>
                    <a:pt x="100" y="910"/>
                    <a:pt x="101" y="897"/>
                    <a:pt x="104" y="884"/>
                  </a:cubicBezTo>
                  <a:cubicBezTo>
                    <a:pt x="107" y="865"/>
                    <a:pt x="113" y="852"/>
                    <a:pt x="113" y="831"/>
                  </a:cubicBezTo>
                  <a:cubicBezTo>
                    <a:pt x="113" y="821"/>
                    <a:pt x="106" y="810"/>
                    <a:pt x="106" y="805"/>
                  </a:cubicBezTo>
                  <a:cubicBezTo>
                    <a:pt x="107" y="799"/>
                    <a:pt x="117" y="796"/>
                    <a:pt x="120" y="789"/>
                  </a:cubicBezTo>
                  <a:cubicBezTo>
                    <a:pt x="123" y="779"/>
                    <a:pt x="116" y="772"/>
                    <a:pt x="114" y="768"/>
                  </a:cubicBezTo>
                  <a:cubicBezTo>
                    <a:pt x="111" y="765"/>
                    <a:pt x="96" y="762"/>
                    <a:pt x="104" y="749"/>
                  </a:cubicBezTo>
                  <a:cubicBezTo>
                    <a:pt x="110" y="738"/>
                    <a:pt x="117" y="735"/>
                    <a:pt x="122" y="720"/>
                  </a:cubicBezTo>
                  <a:cubicBezTo>
                    <a:pt x="128" y="699"/>
                    <a:pt x="109" y="686"/>
                    <a:pt x="122" y="669"/>
                  </a:cubicBezTo>
                  <a:cubicBezTo>
                    <a:pt x="131" y="660"/>
                    <a:pt x="133" y="617"/>
                    <a:pt x="134" y="603"/>
                  </a:cubicBezTo>
                  <a:cubicBezTo>
                    <a:pt x="134" y="588"/>
                    <a:pt x="134" y="575"/>
                    <a:pt x="138" y="560"/>
                  </a:cubicBezTo>
                  <a:cubicBezTo>
                    <a:pt x="139" y="557"/>
                    <a:pt x="152" y="528"/>
                    <a:pt x="150" y="528"/>
                  </a:cubicBezTo>
                  <a:lnTo>
                    <a:pt x="150" y="528"/>
                  </a:lnTo>
                  <a:cubicBezTo>
                    <a:pt x="150" y="528"/>
                    <a:pt x="150" y="528"/>
                    <a:pt x="150" y="528"/>
                  </a:cubicBezTo>
                  <a:cubicBezTo>
                    <a:pt x="148" y="528"/>
                    <a:pt x="145" y="533"/>
                    <a:pt x="143" y="533"/>
                  </a:cubicBezTo>
                  <a:cubicBezTo>
                    <a:pt x="142" y="533"/>
                    <a:pt x="141" y="531"/>
                    <a:pt x="141" y="527"/>
                  </a:cubicBezTo>
                  <a:cubicBezTo>
                    <a:pt x="140" y="521"/>
                    <a:pt x="141" y="514"/>
                    <a:pt x="141" y="507"/>
                  </a:cubicBezTo>
                  <a:cubicBezTo>
                    <a:pt x="144" y="494"/>
                    <a:pt x="150" y="474"/>
                    <a:pt x="157" y="474"/>
                  </a:cubicBezTo>
                  <a:cubicBezTo>
                    <a:pt x="157" y="474"/>
                    <a:pt x="157" y="474"/>
                    <a:pt x="157" y="474"/>
                  </a:cubicBezTo>
                  <a:cubicBezTo>
                    <a:pt x="134" y="470"/>
                    <a:pt x="164" y="453"/>
                    <a:pt x="164" y="434"/>
                  </a:cubicBezTo>
                  <a:cubicBezTo>
                    <a:pt x="165" y="416"/>
                    <a:pt x="154" y="413"/>
                    <a:pt x="155" y="393"/>
                  </a:cubicBezTo>
                  <a:cubicBezTo>
                    <a:pt x="156" y="386"/>
                    <a:pt x="163" y="372"/>
                    <a:pt x="166" y="366"/>
                  </a:cubicBezTo>
                  <a:cubicBezTo>
                    <a:pt x="175" y="338"/>
                    <a:pt x="161" y="346"/>
                    <a:pt x="170" y="318"/>
                  </a:cubicBezTo>
                  <a:cubicBezTo>
                    <a:pt x="177" y="300"/>
                    <a:pt x="182" y="288"/>
                    <a:pt x="186" y="269"/>
                  </a:cubicBezTo>
                  <a:cubicBezTo>
                    <a:pt x="187" y="262"/>
                    <a:pt x="188" y="244"/>
                    <a:pt x="189" y="243"/>
                  </a:cubicBezTo>
                  <a:cubicBezTo>
                    <a:pt x="198" y="214"/>
                    <a:pt x="228" y="192"/>
                    <a:pt x="234" y="162"/>
                  </a:cubicBezTo>
                  <a:cubicBezTo>
                    <a:pt x="237" y="148"/>
                    <a:pt x="227" y="158"/>
                    <a:pt x="236" y="142"/>
                  </a:cubicBezTo>
                  <a:cubicBezTo>
                    <a:pt x="241" y="139"/>
                    <a:pt x="246" y="133"/>
                    <a:pt x="251" y="127"/>
                  </a:cubicBezTo>
                  <a:cubicBezTo>
                    <a:pt x="253" y="125"/>
                    <a:pt x="249" y="123"/>
                    <a:pt x="251" y="118"/>
                  </a:cubicBezTo>
                  <a:cubicBezTo>
                    <a:pt x="258" y="101"/>
                    <a:pt x="277" y="83"/>
                    <a:pt x="295" y="70"/>
                  </a:cubicBezTo>
                  <a:cubicBezTo>
                    <a:pt x="314" y="57"/>
                    <a:pt x="330" y="54"/>
                    <a:pt x="341" y="45"/>
                  </a:cubicBezTo>
                  <a:lnTo>
                    <a:pt x="341" y="45"/>
                  </a:lnTo>
                  <a:cubicBezTo>
                    <a:pt x="338" y="47"/>
                    <a:pt x="338" y="48"/>
                    <a:pt x="339" y="48"/>
                  </a:cubicBezTo>
                  <a:cubicBezTo>
                    <a:pt x="341" y="48"/>
                    <a:pt x="346" y="45"/>
                    <a:pt x="342" y="45"/>
                  </a:cubicBezTo>
                  <a:cubicBezTo>
                    <a:pt x="342" y="45"/>
                    <a:pt x="341" y="45"/>
                    <a:pt x="341" y="45"/>
                  </a:cubicBezTo>
                  <a:cubicBezTo>
                    <a:pt x="349" y="43"/>
                    <a:pt x="362" y="1"/>
                    <a:pt x="334" y="1"/>
                  </a:cubicBezTo>
                  <a:cubicBezTo>
                    <a:pt x="334" y="0"/>
                    <a:pt x="333" y="0"/>
                    <a:pt x="331" y="0"/>
                  </a:cubicBezTo>
                  <a:close/>
                  <a:moveTo>
                    <a:pt x="338" y="4254"/>
                  </a:moveTo>
                  <a:cubicBezTo>
                    <a:pt x="335" y="4268"/>
                    <a:pt x="337" y="4276"/>
                    <a:pt x="345" y="4276"/>
                  </a:cubicBezTo>
                  <a:cubicBezTo>
                    <a:pt x="347" y="4276"/>
                    <a:pt x="348" y="4276"/>
                    <a:pt x="349" y="4275"/>
                  </a:cubicBezTo>
                  <a:lnTo>
                    <a:pt x="347" y="4264"/>
                  </a:lnTo>
                  <a:lnTo>
                    <a:pt x="338" y="4254"/>
                  </a:lnTo>
                  <a:close/>
                  <a:moveTo>
                    <a:pt x="1849" y="4609"/>
                  </a:moveTo>
                  <a:cubicBezTo>
                    <a:pt x="1849" y="4609"/>
                    <a:pt x="1849" y="4609"/>
                    <a:pt x="1850" y="4609"/>
                  </a:cubicBezTo>
                  <a:lnTo>
                    <a:pt x="1850" y="4609"/>
                  </a:lnTo>
                  <a:lnTo>
                    <a:pt x="1849" y="4609"/>
                  </a:lnTo>
                  <a:close/>
                  <a:moveTo>
                    <a:pt x="1862" y="4741"/>
                  </a:moveTo>
                  <a:cubicBezTo>
                    <a:pt x="1866" y="4741"/>
                    <a:pt x="1869" y="4746"/>
                    <a:pt x="1868" y="4754"/>
                  </a:cubicBezTo>
                  <a:cubicBezTo>
                    <a:pt x="1865" y="4758"/>
                    <a:pt x="1861" y="4763"/>
                    <a:pt x="1858" y="4763"/>
                  </a:cubicBezTo>
                  <a:cubicBezTo>
                    <a:pt x="1857" y="4763"/>
                    <a:pt x="1856" y="4760"/>
                    <a:pt x="1856" y="4752"/>
                  </a:cubicBezTo>
                  <a:cubicBezTo>
                    <a:pt x="1857" y="4744"/>
                    <a:pt x="1860" y="4741"/>
                    <a:pt x="1862" y="4741"/>
                  </a:cubicBezTo>
                  <a:close/>
                  <a:moveTo>
                    <a:pt x="479" y="4788"/>
                  </a:moveTo>
                  <a:lnTo>
                    <a:pt x="479" y="4788"/>
                  </a:lnTo>
                  <a:cubicBezTo>
                    <a:pt x="479" y="4788"/>
                    <a:pt x="479" y="4788"/>
                    <a:pt x="479" y="4788"/>
                  </a:cubicBezTo>
                  <a:lnTo>
                    <a:pt x="479" y="4788"/>
                  </a:lnTo>
                  <a:cubicBezTo>
                    <a:pt x="479" y="4788"/>
                    <a:pt x="479" y="4788"/>
                    <a:pt x="479" y="4788"/>
                  </a:cubicBezTo>
                  <a:close/>
                  <a:moveTo>
                    <a:pt x="246" y="4007"/>
                  </a:moveTo>
                  <a:cubicBezTo>
                    <a:pt x="244" y="4007"/>
                    <a:pt x="243" y="4011"/>
                    <a:pt x="244" y="4019"/>
                  </a:cubicBezTo>
                  <a:cubicBezTo>
                    <a:pt x="245" y="4036"/>
                    <a:pt x="250" y="4054"/>
                    <a:pt x="254" y="4069"/>
                  </a:cubicBezTo>
                  <a:cubicBezTo>
                    <a:pt x="259" y="4088"/>
                    <a:pt x="262" y="4093"/>
                    <a:pt x="271" y="4101"/>
                  </a:cubicBezTo>
                  <a:cubicBezTo>
                    <a:pt x="281" y="4110"/>
                    <a:pt x="276" y="4132"/>
                    <a:pt x="288" y="4132"/>
                  </a:cubicBezTo>
                  <a:cubicBezTo>
                    <a:pt x="289" y="4132"/>
                    <a:pt x="289" y="4131"/>
                    <a:pt x="290" y="4131"/>
                  </a:cubicBezTo>
                  <a:lnTo>
                    <a:pt x="290" y="4131"/>
                  </a:lnTo>
                  <a:cubicBezTo>
                    <a:pt x="277" y="4134"/>
                    <a:pt x="287" y="4180"/>
                    <a:pt x="290" y="4199"/>
                  </a:cubicBezTo>
                  <a:cubicBezTo>
                    <a:pt x="291" y="4207"/>
                    <a:pt x="293" y="4221"/>
                    <a:pt x="292" y="4227"/>
                  </a:cubicBezTo>
                  <a:cubicBezTo>
                    <a:pt x="286" y="4228"/>
                    <a:pt x="283" y="4241"/>
                    <a:pt x="286" y="4253"/>
                  </a:cubicBezTo>
                  <a:lnTo>
                    <a:pt x="297" y="4250"/>
                  </a:lnTo>
                  <a:lnTo>
                    <a:pt x="297" y="4250"/>
                  </a:lnTo>
                  <a:cubicBezTo>
                    <a:pt x="301" y="4268"/>
                    <a:pt x="293" y="4272"/>
                    <a:pt x="300" y="4289"/>
                  </a:cubicBezTo>
                  <a:cubicBezTo>
                    <a:pt x="305" y="4303"/>
                    <a:pt x="313" y="4320"/>
                    <a:pt x="321" y="4327"/>
                  </a:cubicBezTo>
                  <a:cubicBezTo>
                    <a:pt x="326" y="4330"/>
                    <a:pt x="327" y="4326"/>
                    <a:pt x="327" y="4333"/>
                  </a:cubicBezTo>
                  <a:cubicBezTo>
                    <a:pt x="329" y="4342"/>
                    <a:pt x="330" y="4351"/>
                    <a:pt x="330" y="4358"/>
                  </a:cubicBezTo>
                  <a:cubicBezTo>
                    <a:pt x="329" y="4373"/>
                    <a:pt x="327" y="4392"/>
                    <a:pt x="335" y="4406"/>
                  </a:cubicBezTo>
                  <a:cubicBezTo>
                    <a:pt x="344" y="4419"/>
                    <a:pt x="353" y="4440"/>
                    <a:pt x="355" y="4459"/>
                  </a:cubicBezTo>
                  <a:cubicBezTo>
                    <a:pt x="356" y="4468"/>
                    <a:pt x="346" y="4478"/>
                    <a:pt x="352" y="4486"/>
                  </a:cubicBezTo>
                  <a:cubicBezTo>
                    <a:pt x="355" y="4490"/>
                    <a:pt x="357" y="4491"/>
                    <a:pt x="359" y="4491"/>
                  </a:cubicBezTo>
                  <a:cubicBezTo>
                    <a:pt x="362" y="4491"/>
                    <a:pt x="365" y="4485"/>
                    <a:pt x="368" y="4485"/>
                  </a:cubicBezTo>
                  <a:cubicBezTo>
                    <a:pt x="370" y="4485"/>
                    <a:pt x="372" y="4488"/>
                    <a:pt x="375" y="4499"/>
                  </a:cubicBezTo>
                  <a:cubicBezTo>
                    <a:pt x="377" y="4509"/>
                    <a:pt x="374" y="4511"/>
                    <a:pt x="370" y="4511"/>
                  </a:cubicBezTo>
                  <a:cubicBezTo>
                    <a:pt x="368" y="4511"/>
                    <a:pt x="365" y="4511"/>
                    <a:pt x="363" y="4511"/>
                  </a:cubicBezTo>
                  <a:cubicBezTo>
                    <a:pt x="358" y="4511"/>
                    <a:pt x="355" y="4513"/>
                    <a:pt x="359" y="4527"/>
                  </a:cubicBezTo>
                  <a:cubicBezTo>
                    <a:pt x="361" y="4534"/>
                    <a:pt x="363" y="4536"/>
                    <a:pt x="365" y="4536"/>
                  </a:cubicBezTo>
                  <a:cubicBezTo>
                    <a:pt x="366" y="4536"/>
                    <a:pt x="367" y="4535"/>
                    <a:pt x="369" y="4535"/>
                  </a:cubicBezTo>
                  <a:cubicBezTo>
                    <a:pt x="370" y="4535"/>
                    <a:pt x="372" y="4536"/>
                    <a:pt x="374" y="4540"/>
                  </a:cubicBezTo>
                  <a:cubicBezTo>
                    <a:pt x="382" y="4557"/>
                    <a:pt x="386" y="4584"/>
                    <a:pt x="390" y="4603"/>
                  </a:cubicBezTo>
                  <a:cubicBezTo>
                    <a:pt x="398" y="4645"/>
                    <a:pt x="403" y="4698"/>
                    <a:pt x="418" y="4739"/>
                  </a:cubicBezTo>
                  <a:cubicBezTo>
                    <a:pt x="423" y="4752"/>
                    <a:pt x="429" y="4753"/>
                    <a:pt x="435" y="4761"/>
                  </a:cubicBezTo>
                  <a:cubicBezTo>
                    <a:pt x="450" y="4781"/>
                    <a:pt x="435" y="4770"/>
                    <a:pt x="434" y="4777"/>
                  </a:cubicBezTo>
                  <a:cubicBezTo>
                    <a:pt x="432" y="4786"/>
                    <a:pt x="444" y="4813"/>
                    <a:pt x="451" y="4819"/>
                  </a:cubicBezTo>
                  <a:cubicBezTo>
                    <a:pt x="466" y="4829"/>
                    <a:pt x="462" y="4832"/>
                    <a:pt x="456" y="4843"/>
                  </a:cubicBezTo>
                  <a:cubicBezTo>
                    <a:pt x="455" y="4844"/>
                    <a:pt x="472" y="4851"/>
                    <a:pt x="478" y="4851"/>
                  </a:cubicBezTo>
                  <a:cubicBezTo>
                    <a:pt x="480" y="4851"/>
                    <a:pt x="481" y="4851"/>
                    <a:pt x="480" y="4850"/>
                  </a:cubicBezTo>
                  <a:lnTo>
                    <a:pt x="480" y="4850"/>
                  </a:lnTo>
                  <a:cubicBezTo>
                    <a:pt x="483" y="4859"/>
                    <a:pt x="472" y="4863"/>
                    <a:pt x="470" y="4866"/>
                  </a:cubicBezTo>
                  <a:cubicBezTo>
                    <a:pt x="466" y="4873"/>
                    <a:pt x="477" y="4889"/>
                    <a:pt x="481" y="4897"/>
                  </a:cubicBezTo>
                  <a:cubicBezTo>
                    <a:pt x="484" y="4905"/>
                    <a:pt x="505" y="4946"/>
                    <a:pt x="495" y="4946"/>
                  </a:cubicBezTo>
                  <a:cubicBezTo>
                    <a:pt x="494" y="4946"/>
                    <a:pt x="493" y="4946"/>
                    <a:pt x="492" y="4945"/>
                  </a:cubicBezTo>
                  <a:cubicBezTo>
                    <a:pt x="491" y="4944"/>
                    <a:pt x="490" y="4944"/>
                    <a:pt x="489" y="4944"/>
                  </a:cubicBezTo>
                  <a:cubicBezTo>
                    <a:pt x="480" y="4944"/>
                    <a:pt x="506" y="4980"/>
                    <a:pt x="510" y="4989"/>
                  </a:cubicBezTo>
                  <a:cubicBezTo>
                    <a:pt x="520" y="5014"/>
                    <a:pt x="489" y="5018"/>
                    <a:pt x="507" y="5037"/>
                  </a:cubicBezTo>
                  <a:cubicBezTo>
                    <a:pt x="519" y="5033"/>
                    <a:pt x="524" y="4993"/>
                    <a:pt x="527" y="4977"/>
                  </a:cubicBezTo>
                  <a:cubicBezTo>
                    <a:pt x="527" y="4975"/>
                    <a:pt x="530" y="4945"/>
                    <a:pt x="526" y="4945"/>
                  </a:cubicBezTo>
                  <a:cubicBezTo>
                    <a:pt x="526" y="4945"/>
                    <a:pt x="526" y="4945"/>
                    <a:pt x="526" y="4945"/>
                  </a:cubicBezTo>
                  <a:cubicBezTo>
                    <a:pt x="519" y="4938"/>
                    <a:pt x="517" y="4934"/>
                    <a:pt x="516" y="4922"/>
                  </a:cubicBezTo>
                  <a:cubicBezTo>
                    <a:pt x="514" y="4907"/>
                    <a:pt x="515" y="4887"/>
                    <a:pt x="505" y="4872"/>
                  </a:cubicBezTo>
                  <a:cubicBezTo>
                    <a:pt x="497" y="4860"/>
                    <a:pt x="492" y="4860"/>
                    <a:pt x="494" y="4845"/>
                  </a:cubicBezTo>
                  <a:cubicBezTo>
                    <a:pt x="487" y="4824"/>
                    <a:pt x="461" y="4792"/>
                    <a:pt x="479" y="4788"/>
                  </a:cubicBezTo>
                  <a:lnTo>
                    <a:pt x="479" y="4788"/>
                  </a:lnTo>
                  <a:cubicBezTo>
                    <a:pt x="479" y="4788"/>
                    <a:pt x="478" y="4788"/>
                    <a:pt x="478" y="4788"/>
                  </a:cubicBezTo>
                  <a:cubicBezTo>
                    <a:pt x="465" y="4788"/>
                    <a:pt x="463" y="4745"/>
                    <a:pt x="458" y="4731"/>
                  </a:cubicBezTo>
                  <a:cubicBezTo>
                    <a:pt x="455" y="4724"/>
                    <a:pt x="453" y="4723"/>
                    <a:pt x="451" y="4723"/>
                  </a:cubicBezTo>
                  <a:cubicBezTo>
                    <a:pt x="450" y="4723"/>
                    <a:pt x="448" y="4724"/>
                    <a:pt x="447" y="4724"/>
                  </a:cubicBezTo>
                  <a:cubicBezTo>
                    <a:pt x="446" y="4724"/>
                    <a:pt x="444" y="4723"/>
                    <a:pt x="442" y="4720"/>
                  </a:cubicBezTo>
                  <a:cubicBezTo>
                    <a:pt x="435" y="4710"/>
                    <a:pt x="444" y="4700"/>
                    <a:pt x="446" y="4699"/>
                  </a:cubicBezTo>
                  <a:cubicBezTo>
                    <a:pt x="463" y="4695"/>
                    <a:pt x="443" y="4673"/>
                    <a:pt x="437" y="4655"/>
                  </a:cubicBezTo>
                  <a:cubicBezTo>
                    <a:pt x="434" y="4648"/>
                    <a:pt x="422" y="4590"/>
                    <a:pt x="425" y="4590"/>
                  </a:cubicBezTo>
                  <a:lnTo>
                    <a:pt x="425" y="4590"/>
                  </a:lnTo>
                  <a:cubicBezTo>
                    <a:pt x="425" y="4590"/>
                    <a:pt x="425" y="4591"/>
                    <a:pt x="425" y="4591"/>
                  </a:cubicBezTo>
                  <a:cubicBezTo>
                    <a:pt x="425" y="4590"/>
                    <a:pt x="424" y="4590"/>
                    <a:pt x="424" y="4590"/>
                  </a:cubicBezTo>
                  <a:lnTo>
                    <a:pt x="424" y="4590"/>
                  </a:lnTo>
                  <a:cubicBezTo>
                    <a:pt x="423" y="4590"/>
                    <a:pt x="425" y="4596"/>
                    <a:pt x="423" y="4596"/>
                  </a:cubicBezTo>
                  <a:cubicBezTo>
                    <a:pt x="423" y="4596"/>
                    <a:pt x="422" y="4596"/>
                    <a:pt x="420" y="4594"/>
                  </a:cubicBezTo>
                  <a:cubicBezTo>
                    <a:pt x="417" y="4591"/>
                    <a:pt x="414" y="4580"/>
                    <a:pt x="412" y="4574"/>
                  </a:cubicBezTo>
                  <a:cubicBezTo>
                    <a:pt x="410" y="4565"/>
                    <a:pt x="405" y="4549"/>
                    <a:pt x="407" y="4541"/>
                  </a:cubicBezTo>
                  <a:cubicBezTo>
                    <a:pt x="409" y="4534"/>
                    <a:pt x="414" y="4534"/>
                    <a:pt x="406" y="4520"/>
                  </a:cubicBezTo>
                  <a:cubicBezTo>
                    <a:pt x="401" y="4510"/>
                    <a:pt x="393" y="4510"/>
                    <a:pt x="389" y="4503"/>
                  </a:cubicBezTo>
                  <a:cubicBezTo>
                    <a:pt x="382" y="4490"/>
                    <a:pt x="385" y="4467"/>
                    <a:pt x="384" y="4454"/>
                  </a:cubicBezTo>
                  <a:cubicBezTo>
                    <a:pt x="383" y="4440"/>
                    <a:pt x="382" y="4424"/>
                    <a:pt x="377" y="4409"/>
                  </a:cubicBezTo>
                  <a:cubicBezTo>
                    <a:pt x="373" y="4393"/>
                    <a:pt x="368" y="4378"/>
                    <a:pt x="361" y="4365"/>
                  </a:cubicBezTo>
                  <a:cubicBezTo>
                    <a:pt x="358" y="4359"/>
                    <a:pt x="346" y="4348"/>
                    <a:pt x="344" y="4341"/>
                  </a:cubicBezTo>
                  <a:lnTo>
                    <a:pt x="344" y="4341"/>
                  </a:lnTo>
                  <a:cubicBezTo>
                    <a:pt x="345" y="4342"/>
                    <a:pt x="352" y="4345"/>
                    <a:pt x="356" y="4345"/>
                  </a:cubicBezTo>
                  <a:cubicBezTo>
                    <a:pt x="357" y="4345"/>
                    <a:pt x="358" y="4345"/>
                    <a:pt x="358" y="4344"/>
                  </a:cubicBezTo>
                  <a:cubicBezTo>
                    <a:pt x="361" y="4340"/>
                    <a:pt x="352" y="4313"/>
                    <a:pt x="350" y="4307"/>
                  </a:cubicBezTo>
                  <a:cubicBezTo>
                    <a:pt x="346" y="4296"/>
                    <a:pt x="341" y="4303"/>
                    <a:pt x="337" y="4290"/>
                  </a:cubicBezTo>
                  <a:cubicBezTo>
                    <a:pt x="334" y="4280"/>
                    <a:pt x="333" y="4268"/>
                    <a:pt x="332" y="4258"/>
                  </a:cubicBezTo>
                  <a:cubicBezTo>
                    <a:pt x="329" y="4228"/>
                    <a:pt x="340" y="4226"/>
                    <a:pt x="325" y="4197"/>
                  </a:cubicBezTo>
                  <a:cubicBezTo>
                    <a:pt x="315" y="4185"/>
                    <a:pt x="313" y="4172"/>
                    <a:pt x="309" y="4155"/>
                  </a:cubicBezTo>
                  <a:cubicBezTo>
                    <a:pt x="307" y="4148"/>
                    <a:pt x="296" y="4147"/>
                    <a:pt x="292" y="4131"/>
                  </a:cubicBezTo>
                  <a:cubicBezTo>
                    <a:pt x="292" y="4131"/>
                    <a:pt x="293" y="4131"/>
                    <a:pt x="294" y="4131"/>
                  </a:cubicBezTo>
                  <a:cubicBezTo>
                    <a:pt x="296" y="4131"/>
                    <a:pt x="299" y="4132"/>
                    <a:pt x="301" y="4132"/>
                  </a:cubicBezTo>
                  <a:cubicBezTo>
                    <a:pt x="305" y="4132"/>
                    <a:pt x="308" y="4130"/>
                    <a:pt x="304" y="4121"/>
                  </a:cubicBezTo>
                  <a:cubicBezTo>
                    <a:pt x="299" y="4110"/>
                    <a:pt x="290" y="4104"/>
                    <a:pt x="284" y="4096"/>
                  </a:cubicBezTo>
                  <a:lnTo>
                    <a:pt x="284" y="4096"/>
                  </a:lnTo>
                  <a:cubicBezTo>
                    <a:pt x="286" y="4100"/>
                    <a:pt x="288" y="4101"/>
                    <a:pt x="289" y="4101"/>
                  </a:cubicBezTo>
                  <a:cubicBezTo>
                    <a:pt x="294" y="4101"/>
                    <a:pt x="283" y="4066"/>
                    <a:pt x="282" y="4058"/>
                  </a:cubicBezTo>
                  <a:cubicBezTo>
                    <a:pt x="281" y="4041"/>
                    <a:pt x="293" y="4055"/>
                    <a:pt x="289" y="4036"/>
                  </a:cubicBezTo>
                  <a:cubicBezTo>
                    <a:pt x="288" y="4028"/>
                    <a:pt x="282" y="4025"/>
                    <a:pt x="276" y="4025"/>
                  </a:cubicBezTo>
                  <a:cubicBezTo>
                    <a:pt x="268" y="4025"/>
                    <a:pt x="259" y="4032"/>
                    <a:pt x="262" y="4046"/>
                  </a:cubicBezTo>
                  <a:lnTo>
                    <a:pt x="258" y="4030"/>
                  </a:lnTo>
                  <a:cubicBezTo>
                    <a:pt x="257" y="4019"/>
                    <a:pt x="250" y="4007"/>
                    <a:pt x="246" y="4007"/>
                  </a:cubicBezTo>
                  <a:close/>
                  <a:moveTo>
                    <a:pt x="1840" y="5048"/>
                  </a:moveTo>
                  <a:cubicBezTo>
                    <a:pt x="1840" y="5048"/>
                    <a:pt x="1840" y="5048"/>
                    <a:pt x="1840" y="5048"/>
                  </a:cubicBezTo>
                  <a:lnTo>
                    <a:pt x="1840" y="5048"/>
                  </a:lnTo>
                  <a:cubicBezTo>
                    <a:pt x="1840" y="5048"/>
                    <a:pt x="1840" y="5048"/>
                    <a:pt x="1841" y="5048"/>
                  </a:cubicBezTo>
                  <a:cubicBezTo>
                    <a:pt x="1840" y="5048"/>
                    <a:pt x="1840" y="5048"/>
                    <a:pt x="1840" y="5048"/>
                  </a:cubicBezTo>
                  <a:close/>
                  <a:moveTo>
                    <a:pt x="1814" y="5066"/>
                  </a:moveTo>
                  <a:cubicBezTo>
                    <a:pt x="1818" y="5067"/>
                    <a:pt x="1825" y="5068"/>
                    <a:pt x="1823" y="5080"/>
                  </a:cubicBezTo>
                  <a:cubicBezTo>
                    <a:pt x="1823" y="5080"/>
                    <a:pt x="1823" y="5080"/>
                    <a:pt x="1823" y="5080"/>
                  </a:cubicBezTo>
                  <a:lnTo>
                    <a:pt x="1823" y="5080"/>
                  </a:lnTo>
                  <a:cubicBezTo>
                    <a:pt x="1823" y="5081"/>
                    <a:pt x="1823" y="5082"/>
                    <a:pt x="1823" y="5082"/>
                  </a:cubicBezTo>
                  <a:lnTo>
                    <a:pt x="1823" y="5082"/>
                  </a:lnTo>
                  <a:cubicBezTo>
                    <a:pt x="1825" y="5088"/>
                    <a:pt x="1823" y="5093"/>
                    <a:pt x="1821" y="5093"/>
                  </a:cubicBezTo>
                  <a:cubicBezTo>
                    <a:pt x="1820" y="5093"/>
                    <a:pt x="1819" y="5092"/>
                    <a:pt x="1818" y="5087"/>
                  </a:cubicBezTo>
                  <a:cubicBezTo>
                    <a:pt x="1817" y="5080"/>
                    <a:pt x="1816" y="5073"/>
                    <a:pt x="1814" y="5066"/>
                  </a:cubicBezTo>
                  <a:close/>
                  <a:moveTo>
                    <a:pt x="1788" y="5097"/>
                  </a:moveTo>
                  <a:lnTo>
                    <a:pt x="1788" y="5097"/>
                  </a:lnTo>
                  <a:cubicBezTo>
                    <a:pt x="1788" y="5097"/>
                    <a:pt x="1788" y="5097"/>
                    <a:pt x="1788" y="5097"/>
                  </a:cubicBezTo>
                  <a:cubicBezTo>
                    <a:pt x="1788" y="5097"/>
                    <a:pt x="1788" y="5097"/>
                    <a:pt x="1788" y="5097"/>
                  </a:cubicBezTo>
                  <a:close/>
                  <a:moveTo>
                    <a:pt x="589" y="5271"/>
                  </a:moveTo>
                  <a:lnTo>
                    <a:pt x="589" y="5271"/>
                  </a:lnTo>
                  <a:cubicBezTo>
                    <a:pt x="589" y="5271"/>
                    <a:pt x="589" y="5271"/>
                    <a:pt x="589" y="5271"/>
                  </a:cubicBezTo>
                  <a:cubicBezTo>
                    <a:pt x="589" y="5271"/>
                    <a:pt x="589" y="5271"/>
                    <a:pt x="589" y="5271"/>
                  </a:cubicBezTo>
                  <a:close/>
                  <a:moveTo>
                    <a:pt x="1734" y="5507"/>
                  </a:moveTo>
                  <a:cubicBezTo>
                    <a:pt x="1738" y="5508"/>
                    <a:pt x="1738" y="5510"/>
                    <a:pt x="1736" y="5520"/>
                  </a:cubicBezTo>
                  <a:cubicBezTo>
                    <a:pt x="1734" y="5528"/>
                    <a:pt x="1731" y="5542"/>
                    <a:pt x="1725" y="5542"/>
                  </a:cubicBezTo>
                  <a:cubicBezTo>
                    <a:pt x="1725" y="5542"/>
                    <a:pt x="1725" y="5542"/>
                    <a:pt x="1724" y="5541"/>
                  </a:cubicBezTo>
                  <a:lnTo>
                    <a:pt x="1734" y="5507"/>
                  </a:lnTo>
                  <a:close/>
                  <a:moveTo>
                    <a:pt x="1711" y="5772"/>
                  </a:moveTo>
                  <a:cubicBezTo>
                    <a:pt x="1708" y="5772"/>
                    <a:pt x="1706" y="5775"/>
                    <a:pt x="1704" y="5782"/>
                  </a:cubicBezTo>
                  <a:cubicBezTo>
                    <a:pt x="1704" y="5783"/>
                    <a:pt x="1697" y="5801"/>
                    <a:pt x="1699" y="5801"/>
                  </a:cubicBezTo>
                  <a:cubicBezTo>
                    <a:pt x="1699" y="5801"/>
                    <a:pt x="1700" y="5801"/>
                    <a:pt x="1700" y="5801"/>
                  </a:cubicBezTo>
                  <a:cubicBezTo>
                    <a:pt x="1707" y="5796"/>
                    <a:pt x="1710" y="5784"/>
                    <a:pt x="1713" y="5773"/>
                  </a:cubicBezTo>
                  <a:cubicBezTo>
                    <a:pt x="1712" y="5772"/>
                    <a:pt x="1711" y="5772"/>
                    <a:pt x="1711" y="5772"/>
                  </a:cubicBezTo>
                  <a:close/>
                  <a:moveTo>
                    <a:pt x="843" y="5856"/>
                  </a:moveTo>
                  <a:cubicBezTo>
                    <a:pt x="848" y="5867"/>
                    <a:pt x="854" y="5877"/>
                    <a:pt x="847" y="5879"/>
                  </a:cubicBezTo>
                  <a:lnTo>
                    <a:pt x="843" y="5869"/>
                  </a:lnTo>
                  <a:lnTo>
                    <a:pt x="843" y="5856"/>
                  </a:lnTo>
                  <a:close/>
                  <a:moveTo>
                    <a:pt x="867" y="5976"/>
                  </a:moveTo>
                  <a:cubicBezTo>
                    <a:pt x="865" y="5976"/>
                    <a:pt x="864" y="5979"/>
                    <a:pt x="864" y="5987"/>
                  </a:cubicBezTo>
                  <a:cubicBezTo>
                    <a:pt x="869" y="5991"/>
                    <a:pt x="873" y="5996"/>
                    <a:pt x="876" y="5996"/>
                  </a:cubicBezTo>
                  <a:cubicBezTo>
                    <a:pt x="877" y="5996"/>
                    <a:pt x="878" y="5995"/>
                    <a:pt x="879" y="5994"/>
                  </a:cubicBezTo>
                  <a:cubicBezTo>
                    <a:pt x="874" y="5982"/>
                    <a:pt x="870" y="5976"/>
                    <a:pt x="867" y="5976"/>
                  </a:cubicBezTo>
                  <a:close/>
                  <a:moveTo>
                    <a:pt x="901" y="6038"/>
                  </a:moveTo>
                  <a:cubicBezTo>
                    <a:pt x="897" y="6038"/>
                    <a:pt x="895" y="6043"/>
                    <a:pt x="898" y="6050"/>
                  </a:cubicBezTo>
                  <a:cubicBezTo>
                    <a:pt x="901" y="6056"/>
                    <a:pt x="904" y="6059"/>
                    <a:pt x="907" y="6059"/>
                  </a:cubicBezTo>
                  <a:cubicBezTo>
                    <a:pt x="911" y="6059"/>
                    <a:pt x="912" y="6054"/>
                    <a:pt x="908" y="6045"/>
                  </a:cubicBezTo>
                  <a:cubicBezTo>
                    <a:pt x="906" y="6040"/>
                    <a:pt x="903" y="6038"/>
                    <a:pt x="901" y="6038"/>
                  </a:cubicBezTo>
                  <a:close/>
                  <a:moveTo>
                    <a:pt x="371" y="6"/>
                  </a:moveTo>
                  <a:cubicBezTo>
                    <a:pt x="360" y="6"/>
                    <a:pt x="356" y="9"/>
                    <a:pt x="356" y="14"/>
                  </a:cubicBezTo>
                  <a:cubicBezTo>
                    <a:pt x="344" y="20"/>
                    <a:pt x="358" y="28"/>
                    <a:pt x="370" y="35"/>
                  </a:cubicBezTo>
                  <a:cubicBezTo>
                    <a:pt x="377" y="37"/>
                    <a:pt x="384" y="40"/>
                    <a:pt x="389" y="40"/>
                  </a:cubicBezTo>
                  <a:cubicBezTo>
                    <a:pt x="394" y="40"/>
                    <a:pt x="398" y="38"/>
                    <a:pt x="399" y="31"/>
                  </a:cubicBezTo>
                  <a:lnTo>
                    <a:pt x="399" y="31"/>
                  </a:lnTo>
                  <a:cubicBezTo>
                    <a:pt x="400" y="38"/>
                    <a:pt x="444" y="64"/>
                    <a:pt x="445" y="77"/>
                  </a:cubicBezTo>
                  <a:cubicBezTo>
                    <a:pt x="447" y="87"/>
                    <a:pt x="452" y="84"/>
                    <a:pt x="460" y="90"/>
                  </a:cubicBezTo>
                  <a:cubicBezTo>
                    <a:pt x="470" y="95"/>
                    <a:pt x="477" y="104"/>
                    <a:pt x="485" y="111"/>
                  </a:cubicBezTo>
                  <a:cubicBezTo>
                    <a:pt x="526" y="145"/>
                    <a:pt x="560" y="193"/>
                    <a:pt x="591" y="237"/>
                  </a:cubicBezTo>
                  <a:cubicBezTo>
                    <a:pt x="609" y="263"/>
                    <a:pt x="640" y="321"/>
                    <a:pt x="661" y="321"/>
                  </a:cubicBezTo>
                  <a:cubicBezTo>
                    <a:pt x="663" y="321"/>
                    <a:pt x="665" y="320"/>
                    <a:pt x="667" y="319"/>
                  </a:cubicBezTo>
                  <a:cubicBezTo>
                    <a:pt x="668" y="319"/>
                    <a:pt x="673" y="317"/>
                    <a:pt x="678" y="317"/>
                  </a:cubicBezTo>
                  <a:cubicBezTo>
                    <a:pt x="682" y="317"/>
                    <a:pt x="686" y="318"/>
                    <a:pt x="685" y="322"/>
                  </a:cubicBezTo>
                  <a:cubicBezTo>
                    <a:pt x="685" y="328"/>
                    <a:pt x="683" y="337"/>
                    <a:pt x="678" y="339"/>
                  </a:cubicBezTo>
                  <a:cubicBezTo>
                    <a:pt x="677" y="341"/>
                    <a:pt x="658" y="366"/>
                    <a:pt x="660" y="366"/>
                  </a:cubicBezTo>
                  <a:cubicBezTo>
                    <a:pt x="661" y="367"/>
                    <a:pt x="662" y="367"/>
                    <a:pt x="663" y="367"/>
                  </a:cubicBezTo>
                  <a:cubicBezTo>
                    <a:pt x="663" y="367"/>
                    <a:pt x="663" y="367"/>
                    <a:pt x="664" y="367"/>
                  </a:cubicBezTo>
                  <a:cubicBezTo>
                    <a:pt x="665" y="367"/>
                    <a:pt x="667" y="368"/>
                    <a:pt x="670" y="371"/>
                  </a:cubicBezTo>
                  <a:cubicBezTo>
                    <a:pt x="677" y="377"/>
                    <a:pt x="682" y="384"/>
                    <a:pt x="688" y="391"/>
                  </a:cubicBezTo>
                  <a:cubicBezTo>
                    <a:pt x="696" y="401"/>
                    <a:pt x="709" y="419"/>
                    <a:pt x="702" y="424"/>
                  </a:cubicBezTo>
                  <a:cubicBezTo>
                    <a:pt x="704" y="423"/>
                    <a:pt x="705" y="422"/>
                    <a:pt x="707" y="422"/>
                  </a:cubicBezTo>
                  <a:cubicBezTo>
                    <a:pt x="716" y="422"/>
                    <a:pt x="724" y="442"/>
                    <a:pt x="734" y="442"/>
                  </a:cubicBezTo>
                  <a:cubicBezTo>
                    <a:pt x="735" y="442"/>
                    <a:pt x="736" y="442"/>
                    <a:pt x="736" y="441"/>
                  </a:cubicBezTo>
                  <a:cubicBezTo>
                    <a:pt x="737" y="441"/>
                    <a:pt x="739" y="441"/>
                    <a:pt x="740" y="441"/>
                  </a:cubicBezTo>
                  <a:cubicBezTo>
                    <a:pt x="749" y="441"/>
                    <a:pt x="761" y="444"/>
                    <a:pt x="762" y="462"/>
                  </a:cubicBezTo>
                  <a:cubicBezTo>
                    <a:pt x="762" y="471"/>
                    <a:pt x="754" y="470"/>
                    <a:pt x="758" y="483"/>
                  </a:cubicBezTo>
                  <a:cubicBezTo>
                    <a:pt x="761" y="491"/>
                    <a:pt x="768" y="501"/>
                    <a:pt x="774" y="501"/>
                  </a:cubicBezTo>
                  <a:cubicBezTo>
                    <a:pt x="781" y="501"/>
                    <a:pt x="781" y="504"/>
                    <a:pt x="788" y="517"/>
                  </a:cubicBezTo>
                  <a:cubicBezTo>
                    <a:pt x="793" y="523"/>
                    <a:pt x="788" y="521"/>
                    <a:pt x="787" y="524"/>
                  </a:cubicBezTo>
                  <a:cubicBezTo>
                    <a:pt x="783" y="539"/>
                    <a:pt x="822" y="558"/>
                    <a:pt x="824" y="581"/>
                  </a:cubicBezTo>
                  <a:cubicBezTo>
                    <a:pt x="833" y="593"/>
                    <a:pt x="857" y="602"/>
                    <a:pt x="857" y="607"/>
                  </a:cubicBezTo>
                  <a:cubicBezTo>
                    <a:pt x="857" y="610"/>
                    <a:pt x="851" y="620"/>
                    <a:pt x="855" y="624"/>
                  </a:cubicBezTo>
                  <a:cubicBezTo>
                    <a:pt x="857" y="626"/>
                    <a:pt x="859" y="627"/>
                    <a:pt x="861" y="627"/>
                  </a:cubicBezTo>
                  <a:cubicBezTo>
                    <a:pt x="863" y="627"/>
                    <a:pt x="865" y="626"/>
                    <a:pt x="867" y="626"/>
                  </a:cubicBezTo>
                  <a:cubicBezTo>
                    <a:pt x="869" y="626"/>
                    <a:pt x="871" y="627"/>
                    <a:pt x="873" y="628"/>
                  </a:cubicBezTo>
                  <a:cubicBezTo>
                    <a:pt x="873" y="629"/>
                    <a:pt x="866" y="651"/>
                    <a:pt x="866" y="651"/>
                  </a:cubicBezTo>
                  <a:cubicBezTo>
                    <a:pt x="879" y="655"/>
                    <a:pt x="892" y="663"/>
                    <a:pt x="900" y="686"/>
                  </a:cubicBezTo>
                  <a:cubicBezTo>
                    <a:pt x="904" y="696"/>
                    <a:pt x="909" y="709"/>
                    <a:pt x="916" y="718"/>
                  </a:cubicBezTo>
                  <a:cubicBezTo>
                    <a:pt x="918" y="721"/>
                    <a:pt x="923" y="726"/>
                    <a:pt x="925" y="726"/>
                  </a:cubicBezTo>
                  <a:cubicBezTo>
                    <a:pt x="926" y="726"/>
                    <a:pt x="925" y="724"/>
                    <a:pt x="923" y="721"/>
                  </a:cubicBezTo>
                  <a:lnTo>
                    <a:pt x="923" y="721"/>
                  </a:lnTo>
                  <a:lnTo>
                    <a:pt x="939" y="744"/>
                  </a:lnTo>
                  <a:cubicBezTo>
                    <a:pt x="943" y="751"/>
                    <a:pt x="944" y="753"/>
                    <a:pt x="945" y="753"/>
                  </a:cubicBezTo>
                  <a:cubicBezTo>
                    <a:pt x="945" y="753"/>
                    <a:pt x="945" y="752"/>
                    <a:pt x="946" y="752"/>
                  </a:cubicBezTo>
                  <a:cubicBezTo>
                    <a:pt x="947" y="752"/>
                    <a:pt x="948" y="752"/>
                    <a:pt x="950" y="753"/>
                  </a:cubicBezTo>
                  <a:cubicBezTo>
                    <a:pt x="957" y="758"/>
                    <a:pt x="968" y="787"/>
                    <a:pt x="972" y="795"/>
                  </a:cubicBezTo>
                  <a:cubicBezTo>
                    <a:pt x="978" y="805"/>
                    <a:pt x="988" y="826"/>
                    <a:pt x="996" y="833"/>
                  </a:cubicBezTo>
                  <a:cubicBezTo>
                    <a:pt x="1003" y="838"/>
                    <a:pt x="1010" y="827"/>
                    <a:pt x="1012" y="852"/>
                  </a:cubicBezTo>
                  <a:cubicBezTo>
                    <a:pt x="1010" y="860"/>
                    <a:pt x="1015" y="878"/>
                    <a:pt x="1020" y="878"/>
                  </a:cubicBezTo>
                  <a:cubicBezTo>
                    <a:pt x="1021" y="878"/>
                    <a:pt x="1022" y="876"/>
                    <a:pt x="1023" y="872"/>
                  </a:cubicBezTo>
                  <a:cubicBezTo>
                    <a:pt x="1025" y="871"/>
                    <a:pt x="1026" y="871"/>
                    <a:pt x="1028" y="871"/>
                  </a:cubicBezTo>
                  <a:cubicBezTo>
                    <a:pt x="1036" y="871"/>
                    <a:pt x="1044" y="882"/>
                    <a:pt x="1045" y="897"/>
                  </a:cubicBezTo>
                  <a:cubicBezTo>
                    <a:pt x="1047" y="910"/>
                    <a:pt x="1039" y="913"/>
                    <a:pt x="1055" y="930"/>
                  </a:cubicBezTo>
                  <a:cubicBezTo>
                    <a:pt x="1057" y="933"/>
                    <a:pt x="1084" y="953"/>
                    <a:pt x="1082" y="956"/>
                  </a:cubicBezTo>
                  <a:cubicBezTo>
                    <a:pt x="1082" y="956"/>
                    <a:pt x="1082" y="956"/>
                    <a:pt x="1082" y="956"/>
                  </a:cubicBezTo>
                  <a:cubicBezTo>
                    <a:pt x="1080" y="956"/>
                    <a:pt x="1071" y="949"/>
                    <a:pt x="1067" y="949"/>
                  </a:cubicBezTo>
                  <a:cubicBezTo>
                    <a:pt x="1066" y="949"/>
                    <a:pt x="1065" y="950"/>
                    <a:pt x="1066" y="952"/>
                  </a:cubicBezTo>
                  <a:cubicBezTo>
                    <a:pt x="1068" y="961"/>
                    <a:pt x="1087" y="978"/>
                    <a:pt x="1091" y="982"/>
                  </a:cubicBezTo>
                  <a:cubicBezTo>
                    <a:pt x="1098" y="994"/>
                    <a:pt x="1107" y="1007"/>
                    <a:pt x="1109" y="1019"/>
                  </a:cubicBezTo>
                  <a:cubicBezTo>
                    <a:pt x="1112" y="1032"/>
                    <a:pt x="1113" y="1040"/>
                    <a:pt x="1120" y="1052"/>
                  </a:cubicBezTo>
                  <a:cubicBezTo>
                    <a:pt x="1127" y="1066"/>
                    <a:pt x="1136" y="1080"/>
                    <a:pt x="1146" y="1092"/>
                  </a:cubicBezTo>
                  <a:cubicBezTo>
                    <a:pt x="1156" y="1104"/>
                    <a:pt x="1166" y="1107"/>
                    <a:pt x="1165" y="1118"/>
                  </a:cubicBezTo>
                  <a:cubicBezTo>
                    <a:pt x="1163" y="1130"/>
                    <a:pt x="1172" y="1149"/>
                    <a:pt x="1181" y="1163"/>
                  </a:cubicBezTo>
                  <a:cubicBezTo>
                    <a:pt x="1184" y="1167"/>
                    <a:pt x="1187" y="1169"/>
                    <a:pt x="1189" y="1169"/>
                  </a:cubicBezTo>
                  <a:cubicBezTo>
                    <a:pt x="1192" y="1169"/>
                    <a:pt x="1195" y="1166"/>
                    <a:pt x="1197" y="1165"/>
                  </a:cubicBezTo>
                  <a:lnTo>
                    <a:pt x="1197" y="1165"/>
                  </a:lnTo>
                  <a:cubicBezTo>
                    <a:pt x="1182" y="1172"/>
                    <a:pt x="1208" y="1215"/>
                    <a:pt x="1221" y="1225"/>
                  </a:cubicBezTo>
                  <a:cubicBezTo>
                    <a:pt x="1228" y="1230"/>
                    <a:pt x="1235" y="1244"/>
                    <a:pt x="1232" y="1252"/>
                  </a:cubicBezTo>
                  <a:cubicBezTo>
                    <a:pt x="1232" y="1253"/>
                    <a:pt x="1231" y="1253"/>
                    <a:pt x="1231" y="1253"/>
                  </a:cubicBezTo>
                  <a:cubicBezTo>
                    <a:pt x="1229" y="1253"/>
                    <a:pt x="1226" y="1250"/>
                    <a:pt x="1224" y="1250"/>
                  </a:cubicBezTo>
                  <a:cubicBezTo>
                    <a:pt x="1223" y="1250"/>
                    <a:pt x="1222" y="1251"/>
                    <a:pt x="1222" y="1253"/>
                  </a:cubicBezTo>
                  <a:cubicBezTo>
                    <a:pt x="1222" y="1261"/>
                    <a:pt x="1231" y="1267"/>
                    <a:pt x="1235" y="1271"/>
                  </a:cubicBezTo>
                  <a:cubicBezTo>
                    <a:pt x="1243" y="1281"/>
                    <a:pt x="1250" y="1297"/>
                    <a:pt x="1250" y="1309"/>
                  </a:cubicBezTo>
                  <a:cubicBezTo>
                    <a:pt x="1242" y="1313"/>
                    <a:pt x="1263" y="1327"/>
                    <a:pt x="1268" y="1333"/>
                  </a:cubicBezTo>
                  <a:cubicBezTo>
                    <a:pt x="1278" y="1350"/>
                    <a:pt x="1284" y="1372"/>
                    <a:pt x="1296" y="1384"/>
                  </a:cubicBezTo>
                  <a:cubicBezTo>
                    <a:pt x="1307" y="1396"/>
                    <a:pt x="1315" y="1416"/>
                    <a:pt x="1321" y="1432"/>
                  </a:cubicBezTo>
                  <a:cubicBezTo>
                    <a:pt x="1327" y="1449"/>
                    <a:pt x="1337" y="1480"/>
                    <a:pt x="1350" y="1493"/>
                  </a:cubicBezTo>
                  <a:cubicBezTo>
                    <a:pt x="1355" y="1497"/>
                    <a:pt x="1352" y="1509"/>
                    <a:pt x="1353" y="1516"/>
                  </a:cubicBezTo>
                  <a:cubicBezTo>
                    <a:pt x="1354" y="1527"/>
                    <a:pt x="1361" y="1529"/>
                    <a:pt x="1366" y="1541"/>
                  </a:cubicBezTo>
                  <a:cubicBezTo>
                    <a:pt x="1372" y="1555"/>
                    <a:pt x="1376" y="1569"/>
                    <a:pt x="1383" y="1582"/>
                  </a:cubicBezTo>
                  <a:cubicBezTo>
                    <a:pt x="1390" y="1596"/>
                    <a:pt x="1394" y="1589"/>
                    <a:pt x="1396" y="1607"/>
                  </a:cubicBezTo>
                  <a:cubicBezTo>
                    <a:pt x="1398" y="1623"/>
                    <a:pt x="1404" y="1658"/>
                    <a:pt x="1418" y="1658"/>
                  </a:cubicBezTo>
                  <a:cubicBezTo>
                    <a:pt x="1419" y="1658"/>
                    <a:pt x="1420" y="1657"/>
                    <a:pt x="1421" y="1657"/>
                  </a:cubicBezTo>
                  <a:lnTo>
                    <a:pt x="1421" y="1657"/>
                  </a:lnTo>
                  <a:cubicBezTo>
                    <a:pt x="1404" y="1663"/>
                    <a:pt x="1445" y="1748"/>
                    <a:pt x="1458" y="1763"/>
                  </a:cubicBezTo>
                  <a:cubicBezTo>
                    <a:pt x="1470" y="1776"/>
                    <a:pt x="1451" y="1804"/>
                    <a:pt x="1474" y="1817"/>
                  </a:cubicBezTo>
                  <a:cubicBezTo>
                    <a:pt x="1484" y="1823"/>
                    <a:pt x="1495" y="1823"/>
                    <a:pt x="1493" y="1843"/>
                  </a:cubicBezTo>
                  <a:cubicBezTo>
                    <a:pt x="1496" y="1847"/>
                    <a:pt x="1509" y="1879"/>
                    <a:pt x="1510" y="1879"/>
                  </a:cubicBezTo>
                  <a:cubicBezTo>
                    <a:pt x="1510" y="1879"/>
                    <a:pt x="1510" y="1879"/>
                    <a:pt x="1510" y="1879"/>
                  </a:cubicBezTo>
                  <a:lnTo>
                    <a:pt x="1510" y="1879"/>
                  </a:lnTo>
                  <a:cubicBezTo>
                    <a:pt x="1510" y="1879"/>
                    <a:pt x="1510" y="1879"/>
                    <a:pt x="1510" y="1879"/>
                  </a:cubicBezTo>
                  <a:cubicBezTo>
                    <a:pt x="1509" y="1879"/>
                    <a:pt x="1506" y="1876"/>
                    <a:pt x="1504" y="1876"/>
                  </a:cubicBezTo>
                  <a:cubicBezTo>
                    <a:pt x="1503" y="1876"/>
                    <a:pt x="1502" y="1877"/>
                    <a:pt x="1503" y="1880"/>
                  </a:cubicBezTo>
                  <a:cubicBezTo>
                    <a:pt x="1503" y="1887"/>
                    <a:pt x="1508" y="1898"/>
                    <a:pt x="1510" y="1905"/>
                  </a:cubicBezTo>
                  <a:cubicBezTo>
                    <a:pt x="1517" y="1925"/>
                    <a:pt x="1518" y="1950"/>
                    <a:pt x="1525" y="1968"/>
                  </a:cubicBezTo>
                  <a:cubicBezTo>
                    <a:pt x="1524" y="1954"/>
                    <a:pt x="1530" y="1943"/>
                    <a:pt x="1538" y="1943"/>
                  </a:cubicBezTo>
                  <a:cubicBezTo>
                    <a:pt x="1541" y="1943"/>
                    <a:pt x="1545" y="1945"/>
                    <a:pt x="1548" y="1949"/>
                  </a:cubicBezTo>
                  <a:cubicBezTo>
                    <a:pt x="1552" y="1959"/>
                    <a:pt x="1548" y="1961"/>
                    <a:pt x="1544" y="1961"/>
                  </a:cubicBezTo>
                  <a:cubicBezTo>
                    <a:pt x="1541" y="1961"/>
                    <a:pt x="1537" y="1960"/>
                    <a:pt x="1536" y="1960"/>
                  </a:cubicBezTo>
                  <a:cubicBezTo>
                    <a:pt x="1529" y="1960"/>
                    <a:pt x="1542" y="1984"/>
                    <a:pt x="1544" y="1993"/>
                  </a:cubicBezTo>
                  <a:cubicBezTo>
                    <a:pt x="1545" y="2001"/>
                    <a:pt x="1541" y="2017"/>
                    <a:pt x="1545" y="2021"/>
                  </a:cubicBezTo>
                  <a:cubicBezTo>
                    <a:pt x="1550" y="2025"/>
                    <a:pt x="1556" y="2025"/>
                    <a:pt x="1558" y="2038"/>
                  </a:cubicBezTo>
                  <a:cubicBezTo>
                    <a:pt x="1561" y="2057"/>
                    <a:pt x="1559" y="2071"/>
                    <a:pt x="1566" y="2091"/>
                  </a:cubicBezTo>
                  <a:cubicBezTo>
                    <a:pt x="1566" y="2090"/>
                    <a:pt x="1566" y="2089"/>
                    <a:pt x="1566" y="2089"/>
                  </a:cubicBezTo>
                  <a:cubicBezTo>
                    <a:pt x="1571" y="2089"/>
                    <a:pt x="1594" y="2161"/>
                    <a:pt x="1598" y="2169"/>
                  </a:cubicBezTo>
                  <a:cubicBezTo>
                    <a:pt x="1598" y="2169"/>
                    <a:pt x="1599" y="2170"/>
                    <a:pt x="1599" y="2170"/>
                  </a:cubicBezTo>
                  <a:cubicBezTo>
                    <a:pt x="1601" y="2170"/>
                    <a:pt x="1604" y="2164"/>
                    <a:pt x="1608" y="2164"/>
                  </a:cubicBezTo>
                  <a:cubicBezTo>
                    <a:pt x="1610" y="2164"/>
                    <a:pt x="1611" y="2165"/>
                    <a:pt x="1613" y="2167"/>
                  </a:cubicBezTo>
                  <a:cubicBezTo>
                    <a:pt x="1622" y="2179"/>
                    <a:pt x="1608" y="2188"/>
                    <a:pt x="1606" y="2189"/>
                  </a:cubicBezTo>
                  <a:cubicBezTo>
                    <a:pt x="1606" y="2189"/>
                    <a:pt x="1606" y="2189"/>
                    <a:pt x="1607" y="2189"/>
                  </a:cubicBezTo>
                  <a:cubicBezTo>
                    <a:pt x="1611" y="2189"/>
                    <a:pt x="1618" y="2193"/>
                    <a:pt x="1617" y="2203"/>
                  </a:cubicBezTo>
                  <a:cubicBezTo>
                    <a:pt x="1617" y="2211"/>
                    <a:pt x="1608" y="2209"/>
                    <a:pt x="1609" y="2217"/>
                  </a:cubicBezTo>
                  <a:cubicBezTo>
                    <a:pt x="1610" y="2224"/>
                    <a:pt x="1628" y="2227"/>
                    <a:pt x="1631" y="2242"/>
                  </a:cubicBezTo>
                  <a:cubicBezTo>
                    <a:pt x="1631" y="2246"/>
                    <a:pt x="1624" y="2272"/>
                    <a:pt x="1630" y="2272"/>
                  </a:cubicBezTo>
                  <a:cubicBezTo>
                    <a:pt x="1630" y="2272"/>
                    <a:pt x="1630" y="2272"/>
                    <a:pt x="1630" y="2272"/>
                  </a:cubicBezTo>
                  <a:cubicBezTo>
                    <a:pt x="1633" y="2271"/>
                    <a:pt x="1633" y="2266"/>
                    <a:pt x="1635" y="2266"/>
                  </a:cubicBezTo>
                  <a:cubicBezTo>
                    <a:pt x="1636" y="2266"/>
                    <a:pt x="1638" y="2267"/>
                    <a:pt x="1640" y="2271"/>
                  </a:cubicBezTo>
                  <a:cubicBezTo>
                    <a:pt x="1642" y="2274"/>
                    <a:pt x="1642" y="2279"/>
                    <a:pt x="1642" y="2283"/>
                  </a:cubicBezTo>
                  <a:cubicBezTo>
                    <a:pt x="1642" y="2293"/>
                    <a:pt x="1628" y="2284"/>
                    <a:pt x="1630" y="2298"/>
                  </a:cubicBezTo>
                  <a:cubicBezTo>
                    <a:pt x="1632" y="2307"/>
                    <a:pt x="1635" y="2320"/>
                    <a:pt x="1639" y="2329"/>
                  </a:cubicBezTo>
                  <a:cubicBezTo>
                    <a:pt x="1641" y="2334"/>
                    <a:pt x="1646" y="2336"/>
                    <a:pt x="1646" y="2336"/>
                  </a:cubicBezTo>
                  <a:cubicBezTo>
                    <a:pt x="1650" y="2355"/>
                    <a:pt x="1655" y="2373"/>
                    <a:pt x="1661" y="2389"/>
                  </a:cubicBezTo>
                  <a:cubicBezTo>
                    <a:pt x="1664" y="2400"/>
                    <a:pt x="1667" y="2406"/>
                    <a:pt x="1669" y="2406"/>
                  </a:cubicBezTo>
                  <a:cubicBezTo>
                    <a:pt x="1671" y="2406"/>
                    <a:pt x="1672" y="2401"/>
                    <a:pt x="1671" y="2389"/>
                  </a:cubicBezTo>
                  <a:lnTo>
                    <a:pt x="1671" y="2389"/>
                  </a:lnTo>
                  <a:cubicBezTo>
                    <a:pt x="1676" y="2406"/>
                    <a:pt x="1680" y="2423"/>
                    <a:pt x="1677" y="2437"/>
                  </a:cubicBezTo>
                  <a:cubicBezTo>
                    <a:pt x="1676" y="2447"/>
                    <a:pt x="1672" y="2465"/>
                    <a:pt x="1681" y="2479"/>
                  </a:cubicBezTo>
                  <a:cubicBezTo>
                    <a:pt x="1688" y="2489"/>
                    <a:pt x="1690" y="2489"/>
                    <a:pt x="1696" y="2505"/>
                  </a:cubicBezTo>
                  <a:cubicBezTo>
                    <a:pt x="1697" y="2510"/>
                    <a:pt x="1699" y="2521"/>
                    <a:pt x="1701" y="2527"/>
                  </a:cubicBezTo>
                  <a:cubicBezTo>
                    <a:pt x="1702" y="2527"/>
                    <a:pt x="1703" y="2527"/>
                    <a:pt x="1704" y="2527"/>
                  </a:cubicBezTo>
                  <a:cubicBezTo>
                    <a:pt x="1705" y="2527"/>
                    <a:pt x="1706" y="2527"/>
                    <a:pt x="1707" y="2529"/>
                  </a:cubicBezTo>
                  <a:cubicBezTo>
                    <a:pt x="1714" y="2542"/>
                    <a:pt x="1716" y="2564"/>
                    <a:pt x="1723" y="2579"/>
                  </a:cubicBezTo>
                  <a:cubicBezTo>
                    <a:pt x="1729" y="2595"/>
                    <a:pt x="1738" y="2606"/>
                    <a:pt x="1733" y="2618"/>
                  </a:cubicBezTo>
                  <a:cubicBezTo>
                    <a:pt x="1731" y="2626"/>
                    <a:pt x="1738" y="2660"/>
                    <a:pt x="1743" y="2665"/>
                  </a:cubicBezTo>
                  <a:cubicBezTo>
                    <a:pt x="1744" y="2666"/>
                    <a:pt x="1744" y="2667"/>
                    <a:pt x="1745" y="2667"/>
                  </a:cubicBezTo>
                  <a:cubicBezTo>
                    <a:pt x="1749" y="2667"/>
                    <a:pt x="1748" y="2646"/>
                    <a:pt x="1747" y="2641"/>
                  </a:cubicBezTo>
                  <a:lnTo>
                    <a:pt x="1747" y="2641"/>
                  </a:lnTo>
                  <a:cubicBezTo>
                    <a:pt x="1749" y="2653"/>
                    <a:pt x="1752" y="2665"/>
                    <a:pt x="1751" y="2676"/>
                  </a:cubicBezTo>
                  <a:cubicBezTo>
                    <a:pt x="1751" y="2685"/>
                    <a:pt x="1747" y="2692"/>
                    <a:pt x="1748" y="2703"/>
                  </a:cubicBezTo>
                  <a:cubicBezTo>
                    <a:pt x="1750" y="2722"/>
                    <a:pt x="1759" y="2726"/>
                    <a:pt x="1758" y="2745"/>
                  </a:cubicBezTo>
                  <a:cubicBezTo>
                    <a:pt x="1758" y="2753"/>
                    <a:pt x="1746" y="2775"/>
                    <a:pt x="1758" y="2778"/>
                  </a:cubicBezTo>
                  <a:cubicBezTo>
                    <a:pt x="1765" y="2780"/>
                    <a:pt x="1776" y="2781"/>
                    <a:pt x="1772" y="2802"/>
                  </a:cubicBezTo>
                  <a:cubicBezTo>
                    <a:pt x="1771" y="2814"/>
                    <a:pt x="1766" y="2815"/>
                    <a:pt x="1767" y="2831"/>
                  </a:cubicBezTo>
                  <a:cubicBezTo>
                    <a:pt x="1768" y="2836"/>
                    <a:pt x="1772" y="2875"/>
                    <a:pt x="1777" y="2875"/>
                  </a:cubicBezTo>
                  <a:cubicBezTo>
                    <a:pt x="1777" y="2875"/>
                    <a:pt x="1777" y="2875"/>
                    <a:pt x="1777" y="2875"/>
                  </a:cubicBezTo>
                  <a:cubicBezTo>
                    <a:pt x="1779" y="2875"/>
                    <a:pt x="1784" y="2870"/>
                    <a:pt x="1787" y="2870"/>
                  </a:cubicBezTo>
                  <a:cubicBezTo>
                    <a:pt x="1790" y="2870"/>
                    <a:pt x="1792" y="2873"/>
                    <a:pt x="1793" y="2882"/>
                  </a:cubicBezTo>
                  <a:cubicBezTo>
                    <a:pt x="1795" y="2898"/>
                    <a:pt x="1785" y="2888"/>
                    <a:pt x="1782" y="2894"/>
                  </a:cubicBezTo>
                  <a:cubicBezTo>
                    <a:pt x="1782" y="2894"/>
                    <a:pt x="1795" y="2908"/>
                    <a:pt x="1797" y="2910"/>
                  </a:cubicBezTo>
                  <a:cubicBezTo>
                    <a:pt x="1804" y="2920"/>
                    <a:pt x="1801" y="2924"/>
                    <a:pt x="1798" y="2930"/>
                  </a:cubicBezTo>
                  <a:cubicBezTo>
                    <a:pt x="1793" y="2939"/>
                    <a:pt x="1796" y="2976"/>
                    <a:pt x="1801" y="2989"/>
                  </a:cubicBezTo>
                  <a:cubicBezTo>
                    <a:pt x="1803" y="2994"/>
                    <a:pt x="1806" y="2995"/>
                    <a:pt x="1809" y="2995"/>
                  </a:cubicBezTo>
                  <a:cubicBezTo>
                    <a:pt x="1814" y="2995"/>
                    <a:pt x="1819" y="2991"/>
                    <a:pt x="1822" y="2991"/>
                  </a:cubicBezTo>
                  <a:cubicBezTo>
                    <a:pt x="1823" y="2991"/>
                    <a:pt x="1824" y="2991"/>
                    <a:pt x="1824" y="2993"/>
                  </a:cubicBezTo>
                  <a:cubicBezTo>
                    <a:pt x="1827" y="3003"/>
                    <a:pt x="1821" y="3006"/>
                    <a:pt x="1819" y="3012"/>
                  </a:cubicBezTo>
                  <a:cubicBezTo>
                    <a:pt x="1816" y="3021"/>
                    <a:pt x="1816" y="3033"/>
                    <a:pt x="1817" y="3044"/>
                  </a:cubicBezTo>
                  <a:cubicBezTo>
                    <a:pt x="1818" y="3060"/>
                    <a:pt x="1809" y="3091"/>
                    <a:pt x="1814" y="3102"/>
                  </a:cubicBezTo>
                  <a:cubicBezTo>
                    <a:pt x="1815" y="3108"/>
                    <a:pt x="1827" y="3117"/>
                    <a:pt x="1824" y="3123"/>
                  </a:cubicBezTo>
                  <a:cubicBezTo>
                    <a:pt x="1821" y="3128"/>
                    <a:pt x="1819" y="3128"/>
                    <a:pt x="1820" y="3139"/>
                  </a:cubicBezTo>
                  <a:cubicBezTo>
                    <a:pt x="1821" y="3164"/>
                    <a:pt x="1840" y="3172"/>
                    <a:pt x="1844" y="3195"/>
                  </a:cubicBezTo>
                  <a:cubicBezTo>
                    <a:pt x="1848" y="3220"/>
                    <a:pt x="1831" y="3234"/>
                    <a:pt x="1834" y="3252"/>
                  </a:cubicBezTo>
                  <a:cubicBezTo>
                    <a:pt x="1834" y="3253"/>
                    <a:pt x="1834" y="3254"/>
                    <a:pt x="1835" y="3254"/>
                  </a:cubicBezTo>
                  <a:cubicBezTo>
                    <a:pt x="1837" y="3254"/>
                    <a:pt x="1841" y="3247"/>
                    <a:pt x="1841" y="3245"/>
                  </a:cubicBezTo>
                  <a:lnTo>
                    <a:pt x="1841" y="3245"/>
                  </a:lnTo>
                  <a:cubicBezTo>
                    <a:pt x="1843" y="3260"/>
                    <a:pt x="1834" y="3263"/>
                    <a:pt x="1836" y="3277"/>
                  </a:cubicBezTo>
                  <a:cubicBezTo>
                    <a:pt x="1840" y="3293"/>
                    <a:pt x="1844" y="3304"/>
                    <a:pt x="1847" y="3323"/>
                  </a:cubicBezTo>
                  <a:cubicBezTo>
                    <a:pt x="1847" y="3321"/>
                    <a:pt x="1847" y="3321"/>
                    <a:pt x="1847" y="3321"/>
                  </a:cubicBezTo>
                  <a:lnTo>
                    <a:pt x="1847" y="3321"/>
                  </a:lnTo>
                  <a:cubicBezTo>
                    <a:pt x="1847" y="3321"/>
                    <a:pt x="1849" y="3335"/>
                    <a:pt x="1853" y="3341"/>
                  </a:cubicBezTo>
                  <a:cubicBezTo>
                    <a:pt x="1857" y="3349"/>
                    <a:pt x="1856" y="3355"/>
                    <a:pt x="1856" y="3364"/>
                  </a:cubicBezTo>
                  <a:cubicBezTo>
                    <a:pt x="1855" y="3381"/>
                    <a:pt x="1858" y="3404"/>
                    <a:pt x="1862" y="3421"/>
                  </a:cubicBezTo>
                  <a:cubicBezTo>
                    <a:pt x="1864" y="3428"/>
                    <a:pt x="1877" y="3449"/>
                    <a:pt x="1872" y="3449"/>
                  </a:cubicBezTo>
                  <a:cubicBezTo>
                    <a:pt x="1862" y="3452"/>
                    <a:pt x="1851" y="3453"/>
                    <a:pt x="1863" y="3477"/>
                  </a:cubicBezTo>
                  <a:cubicBezTo>
                    <a:pt x="1867" y="3484"/>
                    <a:pt x="1872" y="3492"/>
                    <a:pt x="1876" y="3500"/>
                  </a:cubicBezTo>
                  <a:lnTo>
                    <a:pt x="1876" y="3500"/>
                  </a:lnTo>
                  <a:cubicBezTo>
                    <a:pt x="1874" y="3498"/>
                    <a:pt x="1872" y="3497"/>
                    <a:pt x="1870" y="3497"/>
                  </a:cubicBezTo>
                  <a:cubicBezTo>
                    <a:pt x="1869" y="3497"/>
                    <a:pt x="1869" y="3497"/>
                    <a:pt x="1869" y="3497"/>
                  </a:cubicBezTo>
                  <a:cubicBezTo>
                    <a:pt x="1869" y="3506"/>
                    <a:pt x="1869" y="3520"/>
                    <a:pt x="1875" y="3520"/>
                  </a:cubicBezTo>
                  <a:cubicBezTo>
                    <a:pt x="1875" y="3520"/>
                    <a:pt x="1875" y="3520"/>
                    <a:pt x="1876" y="3520"/>
                  </a:cubicBezTo>
                  <a:cubicBezTo>
                    <a:pt x="1876" y="3520"/>
                    <a:pt x="1880" y="3512"/>
                    <a:pt x="1880" y="3510"/>
                  </a:cubicBezTo>
                  <a:lnTo>
                    <a:pt x="1880" y="3510"/>
                  </a:lnTo>
                  <a:cubicBezTo>
                    <a:pt x="1882" y="3517"/>
                    <a:pt x="1883" y="3525"/>
                    <a:pt x="1880" y="3534"/>
                  </a:cubicBezTo>
                  <a:cubicBezTo>
                    <a:pt x="1876" y="3547"/>
                    <a:pt x="1869" y="3558"/>
                    <a:pt x="1869" y="3573"/>
                  </a:cubicBezTo>
                  <a:cubicBezTo>
                    <a:pt x="1868" y="3589"/>
                    <a:pt x="1873" y="3591"/>
                    <a:pt x="1874" y="3603"/>
                  </a:cubicBezTo>
                  <a:cubicBezTo>
                    <a:pt x="1875" y="3614"/>
                    <a:pt x="1867" y="3622"/>
                    <a:pt x="1868" y="3635"/>
                  </a:cubicBezTo>
                  <a:cubicBezTo>
                    <a:pt x="1868" y="3638"/>
                    <a:pt x="1873" y="3641"/>
                    <a:pt x="1875" y="3643"/>
                  </a:cubicBezTo>
                  <a:cubicBezTo>
                    <a:pt x="1884" y="3662"/>
                    <a:pt x="1866" y="3678"/>
                    <a:pt x="1867" y="3692"/>
                  </a:cubicBezTo>
                  <a:cubicBezTo>
                    <a:pt x="1867" y="3689"/>
                    <a:pt x="1871" y="3686"/>
                    <a:pt x="1875" y="3686"/>
                  </a:cubicBezTo>
                  <a:cubicBezTo>
                    <a:pt x="1881" y="3686"/>
                    <a:pt x="1888" y="3692"/>
                    <a:pt x="1883" y="3710"/>
                  </a:cubicBezTo>
                  <a:cubicBezTo>
                    <a:pt x="1878" y="3725"/>
                    <a:pt x="1877" y="3720"/>
                    <a:pt x="1879" y="3744"/>
                  </a:cubicBezTo>
                  <a:cubicBezTo>
                    <a:pt x="1877" y="3754"/>
                    <a:pt x="1876" y="3755"/>
                    <a:pt x="1870" y="3755"/>
                  </a:cubicBezTo>
                  <a:cubicBezTo>
                    <a:pt x="1886" y="3755"/>
                    <a:pt x="1876" y="3814"/>
                    <a:pt x="1889" y="3814"/>
                  </a:cubicBezTo>
                  <a:cubicBezTo>
                    <a:pt x="1881" y="3814"/>
                    <a:pt x="1883" y="3855"/>
                    <a:pt x="1883" y="3867"/>
                  </a:cubicBezTo>
                  <a:cubicBezTo>
                    <a:pt x="1884" y="3876"/>
                    <a:pt x="1885" y="3887"/>
                    <a:pt x="1887" y="3896"/>
                  </a:cubicBezTo>
                  <a:cubicBezTo>
                    <a:pt x="1887" y="3896"/>
                    <a:pt x="1896" y="3905"/>
                    <a:pt x="1896" y="3907"/>
                  </a:cubicBezTo>
                  <a:cubicBezTo>
                    <a:pt x="1894" y="3909"/>
                    <a:pt x="1892" y="3909"/>
                    <a:pt x="1890" y="3909"/>
                  </a:cubicBezTo>
                  <a:cubicBezTo>
                    <a:pt x="1885" y="3909"/>
                    <a:pt x="1879" y="3907"/>
                    <a:pt x="1876" y="3907"/>
                  </a:cubicBezTo>
                  <a:lnTo>
                    <a:pt x="1876" y="3907"/>
                  </a:lnTo>
                  <a:cubicBezTo>
                    <a:pt x="1880" y="3916"/>
                    <a:pt x="1883" y="3928"/>
                    <a:pt x="1889" y="3931"/>
                  </a:cubicBezTo>
                  <a:cubicBezTo>
                    <a:pt x="1896" y="3933"/>
                    <a:pt x="1904" y="3935"/>
                    <a:pt x="1904" y="3955"/>
                  </a:cubicBezTo>
                  <a:cubicBezTo>
                    <a:pt x="1902" y="3955"/>
                    <a:pt x="1894" y="3951"/>
                    <a:pt x="1889" y="3951"/>
                  </a:cubicBezTo>
                  <a:cubicBezTo>
                    <a:pt x="1887" y="3951"/>
                    <a:pt x="1886" y="3952"/>
                    <a:pt x="1885" y="3953"/>
                  </a:cubicBezTo>
                  <a:cubicBezTo>
                    <a:pt x="1882" y="3963"/>
                    <a:pt x="1890" y="3975"/>
                    <a:pt x="1893" y="3978"/>
                  </a:cubicBezTo>
                  <a:cubicBezTo>
                    <a:pt x="1893" y="3987"/>
                    <a:pt x="1893" y="3996"/>
                    <a:pt x="1890" y="4004"/>
                  </a:cubicBezTo>
                  <a:cubicBezTo>
                    <a:pt x="1889" y="4010"/>
                    <a:pt x="1883" y="4018"/>
                    <a:pt x="1883" y="4025"/>
                  </a:cubicBezTo>
                  <a:cubicBezTo>
                    <a:pt x="1883" y="4037"/>
                    <a:pt x="1896" y="4038"/>
                    <a:pt x="1896" y="4047"/>
                  </a:cubicBezTo>
                  <a:cubicBezTo>
                    <a:pt x="1895" y="4048"/>
                    <a:pt x="1890" y="4055"/>
                    <a:pt x="1889" y="4059"/>
                  </a:cubicBezTo>
                  <a:cubicBezTo>
                    <a:pt x="1888" y="4064"/>
                    <a:pt x="1888" y="4071"/>
                    <a:pt x="1888" y="4077"/>
                  </a:cubicBezTo>
                  <a:cubicBezTo>
                    <a:pt x="1887" y="4095"/>
                    <a:pt x="1891" y="4107"/>
                    <a:pt x="1891" y="4123"/>
                  </a:cubicBezTo>
                  <a:cubicBezTo>
                    <a:pt x="1892" y="4137"/>
                    <a:pt x="1885" y="4142"/>
                    <a:pt x="1889" y="4154"/>
                  </a:cubicBezTo>
                  <a:cubicBezTo>
                    <a:pt x="1890" y="4162"/>
                    <a:pt x="1893" y="4165"/>
                    <a:pt x="1896" y="4166"/>
                  </a:cubicBezTo>
                  <a:cubicBezTo>
                    <a:pt x="1895" y="4166"/>
                    <a:pt x="1893" y="4166"/>
                    <a:pt x="1891" y="4166"/>
                  </a:cubicBezTo>
                  <a:cubicBezTo>
                    <a:pt x="1885" y="4166"/>
                    <a:pt x="1882" y="4169"/>
                    <a:pt x="1881" y="4189"/>
                  </a:cubicBezTo>
                  <a:cubicBezTo>
                    <a:pt x="1881" y="4189"/>
                    <a:pt x="1882" y="4189"/>
                    <a:pt x="1883" y="4189"/>
                  </a:cubicBezTo>
                  <a:cubicBezTo>
                    <a:pt x="1885" y="4189"/>
                    <a:pt x="1887" y="4189"/>
                    <a:pt x="1887" y="4189"/>
                  </a:cubicBezTo>
                  <a:cubicBezTo>
                    <a:pt x="1886" y="4203"/>
                    <a:pt x="1878" y="4254"/>
                    <a:pt x="1883" y="4263"/>
                  </a:cubicBezTo>
                  <a:cubicBezTo>
                    <a:pt x="1883" y="4263"/>
                    <a:pt x="1883" y="4263"/>
                    <a:pt x="1884" y="4263"/>
                  </a:cubicBezTo>
                  <a:cubicBezTo>
                    <a:pt x="1885" y="4263"/>
                    <a:pt x="1890" y="4260"/>
                    <a:pt x="1893" y="4260"/>
                  </a:cubicBezTo>
                  <a:cubicBezTo>
                    <a:pt x="1895" y="4260"/>
                    <a:pt x="1896" y="4261"/>
                    <a:pt x="1896" y="4265"/>
                  </a:cubicBezTo>
                  <a:cubicBezTo>
                    <a:pt x="1894" y="4275"/>
                    <a:pt x="1886" y="4287"/>
                    <a:pt x="1883" y="4298"/>
                  </a:cubicBezTo>
                  <a:cubicBezTo>
                    <a:pt x="1877" y="4324"/>
                    <a:pt x="1873" y="4357"/>
                    <a:pt x="1873" y="4385"/>
                  </a:cubicBezTo>
                  <a:cubicBezTo>
                    <a:pt x="1873" y="4401"/>
                    <a:pt x="1878" y="4411"/>
                    <a:pt x="1877" y="4426"/>
                  </a:cubicBezTo>
                  <a:cubicBezTo>
                    <a:pt x="1876" y="4452"/>
                    <a:pt x="1881" y="4450"/>
                    <a:pt x="1889" y="4461"/>
                  </a:cubicBezTo>
                  <a:cubicBezTo>
                    <a:pt x="1888" y="4460"/>
                    <a:pt x="1888" y="4460"/>
                    <a:pt x="1888" y="4460"/>
                  </a:cubicBezTo>
                  <a:cubicBezTo>
                    <a:pt x="1884" y="4460"/>
                    <a:pt x="1865" y="4492"/>
                    <a:pt x="1874" y="4499"/>
                  </a:cubicBezTo>
                  <a:cubicBezTo>
                    <a:pt x="1874" y="4499"/>
                    <a:pt x="1874" y="4499"/>
                    <a:pt x="1875" y="4499"/>
                  </a:cubicBezTo>
                  <a:cubicBezTo>
                    <a:pt x="1881" y="4499"/>
                    <a:pt x="1892" y="4468"/>
                    <a:pt x="1899" y="4468"/>
                  </a:cubicBezTo>
                  <a:cubicBezTo>
                    <a:pt x="1899" y="4468"/>
                    <a:pt x="1900" y="4468"/>
                    <a:pt x="1900" y="4468"/>
                  </a:cubicBezTo>
                  <a:cubicBezTo>
                    <a:pt x="1900" y="4468"/>
                    <a:pt x="1887" y="4498"/>
                    <a:pt x="1885" y="4501"/>
                  </a:cubicBezTo>
                  <a:cubicBezTo>
                    <a:pt x="1879" y="4512"/>
                    <a:pt x="1871" y="4528"/>
                    <a:pt x="1862" y="4528"/>
                  </a:cubicBezTo>
                  <a:cubicBezTo>
                    <a:pt x="1862" y="4528"/>
                    <a:pt x="1862" y="4528"/>
                    <a:pt x="1862" y="4528"/>
                  </a:cubicBezTo>
                  <a:lnTo>
                    <a:pt x="1862" y="4528"/>
                  </a:lnTo>
                  <a:cubicBezTo>
                    <a:pt x="1876" y="4530"/>
                    <a:pt x="1868" y="4560"/>
                    <a:pt x="1873" y="4577"/>
                  </a:cubicBezTo>
                  <a:cubicBezTo>
                    <a:pt x="1871" y="4592"/>
                    <a:pt x="1870" y="4595"/>
                    <a:pt x="1866" y="4595"/>
                  </a:cubicBezTo>
                  <a:cubicBezTo>
                    <a:pt x="1865" y="4595"/>
                    <a:pt x="1863" y="4595"/>
                    <a:pt x="1861" y="4594"/>
                  </a:cubicBezTo>
                  <a:cubicBezTo>
                    <a:pt x="1860" y="4594"/>
                    <a:pt x="1860" y="4594"/>
                    <a:pt x="1859" y="4594"/>
                  </a:cubicBezTo>
                  <a:cubicBezTo>
                    <a:pt x="1854" y="4594"/>
                    <a:pt x="1854" y="4609"/>
                    <a:pt x="1850" y="4609"/>
                  </a:cubicBezTo>
                  <a:cubicBezTo>
                    <a:pt x="1850" y="4609"/>
                    <a:pt x="1850" y="4609"/>
                    <a:pt x="1850" y="4609"/>
                  </a:cubicBezTo>
                  <a:lnTo>
                    <a:pt x="1850" y="4609"/>
                  </a:lnTo>
                  <a:lnTo>
                    <a:pt x="1874" y="4612"/>
                  </a:lnTo>
                  <a:cubicBezTo>
                    <a:pt x="1871" y="4632"/>
                    <a:pt x="1851" y="4636"/>
                    <a:pt x="1851" y="4639"/>
                  </a:cubicBezTo>
                  <a:cubicBezTo>
                    <a:pt x="1854" y="4651"/>
                    <a:pt x="1864" y="4673"/>
                    <a:pt x="1855" y="4688"/>
                  </a:cubicBezTo>
                  <a:cubicBezTo>
                    <a:pt x="1848" y="4700"/>
                    <a:pt x="1831" y="4749"/>
                    <a:pt x="1841" y="4761"/>
                  </a:cubicBezTo>
                  <a:cubicBezTo>
                    <a:pt x="1847" y="4766"/>
                    <a:pt x="1836" y="4796"/>
                    <a:pt x="1841" y="4807"/>
                  </a:cubicBezTo>
                  <a:cubicBezTo>
                    <a:pt x="1849" y="4828"/>
                    <a:pt x="1830" y="4827"/>
                    <a:pt x="1827" y="4839"/>
                  </a:cubicBezTo>
                  <a:cubicBezTo>
                    <a:pt x="1824" y="4853"/>
                    <a:pt x="1831" y="4861"/>
                    <a:pt x="1829" y="4875"/>
                  </a:cubicBezTo>
                  <a:cubicBezTo>
                    <a:pt x="1828" y="4884"/>
                    <a:pt x="1826" y="4887"/>
                    <a:pt x="1824" y="4887"/>
                  </a:cubicBezTo>
                  <a:cubicBezTo>
                    <a:pt x="1823" y="4887"/>
                    <a:pt x="1821" y="4885"/>
                    <a:pt x="1819" y="4884"/>
                  </a:cubicBezTo>
                  <a:cubicBezTo>
                    <a:pt x="1818" y="4884"/>
                    <a:pt x="1818" y="4883"/>
                    <a:pt x="1818" y="4883"/>
                  </a:cubicBezTo>
                  <a:cubicBezTo>
                    <a:pt x="1814" y="4883"/>
                    <a:pt x="1816" y="4905"/>
                    <a:pt x="1817" y="4907"/>
                  </a:cubicBezTo>
                  <a:cubicBezTo>
                    <a:pt x="1820" y="4916"/>
                    <a:pt x="1816" y="4919"/>
                    <a:pt x="1814" y="4925"/>
                  </a:cubicBezTo>
                  <a:cubicBezTo>
                    <a:pt x="1809" y="4943"/>
                    <a:pt x="1844" y="4929"/>
                    <a:pt x="1822" y="4950"/>
                  </a:cubicBezTo>
                  <a:cubicBezTo>
                    <a:pt x="1810" y="4961"/>
                    <a:pt x="1806" y="4985"/>
                    <a:pt x="1811" y="5001"/>
                  </a:cubicBezTo>
                  <a:cubicBezTo>
                    <a:pt x="1816" y="5019"/>
                    <a:pt x="1816" y="5032"/>
                    <a:pt x="1800" y="5040"/>
                  </a:cubicBezTo>
                  <a:cubicBezTo>
                    <a:pt x="1790" y="5045"/>
                    <a:pt x="1799" y="5090"/>
                    <a:pt x="1788" y="5097"/>
                  </a:cubicBezTo>
                  <a:lnTo>
                    <a:pt x="1788" y="5097"/>
                  </a:lnTo>
                  <a:cubicBezTo>
                    <a:pt x="1789" y="5097"/>
                    <a:pt x="1789" y="5097"/>
                    <a:pt x="1789" y="5097"/>
                  </a:cubicBezTo>
                  <a:cubicBezTo>
                    <a:pt x="1796" y="5097"/>
                    <a:pt x="1801" y="5138"/>
                    <a:pt x="1795" y="5138"/>
                  </a:cubicBezTo>
                  <a:cubicBezTo>
                    <a:pt x="1794" y="5138"/>
                    <a:pt x="1792" y="5137"/>
                    <a:pt x="1790" y="5134"/>
                  </a:cubicBezTo>
                  <a:cubicBezTo>
                    <a:pt x="1789" y="5133"/>
                    <a:pt x="1788" y="5133"/>
                    <a:pt x="1787" y="5133"/>
                  </a:cubicBezTo>
                  <a:cubicBezTo>
                    <a:pt x="1774" y="5133"/>
                    <a:pt x="1781" y="5159"/>
                    <a:pt x="1779" y="5176"/>
                  </a:cubicBezTo>
                  <a:cubicBezTo>
                    <a:pt x="1778" y="5186"/>
                    <a:pt x="1776" y="5201"/>
                    <a:pt x="1772" y="5210"/>
                  </a:cubicBezTo>
                  <a:cubicBezTo>
                    <a:pt x="1769" y="5215"/>
                    <a:pt x="1766" y="5211"/>
                    <a:pt x="1765" y="5219"/>
                  </a:cubicBezTo>
                  <a:cubicBezTo>
                    <a:pt x="1762" y="5232"/>
                    <a:pt x="1758" y="5270"/>
                    <a:pt x="1765" y="5272"/>
                  </a:cubicBezTo>
                  <a:cubicBezTo>
                    <a:pt x="1762" y="5271"/>
                    <a:pt x="1760" y="5271"/>
                    <a:pt x="1758" y="5271"/>
                  </a:cubicBezTo>
                  <a:cubicBezTo>
                    <a:pt x="1754" y="5271"/>
                    <a:pt x="1751" y="5273"/>
                    <a:pt x="1749" y="5284"/>
                  </a:cubicBezTo>
                  <a:cubicBezTo>
                    <a:pt x="1746" y="5293"/>
                    <a:pt x="1753" y="5313"/>
                    <a:pt x="1746" y="5316"/>
                  </a:cubicBezTo>
                  <a:lnTo>
                    <a:pt x="1746" y="5316"/>
                  </a:lnTo>
                  <a:cubicBezTo>
                    <a:pt x="1746" y="5316"/>
                    <a:pt x="1746" y="5316"/>
                    <a:pt x="1746" y="5316"/>
                  </a:cubicBezTo>
                  <a:cubicBezTo>
                    <a:pt x="1745" y="5316"/>
                    <a:pt x="1745" y="5316"/>
                    <a:pt x="1745" y="5316"/>
                  </a:cubicBezTo>
                  <a:cubicBezTo>
                    <a:pt x="1745" y="5316"/>
                    <a:pt x="1745" y="5316"/>
                    <a:pt x="1746" y="5316"/>
                  </a:cubicBezTo>
                  <a:lnTo>
                    <a:pt x="1746" y="5316"/>
                  </a:lnTo>
                  <a:cubicBezTo>
                    <a:pt x="1746" y="5316"/>
                    <a:pt x="1746" y="5328"/>
                    <a:pt x="1748" y="5328"/>
                  </a:cubicBezTo>
                  <a:cubicBezTo>
                    <a:pt x="1752" y="5330"/>
                    <a:pt x="1747" y="5339"/>
                    <a:pt x="1745" y="5342"/>
                  </a:cubicBezTo>
                  <a:cubicBezTo>
                    <a:pt x="1737" y="5359"/>
                    <a:pt x="1724" y="5382"/>
                    <a:pt x="1739" y="5387"/>
                  </a:cubicBezTo>
                  <a:lnTo>
                    <a:pt x="1739" y="5387"/>
                  </a:lnTo>
                  <a:cubicBezTo>
                    <a:pt x="1738" y="5386"/>
                    <a:pt x="1736" y="5386"/>
                    <a:pt x="1734" y="5386"/>
                  </a:cubicBezTo>
                  <a:cubicBezTo>
                    <a:pt x="1730" y="5386"/>
                    <a:pt x="1725" y="5388"/>
                    <a:pt x="1727" y="5397"/>
                  </a:cubicBezTo>
                  <a:cubicBezTo>
                    <a:pt x="1729" y="5410"/>
                    <a:pt x="1731" y="5408"/>
                    <a:pt x="1726" y="5424"/>
                  </a:cubicBezTo>
                  <a:lnTo>
                    <a:pt x="1726" y="5424"/>
                  </a:lnTo>
                  <a:cubicBezTo>
                    <a:pt x="1728" y="5419"/>
                    <a:pt x="1726" y="5417"/>
                    <a:pt x="1723" y="5417"/>
                  </a:cubicBezTo>
                  <a:cubicBezTo>
                    <a:pt x="1720" y="5417"/>
                    <a:pt x="1715" y="5420"/>
                    <a:pt x="1713" y="5427"/>
                  </a:cubicBezTo>
                  <a:cubicBezTo>
                    <a:pt x="1710" y="5438"/>
                    <a:pt x="1707" y="5450"/>
                    <a:pt x="1706" y="5461"/>
                  </a:cubicBezTo>
                  <a:cubicBezTo>
                    <a:pt x="1704" y="5485"/>
                    <a:pt x="1706" y="5486"/>
                    <a:pt x="1715" y="5490"/>
                  </a:cubicBezTo>
                  <a:cubicBezTo>
                    <a:pt x="1710" y="5510"/>
                    <a:pt x="1709" y="5505"/>
                    <a:pt x="1700" y="5510"/>
                  </a:cubicBezTo>
                  <a:cubicBezTo>
                    <a:pt x="1700" y="5510"/>
                    <a:pt x="1707" y="5524"/>
                    <a:pt x="1710" y="5525"/>
                  </a:cubicBezTo>
                  <a:cubicBezTo>
                    <a:pt x="1707" y="5524"/>
                    <a:pt x="1704" y="5524"/>
                    <a:pt x="1702" y="5524"/>
                  </a:cubicBezTo>
                  <a:cubicBezTo>
                    <a:pt x="1695" y="5524"/>
                    <a:pt x="1689" y="5526"/>
                    <a:pt x="1682" y="5528"/>
                  </a:cubicBezTo>
                  <a:cubicBezTo>
                    <a:pt x="1683" y="5541"/>
                    <a:pt x="1686" y="5551"/>
                    <a:pt x="1690" y="5562"/>
                  </a:cubicBezTo>
                  <a:cubicBezTo>
                    <a:pt x="1695" y="5579"/>
                    <a:pt x="1685" y="5600"/>
                    <a:pt x="1677" y="5619"/>
                  </a:cubicBezTo>
                  <a:cubicBezTo>
                    <a:pt x="1673" y="5629"/>
                    <a:pt x="1658" y="5665"/>
                    <a:pt x="1666" y="5671"/>
                  </a:cubicBezTo>
                  <a:cubicBezTo>
                    <a:pt x="1673" y="5674"/>
                    <a:pt x="1681" y="5676"/>
                    <a:pt x="1689" y="5678"/>
                  </a:cubicBezTo>
                  <a:cubicBezTo>
                    <a:pt x="1687" y="5685"/>
                    <a:pt x="1683" y="5687"/>
                    <a:pt x="1679" y="5687"/>
                  </a:cubicBezTo>
                  <a:cubicBezTo>
                    <a:pt x="1675" y="5687"/>
                    <a:pt x="1670" y="5684"/>
                    <a:pt x="1667" y="5684"/>
                  </a:cubicBezTo>
                  <a:lnTo>
                    <a:pt x="1667" y="5684"/>
                  </a:lnTo>
                  <a:cubicBezTo>
                    <a:pt x="1673" y="5685"/>
                    <a:pt x="1659" y="5703"/>
                    <a:pt x="1653" y="5703"/>
                  </a:cubicBezTo>
                  <a:cubicBezTo>
                    <a:pt x="1653" y="5703"/>
                    <a:pt x="1653" y="5703"/>
                    <a:pt x="1653" y="5703"/>
                  </a:cubicBezTo>
                  <a:cubicBezTo>
                    <a:pt x="1651" y="5703"/>
                    <a:pt x="1649" y="5702"/>
                    <a:pt x="1647" y="5702"/>
                  </a:cubicBezTo>
                  <a:cubicBezTo>
                    <a:pt x="1644" y="5702"/>
                    <a:pt x="1640" y="5704"/>
                    <a:pt x="1639" y="5711"/>
                  </a:cubicBezTo>
                  <a:lnTo>
                    <a:pt x="1662" y="5719"/>
                  </a:lnTo>
                  <a:cubicBezTo>
                    <a:pt x="1662" y="5719"/>
                    <a:pt x="1662" y="5719"/>
                    <a:pt x="1661" y="5719"/>
                  </a:cubicBezTo>
                  <a:cubicBezTo>
                    <a:pt x="1649" y="5719"/>
                    <a:pt x="1628" y="5776"/>
                    <a:pt x="1623" y="5792"/>
                  </a:cubicBezTo>
                  <a:cubicBezTo>
                    <a:pt x="1626" y="5785"/>
                    <a:pt x="1629" y="5784"/>
                    <a:pt x="1632" y="5784"/>
                  </a:cubicBezTo>
                  <a:cubicBezTo>
                    <a:pt x="1634" y="5784"/>
                    <a:pt x="1636" y="5784"/>
                    <a:pt x="1638" y="5785"/>
                  </a:cubicBezTo>
                  <a:cubicBezTo>
                    <a:pt x="1629" y="5807"/>
                    <a:pt x="1605" y="5810"/>
                    <a:pt x="1608" y="5837"/>
                  </a:cubicBezTo>
                  <a:cubicBezTo>
                    <a:pt x="1609" y="5839"/>
                    <a:pt x="1614" y="5863"/>
                    <a:pt x="1606" y="5864"/>
                  </a:cubicBezTo>
                  <a:cubicBezTo>
                    <a:pt x="1606" y="5864"/>
                    <a:pt x="1606" y="5864"/>
                    <a:pt x="1606" y="5864"/>
                  </a:cubicBezTo>
                  <a:cubicBezTo>
                    <a:pt x="1603" y="5864"/>
                    <a:pt x="1599" y="5853"/>
                    <a:pt x="1596" y="5853"/>
                  </a:cubicBezTo>
                  <a:cubicBezTo>
                    <a:pt x="1594" y="5853"/>
                    <a:pt x="1593" y="5855"/>
                    <a:pt x="1592" y="5859"/>
                  </a:cubicBezTo>
                  <a:cubicBezTo>
                    <a:pt x="1587" y="5878"/>
                    <a:pt x="1592" y="5885"/>
                    <a:pt x="1582" y="5906"/>
                  </a:cubicBezTo>
                  <a:cubicBezTo>
                    <a:pt x="1575" y="5922"/>
                    <a:pt x="1566" y="5934"/>
                    <a:pt x="1561" y="5951"/>
                  </a:cubicBezTo>
                  <a:cubicBezTo>
                    <a:pt x="1557" y="5964"/>
                    <a:pt x="1558" y="5977"/>
                    <a:pt x="1563" y="5977"/>
                  </a:cubicBezTo>
                  <a:cubicBezTo>
                    <a:pt x="1565" y="5977"/>
                    <a:pt x="1567" y="5975"/>
                    <a:pt x="1569" y="5968"/>
                  </a:cubicBezTo>
                  <a:lnTo>
                    <a:pt x="1569" y="5968"/>
                  </a:lnTo>
                  <a:cubicBezTo>
                    <a:pt x="1566" y="5979"/>
                    <a:pt x="1562" y="5990"/>
                    <a:pt x="1558" y="6000"/>
                  </a:cubicBezTo>
                  <a:cubicBezTo>
                    <a:pt x="1553" y="6009"/>
                    <a:pt x="1547" y="6013"/>
                    <a:pt x="1542" y="6021"/>
                  </a:cubicBezTo>
                  <a:cubicBezTo>
                    <a:pt x="1538" y="6025"/>
                    <a:pt x="1538" y="6033"/>
                    <a:pt x="1538" y="6038"/>
                  </a:cubicBezTo>
                  <a:cubicBezTo>
                    <a:pt x="1536" y="6052"/>
                    <a:pt x="1541" y="6050"/>
                    <a:pt x="1547" y="6051"/>
                  </a:cubicBezTo>
                  <a:cubicBezTo>
                    <a:pt x="1546" y="6045"/>
                    <a:pt x="1548" y="6041"/>
                    <a:pt x="1550" y="6041"/>
                  </a:cubicBezTo>
                  <a:cubicBezTo>
                    <a:pt x="1551" y="6041"/>
                    <a:pt x="1552" y="6043"/>
                    <a:pt x="1552" y="6046"/>
                  </a:cubicBezTo>
                  <a:cubicBezTo>
                    <a:pt x="1553" y="6052"/>
                    <a:pt x="1552" y="6064"/>
                    <a:pt x="1548" y="6073"/>
                  </a:cubicBezTo>
                  <a:cubicBezTo>
                    <a:pt x="1547" y="6075"/>
                    <a:pt x="1546" y="6075"/>
                    <a:pt x="1545" y="6075"/>
                  </a:cubicBezTo>
                  <a:cubicBezTo>
                    <a:pt x="1541" y="6075"/>
                    <a:pt x="1536" y="6067"/>
                    <a:pt x="1533" y="6067"/>
                  </a:cubicBezTo>
                  <a:cubicBezTo>
                    <a:pt x="1532" y="6067"/>
                    <a:pt x="1531" y="6068"/>
                    <a:pt x="1531" y="6070"/>
                  </a:cubicBezTo>
                  <a:cubicBezTo>
                    <a:pt x="1530" y="6071"/>
                    <a:pt x="1532" y="6078"/>
                    <a:pt x="1526" y="6080"/>
                  </a:cubicBezTo>
                  <a:cubicBezTo>
                    <a:pt x="1525" y="6081"/>
                    <a:pt x="1523" y="6083"/>
                    <a:pt x="1521" y="6085"/>
                  </a:cubicBezTo>
                  <a:cubicBezTo>
                    <a:pt x="1518" y="6087"/>
                    <a:pt x="1518" y="6089"/>
                    <a:pt x="1522" y="6090"/>
                  </a:cubicBezTo>
                  <a:cubicBezTo>
                    <a:pt x="1530" y="6094"/>
                    <a:pt x="1537" y="6094"/>
                    <a:pt x="1528" y="6103"/>
                  </a:cubicBezTo>
                  <a:cubicBezTo>
                    <a:pt x="1522" y="6106"/>
                    <a:pt x="1513" y="6111"/>
                    <a:pt x="1504" y="6111"/>
                  </a:cubicBezTo>
                  <a:cubicBezTo>
                    <a:pt x="1502" y="6111"/>
                    <a:pt x="1500" y="6110"/>
                    <a:pt x="1498" y="6110"/>
                  </a:cubicBezTo>
                  <a:cubicBezTo>
                    <a:pt x="1483" y="6106"/>
                    <a:pt x="1500" y="6080"/>
                    <a:pt x="1495" y="6080"/>
                  </a:cubicBezTo>
                  <a:cubicBezTo>
                    <a:pt x="1484" y="6080"/>
                    <a:pt x="1470" y="6085"/>
                    <a:pt x="1463" y="6088"/>
                  </a:cubicBezTo>
                  <a:cubicBezTo>
                    <a:pt x="1451" y="6094"/>
                    <a:pt x="1462" y="6098"/>
                    <a:pt x="1452" y="6104"/>
                  </a:cubicBezTo>
                  <a:cubicBezTo>
                    <a:pt x="1449" y="6105"/>
                    <a:pt x="1447" y="6106"/>
                    <a:pt x="1445" y="6106"/>
                  </a:cubicBezTo>
                  <a:cubicBezTo>
                    <a:pt x="1436" y="6106"/>
                    <a:pt x="1433" y="6095"/>
                    <a:pt x="1425" y="6095"/>
                  </a:cubicBezTo>
                  <a:cubicBezTo>
                    <a:pt x="1423" y="6095"/>
                    <a:pt x="1421" y="6096"/>
                    <a:pt x="1419" y="6097"/>
                  </a:cubicBezTo>
                  <a:cubicBezTo>
                    <a:pt x="1406" y="6103"/>
                    <a:pt x="1401" y="6110"/>
                    <a:pt x="1400" y="6117"/>
                  </a:cubicBezTo>
                  <a:lnTo>
                    <a:pt x="1400" y="6117"/>
                  </a:lnTo>
                  <a:cubicBezTo>
                    <a:pt x="1400" y="6112"/>
                    <a:pt x="1400" y="6106"/>
                    <a:pt x="1394" y="6104"/>
                  </a:cubicBezTo>
                  <a:cubicBezTo>
                    <a:pt x="1388" y="6100"/>
                    <a:pt x="1376" y="6098"/>
                    <a:pt x="1365" y="6098"/>
                  </a:cubicBezTo>
                  <a:cubicBezTo>
                    <a:pt x="1359" y="6098"/>
                    <a:pt x="1352" y="6099"/>
                    <a:pt x="1346" y="6101"/>
                  </a:cubicBezTo>
                  <a:cubicBezTo>
                    <a:pt x="1341" y="6103"/>
                    <a:pt x="1359" y="6107"/>
                    <a:pt x="1347" y="6113"/>
                  </a:cubicBezTo>
                  <a:cubicBezTo>
                    <a:pt x="1339" y="6117"/>
                    <a:pt x="1325" y="6119"/>
                    <a:pt x="1316" y="6119"/>
                  </a:cubicBezTo>
                  <a:cubicBezTo>
                    <a:pt x="1315" y="6119"/>
                    <a:pt x="1314" y="6119"/>
                    <a:pt x="1313" y="6119"/>
                  </a:cubicBezTo>
                  <a:cubicBezTo>
                    <a:pt x="1305" y="6119"/>
                    <a:pt x="1298" y="6116"/>
                    <a:pt x="1291" y="6116"/>
                  </a:cubicBezTo>
                  <a:cubicBezTo>
                    <a:pt x="1289" y="6116"/>
                    <a:pt x="1287" y="6116"/>
                    <a:pt x="1285" y="6117"/>
                  </a:cubicBezTo>
                  <a:cubicBezTo>
                    <a:pt x="1271" y="6120"/>
                    <a:pt x="1272" y="6131"/>
                    <a:pt x="1259" y="6131"/>
                  </a:cubicBezTo>
                  <a:cubicBezTo>
                    <a:pt x="1258" y="6131"/>
                    <a:pt x="1257" y="6131"/>
                    <a:pt x="1256" y="6131"/>
                  </a:cubicBezTo>
                  <a:cubicBezTo>
                    <a:pt x="1249" y="6130"/>
                    <a:pt x="1245" y="6122"/>
                    <a:pt x="1239" y="6122"/>
                  </a:cubicBezTo>
                  <a:cubicBezTo>
                    <a:pt x="1237" y="6122"/>
                    <a:pt x="1235" y="6123"/>
                    <a:pt x="1232" y="6125"/>
                  </a:cubicBezTo>
                  <a:cubicBezTo>
                    <a:pt x="1220" y="6133"/>
                    <a:pt x="1224" y="6145"/>
                    <a:pt x="1201" y="6148"/>
                  </a:cubicBezTo>
                  <a:lnTo>
                    <a:pt x="1201" y="6141"/>
                  </a:lnTo>
                  <a:cubicBezTo>
                    <a:pt x="1197" y="6139"/>
                    <a:pt x="1199" y="6137"/>
                    <a:pt x="1204" y="6136"/>
                  </a:cubicBezTo>
                  <a:cubicBezTo>
                    <a:pt x="1204" y="6136"/>
                    <a:pt x="1204" y="6136"/>
                    <a:pt x="1203" y="6136"/>
                  </a:cubicBezTo>
                  <a:cubicBezTo>
                    <a:pt x="1198" y="6136"/>
                    <a:pt x="1169" y="6147"/>
                    <a:pt x="1165" y="6148"/>
                  </a:cubicBezTo>
                  <a:cubicBezTo>
                    <a:pt x="1162" y="6149"/>
                    <a:pt x="1160" y="6149"/>
                    <a:pt x="1157" y="6149"/>
                  </a:cubicBezTo>
                  <a:cubicBezTo>
                    <a:pt x="1153" y="6149"/>
                    <a:pt x="1149" y="6148"/>
                    <a:pt x="1144" y="6148"/>
                  </a:cubicBezTo>
                  <a:cubicBezTo>
                    <a:pt x="1141" y="6148"/>
                    <a:pt x="1138" y="6149"/>
                    <a:pt x="1135" y="6150"/>
                  </a:cubicBezTo>
                  <a:cubicBezTo>
                    <a:pt x="1123" y="6154"/>
                    <a:pt x="1122" y="6157"/>
                    <a:pt x="1108" y="6160"/>
                  </a:cubicBezTo>
                  <a:cubicBezTo>
                    <a:pt x="1097" y="6162"/>
                    <a:pt x="1092" y="6163"/>
                    <a:pt x="1084" y="6163"/>
                  </a:cubicBezTo>
                  <a:cubicBezTo>
                    <a:pt x="1082" y="6163"/>
                    <a:pt x="1079" y="6162"/>
                    <a:pt x="1076" y="6162"/>
                  </a:cubicBezTo>
                  <a:cubicBezTo>
                    <a:pt x="1074" y="6162"/>
                    <a:pt x="1073" y="6162"/>
                    <a:pt x="1072" y="6162"/>
                  </a:cubicBezTo>
                  <a:cubicBezTo>
                    <a:pt x="1055" y="6162"/>
                    <a:pt x="1049" y="6174"/>
                    <a:pt x="1033" y="6177"/>
                  </a:cubicBezTo>
                  <a:cubicBezTo>
                    <a:pt x="1031" y="6178"/>
                    <a:pt x="1029" y="6178"/>
                    <a:pt x="1027" y="6178"/>
                  </a:cubicBezTo>
                  <a:cubicBezTo>
                    <a:pt x="1013" y="6178"/>
                    <a:pt x="1016" y="6167"/>
                    <a:pt x="1012" y="6167"/>
                  </a:cubicBezTo>
                  <a:cubicBezTo>
                    <a:pt x="1011" y="6167"/>
                    <a:pt x="1011" y="6167"/>
                    <a:pt x="1011" y="6168"/>
                  </a:cubicBezTo>
                  <a:cubicBezTo>
                    <a:pt x="1010" y="6168"/>
                    <a:pt x="1009" y="6168"/>
                    <a:pt x="1008" y="6170"/>
                  </a:cubicBezTo>
                  <a:cubicBezTo>
                    <a:pt x="1007" y="6171"/>
                    <a:pt x="1004" y="6172"/>
                    <a:pt x="1002" y="6172"/>
                  </a:cubicBezTo>
                  <a:cubicBezTo>
                    <a:pt x="1000" y="6172"/>
                    <a:pt x="998" y="6171"/>
                    <a:pt x="997" y="6170"/>
                  </a:cubicBezTo>
                  <a:cubicBezTo>
                    <a:pt x="990" y="6163"/>
                    <a:pt x="1008" y="6155"/>
                    <a:pt x="1012" y="6154"/>
                  </a:cubicBezTo>
                  <a:cubicBezTo>
                    <a:pt x="1003" y="6147"/>
                    <a:pt x="995" y="6140"/>
                    <a:pt x="987" y="6134"/>
                  </a:cubicBezTo>
                  <a:cubicBezTo>
                    <a:pt x="966" y="6125"/>
                    <a:pt x="978" y="6119"/>
                    <a:pt x="986" y="6114"/>
                  </a:cubicBezTo>
                  <a:lnTo>
                    <a:pt x="986" y="6114"/>
                  </a:lnTo>
                  <a:cubicBezTo>
                    <a:pt x="985" y="6115"/>
                    <a:pt x="984" y="6115"/>
                    <a:pt x="984" y="6115"/>
                  </a:cubicBezTo>
                  <a:cubicBezTo>
                    <a:pt x="973" y="6115"/>
                    <a:pt x="963" y="6077"/>
                    <a:pt x="955" y="6077"/>
                  </a:cubicBezTo>
                  <a:cubicBezTo>
                    <a:pt x="954" y="6077"/>
                    <a:pt x="954" y="6077"/>
                    <a:pt x="953" y="6078"/>
                  </a:cubicBezTo>
                  <a:cubicBezTo>
                    <a:pt x="953" y="6066"/>
                    <a:pt x="955" y="6055"/>
                    <a:pt x="950" y="6041"/>
                  </a:cubicBezTo>
                  <a:cubicBezTo>
                    <a:pt x="949" y="6041"/>
                    <a:pt x="948" y="6041"/>
                    <a:pt x="948" y="6041"/>
                  </a:cubicBezTo>
                  <a:cubicBezTo>
                    <a:pt x="942" y="6041"/>
                    <a:pt x="941" y="6034"/>
                    <a:pt x="936" y="6024"/>
                  </a:cubicBezTo>
                  <a:cubicBezTo>
                    <a:pt x="928" y="6009"/>
                    <a:pt x="916" y="6003"/>
                    <a:pt x="910" y="5989"/>
                  </a:cubicBezTo>
                  <a:cubicBezTo>
                    <a:pt x="908" y="5986"/>
                    <a:pt x="919" y="5947"/>
                    <a:pt x="905" y="5942"/>
                  </a:cubicBezTo>
                  <a:cubicBezTo>
                    <a:pt x="905" y="5942"/>
                    <a:pt x="905" y="5942"/>
                    <a:pt x="905" y="5942"/>
                  </a:cubicBezTo>
                  <a:cubicBezTo>
                    <a:pt x="901" y="5942"/>
                    <a:pt x="894" y="5954"/>
                    <a:pt x="890" y="5954"/>
                  </a:cubicBezTo>
                  <a:cubicBezTo>
                    <a:pt x="888" y="5954"/>
                    <a:pt x="887" y="5952"/>
                    <a:pt x="886" y="5945"/>
                  </a:cubicBezTo>
                  <a:cubicBezTo>
                    <a:pt x="885" y="5931"/>
                    <a:pt x="889" y="5928"/>
                    <a:pt x="877" y="5919"/>
                  </a:cubicBezTo>
                  <a:cubicBezTo>
                    <a:pt x="878" y="5919"/>
                    <a:pt x="864" y="5913"/>
                    <a:pt x="864" y="5912"/>
                  </a:cubicBezTo>
                  <a:cubicBezTo>
                    <a:pt x="865" y="5909"/>
                    <a:pt x="867" y="5909"/>
                    <a:pt x="869" y="5909"/>
                  </a:cubicBezTo>
                  <a:cubicBezTo>
                    <a:pt x="874" y="5909"/>
                    <a:pt x="880" y="5912"/>
                    <a:pt x="884" y="5912"/>
                  </a:cubicBezTo>
                  <a:cubicBezTo>
                    <a:pt x="886" y="5912"/>
                    <a:pt x="887" y="5911"/>
                    <a:pt x="887" y="5909"/>
                  </a:cubicBezTo>
                  <a:cubicBezTo>
                    <a:pt x="887" y="5907"/>
                    <a:pt x="878" y="5899"/>
                    <a:pt x="878" y="5899"/>
                  </a:cubicBezTo>
                  <a:cubicBezTo>
                    <a:pt x="871" y="5893"/>
                    <a:pt x="870" y="5890"/>
                    <a:pt x="865" y="5879"/>
                  </a:cubicBezTo>
                  <a:lnTo>
                    <a:pt x="865" y="5879"/>
                  </a:lnTo>
                  <a:cubicBezTo>
                    <a:pt x="867" y="5883"/>
                    <a:pt x="869" y="5884"/>
                    <a:pt x="870" y="5884"/>
                  </a:cubicBezTo>
                  <a:cubicBezTo>
                    <a:pt x="872" y="5884"/>
                    <a:pt x="873" y="5882"/>
                    <a:pt x="875" y="5881"/>
                  </a:cubicBezTo>
                  <a:lnTo>
                    <a:pt x="875" y="5881"/>
                  </a:lnTo>
                  <a:cubicBezTo>
                    <a:pt x="875" y="5881"/>
                    <a:pt x="874" y="5881"/>
                    <a:pt x="874" y="5881"/>
                  </a:cubicBezTo>
                  <a:cubicBezTo>
                    <a:pt x="869" y="5881"/>
                    <a:pt x="868" y="5867"/>
                    <a:pt x="864" y="5860"/>
                  </a:cubicBezTo>
                  <a:cubicBezTo>
                    <a:pt x="863" y="5861"/>
                    <a:pt x="862" y="5861"/>
                    <a:pt x="861" y="5861"/>
                  </a:cubicBezTo>
                  <a:cubicBezTo>
                    <a:pt x="860" y="5861"/>
                    <a:pt x="859" y="5861"/>
                    <a:pt x="857" y="5859"/>
                  </a:cubicBezTo>
                  <a:cubicBezTo>
                    <a:pt x="850" y="5850"/>
                    <a:pt x="843" y="5831"/>
                    <a:pt x="849" y="5828"/>
                  </a:cubicBezTo>
                  <a:cubicBezTo>
                    <a:pt x="856" y="5824"/>
                    <a:pt x="846" y="5795"/>
                    <a:pt x="838" y="5795"/>
                  </a:cubicBezTo>
                  <a:cubicBezTo>
                    <a:pt x="838" y="5795"/>
                    <a:pt x="838" y="5795"/>
                    <a:pt x="837" y="5795"/>
                  </a:cubicBezTo>
                  <a:cubicBezTo>
                    <a:pt x="832" y="5787"/>
                    <a:pt x="828" y="5764"/>
                    <a:pt x="820" y="5764"/>
                  </a:cubicBezTo>
                  <a:cubicBezTo>
                    <a:pt x="820" y="5764"/>
                    <a:pt x="820" y="5764"/>
                    <a:pt x="819" y="5764"/>
                  </a:cubicBezTo>
                  <a:cubicBezTo>
                    <a:pt x="815" y="5738"/>
                    <a:pt x="811" y="5677"/>
                    <a:pt x="785" y="5664"/>
                  </a:cubicBezTo>
                  <a:cubicBezTo>
                    <a:pt x="820" y="5654"/>
                    <a:pt x="758" y="5633"/>
                    <a:pt x="760" y="5619"/>
                  </a:cubicBezTo>
                  <a:cubicBezTo>
                    <a:pt x="761" y="5608"/>
                    <a:pt x="771" y="5598"/>
                    <a:pt x="755" y="5582"/>
                  </a:cubicBezTo>
                  <a:cubicBezTo>
                    <a:pt x="752" y="5577"/>
                    <a:pt x="727" y="5562"/>
                    <a:pt x="723" y="5562"/>
                  </a:cubicBezTo>
                  <a:cubicBezTo>
                    <a:pt x="723" y="5562"/>
                    <a:pt x="723" y="5562"/>
                    <a:pt x="723" y="5562"/>
                  </a:cubicBezTo>
                  <a:cubicBezTo>
                    <a:pt x="726" y="5551"/>
                    <a:pt x="740" y="5561"/>
                    <a:pt x="726" y="5533"/>
                  </a:cubicBezTo>
                  <a:cubicBezTo>
                    <a:pt x="723" y="5527"/>
                    <a:pt x="721" y="5526"/>
                    <a:pt x="719" y="5526"/>
                  </a:cubicBezTo>
                  <a:cubicBezTo>
                    <a:pt x="718" y="5526"/>
                    <a:pt x="717" y="5526"/>
                    <a:pt x="716" y="5526"/>
                  </a:cubicBezTo>
                  <a:cubicBezTo>
                    <a:pt x="713" y="5526"/>
                    <a:pt x="711" y="5525"/>
                    <a:pt x="708" y="5517"/>
                  </a:cubicBezTo>
                  <a:cubicBezTo>
                    <a:pt x="713" y="5515"/>
                    <a:pt x="726" y="5515"/>
                    <a:pt x="726" y="5505"/>
                  </a:cubicBezTo>
                  <a:cubicBezTo>
                    <a:pt x="726" y="5496"/>
                    <a:pt x="718" y="5478"/>
                    <a:pt x="712" y="5478"/>
                  </a:cubicBezTo>
                  <a:cubicBezTo>
                    <a:pt x="712" y="5478"/>
                    <a:pt x="712" y="5478"/>
                    <a:pt x="712" y="5478"/>
                  </a:cubicBezTo>
                  <a:cubicBezTo>
                    <a:pt x="712" y="5478"/>
                    <a:pt x="711" y="5478"/>
                    <a:pt x="711" y="5478"/>
                  </a:cubicBezTo>
                  <a:cubicBezTo>
                    <a:pt x="707" y="5478"/>
                    <a:pt x="693" y="5444"/>
                    <a:pt x="692" y="5438"/>
                  </a:cubicBezTo>
                  <a:cubicBezTo>
                    <a:pt x="687" y="5428"/>
                    <a:pt x="675" y="5397"/>
                    <a:pt x="679" y="5390"/>
                  </a:cubicBezTo>
                  <a:cubicBezTo>
                    <a:pt x="685" y="5381"/>
                    <a:pt x="686" y="5365"/>
                    <a:pt x="673" y="5347"/>
                  </a:cubicBezTo>
                  <a:cubicBezTo>
                    <a:pt x="666" y="5338"/>
                    <a:pt x="660" y="5340"/>
                    <a:pt x="655" y="5327"/>
                  </a:cubicBezTo>
                  <a:cubicBezTo>
                    <a:pt x="650" y="5315"/>
                    <a:pt x="647" y="5301"/>
                    <a:pt x="645" y="5290"/>
                  </a:cubicBezTo>
                  <a:cubicBezTo>
                    <a:pt x="644" y="5287"/>
                    <a:pt x="634" y="5241"/>
                    <a:pt x="631" y="5241"/>
                  </a:cubicBezTo>
                  <a:cubicBezTo>
                    <a:pt x="631" y="5241"/>
                    <a:pt x="631" y="5241"/>
                    <a:pt x="630" y="5241"/>
                  </a:cubicBezTo>
                  <a:cubicBezTo>
                    <a:pt x="629" y="5244"/>
                    <a:pt x="628" y="5245"/>
                    <a:pt x="626" y="5245"/>
                  </a:cubicBezTo>
                  <a:cubicBezTo>
                    <a:pt x="619" y="5245"/>
                    <a:pt x="613" y="5207"/>
                    <a:pt x="609" y="5194"/>
                  </a:cubicBezTo>
                  <a:cubicBezTo>
                    <a:pt x="605" y="5183"/>
                    <a:pt x="602" y="5170"/>
                    <a:pt x="596" y="5158"/>
                  </a:cubicBezTo>
                  <a:cubicBezTo>
                    <a:pt x="594" y="5151"/>
                    <a:pt x="592" y="5149"/>
                    <a:pt x="591" y="5149"/>
                  </a:cubicBezTo>
                  <a:cubicBezTo>
                    <a:pt x="591" y="5149"/>
                    <a:pt x="590" y="5151"/>
                    <a:pt x="589" y="5152"/>
                  </a:cubicBezTo>
                  <a:cubicBezTo>
                    <a:pt x="589" y="5152"/>
                    <a:pt x="589" y="5152"/>
                    <a:pt x="589" y="5152"/>
                  </a:cubicBezTo>
                  <a:cubicBezTo>
                    <a:pt x="587" y="5152"/>
                    <a:pt x="584" y="5131"/>
                    <a:pt x="583" y="5129"/>
                  </a:cubicBezTo>
                  <a:cubicBezTo>
                    <a:pt x="581" y="5121"/>
                    <a:pt x="578" y="5114"/>
                    <a:pt x="575" y="5106"/>
                  </a:cubicBezTo>
                  <a:cubicBezTo>
                    <a:pt x="570" y="5098"/>
                    <a:pt x="554" y="5073"/>
                    <a:pt x="561" y="5069"/>
                  </a:cubicBezTo>
                  <a:cubicBezTo>
                    <a:pt x="570" y="5066"/>
                    <a:pt x="564" y="5043"/>
                    <a:pt x="557" y="5030"/>
                  </a:cubicBezTo>
                  <a:cubicBezTo>
                    <a:pt x="554" y="5025"/>
                    <a:pt x="552" y="5024"/>
                    <a:pt x="551" y="5024"/>
                  </a:cubicBezTo>
                  <a:cubicBezTo>
                    <a:pt x="550" y="5024"/>
                    <a:pt x="549" y="5024"/>
                    <a:pt x="548" y="5024"/>
                  </a:cubicBezTo>
                  <a:cubicBezTo>
                    <a:pt x="546" y="5024"/>
                    <a:pt x="544" y="5023"/>
                    <a:pt x="541" y="5014"/>
                  </a:cubicBezTo>
                  <a:cubicBezTo>
                    <a:pt x="547" y="5013"/>
                    <a:pt x="554" y="5015"/>
                    <a:pt x="548" y="5000"/>
                  </a:cubicBezTo>
                  <a:cubicBezTo>
                    <a:pt x="547" y="4996"/>
                    <a:pt x="546" y="4994"/>
                    <a:pt x="544" y="4994"/>
                  </a:cubicBezTo>
                  <a:cubicBezTo>
                    <a:pt x="538" y="4994"/>
                    <a:pt x="531" y="5027"/>
                    <a:pt x="533" y="5039"/>
                  </a:cubicBezTo>
                  <a:cubicBezTo>
                    <a:pt x="535" y="5053"/>
                    <a:pt x="546" y="5074"/>
                    <a:pt x="537" y="5077"/>
                  </a:cubicBezTo>
                  <a:cubicBezTo>
                    <a:pt x="539" y="5087"/>
                    <a:pt x="551" y="5109"/>
                    <a:pt x="542" y="5112"/>
                  </a:cubicBezTo>
                  <a:cubicBezTo>
                    <a:pt x="545" y="5112"/>
                    <a:pt x="551" y="5103"/>
                    <a:pt x="556" y="5103"/>
                  </a:cubicBezTo>
                  <a:cubicBezTo>
                    <a:pt x="558" y="5103"/>
                    <a:pt x="560" y="5105"/>
                    <a:pt x="561" y="5109"/>
                  </a:cubicBezTo>
                  <a:cubicBezTo>
                    <a:pt x="566" y="5121"/>
                    <a:pt x="558" y="5146"/>
                    <a:pt x="566" y="5157"/>
                  </a:cubicBezTo>
                  <a:cubicBezTo>
                    <a:pt x="566" y="5158"/>
                    <a:pt x="567" y="5159"/>
                    <a:pt x="568" y="5159"/>
                  </a:cubicBezTo>
                  <a:cubicBezTo>
                    <a:pt x="570" y="5159"/>
                    <a:pt x="572" y="5153"/>
                    <a:pt x="573" y="5152"/>
                  </a:cubicBezTo>
                  <a:cubicBezTo>
                    <a:pt x="573" y="5152"/>
                    <a:pt x="573" y="5152"/>
                    <a:pt x="574" y="5152"/>
                  </a:cubicBezTo>
                  <a:cubicBezTo>
                    <a:pt x="579" y="5152"/>
                    <a:pt x="583" y="5166"/>
                    <a:pt x="586" y="5173"/>
                  </a:cubicBezTo>
                  <a:cubicBezTo>
                    <a:pt x="589" y="5183"/>
                    <a:pt x="593" y="5202"/>
                    <a:pt x="587" y="5202"/>
                  </a:cubicBezTo>
                  <a:cubicBezTo>
                    <a:pt x="586" y="5202"/>
                    <a:pt x="585" y="5202"/>
                    <a:pt x="584" y="5201"/>
                  </a:cubicBezTo>
                  <a:cubicBezTo>
                    <a:pt x="577" y="5196"/>
                    <a:pt x="566" y="5169"/>
                    <a:pt x="559" y="5169"/>
                  </a:cubicBezTo>
                  <a:cubicBezTo>
                    <a:pt x="559" y="5169"/>
                    <a:pt x="558" y="5170"/>
                    <a:pt x="557" y="5171"/>
                  </a:cubicBezTo>
                  <a:cubicBezTo>
                    <a:pt x="550" y="5184"/>
                    <a:pt x="559" y="5200"/>
                    <a:pt x="568" y="5204"/>
                  </a:cubicBezTo>
                  <a:cubicBezTo>
                    <a:pt x="582" y="5208"/>
                    <a:pt x="599" y="5265"/>
                    <a:pt x="589" y="5271"/>
                  </a:cubicBezTo>
                  <a:lnTo>
                    <a:pt x="589" y="5271"/>
                  </a:lnTo>
                  <a:cubicBezTo>
                    <a:pt x="591" y="5270"/>
                    <a:pt x="594" y="5267"/>
                    <a:pt x="597" y="5267"/>
                  </a:cubicBezTo>
                  <a:cubicBezTo>
                    <a:pt x="599" y="5267"/>
                    <a:pt x="601" y="5268"/>
                    <a:pt x="602" y="5272"/>
                  </a:cubicBezTo>
                  <a:cubicBezTo>
                    <a:pt x="607" y="5281"/>
                    <a:pt x="613" y="5298"/>
                    <a:pt x="620" y="5298"/>
                  </a:cubicBezTo>
                  <a:cubicBezTo>
                    <a:pt x="620" y="5298"/>
                    <a:pt x="621" y="5298"/>
                    <a:pt x="621" y="5298"/>
                  </a:cubicBezTo>
                  <a:lnTo>
                    <a:pt x="621" y="5298"/>
                  </a:lnTo>
                  <a:cubicBezTo>
                    <a:pt x="607" y="5302"/>
                    <a:pt x="637" y="5386"/>
                    <a:pt x="644" y="5404"/>
                  </a:cubicBezTo>
                  <a:cubicBezTo>
                    <a:pt x="658" y="5440"/>
                    <a:pt x="674" y="5460"/>
                    <a:pt x="693" y="5481"/>
                  </a:cubicBezTo>
                  <a:lnTo>
                    <a:pt x="693" y="5481"/>
                  </a:lnTo>
                  <a:cubicBezTo>
                    <a:pt x="689" y="5477"/>
                    <a:pt x="679" y="5469"/>
                    <a:pt x="675" y="5469"/>
                  </a:cubicBezTo>
                  <a:cubicBezTo>
                    <a:pt x="673" y="5469"/>
                    <a:pt x="672" y="5470"/>
                    <a:pt x="672" y="5472"/>
                  </a:cubicBezTo>
                  <a:cubicBezTo>
                    <a:pt x="673" y="5472"/>
                    <a:pt x="678" y="5486"/>
                    <a:pt x="678" y="5486"/>
                  </a:cubicBezTo>
                  <a:cubicBezTo>
                    <a:pt x="681" y="5493"/>
                    <a:pt x="680" y="5487"/>
                    <a:pt x="677" y="5492"/>
                  </a:cubicBezTo>
                  <a:cubicBezTo>
                    <a:pt x="673" y="5500"/>
                    <a:pt x="674" y="5513"/>
                    <a:pt x="682" y="5513"/>
                  </a:cubicBezTo>
                  <a:cubicBezTo>
                    <a:pt x="683" y="5513"/>
                    <a:pt x="683" y="5513"/>
                    <a:pt x="684" y="5513"/>
                  </a:cubicBezTo>
                  <a:cubicBezTo>
                    <a:pt x="686" y="5512"/>
                    <a:pt x="688" y="5511"/>
                    <a:pt x="690" y="5511"/>
                  </a:cubicBezTo>
                  <a:cubicBezTo>
                    <a:pt x="693" y="5511"/>
                    <a:pt x="694" y="5513"/>
                    <a:pt x="698" y="5522"/>
                  </a:cubicBezTo>
                  <a:cubicBezTo>
                    <a:pt x="701" y="5530"/>
                    <a:pt x="706" y="5539"/>
                    <a:pt x="707" y="5547"/>
                  </a:cubicBezTo>
                  <a:cubicBezTo>
                    <a:pt x="708" y="5553"/>
                    <a:pt x="704" y="5553"/>
                    <a:pt x="706" y="5557"/>
                  </a:cubicBezTo>
                  <a:lnTo>
                    <a:pt x="721" y="5596"/>
                  </a:lnTo>
                  <a:cubicBezTo>
                    <a:pt x="725" y="5604"/>
                    <a:pt x="729" y="5607"/>
                    <a:pt x="733" y="5607"/>
                  </a:cubicBezTo>
                  <a:cubicBezTo>
                    <a:pt x="739" y="5607"/>
                    <a:pt x="744" y="5601"/>
                    <a:pt x="743" y="5597"/>
                  </a:cubicBezTo>
                  <a:lnTo>
                    <a:pt x="743" y="5597"/>
                  </a:lnTo>
                  <a:cubicBezTo>
                    <a:pt x="747" y="5608"/>
                    <a:pt x="741" y="5639"/>
                    <a:pt x="742" y="5651"/>
                  </a:cubicBezTo>
                  <a:cubicBezTo>
                    <a:pt x="743" y="5660"/>
                    <a:pt x="744" y="5667"/>
                    <a:pt x="746" y="5667"/>
                  </a:cubicBezTo>
                  <a:cubicBezTo>
                    <a:pt x="747" y="5667"/>
                    <a:pt x="748" y="5665"/>
                    <a:pt x="749" y="5660"/>
                  </a:cubicBezTo>
                  <a:cubicBezTo>
                    <a:pt x="750" y="5655"/>
                    <a:pt x="752" y="5646"/>
                    <a:pt x="755" y="5646"/>
                  </a:cubicBezTo>
                  <a:cubicBezTo>
                    <a:pt x="757" y="5646"/>
                    <a:pt x="758" y="5650"/>
                    <a:pt x="760" y="5658"/>
                  </a:cubicBezTo>
                  <a:cubicBezTo>
                    <a:pt x="762" y="5672"/>
                    <a:pt x="763" y="5683"/>
                    <a:pt x="762" y="5693"/>
                  </a:cubicBezTo>
                  <a:cubicBezTo>
                    <a:pt x="762" y="5694"/>
                    <a:pt x="761" y="5703"/>
                    <a:pt x="762" y="5706"/>
                  </a:cubicBezTo>
                  <a:cubicBezTo>
                    <a:pt x="761" y="5702"/>
                    <a:pt x="770" y="5694"/>
                    <a:pt x="774" y="5694"/>
                  </a:cubicBezTo>
                  <a:cubicBezTo>
                    <a:pt x="775" y="5694"/>
                    <a:pt x="775" y="5694"/>
                    <a:pt x="775" y="5694"/>
                  </a:cubicBezTo>
                  <a:cubicBezTo>
                    <a:pt x="780" y="5696"/>
                    <a:pt x="774" y="5727"/>
                    <a:pt x="774" y="5731"/>
                  </a:cubicBezTo>
                  <a:cubicBezTo>
                    <a:pt x="772" y="5742"/>
                    <a:pt x="773" y="5747"/>
                    <a:pt x="774" y="5747"/>
                  </a:cubicBezTo>
                  <a:cubicBezTo>
                    <a:pt x="777" y="5747"/>
                    <a:pt x="785" y="5719"/>
                    <a:pt x="786" y="5719"/>
                  </a:cubicBezTo>
                  <a:cubicBezTo>
                    <a:pt x="786" y="5719"/>
                    <a:pt x="786" y="5719"/>
                    <a:pt x="786" y="5719"/>
                  </a:cubicBezTo>
                  <a:cubicBezTo>
                    <a:pt x="791" y="5723"/>
                    <a:pt x="786" y="5761"/>
                    <a:pt x="794" y="5761"/>
                  </a:cubicBezTo>
                  <a:cubicBezTo>
                    <a:pt x="795" y="5761"/>
                    <a:pt x="795" y="5761"/>
                    <a:pt x="795" y="5761"/>
                  </a:cubicBezTo>
                  <a:lnTo>
                    <a:pt x="795" y="5761"/>
                  </a:lnTo>
                  <a:cubicBezTo>
                    <a:pt x="786" y="5764"/>
                    <a:pt x="821" y="5842"/>
                    <a:pt x="827" y="5855"/>
                  </a:cubicBezTo>
                  <a:cubicBezTo>
                    <a:pt x="834" y="5873"/>
                    <a:pt x="844" y="5884"/>
                    <a:pt x="852" y="5899"/>
                  </a:cubicBezTo>
                  <a:cubicBezTo>
                    <a:pt x="858" y="5911"/>
                    <a:pt x="853" y="5923"/>
                    <a:pt x="860" y="5930"/>
                  </a:cubicBezTo>
                  <a:cubicBezTo>
                    <a:pt x="864" y="5934"/>
                    <a:pt x="878" y="5943"/>
                    <a:pt x="881" y="5950"/>
                  </a:cubicBezTo>
                  <a:lnTo>
                    <a:pt x="881" y="5950"/>
                  </a:lnTo>
                  <a:cubicBezTo>
                    <a:pt x="880" y="5949"/>
                    <a:pt x="867" y="5943"/>
                    <a:pt x="861" y="5943"/>
                  </a:cubicBezTo>
                  <a:cubicBezTo>
                    <a:pt x="857" y="5943"/>
                    <a:pt x="856" y="5946"/>
                    <a:pt x="864" y="5954"/>
                  </a:cubicBezTo>
                  <a:cubicBezTo>
                    <a:pt x="872" y="5961"/>
                    <a:pt x="878" y="5977"/>
                    <a:pt x="886" y="5977"/>
                  </a:cubicBezTo>
                  <a:cubicBezTo>
                    <a:pt x="886" y="5977"/>
                    <a:pt x="887" y="5977"/>
                    <a:pt x="887" y="5977"/>
                  </a:cubicBezTo>
                  <a:cubicBezTo>
                    <a:pt x="887" y="5977"/>
                    <a:pt x="888" y="5977"/>
                    <a:pt x="888" y="5977"/>
                  </a:cubicBezTo>
                  <a:cubicBezTo>
                    <a:pt x="895" y="5977"/>
                    <a:pt x="895" y="5997"/>
                    <a:pt x="901" y="5997"/>
                  </a:cubicBezTo>
                  <a:cubicBezTo>
                    <a:pt x="901" y="5997"/>
                    <a:pt x="901" y="5997"/>
                    <a:pt x="902" y="5997"/>
                  </a:cubicBezTo>
                  <a:lnTo>
                    <a:pt x="902" y="5997"/>
                  </a:lnTo>
                  <a:cubicBezTo>
                    <a:pt x="894" y="6000"/>
                    <a:pt x="890" y="6006"/>
                    <a:pt x="895" y="6024"/>
                  </a:cubicBezTo>
                  <a:cubicBezTo>
                    <a:pt x="899" y="6037"/>
                    <a:pt x="921" y="6033"/>
                    <a:pt x="931" y="6044"/>
                  </a:cubicBezTo>
                  <a:cubicBezTo>
                    <a:pt x="956" y="6074"/>
                    <a:pt x="926" y="6089"/>
                    <a:pt x="917" y="6092"/>
                  </a:cubicBezTo>
                  <a:cubicBezTo>
                    <a:pt x="933" y="6102"/>
                    <a:pt x="947" y="6112"/>
                    <a:pt x="962" y="6125"/>
                  </a:cubicBezTo>
                  <a:cubicBezTo>
                    <a:pt x="959" y="6134"/>
                    <a:pt x="957" y="6140"/>
                    <a:pt x="956" y="6154"/>
                  </a:cubicBezTo>
                  <a:cubicBezTo>
                    <a:pt x="957" y="6153"/>
                    <a:pt x="957" y="6153"/>
                    <a:pt x="958" y="6153"/>
                  </a:cubicBezTo>
                  <a:cubicBezTo>
                    <a:pt x="964" y="6153"/>
                    <a:pt x="970" y="6172"/>
                    <a:pt x="974" y="6179"/>
                  </a:cubicBezTo>
                  <a:cubicBezTo>
                    <a:pt x="977" y="6184"/>
                    <a:pt x="989" y="6192"/>
                    <a:pt x="993" y="6192"/>
                  </a:cubicBezTo>
                  <a:cubicBezTo>
                    <a:pt x="994" y="6192"/>
                    <a:pt x="994" y="6192"/>
                    <a:pt x="994" y="6192"/>
                  </a:cubicBezTo>
                  <a:lnTo>
                    <a:pt x="994" y="6192"/>
                  </a:lnTo>
                  <a:cubicBezTo>
                    <a:pt x="993" y="6198"/>
                    <a:pt x="989" y="6203"/>
                    <a:pt x="988" y="6209"/>
                  </a:cubicBezTo>
                  <a:cubicBezTo>
                    <a:pt x="987" y="6211"/>
                    <a:pt x="988" y="6212"/>
                    <a:pt x="991" y="6212"/>
                  </a:cubicBezTo>
                  <a:cubicBezTo>
                    <a:pt x="994" y="6212"/>
                    <a:pt x="1000" y="6211"/>
                    <a:pt x="1010" y="6207"/>
                  </a:cubicBezTo>
                  <a:cubicBezTo>
                    <a:pt x="1021" y="6203"/>
                    <a:pt x="1029" y="6201"/>
                    <a:pt x="1034" y="6201"/>
                  </a:cubicBezTo>
                  <a:cubicBezTo>
                    <a:pt x="1041" y="6201"/>
                    <a:pt x="1043" y="6205"/>
                    <a:pt x="1044" y="6211"/>
                  </a:cubicBezTo>
                  <a:cubicBezTo>
                    <a:pt x="1058" y="6209"/>
                    <a:pt x="1051" y="6204"/>
                    <a:pt x="1057" y="6200"/>
                  </a:cubicBezTo>
                  <a:cubicBezTo>
                    <a:pt x="1064" y="6194"/>
                    <a:pt x="1084" y="6194"/>
                    <a:pt x="1093" y="6189"/>
                  </a:cubicBezTo>
                  <a:cubicBezTo>
                    <a:pt x="1104" y="6184"/>
                    <a:pt x="1095" y="6180"/>
                    <a:pt x="1100" y="6174"/>
                  </a:cubicBezTo>
                  <a:cubicBezTo>
                    <a:pt x="1106" y="6169"/>
                    <a:pt x="1121" y="6171"/>
                    <a:pt x="1121" y="6167"/>
                  </a:cubicBezTo>
                  <a:lnTo>
                    <a:pt x="1121" y="6167"/>
                  </a:lnTo>
                  <a:cubicBezTo>
                    <a:pt x="1122" y="6172"/>
                    <a:pt x="1121" y="6173"/>
                    <a:pt x="1124" y="6173"/>
                  </a:cubicBezTo>
                  <a:cubicBezTo>
                    <a:pt x="1126" y="6173"/>
                    <a:pt x="1129" y="6173"/>
                    <a:pt x="1135" y="6172"/>
                  </a:cubicBezTo>
                  <a:lnTo>
                    <a:pt x="1168" y="6166"/>
                  </a:lnTo>
                  <a:lnTo>
                    <a:pt x="1168" y="6166"/>
                  </a:lnTo>
                  <a:cubicBezTo>
                    <a:pt x="1169" y="6170"/>
                    <a:pt x="1171" y="6177"/>
                    <a:pt x="1159" y="6179"/>
                  </a:cubicBezTo>
                  <a:cubicBezTo>
                    <a:pt x="1154" y="6182"/>
                    <a:pt x="1147" y="6181"/>
                    <a:pt x="1148" y="6187"/>
                  </a:cubicBezTo>
                  <a:cubicBezTo>
                    <a:pt x="1180" y="6181"/>
                    <a:pt x="1181" y="6168"/>
                    <a:pt x="1206" y="6158"/>
                  </a:cubicBezTo>
                  <a:cubicBezTo>
                    <a:pt x="1211" y="6156"/>
                    <a:pt x="1213" y="6155"/>
                    <a:pt x="1215" y="6155"/>
                  </a:cubicBezTo>
                  <a:cubicBezTo>
                    <a:pt x="1222" y="6155"/>
                    <a:pt x="1208" y="6168"/>
                    <a:pt x="1208" y="6168"/>
                  </a:cubicBezTo>
                  <a:cubicBezTo>
                    <a:pt x="1208" y="6168"/>
                    <a:pt x="1209" y="6168"/>
                    <a:pt x="1209" y="6168"/>
                  </a:cubicBezTo>
                  <a:cubicBezTo>
                    <a:pt x="1211" y="6168"/>
                    <a:pt x="1228" y="6161"/>
                    <a:pt x="1228" y="6161"/>
                  </a:cubicBezTo>
                  <a:cubicBezTo>
                    <a:pt x="1234" y="6157"/>
                    <a:pt x="1237" y="6155"/>
                    <a:pt x="1241" y="6155"/>
                  </a:cubicBezTo>
                  <a:cubicBezTo>
                    <a:pt x="1244" y="6155"/>
                    <a:pt x="1246" y="6156"/>
                    <a:pt x="1250" y="6157"/>
                  </a:cubicBezTo>
                  <a:cubicBezTo>
                    <a:pt x="1254" y="6158"/>
                    <a:pt x="1260" y="6159"/>
                    <a:pt x="1265" y="6159"/>
                  </a:cubicBezTo>
                  <a:cubicBezTo>
                    <a:pt x="1281" y="6159"/>
                    <a:pt x="1297" y="6154"/>
                    <a:pt x="1284" y="6146"/>
                  </a:cubicBezTo>
                  <a:cubicBezTo>
                    <a:pt x="1292" y="6146"/>
                    <a:pt x="1294" y="6142"/>
                    <a:pt x="1298" y="6140"/>
                  </a:cubicBezTo>
                  <a:cubicBezTo>
                    <a:pt x="1298" y="6140"/>
                    <a:pt x="1298" y="6140"/>
                    <a:pt x="1298" y="6140"/>
                  </a:cubicBezTo>
                  <a:lnTo>
                    <a:pt x="1298" y="6140"/>
                  </a:lnTo>
                  <a:cubicBezTo>
                    <a:pt x="1301" y="6140"/>
                    <a:pt x="1298" y="6154"/>
                    <a:pt x="1298" y="6155"/>
                  </a:cubicBezTo>
                  <a:cubicBezTo>
                    <a:pt x="1299" y="6157"/>
                    <a:pt x="1300" y="6157"/>
                    <a:pt x="1302" y="6157"/>
                  </a:cubicBezTo>
                  <a:cubicBezTo>
                    <a:pt x="1305" y="6157"/>
                    <a:pt x="1310" y="6155"/>
                    <a:pt x="1314" y="6154"/>
                  </a:cubicBezTo>
                  <a:cubicBezTo>
                    <a:pt x="1341" y="6142"/>
                    <a:pt x="1332" y="6126"/>
                    <a:pt x="1364" y="6120"/>
                  </a:cubicBezTo>
                  <a:cubicBezTo>
                    <a:pt x="1365" y="6126"/>
                    <a:pt x="1365" y="6133"/>
                    <a:pt x="1372" y="6137"/>
                  </a:cubicBezTo>
                  <a:cubicBezTo>
                    <a:pt x="1375" y="6139"/>
                    <a:pt x="1379" y="6140"/>
                    <a:pt x="1382" y="6140"/>
                  </a:cubicBezTo>
                  <a:cubicBezTo>
                    <a:pt x="1392" y="6140"/>
                    <a:pt x="1402" y="6133"/>
                    <a:pt x="1401" y="6126"/>
                  </a:cubicBezTo>
                  <a:lnTo>
                    <a:pt x="1401" y="6126"/>
                  </a:lnTo>
                  <a:cubicBezTo>
                    <a:pt x="1402" y="6132"/>
                    <a:pt x="1407" y="6138"/>
                    <a:pt x="1420" y="6138"/>
                  </a:cubicBezTo>
                  <a:cubicBezTo>
                    <a:pt x="1422" y="6138"/>
                    <a:pt x="1424" y="6138"/>
                    <a:pt x="1427" y="6138"/>
                  </a:cubicBezTo>
                  <a:cubicBezTo>
                    <a:pt x="1426" y="6134"/>
                    <a:pt x="1416" y="6118"/>
                    <a:pt x="1427" y="6118"/>
                  </a:cubicBezTo>
                  <a:cubicBezTo>
                    <a:pt x="1429" y="6118"/>
                    <a:pt x="1432" y="6119"/>
                    <a:pt x="1435" y="6119"/>
                  </a:cubicBezTo>
                  <a:cubicBezTo>
                    <a:pt x="1444" y="6122"/>
                    <a:pt x="1447" y="6130"/>
                    <a:pt x="1459" y="6130"/>
                  </a:cubicBezTo>
                  <a:cubicBezTo>
                    <a:pt x="1462" y="6130"/>
                    <a:pt x="1464" y="6130"/>
                    <a:pt x="1467" y="6129"/>
                  </a:cubicBezTo>
                  <a:cubicBezTo>
                    <a:pt x="1479" y="6126"/>
                    <a:pt x="1482" y="6120"/>
                    <a:pt x="1495" y="6119"/>
                  </a:cubicBezTo>
                  <a:cubicBezTo>
                    <a:pt x="1495" y="6122"/>
                    <a:pt x="1499" y="6123"/>
                    <a:pt x="1504" y="6123"/>
                  </a:cubicBezTo>
                  <a:cubicBezTo>
                    <a:pt x="1510" y="6123"/>
                    <a:pt x="1517" y="6122"/>
                    <a:pt x="1525" y="6120"/>
                  </a:cubicBezTo>
                  <a:cubicBezTo>
                    <a:pt x="1533" y="6119"/>
                    <a:pt x="1542" y="6118"/>
                    <a:pt x="1550" y="6116"/>
                  </a:cubicBezTo>
                  <a:cubicBezTo>
                    <a:pt x="1553" y="6115"/>
                    <a:pt x="1557" y="6114"/>
                    <a:pt x="1560" y="6114"/>
                  </a:cubicBezTo>
                  <a:cubicBezTo>
                    <a:pt x="1563" y="6113"/>
                    <a:pt x="1562" y="6109"/>
                    <a:pt x="1563" y="6108"/>
                  </a:cubicBezTo>
                  <a:cubicBezTo>
                    <a:pt x="1565" y="6100"/>
                    <a:pt x="1564" y="6098"/>
                    <a:pt x="1561" y="6098"/>
                  </a:cubicBezTo>
                  <a:cubicBezTo>
                    <a:pt x="1559" y="6098"/>
                    <a:pt x="1556" y="6100"/>
                    <a:pt x="1554" y="6100"/>
                  </a:cubicBezTo>
                  <a:cubicBezTo>
                    <a:pt x="1552" y="6100"/>
                    <a:pt x="1552" y="6100"/>
                    <a:pt x="1552" y="6098"/>
                  </a:cubicBezTo>
                  <a:cubicBezTo>
                    <a:pt x="1549" y="6083"/>
                    <a:pt x="1573" y="6078"/>
                    <a:pt x="1576" y="6077"/>
                  </a:cubicBezTo>
                  <a:cubicBezTo>
                    <a:pt x="1582" y="6076"/>
                    <a:pt x="1590" y="6051"/>
                    <a:pt x="1592" y="6043"/>
                  </a:cubicBezTo>
                  <a:cubicBezTo>
                    <a:pt x="1599" y="6022"/>
                    <a:pt x="1604" y="6000"/>
                    <a:pt x="1607" y="5979"/>
                  </a:cubicBezTo>
                  <a:cubicBezTo>
                    <a:pt x="1608" y="5973"/>
                    <a:pt x="1611" y="5934"/>
                    <a:pt x="1614" y="5931"/>
                  </a:cubicBezTo>
                  <a:cubicBezTo>
                    <a:pt x="1614" y="5931"/>
                    <a:pt x="1614" y="5931"/>
                    <a:pt x="1614" y="5931"/>
                  </a:cubicBezTo>
                  <a:cubicBezTo>
                    <a:pt x="1618" y="5931"/>
                    <a:pt x="1623" y="5959"/>
                    <a:pt x="1626" y="5959"/>
                  </a:cubicBezTo>
                  <a:cubicBezTo>
                    <a:pt x="1627" y="5959"/>
                    <a:pt x="1627" y="5958"/>
                    <a:pt x="1628" y="5955"/>
                  </a:cubicBezTo>
                  <a:cubicBezTo>
                    <a:pt x="1630" y="5943"/>
                    <a:pt x="1637" y="5885"/>
                    <a:pt x="1632" y="5883"/>
                  </a:cubicBezTo>
                  <a:lnTo>
                    <a:pt x="1632" y="5883"/>
                  </a:lnTo>
                  <a:cubicBezTo>
                    <a:pt x="1633" y="5883"/>
                    <a:pt x="1633" y="5883"/>
                    <a:pt x="1634" y="5883"/>
                  </a:cubicBezTo>
                  <a:cubicBezTo>
                    <a:pt x="1640" y="5883"/>
                    <a:pt x="1646" y="5874"/>
                    <a:pt x="1651" y="5861"/>
                  </a:cubicBezTo>
                  <a:cubicBezTo>
                    <a:pt x="1655" y="5850"/>
                    <a:pt x="1659" y="5837"/>
                    <a:pt x="1662" y="5824"/>
                  </a:cubicBezTo>
                  <a:cubicBezTo>
                    <a:pt x="1662" y="5815"/>
                    <a:pt x="1659" y="5811"/>
                    <a:pt x="1661" y="5801"/>
                  </a:cubicBezTo>
                  <a:cubicBezTo>
                    <a:pt x="1664" y="5772"/>
                    <a:pt x="1682" y="5758"/>
                    <a:pt x="1694" y="5736"/>
                  </a:cubicBezTo>
                  <a:cubicBezTo>
                    <a:pt x="1697" y="5730"/>
                    <a:pt x="1695" y="5729"/>
                    <a:pt x="1692" y="5728"/>
                  </a:cubicBezTo>
                  <a:cubicBezTo>
                    <a:pt x="1694" y="5720"/>
                    <a:pt x="1697" y="5711"/>
                    <a:pt x="1699" y="5703"/>
                  </a:cubicBezTo>
                  <a:cubicBezTo>
                    <a:pt x="1704" y="5687"/>
                    <a:pt x="1702" y="5672"/>
                    <a:pt x="1706" y="5655"/>
                  </a:cubicBezTo>
                  <a:cubicBezTo>
                    <a:pt x="1710" y="5640"/>
                    <a:pt x="1714" y="5631"/>
                    <a:pt x="1719" y="5617"/>
                  </a:cubicBezTo>
                  <a:cubicBezTo>
                    <a:pt x="1722" y="5611"/>
                    <a:pt x="1727" y="5598"/>
                    <a:pt x="1725" y="5592"/>
                  </a:cubicBezTo>
                  <a:cubicBezTo>
                    <a:pt x="1722" y="5582"/>
                    <a:pt x="1738" y="5538"/>
                    <a:pt x="1741" y="5522"/>
                  </a:cubicBezTo>
                  <a:cubicBezTo>
                    <a:pt x="1743" y="5515"/>
                    <a:pt x="1745" y="5468"/>
                    <a:pt x="1747" y="5466"/>
                  </a:cubicBezTo>
                  <a:cubicBezTo>
                    <a:pt x="1747" y="5466"/>
                    <a:pt x="1748" y="5466"/>
                    <a:pt x="1748" y="5466"/>
                  </a:cubicBezTo>
                  <a:cubicBezTo>
                    <a:pt x="1750" y="5466"/>
                    <a:pt x="1753" y="5475"/>
                    <a:pt x="1754" y="5476"/>
                  </a:cubicBezTo>
                  <a:lnTo>
                    <a:pt x="1754" y="5452"/>
                  </a:lnTo>
                  <a:cubicBezTo>
                    <a:pt x="1754" y="5449"/>
                    <a:pt x="1747" y="5431"/>
                    <a:pt x="1749" y="5427"/>
                  </a:cubicBezTo>
                  <a:cubicBezTo>
                    <a:pt x="1749" y="5426"/>
                    <a:pt x="1750" y="5426"/>
                    <a:pt x="1751" y="5426"/>
                  </a:cubicBezTo>
                  <a:cubicBezTo>
                    <a:pt x="1752" y="5426"/>
                    <a:pt x="1754" y="5427"/>
                    <a:pt x="1755" y="5427"/>
                  </a:cubicBezTo>
                  <a:cubicBezTo>
                    <a:pt x="1757" y="5427"/>
                    <a:pt x="1759" y="5426"/>
                    <a:pt x="1760" y="5424"/>
                  </a:cubicBezTo>
                  <a:cubicBezTo>
                    <a:pt x="1765" y="5417"/>
                    <a:pt x="1767" y="5404"/>
                    <a:pt x="1770" y="5395"/>
                  </a:cubicBezTo>
                  <a:cubicBezTo>
                    <a:pt x="1770" y="5382"/>
                    <a:pt x="1771" y="5361"/>
                    <a:pt x="1780" y="5361"/>
                  </a:cubicBezTo>
                  <a:cubicBezTo>
                    <a:pt x="1780" y="5361"/>
                    <a:pt x="1781" y="5361"/>
                    <a:pt x="1781" y="5361"/>
                  </a:cubicBezTo>
                  <a:cubicBezTo>
                    <a:pt x="1778" y="5360"/>
                    <a:pt x="1776" y="5347"/>
                    <a:pt x="1774" y="5347"/>
                  </a:cubicBezTo>
                  <a:cubicBezTo>
                    <a:pt x="1774" y="5347"/>
                    <a:pt x="1774" y="5347"/>
                    <a:pt x="1774" y="5347"/>
                  </a:cubicBezTo>
                  <a:cubicBezTo>
                    <a:pt x="1783" y="5342"/>
                    <a:pt x="1785" y="5334"/>
                    <a:pt x="1788" y="5314"/>
                  </a:cubicBezTo>
                  <a:cubicBezTo>
                    <a:pt x="1790" y="5306"/>
                    <a:pt x="1794" y="5292"/>
                    <a:pt x="1793" y="5283"/>
                  </a:cubicBezTo>
                  <a:cubicBezTo>
                    <a:pt x="1793" y="5277"/>
                    <a:pt x="1789" y="5281"/>
                    <a:pt x="1791" y="5275"/>
                  </a:cubicBezTo>
                  <a:cubicBezTo>
                    <a:pt x="1794" y="5255"/>
                    <a:pt x="1801" y="5249"/>
                    <a:pt x="1806" y="5228"/>
                  </a:cubicBezTo>
                  <a:cubicBezTo>
                    <a:pt x="1807" y="5219"/>
                    <a:pt x="1813" y="5176"/>
                    <a:pt x="1821" y="5176"/>
                  </a:cubicBezTo>
                  <a:cubicBezTo>
                    <a:pt x="1821" y="5176"/>
                    <a:pt x="1821" y="5176"/>
                    <a:pt x="1821" y="5176"/>
                  </a:cubicBezTo>
                  <a:cubicBezTo>
                    <a:pt x="1826" y="5154"/>
                    <a:pt x="1811" y="5172"/>
                    <a:pt x="1811" y="5156"/>
                  </a:cubicBezTo>
                  <a:cubicBezTo>
                    <a:pt x="1811" y="5149"/>
                    <a:pt x="1821" y="5142"/>
                    <a:pt x="1822" y="5141"/>
                  </a:cubicBezTo>
                  <a:cubicBezTo>
                    <a:pt x="1825" y="5135"/>
                    <a:pt x="1827" y="5129"/>
                    <a:pt x="1830" y="5124"/>
                  </a:cubicBezTo>
                  <a:cubicBezTo>
                    <a:pt x="1834" y="5110"/>
                    <a:pt x="1831" y="5048"/>
                    <a:pt x="1840" y="5048"/>
                  </a:cubicBezTo>
                  <a:lnTo>
                    <a:pt x="1840" y="5048"/>
                  </a:lnTo>
                  <a:cubicBezTo>
                    <a:pt x="1836" y="5047"/>
                    <a:pt x="1822" y="5040"/>
                    <a:pt x="1824" y="5032"/>
                  </a:cubicBezTo>
                  <a:cubicBezTo>
                    <a:pt x="1826" y="5027"/>
                    <a:pt x="1833" y="5024"/>
                    <a:pt x="1834" y="5023"/>
                  </a:cubicBezTo>
                  <a:cubicBezTo>
                    <a:pt x="1836" y="5020"/>
                    <a:pt x="1838" y="5013"/>
                    <a:pt x="1840" y="5010"/>
                  </a:cubicBezTo>
                  <a:cubicBezTo>
                    <a:pt x="1844" y="4998"/>
                    <a:pt x="1846" y="4992"/>
                    <a:pt x="1847" y="4980"/>
                  </a:cubicBezTo>
                  <a:cubicBezTo>
                    <a:pt x="1847" y="4976"/>
                    <a:pt x="1848" y="4970"/>
                    <a:pt x="1850" y="4968"/>
                  </a:cubicBezTo>
                  <a:cubicBezTo>
                    <a:pt x="1851" y="4967"/>
                    <a:pt x="1852" y="4967"/>
                    <a:pt x="1852" y="4967"/>
                  </a:cubicBezTo>
                  <a:cubicBezTo>
                    <a:pt x="1857" y="4967"/>
                    <a:pt x="1861" y="4976"/>
                    <a:pt x="1863" y="4976"/>
                  </a:cubicBezTo>
                  <a:cubicBezTo>
                    <a:pt x="1864" y="4976"/>
                    <a:pt x="1864" y="4976"/>
                    <a:pt x="1864" y="4976"/>
                  </a:cubicBezTo>
                  <a:cubicBezTo>
                    <a:pt x="1868" y="4971"/>
                    <a:pt x="1862" y="4945"/>
                    <a:pt x="1862" y="4938"/>
                  </a:cubicBezTo>
                  <a:cubicBezTo>
                    <a:pt x="1864" y="4915"/>
                    <a:pt x="1873" y="4894"/>
                    <a:pt x="1878" y="4873"/>
                  </a:cubicBezTo>
                  <a:cubicBezTo>
                    <a:pt x="1883" y="4851"/>
                    <a:pt x="1852" y="4866"/>
                    <a:pt x="1868" y="4836"/>
                  </a:cubicBezTo>
                  <a:cubicBezTo>
                    <a:pt x="1876" y="4820"/>
                    <a:pt x="1883" y="4815"/>
                    <a:pt x="1883" y="4790"/>
                  </a:cubicBezTo>
                  <a:cubicBezTo>
                    <a:pt x="1883" y="4781"/>
                    <a:pt x="1869" y="4757"/>
                    <a:pt x="1883" y="4756"/>
                  </a:cubicBezTo>
                  <a:cubicBezTo>
                    <a:pt x="1898" y="4753"/>
                    <a:pt x="1889" y="4724"/>
                    <a:pt x="1886" y="4712"/>
                  </a:cubicBezTo>
                  <a:cubicBezTo>
                    <a:pt x="1879" y="4688"/>
                    <a:pt x="1894" y="4681"/>
                    <a:pt x="1898" y="4660"/>
                  </a:cubicBezTo>
                  <a:cubicBezTo>
                    <a:pt x="1900" y="4649"/>
                    <a:pt x="1897" y="4647"/>
                    <a:pt x="1892" y="4647"/>
                  </a:cubicBezTo>
                  <a:cubicBezTo>
                    <a:pt x="1889" y="4647"/>
                    <a:pt x="1886" y="4648"/>
                    <a:pt x="1884" y="4648"/>
                  </a:cubicBezTo>
                  <a:cubicBezTo>
                    <a:pt x="1882" y="4648"/>
                    <a:pt x="1881" y="4648"/>
                    <a:pt x="1880" y="4647"/>
                  </a:cubicBezTo>
                  <a:cubicBezTo>
                    <a:pt x="1876" y="4641"/>
                    <a:pt x="1900" y="4620"/>
                    <a:pt x="1894" y="4612"/>
                  </a:cubicBezTo>
                  <a:cubicBezTo>
                    <a:pt x="1894" y="4611"/>
                    <a:pt x="1894" y="4611"/>
                    <a:pt x="1893" y="4611"/>
                  </a:cubicBezTo>
                  <a:cubicBezTo>
                    <a:pt x="1892" y="4611"/>
                    <a:pt x="1890" y="4615"/>
                    <a:pt x="1888" y="4615"/>
                  </a:cubicBezTo>
                  <a:cubicBezTo>
                    <a:pt x="1887" y="4615"/>
                    <a:pt x="1886" y="4614"/>
                    <a:pt x="1886" y="4612"/>
                  </a:cubicBezTo>
                  <a:cubicBezTo>
                    <a:pt x="1885" y="4609"/>
                    <a:pt x="1887" y="4594"/>
                    <a:pt x="1889" y="4591"/>
                  </a:cubicBezTo>
                  <a:cubicBezTo>
                    <a:pt x="1891" y="4588"/>
                    <a:pt x="1893" y="4587"/>
                    <a:pt x="1894" y="4587"/>
                  </a:cubicBezTo>
                  <a:cubicBezTo>
                    <a:pt x="1896" y="4587"/>
                    <a:pt x="1898" y="4589"/>
                    <a:pt x="1900" y="4589"/>
                  </a:cubicBezTo>
                  <a:cubicBezTo>
                    <a:pt x="1903" y="4589"/>
                    <a:pt x="1905" y="4586"/>
                    <a:pt x="1908" y="4575"/>
                  </a:cubicBezTo>
                  <a:cubicBezTo>
                    <a:pt x="1915" y="4542"/>
                    <a:pt x="1915" y="4497"/>
                    <a:pt x="1913" y="4463"/>
                  </a:cubicBezTo>
                  <a:cubicBezTo>
                    <a:pt x="1911" y="4452"/>
                    <a:pt x="1910" y="4450"/>
                    <a:pt x="1910" y="4439"/>
                  </a:cubicBezTo>
                  <a:cubicBezTo>
                    <a:pt x="1907" y="4430"/>
                    <a:pt x="1909" y="4428"/>
                    <a:pt x="1913" y="4428"/>
                  </a:cubicBezTo>
                  <a:cubicBezTo>
                    <a:pt x="1917" y="4428"/>
                    <a:pt x="1923" y="4431"/>
                    <a:pt x="1925" y="4431"/>
                  </a:cubicBezTo>
                  <a:cubicBezTo>
                    <a:pt x="1925" y="4431"/>
                    <a:pt x="1925" y="4431"/>
                    <a:pt x="1925" y="4431"/>
                  </a:cubicBezTo>
                  <a:cubicBezTo>
                    <a:pt x="1926" y="4411"/>
                    <a:pt x="1904" y="4419"/>
                    <a:pt x="1919" y="4392"/>
                  </a:cubicBezTo>
                  <a:cubicBezTo>
                    <a:pt x="1920" y="4387"/>
                    <a:pt x="1919" y="4380"/>
                    <a:pt x="1919" y="4375"/>
                  </a:cubicBezTo>
                  <a:cubicBezTo>
                    <a:pt x="1918" y="4363"/>
                    <a:pt x="1910" y="4274"/>
                    <a:pt x="1921" y="4274"/>
                  </a:cubicBezTo>
                  <a:cubicBezTo>
                    <a:pt x="1921" y="4274"/>
                    <a:pt x="1921" y="4274"/>
                    <a:pt x="1921" y="4274"/>
                  </a:cubicBezTo>
                  <a:lnTo>
                    <a:pt x="1906" y="4237"/>
                  </a:lnTo>
                  <a:lnTo>
                    <a:pt x="1906" y="4237"/>
                  </a:lnTo>
                  <a:cubicBezTo>
                    <a:pt x="1906" y="4237"/>
                    <a:pt x="1906" y="4237"/>
                    <a:pt x="1907" y="4237"/>
                  </a:cubicBezTo>
                  <a:cubicBezTo>
                    <a:pt x="1915" y="4237"/>
                    <a:pt x="1918" y="4220"/>
                    <a:pt x="1919" y="4206"/>
                  </a:cubicBezTo>
                  <a:cubicBezTo>
                    <a:pt x="1921" y="4190"/>
                    <a:pt x="1927" y="4192"/>
                    <a:pt x="1933" y="4184"/>
                  </a:cubicBezTo>
                  <a:cubicBezTo>
                    <a:pt x="1938" y="4178"/>
                    <a:pt x="1916" y="4159"/>
                    <a:pt x="1916" y="4144"/>
                  </a:cubicBezTo>
                  <a:lnTo>
                    <a:pt x="1916" y="4144"/>
                  </a:lnTo>
                  <a:cubicBezTo>
                    <a:pt x="1918" y="4144"/>
                    <a:pt x="1928" y="4148"/>
                    <a:pt x="1933" y="4148"/>
                  </a:cubicBezTo>
                  <a:cubicBezTo>
                    <a:pt x="1934" y="4148"/>
                    <a:pt x="1936" y="4148"/>
                    <a:pt x="1936" y="4146"/>
                  </a:cubicBezTo>
                  <a:cubicBezTo>
                    <a:pt x="1938" y="4133"/>
                    <a:pt x="1931" y="4110"/>
                    <a:pt x="1925" y="4109"/>
                  </a:cubicBezTo>
                  <a:cubicBezTo>
                    <a:pt x="1925" y="4109"/>
                    <a:pt x="1925" y="4109"/>
                    <a:pt x="1925" y="4109"/>
                  </a:cubicBezTo>
                  <a:cubicBezTo>
                    <a:pt x="1922" y="4109"/>
                    <a:pt x="1920" y="4112"/>
                    <a:pt x="1918" y="4112"/>
                  </a:cubicBezTo>
                  <a:cubicBezTo>
                    <a:pt x="1917" y="4112"/>
                    <a:pt x="1916" y="4111"/>
                    <a:pt x="1916" y="4105"/>
                  </a:cubicBezTo>
                  <a:cubicBezTo>
                    <a:pt x="1916" y="4096"/>
                    <a:pt x="1917" y="4093"/>
                    <a:pt x="1920" y="4088"/>
                  </a:cubicBezTo>
                  <a:cubicBezTo>
                    <a:pt x="1922" y="4086"/>
                    <a:pt x="1923" y="4085"/>
                    <a:pt x="1925" y="4085"/>
                  </a:cubicBezTo>
                  <a:cubicBezTo>
                    <a:pt x="1929" y="4085"/>
                    <a:pt x="1932" y="4087"/>
                    <a:pt x="1936" y="4087"/>
                  </a:cubicBezTo>
                  <a:cubicBezTo>
                    <a:pt x="1938" y="4087"/>
                    <a:pt x="1939" y="4086"/>
                    <a:pt x="1941" y="4084"/>
                  </a:cubicBezTo>
                  <a:cubicBezTo>
                    <a:pt x="1942" y="4083"/>
                    <a:pt x="1933" y="4074"/>
                    <a:pt x="1932" y="4074"/>
                  </a:cubicBezTo>
                  <a:cubicBezTo>
                    <a:pt x="1932" y="4074"/>
                    <a:pt x="1932" y="4074"/>
                    <a:pt x="1932" y="4074"/>
                  </a:cubicBezTo>
                  <a:cubicBezTo>
                    <a:pt x="1929" y="4066"/>
                    <a:pt x="1927" y="4057"/>
                    <a:pt x="1927" y="4047"/>
                  </a:cubicBezTo>
                  <a:cubicBezTo>
                    <a:pt x="1926" y="4037"/>
                    <a:pt x="1931" y="4036"/>
                    <a:pt x="1928" y="4030"/>
                  </a:cubicBezTo>
                  <a:cubicBezTo>
                    <a:pt x="1925" y="4021"/>
                    <a:pt x="1922" y="4018"/>
                    <a:pt x="1918" y="4012"/>
                  </a:cubicBezTo>
                  <a:cubicBezTo>
                    <a:pt x="1913" y="4004"/>
                    <a:pt x="1930" y="3999"/>
                    <a:pt x="1924" y="3986"/>
                  </a:cubicBezTo>
                  <a:cubicBezTo>
                    <a:pt x="1922" y="3979"/>
                    <a:pt x="1917" y="3979"/>
                    <a:pt x="1916" y="3971"/>
                  </a:cubicBezTo>
                  <a:cubicBezTo>
                    <a:pt x="1915" y="3964"/>
                    <a:pt x="1916" y="3955"/>
                    <a:pt x="1916" y="3947"/>
                  </a:cubicBezTo>
                  <a:cubicBezTo>
                    <a:pt x="1916" y="3960"/>
                    <a:pt x="1920" y="3977"/>
                    <a:pt x="1924" y="3977"/>
                  </a:cubicBezTo>
                  <a:cubicBezTo>
                    <a:pt x="1925" y="3977"/>
                    <a:pt x="1927" y="3973"/>
                    <a:pt x="1927" y="3963"/>
                  </a:cubicBezTo>
                  <a:cubicBezTo>
                    <a:pt x="1928" y="3948"/>
                    <a:pt x="1925" y="3920"/>
                    <a:pt x="1918" y="3919"/>
                  </a:cubicBezTo>
                  <a:lnTo>
                    <a:pt x="1918" y="3919"/>
                  </a:lnTo>
                  <a:cubicBezTo>
                    <a:pt x="1918" y="3919"/>
                    <a:pt x="1918" y="3919"/>
                    <a:pt x="1918" y="3919"/>
                  </a:cubicBezTo>
                  <a:cubicBezTo>
                    <a:pt x="1933" y="3919"/>
                    <a:pt x="1926" y="3827"/>
                    <a:pt x="1926" y="3803"/>
                  </a:cubicBezTo>
                  <a:cubicBezTo>
                    <a:pt x="1926" y="3791"/>
                    <a:pt x="1924" y="3788"/>
                    <a:pt x="1920" y="3788"/>
                  </a:cubicBezTo>
                  <a:cubicBezTo>
                    <a:pt x="1918" y="3788"/>
                    <a:pt x="1914" y="3790"/>
                    <a:pt x="1910" y="3790"/>
                  </a:cubicBezTo>
                  <a:cubicBezTo>
                    <a:pt x="1900" y="3779"/>
                    <a:pt x="1899" y="3777"/>
                    <a:pt x="1909" y="3766"/>
                  </a:cubicBezTo>
                  <a:cubicBezTo>
                    <a:pt x="1925" y="3766"/>
                    <a:pt x="1928" y="3712"/>
                    <a:pt x="1925" y="3685"/>
                  </a:cubicBezTo>
                  <a:cubicBezTo>
                    <a:pt x="1924" y="3670"/>
                    <a:pt x="1924" y="3654"/>
                    <a:pt x="1917" y="3644"/>
                  </a:cubicBezTo>
                  <a:cubicBezTo>
                    <a:pt x="1908" y="3630"/>
                    <a:pt x="1904" y="3621"/>
                    <a:pt x="1903" y="3598"/>
                  </a:cubicBezTo>
                  <a:lnTo>
                    <a:pt x="1903" y="3598"/>
                  </a:lnTo>
                  <a:cubicBezTo>
                    <a:pt x="1904" y="3612"/>
                    <a:pt x="1908" y="3620"/>
                    <a:pt x="1911" y="3620"/>
                  </a:cubicBezTo>
                  <a:cubicBezTo>
                    <a:pt x="1914" y="3620"/>
                    <a:pt x="1916" y="3614"/>
                    <a:pt x="1915" y="3600"/>
                  </a:cubicBezTo>
                  <a:lnTo>
                    <a:pt x="1910" y="3529"/>
                  </a:lnTo>
                  <a:cubicBezTo>
                    <a:pt x="1907" y="3500"/>
                    <a:pt x="1905" y="3488"/>
                    <a:pt x="1892" y="3476"/>
                  </a:cubicBezTo>
                  <a:lnTo>
                    <a:pt x="1892" y="3476"/>
                  </a:lnTo>
                  <a:cubicBezTo>
                    <a:pt x="1897" y="3479"/>
                    <a:pt x="1900" y="3483"/>
                    <a:pt x="1904" y="3483"/>
                  </a:cubicBezTo>
                  <a:cubicBezTo>
                    <a:pt x="1906" y="3483"/>
                    <a:pt x="1907" y="3483"/>
                    <a:pt x="1909" y="3482"/>
                  </a:cubicBezTo>
                  <a:cubicBezTo>
                    <a:pt x="1912" y="3479"/>
                    <a:pt x="1913" y="3461"/>
                    <a:pt x="1909" y="3460"/>
                  </a:cubicBezTo>
                  <a:cubicBezTo>
                    <a:pt x="1903" y="3459"/>
                    <a:pt x="1904" y="3442"/>
                    <a:pt x="1903" y="3429"/>
                  </a:cubicBezTo>
                  <a:cubicBezTo>
                    <a:pt x="1903" y="3423"/>
                    <a:pt x="1896" y="3423"/>
                    <a:pt x="1894" y="3418"/>
                  </a:cubicBezTo>
                  <a:cubicBezTo>
                    <a:pt x="1889" y="3409"/>
                    <a:pt x="1896" y="3401"/>
                    <a:pt x="1897" y="3393"/>
                  </a:cubicBezTo>
                  <a:cubicBezTo>
                    <a:pt x="1898" y="3385"/>
                    <a:pt x="1897" y="3375"/>
                    <a:pt x="1896" y="3367"/>
                  </a:cubicBezTo>
                  <a:cubicBezTo>
                    <a:pt x="1894" y="3359"/>
                    <a:pt x="1891" y="3347"/>
                    <a:pt x="1886" y="3344"/>
                  </a:cubicBezTo>
                  <a:cubicBezTo>
                    <a:pt x="1882" y="3340"/>
                    <a:pt x="1882" y="3331"/>
                    <a:pt x="1881" y="3319"/>
                  </a:cubicBezTo>
                  <a:cubicBezTo>
                    <a:pt x="1881" y="3319"/>
                    <a:pt x="1882" y="3319"/>
                    <a:pt x="1882" y="3319"/>
                  </a:cubicBezTo>
                  <a:cubicBezTo>
                    <a:pt x="1884" y="3319"/>
                    <a:pt x="1885" y="3320"/>
                    <a:pt x="1886" y="3320"/>
                  </a:cubicBezTo>
                  <a:cubicBezTo>
                    <a:pt x="1889" y="3320"/>
                    <a:pt x="1888" y="3318"/>
                    <a:pt x="1885" y="3305"/>
                  </a:cubicBezTo>
                  <a:cubicBezTo>
                    <a:pt x="1882" y="3294"/>
                    <a:pt x="1878" y="3284"/>
                    <a:pt x="1875" y="3273"/>
                  </a:cubicBezTo>
                  <a:lnTo>
                    <a:pt x="1875" y="3273"/>
                  </a:lnTo>
                  <a:cubicBezTo>
                    <a:pt x="1875" y="3273"/>
                    <a:pt x="1875" y="3273"/>
                    <a:pt x="1875" y="3273"/>
                  </a:cubicBezTo>
                  <a:cubicBezTo>
                    <a:pt x="1875" y="3273"/>
                    <a:pt x="1868" y="3256"/>
                    <a:pt x="1870" y="3256"/>
                  </a:cubicBezTo>
                  <a:lnTo>
                    <a:pt x="1870" y="3256"/>
                  </a:lnTo>
                  <a:cubicBezTo>
                    <a:pt x="1871" y="3256"/>
                    <a:pt x="1871" y="3256"/>
                    <a:pt x="1871" y="3256"/>
                  </a:cubicBezTo>
                  <a:cubicBezTo>
                    <a:pt x="1873" y="3257"/>
                    <a:pt x="1875" y="3261"/>
                    <a:pt x="1877" y="3261"/>
                  </a:cubicBezTo>
                  <a:cubicBezTo>
                    <a:pt x="1877" y="3261"/>
                    <a:pt x="1878" y="3261"/>
                    <a:pt x="1878" y="3261"/>
                  </a:cubicBezTo>
                  <a:cubicBezTo>
                    <a:pt x="1876" y="3243"/>
                    <a:pt x="1875" y="3246"/>
                    <a:pt x="1869" y="3236"/>
                  </a:cubicBezTo>
                  <a:cubicBezTo>
                    <a:pt x="1865" y="3229"/>
                    <a:pt x="1857" y="3212"/>
                    <a:pt x="1862" y="3204"/>
                  </a:cubicBezTo>
                  <a:cubicBezTo>
                    <a:pt x="1869" y="3195"/>
                    <a:pt x="1873" y="3208"/>
                    <a:pt x="1873" y="3184"/>
                  </a:cubicBezTo>
                  <a:cubicBezTo>
                    <a:pt x="1873" y="3171"/>
                    <a:pt x="1875" y="3153"/>
                    <a:pt x="1873" y="3139"/>
                  </a:cubicBezTo>
                  <a:cubicBezTo>
                    <a:pt x="1872" y="3134"/>
                    <a:pt x="1871" y="3132"/>
                    <a:pt x="1870" y="3132"/>
                  </a:cubicBezTo>
                  <a:cubicBezTo>
                    <a:pt x="1868" y="3132"/>
                    <a:pt x="1866" y="3135"/>
                    <a:pt x="1864" y="3135"/>
                  </a:cubicBezTo>
                  <a:cubicBezTo>
                    <a:pt x="1864" y="3135"/>
                    <a:pt x="1863" y="3135"/>
                    <a:pt x="1863" y="3135"/>
                  </a:cubicBezTo>
                  <a:cubicBezTo>
                    <a:pt x="1858" y="3133"/>
                    <a:pt x="1854" y="3122"/>
                    <a:pt x="1856" y="3113"/>
                  </a:cubicBezTo>
                  <a:cubicBezTo>
                    <a:pt x="1858" y="3108"/>
                    <a:pt x="1860" y="3085"/>
                    <a:pt x="1854" y="3085"/>
                  </a:cubicBezTo>
                  <a:cubicBezTo>
                    <a:pt x="1854" y="3085"/>
                    <a:pt x="1854" y="3085"/>
                    <a:pt x="1854" y="3085"/>
                  </a:cubicBezTo>
                  <a:lnTo>
                    <a:pt x="1854" y="3085"/>
                  </a:lnTo>
                  <a:cubicBezTo>
                    <a:pt x="1868" y="3083"/>
                    <a:pt x="1849" y="3029"/>
                    <a:pt x="1847" y="3015"/>
                  </a:cubicBezTo>
                  <a:cubicBezTo>
                    <a:pt x="1845" y="3002"/>
                    <a:pt x="1848" y="3004"/>
                    <a:pt x="1848" y="2993"/>
                  </a:cubicBezTo>
                  <a:cubicBezTo>
                    <a:pt x="1847" y="2980"/>
                    <a:pt x="1844" y="2966"/>
                    <a:pt x="1841" y="2953"/>
                  </a:cubicBezTo>
                  <a:cubicBezTo>
                    <a:pt x="1840" y="2942"/>
                    <a:pt x="1824" y="2875"/>
                    <a:pt x="1832" y="2874"/>
                  </a:cubicBezTo>
                  <a:cubicBezTo>
                    <a:pt x="1829" y="2858"/>
                    <a:pt x="1827" y="2852"/>
                    <a:pt x="1820" y="2852"/>
                  </a:cubicBezTo>
                  <a:cubicBezTo>
                    <a:pt x="1819" y="2852"/>
                    <a:pt x="1818" y="2852"/>
                    <a:pt x="1818" y="2852"/>
                  </a:cubicBezTo>
                  <a:cubicBezTo>
                    <a:pt x="1814" y="2852"/>
                    <a:pt x="1804" y="2841"/>
                    <a:pt x="1802" y="2832"/>
                  </a:cubicBezTo>
                  <a:lnTo>
                    <a:pt x="1802" y="2832"/>
                  </a:lnTo>
                  <a:cubicBezTo>
                    <a:pt x="1802" y="2832"/>
                    <a:pt x="1802" y="2832"/>
                    <a:pt x="1803" y="2832"/>
                  </a:cubicBezTo>
                  <a:cubicBezTo>
                    <a:pt x="1805" y="2832"/>
                    <a:pt x="1814" y="2823"/>
                    <a:pt x="1814" y="2820"/>
                  </a:cubicBezTo>
                  <a:cubicBezTo>
                    <a:pt x="1817" y="2809"/>
                    <a:pt x="1814" y="2793"/>
                    <a:pt x="1808" y="2781"/>
                  </a:cubicBezTo>
                  <a:cubicBezTo>
                    <a:pt x="1804" y="2772"/>
                    <a:pt x="1800" y="2761"/>
                    <a:pt x="1796" y="2749"/>
                  </a:cubicBezTo>
                  <a:cubicBezTo>
                    <a:pt x="1796" y="2747"/>
                    <a:pt x="1801" y="2739"/>
                    <a:pt x="1801" y="2735"/>
                  </a:cubicBezTo>
                  <a:cubicBezTo>
                    <a:pt x="1802" y="2715"/>
                    <a:pt x="1779" y="2720"/>
                    <a:pt x="1776" y="2704"/>
                  </a:cubicBezTo>
                  <a:cubicBezTo>
                    <a:pt x="1774" y="2693"/>
                    <a:pt x="1777" y="2692"/>
                    <a:pt x="1781" y="2692"/>
                  </a:cubicBezTo>
                  <a:cubicBezTo>
                    <a:pt x="1783" y="2692"/>
                    <a:pt x="1785" y="2692"/>
                    <a:pt x="1786" y="2692"/>
                  </a:cubicBezTo>
                  <a:cubicBezTo>
                    <a:pt x="1789" y="2692"/>
                    <a:pt x="1792" y="2691"/>
                    <a:pt x="1792" y="2685"/>
                  </a:cubicBezTo>
                  <a:cubicBezTo>
                    <a:pt x="1790" y="2658"/>
                    <a:pt x="1770" y="2632"/>
                    <a:pt x="1761" y="2610"/>
                  </a:cubicBezTo>
                  <a:cubicBezTo>
                    <a:pt x="1760" y="2607"/>
                    <a:pt x="1746" y="2571"/>
                    <a:pt x="1751" y="2571"/>
                  </a:cubicBezTo>
                  <a:lnTo>
                    <a:pt x="1751" y="2571"/>
                  </a:lnTo>
                  <a:cubicBezTo>
                    <a:pt x="1751" y="2571"/>
                    <a:pt x="1753" y="2572"/>
                    <a:pt x="1755" y="2575"/>
                  </a:cubicBezTo>
                  <a:cubicBezTo>
                    <a:pt x="1758" y="2588"/>
                    <a:pt x="1762" y="2595"/>
                    <a:pt x="1764" y="2595"/>
                  </a:cubicBezTo>
                  <a:cubicBezTo>
                    <a:pt x="1766" y="2595"/>
                    <a:pt x="1768" y="2590"/>
                    <a:pt x="1766" y="2579"/>
                  </a:cubicBezTo>
                  <a:cubicBezTo>
                    <a:pt x="1765" y="2572"/>
                    <a:pt x="1758" y="2547"/>
                    <a:pt x="1752" y="2547"/>
                  </a:cubicBezTo>
                  <a:cubicBezTo>
                    <a:pt x="1752" y="2547"/>
                    <a:pt x="1751" y="2547"/>
                    <a:pt x="1751" y="2547"/>
                  </a:cubicBezTo>
                  <a:cubicBezTo>
                    <a:pt x="1749" y="2548"/>
                    <a:pt x="1746" y="2560"/>
                    <a:pt x="1743" y="2560"/>
                  </a:cubicBezTo>
                  <a:cubicBezTo>
                    <a:pt x="1743" y="2560"/>
                    <a:pt x="1742" y="2560"/>
                    <a:pt x="1742" y="2559"/>
                  </a:cubicBezTo>
                  <a:cubicBezTo>
                    <a:pt x="1741" y="2557"/>
                    <a:pt x="1752" y="2510"/>
                    <a:pt x="1744" y="2506"/>
                  </a:cubicBezTo>
                  <a:cubicBezTo>
                    <a:pt x="1743" y="2506"/>
                    <a:pt x="1742" y="2506"/>
                    <a:pt x="1741" y="2506"/>
                  </a:cubicBezTo>
                  <a:cubicBezTo>
                    <a:pt x="1738" y="2506"/>
                    <a:pt x="1736" y="2507"/>
                    <a:pt x="1733" y="2507"/>
                  </a:cubicBezTo>
                  <a:cubicBezTo>
                    <a:pt x="1732" y="2507"/>
                    <a:pt x="1730" y="2507"/>
                    <a:pt x="1729" y="2506"/>
                  </a:cubicBezTo>
                  <a:cubicBezTo>
                    <a:pt x="1724" y="2503"/>
                    <a:pt x="1719" y="2494"/>
                    <a:pt x="1714" y="2488"/>
                  </a:cubicBezTo>
                  <a:cubicBezTo>
                    <a:pt x="1725" y="2485"/>
                    <a:pt x="1731" y="2486"/>
                    <a:pt x="1724" y="2460"/>
                  </a:cubicBezTo>
                  <a:cubicBezTo>
                    <a:pt x="1723" y="2455"/>
                    <a:pt x="1712" y="2427"/>
                    <a:pt x="1707" y="2427"/>
                  </a:cubicBezTo>
                  <a:cubicBezTo>
                    <a:pt x="1706" y="2427"/>
                    <a:pt x="1706" y="2428"/>
                    <a:pt x="1705" y="2430"/>
                  </a:cubicBezTo>
                  <a:lnTo>
                    <a:pt x="1699" y="2407"/>
                  </a:lnTo>
                  <a:cubicBezTo>
                    <a:pt x="1700" y="2407"/>
                    <a:pt x="1701" y="2406"/>
                    <a:pt x="1702" y="2406"/>
                  </a:cubicBezTo>
                  <a:cubicBezTo>
                    <a:pt x="1703" y="2406"/>
                    <a:pt x="1705" y="2407"/>
                    <a:pt x="1707" y="2407"/>
                  </a:cubicBezTo>
                  <a:cubicBezTo>
                    <a:pt x="1709" y="2407"/>
                    <a:pt x="1711" y="2406"/>
                    <a:pt x="1711" y="2403"/>
                  </a:cubicBezTo>
                  <a:cubicBezTo>
                    <a:pt x="1714" y="2396"/>
                    <a:pt x="1711" y="2381"/>
                    <a:pt x="1707" y="2371"/>
                  </a:cubicBezTo>
                  <a:cubicBezTo>
                    <a:pt x="1697" y="2348"/>
                    <a:pt x="1676" y="2347"/>
                    <a:pt x="1690" y="2324"/>
                  </a:cubicBezTo>
                  <a:cubicBezTo>
                    <a:pt x="1708" y="2320"/>
                    <a:pt x="1680" y="2307"/>
                    <a:pt x="1676" y="2290"/>
                  </a:cubicBezTo>
                  <a:cubicBezTo>
                    <a:pt x="1673" y="2278"/>
                    <a:pt x="1679" y="2258"/>
                    <a:pt x="1673" y="2251"/>
                  </a:cubicBezTo>
                  <a:cubicBezTo>
                    <a:pt x="1672" y="2249"/>
                    <a:pt x="1658" y="2236"/>
                    <a:pt x="1657" y="2236"/>
                  </a:cubicBezTo>
                  <a:cubicBezTo>
                    <a:pt x="1662" y="2226"/>
                    <a:pt x="1668" y="2236"/>
                    <a:pt x="1665" y="2217"/>
                  </a:cubicBezTo>
                  <a:cubicBezTo>
                    <a:pt x="1664" y="2209"/>
                    <a:pt x="1661" y="2191"/>
                    <a:pt x="1654" y="2189"/>
                  </a:cubicBezTo>
                  <a:cubicBezTo>
                    <a:pt x="1648" y="2186"/>
                    <a:pt x="1644" y="2169"/>
                    <a:pt x="1641" y="2158"/>
                  </a:cubicBezTo>
                  <a:cubicBezTo>
                    <a:pt x="1638" y="2151"/>
                    <a:pt x="1627" y="2151"/>
                    <a:pt x="1621" y="2135"/>
                  </a:cubicBezTo>
                  <a:lnTo>
                    <a:pt x="1620" y="2148"/>
                  </a:lnTo>
                  <a:cubicBezTo>
                    <a:pt x="1614" y="2141"/>
                    <a:pt x="1609" y="2139"/>
                    <a:pt x="1607" y="2128"/>
                  </a:cubicBezTo>
                  <a:cubicBezTo>
                    <a:pt x="1608" y="2127"/>
                    <a:pt x="1610" y="2126"/>
                    <a:pt x="1612" y="2126"/>
                  </a:cubicBezTo>
                  <a:cubicBezTo>
                    <a:pt x="1615" y="2126"/>
                    <a:pt x="1619" y="2128"/>
                    <a:pt x="1621" y="2135"/>
                  </a:cubicBezTo>
                  <a:lnTo>
                    <a:pt x="1632" y="2132"/>
                  </a:lnTo>
                  <a:cubicBezTo>
                    <a:pt x="1629" y="2124"/>
                    <a:pt x="1625" y="2111"/>
                    <a:pt x="1621" y="2111"/>
                  </a:cubicBezTo>
                  <a:cubicBezTo>
                    <a:pt x="1620" y="2111"/>
                    <a:pt x="1620" y="2111"/>
                    <a:pt x="1620" y="2111"/>
                  </a:cubicBezTo>
                  <a:cubicBezTo>
                    <a:pt x="1612" y="2103"/>
                    <a:pt x="1611" y="2100"/>
                    <a:pt x="1612" y="2089"/>
                  </a:cubicBezTo>
                  <a:cubicBezTo>
                    <a:pt x="1610" y="2081"/>
                    <a:pt x="1608" y="2079"/>
                    <a:pt x="1606" y="2079"/>
                  </a:cubicBezTo>
                  <a:cubicBezTo>
                    <a:pt x="1605" y="2079"/>
                    <a:pt x="1604" y="2079"/>
                    <a:pt x="1603" y="2079"/>
                  </a:cubicBezTo>
                  <a:cubicBezTo>
                    <a:pt x="1603" y="2080"/>
                    <a:pt x="1602" y="2080"/>
                    <a:pt x="1602" y="2080"/>
                  </a:cubicBezTo>
                  <a:cubicBezTo>
                    <a:pt x="1597" y="2080"/>
                    <a:pt x="1592" y="2066"/>
                    <a:pt x="1590" y="2059"/>
                  </a:cubicBezTo>
                  <a:lnTo>
                    <a:pt x="1608" y="2052"/>
                  </a:lnTo>
                  <a:lnTo>
                    <a:pt x="1608" y="2052"/>
                  </a:lnTo>
                  <a:cubicBezTo>
                    <a:pt x="1608" y="2053"/>
                    <a:pt x="1608" y="2053"/>
                    <a:pt x="1608" y="2053"/>
                  </a:cubicBezTo>
                  <a:cubicBezTo>
                    <a:pt x="1600" y="2053"/>
                    <a:pt x="1588" y="2020"/>
                    <a:pt x="1585" y="2009"/>
                  </a:cubicBezTo>
                  <a:cubicBezTo>
                    <a:pt x="1580" y="1993"/>
                    <a:pt x="1586" y="1991"/>
                    <a:pt x="1583" y="1980"/>
                  </a:cubicBezTo>
                  <a:cubicBezTo>
                    <a:pt x="1573" y="1929"/>
                    <a:pt x="1556" y="1878"/>
                    <a:pt x="1537" y="1829"/>
                  </a:cubicBezTo>
                  <a:cubicBezTo>
                    <a:pt x="1537" y="1829"/>
                    <a:pt x="1540" y="1824"/>
                    <a:pt x="1537" y="1815"/>
                  </a:cubicBezTo>
                  <a:lnTo>
                    <a:pt x="1526" y="1791"/>
                  </a:lnTo>
                  <a:cubicBezTo>
                    <a:pt x="1515" y="1766"/>
                    <a:pt x="1503" y="1741"/>
                    <a:pt x="1490" y="1715"/>
                  </a:cubicBezTo>
                  <a:cubicBezTo>
                    <a:pt x="1475" y="1680"/>
                    <a:pt x="1459" y="1644"/>
                    <a:pt x="1442" y="1611"/>
                  </a:cubicBezTo>
                  <a:cubicBezTo>
                    <a:pt x="1435" y="1598"/>
                    <a:pt x="1428" y="1584"/>
                    <a:pt x="1421" y="1579"/>
                  </a:cubicBezTo>
                  <a:cubicBezTo>
                    <a:pt x="1415" y="1575"/>
                    <a:pt x="1411" y="1563"/>
                    <a:pt x="1408" y="1556"/>
                  </a:cubicBezTo>
                  <a:lnTo>
                    <a:pt x="1408" y="1556"/>
                  </a:lnTo>
                  <a:cubicBezTo>
                    <a:pt x="1410" y="1559"/>
                    <a:pt x="1413" y="1562"/>
                    <a:pt x="1414" y="1562"/>
                  </a:cubicBezTo>
                  <a:cubicBezTo>
                    <a:pt x="1415" y="1562"/>
                    <a:pt x="1415" y="1561"/>
                    <a:pt x="1414" y="1556"/>
                  </a:cubicBezTo>
                  <a:cubicBezTo>
                    <a:pt x="1408" y="1536"/>
                    <a:pt x="1398" y="1515"/>
                    <a:pt x="1390" y="1494"/>
                  </a:cubicBezTo>
                  <a:cubicBezTo>
                    <a:pt x="1386" y="1486"/>
                    <a:pt x="1376" y="1462"/>
                    <a:pt x="1369" y="1459"/>
                  </a:cubicBezTo>
                  <a:cubicBezTo>
                    <a:pt x="1369" y="1458"/>
                    <a:pt x="1368" y="1458"/>
                    <a:pt x="1367" y="1458"/>
                  </a:cubicBezTo>
                  <a:cubicBezTo>
                    <a:pt x="1362" y="1458"/>
                    <a:pt x="1356" y="1468"/>
                    <a:pt x="1353" y="1469"/>
                  </a:cubicBezTo>
                  <a:cubicBezTo>
                    <a:pt x="1345" y="1453"/>
                    <a:pt x="1353" y="1445"/>
                    <a:pt x="1359" y="1441"/>
                  </a:cubicBezTo>
                  <a:cubicBezTo>
                    <a:pt x="1366" y="1437"/>
                    <a:pt x="1354" y="1421"/>
                    <a:pt x="1347" y="1405"/>
                  </a:cubicBezTo>
                  <a:cubicBezTo>
                    <a:pt x="1337" y="1384"/>
                    <a:pt x="1325" y="1362"/>
                    <a:pt x="1318" y="1341"/>
                  </a:cubicBezTo>
                  <a:cubicBezTo>
                    <a:pt x="1317" y="1337"/>
                    <a:pt x="1318" y="1330"/>
                    <a:pt x="1316" y="1329"/>
                  </a:cubicBezTo>
                  <a:cubicBezTo>
                    <a:pt x="1311" y="1318"/>
                    <a:pt x="1304" y="1314"/>
                    <a:pt x="1298" y="1307"/>
                  </a:cubicBezTo>
                  <a:cubicBezTo>
                    <a:pt x="1283" y="1292"/>
                    <a:pt x="1281" y="1262"/>
                    <a:pt x="1273" y="1244"/>
                  </a:cubicBezTo>
                  <a:cubicBezTo>
                    <a:pt x="1265" y="1223"/>
                    <a:pt x="1256" y="1221"/>
                    <a:pt x="1245" y="1215"/>
                  </a:cubicBezTo>
                  <a:cubicBezTo>
                    <a:pt x="1224" y="1203"/>
                    <a:pt x="1245" y="1199"/>
                    <a:pt x="1248" y="1197"/>
                  </a:cubicBezTo>
                  <a:cubicBezTo>
                    <a:pt x="1253" y="1189"/>
                    <a:pt x="1229" y="1174"/>
                    <a:pt x="1226" y="1171"/>
                  </a:cubicBezTo>
                  <a:cubicBezTo>
                    <a:pt x="1212" y="1157"/>
                    <a:pt x="1222" y="1147"/>
                    <a:pt x="1219" y="1134"/>
                  </a:cubicBezTo>
                  <a:cubicBezTo>
                    <a:pt x="1215" y="1118"/>
                    <a:pt x="1202" y="1100"/>
                    <a:pt x="1193" y="1087"/>
                  </a:cubicBezTo>
                  <a:cubicBezTo>
                    <a:pt x="1187" y="1078"/>
                    <a:pt x="1153" y="1030"/>
                    <a:pt x="1161" y="1025"/>
                  </a:cubicBezTo>
                  <a:cubicBezTo>
                    <a:pt x="1157" y="1013"/>
                    <a:pt x="1146" y="1000"/>
                    <a:pt x="1139" y="990"/>
                  </a:cubicBezTo>
                  <a:cubicBezTo>
                    <a:pt x="1111" y="951"/>
                    <a:pt x="1087" y="906"/>
                    <a:pt x="1059" y="867"/>
                  </a:cubicBezTo>
                  <a:cubicBezTo>
                    <a:pt x="1051" y="855"/>
                    <a:pt x="1040" y="841"/>
                    <a:pt x="1032" y="841"/>
                  </a:cubicBezTo>
                  <a:cubicBezTo>
                    <a:pt x="1031" y="841"/>
                    <a:pt x="1030" y="841"/>
                    <a:pt x="1030" y="842"/>
                  </a:cubicBezTo>
                  <a:lnTo>
                    <a:pt x="1030" y="842"/>
                  </a:lnTo>
                  <a:cubicBezTo>
                    <a:pt x="1034" y="839"/>
                    <a:pt x="1041" y="838"/>
                    <a:pt x="1039" y="827"/>
                  </a:cubicBezTo>
                  <a:cubicBezTo>
                    <a:pt x="1037" y="819"/>
                    <a:pt x="1030" y="817"/>
                    <a:pt x="1027" y="808"/>
                  </a:cubicBezTo>
                  <a:cubicBezTo>
                    <a:pt x="1024" y="803"/>
                    <a:pt x="1022" y="798"/>
                    <a:pt x="1020" y="792"/>
                  </a:cubicBezTo>
                  <a:cubicBezTo>
                    <a:pt x="1010" y="771"/>
                    <a:pt x="997" y="752"/>
                    <a:pt x="984" y="731"/>
                  </a:cubicBezTo>
                  <a:cubicBezTo>
                    <a:pt x="979" y="729"/>
                    <a:pt x="970" y="717"/>
                    <a:pt x="963" y="707"/>
                  </a:cubicBezTo>
                  <a:cubicBezTo>
                    <a:pt x="955" y="696"/>
                    <a:pt x="948" y="686"/>
                    <a:pt x="948" y="686"/>
                  </a:cubicBezTo>
                  <a:cubicBezTo>
                    <a:pt x="947" y="686"/>
                    <a:pt x="947" y="686"/>
                    <a:pt x="946" y="686"/>
                  </a:cubicBezTo>
                  <a:cubicBezTo>
                    <a:pt x="936" y="686"/>
                    <a:pt x="929" y="694"/>
                    <a:pt x="919" y="694"/>
                  </a:cubicBezTo>
                  <a:cubicBezTo>
                    <a:pt x="917" y="694"/>
                    <a:pt x="915" y="693"/>
                    <a:pt x="913" y="693"/>
                  </a:cubicBezTo>
                  <a:cubicBezTo>
                    <a:pt x="909" y="692"/>
                    <a:pt x="904" y="666"/>
                    <a:pt x="914" y="666"/>
                  </a:cubicBezTo>
                  <a:cubicBezTo>
                    <a:pt x="915" y="666"/>
                    <a:pt x="917" y="667"/>
                    <a:pt x="919" y="668"/>
                  </a:cubicBezTo>
                  <a:cubicBezTo>
                    <a:pt x="923" y="670"/>
                    <a:pt x="926" y="671"/>
                    <a:pt x="928" y="671"/>
                  </a:cubicBezTo>
                  <a:cubicBezTo>
                    <a:pt x="935" y="671"/>
                    <a:pt x="930" y="660"/>
                    <a:pt x="920" y="646"/>
                  </a:cubicBezTo>
                  <a:cubicBezTo>
                    <a:pt x="915" y="638"/>
                    <a:pt x="906" y="623"/>
                    <a:pt x="899" y="620"/>
                  </a:cubicBezTo>
                  <a:cubicBezTo>
                    <a:pt x="893" y="616"/>
                    <a:pt x="893" y="620"/>
                    <a:pt x="888" y="609"/>
                  </a:cubicBezTo>
                  <a:cubicBezTo>
                    <a:pt x="884" y="601"/>
                    <a:pt x="873" y="559"/>
                    <a:pt x="880" y="559"/>
                  </a:cubicBezTo>
                  <a:lnTo>
                    <a:pt x="880" y="559"/>
                  </a:lnTo>
                  <a:cubicBezTo>
                    <a:pt x="880" y="559"/>
                    <a:pt x="880" y="559"/>
                    <a:pt x="880" y="559"/>
                  </a:cubicBezTo>
                  <a:cubicBezTo>
                    <a:pt x="870" y="557"/>
                    <a:pt x="865" y="551"/>
                    <a:pt x="854" y="534"/>
                  </a:cubicBezTo>
                  <a:cubicBezTo>
                    <a:pt x="844" y="519"/>
                    <a:pt x="835" y="506"/>
                    <a:pt x="823" y="495"/>
                  </a:cubicBezTo>
                  <a:cubicBezTo>
                    <a:pt x="820" y="491"/>
                    <a:pt x="806" y="482"/>
                    <a:pt x="806" y="479"/>
                  </a:cubicBezTo>
                  <a:cubicBezTo>
                    <a:pt x="805" y="475"/>
                    <a:pt x="807" y="465"/>
                    <a:pt x="803" y="461"/>
                  </a:cubicBezTo>
                  <a:cubicBezTo>
                    <a:pt x="797" y="449"/>
                    <a:pt x="787" y="444"/>
                    <a:pt x="779" y="434"/>
                  </a:cubicBezTo>
                  <a:lnTo>
                    <a:pt x="754" y="402"/>
                  </a:lnTo>
                  <a:cubicBezTo>
                    <a:pt x="752" y="390"/>
                    <a:pt x="745" y="387"/>
                    <a:pt x="739" y="387"/>
                  </a:cubicBezTo>
                  <a:cubicBezTo>
                    <a:pt x="736" y="387"/>
                    <a:pt x="733" y="388"/>
                    <a:pt x="731" y="388"/>
                  </a:cubicBezTo>
                  <a:cubicBezTo>
                    <a:pt x="730" y="388"/>
                    <a:pt x="730" y="388"/>
                    <a:pt x="730" y="388"/>
                  </a:cubicBezTo>
                  <a:cubicBezTo>
                    <a:pt x="724" y="388"/>
                    <a:pt x="718" y="382"/>
                    <a:pt x="712" y="374"/>
                  </a:cubicBezTo>
                  <a:cubicBezTo>
                    <a:pt x="721" y="367"/>
                    <a:pt x="726" y="368"/>
                    <a:pt x="712" y="347"/>
                  </a:cubicBezTo>
                  <a:cubicBezTo>
                    <a:pt x="685" y="310"/>
                    <a:pt x="657" y="274"/>
                    <a:pt x="630" y="238"/>
                  </a:cubicBezTo>
                  <a:cubicBezTo>
                    <a:pt x="628" y="236"/>
                    <a:pt x="604" y="204"/>
                    <a:pt x="600" y="204"/>
                  </a:cubicBezTo>
                  <a:cubicBezTo>
                    <a:pt x="599" y="204"/>
                    <a:pt x="599" y="204"/>
                    <a:pt x="599" y="205"/>
                  </a:cubicBezTo>
                  <a:cubicBezTo>
                    <a:pt x="599" y="208"/>
                    <a:pt x="598" y="210"/>
                    <a:pt x="597" y="210"/>
                  </a:cubicBezTo>
                  <a:cubicBezTo>
                    <a:pt x="593" y="210"/>
                    <a:pt x="583" y="195"/>
                    <a:pt x="579" y="188"/>
                  </a:cubicBezTo>
                  <a:cubicBezTo>
                    <a:pt x="574" y="180"/>
                    <a:pt x="582" y="181"/>
                    <a:pt x="579" y="173"/>
                  </a:cubicBezTo>
                  <a:cubicBezTo>
                    <a:pt x="577" y="168"/>
                    <a:pt x="572" y="161"/>
                    <a:pt x="568" y="156"/>
                  </a:cubicBezTo>
                  <a:cubicBezTo>
                    <a:pt x="561" y="146"/>
                    <a:pt x="540" y="118"/>
                    <a:pt x="530" y="114"/>
                  </a:cubicBezTo>
                  <a:cubicBezTo>
                    <a:pt x="520" y="111"/>
                    <a:pt x="516" y="101"/>
                    <a:pt x="505" y="92"/>
                  </a:cubicBezTo>
                  <a:cubicBezTo>
                    <a:pt x="498" y="87"/>
                    <a:pt x="485" y="86"/>
                    <a:pt x="482" y="83"/>
                  </a:cubicBezTo>
                  <a:cubicBezTo>
                    <a:pt x="479" y="80"/>
                    <a:pt x="480" y="73"/>
                    <a:pt x="478" y="69"/>
                  </a:cubicBezTo>
                  <a:cubicBezTo>
                    <a:pt x="472" y="57"/>
                    <a:pt x="459" y="45"/>
                    <a:pt x="446" y="36"/>
                  </a:cubicBezTo>
                  <a:cubicBezTo>
                    <a:pt x="426" y="22"/>
                    <a:pt x="400" y="8"/>
                    <a:pt x="375" y="6"/>
                  </a:cubicBezTo>
                  <a:cubicBezTo>
                    <a:pt x="374" y="6"/>
                    <a:pt x="373" y="6"/>
                    <a:pt x="371" y="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7"/>
            <p:cNvSpPr/>
            <p:nvPr/>
          </p:nvSpPr>
          <p:spPr>
            <a:xfrm>
              <a:off x="8088128" y="3063084"/>
              <a:ext cx="326374" cy="912064"/>
            </a:xfrm>
            <a:custGeom>
              <a:avLst/>
              <a:gdLst/>
              <a:ahLst/>
              <a:cxnLst/>
              <a:rect l="l" t="t" r="r" b="b"/>
              <a:pathLst>
                <a:path w="2394" h="6690" extrusionOk="0">
                  <a:moveTo>
                    <a:pt x="422" y="95"/>
                  </a:moveTo>
                  <a:cubicBezTo>
                    <a:pt x="419" y="95"/>
                    <a:pt x="416" y="96"/>
                    <a:pt x="411" y="98"/>
                  </a:cubicBezTo>
                  <a:cubicBezTo>
                    <a:pt x="401" y="106"/>
                    <a:pt x="403" y="111"/>
                    <a:pt x="409" y="111"/>
                  </a:cubicBezTo>
                  <a:cubicBezTo>
                    <a:pt x="411" y="111"/>
                    <a:pt x="414" y="110"/>
                    <a:pt x="417" y="108"/>
                  </a:cubicBezTo>
                  <a:cubicBezTo>
                    <a:pt x="427" y="102"/>
                    <a:pt x="428" y="95"/>
                    <a:pt x="422" y="95"/>
                  </a:cubicBezTo>
                  <a:close/>
                  <a:moveTo>
                    <a:pt x="365" y="142"/>
                  </a:moveTo>
                  <a:lnTo>
                    <a:pt x="365" y="142"/>
                  </a:lnTo>
                  <a:cubicBezTo>
                    <a:pt x="350" y="154"/>
                    <a:pt x="348" y="161"/>
                    <a:pt x="354" y="161"/>
                  </a:cubicBezTo>
                  <a:cubicBezTo>
                    <a:pt x="356" y="161"/>
                    <a:pt x="359" y="160"/>
                    <a:pt x="363" y="159"/>
                  </a:cubicBezTo>
                  <a:cubicBezTo>
                    <a:pt x="366" y="151"/>
                    <a:pt x="371" y="144"/>
                    <a:pt x="365" y="142"/>
                  </a:cubicBezTo>
                  <a:close/>
                  <a:moveTo>
                    <a:pt x="268" y="229"/>
                  </a:moveTo>
                  <a:cubicBezTo>
                    <a:pt x="269" y="229"/>
                    <a:pt x="270" y="229"/>
                    <a:pt x="271" y="229"/>
                  </a:cubicBezTo>
                  <a:lnTo>
                    <a:pt x="264" y="241"/>
                  </a:lnTo>
                  <a:cubicBezTo>
                    <a:pt x="259" y="243"/>
                    <a:pt x="256" y="246"/>
                    <a:pt x="252" y="249"/>
                  </a:cubicBezTo>
                  <a:cubicBezTo>
                    <a:pt x="258" y="239"/>
                    <a:pt x="263" y="229"/>
                    <a:pt x="268" y="229"/>
                  </a:cubicBezTo>
                  <a:close/>
                  <a:moveTo>
                    <a:pt x="1245" y="753"/>
                  </a:moveTo>
                  <a:cubicBezTo>
                    <a:pt x="1244" y="753"/>
                    <a:pt x="1244" y="753"/>
                    <a:pt x="1244" y="754"/>
                  </a:cubicBezTo>
                  <a:cubicBezTo>
                    <a:pt x="1244" y="764"/>
                    <a:pt x="1252" y="773"/>
                    <a:pt x="1259" y="784"/>
                  </a:cubicBezTo>
                  <a:cubicBezTo>
                    <a:pt x="1263" y="781"/>
                    <a:pt x="1263" y="780"/>
                    <a:pt x="1257" y="770"/>
                  </a:cubicBezTo>
                  <a:cubicBezTo>
                    <a:pt x="1257" y="769"/>
                    <a:pt x="1247" y="753"/>
                    <a:pt x="1245" y="753"/>
                  </a:cubicBezTo>
                  <a:close/>
                  <a:moveTo>
                    <a:pt x="1361" y="812"/>
                  </a:moveTo>
                  <a:cubicBezTo>
                    <a:pt x="1361" y="812"/>
                    <a:pt x="1361" y="812"/>
                    <a:pt x="1361" y="812"/>
                  </a:cubicBezTo>
                  <a:lnTo>
                    <a:pt x="1361" y="812"/>
                  </a:lnTo>
                  <a:cubicBezTo>
                    <a:pt x="1361" y="812"/>
                    <a:pt x="1361" y="812"/>
                    <a:pt x="1361" y="812"/>
                  </a:cubicBezTo>
                  <a:close/>
                  <a:moveTo>
                    <a:pt x="126" y="935"/>
                  </a:moveTo>
                  <a:cubicBezTo>
                    <a:pt x="126" y="935"/>
                    <a:pt x="125" y="935"/>
                    <a:pt x="125" y="935"/>
                  </a:cubicBezTo>
                  <a:lnTo>
                    <a:pt x="125" y="935"/>
                  </a:lnTo>
                  <a:cubicBezTo>
                    <a:pt x="126" y="935"/>
                    <a:pt x="126" y="935"/>
                    <a:pt x="127" y="935"/>
                  </a:cubicBezTo>
                  <a:cubicBezTo>
                    <a:pt x="126" y="935"/>
                    <a:pt x="126" y="935"/>
                    <a:pt x="126" y="935"/>
                  </a:cubicBezTo>
                  <a:close/>
                  <a:moveTo>
                    <a:pt x="1435" y="964"/>
                  </a:moveTo>
                  <a:lnTo>
                    <a:pt x="1454" y="998"/>
                  </a:lnTo>
                  <a:cubicBezTo>
                    <a:pt x="1453" y="998"/>
                    <a:pt x="1452" y="999"/>
                    <a:pt x="1451" y="999"/>
                  </a:cubicBezTo>
                  <a:cubicBezTo>
                    <a:pt x="1449" y="999"/>
                    <a:pt x="1447" y="996"/>
                    <a:pt x="1443" y="989"/>
                  </a:cubicBezTo>
                  <a:cubicBezTo>
                    <a:pt x="1438" y="980"/>
                    <a:pt x="1430" y="966"/>
                    <a:pt x="1435" y="964"/>
                  </a:cubicBezTo>
                  <a:close/>
                  <a:moveTo>
                    <a:pt x="1530" y="1148"/>
                  </a:moveTo>
                  <a:cubicBezTo>
                    <a:pt x="1530" y="1148"/>
                    <a:pt x="1530" y="1148"/>
                    <a:pt x="1530" y="1148"/>
                  </a:cubicBezTo>
                  <a:cubicBezTo>
                    <a:pt x="1530" y="1148"/>
                    <a:pt x="1530" y="1148"/>
                    <a:pt x="1530" y="1148"/>
                  </a:cubicBezTo>
                  <a:close/>
                  <a:moveTo>
                    <a:pt x="1587" y="1161"/>
                  </a:moveTo>
                  <a:cubicBezTo>
                    <a:pt x="1587" y="1161"/>
                    <a:pt x="1587" y="1161"/>
                    <a:pt x="1587" y="1161"/>
                  </a:cubicBezTo>
                  <a:lnTo>
                    <a:pt x="1587" y="1161"/>
                  </a:lnTo>
                  <a:cubicBezTo>
                    <a:pt x="1587" y="1161"/>
                    <a:pt x="1587" y="1161"/>
                    <a:pt x="1587" y="1161"/>
                  </a:cubicBezTo>
                  <a:close/>
                  <a:moveTo>
                    <a:pt x="1702" y="1380"/>
                  </a:moveTo>
                  <a:cubicBezTo>
                    <a:pt x="1702" y="1380"/>
                    <a:pt x="1702" y="1380"/>
                    <a:pt x="1702" y="1380"/>
                  </a:cubicBezTo>
                  <a:lnTo>
                    <a:pt x="1702" y="1380"/>
                  </a:lnTo>
                  <a:cubicBezTo>
                    <a:pt x="1702" y="1380"/>
                    <a:pt x="1702" y="1380"/>
                    <a:pt x="1702" y="1380"/>
                  </a:cubicBezTo>
                  <a:close/>
                  <a:moveTo>
                    <a:pt x="1680" y="1404"/>
                  </a:moveTo>
                  <a:cubicBezTo>
                    <a:pt x="1681" y="1404"/>
                    <a:pt x="1683" y="1405"/>
                    <a:pt x="1685" y="1407"/>
                  </a:cubicBezTo>
                  <a:cubicBezTo>
                    <a:pt x="1690" y="1413"/>
                    <a:pt x="1696" y="1419"/>
                    <a:pt x="1702" y="1423"/>
                  </a:cubicBezTo>
                  <a:cubicBezTo>
                    <a:pt x="1700" y="1424"/>
                    <a:pt x="1697" y="1425"/>
                    <a:pt x="1695" y="1425"/>
                  </a:cubicBezTo>
                  <a:cubicBezTo>
                    <a:pt x="1692" y="1425"/>
                    <a:pt x="1689" y="1423"/>
                    <a:pt x="1686" y="1417"/>
                  </a:cubicBezTo>
                  <a:lnTo>
                    <a:pt x="1686" y="1417"/>
                  </a:lnTo>
                  <a:cubicBezTo>
                    <a:pt x="1686" y="1417"/>
                    <a:pt x="1686" y="1416"/>
                    <a:pt x="1686" y="1416"/>
                  </a:cubicBezTo>
                  <a:lnTo>
                    <a:pt x="1686" y="1416"/>
                  </a:lnTo>
                  <a:cubicBezTo>
                    <a:pt x="1686" y="1416"/>
                    <a:pt x="1686" y="1416"/>
                    <a:pt x="1686" y="1416"/>
                  </a:cubicBezTo>
                  <a:cubicBezTo>
                    <a:pt x="1680" y="1411"/>
                    <a:pt x="1677" y="1404"/>
                    <a:pt x="1680" y="1404"/>
                  </a:cubicBezTo>
                  <a:close/>
                  <a:moveTo>
                    <a:pt x="1693" y="1456"/>
                  </a:moveTo>
                  <a:cubicBezTo>
                    <a:pt x="1692" y="1456"/>
                    <a:pt x="1692" y="1456"/>
                    <a:pt x="1692" y="1456"/>
                  </a:cubicBezTo>
                  <a:cubicBezTo>
                    <a:pt x="1692" y="1456"/>
                    <a:pt x="1693" y="1456"/>
                    <a:pt x="1693" y="1456"/>
                  </a:cubicBezTo>
                  <a:close/>
                  <a:moveTo>
                    <a:pt x="31" y="1471"/>
                  </a:moveTo>
                  <a:cubicBezTo>
                    <a:pt x="32" y="1471"/>
                    <a:pt x="32" y="1471"/>
                    <a:pt x="32" y="1471"/>
                  </a:cubicBezTo>
                  <a:lnTo>
                    <a:pt x="32" y="1471"/>
                  </a:lnTo>
                  <a:cubicBezTo>
                    <a:pt x="32" y="1471"/>
                    <a:pt x="32" y="1471"/>
                    <a:pt x="31" y="1471"/>
                  </a:cubicBezTo>
                  <a:close/>
                  <a:moveTo>
                    <a:pt x="1845" y="1729"/>
                  </a:moveTo>
                  <a:cubicBezTo>
                    <a:pt x="1847" y="1729"/>
                    <a:pt x="1849" y="1732"/>
                    <a:pt x="1852" y="1739"/>
                  </a:cubicBezTo>
                  <a:cubicBezTo>
                    <a:pt x="1856" y="1749"/>
                    <a:pt x="1854" y="1754"/>
                    <a:pt x="1851" y="1754"/>
                  </a:cubicBezTo>
                  <a:cubicBezTo>
                    <a:pt x="1848" y="1754"/>
                    <a:pt x="1844" y="1751"/>
                    <a:pt x="1841" y="1743"/>
                  </a:cubicBezTo>
                  <a:cubicBezTo>
                    <a:pt x="1842" y="1737"/>
                    <a:pt x="1843" y="1729"/>
                    <a:pt x="1845" y="1729"/>
                  </a:cubicBezTo>
                  <a:close/>
                  <a:moveTo>
                    <a:pt x="4" y="2054"/>
                  </a:moveTo>
                  <a:lnTo>
                    <a:pt x="4" y="2067"/>
                  </a:lnTo>
                  <a:lnTo>
                    <a:pt x="9" y="2080"/>
                  </a:lnTo>
                  <a:cubicBezTo>
                    <a:pt x="16" y="2064"/>
                    <a:pt x="15" y="2054"/>
                    <a:pt x="4" y="2054"/>
                  </a:cubicBezTo>
                  <a:close/>
                  <a:moveTo>
                    <a:pt x="100" y="1206"/>
                  </a:moveTo>
                  <a:cubicBezTo>
                    <a:pt x="88" y="1206"/>
                    <a:pt x="68" y="1243"/>
                    <a:pt x="59" y="1258"/>
                  </a:cubicBezTo>
                  <a:cubicBezTo>
                    <a:pt x="59" y="1260"/>
                    <a:pt x="42" y="1289"/>
                    <a:pt x="47" y="1290"/>
                  </a:cubicBezTo>
                  <a:cubicBezTo>
                    <a:pt x="51" y="1300"/>
                    <a:pt x="51" y="1305"/>
                    <a:pt x="46" y="1318"/>
                  </a:cubicBezTo>
                  <a:cubicBezTo>
                    <a:pt x="41" y="1334"/>
                    <a:pt x="34" y="1355"/>
                    <a:pt x="38" y="1374"/>
                  </a:cubicBezTo>
                  <a:cubicBezTo>
                    <a:pt x="41" y="1390"/>
                    <a:pt x="46" y="1391"/>
                    <a:pt x="38" y="1406"/>
                  </a:cubicBezTo>
                  <a:cubicBezTo>
                    <a:pt x="37" y="1430"/>
                    <a:pt x="50" y="1471"/>
                    <a:pt x="33" y="1471"/>
                  </a:cubicBezTo>
                  <a:cubicBezTo>
                    <a:pt x="32" y="1471"/>
                    <a:pt x="32" y="1471"/>
                    <a:pt x="32" y="1471"/>
                  </a:cubicBezTo>
                  <a:lnTo>
                    <a:pt x="32" y="1471"/>
                  </a:lnTo>
                  <a:cubicBezTo>
                    <a:pt x="46" y="1473"/>
                    <a:pt x="32" y="1521"/>
                    <a:pt x="33" y="1538"/>
                  </a:cubicBezTo>
                  <a:cubicBezTo>
                    <a:pt x="34" y="1557"/>
                    <a:pt x="41" y="1542"/>
                    <a:pt x="45" y="1556"/>
                  </a:cubicBezTo>
                  <a:cubicBezTo>
                    <a:pt x="47" y="1567"/>
                    <a:pt x="38" y="1575"/>
                    <a:pt x="34" y="1575"/>
                  </a:cubicBezTo>
                  <a:cubicBezTo>
                    <a:pt x="34" y="1575"/>
                    <a:pt x="33" y="1575"/>
                    <a:pt x="33" y="1575"/>
                  </a:cubicBezTo>
                  <a:cubicBezTo>
                    <a:pt x="33" y="1575"/>
                    <a:pt x="33" y="1575"/>
                    <a:pt x="32" y="1575"/>
                  </a:cubicBezTo>
                  <a:cubicBezTo>
                    <a:pt x="16" y="1575"/>
                    <a:pt x="28" y="1605"/>
                    <a:pt x="28" y="1625"/>
                  </a:cubicBezTo>
                  <a:cubicBezTo>
                    <a:pt x="28" y="1633"/>
                    <a:pt x="20" y="1696"/>
                    <a:pt x="18" y="1696"/>
                  </a:cubicBezTo>
                  <a:cubicBezTo>
                    <a:pt x="18" y="1696"/>
                    <a:pt x="18" y="1696"/>
                    <a:pt x="17" y="1695"/>
                  </a:cubicBezTo>
                  <a:lnTo>
                    <a:pt x="17" y="1695"/>
                  </a:lnTo>
                  <a:cubicBezTo>
                    <a:pt x="18" y="1696"/>
                    <a:pt x="18" y="1697"/>
                    <a:pt x="18" y="1697"/>
                  </a:cubicBezTo>
                  <a:cubicBezTo>
                    <a:pt x="19" y="1697"/>
                    <a:pt x="19" y="1690"/>
                    <a:pt x="20" y="1690"/>
                  </a:cubicBezTo>
                  <a:cubicBezTo>
                    <a:pt x="21" y="1690"/>
                    <a:pt x="22" y="1691"/>
                    <a:pt x="23" y="1694"/>
                  </a:cubicBezTo>
                  <a:cubicBezTo>
                    <a:pt x="25" y="1699"/>
                    <a:pt x="24" y="1710"/>
                    <a:pt x="24" y="1717"/>
                  </a:cubicBezTo>
                  <a:cubicBezTo>
                    <a:pt x="24" y="1728"/>
                    <a:pt x="24" y="1747"/>
                    <a:pt x="19" y="1754"/>
                  </a:cubicBezTo>
                  <a:cubicBezTo>
                    <a:pt x="16" y="1762"/>
                    <a:pt x="10" y="1760"/>
                    <a:pt x="14" y="1777"/>
                  </a:cubicBezTo>
                  <a:cubicBezTo>
                    <a:pt x="16" y="1789"/>
                    <a:pt x="24" y="1791"/>
                    <a:pt x="25" y="1799"/>
                  </a:cubicBezTo>
                  <a:cubicBezTo>
                    <a:pt x="28" y="1816"/>
                    <a:pt x="18" y="1840"/>
                    <a:pt x="16" y="1853"/>
                  </a:cubicBezTo>
                  <a:cubicBezTo>
                    <a:pt x="12" y="1868"/>
                    <a:pt x="10" y="1886"/>
                    <a:pt x="10" y="1904"/>
                  </a:cubicBezTo>
                  <a:cubicBezTo>
                    <a:pt x="10" y="1922"/>
                    <a:pt x="12" y="1939"/>
                    <a:pt x="15" y="1955"/>
                  </a:cubicBezTo>
                  <a:cubicBezTo>
                    <a:pt x="17" y="1962"/>
                    <a:pt x="25" y="1977"/>
                    <a:pt x="25" y="1985"/>
                  </a:cubicBezTo>
                  <a:cubicBezTo>
                    <a:pt x="25" y="1984"/>
                    <a:pt x="17" y="1977"/>
                    <a:pt x="14" y="1977"/>
                  </a:cubicBezTo>
                  <a:cubicBezTo>
                    <a:pt x="14" y="1977"/>
                    <a:pt x="13" y="1977"/>
                    <a:pt x="13" y="1977"/>
                  </a:cubicBezTo>
                  <a:cubicBezTo>
                    <a:pt x="9" y="1982"/>
                    <a:pt x="10" y="2013"/>
                    <a:pt x="10" y="2020"/>
                  </a:cubicBezTo>
                  <a:cubicBezTo>
                    <a:pt x="12" y="2032"/>
                    <a:pt x="18" y="2026"/>
                    <a:pt x="18" y="2041"/>
                  </a:cubicBezTo>
                  <a:cubicBezTo>
                    <a:pt x="19" y="2053"/>
                    <a:pt x="17" y="2066"/>
                    <a:pt x="16" y="2077"/>
                  </a:cubicBezTo>
                  <a:cubicBezTo>
                    <a:pt x="10" y="2110"/>
                    <a:pt x="0" y="2110"/>
                    <a:pt x="8" y="2145"/>
                  </a:cubicBezTo>
                  <a:cubicBezTo>
                    <a:pt x="15" y="2160"/>
                    <a:pt x="14" y="2175"/>
                    <a:pt x="15" y="2193"/>
                  </a:cubicBezTo>
                  <a:cubicBezTo>
                    <a:pt x="15" y="2202"/>
                    <a:pt x="26" y="2205"/>
                    <a:pt x="26" y="2224"/>
                  </a:cubicBezTo>
                  <a:cubicBezTo>
                    <a:pt x="26" y="2224"/>
                    <a:pt x="26" y="2224"/>
                    <a:pt x="26" y="2224"/>
                  </a:cubicBezTo>
                  <a:cubicBezTo>
                    <a:pt x="23" y="2224"/>
                    <a:pt x="18" y="2221"/>
                    <a:pt x="15" y="2221"/>
                  </a:cubicBezTo>
                  <a:cubicBezTo>
                    <a:pt x="12" y="2221"/>
                    <a:pt x="11" y="2223"/>
                    <a:pt x="12" y="2232"/>
                  </a:cubicBezTo>
                  <a:cubicBezTo>
                    <a:pt x="14" y="2243"/>
                    <a:pt x="20" y="2250"/>
                    <a:pt x="24" y="2258"/>
                  </a:cubicBezTo>
                  <a:lnTo>
                    <a:pt x="24" y="2258"/>
                  </a:lnTo>
                  <a:cubicBezTo>
                    <a:pt x="23" y="2257"/>
                    <a:pt x="23" y="2256"/>
                    <a:pt x="22" y="2256"/>
                  </a:cubicBezTo>
                  <a:cubicBezTo>
                    <a:pt x="18" y="2256"/>
                    <a:pt x="22" y="2296"/>
                    <a:pt x="21" y="2304"/>
                  </a:cubicBezTo>
                  <a:cubicBezTo>
                    <a:pt x="19" y="2322"/>
                    <a:pt x="10" y="2305"/>
                    <a:pt x="10" y="2327"/>
                  </a:cubicBezTo>
                  <a:cubicBezTo>
                    <a:pt x="10" y="2337"/>
                    <a:pt x="17" y="2342"/>
                    <a:pt x="24" y="2342"/>
                  </a:cubicBezTo>
                  <a:cubicBezTo>
                    <a:pt x="31" y="2342"/>
                    <a:pt x="38" y="2336"/>
                    <a:pt x="38" y="2321"/>
                  </a:cubicBezTo>
                  <a:lnTo>
                    <a:pt x="38" y="2340"/>
                  </a:lnTo>
                  <a:cubicBezTo>
                    <a:pt x="38" y="2352"/>
                    <a:pt x="44" y="2367"/>
                    <a:pt x="48" y="2367"/>
                  </a:cubicBezTo>
                  <a:cubicBezTo>
                    <a:pt x="50" y="2367"/>
                    <a:pt x="51" y="2363"/>
                    <a:pt x="52" y="2355"/>
                  </a:cubicBezTo>
                  <a:cubicBezTo>
                    <a:pt x="53" y="2336"/>
                    <a:pt x="52" y="2316"/>
                    <a:pt x="50" y="2298"/>
                  </a:cubicBezTo>
                  <a:cubicBezTo>
                    <a:pt x="48" y="2277"/>
                    <a:pt x="47" y="2271"/>
                    <a:pt x="40" y="2260"/>
                  </a:cubicBezTo>
                  <a:cubicBezTo>
                    <a:pt x="32" y="2248"/>
                    <a:pt x="42" y="2224"/>
                    <a:pt x="28" y="2224"/>
                  </a:cubicBezTo>
                  <a:cubicBezTo>
                    <a:pt x="41" y="2224"/>
                    <a:pt x="41" y="2171"/>
                    <a:pt x="43" y="2150"/>
                  </a:cubicBezTo>
                  <a:cubicBezTo>
                    <a:pt x="44" y="2142"/>
                    <a:pt x="45" y="2127"/>
                    <a:pt x="47" y="2121"/>
                  </a:cubicBezTo>
                  <a:cubicBezTo>
                    <a:pt x="53" y="2121"/>
                    <a:pt x="59" y="2108"/>
                    <a:pt x="59" y="2095"/>
                  </a:cubicBezTo>
                  <a:lnTo>
                    <a:pt x="47" y="2094"/>
                  </a:lnTo>
                  <a:cubicBezTo>
                    <a:pt x="48" y="2074"/>
                    <a:pt x="57" y="2073"/>
                    <a:pt x="55" y="2053"/>
                  </a:cubicBezTo>
                  <a:cubicBezTo>
                    <a:pt x="53" y="2036"/>
                    <a:pt x="50" y="2016"/>
                    <a:pt x="43" y="2007"/>
                  </a:cubicBezTo>
                  <a:cubicBezTo>
                    <a:pt x="40" y="2003"/>
                    <a:pt x="38" y="2006"/>
                    <a:pt x="39" y="1998"/>
                  </a:cubicBezTo>
                  <a:cubicBezTo>
                    <a:pt x="39" y="1989"/>
                    <a:pt x="41" y="1979"/>
                    <a:pt x="43" y="1971"/>
                  </a:cubicBezTo>
                  <a:cubicBezTo>
                    <a:pt x="48" y="1956"/>
                    <a:pt x="54" y="1936"/>
                    <a:pt x="50" y="1920"/>
                  </a:cubicBezTo>
                  <a:cubicBezTo>
                    <a:pt x="45" y="1903"/>
                    <a:pt x="42" y="1877"/>
                    <a:pt x="45" y="1857"/>
                  </a:cubicBezTo>
                  <a:cubicBezTo>
                    <a:pt x="46" y="1848"/>
                    <a:pt x="59" y="1840"/>
                    <a:pt x="56" y="1830"/>
                  </a:cubicBezTo>
                  <a:cubicBezTo>
                    <a:pt x="54" y="1824"/>
                    <a:pt x="52" y="1822"/>
                    <a:pt x="50" y="1822"/>
                  </a:cubicBezTo>
                  <a:cubicBezTo>
                    <a:pt x="47" y="1822"/>
                    <a:pt x="44" y="1826"/>
                    <a:pt x="42" y="1826"/>
                  </a:cubicBezTo>
                  <a:cubicBezTo>
                    <a:pt x="40" y="1826"/>
                    <a:pt x="38" y="1822"/>
                    <a:pt x="38" y="1809"/>
                  </a:cubicBezTo>
                  <a:cubicBezTo>
                    <a:pt x="39" y="1799"/>
                    <a:pt x="41" y="1797"/>
                    <a:pt x="44" y="1797"/>
                  </a:cubicBezTo>
                  <a:cubicBezTo>
                    <a:pt x="47" y="1797"/>
                    <a:pt x="51" y="1801"/>
                    <a:pt x="55" y="1801"/>
                  </a:cubicBezTo>
                  <a:cubicBezTo>
                    <a:pt x="58" y="1801"/>
                    <a:pt x="61" y="1797"/>
                    <a:pt x="61" y="1784"/>
                  </a:cubicBezTo>
                  <a:cubicBezTo>
                    <a:pt x="62" y="1764"/>
                    <a:pt x="52" y="1779"/>
                    <a:pt x="51" y="1766"/>
                  </a:cubicBezTo>
                  <a:cubicBezTo>
                    <a:pt x="48" y="1745"/>
                    <a:pt x="52" y="1716"/>
                    <a:pt x="54" y="1695"/>
                  </a:cubicBezTo>
                  <a:cubicBezTo>
                    <a:pt x="60" y="1648"/>
                    <a:pt x="73" y="1591"/>
                    <a:pt x="72" y="1544"/>
                  </a:cubicBezTo>
                  <a:cubicBezTo>
                    <a:pt x="72" y="1528"/>
                    <a:pt x="67" y="1526"/>
                    <a:pt x="65" y="1515"/>
                  </a:cubicBezTo>
                  <a:cubicBezTo>
                    <a:pt x="61" y="1502"/>
                    <a:pt x="61" y="1500"/>
                    <a:pt x="63" y="1500"/>
                  </a:cubicBezTo>
                  <a:cubicBezTo>
                    <a:pt x="65" y="1500"/>
                    <a:pt x="66" y="1501"/>
                    <a:pt x="68" y="1501"/>
                  </a:cubicBezTo>
                  <a:cubicBezTo>
                    <a:pt x="69" y="1501"/>
                    <a:pt x="70" y="1500"/>
                    <a:pt x="71" y="1499"/>
                  </a:cubicBezTo>
                  <a:cubicBezTo>
                    <a:pt x="76" y="1489"/>
                    <a:pt x="72" y="1457"/>
                    <a:pt x="69" y="1448"/>
                  </a:cubicBezTo>
                  <a:cubicBezTo>
                    <a:pt x="58" y="1433"/>
                    <a:pt x="63" y="1433"/>
                    <a:pt x="73" y="1423"/>
                  </a:cubicBezTo>
                  <a:cubicBezTo>
                    <a:pt x="74" y="1421"/>
                    <a:pt x="58" y="1405"/>
                    <a:pt x="54" y="1405"/>
                  </a:cubicBezTo>
                  <a:cubicBezTo>
                    <a:pt x="54" y="1405"/>
                    <a:pt x="53" y="1405"/>
                    <a:pt x="53" y="1405"/>
                  </a:cubicBezTo>
                  <a:lnTo>
                    <a:pt x="53" y="1405"/>
                  </a:lnTo>
                  <a:cubicBezTo>
                    <a:pt x="54" y="1396"/>
                    <a:pt x="66" y="1396"/>
                    <a:pt x="68" y="1394"/>
                  </a:cubicBezTo>
                  <a:cubicBezTo>
                    <a:pt x="74" y="1388"/>
                    <a:pt x="71" y="1367"/>
                    <a:pt x="70" y="1358"/>
                  </a:cubicBezTo>
                  <a:cubicBezTo>
                    <a:pt x="68" y="1348"/>
                    <a:pt x="66" y="1302"/>
                    <a:pt x="74" y="1302"/>
                  </a:cubicBezTo>
                  <a:cubicBezTo>
                    <a:pt x="75" y="1302"/>
                    <a:pt x="76" y="1302"/>
                    <a:pt x="77" y="1303"/>
                  </a:cubicBezTo>
                  <a:cubicBezTo>
                    <a:pt x="79" y="1305"/>
                    <a:pt x="80" y="1306"/>
                    <a:pt x="81" y="1306"/>
                  </a:cubicBezTo>
                  <a:cubicBezTo>
                    <a:pt x="88" y="1306"/>
                    <a:pt x="79" y="1263"/>
                    <a:pt x="79" y="1252"/>
                  </a:cubicBezTo>
                  <a:cubicBezTo>
                    <a:pt x="79" y="1222"/>
                    <a:pt x="110" y="1233"/>
                    <a:pt x="101" y="1206"/>
                  </a:cubicBezTo>
                  <a:cubicBezTo>
                    <a:pt x="101" y="1206"/>
                    <a:pt x="101" y="1206"/>
                    <a:pt x="100" y="1206"/>
                  </a:cubicBezTo>
                  <a:close/>
                  <a:moveTo>
                    <a:pt x="41" y="2521"/>
                  </a:moveTo>
                  <a:cubicBezTo>
                    <a:pt x="44" y="2521"/>
                    <a:pt x="48" y="2526"/>
                    <a:pt x="48" y="2534"/>
                  </a:cubicBezTo>
                  <a:cubicBezTo>
                    <a:pt x="46" y="2539"/>
                    <a:pt x="43" y="2546"/>
                    <a:pt x="41" y="2546"/>
                  </a:cubicBezTo>
                  <a:cubicBezTo>
                    <a:pt x="39" y="2546"/>
                    <a:pt x="38" y="2543"/>
                    <a:pt x="37" y="2535"/>
                  </a:cubicBezTo>
                  <a:cubicBezTo>
                    <a:pt x="36" y="2525"/>
                    <a:pt x="39" y="2521"/>
                    <a:pt x="41" y="2521"/>
                  </a:cubicBezTo>
                  <a:close/>
                  <a:moveTo>
                    <a:pt x="86" y="2974"/>
                  </a:moveTo>
                  <a:cubicBezTo>
                    <a:pt x="90" y="2974"/>
                    <a:pt x="94" y="2980"/>
                    <a:pt x="92" y="2998"/>
                  </a:cubicBezTo>
                  <a:cubicBezTo>
                    <a:pt x="90" y="3004"/>
                    <a:pt x="86" y="3011"/>
                    <a:pt x="82" y="3011"/>
                  </a:cubicBezTo>
                  <a:cubicBezTo>
                    <a:pt x="82" y="3011"/>
                    <a:pt x="82" y="3011"/>
                    <a:pt x="82" y="3011"/>
                  </a:cubicBezTo>
                  <a:cubicBezTo>
                    <a:pt x="76" y="3011"/>
                    <a:pt x="70" y="2998"/>
                    <a:pt x="74" y="2986"/>
                  </a:cubicBezTo>
                  <a:cubicBezTo>
                    <a:pt x="77" y="2979"/>
                    <a:pt x="82" y="2974"/>
                    <a:pt x="86" y="2974"/>
                  </a:cubicBezTo>
                  <a:close/>
                  <a:moveTo>
                    <a:pt x="2322" y="3357"/>
                  </a:moveTo>
                  <a:cubicBezTo>
                    <a:pt x="2304" y="3359"/>
                    <a:pt x="2315" y="3382"/>
                    <a:pt x="2321" y="3382"/>
                  </a:cubicBezTo>
                  <a:cubicBezTo>
                    <a:pt x="2323" y="3382"/>
                    <a:pt x="2325" y="3379"/>
                    <a:pt x="2323" y="3370"/>
                  </a:cubicBezTo>
                  <a:cubicBezTo>
                    <a:pt x="2323" y="3366"/>
                    <a:pt x="2323" y="3361"/>
                    <a:pt x="2322" y="3357"/>
                  </a:cubicBezTo>
                  <a:close/>
                  <a:moveTo>
                    <a:pt x="133" y="3384"/>
                  </a:moveTo>
                  <a:cubicBezTo>
                    <a:pt x="132" y="3384"/>
                    <a:pt x="131" y="3384"/>
                    <a:pt x="130" y="3384"/>
                  </a:cubicBezTo>
                  <a:lnTo>
                    <a:pt x="132" y="3396"/>
                  </a:lnTo>
                  <a:lnTo>
                    <a:pt x="139" y="3409"/>
                  </a:lnTo>
                  <a:cubicBezTo>
                    <a:pt x="144" y="3393"/>
                    <a:pt x="142" y="3384"/>
                    <a:pt x="133" y="3384"/>
                  </a:cubicBezTo>
                  <a:close/>
                  <a:moveTo>
                    <a:pt x="2327" y="3707"/>
                  </a:moveTo>
                  <a:lnTo>
                    <a:pt x="2327" y="3707"/>
                  </a:lnTo>
                  <a:cubicBezTo>
                    <a:pt x="2329" y="3727"/>
                    <a:pt x="2325" y="3733"/>
                    <a:pt x="2317" y="3734"/>
                  </a:cubicBezTo>
                  <a:lnTo>
                    <a:pt x="2316" y="3721"/>
                  </a:lnTo>
                  <a:cubicBezTo>
                    <a:pt x="2319" y="3714"/>
                    <a:pt x="2323" y="3708"/>
                    <a:pt x="2327" y="3707"/>
                  </a:cubicBezTo>
                  <a:close/>
                  <a:moveTo>
                    <a:pt x="188" y="3767"/>
                  </a:moveTo>
                  <a:lnTo>
                    <a:pt x="188" y="3767"/>
                  </a:lnTo>
                  <a:lnTo>
                    <a:pt x="188" y="3767"/>
                  </a:lnTo>
                  <a:cubicBezTo>
                    <a:pt x="188" y="3767"/>
                    <a:pt x="188" y="3768"/>
                    <a:pt x="188" y="3768"/>
                  </a:cubicBezTo>
                  <a:lnTo>
                    <a:pt x="188" y="3768"/>
                  </a:lnTo>
                  <a:cubicBezTo>
                    <a:pt x="188" y="3768"/>
                    <a:pt x="188" y="3767"/>
                    <a:pt x="188" y="3767"/>
                  </a:cubicBezTo>
                  <a:close/>
                  <a:moveTo>
                    <a:pt x="251" y="4160"/>
                  </a:moveTo>
                  <a:cubicBezTo>
                    <a:pt x="251" y="4161"/>
                    <a:pt x="251" y="4162"/>
                    <a:pt x="251" y="4163"/>
                  </a:cubicBezTo>
                  <a:lnTo>
                    <a:pt x="251" y="4163"/>
                  </a:lnTo>
                  <a:cubicBezTo>
                    <a:pt x="251" y="4163"/>
                    <a:pt x="251" y="4163"/>
                    <a:pt x="251" y="4163"/>
                  </a:cubicBezTo>
                  <a:cubicBezTo>
                    <a:pt x="251" y="4162"/>
                    <a:pt x="251" y="4161"/>
                    <a:pt x="251" y="4160"/>
                  </a:cubicBezTo>
                  <a:close/>
                  <a:moveTo>
                    <a:pt x="270" y="4316"/>
                  </a:moveTo>
                  <a:cubicBezTo>
                    <a:pt x="273" y="4316"/>
                    <a:pt x="277" y="4320"/>
                    <a:pt x="279" y="4328"/>
                  </a:cubicBezTo>
                  <a:cubicBezTo>
                    <a:pt x="282" y="4344"/>
                    <a:pt x="280" y="4352"/>
                    <a:pt x="277" y="4352"/>
                  </a:cubicBezTo>
                  <a:cubicBezTo>
                    <a:pt x="274" y="4352"/>
                    <a:pt x="270" y="4345"/>
                    <a:pt x="267" y="4331"/>
                  </a:cubicBezTo>
                  <a:cubicBezTo>
                    <a:pt x="265" y="4321"/>
                    <a:pt x="268" y="4316"/>
                    <a:pt x="270" y="4316"/>
                  </a:cubicBezTo>
                  <a:close/>
                  <a:moveTo>
                    <a:pt x="301" y="4413"/>
                  </a:moveTo>
                  <a:cubicBezTo>
                    <a:pt x="301" y="4414"/>
                    <a:pt x="302" y="4416"/>
                    <a:pt x="302" y="4417"/>
                  </a:cubicBezTo>
                  <a:cubicBezTo>
                    <a:pt x="302" y="4416"/>
                    <a:pt x="302" y="4415"/>
                    <a:pt x="301" y="4413"/>
                  </a:cubicBezTo>
                  <a:close/>
                  <a:moveTo>
                    <a:pt x="341" y="4553"/>
                  </a:moveTo>
                  <a:cubicBezTo>
                    <a:pt x="341" y="4555"/>
                    <a:pt x="342" y="4558"/>
                    <a:pt x="342" y="4560"/>
                  </a:cubicBezTo>
                  <a:lnTo>
                    <a:pt x="342" y="4560"/>
                  </a:lnTo>
                  <a:cubicBezTo>
                    <a:pt x="342" y="4557"/>
                    <a:pt x="341" y="4554"/>
                    <a:pt x="341" y="4553"/>
                  </a:cubicBezTo>
                  <a:close/>
                  <a:moveTo>
                    <a:pt x="2323" y="4675"/>
                  </a:moveTo>
                  <a:lnTo>
                    <a:pt x="2323" y="4675"/>
                  </a:lnTo>
                  <a:lnTo>
                    <a:pt x="2323" y="4675"/>
                  </a:lnTo>
                  <a:cubicBezTo>
                    <a:pt x="2323" y="4675"/>
                    <a:pt x="2323" y="4675"/>
                    <a:pt x="2323" y="4675"/>
                  </a:cubicBezTo>
                  <a:close/>
                  <a:moveTo>
                    <a:pt x="409" y="4805"/>
                  </a:moveTo>
                  <a:cubicBezTo>
                    <a:pt x="409" y="4805"/>
                    <a:pt x="409" y="4805"/>
                    <a:pt x="409" y="4805"/>
                  </a:cubicBezTo>
                  <a:cubicBezTo>
                    <a:pt x="409" y="4805"/>
                    <a:pt x="409" y="4805"/>
                    <a:pt x="409" y="4805"/>
                  </a:cubicBezTo>
                  <a:close/>
                  <a:moveTo>
                    <a:pt x="437" y="4929"/>
                  </a:moveTo>
                  <a:cubicBezTo>
                    <a:pt x="434" y="4929"/>
                    <a:pt x="432" y="4934"/>
                    <a:pt x="435" y="4943"/>
                  </a:cubicBezTo>
                  <a:lnTo>
                    <a:pt x="444" y="4954"/>
                  </a:lnTo>
                  <a:cubicBezTo>
                    <a:pt x="446" y="4937"/>
                    <a:pt x="441" y="4929"/>
                    <a:pt x="437" y="4929"/>
                  </a:cubicBezTo>
                  <a:close/>
                  <a:moveTo>
                    <a:pt x="498" y="5140"/>
                  </a:moveTo>
                  <a:lnTo>
                    <a:pt x="498" y="5140"/>
                  </a:lnTo>
                  <a:cubicBezTo>
                    <a:pt x="498" y="5140"/>
                    <a:pt x="498" y="5140"/>
                    <a:pt x="498" y="5140"/>
                  </a:cubicBezTo>
                  <a:cubicBezTo>
                    <a:pt x="498" y="5140"/>
                    <a:pt x="498" y="5140"/>
                    <a:pt x="498" y="5140"/>
                  </a:cubicBezTo>
                  <a:close/>
                  <a:moveTo>
                    <a:pt x="833" y="6174"/>
                  </a:moveTo>
                  <a:cubicBezTo>
                    <a:pt x="833" y="6174"/>
                    <a:pt x="833" y="6174"/>
                    <a:pt x="833" y="6174"/>
                  </a:cubicBezTo>
                  <a:cubicBezTo>
                    <a:pt x="833" y="6174"/>
                    <a:pt x="833" y="6174"/>
                    <a:pt x="833" y="6174"/>
                  </a:cubicBezTo>
                  <a:close/>
                  <a:moveTo>
                    <a:pt x="1943" y="6467"/>
                  </a:moveTo>
                  <a:cubicBezTo>
                    <a:pt x="1945" y="6467"/>
                    <a:pt x="1946" y="6468"/>
                    <a:pt x="1946" y="6471"/>
                  </a:cubicBezTo>
                  <a:cubicBezTo>
                    <a:pt x="1947" y="6479"/>
                    <a:pt x="1938" y="6490"/>
                    <a:pt x="1931" y="6499"/>
                  </a:cubicBezTo>
                  <a:cubicBezTo>
                    <a:pt x="1928" y="6495"/>
                    <a:pt x="1923" y="6491"/>
                    <a:pt x="1930" y="6481"/>
                  </a:cubicBezTo>
                  <a:cubicBezTo>
                    <a:pt x="1935" y="6475"/>
                    <a:pt x="1940" y="6467"/>
                    <a:pt x="1943" y="6467"/>
                  </a:cubicBezTo>
                  <a:close/>
                  <a:moveTo>
                    <a:pt x="1832" y="6560"/>
                  </a:moveTo>
                  <a:cubicBezTo>
                    <a:pt x="1822" y="6560"/>
                    <a:pt x="1809" y="6572"/>
                    <a:pt x="1823" y="6572"/>
                  </a:cubicBezTo>
                  <a:cubicBezTo>
                    <a:pt x="1824" y="6572"/>
                    <a:pt x="1827" y="6572"/>
                    <a:pt x="1829" y="6572"/>
                  </a:cubicBezTo>
                  <a:cubicBezTo>
                    <a:pt x="1833" y="6571"/>
                    <a:pt x="1838" y="6570"/>
                    <a:pt x="1842" y="6569"/>
                  </a:cubicBezTo>
                  <a:cubicBezTo>
                    <a:pt x="1841" y="6563"/>
                    <a:pt x="1837" y="6560"/>
                    <a:pt x="1832" y="6560"/>
                  </a:cubicBezTo>
                  <a:close/>
                  <a:moveTo>
                    <a:pt x="1596" y="6585"/>
                  </a:moveTo>
                  <a:cubicBezTo>
                    <a:pt x="1603" y="6585"/>
                    <a:pt x="1608" y="6587"/>
                    <a:pt x="1602" y="6592"/>
                  </a:cubicBezTo>
                  <a:cubicBezTo>
                    <a:pt x="1596" y="6598"/>
                    <a:pt x="1583" y="6598"/>
                    <a:pt x="1572" y="6600"/>
                  </a:cubicBezTo>
                  <a:cubicBezTo>
                    <a:pt x="1572" y="6596"/>
                    <a:pt x="1569" y="6589"/>
                    <a:pt x="1583" y="6587"/>
                  </a:cubicBezTo>
                  <a:cubicBezTo>
                    <a:pt x="1587" y="6586"/>
                    <a:pt x="1592" y="6585"/>
                    <a:pt x="1596" y="6585"/>
                  </a:cubicBezTo>
                  <a:close/>
                  <a:moveTo>
                    <a:pt x="1135" y="6688"/>
                  </a:moveTo>
                  <a:cubicBezTo>
                    <a:pt x="1134" y="6688"/>
                    <a:pt x="1133" y="6688"/>
                    <a:pt x="1132" y="6689"/>
                  </a:cubicBezTo>
                  <a:lnTo>
                    <a:pt x="1132" y="6689"/>
                  </a:lnTo>
                  <a:cubicBezTo>
                    <a:pt x="1133" y="6688"/>
                    <a:pt x="1134" y="6688"/>
                    <a:pt x="1135" y="6688"/>
                  </a:cubicBezTo>
                  <a:close/>
                  <a:moveTo>
                    <a:pt x="553" y="1"/>
                  </a:moveTo>
                  <a:cubicBezTo>
                    <a:pt x="540" y="7"/>
                    <a:pt x="527" y="13"/>
                    <a:pt x="519" y="21"/>
                  </a:cubicBezTo>
                  <a:cubicBezTo>
                    <a:pt x="512" y="27"/>
                    <a:pt x="507" y="30"/>
                    <a:pt x="504" y="30"/>
                  </a:cubicBezTo>
                  <a:cubicBezTo>
                    <a:pt x="498" y="30"/>
                    <a:pt x="497" y="23"/>
                    <a:pt x="496" y="17"/>
                  </a:cubicBezTo>
                  <a:lnTo>
                    <a:pt x="496" y="17"/>
                  </a:lnTo>
                  <a:cubicBezTo>
                    <a:pt x="497" y="24"/>
                    <a:pt x="484" y="29"/>
                    <a:pt x="470" y="33"/>
                  </a:cubicBezTo>
                  <a:cubicBezTo>
                    <a:pt x="457" y="38"/>
                    <a:pt x="444" y="44"/>
                    <a:pt x="446" y="49"/>
                  </a:cubicBezTo>
                  <a:cubicBezTo>
                    <a:pt x="433" y="49"/>
                    <a:pt x="420" y="49"/>
                    <a:pt x="403" y="57"/>
                  </a:cubicBezTo>
                  <a:cubicBezTo>
                    <a:pt x="407" y="64"/>
                    <a:pt x="397" y="66"/>
                    <a:pt x="385" y="76"/>
                  </a:cubicBezTo>
                  <a:cubicBezTo>
                    <a:pt x="369" y="88"/>
                    <a:pt x="365" y="101"/>
                    <a:pt x="352" y="113"/>
                  </a:cubicBezTo>
                  <a:cubicBezTo>
                    <a:pt x="348" y="116"/>
                    <a:pt x="305" y="123"/>
                    <a:pt x="305" y="140"/>
                  </a:cubicBezTo>
                  <a:cubicBezTo>
                    <a:pt x="305" y="145"/>
                    <a:pt x="336" y="143"/>
                    <a:pt x="314" y="156"/>
                  </a:cubicBezTo>
                  <a:cubicBezTo>
                    <a:pt x="300" y="164"/>
                    <a:pt x="296" y="163"/>
                    <a:pt x="292" y="180"/>
                  </a:cubicBezTo>
                  <a:lnTo>
                    <a:pt x="292" y="180"/>
                  </a:lnTo>
                  <a:cubicBezTo>
                    <a:pt x="292" y="180"/>
                    <a:pt x="292" y="180"/>
                    <a:pt x="292" y="180"/>
                  </a:cubicBezTo>
                  <a:lnTo>
                    <a:pt x="292" y="180"/>
                  </a:lnTo>
                  <a:cubicBezTo>
                    <a:pt x="292" y="180"/>
                    <a:pt x="292" y="180"/>
                    <a:pt x="292" y="180"/>
                  </a:cubicBezTo>
                  <a:cubicBezTo>
                    <a:pt x="292" y="180"/>
                    <a:pt x="292" y="180"/>
                    <a:pt x="292" y="180"/>
                  </a:cubicBezTo>
                  <a:lnTo>
                    <a:pt x="292" y="180"/>
                  </a:lnTo>
                  <a:cubicBezTo>
                    <a:pt x="292" y="180"/>
                    <a:pt x="292" y="194"/>
                    <a:pt x="291" y="195"/>
                  </a:cubicBezTo>
                  <a:cubicBezTo>
                    <a:pt x="290" y="195"/>
                    <a:pt x="290" y="195"/>
                    <a:pt x="289" y="195"/>
                  </a:cubicBezTo>
                  <a:cubicBezTo>
                    <a:pt x="282" y="195"/>
                    <a:pt x="285" y="175"/>
                    <a:pt x="280" y="175"/>
                  </a:cubicBezTo>
                  <a:cubicBezTo>
                    <a:pt x="280" y="175"/>
                    <a:pt x="279" y="175"/>
                    <a:pt x="279" y="175"/>
                  </a:cubicBezTo>
                  <a:cubicBezTo>
                    <a:pt x="276" y="176"/>
                    <a:pt x="273" y="189"/>
                    <a:pt x="273" y="190"/>
                  </a:cubicBezTo>
                  <a:cubicBezTo>
                    <a:pt x="271" y="200"/>
                    <a:pt x="267" y="203"/>
                    <a:pt x="261" y="213"/>
                  </a:cubicBezTo>
                  <a:lnTo>
                    <a:pt x="261" y="213"/>
                  </a:lnTo>
                  <a:cubicBezTo>
                    <a:pt x="266" y="205"/>
                    <a:pt x="260" y="206"/>
                    <a:pt x="258" y="204"/>
                  </a:cubicBezTo>
                  <a:lnTo>
                    <a:pt x="258" y="204"/>
                  </a:lnTo>
                  <a:cubicBezTo>
                    <a:pt x="262" y="208"/>
                    <a:pt x="249" y="220"/>
                    <a:pt x="244" y="229"/>
                  </a:cubicBezTo>
                  <a:cubicBezTo>
                    <a:pt x="246" y="229"/>
                    <a:pt x="249" y="230"/>
                    <a:pt x="247" y="234"/>
                  </a:cubicBezTo>
                  <a:cubicBezTo>
                    <a:pt x="242" y="247"/>
                    <a:pt x="233" y="265"/>
                    <a:pt x="227" y="265"/>
                  </a:cubicBezTo>
                  <a:cubicBezTo>
                    <a:pt x="227" y="265"/>
                    <a:pt x="226" y="265"/>
                    <a:pt x="226" y="265"/>
                  </a:cubicBezTo>
                  <a:cubicBezTo>
                    <a:pt x="226" y="265"/>
                    <a:pt x="225" y="265"/>
                    <a:pt x="225" y="265"/>
                  </a:cubicBezTo>
                  <a:cubicBezTo>
                    <a:pt x="215" y="265"/>
                    <a:pt x="199" y="297"/>
                    <a:pt x="207" y="300"/>
                  </a:cubicBezTo>
                  <a:cubicBezTo>
                    <a:pt x="204" y="312"/>
                    <a:pt x="188" y="336"/>
                    <a:pt x="196" y="339"/>
                  </a:cubicBezTo>
                  <a:cubicBezTo>
                    <a:pt x="180" y="364"/>
                    <a:pt x="141" y="422"/>
                    <a:pt x="155" y="451"/>
                  </a:cubicBezTo>
                  <a:cubicBezTo>
                    <a:pt x="151" y="450"/>
                    <a:pt x="149" y="450"/>
                    <a:pt x="147" y="450"/>
                  </a:cubicBezTo>
                  <a:cubicBezTo>
                    <a:pt x="127" y="450"/>
                    <a:pt x="156" y="498"/>
                    <a:pt x="148" y="509"/>
                  </a:cubicBezTo>
                  <a:cubicBezTo>
                    <a:pt x="141" y="519"/>
                    <a:pt x="127" y="523"/>
                    <a:pt x="131" y="547"/>
                  </a:cubicBezTo>
                  <a:cubicBezTo>
                    <a:pt x="131" y="554"/>
                    <a:pt x="146" y="584"/>
                    <a:pt x="148" y="584"/>
                  </a:cubicBezTo>
                  <a:cubicBezTo>
                    <a:pt x="148" y="584"/>
                    <a:pt x="148" y="584"/>
                    <a:pt x="148" y="584"/>
                  </a:cubicBezTo>
                  <a:lnTo>
                    <a:pt x="148" y="584"/>
                  </a:lnTo>
                  <a:cubicBezTo>
                    <a:pt x="140" y="593"/>
                    <a:pt x="133" y="576"/>
                    <a:pt x="130" y="610"/>
                  </a:cubicBezTo>
                  <a:cubicBezTo>
                    <a:pt x="129" y="629"/>
                    <a:pt x="141" y="614"/>
                    <a:pt x="138" y="635"/>
                  </a:cubicBezTo>
                  <a:cubicBezTo>
                    <a:pt x="135" y="635"/>
                    <a:pt x="129" y="632"/>
                    <a:pt x="124" y="632"/>
                  </a:cubicBezTo>
                  <a:cubicBezTo>
                    <a:pt x="121" y="632"/>
                    <a:pt x="118" y="633"/>
                    <a:pt x="116" y="637"/>
                  </a:cubicBezTo>
                  <a:cubicBezTo>
                    <a:pt x="112" y="645"/>
                    <a:pt x="110" y="670"/>
                    <a:pt x="116" y="671"/>
                  </a:cubicBezTo>
                  <a:cubicBezTo>
                    <a:pt x="121" y="672"/>
                    <a:pt x="116" y="713"/>
                    <a:pt x="115" y="720"/>
                  </a:cubicBezTo>
                  <a:cubicBezTo>
                    <a:pt x="114" y="732"/>
                    <a:pt x="111" y="769"/>
                    <a:pt x="103" y="773"/>
                  </a:cubicBezTo>
                  <a:cubicBezTo>
                    <a:pt x="93" y="780"/>
                    <a:pt x="85" y="794"/>
                    <a:pt x="87" y="820"/>
                  </a:cubicBezTo>
                  <a:cubicBezTo>
                    <a:pt x="89" y="831"/>
                    <a:pt x="95" y="833"/>
                    <a:pt x="94" y="848"/>
                  </a:cubicBezTo>
                  <a:cubicBezTo>
                    <a:pt x="93" y="862"/>
                    <a:pt x="88" y="877"/>
                    <a:pt x="85" y="890"/>
                  </a:cubicBezTo>
                  <a:cubicBezTo>
                    <a:pt x="84" y="892"/>
                    <a:pt x="71" y="945"/>
                    <a:pt x="75" y="945"/>
                  </a:cubicBezTo>
                  <a:cubicBezTo>
                    <a:pt x="75" y="945"/>
                    <a:pt x="75" y="945"/>
                    <a:pt x="75" y="945"/>
                  </a:cubicBezTo>
                  <a:cubicBezTo>
                    <a:pt x="77" y="943"/>
                    <a:pt x="78" y="943"/>
                    <a:pt x="79" y="943"/>
                  </a:cubicBezTo>
                  <a:cubicBezTo>
                    <a:pt x="88" y="943"/>
                    <a:pt x="75" y="986"/>
                    <a:pt x="73" y="1001"/>
                  </a:cubicBezTo>
                  <a:cubicBezTo>
                    <a:pt x="71" y="1015"/>
                    <a:pt x="69" y="1029"/>
                    <a:pt x="69" y="1043"/>
                  </a:cubicBezTo>
                  <a:cubicBezTo>
                    <a:pt x="69" y="1052"/>
                    <a:pt x="69" y="1054"/>
                    <a:pt x="70" y="1054"/>
                  </a:cubicBezTo>
                  <a:cubicBezTo>
                    <a:pt x="71" y="1054"/>
                    <a:pt x="71" y="1053"/>
                    <a:pt x="72" y="1053"/>
                  </a:cubicBezTo>
                  <a:cubicBezTo>
                    <a:pt x="73" y="1053"/>
                    <a:pt x="73" y="1053"/>
                    <a:pt x="73" y="1053"/>
                  </a:cubicBezTo>
                  <a:lnTo>
                    <a:pt x="73" y="1053"/>
                  </a:lnTo>
                  <a:cubicBezTo>
                    <a:pt x="75" y="1053"/>
                    <a:pt x="69" y="1076"/>
                    <a:pt x="69" y="1078"/>
                  </a:cubicBezTo>
                  <a:cubicBezTo>
                    <a:pt x="68" y="1088"/>
                    <a:pt x="67" y="1097"/>
                    <a:pt x="68" y="1106"/>
                  </a:cubicBezTo>
                  <a:cubicBezTo>
                    <a:pt x="68" y="1117"/>
                    <a:pt x="72" y="1149"/>
                    <a:pt x="65" y="1149"/>
                  </a:cubicBezTo>
                  <a:cubicBezTo>
                    <a:pt x="55" y="1149"/>
                    <a:pt x="52" y="1174"/>
                    <a:pt x="52" y="1191"/>
                  </a:cubicBezTo>
                  <a:cubicBezTo>
                    <a:pt x="53" y="1208"/>
                    <a:pt x="63" y="1192"/>
                    <a:pt x="61" y="1213"/>
                  </a:cubicBezTo>
                  <a:cubicBezTo>
                    <a:pt x="59" y="1213"/>
                    <a:pt x="57" y="1212"/>
                    <a:pt x="55" y="1212"/>
                  </a:cubicBezTo>
                  <a:cubicBezTo>
                    <a:pt x="52" y="1212"/>
                    <a:pt x="49" y="1215"/>
                    <a:pt x="48" y="1225"/>
                  </a:cubicBezTo>
                  <a:cubicBezTo>
                    <a:pt x="47" y="1231"/>
                    <a:pt x="48" y="1233"/>
                    <a:pt x="51" y="1233"/>
                  </a:cubicBezTo>
                  <a:cubicBezTo>
                    <a:pt x="57" y="1233"/>
                    <a:pt x="76" y="1204"/>
                    <a:pt x="79" y="1193"/>
                  </a:cubicBezTo>
                  <a:cubicBezTo>
                    <a:pt x="82" y="1177"/>
                    <a:pt x="80" y="1151"/>
                    <a:pt x="89" y="1151"/>
                  </a:cubicBezTo>
                  <a:cubicBezTo>
                    <a:pt x="90" y="1151"/>
                    <a:pt x="90" y="1151"/>
                    <a:pt x="90" y="1151"/>
                  </a:cubicBezTo>
                  <a:cubicBezTo>
                    <a:pt x="93" y="1141"/>
                    <a:pt x="91" y="1114"/>
                    <a:pt x="99" y="1114"/>
                  </a:cubicBezTo>
                  <a:cubicBezTo>
                    <a:pt x="99" y="1114"/>
                    <a:pt x="99" y="1114"/>
                    <a:pt x="100" y="1114"/>
                  </a:cubicBezTo>
                  <a:cubicBezTo>
                    <a:pt x="99" y="1114"/>
                    <a:pt x="99" y="1114"/>
                    <a:pt x="99" y="1114"/>
                  </a:cubicBezTo>
                  <a:cubicBezTo>
                    <a:pt x="96" y="1114"/>
                    <a:pt x="90" y="1117"/>
                    <a:pt x="86" y="1117"/>
                  </a:cubicBezTo>
                  <a:cubicBezTo>
                    <a:pt x="82" y="1117"/>
                    <a:pt x="80" y="1115"/>
                    <a:pt x="80" y="1109"/>
                  </a:cubicBezTo>
                  <a:cubicBezTo>
                    <a:pt x="81" y="1095"/>
                    <a:pt x="99" y="1074"/>
                    <a:pt x="96" y="1058"/>
                  </a:cubicBezTo>
                  <a:cubicBezTo>
                    <a:pt x="96" y="1057"/>
                    <a:pt x="95" y="1056"/>
                    <a:pt x="94" y="1056"/>
                  </a:cubicBezTo>
                  <a:cubicBezTo>
                    <a:pt x="92" y="1056"/>
                    <a:pt x="89" y="1059"/>
                    <a:pt x="88" y="1060"/>
                  </a:cubicBezTo>
                  <a:cubicBezTo>
                    <a:pt x="82" y="1059"/>
                    <a:pt x="84" y="1043"/>
                    <a:pt x="85" y="1034"/>
                  </a:cubicBezTo>
                  <a:cubicBezTo>
                    <a:pt x="86" y="1023"/>
                    <a:pt x="90" y="1004"/>
                    <a:pt x="95" y="1004"/>
                  </a:cubicBezTo>
                  <a:cubicBezTo>
                    <a:pt x="96" y="1004"/>
                    <a:pt x="97" y="1005"/>
                    <a:pt x="99" y="1007"/>
                  </a:cubicBezTo>
                  <a:cubicBezTo>
                    <a:pt x="104" y="1014"/>
                    <a:pt x="101" y="1049"/>
                    <a:pt x="108" y="1049"/>
                  </a:cubicBezTo>
                  <a:cubicBezTo>
                    <a:pt x="108" y="1049"/>
                    <a:pt x="109" y="1048"/>
                    <a:pt x="110" y="1048"/>
                  </a:cubicBezTo>
                  <a:cubicBezTo>
                    <a:pt x="122" y="1038"/>
                    <a:pt x="121" y="1019"/>
                    <a:pt x="114" y="1011"/>
                  </a:cubicBezTo>
                  <a:cubicBezTo>
                    <a:pt x="103" y="1000"/>
                    <a:pt x="113" y="938"/>
                    <a:pt x="125" y="935"/>
                  </a:cubicBezTo>
                  <a:lnTo>
                    <a:pt x="125" y="935"/>
                  </a:lnTo>
                  <a:cubicBezTo>
                    <a:pt x="124" y="935"/>
                    <a:pt x="123" y="935"/>
                    <a:pt x="121" y="935"/>
                  </a:cubicBezTo>
                  <a:cubicBezTo>
                    <a:pt x="117" y="935"/>
                    <a:pt x="113" y="934"/>
                    <a:pt x="114" y="928"/>
                  </a:cubicBezTo>
                  <a:cubicBezTo>
                    <a:pt x="114" y="916"/>
                    <a:pt x="117" y="895"/>
                    <a:pt x="110" y="893"/>
                  </a:cubicBezTo>
                  <a:lnTo>
                    <a:pt x="110" y="893"/>
                  </a:lnTo>
                  <a:cubicBezTo>
                    <a:pt x="110" y="893"/>
                    <a:pt x="110" y="893"/>
                    <a:pt x="111" y="893"/>
                  </a:cubicBezTo>
                  <a:cubicBezTo>
                    <a:pt x="125" y="893"/>
                    <a:pt x="138" y="798"/>
                    <a:pt x="141" y="777"/>
                  </a:cubicBezTo>
                  <a:cubicBezTo>
                    <a:pt x="146" y="735"/>
                    <a:pt x="142" y="708"/>
                    <a:pt x="133" y="677"/>
                  </a:cubicBezTo>
                  <a:lnTo>
                    <a:pt x="133" y="677"/>
                  </a:lnTo>
                  <a:cubicBezTo>
                    <a:pt x="136" y="684"/>
                    <a:pt x="141" y="699"/>
                    <a:pt x="145" y="699"/>
                  </a:cubicBezTo>
                  <a:cubicBezTo>
                    <a:pt x="146" y="699"/>
                    <a:pt x="147" y="699"/>
                    <a:pt x="148" y="697"/>
                  </a:cubicBezTo>
                  <a:cubicBezTo>
                    <a:pt x="148" y="697"/>
                    <a:pt x="148" y="681"/>
                    <a:pt x="148" y="681"/>
                  </a:cubicBezTo>
                  <a:cubicBezTo>
                    <a:pt x="149" y="677"/>
                    <a:pt x="149" y="677"/>
                    <a:pt x="150" y="677"/>
                  </a:cubicBezTo>
                  <a:cubicBezTo>
                    <a:pt x="150" y="677"/>
                    <a:pt x="150" y="677"/>
                    <a:pt x="151" y="677"/>
                  </a:cubicBezTo>
                  <a:cubicBezTo>
                    <a:pt x="151" y="677"/>
                    <a:pt x="152" y="677"/>
                    <a:pt x="154" y="676"/>
                  </a:cubicBezTo>
                  <a:cubicBezTo>
                    <a:pt x="162" y="670"/>
                    <a:pt x="167" y="656"/>
                    <a:pt x="157" y="652"/>
                  </a:cubicBezTo>
                  <a:cubicBezTo>
                    <a:pt x="151" y="650"/>
                    <a:pt x="148" y="653"/>
                    <a:pt x="149" y="635"/>
                  </a:cubicBezTo>
                  <a:cubicBezTo>
                    <a:pt x="151" y="627"/>
                    <a:pt x="152" y="615"/>
                    <a:pt x="155" y="608"/>
                  </a:cubicBezTo>
                  <a:cubicBezTo>
                    <a:pt x="156" y="601"/>
                    <a:pt x="160" y="603"/>
                    <a:pt x="161" y="598"/>
                  </a:cubicBezTo>
                  <a:cubicBezTo>
                    <a:pt x="163" y="583"/>
                    <a:pt x="164" y="568"/>
                    <a:pt x="168" y="553"/>
                  </a:cubicBezTo>
                  <a:cubicBezTo>
                    <a:pt x="170" y="539"/>
                    <a:pt x="165" y="534"/>
                    <a:pt x="159" y="534"/>
                  </a:cubicBezTo>
                  <a:cubicBezTo>
                    <a:pt x="155" y="534"/>
                    <a:pt x="152" y="536"/>
                    <a:pt x="150" y="539"/>
                  </a:cubicBezTo>
                  <a:lnTo>
                    <a:pt x="150" y="539"/>
                  </a:lnTo>
                  <a:cubicBezTo>
                    <a:pt x="154" y="526"/>
                    <a:pt x="175" y="501"/>
                    <a:pt x="182" y="489"/>
                  </a:cubicBezTo>
                  <a:cubicBezTo>
                    <a:pt x="186" y="480"/>
                    <a:pt x="190" y="472"/>
                    <a:pt x="187" y="472"/>
                  </a:cubicBezTo>
                  <a:lnTo>
                    <a:pt x="187" y="472"/>
                  </a:lnTo>
                  <a:cubicBezTo>
                    <a:pt x="186" y="472"/>
                    <a:pt x="184" y="474"/>
                    <a:pt x="181" y="477"/>
                  </a:cubicBezTo>
                  <a:cubicBezTo>
                    <a:pt x="177" y="481"/>
                    <a:pt x="172" y="486"/>
                    <a:pt x="169" y="486"/>
                  </a:cubicBezTo>
                  <a:cubicBezTo>
                    <a:pt x="167" y="486"/>
                    <a:pt x="166" y="483"/>
                    <a:pt x="171" y="472"/>
                  </a:cubicBezTo>
                  <a:cubicBezTo>
                    <a:pt x="177" y="459"/>
                    <a:pt x="183" y="449"/>
                    <a:pt x="190" y="440"/>
                  </a:cubicBezTo>
                  <a:cubicBezTo>
                    <a:pt x="191" y="439"/>
                    <a:pt x="198" y="432"/>
                    <a:pt x="199" y="429"/>
                  </a:cubicBezTo>
                  <a:lnTo>
                    <a:pt x="199" y="429"/>
                  </a:lnTo>
                  <a:cubicBezTo>
                    <a:pt x="198" y="432"/>
                    <a:pt x="193" y="433"/>
                    <a:pt x="189" y="433"/>
                  </a:cubicBezTo>
                  <a:cubicBezTo>
                    <a:pt x="185" y="433"/>
                    <a:pt x="182" y="432"/>
                    <a:pt x="182" y="430"/>
                  </a:cubicBezTo>
                  <a:cubicBezTo>
                    <a:pt x="179" y="426"/>
                    <a:pt x="204" y="402"/>
                    <a:pt x="206" y="400"/>
                  </a:cubicBezTo>
                  <a:cubicBezTo>
                    <a:pt x="216" y="390"/>
                    <a:pt x="218" y="386"/>
                    <a:pt x="216" y="386"/>
                  </a:cubicBezTo>
                  <a:lnTo>
                    <a:pt x="216" y="386"/>
                  </a:lnTo>
                  <a:cubicBezTo>
                    <a:pt x="212" y="386"/>
                    <a:pt x="190" y="402"/>
                    <a:pt x="189" y="402"/>
                  </a:cubicBezTo>
                  <a:cubicBezTo>
                    <a:pt x="189" y="402"/>
                    <a:pt x="189" y="401"/>
                    <a:pt x="189" y="401"/>
                  </a:cubicBezTo>
                  <a:cubicBezTo>
                    <a:pt x="187" y="394"/>
                    <a:pt x="221" y="364"/>
                    <a:pt x="210" y="360"/>
                  </a:cubicBezTo>
                  <a:lnTo>
                    <a:pt x="210" y="360"/>
                  </a:lnTo>
                  <a:cubicBezTo>
                    <a:pt x="211" y="360"/>
                    <a:pt x="211" y="360"/>
                    <a:pt x="211" y="360"/>
                  </a:cubicBezTo>
                  <a:cubicBezTo>
                    <a:pt x="220" y="360"/>
                    <a:pt x="253" y="277"/>
                    <a:pt x="262" y="263"/>
                  </a:cubicBezTo>
                  <a:cubicBezTo>
                    <a:pt x="270" y="245"/>
                    <a:pt x="278" y="229"/>
                    <a:pt x="286" y="213"/>
                  </a:cubicBezTo>
                  <a:cubicBezTo>
                    <a:pt x="293" y="201"/>
                    <a:pt x="307" y="199"/>
                    <a:pt x="311" y="188"/>
                  </a:cubicBezTo>
                  <a:cubicBezTo>
                    <a:pt x="313" y="182"/>
                    <a:pt x="314" y="165"/>
                    <a:pt x="320" y="159"/>
                  </a:cubicBezTo>
                  <a:lnTo>
                    <a:pt x="320" y="159"/>
                  </a:lnTo>
                  <a:cubicBezTo>
                    <a:pt x="319" y="161"/>
                    <a:pt x="319" y="182"/>
                    <a:pt x="324" y="182"/>
                  </a:cubicBezTo>
                  <a:cubicBezTo>
                    <a:pt x="326" y="182"/>
                    <a:pt x="328" y="180"/>
                    <a:pt x="331" y="173"/>
                  </a:cubicBezTo>
                  <a:cubicBezTo>
                    <a:pt x="336" y="161"/>
                    <a:pt x="350" y="146"/>
                    <a:pt x="346" y="140"/>
                  </a:cubicBezTo>
                  <a:cubicBezTo>
                    <a:pt x="341" y="133"/>
                    <a:pt x="366" y="124"/>
                    <a:pt x="363" y="119"/>
                  </a:cubicBezTo>
                  <a:lnTo>
                    <a:pt x="363" y="119"/>
                  </a:lnTo>
                  <a:cubicBezTo>
                    <a:pt x="365" y="122"/>
                    <a:pt x="368" y="124"/>
                    <a:pt x="372" y="124"/>
                  </a:cubicBezTo>
                  <a:cubicBezTo>
                    <a:pt x="376" y="124"/>
                    <a:pt x="382" y="121"/>
                    <a:pt x="392" y="116"/>
                  </a:cubicBezTo>
                  <a:cubicBezTo>
                    <a:pt x="404" y="110"/>
                    <a:pt x="396" y="87"/>
                    <a:pt x="408" y="76"/>
                  </a:cubicBezTo>
                  <a:cubicBezTo>
                    <a:pt x="418" y="66"/>
                    <a:pt x="427" y="63"/>
                    <a:pt x="434" y="63"/>
                  </a:cubicBezTo>
                  <a:cubicBezTo>
                    <a:pt x="450" y="63"/>
                    <a:pt x="458" y="80"/>
                    <a:pt x="460" y="85"/>
                  </a:cubicBezTo>
                  <a:cubicBezTo>
                    <a:pt x="471" y="70"/>
                    <a:pt x="482" y="57"/>
                    <a:pt x="501" y="43"/>
                  </a:cubicBezTo>
                  <a:cubicBezTo>
                    <a:pt x="510" y="47"/>
                    <a:pt x="517" y="50"/>
                    <a:pt x="529" y="55"/>
                  </a:cubicBezTo>
                  <a:cubicBezTo>
                    <a:pt x="528" y="48"/>
                    <a:pt x="552" y="46"/>
                    <a:pt x="562" y="45"/>
                  </a:cubicBezTo>
                  <a:cubicBezTo>
                    <a:pt x="568" y="44"/>
                    <a:pt x="595" y="34"/>
                    <a:pt x="593" y="31"/>
                  </a:cubicBezTo>
                  <a:lnTo>
                    <a:pt x="593" y="31"/>
                  </a:lnTo>
                  <a:cubicBezTo>
                    <a:pt x="603" y="39"/>
                    <a:pt x="587" y="51"/>
                    <a:pt x="613" y="51"/>
                  </a:cubicBezTo>
                  <a:cubicBezTo>
                    <a:pt x="615" y="51"/>
                    <a:pt x="618" y="51"/>
                    <a:pt x="622" y="50"/>
                  </a:cubicBezTo>
                  <a:cubicBezTo>
                    <a:pt x="650" y="50"/>
                    <a:pt x="657" y="56"/>
                    <a:pt x="653" y="66"/>
                  </a:cubicBezTo>
                  <a:cubicBezTo>
                    <a:pt x="656" y="67"/>
                    <a:pt x="659" y="68"/>
                    <a:pt x="660" y="68"/>
                  </a:cubicBezTo>
                  <a:cubicBezTo>
                    <a:pt x="666" y="68"/>
                    <a:pt x="664" y="63"/>
                    <a:pt x="670" y="62"/>
                  </a:cubicBezTo>
                  <a:cubicBezTo>
                    <a:pt x="671" y="62"/>
                    <a:pt x="672" y="61"/>
                    <a:pt x="673" y="61"/>
                  </a:cubicBezTo>
                  <a:cubicBezTo>
                    <a:pt x="684" y="61"/>
                    <a:pt x="700" y="71"/>
                    <a:pt x="711" y="72"/>
                  </a:cubicBezTo>
                  <a:cubicBezTo>
                    <a:pt x="712" y="73"/>
                    <a:pt x="713" y="73"/>
                    <a:pt x="714" y="73"/>
                  </a:cubicBezTo>
                  <a:cubicBezTo>
                    <a:pt x="721" y="73"/>
                    <a:pt x="718" y="66"/>
                    <a:pt x="725" y="65"/>
                  </a:cubicBezTo>
                  <a:cubicBezTo>
                    <a:pt x="732" y="65"/>
                    <a:pt x="742" y="73"/>
                    <a:pt x="747" y="73"/>
                  </a:cubicBezTo>
                  <a:cubicBezTo>
                    <a:pt x="748" y="73"/>
                    <a:pt x="749" y="73"/>
                    <a:pt x="749" y="72"/>
                  </a:cubicBezTo>
                  <a:lnTo>
                    <a:pt x="749" y="72"/>
                  </a:lnTo>
                  <a:cubicBezTo>
                    <a:pt x="745" y="80"/>
                    <a:pt x="742" y="78"/>
                    <a:pt x="758" y="87"/>
                  </a:cubicBezTo>
                  <a:cubicBezTo>
                    <a:pt x="769" y="93"/>
                    <a:pt x="779" y="101"/>
                    <a:pt x="789" y="107"/>
                  </a:cubicBezTo>
                  <a:cubicBezTo>
                    <a:pt x="788" y="110"/>
                    <a:pt x="786" y="113"/>
                    <a:pt x="781" y="113"/>
                  </a:cubicBezTo>
                  <a:cubicBezTo>
                    <a:pt x="779" y="113"/>
                    <a:pt x="776" y="112"/>
                    <a:pt x="772" y="110"/>
                  </a:cubicBezTo>
                  <a:cubicBezTo>
                    <a:pt x="768" y="109"/>
                    <a:pt x="764" y="105"/>
                    <a:pt x="761" y="105"/>
                  </a:cubicBezTo>
                  <a:cubicBezTo>
                    <a:pt x="760" y="105"/>
                    <a:pt x="759" y="106"/>
                    <a:pt x="759" y="107"/>
                  </a:cubicBezTo>
                  <a:cubicBezTo>
                    <a:pt x="788" y="126"/>
                    <a:pt x="798" y="119"/>
                    <a:pt x="823" y="133"/>
                  </a:cubicBezTo>
                  <a:cubicBezTo>
                    <a:pt x="839" y="141"/>
                    <a:pt x="834" y="142"/>
                    <a:pt x="827" y="142"/>
                  </a:cubicBezTo>
                  <a:cubicBezTo>
                    <a:pt x="824" y="142"/>
                    <a:pt x="820" y="142"/>
                    <a:pt x="819" y="142"/>
                  </a:cubicBezTo>
                  <a:cubicBezTo>
                    <a:pt x="818" y="142"/>
                    <a:pt x="818" y="142"/>
                    <a:pt x="818" y="142"/>
                  </a:cubicBezTo>
                  <a:cubicBezTo>
                    <a:pt x="818" y="142"/>
                    <a:pt x="837" y="153"/>
                    <a:pt x="836" y="153"/>
                  </a:cubicBezTo>
                  <a:cubicBezTo>
                    <a:pt x="849" y="157"/>
                    <a:pt x="851" y="160"/>
                    <a:pt x="856" y="171"/>
                  </a:cubicBezTo>
                  <a:cubicBezTo>
                    <a:pt x="861" y="183"/>
                    <a:pt x="876" y="202"/>
                    <a:pt x="883" y="202"/>
                  </a:cubicBezTo>
                  <a:cubicBezTo>
                    <a:pt x="886" y="202"/>
                    <a:pt x="887" y="200"/>
                    <a:pt x="887" y="195"/>
                  </a:cubicBezTo>
                  <a:cubicBezTo>
                    <a:pt x="892" y="202"/>
                    <a:pt x="896" y="202"/>
                    <a:pt x="898" y="204"/>
                  </a:cubicBezTo>
                  <a:cubicBezTo>
                    <a:pt x="903" y="208"/>
                    <a:pt x="888" y="211"/>
                    <a:pt x="887" y="213"/>
                  </a:cubicBezTo>
                  <a:cubicBezTo>
                    <a:pt x="884" y="216"/>
                    <a:pt x="892" y="222"/>
                    <a:pt x="898" y="226"/>
                  </a:cubicBezTo>
                  <a:cubicBezTo>
                    <a:pt x="923" y="245"/>
                    <a:pt x="933" y="230"/>
                    <a:pt x="955" y="257"/>
                  </a:cubicBezTo>
                  <a:cubicBezTo>
                    <a:pt x="950" y="261"/>
                    <a:pt x="944" y="263"/>
                    <a:pt x="944" y="273"/>
                  </a:cubicBezTo>
                  <a:cubicBezTo>
                    <a:pt x="944" y="286"/>
                    <a:pt x="957" y="298"/>
                    <a:pt x="965" y="298"/>
                  </a:cubicBezTo>
                  <a:cubicBezTo>
                    <a:pt x="966" y="298"/>
                    <a:pt x="967" y="297"/>
                    <a:pt x="968" y="297"/>
                  </a:cubicBezTo>
                  <a:lnTo>
                    <a:pt x="968" y="297"/>
                  </a:lnTo>
                  <a:cubicBezTo>
                    <a:pt x="962" y="300"/>
                    <a:pt x="960" y="311"/>
                    <a:pt x="972" y="326"/>
                  </a:cubicBezTo>
                  <a:cubicBezTo>
                    <a:pt x="974" y="325"/>
                    <a:pt x="979" y="315"/>
                    <a:pt x="985" y="315"/>
                  </a:cubicBezTo>
                  <a:cubicBezTo>
                    <a:pt x="987" y="315"/>
                    <a:pt x="990" y="317"/>
                    <a:pt x="992" y="325"/>
                  </a:cubicBezTo>
                  <a:cubicBezTo>
                    <a:pt x="995" y="338"/>
                    <a:pt x="988" y="344"/>
                    <a:pt x="1000" y="361"/>
                  </a:cubicBezTo>
                  <a:cubicBezTo>
                    <a:pt x="1008" y="372"/>
                    <a:pt x="1015" y="372"/>
                    <a:pt x="1023" y="384"/>
                  </a:cubicBezTo>
                  <a:cubicBezTo>
                    <a:pt x="1016" y="389"/>
                    <a:pt x="1054" y="435"/>
                    <a:pt x="1062" y="443"/>
                  </a:cubicBezTo>
                  <a:cubicBezTo>
                    <a:pt x="1065" y="447"/>
                    <a:pt x="1066" y="448"/>
                    <a:pt x="1068" y="448"/>
                  </a:cubicBezTo>
                  <a:cubicBezTo>
                    <a:pt x="1072" y="448"/>
                    <a:pt x="1069" y="434"/>
                    <a:pt x="1071" y="434"/>
                  </a:cubicBezTo>
                  <a:lnTo>
                    <a:pt x="1071" y="434"/>
                  </a:lnTo>
                  <a:cubicBezTo>
                    <a:pt x="1072" y="434"/>
                    <a:pt x="1072" y="434"/>
                    <a:pt x="1072" y="435"/>
                  </a:cubicBezTo>
                  <a:cubicBezTo>
                    <a:pt x="1087" y="442"/>
                    <a:pt x="1079" y="468"/>
                    <a:pt x="1078" y="470"/>
                  </a:cubicBezTo>
                  <a:cubicBezTo>
                    <a:pt x="1077" y="477"/>
                    <a:pt x="1095" y="498"/>
                    <a:pt x="1100" y="505"/>
                  </a:cubicBezTo>
                  <a:cubicBezTo>
                    <a:pt x="1115" y="525"/>
                    <a:pt x="1132" y="542"/>
                    <a:pt x="1148" y="559"/>
                  </a:cubicBezTo>
                  <a:cubicBezTo>
                    <a:pt x="1153" y="564"/>
                    <a:pt x="1187" y="591"/>
                    <a:pt x="1187" y="594"/>
                  </a:cubicBezTo>
                  <a:cubicBezTo>
                    <a:pt x="1187" y="595"/>
                    <a:pt x="1186" y="595"/>
                    <a:pt x="1185" y="595"/>
                  </a:cubicBezTo>
                  <a:cubicBezTo>
                    <a:pt x="1180" y="595"/>
                    <a:pt x="1161" y="586"/>
                    <a:pt x="1157" y="586"/>
                  </a:cubicBezTo>
                  <a:cubicBezTo>
                    <a:pt x="1155" y="586"/>
                    <a:pt x="1155" y="587"/>
                    <a:pt x="1158" y="590"/>
                  </a:cubicBezTo>
                  <a:cubicBezTo>
                    <a:pt x="1169" y="599"/>
                    <a:pt x="1209" y="643"/>
                    <a:pt x="1216" y="643"/>
                  </a:cubicBezTo>
                  <a:cubicBezTo>
                    <a:pt x="1217" y="643"/>
                    <a:pt x="1217" y="643"/>
                    <a:pt x="1217" y="642"/>
                  </a:cubicBezTo>
                  <a:lnTo>
                    <a:pt x="1217" y="642"/>
                  </a:lnTo>
                  <a:cubicBezTo>
                    <a:pt x="1210" y="647"/>
                    <a:pt x="1215" y="658"/>
                    <a:pt x="1223" y="673"/>
                  </a:cubicBezTo>
                  <a:cubicBezTo>
                    <a:pt x="1230" y="685"/>
                    <a:pt x="1239" y="697"/>
                    <a:pt x="1248" y="707"/>
                  </a:cubicBezTo>
                  <a:cubicBezTo>
                    <a:pt x="1255" y="715"/>
                    <a:pt x="1261" y="715"/>
                    <a:pt x="1269" y="723"/>
                  </a:cubicBezTo>
                  <a:cubicBezTo>
                    <a:pt x="1291" y="745"/>
                    <a:pt x="1291" y="770"/>
                    <a:pt x="1302" y="793"/>
                  </a:cubicBezTo>
                  <a:cubicBezTo>
                    <a:pt x="1304" y="798"/>
                    <a:pt x="1305" y="799"/>
                    <a:pt x="1307" y="799"/>
                  </a:cubicBezTo>
                  <a:cubicBezTo>
                    <a:pt x="1308" y="799"/>
                    <a:pt x="1309" y="799"/>
                    <a:pt x="1310" y="798"/>
                  </a:cubicBezTo>
                  <a:cubicBezTo>
                    <a:pt x="1315" y="806"/>
                    <a:pt x="1320" y="814"/>
                    <a:pt x="1325" y="822"/>
                  </a:cubicBezTo>
                  <a:cubicBezTo>
                    <a:pt x="1335" y="837"/>
                    <a:pt x="1347" y="847"/>
                    <a:pt x="1359" y="863"/>
                  </a:cubicBezTo>
                  <a:cubicBezTo>
                    <a:pt x="1368" y="877"/>
                    <a:pt x="1372" y="887"/>
                    <a:pt x="1380" y="901"/>
                  </a:cubicBezTo>
                  <a:cubicBezTo>
                    <a:pt x="1383" y="908"/>
                    <a:pt x="1390" y="921"/>
                    <a:pt x="1396" y="924"/>
                  </a:cubicBezTo>
                  <a:cubicBezTo>
                    <a:pt x="1408" y="930"/>
                    <a:pt x="1428" y="976"/>
                    <a:pt x="1438" y="991"/>
                  </a:cubicBezTo>
                  <a:cubicBezTo>
                    <a:pt x="1442" y="998"/>
                    <a:pt x="1475" y="1037"/>
                    <a:pt x="1476" y="1040"/>
                  </a:cubicBezTo>
                  <a:cubicBezTo>
                    <a:pt x="1476" y="1040"/>
                    <a:pt x="1475" y="1040"/>
                    <a:pt x="1474" y="1040"/>
                  </a:cubicBezTo>
                  <a:cubicBezTo>
                    <a:pt x="1471" y="1040"/>
                    <a:pt x="1464" y="1037"/>
                    <a:pt x="1463" y="1037"/>
                  </a:cubicBezTo>
                  <a:lnTo>
                    <a:pt x="1463" y="1037"/>
                  </a:lnTo>
                  <a:lnTo>
                    <a:pt x="1481" y="1056"/>
                  </a:lnTo>
                  <a:cubicBezTo>
                    <a:pt x="1483" y="1058"/>
                    <a:pt x="1501" y="1069"/>
                    <a:pt x="1504" y="1072"/>
                  </a:cubicBezTo>
                  <a:cubicBezTo>
                    <a:pt x="1504" y="1075"/>
                    <a:pt x="1496" y="1076"/>
                    <a:pt x="1497" y="1082"/>
                  </a:cubicBezTo>
                  <a:cubicBezTo>
                    <a:pt x="1499" y="1091"/>
                    <a:pt x="1508" y="1104"/>
                    <a:pt x="1512" y="1113"/>
                  </a:cubicBezTo>
                  <a:cubicBezTo>
                    <a:pt x="1523" y="1123"/>
                    <a:pt x="1539" y="1143"/>
                    <a:pt x="1530" y="1148"/>
                  </a:cubicBezTo>
                  <a:lnTo>
                    <a:pt x="1530" y="1148"/>
                  </a:lnTo>
                  <a:cubicBezTo>
                    <a:pt x="1530" y="1148"/>
                    <a:pt x="1530" y="1148"/>
                    <a:pt x="1531" y="1148"/>
                  </a:cubicBezTo>
                  <a:cubicBezTo>
                    <a:pt x="1534" y="1148"/>
                    <a:pt x="1542" y="1155"/>
                    <a:pt x="1544" y="1155"/>
                  </a:cubicBezTo>
                  <a:cubicBezTo>
                    <a:pt x="1544" y="1155"/>
                    <a:pt x="1544" y="1154"/>
                    <a:pt x="1545" y="1154"/>
                  </a:cubicBezTo>
                  <a:lnTo>
                    <a:pt x="1545" y="1154"/>
                  </a:lnTo>
                  <a:cubicBezTo>
                    <a:pt x="1543" y="1166"/>
                    <a:pt x="1546" y="1173"/>
                    <a:pt x="1557" y="1192"/>
                  </a:cubicBezTo>
                  <a:cubicBezTo>
                    <a:pt x="1562" y="1200"/>
                    <a:pt x="1569" y="1214"/>
                    <a:pt x="1575" y="1220"/>
                  </a:cubicBezTo>
                  <a:cubicBezTo>
                    <a:pt x="1580" y="1225"/>
                    <a:pt x="1580" y="1220"/>
                    <a:pt x="1583" y="1227"/>
                  </a:cubicBezTo>
                  <a:cubicBezTo>
                    <a:pt x="1593" y="1246"/>
                    <a:pt x="1593" y="1254"/>
                    <a:pt x="1604" y="1275"/>
                  </a:cubicBezTo>
                  <a:cubicBezTo>
                    <a:pt x="1610" y="1284"/>
                    <a:pt x="1633" y="1327"/>
                    <a:pt x="1626" y="1330"/>
                  </a:cubicBezTo>
                  <a:cubicBezTo>
                    <a:pt x="1629" y="1338"/>
                    <a:pt x="1632" y="1340"/>
                    <a:pt x="1634" y="1340"/>
                  </a:cubicBezTo>
                  <a:cubicBezTo>
                    <a:pt x="1636" y="1340"/>
                    <a:pt x="1638" y="1337"/>
                    <a:pt x="1641" y="1337"/>
                  </a:cubicBezTo>
                  <a:cubicBezTo>
                    <a:pt x="1642" y="1337"/>
                    <a:pt x="1644" y="1338"/>
                    <a:pt x="1647" y="1342"/>
                  </a:cubicBezTo>
                  <a:cubicBezTo>
                    <a:pt x="1652" y="1349"/>
                    <a:pt x="1648" y="1360"/>
                    <a:pt x="1648" y="1363"/>
                  </a:cubicBezTo>
                  <a:cubicBezTo>
                    <a:pt x="1649" y="1369"/>
                    <a:pt x="1650" y="1376"/>
                    <a:pt x="1653" y="1382"/>
                  </a:cubicBezTo>
                  <a:cubicBezTo>
                    <a:pt x="1658" y="1397"/>
                    <a:pt x="1700" y="1449"/>
                    <a:pt x="1693" y="1456"/>
                  </a:cubicBezTo>
                  <a:lnTo>
                    <a:pt x="1693" y="1456"/>
                  </a:lnTo>
                  <a:cubicBezTo>
                    <a:pt x="1694" y="1455"/>
                    <a:pt x="1698" y="1454"/>
                    <a:pt x="1702" y="1454"/>
                  </a:cubicBezTo>
                  <a:cubicBezTo>
                    <a:pt x="1707" y="1454"/>
                    <a:pt x="1713" y="1456"/>
                    <a:pt x="1716" y="1461"/>
                  </a:cubicBezTo>
                  <a:cubicBezTo>
                    <a:pt x="1717" y="1466"/>
                    <a:pt x="1714" y="1473"/>
                    <a:pt x="1714" y="1475"/>
                  </a:cubicBezTo>
                  <a:cubicBezTo>
                    <a:pt x="1714" y="1478"/>
                    <a:pt x="1717" y="1486"/>
                    <a:pt x="1717" y="1489"/>
                  </a:cubicBezTo>
                  <a:cubicBezTo>
                    <a:pt x="1721" y="1502"/>
                    <a:pt x="1724" y="1509"/>
                    <a:pt x="1731" y="1520"/>
                  </a:cubicBezTo>
                  <a:cubicBezTo>
                    <a:pt x="1733" y="1523"/>
                    <a:pt x="1737" y="1530"/>
                    <a:pt x="1736" y="1533"/>
                  </a:cubicBezTo>
                  <a:cubicBezTo>
                    <a:pt x="1735" y="1535"/>
                    <a:pt x="1734" y="1536"/>
                    <a:pt x="1732" y="1536"/>
                  </a:cubicBezTo>
                  <a:cubicBezTo>
                    <a:pt x="1728" y="1536"/>
                    <a:pt x="1723" y="1533"/>
                    <a:pt x="1720" y="1533"/>
                  </a:cubicBezTo>
                  <a:cubicBezTo>
                    <a:pt x="1720" y="1533"/>
                    <a:pt x="1719" y="1533"/>
                    <a:pt x="1719" y="1534"/>
                  </a:cubicBezTo>
                  <a:cubicBezTo>
                    <a:pt x="1719" y="1539"/>
                    <a:pt x="1740" y="1560"/>
                    <a:pt x="1744" y="1567"/>
                  </a:cubicBezTo>
                  <a:cubicBezTo>
                    <a:pt x="1755" y="1589"/>
                    <a:pt x="1761" y="1614"/>
                    <a:pt x="1768" y="1636"/>
                  </a:cubicBezTo>
                  <a:cubicBezTo>
                    <a:pt x="1771" y="1644"/>
                    <a:pt x="1775" y="1646"/>
                    <a:pt x="1780" y="1646"/>
                  </a:cubicBezTo>
                  <a:cubicBezTo>
                    <a:pt x="1782" y="1646"/>
                    <a:pt x="1784" y="1646"/>
                    <a:pt x="1786" y="1646"/>
                  </a:cubicBezTo>
                  <a:cubicBezTo>
                    <a:pt x="1792" y="1646"/>
                    <a:pt x="1797" y="1648"/>
                    <a:pt x="1799" y="1665"/>
                  </a:cubicBezTo>
                  <a:cubicBezTo>
                    <a:pt x="1800" y="1684"/>
                    <a:pt x="1796" y="1693"/>
                    <a:pt x="1809" y="1717"/>
                  </a:cubicBezTo>
                  <a:cubicBezTo>
                    <a:pt x="1814" y="1726"/>
                    <a:pt x="1839" y="1741"/>
                    <a:pt x="1827" y="1750"/>
                  </a:cubicBezTo>
                  <a:cubicBezTo>
                    <a:pt x="1815" y="1760"/>
                    <a:pt x="1838" y="1783"/>
                    <a:pt x="1848" y="1793"/>
                  </a:cubicBezTo>
                  <a:cubicBezTo>
                    <a:pt x="1866" y="1813"/>
                    <a:pt x="1856" y="1826"/>
                    <a:pt x="1863" y="1849"/>
                  </a:cubicBezTo>
                  <a:cubicBezTo>
                    <a:pt x="1866" y="1857"/>
                    <a:pt x="1869" y="1860"/>
                    <a:pt x="1872" y="1860"/>
                  </a:cubicBezTo>
                  <a:cubicBezTo>
                    <a:pt x="1876" y="1860"/>
                    <a:pt x="1881" y="1852"/>
                    <a:pt x="1885" y="1852"/>
                  </a:cubicBezTo>
                  <a:cubicBezTo>
                    <a:pt x="1886" y="1852"/>
                    <a:pt x="1886" y="1852"/>
                    <a:pt x="1887" y="1853"/>
                  </a:cubicBezTo>
                  <a:cubicBezTo>
                    <a:pt x="1893" y="1856"/>
                    <a:pt x="1883" y="1888"/>
                    <a:pt x="1892" y="1894"/>
                  </a:cubicBezTo>
                  <a:cubicBezTo>
                    <a:pt x="1892" y="1894"/>
                    <a:pt x="1892" y="1894"/>
                    <a:pt x="1893" y="1894"/>
                  </a:cubicBezTo>
                  <a:cubicBezTo>
                    <a:pt x="1894" y="1894"/>
                    <a:pt x="1894" y="1888"/>
                    <a:pt x="1897" y="1888"/>
                  </a:cubicBezTo>
                  <a:cubicBezTo>
                    <a:pt x="1897" y="1888"/>
                    <a:pt x="1898" y="1889"/>
                    <a:pt x="1899" y="1889"/>
                  </a:cubicBezTo>
                  <a:cubicBezTo>
                    <a:pt x="1902" y="1892"/>
                    <a:pt x="1908" y="1907"/>
                    <a:pt x="1908" y="1910"/>
                  </a:cubicBezTo>
                  <a:cubicBezTo>
                    <a:pt x="1907" y="1926"/>
                    <a:pt x="1891" y="1908"/>
                    <a:pt x="1899" y="1935"/>
                  </a:cubicBezTo>
                  <a:cubicBezTo>
                    <a:pt x="1910" y="1971"/>
                    <a:pt x="1929" y="2015"/>
                    <a:pt x="1947" y="2048"/>
                  </a:cubicBezTo>
                  <a:cubicBezTo>
                    <a:pt x="1952" y="2059"/>
                    <a:pt x="1954" y="2060"/>
                    <a:pt x="1958" y="2073"/>
                  </a:cubicBezTo>
                  <a:cubicBezTo>
                    <a:pt x="1970" y="2084"/>
                    <a:pt x="1961" y="2085"/>
                    <a:pt x="1955" y="2085"/>
                  </a:cubicBezTo>
                  <a:cubicBezTo>
                    <a:pt x="1954" y="2085"/>
                    <a:pt x="1953" y="2085"/>
                    <a:pt x="1952" y="2085"/>
                  </a:cubicBezTo>
                  <a:cubicBezTo>
                    <a:pt x="1950" y="2085"/>
                    <a:pt x="1949" y="2085"/>
                    <a:pt x="1949" y="2086"/>
                  </a:cubicBezTo>
                  <a:cubicBezTo>
                    <a:pt x="1955" y="2107"/>
                    <a:pt x="1972" y="2090"/>
                    <a:pt x="1970" y="2123"/>
                  </a:cubicBezTo>
                  <a:cubicBezTo>
                    <a:pt x="1971" y="2129"/>
                    <a:pt x="1974" y="2135"/>
                    <a:pt x="1976" y="2140"/>
                  </a:cubicBezTo>
                  <a:cubicBezTo>
                    <a:pt x="1981" y="2153"/>
                    <a:pt x="2026" y="2241"/>
                    <a:pt x="2015" y="2245"/>
                  </a:cubicBezTo>
                  <a:lnTo>
                    <a:pt x="2043" y="2276"/>
                  </a:lnTo>
                  <a:cubicBezTo>
                    <a:pt x="2034" y="2279"/>
                    <a:pt x="2039" y="2298"/>
                    <a:pt x="2043" y="2313"/>
                  </a:cubicBezTo>
                  <a:cubicBezTo>
                    <a:pt x="2048" y="2330"/>
                    <a:pt x="2041" y="2330"/>
                    <a:pt x="2039" y="2340"/>
                  </a:cubicBezTo>
                  <a:cubicBezTo>
                    <a:pt x="2037" y="2348"/>
                    <a:pt x="2064" y="2359"/>
                    <a:pt x="2070" y="2376"/>
                  </a:cubicBezTo>
                  <a:cubicBezTo>
                    <a:pt x="2070" y="2377"/>
                    <a:pt x="2069" y="2377"/>
                    <a:pt x="2068" y="2377"/>
                  </a:cubicBezTo>
                  <a:cubicBezTo>
                    <a:pt x="2066" y="2377"/>
                    <a:pt x="2062" y="2376"/>
                    <a:pt x="2058" y="2376"/>
                  </a:cubicBezTo>
                  <a:cubicBezTo>
                    <a:pt x="2053" y="2376"/>
                    <a:pt x="2049" y="2377"/>
                    <a:pt x="2050" y="2380"/>
                  </a:cubicBezTo>
                  <a:cubicBezTo>
                    <a:pt x="2052" y="2394"/>
                    <a:pt x="2065" y="2416"/>
                    <a:pt x="2072" y="2416"/>
                  </a:cubicBezTo>
                  <a:cubicBezTo>
                    <a:pt x="2073" y="2416"/>
                    <a:pt x="2073" y="2416"/>
                    <a:pt x="2073" y="2416"/>
                  </a:cubicBezTo>
                  <a:cubicBezTo>
                    <a:pt x="2076" y="2415"/>
                    <a:pt x="2077" y="2410"/>
                    <a:pt x="2079" y="2410"/>
                  </a:cubicBezTo>
                  <a:cubicBezTo>
                    <a:pt x="2080" y="2410"/>
                    <a:pt x="2081" y="2411"/>
                    <a:pt x="2083" y="2417"/>
                  </a:cubicBezTo>
                  <a:cubicBezTo>
                    <a:pt x="2087" y="2426"/>
                    <a:pt x="2087" y="2429"/>
                    <a:pt x="2084" y="2435"/>
                  </a:cubicBezTo>
                  <a:cubicBezTo>
                    <a:pt x="2081" y="2445"/>
                    <a:pt x="2068" y="2436"/>
                    <a:pt x="2066" y="2445"/>
                  </a:cubicBezTo>
                  <a:cubicBezTo>
                    <a:pt x="2065" y="2447"/>
                    <a:pt x="2076" y="2455"/>
                    <a:pt x="2076" y="2455"/>
                  </a:cubicBezTo>
                  <a:cubicBezTo>
                    <a:pt x="2082" y="2462"/>
                    <a:pt x="2086" y="2471"/>
                    <a:pt x="2089" y="2481"/>
                  </a:cubicBezTo>
                  <a:cubicBezTo>
                    <a:pt x="2092" y="2491"/>
                    <a:pt x="2089" y="2493"/>
                    <a:pt x="2092" y="2499"/>
                  </a:cubicBezTo>
                  <a:cubicBezTo>
                    <a:pt x="2097" y="2508"/>
                    <a:pt x="2102" y="2511"/>
                    <a:pt x="2107" y="2515"/>
                  </a:cubicBezTo>
                  <a:cubicBezTo>
                    <a:pt x="2114" y="2523"/>
                    <a:pt x="2100" y="2533"/>
                    <a:pt x="2108" y="2545"/>
                  </a:cubicBezTo>
                  <a:cubicBezTo>
                    <a:pt x="2112" y="2552"/>
                    <a:pt x="2116" y="2551"/>
                    <a:pt x="2120" y="2559"/>
                  </a:cubicBezTo>
                  <a:cubicBezTo>
                    <a:pt x="2123" y="2567"/>
                    <a:pt x="2125" y="2576"/>
                    <a:pt x="2127" y="2584"/>
                  </a:cubicBezTo>
                  <a:cubicBezTo>
                    <a:pt x="2124" y="2571"/>
                    <a:pt x="2115" y="2554"/>
                    <a:pt x="2111" y="2554"/>
                  </a:cubicBezTo>
                  <a:lnTo>
                    <a:pt x="2111" y="2554"/>
                  </a:lnTo>
                  <a:cubicBezTo>
                    <a:pt x="2109" y="2554"/>
                    <a:pt x="2109" y="2559"/>
                    <a:pt x="2111" y="2571"/>
                  </a:cubicBezTo>
                  <a:cubicBezTo>
                    <a:pt x="2115" y="2586"/>
                    <a:pt x="2124" y="2614"/>
                    <a:pt x="2132" y="2614"/>
                  </a:cubicBezTo>
                  <a:cubicBezTo>
                    <a:pt x="2133" y="2614"/>
                    <a:pt x="2133" y="2614"/>
                    <a:pt x="2133" y="2614"/>
                  </a:cubicBezTo>
                  <a:lnTo>
                    <a:pt x="2133" y="2614"/>
                  </a:lnTo>
                  <a:cubicBezTo>
                    <a:pt x="2117" y="2617"/>
                    <a:pt x="2149" y="2714"/>
                    <a:pt x="2156" y="2740"/>
                  </a:cubicBezTo>
                  <a:cubicBezTo>
                    <a:pt x="2158" y="2751"/>
                    <a:pt x="2161" y="2754"/>
                    <a:pt x="2164" y="2754"/>
                  </a:cubicBezTo>
                  <a:cubicBezTo>
                    <a:pt x="2167" y="2754"/>
                    <a:pt x="2171" y="2751"/>
                    <a:pt x="2176" y="2750"/>
                  </a:cubicBezTo>
                  <a:cubicBezTo>
                    <a:pt x="2188" y="2759"/>
                    <a:pt x="2189" y="2762"/>
                    <a:pt x="2182" y="2776"/>
                  </a:cubicBezTo>
                  <a:cubicBezTo>
                    <a:pt x="2165" y="2779"/>
                    <a:pt x="2176" y="2837"/>
                    <a:pt x="2179" y="2865"/>
                  </a:cubicBezTo>
                  <a:cubicBezTo>
                    <a:pt x="2183" y="2881"/>
                    <a:pt x="2186" y="2899"/>
                    <a:pt x="2194" y="2909"/>
                  </a:cubicBezTo>
                  <a:cubicBezTo>
                    <a:pt x="2206" y="2924"/>
                    <a:pt x="2210" y="2933"/>
                    <a:pt x="2214" y="2959"/>
                  </a:cubicBezTo>
                  <a:cubicBezTo>
                    <a:pt x="2211" y="2944"/>
                    <a:pt x="2206" y="2934"/>
                    <a:pt x="2203" y="2934"/>
                  </a:cubicBezTo>
                  <a:cubicBezTo>
                    <a:pt x="2201" y="2934"/>
                    <a:pt x="2200" y="2941"/>
                    <a:pt x="2203" y="2956"/>
                  </a:cubicBezTo>
                  <a:lnTo>
                    <a:pt x="2218" y="3033"/>
                  </a:lnTo>
                  <a:cubicBezTo>
                    <a:pt x="2224" y="3064"/>
                    <a:pt x="2227" y="3078"/>
                    <a:pt x="2242" y="3090"/>
                  </a:cubicBezTo>
                  <a:cubicBezTo>
                    <a:pt x="2237" y="3086"/>
                    <a:pt x="2233" y="3082"/>
                    <a:pt x="2229" y="3082"/>
                  </a:cubicBezTo>
                  <a:cubicBezTo>
                    <a:pt x="2228" y="3082"/>
                    <a:pt x="2226" y="3082"/>
                    <a:pt x="2225" y="3084"/>
                  </a:cubicBezTo>
                  <a:cubicBezTo>
                    <a:pt x="2222" y="3087"/>
                    <a:pt x="2223" y="3107"/>
                    <a:pt x="2228" y="3108"/>
                  </a:cubicBezTo>
                  <a:cubicBezTo>
                    <a:pt x="2234" y="3108"/>
                    <a:pt x="2234" y="3127"/>
                    <a:pt x="2238" y="3140"/>
                  </a:cubicBezTo>
                  <a:cubicBezTo>
                    <a:pt x="2240" y="3147"/>
                    <a:pt x="2246" y="3146"/>
                    <a:pt x="2248" y="3152"/>
                  </a:cubicBezTo>
                  <a:cubicBezTo>
                    <a:pt x="2254" y="3161"/>
                    <a:pt x="2248" y="3170"/>
                    <a:pt x="2248" y="3180"/>
                  </a:cubicBezTo>
                  <a:cubicBezTo>
                    <a:pt x="2248" y="3188"/>
                    <a:pt x="2250" y="3198"/>
                    <a:pt x="2253" y="3207"/>
                  </a:cubicBezTo>
                  <a:cubicBezTo>
                    <a:pt x="2254" y="3216"/>
                    <a:pt x="2259" y="3229"/>
                    <a:pt x="2264" y="3232"/>
                  </a:cubicBezTo>
                  <a:cubicBezTo>
                    <a:pt x="2268" y="3236"/>
                    <a:pt x="2268" y="3247"/>
                    <a:pt x="2269" y="3258"/>
                  </a:cubicBezTo>
                  <a:cubicBezTo>
                    <a:pt x="2268" y="3259"/>
                    <a:pt x="2267" y="3259"/>
                    <a:pt x="2267" y="3259"/>
                  </a:cubicBezTo>
                  <a:cubicBezTo>
                    <a:pt x="2265" y="3259"/>
                    <a:pt x="2265" y="3259"/>
                    <a:pt x="2264" y="3259"/>
                  </a:cubicBezTo>
                  <a:cubicBezTo>
                    <a:pt x="2261" y="3259"/>
                    <a:pt x="2261" y="3260"/>
                    <a:pt x="2265" y="3274"/>
                  </a:cubicBezTo>
                  <a:cubicBezTo>
                    <a:pt x="2268" y="3286"/>
                    <a:pt x="2272" y="3299"/>
                    <a:pt x="2276" y="3310"/>
                  </a:cubicBezTo>
                  <a:cubicBezTo>
                    <a:pt x="2276" y="3310"/>
                    <a:pt x="2276" y="3310"/>
                    <a:pt x="2276" y="3310"/>
                  </a:cubicBezTo>
                  <a:lnTo>
                    <a:pt x="2276" y="3310"/>
                  </a:lnTo>
                  <a:cubicBezTo>
                    <a:pt x="2276" y="3310"/>
                    <a:pt x="2283" y="3329"/>
                    <a:pt x="2280" y="3329"/>
                  </a:cubicBezTo>
                  <a:cubicBezTo>
                    <a:pt x="2280" y="3329"/>
                    <a:pt x="2279" y="3328"/>
                    <a:pt x="2279" y="3328"/>
                  </a:cubicBezTo>
                  <a:cubicBezTo>
                    <a:pt x="2277" y="3327"/>
                    <a:pt x="2276" y="3322"/>
                    <a:pt x="2274" y="3322"/>
                  </a:cubicBezTo>
                  <a:cubicBezTo>
                    <a:pt x="2273" y="3322"/>
                    <a:pt x="2273" y="3323"/>
                    <a:pt x="2272" y="3323"/>
                  </a:cubicBezTo>
                  <a:cubicBezTo>
                    <a:pt x="2275" y="3343"/>
                    <a:pt x="2276" y="3340"/>
                    <a:pt x="2282" y="3350"/>
                  </a:cubicBezTo>
                  <a:cubicBezTo>
                    <a:pt x="2286" y="3358"/>
                    <a:pt x="2294" y="3377"/>
                    <a:pt x="2288" y="3385"/>
                  </a:cubicBezTo>
                  <a:cubicBezTo>
                    <a:pt x="2282" y="3395"/>
                    <a:pt x="2278" y="3381"/>
                    <a:pt x="2278" y="3408"/>
                  </a:cubicBezTo>
                  <a:cubicBezTo>
                    <a:pt x="2278" y="3422"/>
                    <a:pt x="2277" y="3441"/>
                    <a:pt x="2279" y="3456"/>
                  </a:cubicBezTo>
                  <a:cubicBezTo>
                    <a:pt x="2280" y="3462"/>
                    <a:pt x="2281" y="3464"/>
                    <a:pt x="2282" y="3464"/>
                  </a:cubicBezTo>
                  <a:cubicBezTo>
                    <a:pt x="2284" y="3464"/>
                    <a:pt x="2286" y="3461"/>
                    <a:pt x="2288" y="3461"/>
                  </a:cubicBezTo>
                  <a:cubicBezTo>
                    <a:pt x="2288" y="3461"/>
                    <a:pt x="2288" y="3461"/>
                    <a:pt x="2288" y="3461"/>
                  </a:cubicBezTo>
                  <a:cubicBezTo>
                    <a:pt x="2293" y="3463"/>
                    <a:pt x="2298" y="3476"/>
                    <a:pt x="2295" y="3484"/>
                  </a:cubicBezTo>
                  <a:cubicBezTo>
                    <a:pt x="2294" y="3490"/>
                    <a:pt x="2292" y="3515"/>
                    <a:pt x="2298" y="3515"/>
                  </a:cubicBezTo>
                  <a:cubicBezTo>
                    <a:pt x="2298" y="3515"/>
                    <a:pt x="2298" y="3515"/>
                    <a:pt x="2298" y="3515"/>
                  </a:cubicBezTo>
                  <a:lnTo>
                    <a:pt x="2298" y="3515"/>
                  </a:lnTo>
                  <a:cubicBezTo>
                    <a:pt x="2283" y="3517"/>
                    <a:pt x="2302" y="3577"/>
                    <a:pt x="2305" y="3592"/>
                  </a:cubicBezTo>
                  <a:cubicBezTo>
                    <a:pt x="2308" y="3607"/>
                    <a:pt x="2304" y="3604"/>
                    <a:pt x="2304" y="3616"/>
                  </a:cubicBezTo>
                  <a:cubicBezTo>
                    <a:pt x="2305" y="3632"/>
                    <a:pt x="2306" y="3647"/>
                    <a:pt x="2307" y="3661"/>
                  </a:cubicBezTo>
                  <a:cubicBezTo>
                    <a:pt x="2308" y="3671"/>
                    <a:pt x="2315" y="3747"/>
                    <a:pt x="2307" y="3747"/>
                  </a:cubicBezTo>
                  <a:cubicBezTo>
                    <a:pt x="2308" y="3767"/>
                    <a:pt x="2309" y="3772"/>
                    <a:pt x="2318" y="3773"/>
                  </a:cubicBezTo>
                  <a:cubicBezTo>
                    <a:pt x="2322" y="3773"/>
                    <a:pt x="2330" y="3787"/>
                    <a:pt x="2330" y="3796"/>
                  </a:cubicBezTo>
                  <a:lnTo>
                    <a:pt x="2330" y="3796"/>
                  </a:lnTo>
                  <a:cubicBezTo>
                    <a:pt x="2330" y="3796"/>
                    <a:pt x="2330" y="3796"/>
                    <a:pt x="2330" y="3796"/>
                  </a:cubicBezTo>
                  <a:cubicBezTo>
                    <a:pt x="2328" y="3796"/>
                    <a:pt x="2318" y="3804"/>
                    <a:pt x="2317" y="3808"/>
                  </a:cubicBezTo>
                  <a:cubicBezTo>
                    <a:pt x="2313" y="3820"/>
                    <a:pt x="2315" y="3837"/>
                    <a:pt x="2318" y="3850"/>
                  </a:cubicBezTo>
                  <a:cubicBezTo>
                    <a:pt x="2322" y="3862"/>
                    <a:pt x="2325" y="3875"/>
                    <a:pt x="2326" y="3888"/>
                  </a:cubicBezTo>
                  <a:cubicBezTo>
                    <a:pt x="2327" y="3890"/>
                    <a:pt x="2321" y="3897"/>
                    <a:pt x="2320" y="3902"/>
                  </a:cubicBezTo>
                  <a:cubicBezTo>
                    <a:pt x="2316" y="3923"/>
                    <a:pt x="2339" y="3922"/>
                    <a:pt x="2341" y="3940"/>
                  </a:cubicBezTo>
                  <a:cubicBezTo>
                    <a:pt x="2342" y="3950"/>
                    <a:pt x="2339" y="3952"/>
                    <a:pt x="2336" y="3952"/>
                  </a:cubicBezTo>
                  <a:cubicBezTo>
                    <a:pt x="2334" y="3952"/>
                    <a:pt x="2330" y="3951"/>
                    <a:pt x="2328" y="3951"/>
                  </a:cubicBezTo>
                  <a:cubicBezTo>
                    <a:pt x="2325" y="3951"/>
                    <a:pt x="2324" y="3952"/>
                    <a:pt x="2323" y="3957"/>
                  </a:cubicBezTo>
                  <a:cubicBezTo>
                    <a:pt x="2321" y="3987"/>
                    <a:pt x="2338" y="4018"/>
                    <a:pt x="2343" y="4043"/>
                  </a:cubicBezTo>
                  <a:cubicBezTo>
                    <a:pt x="2344" y="4047"/>
                    <a:pt x="2348" y="4088"/>
                    <a:pt x="2345" y="4088"/>
                  </a:cubicBezTo>
                  <a:cubicBezTo>
                    <a:pt x="2344" y="4088"/>
                    <a:pt x="2343" y="4086"/>
                    <a:pt x="2342" y="4082"/>
                  </a:cubicBezTo>
                  <a:cubicBezTo>
                    <a:pt x="2342" y="4067"/>
                    <a:pt x="2340" y="4058"/>
                    <a:pt x="2337" y="4058"/>
                  </a:cubicBezTo>
                  <a:cubicBezTo>
                    <a:pt x="2335" y="4058"/>
                    <a:pt x="2333" y="4064"/>
                    <a:pt x="2331" y="4076"/>
                  </a:cubicBezTo>
                  <a:cubicBezTo>
                    <a:pt x="2330" y="4085"/>
                    <a:pt x="2330" y="4113"/>
                    <a:pt x="2337" y="4113"/>
                  </a:cubicBezTo>
                  <a:cubicBezTo>
                    <a:pt x="2338" y="4113"/>
                    <a:pt x="2338" y="4113"/>
                    <a:pt x="2338" y="4113"/>
                  </a:cubicBezTo>
                  <a:cubicBezTo>
                    <a:pt x="2340" y="4112"/>
                    <a:pt x="2345" y="4102"/>
                    <a:pt x="2348" y="4102"/>
                  </a:cubicBezTo>
                  <a:cubicBezTo>
                    <a:pt x="2349" y="4102"/>
                    <a:pt x="2349" y="4102"/>
                    <a:pt x="2350" y="4104"/>
                  </a:cubicBezTo>
                  <a:cubicBezTo>
                    <a:pt x="2350" y="4104"/>
                    <a:pt x="2327" y="4152"/>
                    <a:pt x="2334" y="4159"/>
                  </a:cubicBezTo>
                  <a:cubicBezTo>
                    <a:pt x="2335" y="4160"/>
                    <a:pt x="2337" y="4160"/>
                    <a:pt x="2339" y="4160"/>
                  </a:cubicBezTo>
                  <a:cubicBezTo>
                    <a:pt x="2340" y="4160"/>
                    <a:pt x="2341" y="4160"/>
                    <a:pt x="2342" y="4160"/>
                  </a:cubicBezTo>
                  <a:cubicBezTo>
                    <a:pt x="2344" y="4160"/>
                    <a:pt x="2347" y="4160"/>
                    <a:pt x="2349" y="4162"/>
                  </a:cubicBezTo>
                  <a:cubicBezTo>
                    <a:pt x="2353" y="4167"/>
                    <a:pt x="2355" y="4178"/>
                    <a:pt x="2357" y="4186"/>
                  </a:cubicBezTo>
                  <a:cubicBezTo>
                    <a:pt x="2355" y="4186"/>
                    <a:pt x="2353" y="4185"/>
                    <a:pt x="2352" y="4185"/>
                  </a:cubicBezTo>
                  <a:cubicBezTo>
                    <a:pt x="2344" y="4185"/>
                    <a:pt x="2341" y="4188"/>
                    <a:pt x="2341" y="4212"/>
                  </a:cubicBezTo>
                  <a:cubicBezTo>
                    <a:pt x="2341" y="4219"/>
                    <a:pt x="2345" y="4253"/>
                    <a:pt x="2350" y="4253"/>
                  </a:cubicBezTo>
                  <a:cubicBezTo>
                    <a:pt x="2351" y="4253"/>
                    <a:pt x="2351" y="4252"/>
                    <a:pt x="2352" y="4250"/>
                  </a:cubicBezTo>
                  <a:lnTo>
                    <a:pt x="2352" y="4276"/>
                  </a:lnTo>
                  <a:cubicBezTo>
                    <a:pt x="2352" y="4276"/>
                    <a:pt x="2352" y="4276"/>
                    <a:pt x="2351" y="4276"/>
                  </a:cubicBezTo>
                  <a:cubicBezTo>
                    <a:pt x="2349" y="4276"/>
                    <a:pt x="2346" y="4274"/>
                    <a:pt x="2343" y="4274"/>
                  </a:cubicBezTo>
                  <a:cubicBezTo>
                    <a:pt x="2341" y="4274"/>
                    <a:pt x="2340" y="4275"/>
                    <a:pt x="2339" y="4276"/>
                  </a:cubicBezTo>
                  <a:cubicBezTo>
                    <a:pt x="2335" y="4283"/>
                    <a:pt x="2334" y="4300"/>
                    <a:pt x="2335" y="4311"/>
                  </a:cubicBezTo>
                  <a:cubicBezTo>
                    <a:pt x="2338" y="4338"/>
                    <a:pt x="2358" y="4346"/>
                    <a:pt x="2340" y="4366"/>
                  </a:cubicBezTo>
                  <a:cubicBezTo>
                    <a:pt x="2340" y="4366"/>
                    <a:pt x="2339" y="4366"/>
                    <a:pt x="2339" y="4366"/>
                  </a:cubicBezTo>
                  <a:cubicBezTo>
                    <a:pt x="2322" y="4366"/>
                    <a:pt x="2344" y="4387"/>
                    <a:pt x="2344" y="4407"/>
                  </a:cubicBezTo>
                  <a:cubicBezTo>
                    <a:pt x="2344" y="4420"/>
                    <a:pt x="2333" y="4438"/>
                    <a:pt x="2337" y="4448"/>
                  </a:cubicBezTo>
                  <a:cubicBezTo>
                    <a:pt x="2338" y="4451"/>
                    <a:pt x="2347" y="4468"/>
                    <a:pt x="2347" y="4469"/>
                  </a:cubicBezTo>
                  <a:lnTo>
                    <a:pt x="2347" y="4469"/>
                  </a:lnTo>
                  <a:cubicBezTo>
                    <a:pt x="2341" y="4477"/>
                    <a:pt x="2338" y="4465"/>
                    <a:pt x="2333" y="4486"/>
                  </a:cubicBezTo>
                  <a:cubicBezTo>
                    <a:pt x="2331" y="4495"/>
                    <a:pt x="2327" y="4514"/>
                    <a:pt x="2333" y="4519"/>
                  </a:cubicBezTo>
                  <a:cubicBezTo>
                    <a:pt x="2337" y="4524"/>
                    <a:pt x="2334" y="4543"/>
                    <a:pt x="2333" y="4556"/>
                  </a:cubicBezTo>
                  <a:cubicBezTo>
                    <a:pt x="2332" y="4564"/>
                    <a:pt x="2343" y="4568"/>
                    <a:pt x="2343" y="4586"/>
                  </a:cubicBezTo>
                  <a:lnTo>
                    <a:pt x="2349" y="4573"/>
                  </a:lnTo>
                  <a:cubicBezTo>
                    <a:pt x="2351" y="4582"/>
                    <a:pt x="2355" y="4587"/>
                    <a:pt x="2352" y="4600"/>
                  </a:cubicBezTo>
                  <a:cubicBezTo>
                    <a:pt x="2349" y="4599"/>
                    <a:pt x="2342" y="4600"/>
                    <a:pt x="2343" y="4586"/>
                  </a:cubicBezTo>
                  <a:lnTo>
                    <a:pt x="2331" y="4586"/>
                  </a:lnTo>
                  <a:lnTo>
                    <a:pt x="2331" y="4586"/>
                  </a:lnTo>
                  <a:cubicBezTo>
                    <a:pt x="2330" y="4594"/>
                    <a:pt x="2329" y="4611"/>
                    <a:pt x="2335" y="4612"/>
                  </a:cubicBezTo>
                  <a:cubicBezTo>
                    <a:pt x="2339" y="4623"/>
                    <a:pt x="2339" y="4627"/>
                    <a:pt x="2333" y="4637"/>
                  </a:cubicBezTo>
                  <a:cubicBezTo>
                    <a:pt x="2332" y="4648"/>
                    <a:pt x="2333" y="4650"/>
                    <a:pt x="2338" y="4651"/>
                  </a:cubicBezTo>
                  <a:cubicBezTo>
                    <a:pt x="2343" y="4651"/>
                    <a:pt x="2343" y="4668"/>
                    <a:pt x="2342" y="4677"/>
                  </a:cubicBezTo>
                  <a:lnTo>
                    <a:pt x="2323" y="4675"/>
                  </a:lnTo>
                  <a:lnTo>
                    <a:pt x="2323" y="4675"/>
                  </a:lnTo>
                  <a:cubicBezTo>
                    <a:pt x="2330" y="4677"/>
                    <a:pt x="2329" y="4718"/>
                    <a:pt x="2328" y="4730"/>
                  </a:cubicBezTo>
                  <a:cubicBezTo>
                    <a:pt x="2326" y="4748"/>
                    <a:pt x="2321" y="4747"/>
                    <a:pt x="2318" y="4759"/>
                  </a:cubicBezTo>
                  <a:cubicBezTo>
                    <a:pt x="2308" y="4814"/>
                    <a:pt x="2307" y="4874"/>
                    <a:pt x="2297" y="4930"/>
                  </a:cubicBezTo>
                  <a:cubicBezTo>
                    <a:pt x="2297" y="4930"/>
                    <a:pt x="2291" y="4933"/>
                    <a:pt x="2290" y="4943"/>
                  </a:cubicBezTo>
                  <a:lnTo>
                    <a:pt x="2287" y="4972"/>
                  </a:lnTo>
                  <a:cubicBezTo>
                    <a:pt x="2284" y="5002"/>
                    <a:pt x="2282" y="5033"/>
                    <a:pt x="2279" y="5063"/>
                  </a:cubicBezTo>
                  <a:cubicBezTo>
                    <a:pt x="2276" y="5104"/>
                    <a:pt x="2271" y="5148"/>
                    <a:pt x="2270" y="5188"/>
                  </a:cubicBezTo>
                  <a:cubicBezTo>
                    <a:pt x="2269" y="5205"/>
                    <a:pt x="2268" y="5221"/>
                    <a:pt x="2272" y="5231"/>
                  </a:cubicBezTo>
                  <a:cubicBezTo>
                    <a:pt x="2274" y="5237"/>
                    <a:pt x="2271" y="5252"/>
                    <a:pt x="2270" y="5260"/>
                  </a:cubicBezTo>
                  <a:cubicBezTo>
                    <a:pt x="2271" y="5255"/>
                    <a:pt x="2270" y="5250"/>
                    <a:pt x="2268" y="5250"/>
                  </a:cubicBezTo>
                  <a:cubicBezTo>
                    <a:pt x="2268" y="5250"/>
                    <a:pt x="2267" y="5251"/>
                    <a:pt x="2266" y="5255"/>
                  </a:cubicBezTo>
                  <a:cubicBezTo>
                    <a:pt x="2261" y="5279"/>
                    <a:pt x="2256" y="5304"/>
                    <a:pt x="2252" y="5327"/>
                  </a:cubicBezTo>
                  <a:cubicBezTo>
                    <a:pt x="2249" y="5336"/>
                    <a:pt x="2242" y="5363"/>
                    <a:pt x="2246" y="5371"/>
                  </a:cubicBezTo>
                  <a:cubicBezTo>
                    <a:pt x="2247" y="5373"/>
                    <a:pt x="2249" y="5374"/>
                    <a:pt x="2251" y="5374"/>
                  </a:cubicBezTo>
                  <a:cubicBezTo>
                    <a:pt x="2256" y="5374"/>
                    <a:pt x="2261" y="5372"/>
                    <a:pt x="2264" y="5372"/>
                  </a:cubicBezTo>
                  <a:cubicBezTo>
                    <a:pt x="2264" y="5372"/>
                    <a:pt x="2265" y="5372"/>
                    <a:pt x="2265" y="5372"/>
                  </a:cubicBezTo>
                  <a:cubicBezTo>
                    <a:pt x="2261" y="5391"/>
                    <a:pt x="2250" y="5393"/>
                    <a:pt x="2243" y="5393"/>
                  </a:cubicBezTo>
                  <a:cubicBezTo>
                    <a:pt x="2234" y="5393"/>
                    <a:pt x="2233" y="5414"/>
                    <a:pt x="2230" y="5432"/>
                  </a:cubicBezTo>
                  <a:cubicBezTo>
                    <a:pt x="2225" y="5457"/>
                    <a:pt x="2220" y="5485"/>
                    <a:pt x="2213" y="5508"/>
                  </a:cubicBezTo>
                  <a:cubicBezTo>
                    <a:pt x="2212" y="5512"/>
                    <a:pt x="2206" y="5518"/>
                    <a:pt x="2206" y="5520"/>
                  </a:cubicBezTo>
                  <a:cubicBezTo>
                    <a:pt x="2205" y="5533"/>
                    <a:pt x="2207" y="5541"/>
                    <a:pt x="2208" y="5551"/>
                  </a:cubicBezTo>
                  <a:cubicBezTo>
                    <a:pt x="2210" y="5574"/>
                    <a:pt x="2194" y="5601"/>
                    <a:pt x="2188" y="5622"/>
                  </a:cubicBezTo>
                  <a:cubicBezTo>
                    <a:pt x="2181" y="5645"/>
                    <a:pt x="2187" y="5652"/>
                    <a:pt x="2192" y="5666"/>
                  </a:cubicBezTo>
                  <a:cubicBezTo>
                    <a:pt x="2197" y="5679"/>
                    <a:pt x="2194" y="5682"/>
                    <a:pt x="2190" y="5682"/>
                  </a:cubicBezTo>
                  <a:cubicBezTo>
                    <a:pt x="2186" y="5682"/>
                    <a:pt x="2182" y="5680"/>
                    <a:pt x="2179" y="5680"/>
                  </a:cubicBezTo>
                  <a:cubicBezTo>
                    <a:pt x="2179" y="5680"/>
                    <a:pt x="2179" y="5680"/>
                    <a:pt x="2178" y="5680"/>
                  </a:cubicBezTo>
                  <a:cubicBezTo>
                    <a:pt x="2169" y="5682"/>
                    <a:pt x="2178" y="5713"/>
                    <a:pt x="2178" y="5715"/>
                  </a:cubicBezTo>
                  <a:cubicBezTo>
                    <a:pt x="2178" y="5737"/>
                    <a:pt x="2164" y="5740"/>
                    <a:pt x="2157" y="5752"/>
                  </a:cubicBezTo>
                  <a:cubicBezTo>
                    <a:pt x="2149" y="5769"/>
                    <a:pt x="2144" y="5791"/>
                    <a:pt x="2141" y="5810"/>
                  </a:cubicBezTo>
                  <a:cubicBezTo>
                    <a:pt x="2139" y="5820"/>
                    <a:pt x="2128" y="5881"/>
                    <a:pt x="2119" y="5881"/>
                  </a:cubicBezTo>
                  <a:cubicBezTo>
                    <a:pt x="2119" y="5881"/>
                    <a:pt x="2118" y="5881"/>
                    <a:pt x="2118" y="5881"/>
                  </a:cubicBezTo>
                  <a:cubicBezTo>
                    <a:pt x="2112" y="5894"/>
                    <a:pt x="2110" y="5912"/>
                    <a:pt x="2109" y="5925"/>
                  </a:cubicBezTo>
                  <a:cubicBezTo>
                    <a:pt x="2099" y="5977"/>
                    <a:pt x="2085" y="6031"/>
                    <a:pt x="2075" y="6082"/>
                  </a:cubicBezTo>
                  <a:cubicBezTo>
                    <a:pt x="2069" y="6100"/>
                    <a:pt x="2066" y="6121"/>
                    <a:pt x="2075" y="6125"/>
                  </a:cubicBezTo>
                  <a:cubicBezTo>
                    <a:pt x="2072" y="6124"/>
                    <a:pt x="2068" y="6121"/>
                    <a:pt x="2065" y="6121"/>
                  </a:cubicBezTo>
                  <a:cubicBezTo>
                    <a:pt x="2062" y="6121"/>
                    <a:pt x="2059" y="6123"/>
                    <a:pt x="2056" y="6127"/>
                  </a:cubicBezTo>
                  <a:cubicBezTo>
                    <a:pt x="2051" y="6135"/>
                    <a:pt x="2054" y="6141"/>
                    <a:pt x="2049" y="6151"/>
                  </a:cubicBezTo>
                  <a:cubicBezTo>
                    <a:pt x="2047" y="6156"/>
                    <a:pt x="2044" y="6162"/>
                    <a:pt x="2041" y="6168"/>
                  </a:cubicBezTo>
                  <a:cubicBezTo>
                    <a:pt x="2029" y="6190"/>
                    <a:pt x="2021" y="6214"/>
                    <a:pt x="2013" y="6239"/>
                  </a:cubicBezTo>
                  <a:cubicBezTo>
                    <a:pt x="2013" y="6246"/>
                    <a:pt x="2009" y="6261"/>
                    <a:pt x="2005" y="6274"/>
                  </a:cubicBezTo>
                  <a:cubicBezTo>
                    <a:pt x="2000" y="6287"/>
                    <a:pt x="1996" y="6300"/>
                    <a:pt x="1996" y="6300"/>
                  </a:cubicBezTo>
                  <a:cubicBezTo>
                    <a:pt x="2003" y="6313"/>
                    <a:pt x="2017" y="6310"/>
                    <a:pt x="2022" y="6326"/>
                  </a:cubicBezTo>
                  <a:cubicBezTo>
                    <a:pt x="2023" y="6328"/>
                    <a:pt x="2011" y="6345"/>
                    <a:pt x="2004" y="6345"/>
                  </a:cubicBezTo>
                  <a:cubicBezTo>
                    <a:pt x="2001" y="6345"/>
                    <a:pt x="1999" y="6343"/>
                    <a:pt x="1999" y="6338"/>
                  </a:cubicBezTo>
                  <a:cubicBezTo>
                    <a:pt x="1998" y="6329"/>
                    <a:pt x="1996" y="6326"/>
                    <a:pt x="1994" y="6326"/>
                  </a:cubicBezTo>
                  <a:cubicBezTo>
                    <a:pt x="1990" y="6326"/>
                    <a:pt x="1985" y="6336"/>
                    <a:pt x="1979" y="6351"/>
                  </a:cubicBezTo>
                  <a:cubicBezTo>
                    <a:pt x="1976" y="6361"/>
                    <a:pt x="1969" y="6378"/>
                    <a:pt x="1970" y="6387"/>
                  </a:cubicBezTo>
                  <a:cubicBezTo>
                    <a:pt x="1972" y="6395"/>
                    <a:pt x="1974" y="6392"/>
                    <a:pt x="1969" y="6404"/>
                  </a:cubicBezTo>
                  <a:cubicBezTo>
                    <a:pt x="1964" y="6413"/>
                    <a:pt x="1941" y="6445"/>
                    <a:pt x="1934" y="6445"/>
                  </a:cubicBezTo>
                  <a:cubicBezTo>
                    <a:pt x="1934" y="6445"/>
                    <a:pt x="1933" y="6444"/>
                    <a:pt x="1933" y="6444"/>
                  </a:cubicBezTo>
                  <a:lnTo>
                    <a:pt x="1933" y="6444"/>
                  </a:lnTo>
                  <a:cubicBezTo>
                    <a:pt x="1937" y="6455"/>
                    <a:pt x="1936" y="6463"/>
                    <a:pt x="1925" y="6478"/>
                  </a:cubicBezTo>
                  <a:cubicBezTo>
                    <a:pt x="1916" y="6492"/>
                    <a:pt x="1904" y="6501"/>
                    <a:pt x="1892" y="6511"/>
                  </a:cubicBezTo>
                  <a:cubicBezTo>
                    <a:pt x="1890" y="6513"/>
                    <a:pt x="1877" y="6523"/>
                    <a:pt x="1873" y="6523"/>
                  </a:cubicBezTo>
                  <a:cubicBezTo>
                    <a:pt x="1873" y="6523"/>
                    <a:pt x="1873" y="6523"/>
                    <a:pt x="1873" y="6523"/>
                  </a:cubicBezTo>
                  <a:cubicBezTo>
                    <a:pt x="1868" y="6522"/>
                    <a:pt x="1861" y="6518"/>
                    <a:pt x="1854" y="6518"/>
                  </a:cubicBezTo>
                  <a:cubicBezTo>
                    <a:pt x="1854" y="6518"/>
                    <a:pt x="1853" y="6518"/>
                    <a:pt x="1853" y="6518"/>
                  </a:cubicBezTo>
                  <a:cubicBezTo>
                    <a:pt x="1840" y="6519"/>
                    <a:pt x="1829" y="6526"/>
                    <a:pt x="1816" y="6528"/>
                  </a:cubicBezTo>
                  <a:lnTo>
                    <a:pt x="1772" y="6536"/>
                  </a:lnTo>
                  <a:cubicBezTo>
                    <a:pt x="1769" y="6535"/>
                    <a:pt x="1766" y="6535"/>
                    <a:pt x="1764" y="6535"/>
                  </a:cubicBezTo>
                  <a:cubicBezTo>
                    <a:pt x="1750" y="6535"/>
                    <a:pt x="1748" y="6546"/>
                    <a:pt x="1746" y="6551"/>
                  </a:cubicBezTo>
                  <a:cubicBezTo>
                    <a:pt x="1745" y="6557"/>
                    <a:pt x="1735" y="6560"/>
                    <a:pt x="1723" y="6561"/>
                  </a:cubicBezTo>
                  <a:cubicBezTo>
                    <a:pt x="1721" y="6553"/>
                    <a:pt x="1723" y="6548"/>
                    <a:pt x="1712" y="6548"/>
                  </a:cubicBezTo>
                  <a:cubicBezTo>
                    <a:pt x="1709" y="6548"/>
                    <a:pt x="1704" y="6549"/>
                    <a:pt x="1697" y="6550"/>
                  </a:cubicBezTo>
                  <a:cubicBezTo>
                    <a:pt x="1648" y="6557"/>
                    <a:pt x="1599" y="6567"/>
                    <a:pt x="1550" y="6575"/>
                  </a:cubicBezTo>
                  <a:cubicBezTo>
                    <a:pt x="1546" y="6576"/>
                    <a:pt x="1493" y="6585"/>
                    <a:pt x="1502" y="6588"/>
                  </a:cubicBezTo>
                  <a:cubicBezTo>
                    <a:pt x="1517" y="6594"/>
                    <a:pt x="1487" y="6599"/>
                    <a:pt x="1476" y="6599"/>
                  </a:cubicBezTo>
                  <a:cubicBezTo>
                    <a:pt x="1475" y="6599"/>
                    <a:pt x="1474" y="6599"/>
                    <a:pt x="1474" y="6599"/>
                  </a:cubicBezTo>
                  <a:cubicBezTo>
                    <a:pt x="1465" y="6599"/>
                    <a:pt x="1470" y="6594"/>
                    <a:pt x="1462" y="6593"/>
                  </a:cubicBezTo>
                  <a:cubicBezTo>
                    <a:pt x="1460" y="6593"/>
                    <a:pt x="1459" y="6593"/>
                    <a:pt x="1458" y="6593"/>
                  </a:cubicBezTo>
                  <a:cubicBezTo>
                    <a:pt x="1452" y="6593"/>
                    <a:pt x="1445" y="6594"/>
                    <a:pt x="1440" y="6595"/>
                  </a:cubicBezTo>
                  <a:cubicBezTo>
                    <a:pt x="1427" y="6597"/>
                    <a:pt x="1388" y="6601"/>
                    <a:pt x="1380" y="6609"/>
                  </a:cubicBezTo>
                  <a:cubicBezTo>
                    <a:pt x="1371" y="6615"/>
                    <a:pt x="1359" y="6613"/>
                    <a:pt x="1345" y="6618"/>
                  </a:cubicBezTo>
                  <a:cubicBezTo>
                    <a:pt x="1336" y="6621"/>
                    <a:pt x="1327" y="6630"/>
                    <a:pt x="1322" y="6631"/>
                  </a:cubicBezTo>
                  <a:cubicBezTo>
                    <a:pt x="1321" y="6631"/>
                    <a:pt x="1321" y="6631"/>
                    <a:pt x="1321" y="6631"/>
                  </a:cubicBezTo>
                  <a:cubicBezTo>
                    <a:pt x="1316" y="6631"/>
                    <a:pt x="1312" y="6628"/>
                    <a:pt x="1307" y="6627"/>
                  </a:cubicBezTo>
                  <a:cubicBezTo>
                    <a:pt x="1303" y="6626"/>
                    <a:pt x="1299" y="6626"/>
                    <a:pt x="1295" y="6626"/>
                  </a:cubicBezTo>
                  <a:cubicBezTo>
                    <a:pt x="1283" y="6626"/>
                    <a:pt x="1270" y="6628"/>
                    <a:pt x="1258" y="6630"/>
                  </a:cubicBezTo>
                  <a:cubicBezTo>
                    <a:pt x="1233" y="6636"/>
                    <a:pt x="1204" y="6641"/>
                    <a:pt x="1180" y="6648"/>
                  </a:cubicBezTo>
                  <a:cubicBezTo>
                    <a:pt x="1167" y="6650"/>
                    <a:pt x="1163" y="6654"/>
                    <a:pt x="1162" y="6660"/>
                  </a:cubicBezTo>
                  <a:cubicBezTo>
                    <a:pt x="1159" y="6661"/>
                    <a:pt x="1158" y="6663"/>
                    <a:pt x="1157" y="6664"/>
                  </a:cubicBezTo>
                  <a:lnTo>
                    <a:pt x="1157" y="6664"/>
                  </a:lnTo>
                  <a:cubicBezTo>
                    <a:pt x="1157" y="6655"/>
                    <a:pt x="1152" y="6646"/>
                    <a:pt x="1143" y="6644"/>
                  </a:cubicBezTo>
                  <a:cubicBezTo>
                    <a:pt x="1134" y="6643"/>
                    <a:pt x="1108" y="6629"/>
                    <a:pt x="1104" y="6628"/>
                  </a:cubicBezTo>
                  <a:cubicBezTo>
                    <a:pt x="1100" y="6628"/>
                    <a:pt x="1096" y="6630"/>
                    <a:pt x="1092" y="6630"/>
                  </a:cubicBezTo>
                  <a:cubicBezTo>
                    <a:pt x="1086" y="6630"/>
                    <a:pt x="1080" y="6626"/>
                    <a:pt x="1072" y="6607"/>
                  </a:cubicBezTo>
                  <a:cubicBezTo>
                    <a:pt x="1063" y="6582"/>
                    <a:pt x="1054" y="6554"/>
                    <a:pt x="1042" y="6531"/>
                  </a:cubicBezTo>
                  <a:cubicBezTo>
                    <a:pt x="1033" y="6516"/>
                    <a:pt x="1016" y="6509"/>
                    <a:pt x="1012" y="6496"/>
                  </a:cubicBezTo>
                  <a:cubicBezTo>
                    <a:pt x="1006" y="6475"/>
                    <a:pt x="1020" y="6466"/>
                    <a:pt x="1011" y="6442"/>
                  </a:cubicBezTo>
                  <a:cubicBezTo>
                    <a:pt x="1010" y="6437"/>
                    <a:pt x="1008" y="6436"/>
                    <a:pt x="1007" y="6436"/>
                  </a:cubicBezTo>
                  <a:cubicBezTo>
                    <a:pt x="1003" y="6436"/>
                    <a:pt x="1000" y="6443"/>
                    <a:pt x="997" y="6443"/>
                  </a:cubicBezTo>
                  <a:cubicBezTo>
                    <a:pt x="992" y="6430"/>
                    <a:pt x="1002" y="6419"/>
                    <a:pt x="993" y="6409"/>
                  </a:cubicBezTo>
                  <a:cubicBezTo>
                    <a:pt x="990" y="6405"/>
                    <a:pt x="961" y="6413"/>
                    <a:pt x="961" y="6389"/>
                  </a:cubicBezTo>
                  <a:cubicBezTo>
                    <a:pt x="961" y="6379"/>
                    <a:pt x="972" y="6385"/>
                    <a:pt x="968" y="6367"/>
                  </a:cubicBezTo>
                  <a:cubicBezTo>
                    <a:pt x="967" y="6360"/>
                    <a:pt x="960" y="6348"/>
                    <a:pt x="956" y="6341"/>
                  </a:cubicBezTo>
                  <a:cubicBezTo>
                    <a:pt x="953" y="6336"/>
                    <a:pt x="950" y="6334"/>
                    <a:pt x="948" y="6334"/>
                  </a:cubicBezTo>
                  <a:cubicBezTo>
                    <a:pt x="946" y="6334"/>
                    <a:pt x="945" y="6335"/>
                    <a:pt x="943" y="6335"/>
                  </a:cubicBezTo>
                  <a:cubicBezTo>
                    <a:pt x="939" y="6335"/>
                    <a:pt x="935" y="6332"/>
                    <a:pt x="928" y="6317"/>
                  </a:cubicBezTo>
                  <a:cubicBezTo>
                    <a:pt x="934" y="6316"/>
                    <a:pt x="939" y="6311"/>
                    <a:pt x="939" y="6299"/>
                  </a:cubicBezTo>
                  <a:cubicBezTo>
                    <a:pt x="935" y="6286"/>
                    <a:pt x="930" y="6265"/>
                    <a:pt x="921" y="6265"/>
                  </a:cubicBezTo>
                  <a:cubicBezTo>
                    <a:pt x="920" y="6265"/>
                    <a:pt x="919" y="6265"/>
                    <a:pt x="919" y="6265"/>
                  </a:cubicBezTo>
                  <a:cubicBezTo>
                    <a:pt x="933" y="6259"/>
                    <a:pt x="921" y="6243"/>
                    <a:pt x="907" y="6229"/>
                  </a:cubicBezTo>
                  <a:cubicBezTo>
                    <a:pt x="917" y="6224"/>
                    <a:pt x="875" y="6149"/>
                    <a:pt x="871" y="6140"/>
                  </a:cubicBezTo>
                  <a:lnTo>
                    <a:pt x="871" y="6140"/>
                  </a:lnTo>
                  <a:cubicBezTo>
                    <a:pt x="878" y="6158"/>
                    <a:pt x="878" y="6167"/>
                    <a:pt x="875" y="6167"/>
                  </a:cubicBezTo>
                  <a:cubicBezTo>
                    <a:pt x="872" y="6167"/>
                    <a:pt x="865" y="6158"/>
                    <a:pt x="860" y="6139"/>
                  </a:cubicBezTo>
                  <a:cubicBezTo>
                    <a:pt x="853" y="6114"/>
                    <a:pt x="843" y="6088"/>
                    <a:pt x="833" y="6063"/>
                  </a:cubicBezTo>
                  <a:lnTo>
                    <a:pt x="833" y="6063"/>
                  </a:lnTo>
                  <a:cubicBezTo>
                    <a:pt x="822" y="6067"/>
                    <a:pt x="846" y="6132"/>
                    <a:pt x="851" y="6153"/>
                  </a:cubicBezTo>
                  <a:lnTo>
                    <a:pt x="828" y="6094"/>
                  </a:lnTo>
                  <a:cubicBezTo>
                    <a:pt x="823" y="6081"/>
                    <a:pt x="816" y="6060"/>
                    <a:pt x="820" y="6052"/>
                  </a:cubicBezTo>
                  <a:cubicBezTo>
                    <a:pt x="821" y="6050"/>
                    <a:pt x="823" y="6049"/>
                    <a:pt x="825" y="6049"/>
                  </a:cubicBezTo>
                  <a:cubicBezTo>
                    <a:pt x="825" y="6049"/>
                    <a:pt x="826" y="6049"/>
                    <a:pt x="827" y="6049"/>
                  </a:cubicBezTo>
                  <a:cubicBezTo>
                    <a:pt x="829" y="6049"/>
                    <a:pt x="831" y="6048"/>
                    <a:pt x="829" y="6039"/>
                  </a:cubicBezTo>
                  <a:cubicBezTo>
                    <a:pt x="823" y="6003"/>
                    <a:pt x="806" y="6000"/>
                    <a:pt x="793" y="5970"/>
                  </a:cubicBezTo>
                  <a:cubicBezTo>
                    <a:pt x="781" y="5944"/>
                    <a:pt x="780" y="5924"/>
                    <a:pt x="781" y="5904"/>
                  </a:cubicBezTo>
                  <a:lnTo>
                    <a:pt x="781" y="5904"/>
                  </a:lnTo>
                  <a:cubicBezTo>
                    <a:pt x="780" y="5904"/>
                    <a:pt x="780" y="5904"/>
                    <a:pt x="779" y="5904"/>
                  </a:cubicBezTo>
                  <a:cubicBezTo>
                    <a:pt x="772" y="5904"/>
                    <a:pt x="756" y="5889"/>
                    <a:pt x="749" y="5878"/>
                  </a:cubicBezTo>
                  <a:cubicBezTo>
                    <a:pt x="737" y="5859"/>
                    <a:pt x="752" y="5864"/>
                    <a:pt x="750" y="5858"/>
                  </a:cubicBezTo>
                  <a:cubicBezTo>
                    <a:pt x="749" y="5855"/>
                    <a:pt x="748" y="5853"/>
                    <a:pt x="747" y="5852"/>
                  </a:cubicBezTo>
                  <a:lnTo>
                    <a:pt x="747" y="5852"/>
                  </a:lnTo>
                  <a:cubicBezTo>
                    <a:pt x="750" y="5852"/>
                    <a:pt x="752" y="5850"/>
                    <a:pt x="752" y="5847"/>
                  </a:cubicBezTo>
                  <a:cubicBezTo>
                    <a:pt x="751" y="5834"/>
                    <a:pt x="740" y="5810"/>
                    <a:pt x="734" y="5797"/>
                  </a:cubicBezTo>
                  <a:cubicBezTo>
                    <a:pt x="728" y="5783"/>
                    <a:pt x="718" y="5759"/>
                    <a:pt x="709" y="5752"/>
                  </a:cubicBezTo>
                  <a:cubicBezTo>
                    <a:pt x="703" y="5748"/>
                    <a:pt x="700" y="5748"/>
                    <a:pt x="697" y="5735"/>
                  </a:cubicBezTo>
                  <a:cubicBezTo>
                    <a:pt x="694" y="5727"/>
                    <a:pt x="693" y="5719"/>
                    <a:pt x="696" y="5715"/>
                  </a:cubicBezTo>
                  <a:cubicBezTo>
                    <a:pt x="699" y="5710"/>
                    <a:pt x="697" y="5708"/>
                    <a:pt x="693" y="5698"/>
                  </a:cubicBezTo>
                  <a:cubicBezTo>
                    <a:pt x="688" y="5684"/>
                    <a:pt x="678" y="5673"/>
                    <a:pt x="671" y="5659"/>
                  </a:cubicBezTo>
                  <a:cubicBezTo>
                    <a:pt x="664" y="5644"/>
                    <a:pt x="657" y="5628"/>
                    <a:pt x="653" y="5613"/>
                  </a:cubicBezTo>
                  <a:cubicBezTo>
                    <a:pt x="650" y="5604"/>
                    <a:pt x="651" y="5588"/>
                    <a:pt x="650" y="5582"/>
                  </a:cubicBezTo>
                  <a:cubicBezTo>
                    <a:pt x="649" y="5581"/>
                    <a:pt x="649" y="5581"/>
                    <a:pt x="648" y="5581"/>
                  </a:cubicBezTo>
                  <a:cubicBezTo>
                    <a:pt x="648" y="5581"/>
                    <a:pt x="647" y="5582"/>
                    <a:pt x="646" y="5582"/>
                  </a:cubicBezTo>
                  <a:cubicBezTo>
                    <a:pt x="645" y="5582"/>
                    <a:pt x="645" y="5582"/>
                    <a:pt x="644" y="5581"/>
                  </a:cubicBezTo>
                  <a:lnTo>
                    <a:pt x="640" y="5568"/>
                  </a:lnTo>
                  <a:cubicBezTo>
                    <a:pt x="633" y="5549"/>
                    <a:pt x="625" y="5529"/>
                    <a:pt x="619" y="5509"/>
                  </a:cubicBezTo>
                  <a:cubicBezTo>
                    <a:pt x="613" y="5490"/>
                    <a:pt x="603" y="5450"/>
                    <a:pt x="592" y="5450"/>
                  </a:cubicBezTo>
                  <a:cubicBezTo>
                    <a:pt x="591" y="5450"/>
                    <a:pt x="591" y="5450"/>
                    <a:pt x="590" y="5450"/>
                  </a:cubicBezTo>
                  <a:cubicBezTo>
                    <a:pt x="600" y="5446"/>
                    <a:pt x="587" y="5405"/>
                    <a:pt x="582" y="5389"/>
                  </a:cubicBezTo>
                  <a:cubicBezTo>
                    <a:pt x="574" y="5365"/>
                    <a:pt x="566" y="5365"/>
                    <a:pt x="560" y="5343"/>
                  </a:cubicBezTo>
                  <a:cubicBezTo>
                    <a:pt x="557" y="5334"/>
                    <a:pt x="567" y="5338"/>
                    <a:pt x="566" y="5329"/>
                  </a:cubicBezTo>
                  <a:cubicBezTo>
                    <a:pt x="566" y="5319"/>
                    <a:pt x="561" y="5308"/>
                    <a:pt x="558" y="5299"/>
                  </a:cubicBezTo>
                  <a:cubicBezTo>
                    <a:pt x="554" y="5288"/>
                    <a:pt x="548" y="5274"/>
                    <a:pt x="542" y="5265"/>
                  </a:cubicBezTo>
                  <a:cubicBezTo>
                    <a:pt x="541" y="5263"/>
                    <a:pt x="539" y="5262"/>
                    <a:pt x="538" y="5262"/>
                  </a:cubicBezTo>
                  <a:cubicBezTo>
                    <a:pt x="536" y="5262"/>
                    <a:pt x="535" y="5263"/>
                    <a:pt x="533" y="5264"/>
                  </a:cubicBezTo>
                  <a:lnTo>
                    <a:pt x="533" y="5264"/>
                  </a:lnTo>
                  <a:cubicBezTo>
                    <a:pt x="543" y="5258"/>
                    <a:pt x="525" y="5234"/>
                    <a:pt x="521" y="5222"/>
                  </a:cubicBezTo>
                  <a:cubicBezTo>
                    <a:pt x="516" y="5205"/>
                    <a:pt x="544" y="5219"/>
                    <a:pt x="533" y="5196"/>
                  </a:cubicBezTo>
                  <a:cubicBezTo>
                    <a:pt x="526" y="5181"/>
                    <a:pt x="519" y="5178"/>
                    <a:pt x="512" y="5178"/>
                  </a:cubicBezTo>
                  <a:cubicBezTo>
                    <a:pt x="509" y="5178"/>
                    <a:pt x="506" y="5179"/>
                    <a:pt x="503" y="5179"/>
                  </a:cubicBezTo>
                  <a:cubicBezTo>
                    <a:pt x="500" y="5179"/>
                    <a:pt x="497" y="5178"/>
                    <a:pt x="494" y="5177"/>
                  </a:cubicBezTo>
                  <a:cubicBezTo>
                    <a:pt x="485" y="5171"/>
                    <a:pt x="496" y="5140"/>
                    <a:pt x="498" y="5140"/>
                  </a:cubicBezTo>
                  <a:cubicBezTo>
                    <a:pt x="498" y="5140"/>
                    <a:pt x="498" y="5140"/>
                    <a:pt x="498" y="5140"/>
                  </a:cubicBezTo>
                  <a:lnTo>
                    <a:pt x="498" y="5140"/>
                  </a:lnTo>
                  <a:cubicBezTo>
                    <a:pt x="492" y="5136"/>
                    <a:pt x="491" y="5142"/>
                    <a:pt x="486" y="5126"/>
                  </a:cubicBezTo>
                  <a:cubicBezTo>
                    <a:pt x="485" y="5122"/>
                    <a:pt x="482" y="5109"/>
                    <a:pt x="479" y="5106"/>
                  </a:cubicBezTo>
                  <a:cubicBezTo>
                    <a:pt x="479" y="5105"/>
                    <a:pt x="478" y="5105"/>
                    <a:pt x="477" y="5105"/>
                  </a:cubicBezTo>
                  <a:cubicBezTo>
                    <a:pt x="476" y="5105"/>
                    <a:pt x="475" y="5106"/>
                    <a:pt x="473" y="5106"/>
                  </a:cubicBezTo>
                  <a:cubicBezTo>
                    <a:pt x="472" y="5106"/>
                    <a:pt x="471" y="5106"/>
                    <a:pt x="471" y="5105"/>
                  </a:cubicBezTo>
                  <a:cubicBezTo>
                    <a:pt x="466" y="5101"/>
                    <a:pt x="464" y="5089"/>
                    <a:pt x="462" y="5082"/>
                  </a:cubicBezTo>
                  <a:cubicBezTo>
                    <a:pt x="469" y="5081"/>
                    <a:pt x="472" y="5078"/>
                    <a:pt x="465" y="5061"/>
                  </a:cubicBezTo>
                  <a:cubicBezTo>
                    <a:pt x="456" y="5038"/>
                    <a:pt x="451" y="5034"/>
                    <a:pt x="462" y="5029"/>
                  </a:cubicBezTo>
                  <a:cubicBezTo>
                    <a:pt x="465" y="5026"/>
                    <a:pt x="457" y="4995"/>
                    <a:pt x="452" y="4992"/>
                  </a:cubicBezTo>
                  <a:cubicBezTo>
                    <a:pt x="451" y="4992"/>
                    <a:pt x="451" y="4992"/>
                    <a:pt x="450" y="4992"/>
                  </a:cubicBezTo>
                  <a:cubicBezTo>
                    <a:pt x="449" y="4992"/>
                    <a:pt x="448" y="4993"/>
                    <a:pt x="447" y="4993"/>
                  </a:cubicBezTo>
                  <a:cubicBezTo>
                    <a:pt x="446" y="4993"/>
                    <a:pt x="445" y="4991"/>
                    <a:pt x="443" y="4985"/>
                  </a:cubicBezTo>
                  <a:cubicBezTo>
                    <a:pt x="437" y="4970"/>
                    <a:pt x="432" y="4952"/>
                    <a:pt x="430" y="4936"/>
                  </a:cubicBezTo>
                  <a:cubicBezTo>
                    <a:pt x="426" y="4918"/>
                    <a:pt x="431" y="4915"/>
                    <a:pt x="430" y="4900"/>
                  </a:cubicBezTo>
                  <a:cubicBezTo>
                    <a:pt x="429" y="4886"/>
                    <a:pt x="423" y="4864"/>
                    <a:pt x="416" y="4854"/>
                  </a:cubicBezTo>
                  <a:cubicBezTo>
                    <a:pt x="405" y="4841"/>
                    <a:pt x="407" y="4805"/>
                    <a:pt x="408" y="4805"/>
                  </a:cubicBezTo>
                  <a:lnTo>
                    <a:pt x="408" y="4805"/>
                  </a:lnTo>
                  <a:cubicBezTo>
                    <a:pt x="409" y="4805"/>
                    <a:pt x="409" y="4805"/>
                    <a:pt x="409" y="4805"/>
                  </a:cubicBezTo>
                  <a:lnTo>
                    <a:pt x="409" y="4805"/>
                  </a:lnTo>
                  <a:cubicBezTo>
                    <a:pt x="406" y="4802"/>
                    <a:pt x="404" y="4801"/>
                    <a:pt x="403" y="4801"/>
                  </a:cubicBezTo>
                  <a:cubicBezTo>
                    <a:pt x="395" y="4801"/>
                    <a:pt x="396" y="4829"/>
                    <a:pt x="392" y="4830"/>
                  </a:cubicBezTo>
                  <a:cubicBezTo>
                    <a:pt x="391" y="4830"/>
                    <a:pt x="384" y="4810"/>
                    <a:pt x="388" y="4808"/>
                  </a:cubicBezTo>
                  <a:cubicBezTo>
                    <a:pt x="393" y="4805"/>
                    <a:pt x="384" y="4784"/>
                    <a:pt x="380" y="4773"/>
                  </a:cubicBezTo>
                  <a:cubicBezTo>
                    <a:pt x="369" y="4751"/>
                    <a:pt x="382" y="4758"/>
                    <a:pt x="385" y="4744"/>
                  </a:cubicBezTo>
                  <a:cubicBezTo>
                    <a:pt x="388" y="4734"/>
                    <a:pt x="379" y="4733"/>
                    <a:pt x="377" y="4730"/>
                  </a:cubicBezTo>
                  <a:cubicBezTo>
                    <a:pt x="377" y="4730"/>
                    <a:pt x="377" y="4730"/>
                    <a:pt x="377" y="4730"/>
                  </a:cubicBezTo>
                  <a:cubicBezTo>
                    <a:pt x="372" y="4730"/>
                    <a:pt x="368" y="4714"/>
                    <a:pt x="366" y="4705"/>
                  </a:cubicBezTo>
                  <a:cubicBezTo>
                    <a:pt x="360" y="4681"/>
                    <a:pt x="362" y="4676"/>
                    <a:pt x="348" y="4657"/>
                  </a:cubicBezTo>
                  <a:cubicBezTo>
                    <a:pt x="348" y="4655"/>
                    <a:pt x="340" y="4641"/>
                    <a:pt x="340" y="4638"/>
                  </a:cubicBezTo>
                  <a:cubicBezTo>
                    <a:pt x="340" y="4637"/>
                    <a:pt x="340" y="4636"/>
                    <a:pt x="341" y="4636"/>
                  </a:cubicBezTo>
                  <a:cubicBezTo>
                    <a:pt x="344" y="4636"/>
                    <a:pt x="351" y="4643"/>
                    <a:pt x="355" y="4643"/>
                  </a:cubicBezTo>
                  <a:cubicBezTo>
                    <a:pt x="358" y="4643"/>
                    <a:pt x="360" y="4640"/>
                    <a:pt x="359" y="4631"/>
                  </a:cubicBezTo>
                  <a:cubicBezTo>
                    <a:pt x="356" y="4609"/>
                    <a:pt x="348" y="4584"/>
                    <a:pt x="342" y="4560"/>
                  </a:cubicBezTo>
                  <a:lnTo>
                    <a:pt x="342" y="4560"/>
                  </a:lnTo>
                  <a:cubicBezTo>
                    <a:pt x="344" y="4567"/>
                    <a:pt x="345" y="4575"/>
                    <a:pt x="341" y="4575"/>
                  </a:cubicBezTo>
                  <a:cubicBezTo>
                    <a:pt x="339" y="4575"/>
                    <a:pt x="332" y="4537"/>
                    <a:pt x="326" y="4537"/>
                  </a:cubicBezTo>
                  <a:cubicBezTo>
                    <a:pt x="326" y="4537"/>
                    <a:pt x="326" y="4537"/>
                    <a:pt x="326" y="4537"/>
                  </a:cubicBezTo>
                  <a:cubicBezTo>
                    <a:pt x="326" y="4537"/>
                    <a:pt x="326" y="4537"/>
                    <a:pt x="326" y="4537"/>
                  </a:cubicBezTo>
                  <a:cubicBezTo>
                    <a:pt x="329" y="4537"/>
                    <a:pt x="328" y="4563"/>
                    <a:pt x="326" y="4563"/>
                  </a:cubicBezTo>
                  <a:cubicBezTo>
                    <a:pt x="326" y="4563"/>
                    <a:pt x="326" y="4563"/>
                    <a:pt x="326" y="4562"/>
                  </a:cubicBezTo>
                  <a:cubicBezTo>
                    <a:pt x="319" y="4544"/>
                    <a:pt x="301" y="4522"/>
                    <a:pt x="315" y="4519"/>
                  </a:cubicBezTo>
                  <a:lnTo>
                    <a:pt x="315" y="4519"/>
                  </a:lnTo>
                  <a:cubicBezTo>
                    <a:pt x="318" y="4521"/>
                    <a:pt x="321" y="4524"/>
                    <a:pt x="323" y="4524"/>
                  </a:cubicBezTo>
                  <a:cubicBezTo>
                    <a:pt x="325" y="4524"/>
                    <a:pt x="326" y="4522"/>
                    <a:pt x="325" y="4515"/>
                  </a:cubicBezTo>
                  <a:cubicBezTo>
                    <a:pt x="322" y="4494"/>
                    <a:pt x="315" y="4464"/>
                    <a:pt x="308" y="4444"/>
                  </a:cubicBezTo>
                  <a:cubicBezTo>
                    <a:pt x="307" y="4439"/>
                    <a:pt x="305" y="4437"/>
                    <a:pt x="303" y="4437"/>
                  </a:cubicBezTo>
                  <a:cubicBezTo>
                    <a:pt x="299" y="4437"/>
                    <a:pt x="295" y="4444"/>
                    <a:pt x="292" y="4444"/>
                  </a:cubicBezTo>
                  <a:cubicBezTo>
                    <a:pt x="292" y="4444"/>
                    <a:pt x="292" y="4444"/>
                    <a:pt x="292" y="4444"/>
                  </a:cubicBezTo>
                  <a:cubicBezTo>
                    <a:pt x="288" y="4434"/>
                    <a:pt x="286" y="4393"/>
                    <a:pt x="290" y="4386"/>
                  </a:cubicBezTo>
                  <a:cubicBezTo>
                    <a:pt x="290" y="4385"/>
                    <a:pt x="290" y="4385"/>
                    <a:pt x="291" y="4385"/>
                  </a:cubicBezTo>
                  <a:cubicBezTo>
                    <a:pt x="293" y="4385"/>
                    <a:pt x="299" y="4403"/>
                    <a:pt x="301" y="4413"/>
                  </a:cubicBezTo>
                  <a:lnTo>
                    <a:pt x="301" y="4413"/>
                  </a:lnTo>
                  <a:cubicBezTo>
                    <a:pt x="297" y="4397"/>
                    <a:pt x="290" y="4370"/>
                    <a:pt x="293" y="4358"/>
                  </a:cubicBezTo>
                  <a:cubicBezTo>
                    <a:pt x="295" y="4347"/>
                    <a:pt x="306" y="4350"/>
                    <a:pt x="312" y="4349"/>
                  </a:cubicBezTo>
                  <a:cubicBezTo>
                    <a:pt x="300" y="4339"/>
                    <a:pt x="290" y="4334"/>
                    <a:pt x="279" y="4319"/>
                  </a:cubicBezTo>
                  <a:cubicBezTo>
                    <a:pt x="273" y="4311"/>
                    <a:pt x="272" y="4296"/>
                    <a:pt x="268" y="4285"/>
                  </a:cubicBezTo>
                  <a:cubicBezTo>
                    <a:pt x="266" y="4279"/>
                    <a:pt x="255" y="4272"/>
                    <a:pt x="259" y="4262"/>
                  </a:cubicBezTo>
                  <a:cubicBezTo>
                    <a:pt x="260" y="4260"/>
                    <a:pt x="262" y="4259"/>
                    <a:pt x="263" y="4259"/>
                  </a:cubicBezTo>
                  <a:cubicBezTo>
                    <a:pt x="268" y="4259"/>
                    <a:pt x="274" y="4266"/>
                    <a:pt x="279" y="4266"/>
                  </a:cubicBezTo>
                  <a:cubicBezTo>
                    <a:pt x="281" y="4266"/>
                    <a:pt x="282" y="4265"/>
                    <a:pt x="283" y="4264"/>
                  </a:cubicBezTo>
                  <a:cubicBezTo>
                    <a:pt x="287" y="4257"/>
                    <a:pt x="278" y="4238"/>
                    <a:pt x="274" y="4232"/>
                  </a:cubicBezTo>
                  <a:cubicBezTo>
                    <a:pt x="269" y="4224"/>
                    <a:pt x="265" y="4224"/>
                    <a:pt x="262" y="4213"/>
                  </a:cubicBezTo>
                  <a:cubicBezTo>
                    <a:pt x="258" y="4200"/>
                    <a:pt x="256" y="4186"/>
                    <a:pt x="253" y="4173"/>
                  </a:cubicBezTo>
                  <a:cubicBezTo>
                    <a:pt x="253" y="4170"/>
                    <a:pt x="252" y="4167"/>
                    <a:pt x="251" y="4163"/>
                  </a:cubicBezTo>
                  <a:lnTo>
                    <a:pt x="251" y="4163"/>
                  </a:lnTo>
                  <a:cubicBezTo>
                    <a:pt x="250" y="4169"/>
                    <a:pt x="248" y="4176"/>
                    <a:pt x="245" y="4176"/>
                  </a:cubicBezTo>
                  <a:cubicBezTo>
                    <a:pt x="244" y="4176"/>
                    <a:pt x="242" y="4173"/>
                    <a:pt x="240" y="4165"/>
                  </a:cubicBezTo>
                  <a:cubicBezTo>
                    <a:pt x="238" y="4155"/>
                    <a:pt x="240" y="4150"/>
                    <a:pt x="243" y="4150"/>
                  </a:cubicBezTo>
                  <a:cubicBezTo>
                    <a:pt x="246" y="4150"/>
                    <a:pt x="249" y="4154"/>
                    <a:pt x="251" y="4160"/>
                  </a:cubicBezTo>
                  <a:lnTo>
                    <a:pt x="251" y="4160"/>
                  </a:lnTo>
                  <a:cubicBezTo>
                    <a:pt x="245" y="4130"/>
                    <a:pt x="239" y="4094"/>
                    <a:pt x="229" y="4069"/>
                  </a:cubicBezTo>
                  <a:cubicBezTo>
                    <a:pt x="226" y="4063"/>
                    <a:pt x="220" y="4062"/>
                    <a:pt x="220" y="4052"/>
                  </a:cubicBezTo>
                  <a:cubicBezTo>
                    <a:pt x="221" y="4040"/>
                    <a:pt x="226" y="4037"/>
                    <a:pt x="227" y="4024"/>
                  </a:cubicBezTo>
                  <a:cubicBezTo>
                    <a:pt x="229" y="3998"/>
                    <a:pt x="224" y="3958"/>
                    <a:pt x="214" y="3932"/>
                  </a:cubicBezTo>
                  <a:cubicBezTo>
                    <a:pt x="211" y="3927"/>
                    <a:pt x="203" y="3918"/>
                    <a:pt x="203" y="3915"/>
                  </a:cubicBezTo>
                  <a:cubicBezTo>
                    <a:pt x="203" y="3904"/>
                    <a:pt x="216" y="3912"/>
                    <a:pt x="213" y="3896"/>
                  </a:cubicBezTo>
                  <a:cubicBezTo>
                    <a:pt x="213" y="3896"/>
                    <a:pt x="203" y="3892"/>
                    <a:pt x="200" y="3879"/>
                  </a:cubicBezTo>
                  <a:cubicBezTo>
                    <a:pt x="198" y="3870"/>
                    <a:pt x="197" y="3859"/>
                    <a:pt x="192" y="3858"/>
                  </a:cubicBezTo>
                  <a:cubicBezTo>
                    <a:pt x="181" y="3856"/>
                    <a:pt x="180" y="3850"/>
                    <a:pt x="170" y="3835"/>
                  </a:cubicBezTo>
                  <a:cubicBezTo>
                    <a:pt x="171" y="3830"/>
                    <a:pt x="183" y="3816"/>
                    <a:pt x="186" y="3816"/>
                  </a:cubicBezTo>
                  <a:cubicBezTo>
                    <a:pt x="187" y="3816"/>
                    <a:pt x="187" y="3816"/>
                    <a:pt x="187" y="3817"/>
                  </a:cubicBezTo>
                  <a:cubicBezTo>
                    <a:pt x="187" y="3822"/>
                    <a:pt x="185" y="3835"/>
                    <a:pt x="191" y="3842"/>
                  </a:cubicBezTo>
                  <a:cubicBezTo>
                    <a:pt x="192" y="3844"/>
                    <a:pt x="193" y="3845"/>
                    <a:pt x="194" y="3845"/>
                  </a:cubicBezTo>
                  <a:cubicBezTo>
                    <a:pt x="195" y="3845"/>
                    <a:pt x="196" y="3841"/>
                    <a:pt x="196" y="3836"/>
                  </a:cubicBezTo>
                  <a:cubicBezTo>
                    <a:pt x="195" y="3824"/>
                    <a:pt x="181" y="3792"/>
                    <a:pt x="188" y="3781"/>
                  </a:cubicBezTo>
                  <a:cubicBezTo>
                    <a:pt x="189" y="3779"/>
                    <a:pt x="189" y="3774"/>
                    <a:pt x="188" y="3768"/>
                  </a:cubicBezTo>
                  <a:lnTo>
                    <a:pt x="188" y="3768"/>
                  </a:lnTo>
                  <a:cubicBezTo>
                    <a:pt x="186" y="3774"/>
                    <a:pt x="181" y="3782"/>
                    <a:pt x="177" y="3782"/>
                  </a:cubicBezTo>
                  <a:cubicBezTo>
                    <a:pt x="175" y="3782"/>
                    <a:pt x="173" y="3778"/>
                    <a:pt x="171" y="3769"/>
                  </a:cubicBezTo>
                  <a:lnTo>
                    <a:pt x="188" y="3767"/>
                  </a:lnTo>
                  <a:lnTo>
                    <a:pt x="188" y="3767"/>
                  </a:lnTo>
                  <a:cubicBezTo>
                    <a:pt x="184" y="3746"/>
                    <a:pt x="172" y="3707"/>
                    <a:pt x="169" y="3691"/>
                  </a:cubicBezTo>
                  <a:cubicBezTo>
                    <a:pt x="161" y="3692"/>
                    <a:pt x="163" y="3705"/>
                    <a:pt x="155" y="3706"/>
                  </a:cubicBezTo>
                  <a:cubicBezTo>
                    <a:pt x="153" y="3691"/>
                    <a:pt x="161" y="3677"/>
                    <a:pt x="159" y="3671"/>
                  </a:cubicBezTo>
                  <a:cubicBezTo>
                    <a:pt x="155" y="3659"/>
                    <a:pt x="144" y="3651"/>
                    <a:pt x="140" y="3643"/>
                  </a:cubicBezTo>
                  <a:cubicBezTo>
                    <a:pt x="146" y="3636"/>
                    <a:pt x="171" y="3563"/>
                    <a:pt x="153" y="3563"/>
                  </a:cubicBezTo>
                  <a:cubicBezTo>
                    <a:pt x="152" y="3563"/>
                    <a:pt x="152" y="3563"/>
                    <a:pt x="152" y="3563"/>
                  </a:cubicBezTo>
                  <a:cubicBezTo>
                    <a:pt x="152" y="3572"/>
                    <a:pt x="155" y="3574"/>
                    <a:pt x="156" y="3578"/>
                  </a:cubicBezTo>
                  <a:cubicBezTo>
                    <a:pt x="157" y="3580"/>
                    <a:pt x="156" y="3581"/>
                    <a:pt x="155" y="3581"/>
                  </a:cubicBezTo>
                  <a:cubicBezTo>
                    <a:pt x="152" y="3581"/>
                    <a:pt x="144" y="3575"/>
                    <a:pt x="143" y="3574"/>
                  </a:cubicBezTo>
                  <a:cubicBezTo>
                    <a:pt x="139" y="3568"/>
                    <a:pt x="136" y="3557"/>
                    <a:pt x="136" y="3548"/>
                  </a:cubicBezTo>
                  <a:cubicBezTo>
                    <a:pt x="135" y="3526"/>
                    <a:pt x="153" y="3548"/>
                    <a:pt x="152" y="3522"/>
                  </a:cubicBezTo>
                  <a:cubicBezTo>
                    <a:pt x="152" y="3510"/>
                    <a:pt x="150" y="3492"/>
                    <a:pt x="147" y="3481"/>
                  </a:cubicBezTo>
                  <a:cubicBezTo>
                    <a:pt x="143" y="3467"/>
                    <a:pt x="136" y="3478"/>
                    <a:pt x="134" y="3457"/>
                  </a:cubicBezTo>
                  <a:cubicBezTo>
                    <a:pt x="131" y="3444"/>
                    <a:pt x="129" y="3436"/>
                    <a:pt x="136" y="3435"/>
                  </a:cubicBezTo>
                  <a:cubicBezTo>
                    <a:pt x="138" y="3436"/>
                    <a:pt x="142" y="3442"/>
                    <a:pt x="144" y="3442"/>
                  </a:cubicBezTo>
                  <a:cubicBezTo>
                    <a:pt x="145" y="3442"/>
                    <a:pt x="145" y="3442"/>
                    <a:pt x="145" y="3442"/>
                  </a:cubicBezTo>
                  <a:cubicBezTo>
                    <a:pt x="148" y="3439"/>
                    <a:pt x="115" y="3384"/>
                    <a:pt x="122" y="3374"/>
                  </a:cubicBezTo>
                  <a:cubicBezTo>
                    <a:pt x="127" y="3366"/>
                    <a:pt x="135" y="3371"/>
                    <a:pt x="134" y="3347"/>
                  </a:cubicBezTo>
                  <a:cubicBezTo>
                    <a:pt x="133" y="3342"/>
                    <a:pt x="128" y="3318"/>
                    <a:pt x="127" y="3313"/>
                  </a:cubicBezTo>
                  <a:lnTo>
                    <a:pt x="127" y="3313"/>
                  </a:lnTo>
                  <a:cubicBezTo>
                    <a:pt x="127" y="3316"/>
                    <a:pt x="120" y="3348"/>
                    <a:pt x="117" y="3348"/>
                  </a:cubicBezTo>
                  <a:cubicBezTo>
                    <a:pt x="116" y="3348"/>
                    <a:pt x="116" y="3347"/>
                    <a:pt x="115" y="3343"/>
                  </a:cubicBezTo>
                  <a:cubicBezTo>
                    <a:pt x="114" y="3325"/>
                    <a:pt x="115" y="3309"/>
                    <a:pt x="113" y="3292"/>
                  </a:cubicBezTo>
                  <a:lnTo>
                    <a:pt x="109" y="3264"/>
                  </a:lnTo>
                  <a:cubicBezTo>
                    <a:pt x="110" y="3257"/>
                    <a:pt x="109" y="3254"/>
                    <a:pt x="107" y="3254"/>
                  </a:cubicBezTo>
                  <a:cubicBezTo>
                    <a:pt x="106" y="3252"/>
                    <a:pt x="107" y="3252"/>
                    <a:pt x="108" y="3252"/>
                  </a:cubicBezTo>
                  <a:cubicBezTo>
                    <a:pt x="111" y="3252"/>
                    <a:pt x="119" y="3258"/>
                    <a:pt x="120" y="3258"/>
                  </a:cubicBezTo>
                  <a:cubicBezTo>
                    <a:pt x="120" y="3258"/>
                    <a:pt x="120" y="3258"/>
                    <a:pt x="121" y="3258"/>
                  </a:cubicBezTo>
                  <a:cubicBezTo>
                    <a:pt x="127" y="3255"/>
                    <a:pt x="119" y="3238"/>
                    <a:pt x="116" y="3235"/>
                  </a:cubicBezTo>
                  <a:cubicBezTo>
                    <a:pt x="114" y="3230"/>
                    <a:pt x="105" y="3221"/>
                    <a:pt x="107" y="3210"/>
                  </a:cubicBezTo>
                  <a:cubicBezTo>
                    <a:pt x="109" y="3201"/>
                    <a:pt x="116" y="3207"/>
                    <a:pt x="119" y="3202"/>
                  </a:cubicBezTo>
                  <a:lnTo>
                    <a:pt x="119" y="3202"/>
                  </a:lnTo>
                  <a:cubicBezTo>
                    <a:pt x="118" y="3203"/>
                    <a:pt x="118" y="3203"/>
                    <a:pt x="117" y="3203"/>
                  </a:cubicBezTo>
                  <a:cubicBezTo>
                    <a:pt x="112" y="3203"/>
                    <a:pt x="102" y="3172"/>
                    <a:pt x="100" y="3164"/>
                  </a:cubicBezTo>
                  <a:cubicBezTo>
                    <a:pt x="98" y="3154"/>
                    <a:pt x="96" y="3142"/>
                    <a:pt x="97" y="3133"/>
                  </a:cubicBezTo>
                  <a:cubicBezTo>
                    <a:pt x="98" y="3124"/>
                    <a:pt x="101" y="3128"/>
                    <a:pt x="102" y="3119"/>
                  </a:cubicBezTo>
                  <a:cubicBezTo>
                    <a:pt x="102" y="3111"/>
                    <a:pt x="101" y="3076"/>
                    <a:pt x="95" y="3076"/>
                  </a:cubicBezTo>
                  <a:cubicBezTo>
                    <a:pt x="90" y="3075"/>
                    <a:pt x="87" y="3072"/>
                    <a:pt x="86" y="3059"/>
                  </a:cubicBezTo>
                  <a:cubicBezTo>
                    <a:pt x="86" y="3059"/>
                    <a:pt x="84" y="3041"/>
                    <a:pt x="85" y="3040"/>
                  </a:cubicBezTo>
                  <a:lnTo>
                    <a:pt x="85" y="3040"/>
                  </a:lnTo>
                  <a:cubicBezTo>
                    <a:pt x="87" y="3040"/>
                    <a:pt x="96" y="3059"/>
                    <a:pt x="101" y="3059"/>
                  </a:cubicBezTo>
                  <a:cubicBezTo>
                    <a:pt x="102" y="3059"/>
                    <a:pt x="104" y="3057"/>
                    <a:pt x="104" y="3051"/>
                  </a:cubicBezTo>
                  <a:cubicBezTo>
                    <a:pt x="104" y="3031"/>
                    <a:pt x="92" y="3024"/>
                    <a:pt x="94" y="3004"/>
                  </a:cubicBezTo>
                  <a:cubicBezTo>
                    <a:pt x="99" y="2982"/>
                    <a:pt x="91" y="2968"/>
                    <a:pt x="85" y="2950"/>
                  </a:cubicBezTo>
                  <a:cubicBezTo>
                    <a:pt x="79" y="2936"/>
                    <a:pt x="82" y="2940"/>
                    <a:pt x="83" y="2932"/>
                  </a:cubicBezTo>
                  <a:cubicBezTo>
                    <a:pt x="84" y="2926"/>
                    <a:pt x="79" y="2914"/>
                    <a:pt x="79" y="2908"/>
                  </a:cubicBezTo>
                  <a:cubicBezTo>
                    <a:pt x="72" y="2902"/>
                    <a:pt x="62" y="2879"/>
                    <a:pt x="72" y="2871"/>
                  </a:cubicBezTo>
                  <a:cubicBezTo>
                    <a:pt x="74" y="2869"/>
                    <a:pt x="94" y="2858"/>
                    <a:pt x="83" y="2845"/>
                  </a:cubicBezTo>
                  <a:cubicBezTo>
                    <a:pt x="77" y="2839"/>
                    <a:pt x="73" y="2841"/>
                    <a:pt x="73" y="2824"/>
                  </a:cubicBezTo>
                  <a:cubicBezTo>
                    <a:pt x="73" y="2814"/>
                    <a:pt x="79" y="2820"/>
                    <a:pt x="82" y="2816"/>
                  </a:cubicBezTo>
                  <a:cubicBezTo>
                    <a:pt x="85" y="2810"/>
                    <a:pt x="84" y="2799"/>
                    <a:pt x="83" y="2792"/>
                  </a:cubicBezTo>
                  <a:lnTo>
                    <a:pt x="72" y="2792"/>
                  </a:lnTo>
                  <a:cubicBezTo>
                    <a:pt x="71" y="2798"/>
                    <a:pt x="69" y="2809"/>
                    <a:pt x="66" y="2811"/>
                  </a:cubicBezTo>
                  <a:cubicBezTo>
                    <a:pt x="66" y="2812"/>
                    <a:pt x="66" y="2812"/>
                    <a:pt x="65" y="2812"/>
                  </a:cubicBezTo>
                  <a:cubicBezTo>
                    <a:pt x="60" y="2812"/>
                    <a:pt x="60" y="2784"/>
                    <a:pt x="60" y="2780"/>
                  </a:cubicBezTo>
                  <a:cubicBezTo>
                    <a:pt x="59" y="2758"/>
                    <a:pt x="65" y="2769"/>
                    <a:pt x="69" y="2750"/>
                  </a:cubicBezTo>
                  <a:cubicBezTo>
                    <a:pt x="69" y="2747"/>
                    <a:pt x="74" y="2718"/>
                    <a:pt x="72" y="2715"/>
                  </a:cubicBezTo>
                  <a:cubicBezTo>
                    <a:pt x="67" y="2708"/>
                    <a:pt x="63" y="2717"/>
                    <a:pt x="62" y="2699"/>
                  </a:cubicBezTo>
                  <a:cubicBezTo>
                    <a:pt x="61" y="2689"/>
                    <a:pt x="62" y="2679"/>
                    <a:pt x="59" y="2675"/>
                  </a:cubicBezTo>
                  <a:cubicBezTo>
                    <a:pt x="51" y="2665"/>
                    <a:pt x="52" y="2605"/>
                    <a:pt x="51" y="2590"/>
                  </a:cubicBezTo>
                  <a:cubicBezTo>
                    <a:pt x="51" y="2574"/>
                    <a:pt x="53" y="2577"/>
                    <a:pt x="58" y="2571"/>
                  </a:cubicBezTo>
                  <a:cubicBezTo>
                    <a:pt x="62" y="2566"/>
                    <a:pt x="59" y="2543"/>
                    <a:pt x="59" y="2534"/>
                  </a:cubicBezTo>
                  <a:cubicBezTo>
                    <a:pt x="61" y="2522"/>
                    <a:pt x="62" y="2502"/>
                    <a:pt x="54" y="2496"/>
                  </a:cubicBezTo>
                  <a:cubicBezTo>
                    <a:pt x="50" y="2493"/>
                    <a:pt x="52" y="2484"/>
                    <a:pt x="52" y="2473"/>
                  </a:cubicBezTo>
                  <a:cubicBezTo>
                    <a:pt x="52" y="2466"/>
                    <a:pt x="47" y="2465"/>
                    <a:pt x="46" y="2455"/>
                  </a:cubicBezTo>
                  <a:cubicBezTo>
                    <a:pt x="45" y="2438"/>
                    <a:pt x="47" y="2429"/>
                    <a:pt x="47" y="2413"/>
                  </a:cubicBezTo>
                  <a:cubicBezTo>
                    <a:pt x="47" y="2399"/>
                    <a:pt x="30" y="2367"/>
                    <a:pt x="23" y="2367"/>
                  </a:cubicBezTo>
                  <a:cubicBezTo>
                    <a:pt x="22" y="2367"/>
                    <a:pt x="21" y="2368"/>
                    <a:pt x="20" y="2370"/>
                  </a:cubicBezTo>
                  <a:lnTo>
                    <a:pt x="20" y="2370"/>
                  </a:lnTo>
                  <a:cubicBezTo>
                    <a:pt x="20" y="2370"/>
                    <a:pt x="20" y="2370"/>
                    <a:pt x="20" y="2370"/>
                  </a:cubicBezTo>
                  <a:cubicBezTo>
                    <a:pt x="20" y="2370"/>
                    <a:pt x="20" y="2370"/>
                    <a:pt x="20" y="2370"/>
                  </a:cubicBezTo>
                  <a:cubicBezTo>
                    <a:pt x="20" y="2370"/>
                    <a:pt x="20" y="2370"/>
                    <a:pt x="20" y="2370"/>
                  </a:cubicBezTo>
                  <a:lnTo>
                    <a:pt x="20" y="2370"/>
                  </a:lnTo>
                  <a:cubicBezTo>
                    <a:pt x="20" y="2371"/>
                    <a:pt x="22" y="2387"/>
                    <a:pt x="22" y="2390"/>
                  </a:cubicBezTo>
                  <a:cubicBezTo>
                    <a:pt x="21" y="2400"/>
                    <a:pt x="20" y="2411"/>
                    <a:pt x="17" y="2418"/>
                  </a:cubicBezTo>
                  <a:cubicBezTo>
                    <a:pt x="13" y="2439"/>
                    <a:pt x="10" y="2464"/>
                    <a:pt x="12" y="2487"/>
                  </a:cubicBezTo>
                  <a:cubicBezTo>
                    <a:pt x="14" y="2504"/>
                    <a:pt x="26" y="2488"/>
                    <a:pt x="30" y="2510"/>
                  </a:cubicBezTo>
                  <a:cubicBezTo>
                    <a:pt x="31" y="2525"/>
                    <a:pt x="30" y="2536"/>
                    <a:pt x="26" y="2547"/>
                  </a:cubicBezTo>
                  <a:cubicBezTo>
                    <a:pt x="21" y="2548"/>
                    <a:pt x="20" y="2548"/>
                    <a:pt x="21" y="2560"/>
                  </a:cubicBezTo>
                  <a:cubicBezTo>
                    <a:pt x="22" y="2572"/>
                    <a:pt x="22" y="2573"/>
                    <a:pt x="24" y="2573"/>
                  </a:cubicBezTo>
                  <a:cubicBezTo>
                    <a:pt x="24" y="2573"/>
                    <a:pt x="24" y="2573"/>
                    <a:pt x="25" y="2573"/>
                  </a:cubicBezTo>
                  <a:cubicBezTo>
                    <a:pt x="26" y="2573"/>
                    <a:pt x="27" y="2573"/>
                    <a:pt x="30" y="2575"/>
                  </a:cubicBezTo>
                  <a:cubicBezTo>
                    <a:pt x="33" y="2577"/>
                    <a:pt x="36" y="2591"/>
                    <a:pt x="33" y="2597"/>
                  </a:cubicBezTo>
                  <a:cubicBezTo>
                    <a:pt x="32" y="2601"/>
                    <a:pt x="30" y="2602"/>
                    <a:pt x="28" y="2602"/>
                  </a:cubicBezTo>
                  <a:cubicBezTo>
                    <a:pt x="26" y="2602"/>
                    <a:pt x="24" y="2601"/>
                    <a:pt x="22" y="2601"/>
                  </a:cubicBezTo>
                  <a:cubicBezTo>
                    <a:pt x="19" y="2601"/>
                    <a:pt x="18" y="2603"/>
                    <a:pt x="18" y="2617"/>
                  </a:cubicBezTo>
                  <a:cubicBezTo>
                    <a:pt x="18" y="2627"/>
                    <a:pt x="25" y="2651"/>
                    <a:pt x="31" y="2651"/>
                  </a:cubicBezTo>
                  <a:cubicBezTo>
                    <a:pt x="32" y="2656"/>
                    <a:pt x="31" y="2665"/>
                    <a:pt x="32" y="2671"/>
                  </a:cubicBezTo>
                  <a:cubicBezTo>
                    <a:pt x="33" y="2679"/>
                    <a:pt x="46" y="2733"/>
                    <a:pt x="45" y="2736"/>
                  </a:cubicBezTo>
                  <a:cubicBezTo>
                    <a:pt x="44" y="2737"/>
                    <a:pt x="44" y="2738"/>
                    <a:pt x="43" y="2738"/>
                  </a:cubicBezTo>
                  <a:cubicBezTo>
                    <a:pt x="38" y="2738"/>
                    <a:pt x="28" y="2709"/>
                    <a:pt x="24" y="2709"/>
                  </a:cubicBezTo>
                  <a:lnTo>
                    <a:pt x="24" y="2709"/>
                  </a:lnTo>
                  <a:cubicBezTo>
                    <a:pt x="29" y="2709"/>
                    <a:pt x="37" y="2777"/>
                    <a:pt x="40" y="2785"/>
                  </a:cubicBezTo>
                  <a:cubicBezTo>
                    <a:pt x="45" y="2797"/>
                    <a:pt x="45" y="2807"/>
                    <a:pt x="39" y="2819"/>
                  </a:cubicBezTo>
                  <a:cubicBezTo>
                    <a:pt x="32" y="2838"/>
                    <a:pt x="40" y="2837"/>
                    <a:pt x="41" y="2849"/>
                  </a:cubicBezTo>
                  <a:cubicBezTo>
                    <a:pt x="42" y="2863"/>
                    <a:pt x="43" y="2866"/>
                    <a:pt x="39" y="2877"/>
                  </a:cubicBezTo>
                  <a:cubicBezTo>
                    <a:pt x="38" y="2880"/>
                    <a:pt x="38" y="2884"/>
                    <a:pt x="38" y="2888"/>
                  </a:cubicBezTo>
                  <a:cubicBezTo>
                    <a:pt x="40" y="2895"/>
                    <a:pt x="43" y="2900"/>
                    <a:pt x="46" y="2900"/>
                  </a:cubicBezTo>
                  <a:cubicBezTo>
                    <a:pt x="47" y="2900"/>
                    <a:pt x="49" y="2899"/>
                    <a:pt x="50" y="2897"/>
                  </a:cubicBezTo>
                  <a:cubicBezTo>
                    <a:pt x="51" y="2895"/>
                    <a:pt x="53" y="2894"/>
                    <a:pt x="54" y="2894"/>
                  </a:cubicBezTo>
                  <a:cubicBezTo>
                    <a:pt x="57" y="2894"/>
                    <a:pt x="59" y="2896"/>
                    <a:pt x="58" y="2905"/>
                  </a:cubicBezTo>
                  <a:cubicBezTo>
                    <a:pt x="57" y="2918"/>
                    <a:pt x="51" y="2920"/>
                    <a:pt x="49" y="2934"/>
                  </a:cubicBezTo>
                  <a:cubicBezTo>
                    <a:pt x="48" y="2948"/>
                    <a:pt x="52" y="2962"/>
                    <a:pt x="56" y="2974"/>
                  </a:cubicBezTo>
                  <a:cubicBezTo>
                    <a:pt x="57" y="2984"/>
                    <a:pt x="58" y="2994"/>
                    <a:pt x="56" y="3003"/>
                  </a:cubicBezTo>
                  <a:cubicBezTo>
                    <a:pt x="54" y="3006"/>
                    <a:pt x="53" y="3010"/>
                    <a:pt x="54" y="3014"/>
                  </a:cubicBezTo>
                  <a:cubicBezTo>
                    <a:pt x="55" y="3030"/>
                    <a:pt x="60" y="3025"/>
                    <a:pt x="62" y="3042"/>
                  </a:cubicBezTo>
                  <a:cubicBezTo>
                    <a:pt x="63" y="3053"/>
                    <a:pt x="61" y="3060"/>
                    <a:pt x="61" y="3071"/>
                  </a:cubicBezTo>
                  <a:cubicBezTo>
                    <a:pt x="62" y="3097"/>
                    <a:pt x="66" y="3128"/>
                    <a:pt x="75" y="3149"/>
                  </a:cubicBezTo>
                  <a:cubicBezTo>
                    <a:pt x="80" y="3163"/>
                    <a:pt x="82" y="3167"/>
                    <a:pt x="72" y="3168"/>
                  </a:cubicBezTo>
                  <a:cubicBezTo>
                    <a:pt x="71" y="3165"/>
                    <a:pt x="70" y="3163"/>
                    <a:pt x="69" y="3163"/>
                  </a:cubicBezTo>
                  <a:cubicBezTo>
                    <a:pt x="67" y="3163"/>
                    <a:pt x="68" y="3175"/>
                    <a:pt x="68" y="3182"/>
                  </a:cubicBezTo>
                  <a:cubicBezTo>
                    <a:pt x="70" y="3195"/>
                    <a:pt x="70" y="3213"/>
                    <a:pt x="74" y="3225"/>
                  </a:cubicBezTo>
                  <a:cubicBezTo>
                    <a:pt x="77" y="3235"/>
                    <a:pt x="82" y="3243"/>
                    <a:pt x="80" y="3258"/>
                  </a:cubicBezTo>
                  <a:cubicBezTo>
                    <a:pt x="71" y="3259"/>
                    <a:pt x="78" y="3295"/>
                    <a:pt x="81" y="3306"/>
                  </a:cubicBezTo>
                  <a:cubicBezTo>
                    <a:pt x="84" y="3319"/>
                    <a:pt x="100" y="3333"/>
                    <a:pt x="97" y="3339"/>
                  </a:cubicBezTo>
                  <a:cubicBezTo>
                    <a:pt x="91" y="3353"/>
                    <a:pt x="88" y="3357"/>
                    <a:pt x="90" y="3381"/>
                  </a:cubicBezTo>
                  <a:cubicBezTo>
                    <a:pt x="93" y="3415"/>
                    <a:pt x="98" y="3451"/>
                    <a:pt x="104" y="3484"/>
                  </a:cubicBezTo>
                  <a:cubicBezTo>
                    <a:pt x="107" y="3498"/>
                    <a:pt x="109" y="3510"/>
                    <a:pt x="112" y="3521"/>
                  </a:cubicBezTo>
                  <a:cubicBezTo>
                    <a:pt x="114" y="3529"/>
                    <a:pt x="119" y="3534"/>
                    <a:pt x="120" y="3540"/>
                  </a:cubicBezTo>
                  <a:cubicBezTo>
                    <a:pt x="121" y="3550"/>
                    <a:pt x="114" y="3560"/>
                    <a:pt x="113" y="3567"/>
                  </a:cubicBezTo>
                  <a:cubicBezTo>
                    <a:pt x="111" y="3578"/>
                    <a:pt x="111" y="3590"/>
                    <a:pt x="112" y="3602"/>
                  </a:cubicBezTo>
                  <a:cubicBezTo>
                    <a:pt x="113" y="3618"/>
                    <a:pt x="115" y="3631"/>
                    <a:pt x="122" y="3631"/>
                  </a:cubicBezTo>
                  <a:cubicBezTo>
                    <a:pt x="123" y="3631"/>
                    <a:pt x="123" y="3631"/>
                    <a:pt x="123" y="3631"/>
                  </a:cubicBezTo>
                  <a:lnTo>
                    <a:pt x="123" y="3631"/>
                  </a:lnTo>
                  <a:cubicBezTo>
                    <a:pt x="117" y="3632"/>
                    <a:pt x="132" y="3667"/>
                    <a:pt x="134" y="3674"/>
                  </a:cubicBezTo>
                  <a:cubicBezTo>
                    <a:pt x="136" y="3679"/>
                    <a:pt x="130" y="3699"/>
                    <a:pt x="130" y="3709"/>
                  </a:cubicBezTo>
                  <a:cubicBezTo>
                    <a:pt x="131" y="3723"/>
                    <a:pt x="133" y="3740"/>
                    <a:pt x="137" y="3753"/>
                  </a:cubicBezTo>
                  <a:cubicBezTo>
                    <a:pt x="139" y="3759"/>
                    <a:pt x="141" y="3761"/>
                    <a:pt x="144" y="3761"/>
                  </a:cubicBezTo>
                  <a:cubicBezTo>
                    <a:pt x="147" y="3761"/>
                    <a:pt x="150" y="3759"/>
                    <a:pt x="152" y="3759"/>
                  </a:cubicBezTo>
                  <a:cubicBezTo>
                    <a:pt x="153" y="3765"/>
                    <a:pt x="156" y="3778"/>
                    <a:pt x="156" y="3784"/>
                  </a:cubicBezTo>
                  <a:cubicBezTo>
                    <a:pt x="155" y="3784"/>
                    <a:pt x="153" y="3785"/>
                    <a:pt x="152" y="3787"/>
                  </a:cubicBezTo>
                  <a:cubicBezTo>
                    <a:pt x="150" y="3790"/>
                    <a:pt x="154" y="3802"/>
                    <a:pt x="155" y="3808"/>
                  </a:cubicBezTo>
                  <a:cubicBezTo>
                    <a:pt x="155" y="3812"/>
                    <a:pt x="151" y="3815"/>
                    <a:pt x="151" y="3822"/>
                  </a:cubicBezTo>
                  <a:cubicBezTo>
                    <a:pt x="151" y="3831"/>
                    <a:pt x="153" y="3840"/>
                    <a:pt x="155" y="3849"/>
                  </a:cubicBezTo>
                  <a:cubicBezTo>
                    <a:pt x="161" y="3875"/>
                    <a:pt x="168" y="3884"/>
                    <a:pt x="176" y="3905"/>
                  </a:cubicBezTo>
                  <a:cubicBezTo>
                    <a:pt x="185" y="3925"/>
                    <a:pt x="183" y="3926"/>
                    <a:pt x="177" y="3926"/>
                  </a:cubicBezTo>
                  <a:cubicBezTo>
                    <a:pt x="177" y="3926"/>
                    <a:pt x="176" y="3926"/>
                    <a:pt x="175" y="3926"/>
                  </a:cubicBezTo>
                  <a:cubicBezTo>
                    <a:pt x="174" y="3926"/>
                    <a:pt x="173" y="3926"/>
                    <a:pt x="171" y="3926"/>
                  </a:cubicBezTo>
                  <a:cubicBezTo>
                    <a:pt x="171" y="3926"/>
                    <a:pt x="171" y="3926"/>
                    <a:pt x="172" y="3926"/>
                  </a:cubicBezTo>
                  <a:cubicBezTo>
                    <a:pt x="176" y="3926"/>
                    <a:pt x="175" y="3942"/>
                    <a:pt x="180" y="3949"/>
                  </a:cubicBezTo>
                  <a:cubicBezTo>
                    <a:pt x="181" y="3950"/>
                    <a:pt x="187" y="3950"/>
                    <a:pt x="188" y="3952"/>
                  </a:cubicBezTo>
                  <a:cubicBezTo>
                    <a:pt x="189" y="3963"/>
                    <a:pt x="181" y="3962"/>
                    <a:pt x="182" y="3972"/>
                  </a:cubicBezTo>
                  <a:cubicBezTo>
                    <a:pt x="184" y="3986"/>
                    <a:pt x="193" y="3994"/>
                    <a:pt x="197" y="4006"/>
                  </a:cubicBezTo>
                  <a:cubicBezTo>
                    <a:pt x="200" y="4014"/>
                    <a:pt x="200" y="4017"/>
                    <a:pt x="199" y="4017"/>
                  </a:cubicBezTo>
                  <a:cubicBezTo>
                    <a:pt x="197" y="4017"/>
                    <a:pt x="194" y="4012"/>
                    <a:pt x="191" y="4007"/>
                  </a:cubicBezTo>
                  <a:cubicBezTo>
                    <a:pt x="189" y="4003"/>
                    <a:pt x="186" y="4001"/>
                    <a:pt x="184" y="4001"/>
                  </a:cubicBezTo>
                  <a:cubicBezTo>
                    <a:pt x="180" y="4001"/>
                    <a:pt x="177" y="4007"/>
                    <a:pt x="181" y="4018"/>
                  </a:cubicBezTo>
                  <a:cubicBezTo>
                    <a:pt x="186" y="4035"/>
                    <a:pt x="195" y="4052"/>
                    <a:pt x="203" y="4052"/>
                  </a:cubicBezTo>
                  <a:cubicBezTo>
                    <a:pt x="203" y="4052"/>
                    <a:pt x="204" y="4052"/>
                    <a:pt x="204" y="4052"/>
                  </a:cubicBezTo>
                  <a:lnTo>
                    <a:pt x="204" y="4052"/>
                  </a:lnTo>
                  <a:cubicBezTo>
                    <a:pt x="184" y="4056"/>
                    <a:pt x="227" y="4166"/>
                    <a:pt x="212" y="4169"/>
                  </a:cubicBezTo>
                  <a:cubicBezTo>
                    <a:pt x="207" y="4193"/>
                    <a:pt x="224" y="4210"/>
                    <a:pt x="230" y="4234"/>
                  </a:cubicBezTo>
                  <a:cubicBezTo>
                    <a:pt x="235" y="4252"/>
                    <a:pt x="238" y="4270"/>
                    <a:pt x="242" y="4289"/>
                  </a:cubicBezTo>
                  <a:cubicBezTo>
                    <a:pt x="247" y="4313"/>
                    <a:pt x="257" y="4335"/>
                    <a:pt x="261" y="4358"/>
                  </a:cubicBezTo>
                  <a:cubicBezTo>
                    <a:pt x="265" y="4375"/>
                    <a:pt x="260" y="4381"/>
                    <a:pt x="265" y="4404"/>
                  </a:cubicBezTo>
                  <a:cubicBezTo>
                    <a:pt x="267" y="4413"/>
                    <a:pt x="270" y="4427"/>
                    <a:pt x="275" y="4433"/>
                  </a:cubicBezTo>
                  <a:cubicBezTo>
                    <a:pt x="277" y="4435"/>
                    <a:pt x="281" y="4432"/>
                    <a:pt x="282" y="4439"/>
                  </a:cubicBezTo>
                  <a:cubicBezTo>
                    <a:pt x="286" y="4457"/>
                    <a:pt x="275" y="4461"/>
                    <a:pt x="270" y="4462"/>
                  </a:cubicBezTo>
                  <a:cubicBezTo>
                    <a:pt x="270" y="4462"/>
                    <a:pt x="270" y="4462"/>
                    <a:pt x="270" y="4462"/>
                  </a:cubicBezTo>
                  <a:cubicBezTo>
                    <a:pt x="282" y="4462"/>
                    <a:pt x="312" y="4608"/>
                    <a:pt x="316" y="4629"/>
                  </a:cubicBezTo>
                  <a:cubicBezTo>
                    <a:pt x="320" y="4649"/>
                    <a:pt x="321" y="4675"/>
                    <a:pt x="327" y="4694"/>
                  </a:cubicBezTo>
                  <a:cubicBezTo>
                    <a:pt x="332" y="4712"/>
                    <a:pt x="339" y="4731"/>
                    <a:pt x="347" y="4747"/>
                  </a:cubicBezTo>
                  <a:cubicBezTo>
                    <a:pt x="349" y="4751"/>
                    <a:pt x="360" y="4765"/>
                    <a:pt x="364" y="4765"/>
                  </a:cubicBezTo>
                  <a:cubicBezTo>
                    <a:pt x="365" y="4765"/>
                    <a:pt x="365" y="4764"/>
                    <a:pt x="365" y="4762"/>
                  </a:cubicBezTo>
                  <a:lnTo>
                    <a:pt x="365" y="4762"/>
                  </a:lnTo>
                  <a:cubicBezTo>
                    <a:pt x="368" y="4776"/>
                    <a:pt x="349" y="4770"/>
                    <a:pt x="360" y="4791"/>
                  </a:cubicBezTo>
                  <a:cubicBezTo>
                    <a:pt x="361" y="4794"/>
                    <a:pt x="375" y="4813"/>
                    <a:pt x="375" y="4819"/>
                  </a:cubicBezTo>
                  <a:cubicBezTo>
                    <a:pt x="374" y="4819"/>
                    <a:pt x="374" y="4819"/>
                    <a:pt x="374" y="4819"/>
                  </a:cubicBezTo>
                  <a:cubicBezTo>
                    <a:pt x="371" y="4819"/>
                    <a:pt x="364" y="4814"/>
                    <a:pt x="361" y="4814"/>
                  </a:cubicBezTo>
                  <a:cubicBezTo>
                    <a:pt x="360" y="4814"/>
                    <a:pt x="359" y="4815"/>
                    <a:pt x="361" y="4819"/>
                  </a:cubicBezTo>
                  <a:cubicBezTo>
                    <a:pt x="366" y="4834"/>
                    <a:pt x="379" y="4861"/>
                    <a:pt x="387" y="4861"/>
                  </a:cubicBezTo>
                  <a:cubicBezTo>
                    <a:pt x="388" y="4861"/>
                    <a:pt x="388" y="4861"/>
                    <a:pt x="389" y="4861"/>
                  </a:cubicBezTo>
                  <a:lnTo>
                    <a:pt x="389" y="4861"/>
                  </a:lnTo>
                  <a:cubicBezTo>
                    <a:pt x="392" y="4870"/>
                    <a:pt x="386" y="4885"/>
                    <a:pt x="384" y="4888"/>
                  </a:cubicBezTo>
                  <a:cubicBezTo>
                    <a:pt x="384" y="4891"/>
                    <a:pt x="386" y="4924"/>
                    <a:pt x="389" y="4926"/>
                  </a:cubicBezTo>
                  <a:cubicBezTo>
                    <a:pt x="395" y="4930"/>
                    <a:pt x="403" y="4926"/>
                    <a:pt x="408" y="4943"/>
                  </a:cubicBezTo>
                  <a:cubicBezTo>
                    <a:pt x="412" y="4957"/>
                    <a:pt x="411" y="4966"/>
                    <a:pt x="416" y="4980"/>
                  </a:cubicBezTo>
                  <a:cubicBezTo>
                    <a:pt x="422" y="4994"/>
                    <a:pt x="426" y="4995"/>
                    <a:pt x="430" y="5010"/>
                  </a:cubicBezTo>
                  <a:cubicBezTo>
                    <a:pt x="435" y="5028"/>
                    <a:pt x="430" y="5034"/>
                    <a:pt x="434" y="5054"/>
                  </a:cubicBezTo>
                  <a:cubicBezTo>
                    <a:pt x="436" y="5066"/>
                    <a:pt x="443" y="5085"/>
                    <a:pt x="450" y="5085"/>
                  </a:cubicBezTo>
                  <a:cubicBezTo>
                    <a:pt x="451" y="5085"/>
                    <a:pt x="451" y="5085"/>
                    <a:pt x="451" y="5085"/>
                  </a:cubicBezTo>
                  <a:lnTo>
                    <a:pt x="451" y="5085"/>
                  </a:lnTo>
                  <a:cubicBezTo>
                    <a:pt x="451" y="5089"/>
                    <a:pt x="449" y="5117"/>
                    <a:pt x="450" y="5117"/>
                  </a:cubicBezTo>
                  <a:cubicBezTo>
                    <a:pt x="450" y="5117"/>
                    <a:pt x="450" y="5117"/>
                    <a:pt x="451" y="5117"/>
                  </a:cubicBezTo>
                  <a:cubicBezTo>
                    <a:pt x="453" y="5116"/>
                    <a:pt x="455" y="5108"/>
                    <a:pt x="458" y="5108"/>
                  </a:cubicBezTo>
                  <a:cubicBezTo>
                    <a:pt x="460" y="5108"/>
                    <a:pt x="462" y="5110"/>
                    <a:pt x="464" y="5118"/>
                  </a:cubicBezTo>
                  <a:cubicBezTo>
                    <a:pt x="466" y="5129"/>
                    <a:pt x="465" y="5135"/>
                    <a:pt x="465" y="5145"/>
                  </a:cubicBezTo>
                  <a:cubicBezTo>
                    <a:pt x="467" y="5165"/>
                    <a:pt x="478" y="5202"/>
                    <a:pt x="490" y="5209"/>
                  </a:cubicBezTo>
                  <a:cubicBezTo>
                    <a:pt x="490" y="5209"/>
                    <a:pt x="489" y="5209"/>
                    <a:pt x="489" y="5209"/>
                  </a:cubicBezTo>
                  <a:cubicBezTo>
                    <a:pt x="484" y="5209"/>
                    <a:pt x="486" y="5242"/>
                    <a:pt x="489" y="5250"/>
                  </a:cubicBezTo>
                  <a:cubicBezTo>
                    <a:pt x="489" y="5250"/>
                    <a:pt x="490" y="5250"/>
                    <a:pt x="490" y="5250"/>
                  </a:cubicBezTo>
                  <a:cubicBezTo>
                    <a:pt x="496" y="5250"/>
                    <a:pt x="498" y="5260"/>
                    <a:pt x="502" y="5273"/>
                  </a:cubicBezTo>
                  <a:cubicBezTo>
                    <a:pt x="507" y="5288"/>
                    <a:pt x="504" y="5281"/>
                    <a:pt x="510" y="5285"/>
                  </a:cubicBezTo>
                  <a:cubicBezTo>
                    <a:pt x="519" y="5291"/>
                    <a:pt x="521" y="5330"/>
                    <a:pt x="524" y="5342"/>
                  </a:cubicBezTo>
                  <a:cubicBezTo>
                    <a:pt x="527" y="5350"/>
                    <a:pt x="531" y="5350"/>
                    <a:pt x="535" y="5361"/>
                  </a:cubicBezTo>
                  <a:cubicBezTo>
                    <a:pt x="541" y="5376"/>
                    <a:pt x="546" y="5392"/>
                    <a:pt x="551" y="5407"/>
                  </a:cubicBezTo>
                  <a:cubicBezTo>
                    <a:pt x="560" y="5434"/>
                    <a:pt x="566" y="5449"/>
                    <a:pt x="580" y="5460"/>
                  </a:cubicBezTo>
                  <a:lnTo>
                    <a:pt x="580" y="5460"/>
                  </a:lnTo>
                  <a:cubicBezTo>
                    <a:pt x="575" y="5456"/>
                    <a:pt x="570" y="5453"/>
                    <a:pt x="567" y="5453"/>
                  </a:cubicBezTo>
                  <a:cubicBezTo>
                    <a:pt x="566" y="5453"/>
                    <a:pt x="565" y="5453"/>
                    <a:pt x="565" y="5453"/>
                  </a:cubicBezTo>
                  <a:cubicBezTo>
                    <a:pt x="561" y="5459"/>
                    <a:pt x="572" y="5473"/>
                    <a:pt x="575" y="5475"/>
                  </a:cubicBezTo>
                  <a:cubicBezTo>
                    <a:pt x="591" y="5492"/>
                    <a:pt x="592" y="5505"/>
                    <a:pt x="585" y="5520"/>
                  </a:cubicBezTo>
                  <a:cubicBezTo>
                    <a:pt x="580" y="5531"/>
                    <a:pt x="618" y="5549"/>
                    <a:pt x="604" y="5554"/>
                  </a:cubicBezTo>
                  <a:cubicBezTo>
                    <a:pt x="596" y="5556"/>
                    <a:pt x="613" y="5601"/>
                    <a:pt x="625" y="5601"/>
                  </a:cubicBezTo>
                  <a:cubicBezTo>
                    <a:pt x="625" y="5601"/>
                    <a:pt x="626" y="5601"/>
                    <a:pt x="626" y="5601"/>
                  </a:cubicBezTo>
                  <a:lnTo>
                    <a:pt x="626" y="5601"/>
                  </a:lnTo>
                  <a:cubicBezTo>
                    <a:pt x="621" y="5603"/>
                    <a:pt x="621" y="5611"/>
                    <a:pt x="622" y="5621"/>
                  </a:cubicBezTo>
                  <a:cubicBezTo>
                    <a:pt x="622" y="5626"/>
                    <a:pt x="627" y="5632"/>
                    <a:pt x="630" y="5640"/>
                  </a:cubicBezTo>
                  <a:cubicBezTo>
                    <a:pt x="635" y="5653"/>
                    <a:pt x="634" y="5661"/>
                    <a:pt x="638" y="5674"/>
                  </a:cubicBezTo>
                  <a:cubicBezTo>
                    <a:pt x="643" y="5688"/>
                    <a:pt x="650" y="5695"/>
                    <a:pt x="654" y="5707"/>
                  </a:cubicBezTo>
                  <a:cubicBezTo>
                    <a:pt x="659" y="5720"/>
                    <a:pt x="664" y="5734"/>
                    <a:pt x="667" y="5748"/>
                  </a:cubicBezTo>
                  <a:cubicBezTo>
                    <a:pt x="673" y="5769"/>
                    <a:pt x="675" y="5784"/>
                    <a:pt x="685" y="5805"/>
                  </a:cubicBezTo>
                  <a:cubicBezTo>
                    <a:pt x="690" y="5815"/>
                    <a:pt x="701" y="5824"/>
                    <a:pt x="703" y="5828"/>
                  </a:cubicBezTo>
                  <a:cubicBezTo>
                    <a:pt x="706" y="5834"/>
                    <a:pt x="698" y="5842"/>
                    <a:pt x="699" y="5850"/>
                  </a:cubicBezTo>
                  <a:cubicBezTo>
                    <a:pt x="700" y="5861"/>
                    <a:pt x="710" y="5866"/>
                    <a:pt x="713" y="5868"/>
                  </a:cubicBezTo>
                  <a:cubicBezTo>
                    <a:pt x="718" y="5870"/>
                    <a:pt x="732" y="5866"/>
                    <a:pt x="732" y="5882"/>
                  </a:cubicBezTo>
                  <a:cubicBezTo>
                    <a:pt x="731" y="5895"/>
                    <a:pt x="726" y="5902"/>
                    <a:pt x="730" y="5920"/>
                  </a:cubicBezTo>
                  <a:cubicBezTo>
                    <a:pt x="735" y="5943"/>
                    <a:pt x="760" y="5946"/>
                    <a:pt x="757" y="5968"/>
                  </a:cubicBezTo>
                  <a:cubicBezTo>
                    <a:pt x="755" y="5982"/>
                    <a:pt x="777" y="6024"/>
                    <a:pt x="784" y="6038"/>
                  </a:cubicBezTo>
                  <a:cubicBezTo>
                    <a:pt x="791" y="6052"/>
                    <a:pt x="799" y="6065"/>
                    <a:pt x="803" y="6081"/>
                  </a:cubicBezTo>
                  <a:cubicBezTo>
                    <a:pt x="804" y="6085"/>
                    <a:pt x="808" y="6119"/>
                    <a:pt x="810" y="6119"/>
                  </a:cubicBezTo>
                  <a:cubicBezTo>
                    <a:pt x="810" y="6119"/>
                    <a:pt x="810" y="6119"/>
                    <a:pt x="810" y="6119"/>
                  </a:cubicBezTo>
                  <a:cubicBezTo>
                    <a:pt x="812" y="6116"/>
                    <a:pt x="812" y="6110"/>
                    <a:pt x="814" y="6110"/>
                  </a:cubicBezTo>
                  <a:cubicBezTo>
                    <a:pt x="815" y="6110"/>
                    <a:pt x="817" y="6111"/>
                    <a:pt x="819" y="6114"/>
                  </a:cubicBezTo>
                  <a:cubicBezTo>
                    <a:pt x="823" y="6120"/>
                    <a:pt x="826" y="6127"/>
                    <a:pt x="829" y="6134"/>
                  </a:cubicBezTo>
                  <a:cubicBezTo>
                    <a:pt x="834" y="6147"/>
                    <a:pt x="841" y="6170"/>
                    <a:pt x="833" y="6174"/>
                  </a:cubicBezTo>
                  <a:lnTo>
                    <a:pt x="833" y="6174"/>
                  </a:lnTo>
                  <a:cubicBezTo>
                    <a:pt x="836" y="6173"/>
                    <a:pt x="838" y="6172"/>
                    <a:pt x="839" y="6172"/>
                  </a:cubicBezTo>
                  <a:cubicBezTo>
                    <a:pt x="852" y="6172"/>
                    <a:pt x="840" y="6200"/>
                    <a:pt x="850" y="6217"/>
                  </a:cubicBezTo>
                  <a:cubicBezTo>
                    <a:pt x="858" y="6233"/>
                    <a:pt x="870" y="6231"/>
                    <a:pt x="879" y="6251"/>
                  </a:cubicBezTo>
                  <a:cubicBezTo>
                    <a:pt x="882" y="6257"/>
                    <a:pt x="884" y="6274"/>
                    <a:pt x="886" y="6282"/>
                  </a:cubicBezTo>
                  <a:cubicBezTo>
                    <a:pt x="896" y="6313"/>
                    <a:pt x="901" y="6297"/>
                    <a:pt x="912" y="6328"/>
                  </a:cubicBezTo>
                  <a:cubicBezTo>
                    <a:pt x="919" y="6349"/>
                    <a:pt x="924" y="6363"/>
                    <a:pt x="933" y="6383"/>
                  </a:cubicBezTo>
                  <a:cubicBezTo>
                    <a:pt x="937" y="6389"/>
                    <a:pt x="950" y="6406"/>
                    <a:pt x="950" y="6408"/>
                  </a:cubicBezTo>
                  <a:cubicBezTo>
                    <a:pt x="963" y="6438"/>
                    <a:pt x="960" y="6480"/>
                    <a:pt x="982" y="6509"/>
                  </a:cubicBezTo>
                  <a:cubicBezTo>
                    <a:pt x="993" y="6523"/>
                    <a:pt x="989" y="6507"/>
                    <a:pt x="998" y="6526"/>
                  </a:cubicBezTo>
                  <a:cubicBezTo>
                    <a:pt x="998" y="6533"/>
                    <a:pt x="1000" y="6542"/>
                    <a:pt x="1003" y="6550"/>
                  </a:cubicBezTo>
                  <a:cubicBezTo>
                    <a:pt x="1004" y="6554"/>
                    <a:pt x="1008" y="6552"/>
                    <a:pt x="1012" y="6558"/>
                  </a:cubicBezTo>
                  <a:cubicBezTo>
                    <a:pt x="1017" y="6567"/>
                    <a:pt x="1022" y="6579"/>
                    <a:pt x="1028" y="6592"/>
                  </a:cubicBezTo>
                  <a:cubicBezTo>
                    <a:pt x="1033" y="6604"/>
                    <a:pt x="1036" y="6620"/>
                    <a:pt x="1048" y="6638"/>
                  </a:cubicBezTo>
                  <a:cubicBezTo>
                    <a:pt x="1067" y="6670"/>
                    <a:pt x="1102" y="6689"/>
                    <a:pt x="1127" y="6689"/>
                  </a:cubicBezTo>
                  <a:cubicBezTo>
                    <a:pt x="1129" y="6689"/>
                    <a:pt x="1130" y="6689"/>
                    <a:pt x="1132" y="6689"/>
                  </a:cubicBezTo>
                  <a:lnTo>
                    <a:pt x="1132" y="6689"/>
                  </a:lnTo>
                  <a:cubicBezTo>
                    <a:pt x="1128" y="6689"/>
                    <a:pt x="1131" y="6690"/>
                    <a:pt x="1135" y="6690"/>
                  </a:cubicBezTo>
                  <a:cubicBezTo>
                    <a:pt x="1139" y="6690"/>
                    <a:pt x="1144" y="6689"/>
                    <a:pt x="1135" y="6688"/>
                  </a:cubicBezTo>
                  <a:lnTo>
                    <a:pt x="1135" y="6688"/>
                  </a:lnTo>
                  <a:cubicBezTo>
                    <a:pt x="1136" y="6688"/>
                    <a:pt x="1137" y="6688"/>
                    <a:pt x="1137" y="6688"/>
                  </a:cubicBezTo>
                  <a:cubicBezTo>
                    <a:pt x="1149" y="6688"/>
                    <a:pt x="1156" y="6678"/>
                    <a:pt x="1157" y="6667"/>
                  </a:cubicBezTo>
                  <a:lnTo>
                    <a:pt x="1157" y="6667"/>
                  </a:lnTo>
                  <a:cubicBezTo>
                    <a:pt x="1159" y="6671"/>
                    <a:pt x="1172" y="6675"/>
                    <a:pt x="1186" y="6676"/>
                  </a:cubicBezTo>
                  <a:cubicBezTo>
                    <a:pt x="1203" y="6676"/>
                    <a:pt x="1222" y="6671"/>
                    <a:pt x="1215" y="6658"/>
                  </a:cubicBezTo>
                  <a:lnTo>
                    <a:pt x="1215" y="6658"/>
                  </a:lnTo>
                  <a:cubicBezTo>
                    <a:pt x="1216" y="6659"/>
                    <a:pt x="1220" y="6660"/>
                    <a:pt x="1224" y="6660"/>
                  </a:cubicBezTo>
                  <a:cubicBezTo>
                    <a:pt x="1237" y="6660"/>
                    <a:pt x="1261" y="6657"/>
                    <a:pt x="1277" y="6657"/>
                  </a:cubicBezTo>
                  <a:cubicBezTo>
                    <a:pt x="1284" y="6657"/>
                    <a:pt x="1289" y="6657"/>
                    <a:pt x="1291" y="6658"/>
                  </a:cubicBezTo>
                  <a:cubicBezTo>
                    <a:pt x="1294" y="6659"/>
                    <a:pt x="1296" y="6660"/>
                    <a:pt x="1297" y="6660"/>
                  </a:cubicBezTo>
                  <a:cubicBezTo>
                    <a:pt x="1302" y="6660"/>
                    <a:pt x="1305" y="6656"/>
                    <a:pt x="1313" y="6653"/>
                  </a:cubicBezTo>
                  <a:cubicBezTo>
                    <a:pt x="1324" y="6649"/>
                    <a:pt x="1337" y="6648"/>
                    <a:pt x="1349" y="6644"/>
                  </a:cubicBezTo>
                  <a:cubicBezTo>
                    <a:pt x="1406" y="6630"/>
                    <a:pt x="1469" y="6619"/>
                    <a:pt x="1529" y="6610"/>
                  </a:cubicBezTo>
                  <a:cubicBezTo>
                    <a:pt x="1566" y="6604"/>
                    <a:pt x="1649" y="6602"/>
                    <a:pt x="1647" y="6578"/>
                  </a:cubicBezTo>
                  <a:cubicBezTo>
                    <a:pt x="1647" y="6576"/>
                    <a:pt x="1651" y="6562"/>
                    <a:pt x="1657" y="6562"/>
                  </a:cubicBezTo>
                  <a:cubicBezTo>
                    <a:pt x="1658" y="6562"/>
                    <a:pt x="1658" y="6562"/>
                    <a:pt x="1659" y="6562"/>
                  </a:cubicBezTo>
                  <a:cubicBezTo>
                    <a:pt x="1665" y="6567"/>
                    <a:pt x="1672" y="6571"/>
                    <a:pt x="1673" y="6576"/>
                  </a:cubicBezTo>
                  <a:cubicBezTo>
                    <a:pt x="1674" y="6579"/>
                    <a:pt x="1687" y="6605"/>
                    <a:pt x="1689" y="6605"/>
                  </a:cubicBezTo>
                  <a:cubicBezTo>
                    <a:pt x="1689" y="6605"/>
                    <a:pt x="1689" y="6605"/>
                    <a:pt x="1690" y="6605"/>
                  </a:cubicBezTo>
                  <a:cubicBezTo>
                    <a:pt x="1694" y="6602"/>
                    <a:pt x="1690" y="6601"/>
                    <a:pt x="1699" y="6598"/>
                  </a:cubicBezTo>
                  <a:cubicBezTo>
                    <a:pt x="1708" y="6595"/>
                    <a:pt x="1717" y="6593"/>
                    <a:pt x="1728" y="6591"/>
                  </a:cubicBezTo>
                  <a:cubicBezTo>
                    <a:pt x="1736" y="6590"/>
                    <a:pt x="1747" y="6588"/>
                    <a:pt x="1756" y="6588"/>
                  </a:cubicBezTo>
                  <a:cubicBezTo>
                    <a:pt x="1762" y="6588"/>
                    <a:pt x="1766" y="6589"/>
                    <a:pt x="1767" y="6592"/>
                  </a:cubicBezTo>
                  <a:cubicBezTo>
                    <a:pt x="1765" y="6577"/>
                    <a:pt x="1798" y="6582"/>
                    <a:pt x="1802" y="6570"/>
                  </a:cubicBezTo>
                  <a:cubicBezTo>
                    <a:pt x="1804" y="6565"/>
                    <a:pt x="1810" y="6553"/>
                    <a:pt x="1823" y="6553"/>
                  </a:cubicBezTo>
                  <a:cubicBezTo>
                    <a:pt x="1826" y="6553"/>
                    <a:pt x="1830" y="6554"/>
                    <a:pt x="1834" y="6555"/>
                  </a:cubicBezTo>
                  <a:cubicBezTo>
                    <a:pt x="1843" y="6559"/>
                    <a:pt x="1839" y="6566"/>
                    <a:pt x="1854" y="6568"/>
                  </a:cubicBezTo>
                  <a:cubicBezTo>
                    <a:pt x="1855" y="6569"/>
                    <a:pt x="1856" y="6569"/>
                    <a:pt x="1857" y="6569"/>
                  </a:cubicBezTo>
                  <a:cubicBezTo>
                    <a:pt x="1866" y="6569"/>
                    <a:pt x="1876" y="6566"/>
                    <a:pt x="1879" y="6561"/>
                  </a:cubicBezTo>
                  <a:cubicBezTo>
                    <a:pt x="1882" y="6554"/>
                    <a:pt x="1888" y="6556"/>
                    <a:pt x="1906" y="6549"/>
                  </a:cubicBezTo>
                  <a:cubicBezTo>
                    <a:pt x="1909" y="6548"/>
                    <a:pt x="1910" y="6548"/>
                    <a:pt x="1911" y="6548"/>
                  </a:cubicBezTo>
                  <a:cubicBezTo>
                    <a:pt x="1914" y="6548"/>
                    <a:pt x="1913" y="6551"/>
                    <a:pt x="1917" y="6552"/>
                  </a:cubicBezTo>
                  <a:cubicBezTo>
                    <a:pt x="1917" y="6552"/>
                    <a:pt x="1917" y="6552"/>
                    <a:pt x="1918" y="6552"/>
                  </a:cubicBezTo>
                  <a:cubicBezTo>
                    <a:pt x="1926" y="6552"/>
                    <a:pt x="1941" y="6541"/>
                    <a:pt x="1952" y="6526"/>
                  </a:cubicBezTo>
                  <a:cubicBezTo>
                    <a:pt x="1965" y="6509"/>
                    <a:pt x="1972" y="6491"/>
                    <a:pt x="1982" y="6478"/>
                  </a:cubicBezTo>
                  <a:cubicBezTo>
                    <a:pt x="1988" y="6463"/>
                    <a:pt x="1981" y="6436"/>
                    <a:pt x="1986" y="6432"/>
                  </a:cubicBezTo>
                  <a:cubicBezTo>
                    <a:pt x="1987" y="6430"/>
                    <a:pt x="1999" y="6428"/>
                    <a:pt x="2000" y="6423"/>
                  </a:cubicBezTo>
                  <a:cubicBezTo>
                    <a:pt x="2001" y="6412"/>
                    <a:pt x="1993" y="6416"/>
                    <a:pt x="1993" y="6403"/>
                  </a:cubicBezTo>
                  <a:cubicBezTo>
                    <a:pt x="1993" y="6403"/>
                    <a:pt x="2016" y="6395"/>
                    <a:pt x="2016" y="6395"/>
                  </a:cubicBezTo>
                  <a:cubicBezTo>
                    <a:pt x="2011" y="6382"/>
                    <a:pt x="2011" y="6363"/>
                    <a:pt x="2025" y="6341"/>
                  </a:cubicBezTo>
                  <a:cubicBezTo>
                    <a:pt x="2031" y="6331"/>
                    <a:pt x="2038" y="6319"/>
                    <a:pt x="2041" y="6306"/>
                  </a:cubicBezTo>
                  <a:cubicBezTo>
                    <a:pt x="2043" y="6302"/>
                    <a:pt x="2044" y="6292"/>
                    <a:pt x="2042" y="6292"/>
                  </a:cubicBezTo>
                  <a:lnTo>
                    <a:pt x="2042" y="6292"/>
                  </a:lnTo>
                  <a:cubicBezTo>
                    <a:pt x="2042" y="6292"/>
                    <a:pt x="2041" y="6294"/>
                    <a:pt x="2040" y="6297"/>
                  </a:cubicBezTo>
                  <a:lnTo>
                    <a:pt x="2050" y="6268"/>
                  </a:lnTo>
                  <a:cubicBezTo>
                    <a:pt x="2054" y="6258"/>
                    <a:pt x="2054" y="6257"/>
                    <a:pt x="2053" y="6257"/>
                  </a:cubicBezTo>
                  <a:lnTo>
                    <a:pt x="2053" y="6257"/>
                  </a:lnTo>
                  <a:cubicBezTo>
                    <a:pt x="2053" y="6257"/>
                    <a:pt x="2053" y="6257"/>
                    <a:pt x="2052" y="6257"/>
                  </a:cubicBezTo>
                  <a:cubicBezTo>
                    <a:pt x="2052" y="6257"/>
                    <a:pt x="2051" y="6256"/>
                    <a:pt x="2051" y="6252"/>
                  </a:cubicBezTo>
                  <a:cubicBezTo>
                    <a:pt x="2050" y="6244"/>
                    <a:pt x="2068" y="6213"/>
                    <a:pt x="2072" y="6204"/>
                  </a:cubicBezTo>
                  <a:cubicBezTo>
                    <a:pt x="2077" y="6193"/>
                    <a:pt x="2089" y="6169"/>
                    <a:pt x="2088" y="6158"/>
                  </a:cubicBezTo>
                  <a:cubicBezTo>
                    <a:pt x="2088" y="6148"/>
                    <a:pt x="2074" y="6151"/>
                    <a:pt x="2092" y="6131"/>
                  </a:cubicBezTo>
                  <a:cubicBezTo>
                    <a:pt x="2101" y="6126"/>
                    <a:pt x="2113" y="6105"/>
                    <a:pt x="2106" y="6105"/>
                  </a:cubicBezTo>
                  <a:cubicBezTo>
                    <a:pt x="2105" y="6105"/>
                    <a:pt x="2103" y="6105"/>
                    <a:pt x="2101" y="6107"/>
                  </a:cubicBezTo>
                  <a:cubicBezTo>
                    <a:pt x="2090" y="6103"/>
                    <a:pt x="2096" y="6085"/>
                    <a:pt x="2106" y="6069"/>
                  </a:cubicBezTo>
                  <a:cubicBezTo>
                    <a:pt x="2114" y="6058"/>
                    <a:pt x="2122" y="6062"/>
                    <a:pt x="2123" y="6036"/>
                  </a:cubicBezTo>
                  <a:cubicBezTo>
                    <a:pt x="2124" y="6033"/>
                    <a:pt x="2121" y="5997"/>
                    <a:pt x="2123" y="5996"/>
                  </a:cubicBezTo>
                  <a:cubicBezTo>
                    <a:pt x="2124" y="5996"/>
                    <a:pt x="2124" y="5996"/>
                    <a:pt x="2124" y="5996"/>
                  </a:cubicBezTo>
                  <a:cubicBezTo>
                    <a:pt x="2125" y="5996"/>
                    <a:pt x="2126" y="6013"/>
                    <a:pt x="2130" y="6013"/>
                  </a:cubicBezTo>
                  <a:cubicBezTo>
                    <a:pt x="2130" y="6013"/>
                    <a:pt x="2131" y="6012"/>
                    <a:pt x="2132" y="6010"/>
                  </a:cubicBezTo>
                  <a:cubicBezTo>
                    <a:pt x="2137" y="6002"/>
                    <a:pt x="2136" y="5975"/>
                    <a:pt x="2135" y="5968"/>
                  </a:cubicBezTo>
                  <a:cubicBezTo>
                    <a:pt x="2139" y="5953"/>
                    <a:pt x="2144" y="5935"/>
                    <a:pt x="2151" y="5924"/>
                  </a:cubicBezTo>
                  <a:cubicBezTo>
                    <a:pt x="2158" y="5913"/>
                    <a:pt x="2162" y="5905"/>
                    <a:pt x="2167" y="5890"/>
                  </a:cubicBezTo>
                  <a:cubicBezTo>
                    <a:pt x="2171" y="5873"/>
                    <a:pt x="2176" y="5855"/>
                    <a:pt x="2178" y="5838"/>
                  </a:cubicBezTo>
                  <a:cubicBezTo>
                    <a:pt x="2179" y="5822"/>
                    <a:pt x="2174" y="5812"/>
                    <a:pt x="2184" y="5804"/>
                  </a:cubicBezTo>
                  <a:cubicBezTo>
                    <a:pt x="2194" y="5794"/>
                    <a:pt x="2202" y="5774"/>
                    <a:pt x="2205" y="5755"/>
                  </a:cubicBezTo>
                  <a:cubicBezTo>
                    <a:pt x="2207" y="5741"/>
                    <a:pt x="2199" y="5743"/>
                    <a:pt x="2195" y="5742"/>
                  </a:cubicBezTo>
                  <a:lnTo>
                    <a:pt x="2195" y="5742"/>
                  </a:lnTo>
                  <a:cubicBezTo>
                    <a:pt x="2196" y="5742"/>
                    <a:pt x="2196" y="5742"/>
                    <a:pt x="2197" y="5742"/>
                  </a:cubicBezTo>
                  <a:cubicBezTo>
                    <a:pt x="2212" y="5742"/>
                    <a:pt x="2221" y="5691"/>
                    <a:pt x="2218" y="5675"/>
                  </a:cubicBezTo>
                  <a:cubicBezTo>
                    <a:pt x="2215" y="5666"/>
                    <a:pt x="2219" y="5648"/>
                    <a:pt x="2225" y="5644"/>
                  </a:cubicBezTo>
                  <a:cubicBezTo>
                    <a:pt x="2225" y="5643"/>
                    <a:pt x="2226" y="5643"/>
                    <a:pt x="2226" y="5643"/>
                  </a:cubicBezTo>
                  <a:cubicBezTo>
                    <a:pt x="2229" y="5643"/>
                    <a:pt x="2229" y="5650"/>
                    <a:pt x="2231" y="5650"/>
                  </a:cubicBezTo>
                  <a:cubicBezTo>
                    <a:pt x="2232" y="5650"/>
                    <a:pt x="2233" y="5649"/>
                    <a:pt x="2233" y="5648"/>
                  </a:cubicBezTo>
                  <a:cubicBezTo>
                    <a:pt x="2238" y="5641"/>
                    <a:pt x="2235" y="5631"/>
                    <a:pt x="2234" y="5625"/>
                  </a:cubicBezTo>
                  <a:cubicBezTo>
                    <a:pt x="2234" y="5611"/>
                    <a:pt x="2239" y="5590"/>
                    <a:pt x="2246" y="5581"/>
                  </a:cubicBezTo>
                  <a:cubicBezTo>
                    <a:pt x="2246" y="5581"/>
                    <a:pt x="2246" y="5581"/>
                    <a:pt x="2247" y="5581"/>
                  </a:cubicBezTo>
                  <a:cubicBezTo>
                    <a:pt x="2255" y="5581"/>
                    <a:pt x="2247" y="5556"/>
                    <a:pt x="2247" y="5548"/>
                  </a:cubicBezTo>
                  <a:cubicBezTo>
                    <a:pt x="2249" y="5526"/>
                    <a:pt x="2259" y="5502"/>
                    <a:pt x="2257" y="5483"/>
                  </a:cubicBezTo>
                  <a:cubicBezTo>
                    <a:pt x="2256" y="5467"/>
                    <a:pt x="2262" y="5443"/>
                    <a:pt x="2267" y="5425"/>
                  </a:cubicBezTo>
                  <a:cubicBezTo>
                    <a:pt x="2273" y="5405"/>
                    <a:pt x="2285" y="5371"/>
                    <a:pt x="2282" y="5352"/>
                  </a:cubicBezTo>
                  <a:cubicBezTo>
                    <a:pt x="2281" y="5344"/>
                    <a:pt x="2291" y="5336"/>
                    <a:pt x="2295" y="5329"/>
                  </a:cubicBezTo>
                  <a:cubicBezTo>
                    <a:pt x="2300" y="5318"/>
                    <a:pt x="2295" y="5311"/>
                    <a:pt x="2297" y="5297"/>
                  </a:cubicBezTo>
                  <a:cubicBezTo>
                    <a:pt x="2302" y="5282"/>
                    <a:pt x="2304" y="5265"/>
                    <a:pt x="2305" y="5249"/>
                  </a:cubicBezTo>
                  <a:cubicBezTo>
                    <a:pt x="2306" y="5232"/>
                    <a:pt x="2299" y="5236"/>
                    <a:pt x="2307" y="5218"/>
                  </a:cubicBezTo>
                  <a:cubicBezTo>
                    <a:pt x="2314" y="5201"/>
                    <a:pt x="2328" y="5159"/>
                    <a:pt x="2310" y="5157"/>
                  </a:cubicBezTo>
                  <a:lnTo>
                    <a:pt x="2310" y="5157"/>
                  </a:lnTo>
                  <a:cubicBezTo>
                    <a:pt x="2311" y="5157"/>
                    <a:pt x="2311" y="5157"/>
                    <a:pt x="2311" y="5157"/>
                  </a:cubicBezTo>
                  <a:cubicBezTo>
                    <a:pt x="2328" y="5157"/>
                    <a:pt x="2336" y="5055"/>
                    <a:pt x="2331" y="5033"/>
                  </a:cubicBezTo>
                  <a:cubicBezTo>
                    <a:pt x="2328" y="5016"/>
                    <a:pt x="2359" y="4997"/>
                    <a:pt x="2345" y="4972"/>
                  </a:cubicBezTo>
                  <a:cubicBezTo>
                    <a:pt x="2339" y="4962"/>
                    <a:pt x="2330" y="4957"/>
                    <a:pt x="2342" y="4938"/>
                  </a:cubicBezTo>
                  <a:cubicBezTo>
                    <a:pt x="2343" y="4932"/>
                    <a:pt x="2347" y="4894"/>
                    <a:pt x="2345" y="4894"/>
                  </a:cubicBezTo>
                  <a:lnTo>
                    <a:pt x="2345" y="4894"/>
                  </a:lnTo>
                  <a:cubicBezTo>
                    <a:pt x="2345" y="4894"/>
                    <a:pt x="2345" y="4895"/>
                    <a:pt x="2345" y="4895"/>
                  </a:cubicBezTo>
                  <a:cubicBezTo>
                    <a:pt x="2345" y="4894"/>
                    <a:pt x="2345" y="4894"/>
                    <a:pt x="2345" y="4894"/>
                  </a:cubicBezTo>
                  <a:cubicBezTo>
                    <a:pt x="2346" y="4894"/>
                    <a:pt x="2348" y="4900"/>
                    <a:pt x="2350" y="4900"/>
                  </a:cubicBezTo>
                  <a:cubicBezTo>
                    <a:pt x="2350" y="4900"/>
                    <a:pt x="2351" y="4899"/>
                    <a:pt x="2352" y="4896"/>
                  </a:cubicBezTo>
                  <a:cubicBezTo>
                    <a:pt x="2355" y="4889"/>
                    <a:pt x="2356" y="4876"/>
                    <a:pt x="2357" y="4868"/>
                  </a:cubicBezTo>
                  <a:cubicBezTo>
                    <a:pt x="2358" y="4845"/>
                    <a:pt x="2367" y="4820"/>
                    <a:pt x="2367" y="4797"/>
                  </a:cubicBezTo>
                  <a:lnTo>
                    <a:pt x="2367" y="4797"/>
                  </a:lnTo>
                  <a:cubicBezTo>
                    <a:pt x="2364" y="4809"/>
                    <a:pt x="2357" y="4817"/>
                    <a:pt x="2350" y="4817"/>
                  </a:cubicBezTo>
                  <a:cubicBezTo>
                    <a:pt x="2345" y="4817"/>
                    <a:pt x="2341" y="4814"/>
                    <a:pt x="2338" y="4806"/>
                  </a:cubicBezTo>
                  <a:cubicBezTo>
                    <a:pt x="2339" y="4798"/>
                    <a:pt x="2341" y="4795"/>
                    <a:pt x="2344" y="4795"/>
                  </a:cubicBezTo>
                  <a:cubicBezTo>
                    <a:pt x="2348" y="4795"/>
                    <a:pt x="2352" y="4800"/>
                    <a:pt x="2354" y="4801"/>
                  </a:cubicBezTo>
                  <a:cubicBezTo>
                    <a:pt x="2354" y="4801"/>
                    <a:pt x="2354" y="4801"/>
                    <a:pt x="2355" y="4801"/>
                  </a:cubicBezTo>
                  <a:cubicBezTo>
                    <a:pt x="2360" y="4801"/>
                    <a:pt x="2358" y="4772"/>
                    <a:pt x="2359" y="4764"/>
                  </a:cubicBezTo>
                  <a:cubicBezTo>
                    <a:pt x="2361" y="4755"/>
                    <a:pt x="2371" y="4739"/>
                    <a:pt x="2369" y="4734"/>
                  </a:cubicBezTo>
                  <a:cubicBezTo>
                    <a:pt x="2366" y="4728"/>
                    <a:pt x="2361" y="4724"/>
                    <a:pt x="2364" y="4711"/>
                  </a:cubicBezTo>
                  <a:cubicBezTo>
                    <a:pt x="2368" y="4690"/>
                    <a:pt x="2375" y="4677"/>
                    <a:pt x="2378" y="4654"/>
                  </a:cubicBezTo>
                  <a:lnTo>
                    <a:pt x="2378" y="4654"/>
                  </a:lnTo>
                  <a:cubicBezTo>
                    <a:pt x="2377" y="4655"/>
                    <a:pt x="2377" y="4656"/>
                    <a:pt x="2376" y="4656"/>
                  </a:cubicBezTo>
                  <a:cubicBezTo>
                    <a:pt x="2371" y="4656"/>
                    <a:pt x="2377" y="4570"/>
                    <a:pt x="2377" y="4561"/>
                  </a:cubicBezTo>
                  <a:cubicBezTo>
                    <a:pt x="2377" y="4560"/>
                    <a:pt x="2376" y="4559"/>
                    <a:pt x="2375" y="4559"/>
                  </a:cubicBezTo>
                  <a:cubicBezTo>
                    <a:pt x="2373" y="4559"/>
                    <a:pt x="2370" y="4561"/>
                    <a:pt x="2367" y="4561"/>
                  </a:cubicBezTo>
                  <a:cubicBezTo>
                    <a:pt x="2365" y="4561"/>
                    <a:pt x="2363" y="4560"/>
                    <a:pt x="2362" y="4557"/>
                  </a:cubicBezTo>
                  <a:cubicBezTo>
                    <a:pt x="2358" y="4541"/>
                    <a:pt x="2374" y="4537"/>
                    <a:pt x="2378" y="4537"/>
                  </a:cubicBezTo>
                  <a:cubicBezTo>
                    <a:pt x="2374" y="4537"/>
                    <a:pt x="2368" y="4529"/>
                    <a:pt x="2372" y="4518"/>
                  </a:cubicBezTo>
                  <a:cubicBezTo>
                    <a:pt x="2376" y="4509"/>
                    <a:pt x="2383" y="4515"/>
                    <a:pt x="2385" y="4505"/>
                  </a:cubicBezTo>
                  <a:cubicBezTo>
                    <a:pt x="2387" y="4499"/>
                    <a:pt x="2372" y="4489"/>
                    <a:pt x="2375" y="4472"/>
                  </a:cubicBezTo>
                  <a:cubicBezTo>
                    <a:pt x="2376" y="4467"/>
                    <a:pt x="2390" y="4441"/>
                    <a:pt x="2384" y="4441"/>
                  </a:cubicBezTo>
                  <a:lnTo>
                    <a:pt x="2384" y="4441"/>
                  </a:lnTo>
                  <a:cubicBezTo>
                    <a:pt x="2381" y="4441"/>
                    <a:pt x="2380" y="4445"/>
                    <a:pt x="2378" y="4445"/>
                  </a:cubicBezTo>
                  <a:cubicBezTo>
                    <a:pt x="2377" y="4445"/>
                    <a:pt x="2376" y="4444"/>
                    <a:pt x="2375" y="4439"/>
                  </a:cubicBezTo>
                  <a:cubicBezTo>
                    <a:pt x="2374" y="4434"/>
                    <a:pt x="2373" y="4429"/>
                    <a:pt x="2375" y="4425"/>
                  </a:cubicBezTo>
                  <a:cubicBezTo>
                    <a:pt x="2376" y="4421"/>
                    <a:pt x="2378" y="4421"/>
                    <a:pt x="2381" y="4421"/>
                  </a:cubicBezTo>
                  <a:cubicBezTo>
                    <a:pt x="2382" y="4421"/>
                    <a:pt x="2384" y="4421"/>
                    <a:pt x="2385" y="4421"/>
                  </a:cubicBezTo>
                  <a:cubicBezTo>
                    <a:pt x="2388" y="4421"/>
                    <a:pt x="2390" y="4420"/>
                    <a:pt x="2391" y="4413"/>
                  </a:cubicBezTo>
                  <a:cubicBezTo>
                    <a:pt x="2392" y="4402"/>
                    <a:pt x="2392" y="4387"/>
                    <a:pt x="2391" y="4377"/>
                  </a:cubicBezTo>
                  <a:cubicBezTo>
                    <a:pt x="2390" y="4372"/>
                    <a:pt x="2385" y="4367"/>
                    <a:pt x="2385" y="4367"/>
                  </a:cubicBezTo>
                  <a:cubicBezTo>
                    <a:pt x="2385" y="4347"/>
                    <a:pt x="2386" y="4326"/>
                    <a:pt x="2385" y="4305"/>
                  </a:cubicBezTo>
                  <a:cubicBezTo>
                    <a:pt x="2384" y="4293"/>
                    <a:pt x="2382" y="4286"/>
                    <a:pt x="2380" y="4286"/>
                  </a:cubicBezTo>
                  <a:cubicBezTo>
                    <a:pt x="2378" y="4286"/>
                    <a:pt x="2376" y="4291"/>
                    <a:pt x="2374" y="4303"/>
                  </a:cubicBezTo>
                  <a:cubicBezTo>
                    <a:pt x="2374" y="4284"/>
                    <a:pt x="2374" y="4265"/>
                    <a:pt x="2380" y="4251"/>
                  </a:cubicBezTo>
                  <a:cubicBezTo>
                    <a:pt x="2385" y="4240"/>
                    <a:pt x="2393" y="4221"/>
                    <a:pt x="2388" y="4204"/>
                  </a:cubicBezTo>
                  <a:cubicBezTo>
                    <a:pt x="2384" y="4192"/>
                    <a:pt x="2381" y="4191"/>
                    <a:pt x="2380" y="4173"/>
                  </a:cubicBezTo>
                  <a:cubicBezTo>
                    <a:pt x="2380" y="4166"/>
                    <a:pt x="2381" y="4153"/>
                    <a:pt x="2380" y="4147"/>
                  </a:cubicBezTo>
                  <a:cubicBezTo>
                    <a:pt x="2380" y="4147"/>
                    <a:pt x="2380" y="4147"/>
                    <a:pt x="2379" y="4147"/>
                  </a:cubicBezTo>
                  <a:cubicBezTo>
                    <a:pt x="2378" y="4147"/>
                    <a:pt x="2376" y="4147"/>
                    <a:pt x="2376" y="4144"/>
                  </a:cubicBezTo>
                  <a:cubicBezTo>
                    <a:pt x="2372" y="4128"/>
                    <a:pt x="2376" y="4103"/>
                    <a:pt x="2373" y="4085"/>
                  </a:cubicBezTo>
                  <a:cubicBezTo>
                    <a:pt x="2371" y="4068"/>
                    <a:pt x="2366" y="4054"/>
                    <a:pt x="2372" y="4041"/>
                  </a:cubicBezTo>
                  <a:cubicBezTo>
                    <a:pt x="2377" y="4033"/>
                    <a:pt x="2374" y="3994"/>
                    <a:pt x="2369" y="3987"/>
                  </a:cubicBezTo>
                  <a:cubicBezTo>
                    <a:pt x="2368" y="3986"/>
                    <a:pt x="2368" y="3986"/>
                    <a:pt x="2367" y="3986"/>
                  </a:cubicBezTo>
                  <a:cubicBezTo>
                    <a:pt x="2363" y="3986"/>
                    <a:pt x="2362" y="4008"/>
                    <a:pt x="2362" y="4013"/>
                  </a:cubicBezTo>
                  <a:cubicBezTo>
                    <a:pt x="2361" y="4001"/>
                    <a:pt x="2360" y="3987"/>
                    <a:pt x="2362" y="3975"/>
                  </a:cubicBezTo>
                  <a:cubicBezTo>
                    <a:pt x="2364" y="3965"/>
                    <a:pt x="2368" y="3959"/>
                    <a:pt x="2369" y="3946"/>
                  </a:cubicBezTo>
                  <a:cubicBezTo>
                    <a:pt x="2370" y="3925"/>
                    <a:pt x="2361" y="3918"/>
                    <a:pt x="2364" y="3898"/>
                  </a:cubicBezTo>
                  <a:cubicBezTo>
                    <a:pt x="2365" y="3890"/>
                    <a:pt x="2380" y="3867"/>
                    <a:pt x="2369" y="3863"/>
                  </a:cubicBezTo>
                  <a:cubicBezTo>
                    <a:pt x="2362" y="3860"/>
                    <a:pt x="2350" y="3856"/>
                    <a:pt x="2357" y="3835"/>
                  </a:cubicBezTo>
                  <a:cubicBezTo>
                    <a:pt x="2360" y="3821"/>
                    <a:pt x="2364" y="3821"/>
                    <a:pt x="2365" y="3802"/>
                  </a:cubicBezTo>
                  <a:cubicBezTo>
                    <a:pt x="2365" y="3797"/>
                    <a:pt x="2365" y="3753"/>
                    <a:pt x="2361" y="3753"/>
                  </a:cubicBezTo>
                  <a:cubicBezTo>
                    <a:pt x="2361" y="3753"/>
                    <a:pt x="2361" y="3753"/>
                    <a:pt x="2361" y="3753"/>
                  </a:cubicBezTo>
                  <a:cubicBezTo>
                    <a:pt x="2359" y="3753"/>
                    <a:pt x="2354" y="3757"/>
                    <a:pt x="2351" y="3757"/>
                  </a:cubicBezTo>
                  <a:cubicBezTo>
                    <a:pt x="2348" y="3757"/>
                    <a:pt x="2346" y="3754"/>
                    <a:pt x="2346" y="3744"/>
                  </a:cubicBezTo>
                  <a:cubicBezTo>
                    <a:pt x="2346" y="3734"/>
                    <a:pt x="2348" y="3733"/>
                    <a:pt x="2351" y="3733"/>
                  </a:cubicBezTo>
                  <a:cubicBezTo>
                    <a:pt x="2352" y="3733"/>
                    <a:pt x="2354" y="3733"/>
                    <a:pt x="2355" y="3733"/>
                  </a:cubicBezTo>
                  <a:cubicBezTo>
                    <a:pt x="2356" y="3733"/>
                    <a:pt x="2358" y="3733"/>
                    <a:pt x="2359" y="3731"/>
                  </a:cubicBezTo>
                  <a:lnTo>
                    <a:pt x="2359" y="3731"/>
                  </a:lnTo>
                  <a:cubicBezTo>
                    <a:pt x="2359" y="3731"/>
                    <a:pt x="2359" y="3731"/>
                    <a:pt x="2359" y="3731"/>
                  </a:cubicBezTo>
                  <a:cubicBezTo>
                    <a:pt x="2358" y="3731"/>
                    <a:pt x="2347" y="3714"/>
                    <a:pt x="2346" y="3712"/>
                  </a:cubicBezTo>
                  <a:cubicBezTo>
                    <a:pt x="2341" y="3699"/>
                    <a:pt x="2343" y="3697"/>
                    <a:pt x="2347" y="3691"/>
                  </a:cubicBezTo>
                  <a:cubicBezTo>
                    <a:pt x="2353" y="3681"/>
                    <a:pt x="2356" y="3638"/>
                    <a:pt x="2351" y="3623"/>
                  </a:cubicBezTo>
                  <a:cubicBezTo>
                    <a:pt x="2349" y="3618"/>
                    <a:pt x="2346" y="3616"/>
                    <a:pt x="2343" y="3616"/>
                  </a:cubicBezTo>
                  <a:cubicBezTo>
                    <a:pt x="2338" y="3616"/>
                    <a:pt x="2333" y="3620"/>
                    <a:pt x="2330" y="3620"/>
                  </a:cubicBezTo>
                  <a:cubicBezTo>
                    <a:pt x="2329" y="3620"/>
                    <a:pt x="2328" y="3620"/>
                    <a:pt x="2328" y="3618"/>
                  </a:cubicBezTo>
                  <a:cubicBezTo>
                    <a:pt x="2326" y="3606"/>
                    <a:pt x="2332" y="3604"/>
                    <a:pt x="2334" y="3598"/>
                  </a:cubicBezTo>
                  <a:cubicBezTo>
                    <a:pt x="2337" y="3588"/>
                    <a:pt x="2337" y="3574"/>
                    <a:pt x="2336" y="3562"/>
                  </a:cubicBezTo>
                  <a:cubicBezTo>
                    <a:pt x="2335" y="3546"/>
                    <a:pt x="2343" y="3512"/>
                    <a:pt x="2338" y="3498"/>
                  </a:cubicBezTo>
                  <a:cubicBezTo>
                    <a:pt x="2337" y="3492"/>
                    <a:pt x="2325" y="3483"/>
                    <a:pt x="2328" y="3476"/>
                  </a:cubicBezTo>
                  <a:cubicBezTo>
                    <a:pt x="2330" y="3470"/>
                    <a:pt x="2333" y="3470"/>
                    <a:pt x="2332" y="3458"/>
                  </a:cubicBezTo>
                  <a:cubicBezTo>
                    <a:pt x="2330" y="3430"/>
                    <a:pt x="2311" y="3421"/>
                    <a:pt x="2307" y="3395"/>
                  </a:cubicBezTo>
                  <a:cubicBezTo>
                    <a:pt x="2302" y="3367"/>
                    <a:pt x="2320" y="3354"/>
                    <a:pt x="2317" y="3333"/>
                  </a:cubicBezTo>
                  <a:cubicBezTo>
                    <a:pt x="2317" y="3331"/>
                    <a:pt x="2317" y="3330"/>
                    <a:pt x="2316" y="3330"/>
                  </a:cubicBezTo>
                  <a:cubicBezTo>
                    <a:pt x="2314" y="3330"/>
                    <a:pt x="2309" y="3338"/>
                    <a:pt x="2309" y="3340"/>
                  </a:cubicBezTo>
                  <a:cubicBezTo>
                    <a:pt x="2308" y="3324"/>
                    <a:pt x="2316" y="3319"/>
                    <a:pt x="2314" y="3305"/>
                  </a:cubicBezTo>
                  <a:cubicBezTo>
                    <a:pt x="2310" y="3287"/>
                    <a:pt x="2306" y="3274"/>
                    <a:pt x="2303" y="3254"/>
                  </a:cubicBezTo>
                  <a:lnTo>
                    <a:pt x="2303" y="3254"/>
                  </a:lnTo>
                  <a:cubicBezTo>
                    <a:pt x="2303" y="3256"/>
                    <a:pt x="2304" y="3256"/>
                    <a:pt x="2303" y="3256"/>
                  </a:cubicBezTo>
                  <a:cubicBezTo>
                    <a:pt x="2303" y="3256"/>
                    <a:pt x="2300" y="3240"/>
                    <a:pt x="2297" y="3234"/>
                  </a:cubicBezTo>
                  <a:cubicBezTo>
                    <a:pt x="2293" y="3225"/>
                    <a:pt x="2293" y="3218"/>
                    <a:pt x="2293" y="3209"/>
                  </a:cubicBezTo>
                  <a:cubicBezTo>
                    <a:pt x="2292" y="3189"/>
                    <a:pt x="2287" y="3164"/>
                    <a:pt x="2280" y="3146"/>
                  </a:cubicBezTo>
                  <a:cubicBezTo>
                    <a:pt x="2277" y="3140"/>
                    <a:pt x="2261" y="3118"/>
                    <a:pt x="2266" y="3116"/>
                  </a:cubicBezTo>
                  <a:cubicBezTo>
                    <a:pt x="2275" y="3113"/>
                    <a:pt x="2287" y="3111"/>
                    <a:pt x="2271" y="3085"/>
                  </a:cubicBezTo>
                  <a:cubicBezTo>
                    <a:pt x="2267" y="3078"/>
                    <a:pt x="2261" y="3070"/>
                    <a:pt x="2256" y="3062"/>
                  </a:cubicBezTo>
                  <a:lnTo>
                    <a:pt x="2256" y="3062"/>
                  </a:lnTo>
                  <a:cubicBezTo>
                    <a:pt x="2258" y="3064"/>
                    <a:pt x="2260" y="3064"/>
                    <a:pt x="2261" y="3064"/>
                  </a:cubicBezTo>
                  <a:cubicBezTo>
                    <a:pt x="2262" y="3064"/>
                    <a:pt x="2263" y="3064"/>
                    <a:pt x="2263" y="3064"/>
                  </a:cubicBezTo>
                  <a:cubicBezTo>
                    <a:pt x="2262" y="3055"/>
                    <a:pt x="2259" y="3039"/>
                    <a:pt x="2254" y="3039"/>
                  </a:cubicBezTo>
                  <a:cubicBezTo>
                    <a:pt x="2253" y="3039"/>
                    <a:pt x="2253" y="3039"/>
                    <a:pt x="2253" y="3039"/>
                  </a:cubicBezTo>
                  <a:cubicBezTo>
                    <a:pt x="2252" y="3039"/>
                    <a:pt x="2250" y="3046"/>
                    <a:pt x="2250" y="3050"/>
                  </a:cubicBezTo>
                  <a:lnTo>
                    <a:pt x="2250" y="3050"/>
                  </a:lnTo>
                  <a:cubicBezTo>
                    <a:pt x="2246" y="3042"/>
                    <a:pt x="2244" y="3034"/>
                    <a:pt x="2246" y="3023"/>
                  </a:cubicBezTo>
                  <a:cubicBezTo>
                    <a:pt x="2248" y="3010"/>
                    <a:pt x="2254" y="2997"/>
                    <a:pt x="2252" y="2980"/>
                  </a:cubicBezTo>
                  <a:cubicBezTo>
                    <a:pt x="2251" y="2962"/>
                    <a:pt x="2245" y="2961"/>
                    <a:pt x="2242" y="2948"/>
                  </a:cubicBezTo>
                  <a:cubicBezTo>
                    <a:pt x="2240" y="2937"/>
                    <a:pt x="2247" y="2926"/>
                    <a:pt x="2244" y="2912"/>
                  </a:cubicBezTo>
                  <a:cubicBezTo>
                    <a:pt x="2244" y="2909"/>
                    <a:pt x="2238" y="2906"/>
                    <a:pt x="2236" y="2904"/>
                  </a:cubicBezTo>
                  <a:cubicBezTo>
                    <a:pt x="2224" y="2884"/>
                    <a:pt x="2240" y="2865"/>
                    <a:pt x="2237" y="2849"/>
                  </a:cubicBezTo>
                  <a:lnTo>
                    <a:pt x="2237" y="2849"/>
                  </a:lnTo>
                  <a:cubicBezTo>
                    <a:pt x="2237" y="2852"/>
                    <a:pt x="2233" y="2856"/>
                    <a:pt x="2228" y="2856"/>
                  </a:cubicBezTo>
                  <a:cubicBezTo>
                    <a:pt x="2222" y="2856"/>
                    <a:pt x="2216" y="2851"/>
                    <a:pt x="2219" y="2832"/>
                  </a:cubicBezTo>
                  <a:cubicBezTo>
                    <a:pt x="2221" y="2814"/>
                    <a:pt x="2222" y="2819"/>
                    <a:pt x="2216" y="2795"/>
                  </a:cubicBezTo>
                  <a:cubicBezTo>
                    <a:pt x="2215" y="2782"/>
                    <a:pt x="2216" y="2782"/>
                    <a:pt x="2222" y="2780"/>
                  </a:cubicBezTo>
                  <a:lnTo>
                    <a:pt x="2222" y="2780"/>
                  </a:lnTo>
                  <a:cubicBezTo>
                    <a:pt x="2222" y="2780"/>
                    <a:pt x="2221" y="2780"/>
                    <a:pt x="2221" y="2780"/>
                  </a:cubicBezTo>
                  <a:cubicBezTo>
                    <a:pt x="2207" y="2780"/>
                    <a:pt x="2203" y="2720"/>
                    <a:pt x="2190" y="2720"/>
                  </a:cubicBezTo>
                  <a:cubicBezTo>
                    <a:pt x="2189" y="2720"/>
                    <a:pt x="2189" y="2720"/>
                    <a:pt x="2189" y="2720"/>
                  </a:cubicBezTo>
                  <a:cubicBezTo>
                    <a:pt x="2197" y="2719"/>
                    <a:pt x="2184" y="2675"/>
                    <a:pt x="2180" y="2663"/>
                  </a:cubicBezTo>
                  <a:cubicBezTo>
                    <a:pt x="2177" y="2652"/>
                    <a:pt x="2173" y="2641"/>
                    <a:pt x="2169" y="2632"/>
                  </a:cubicBezTo>
                  <a:cubicBezTo>
                    <a:pt x="2169" y="2632"/>
                    <a:pt x="2157" y="2624"/>
                    <a:pt x="2158" y="2623"/>
                  </a:cubicBezTo>
                  <a:cubicBezTo>
                    <a:pt x="2159" y="2618"/>
                    <a:pt x="2165" y="2618"/>
                    <a:pt x="2170" y="2618"/>
                  </a:cubicBezTo>
                  <a:cubicBezTo>
                    <a:pt x="2171" y="2618"/>
                    <a:pt x="2172" y="2618"/>
                    <a:pt x="2173" y="2618"/>
                  </a:cubicBezTo>
                  <a:cubicBezTo>
                    <a:pt x="2174" y="2618"/>
                    <a:pt x="2175" y="2618"/>
                    <a:pt x="2176" y="2617"/>
                  </a:cubicBezTo>
                  <a:cubicBezTo>
                    <a:pt x="2170" y="2609"/>
                    <a:pt x="2165" y="2597"/>
                    <a:pt x="2158" y="2596"/>
                  </a:cubicBezTo>
                  <a:cubicBezTo>
                    <a:pt x="2151" y="2595"/>
                    <a:pt x="2141" y="2594"/>
                    <a:pt x="2136" y="2573"/>
                  </a:cubicBezTo>
                  <a:cubicBezTo>
                    <a:pt x="2136" y="2573"/>
                    <a:pt x="2136" y="2573"/>
                    <a:pt x="2137" y="2573"/>
                  </a:cubicBezTo>
                  <a:cubicBezTo>
                    <a:pt x="2139" y="2573"/>
                    <a:pt x="2143" y="2573"/>
                    <a:pt x="2147" y="2573"/>
                  </a:cubicBezTo>
                  <a:cubicBezTo>
                    <a:pt x="2151" y="2573"/>
                    <a:pt x="2154" y="2573"/>
                    <a:pt x="2155" y="2569"/>
                  </a:cubicBezTo>
                  <a:cubicBezTo>
                    <a:pt x="2156" y="2559"/>
                    <a:pt x="2144" y="2548"/>
                    <a:pt x="2140" y="2546"/>
                  </a:cubicBezTo>
                  <a:cubicBezTo>
                    <a:pt x="2137" y="2535"/>
                    <a:pt x="2136" y="2526"/>
                    <a:pt x="2136" y="2516"/>
                  </a:cubicBezTo>
                  <a:cubicBezTo>
                    <a:pt x="2136" y="2510"/>
                    <a:pt x="2139" y="2500"/>
                    <a:pt x="2137" y="2493"/>
                  </a:cubicBezTo>
                  <a:cubicBezTo>
                    <a:pt x="2134" y="2480"/>
                    <a:pt x="2120" y="2482"/>
                    <a:pt x="2119" y="2473"/>
                  </a:cubicBezTo>
                  <a:cubicBezTo>
                    <a:pt x="2119" y="2471"/>
                    <a:pt x="2122" y="2463"/>
                    <a:pt x="2122" y="2458"/>
                  </a:cubicBezTo>
                  <a:cubicBezTo>
                    <a:pt x="2121" y="2452"/>
                    <a:pt x="2120" y="2444"/>
                    <a:pt x="2118" y="2437"/>
                  </a:cubicBezTo>
                  <a:cubicBezTo>
                    <a:pt x="2115" y="2418"/>
                    <a:pt x="2106" y="2407"/>
                    <a:pt x="2100" y="2390"/>
                  </a:cubicBezTo>
                  <a:cubicBezTo>
                    <a:pt x="2094" y="2375"/>
                    <a:pt x="2099" y="2369"/>
                    <a:pt x="2092" y="2356"/>
                  </a:cubicBezTo>
                  <a:cubicBezTo>
                    <a:pt x="2088" y="2349"/>
                    <a:pt x="2085" y="2347"/>
                    <a:pt x="2082" y="2347"/>
                  </a:cubicBezTo>
                  <a:cubicBezTo>
                    <a:pt x="2082" y="2347"/>
                    <a:pt x="2081" y="2347"/>
                    <a:pt x="2081" y="2347"/>
                  </a:cubicBezTo>
                  <a:cubicBezTo>
                    <a:pt x="2090" y="2344"/>
                    <a:pt x="2095" y="2343"/>
                    <a:pt x="2087" y="2318"/>
                  </a:cubicBezTo>
                  <a:lnTo>
                    <a:pt x="2087" y="2318"/>
                  </a:lnTo>
                  <a:cubicBezTo>
                    <a:pt x="2086" y="2319"/>
                    <a:pt x="2081" y="2319"/>
                    <a:pt x="2081" y="2320"/>
                  </a:cubicBezTo>
                  <a:lnTo>
                    <a:pt x="2081" y="2320"/>
                  </a:lnTo>
                  <a:cubicBezTo>
                    <a:pt x="2076" y="2305"/>
                    <a:pt x="2062" y="2250"/>
                    <a:pt x="2054" y="2242"/>
                  </a:cubicBezTo>
                  <a:cubicBezTo>
                    <a:pt x="2054" y="2242"/>
                    <a:pt x="2054" y="2242"/>
                    <a:pt x="2054" y="2242"/>
                  </a:cubicBezTo>
                  <a:cubicBezTo>
                    <a:pt x="2053" y="2242"/>
                    <a:pt x="2049" y="2249"/>
                    <a:pt x="2046" y="2249"/>
                  </a:cubicBezTo>
                  <a:cubicBezTo>
                    <a:pt x="2044" y="2249"/>
                    <a:pt x="2043" y="2248"/>
                    <a:pt x="2042" y="2244"/>
                  </a:cubicBezTo>
                  <a:cubicBezTo>
                    <a:pt x="2040" y="2232"/>
                    <a:pt x="2041" y="2218"/>
                    <a:pt x="2040" y="2206"/>
                  </a:cubicBezTo>
                  <a:cubicBezTo>
                    <a:pt x="2035" y="2177"/>
                    <a:pt x="2027" y="2142"/>
                    <a:pt x="2015" y="2111"/>
                  </a:cubicBezTo>
                  <a:cubicBezTo>
                    <a:pt x="2009" y="2095"/>
                    <a:pt x="2000" y="2087"/>
                    <a:pt x="1994" y="2071"/>
                  </a:cubicBezTo>
                  <a:cubicBezTo>
                    <a:pt x="1985" y="2045"/>
                    <a:pt x="1982" y="2048"/>
                    <a:pt x="1970" y="2041"/>
                  </a:cubicBezTo>
                  <a:lnTo>
                    <a:pt x="1970" y="2041"/>
                  </a:lnTo>
                  <a:cubicBezTo>
                    <a:pt x="1970" y="2041"/>
                    <a:pt x="1970" y="2041"/>
                    <a:pt x="1970" y="2041"/>
                  </a:cubicBezTo>
                  <a:cubicBezTo>
                    <a:pt x="1975" y="2041"/>
                    <a:pt x="1977" y="1999"/>
                    <a:pt x="1965" y="1996"/>
                  </a:cubicBezTo>
                  <a:cubicBezTo>
                    <a:pt x="1965" y="1996"/>
                    <a:pt x="1965" y="1996"/>
                    <a:pt x="1965" y="1996"/>
                  </a:cubicBezTo>
                  <a:cubicBezTo>
                    <a:pt x="1959" y="1996"/>
                    <a:pt x="1964" y="2038"/>
                    <a:pt x="1957" y="2038"/>
                  </a:cubicBezTo>
                  <a:cubicBezTo>
                    <a:pt x="1957" y="2038"/>
                    <a:pt x="1957" y="2038"/>
                    <a:pt x="1957" y="2038"/>
                  </a:cubicBezTo>
                  <a:cubicBezTo>
                    <a:pt x="1957" y="2038"/>
                    <a:pt x="1954" y="2002"/>
                    <a:pt x="1954" y="1998"/>
                  </a:cubicBezTo>
                  <a:cubicBezTo>
                    <a:pt x="1955" y="1984"/>
                    <a:pt x="1955" y="1964"/>
                    <a:pt x="1963" y="1962"/>
                  </a:cubicBezTo>
                  <a:lnTo>
                    <a:pt x="1963" y="1962"/>
                  </a:lnTo>
                  <a:cubicBezTo>
                    <a:pt x="1962" y="1962"/>
                    <a:pt x="1961" y="1962"/>
                    <a:pt x="1961" y="1962"/>
                  </a:cubicBezTo>
                  <a:cubicBezTo>
                    <a:pt x="1949" y="1962"/>
                    <a:pt x="1942" y="1931"/>
                    <a:pt x="1930" y="1918"/>
                  </a:cubicBezTo>
                  <a:cubicBezTo>
                    <a:pt x="1921" y="1896"/>
                    <a:pt x="1923" y="1896"/>
                    <a:pt x="1931" y="1895"/>
                  </a:cubicBezTo>
                  <a:cubicBezTo>
                    <a:pt x="1938" y="1895"/>
                    <a:pt x="1929" y="1877"/>
                    <a:pt x="1933" y="1875"/>
                  </a:cubicBezTo>
                  <a:lnTo>
                    <a:pt x="1933" y="1875"/>
                  </a:lnTo>
                  <a:lnTo>
                    <a:pt x="1910" y="1884"/>
                  </a:lnTo>
                  <a:cubicBezTo>
                    <a:pt x="1902" y="1864"/>
                    <a:pt x="1917" y="1849"/>
                    <a:pt x="1916" y="1847"/>
                  </a:cubicBezTo>
                  <a:cubicBezTo>
                    <a:pt x="1907" y="1836"/>
                    <a:pt x="1887" y="1820"/>
                    <a:pt x="1887" y="1801"/>
                  </a:cubicBezTo>
                  <a:cubicBezTo>
                    <a:pt x="1887" y="1786"/>
                    <a:pt x="1876" y="1729"/>
                    <a:pt x="1860" y="1723"/>
                  </a:cubicBezTo>
                  <a:cubicBezTo>
                    <a:pt x="1853" y="1721"/>
                    <a:pt x="1846" y="1687"/>
                    <a:pt x="1836" y="1678"/>
                  </a:cubicBezTo>
                  <a:cubicBezTo>
                    <a:pt x="1818" y="1662"/>
                    <a:pt x="1835" y="1653"/>
                    <a:pt x="1831" y="1640"/>
                  </a:cubicBezTo>
                  <a:cubicBezTo>
                    <a:pt x="1826" y="1625"/>
                    <a:pt x="1814" y="1621"/>
                    <a:pt x="1808" y="1607"/>
                  </a:cubicBezTo>
                  <a:cubicBezTo>
                    <a:pt x="1803" y="1595"/>
                    <a:pt x="1804" y="1593"/>
                    <a:pt x="1807" y="1593"/>
                  </a:cubicBezTo>
                  <a:cubicBezTo>
                    <a:pt x="1808" y="1593"/>
                    <a:pt x="1810" y="1593"/>
                    <a:pt x="1812" y="1593"/>
                  </a:cubicBezTo>
                  <a:cubicBezTo>
                    <a:pt x="1812" y="1593"/>
                    <a:pt x="1812" y="1593"/>
                    <a:pt x="1812" y="1593"/>
                  </a:cubicBezTo>
                  <a:cubicBezTo>
                    <a:pt x="1817" y="1593"/>
                    <a:pt x="1800" y="1571"/>
                    <a:pt x="1800" y="1571"/>
                  </a:cubicBezTo>
                  <a:cubicBezTo>
                    <a:pt x="1792" y="1563"/>
                    <a:pt x="1793" y="1558"/>
                    <a:pt x="1791" y="1552"/>
                  </a:cubicBezTo>
                  <a:cubicBezTo>
                    <a:pt x="1789" y="1547"/>
                    <a:pt x="1786" y="1545"/>
                    <a:pt x="1783" y="1545"/>
                  </a:cubicBezTo>
                  <a:cubicBezTo>
                    <a:pt x="1779" y="1545"/>
                    <a:pt x="1774" y="1548"/>
                    <a:pt x="1772" y="1548"/>
                  </a:cubicBezTo>
                  <a:cubicBezTo>
                    <a:pt x="1769" y="1548"/>
                    <a:pt x="1767" y="1545"/>
                    <a:pt x="1770" y="1533"/>
                  </a:cubicBezTo>
                  <a:cubicBezTo>
                    <a:pt x="1772" y="1516"/>
                    <a:pt x="1761" y="1492"/>
                    <a:pt x="1746" y="1480"/>
                  </a:cubicBezTo>
                  <a:cubicBezTo>
                    <a:pt x="1730" y="1467"/>
                    <a:pt x="1722" y="1456"/>
                    <a:pt x="1730" y="1438"/>
                  </a:cubicBezTo>
                  <a:cubicBezTo>
                    <a:pt x="1734" y="1427"/>
                    <a:pt x="1698" y="1393"/>
                    <a:pt x="1702" y="1380"/>
                  </a:cubicBezTo>
                  <a:lnTo>
                    <a:pt x="1702" y="1380"/>
                  </a:lnTo>
                  <a:cubicBezTo>
                    <a:pt x="1701" y="1381"/>
                    <a:pt x="1701" y="1382"/>
                    <a:pt x="1700" y="1382"/>
                  </a:cubicBezTo>
                  <a:cubicBezTo>
                    <a:pt x="1692" y="1382"/>
                    <a:pt x="1663" y="1347"/>
                    <a:pt x="1673" y="1347"/>
                  </a:cubicBezTo>
                  <a:cubicBezTo>
                    <a:pt x="1674" y="1347"/>
                    <a:pt x="1676" y="1348"/>
                    <a:pt x="1678" y="1349"/>
                  </a:cubicBezTo>
                  <a:cubicBezTo>
                    <a:pt x="1694" y="1341"/>
                    <a:pt x="1669" y="1321"/>
                    <a:pt x="1659" y="1303"/>
                  </a:cubicBezTo>
                  <a:cubicBezTo>
                    <a:pt x="1653" y="1294"/>
                    <a:pt x="1646" y="1279"/>
                    <a:pt x="1643" y="1268"/>
                  </a:cubicBezTo>
                  <a:cubicBezTo>
                    <a:pt x="1642" y="1262"/>
                    <a:pt x="1645" y="1264"/>
                    <a:pt x="1642" y="1256"/>
                  </a:cubicBezTo>
                  <a:cubicBezTo>
                    <a:pt x="1635" y="1244"/>
                    <a:pt x="1613" y="1211"/>
                    <a:pt x="1605" y="1211"/>
                  </a:cubicBezTo>
                  <a:cubicBezTo>
                    <a:pt x="1604" y="1211"/>
                    <a:pt x="1604" y="1211"/>
                    <a:pt x="1604" y="1211"/>
                  </a:cubicBezTo>
                  <a:cubicBezTo>
                    <a:pt x="1610" y="1208"/>
                    <a:pt x="1617" y="1208"/>
                    <a:pt x="1608" y="1191"/>
                  </a:cubicBezTo>
                  <a:cubicBezTo>
                    <a:pt x="1603" y="1180"/>
                    <a:pt x="1584" y="1169"/>
                    <a:pt x="1587" y="1161"/>
                  </a:cubicBezTo>
                  <a:lnTo>
                    <a:pt x="1587" y="1161"/>
                  </a:lnTo>
                  <a:cubicBezTo>
                    <a:pt x="1587" y="1161"/>
                    <a:pt x="1587" y="1161"/>
                    <a:pt x="1587" y="1161"/>
                  </a:cubicBezTo>
                  <a:cubicBezTo>
                    <a:pt x="1587" y="1161"/>
                    <a:pt x="1580" y="1152"/>
                    <a:pt x="1577" y="1152"/>
                  </a:cubicBezTo>
                  <a:cubicBezTo>
                    <a:pt x="1577" y="1152"/>
                    <a:pt x="1577" y="1152"/>
                    <a:pt x="1577" y="1152"/>
                  </a:cubicBezTo>
                  <a:cubicBezTo>
                    <a:pt x="1577" y="1152"/>
                    <a:pt x="1577" y="1152"/>
                    <a:pt x="1576" y="1152"/>
                  </a:cubicBezTo>
                  <a:cubicBezTo>
                    <a:pt x="1573" y="1152"/>
                    <a:pt x="1571" y="1143"/>
                    <a:pt x="1570" y="1139"/>
                  </a:cubicBezTo>
                  <a:cubicBezTo>
                    <a:pt x="1565" y="1122"/>
                    <a:pt x="1557" y="1097"/>
                    <a:pt x="1545" y="1097"/>
                  </a:cubicBezTo>
                  <a:cubicBezTo>
                    <a:pt x="1543" y="1097"/>
                    <a:pt x="1541" y="1098"/>
                    <a:pt x="1539" y="1099"/>
                  </a:cubicBezTo>
                  <a:cubicBezTo>
                    <a:pt x="1542" y="1097"/>
                    <a:pt x="1554" y="1091"/>
                    <a:pt x="1541" y="1081"/>
                  </a:cubicBezTo>
                  <a:cubicBezTo>
                    <a:pt x="1530" y="1071"/>
                    <a:pt x="1531" y="1075"/>
                    <a:pt x="1522" y="1059"/>
                  </a:cubicBezTo>
                  <a:lnTo>
                    <a:pt x="1522" y="1059"/>
                  </a:lnTo>
                  <a:cubicBezTo>
                    <a:pt x="1523" y="1062"/>
                    <a:pt x="1525" y="1063"/>
                    <a:pt x="1527" y="1063"/>
                  </a:cubicBezTo>
                  <a:cubicBezTo>
                    <a:pt x="1531" y="1063"/>
                    <a:pt x="1534" y="1056"/>
                    <a:pt x="1529" y="1047"/>
                  </a:cubicBezTo>
                  <a:cubicBezTo>
                    <a:pt x="1523" y="1035"/>
                    <a:pt x="1516" y="1024"/>
                    <a:pt x="1508" y="1014"/>
                  </a:cubicBezTo>
                  <a:cubicBezTo>
                    <a:pt x="1497" y="1000"/>
                    <a:pt x="1492" y="996"/>
                    <a:pt x="1488" y="996"/>
                  </a:cubicBezTo>
                  <a:cubicBezTo>
                    <a:pt x="1485" y="996"/>
                    <a:pt x="1483" y="997"/>
                    <a:pt x="1480" y="998"/>
                  </a:cubicBezTo>
                  <a:cubicBezTo>
                    <a:pt x="1469" y="977"/>
                    <a:pt x="1473" y="980"/>
                    <a:pt x="1476" y="970"/>
                  </a:cubicBezTo>
                  <a:cubicBezTo>
                    <a:pt x="1476" y="970"/>
                    <a:pt x="1463" y="965"/>
                    <a:pt x="1459" y="965"/>
                  </a:cubicBezTo>
                  <a:cubicBezTo>
                    <a:pt x="1459" y="965"/>
                    <a:pt x="1458" y="965"/>
                    <a:pt x="1458" y="965"/>
                  </a:cubicBezTo>
                  <a:cubicBezTo>
                    <a:pt x="1467" y="961"/>
                    <a:pt x="1469" y="952"/>
                    <a:pt x="1475" y="941"/>
                  </a:cubicBezTo>
                  <a:cubicBezTo>
                    <a:pt x="1463" y="933"/>
                    <a:pt x="1455" y="927"/>
                    <a:pt x="1444" y="921"/>
                  </a:cubicBezTo>
                  <a:cubicBezTo>
                    <a:pt x="1427" y="911"/>
                    <a:pt x="1416" y="889"/>
                    <a:pt x="1407" y="868"/>
                  </a:cubicBezTo>
                  <a:cubicBezTo>
                    <a:pt x="1402" y="858"/>
                    <a:pt x="1383" y="820"/>
                    <a:pt x="1373" y="820"/>
                  </a:cubicBezTo>
                  <a:cubicBezTo>
                    <a:pt x="1373" y="820"/>
                    <a:pt x="1373" y="820"/>
                    <a:pt x="1373" y="821"/>
                  </a:cubicBezTo>
                  <a:cubicBezTo>
                    <a:pt x="1365" y="823"/>
                    <a:pt x="1359" y="828"/>
                    <a:pt x="1352" y="833"/>
                  </a:cubicBezTo>
                  <a:cubicBezTo>
                    <a:pt x="1342" y="817"/>
                    <a:pt x="1356" y="815"/>
                    <a:pt x="1361" y="812"/>
                  </a:cubicBezTo>
                  <a:lnTo>
                    <a:pt x="1361" y="812"/>
                  </a:lnTo>
                  <a:cubicBezTo>
                    <a:pt x="1361" y="812"/>
                    <a:pt x="1361" y="812"/>
                    <a:pt x="1360" y="812"/>
                  </a:cubicBezTo>
                  <a:cubicBezTo>
                    <a:pt x="1355" y="812"/>
                    <a:pt x="1351" y="788"/>
                    <a:pt x="1355" y="786"/>
                  </a:cubicBezTo>
                  <a:cubicBezTo>
                    <a:pt x="1359" y="783"/>
                    <a:pt x="1365" y="780"/>
                    <a:pt x="1358" y="769"/>
                  </a:cubicBezTo>
                  <a:lnTo>
                    <a:pt x="1358" y="769"/>
                  </a:lnTo>
                  <a:lnTo>
                    <a:pt x="1336" y="781"/>
                  </a:lnTo>
                  <a:cubicBezTo>
                    <a:pt x="1348" y="774"/>
                    <a:pt x="1309" y="715"/>
                    <a:pt x="1297" y="698"/>
                  </a:cubicBezTo>
                  <a:lnTo>
                    <a:pt x="1297" y="698"/>
                  </a:lnTo>
                  <a:cubicBezTo>
                    <a:pt x="1305" y="711"/>
                    <a:pt x="1299" y="713"/>
                    <a:pt x="1296" y="716"/>
                  </a:cubicBezTo>
                  <a:cubicBezTo>
                    <a:pt x="1282" y="693"/>
                    <a:pt x="1293" y="671"/>
                    <a:pt x="1270" y="655"/>
                  </a:cubicBezTo>
                  <a:cubicBezTo>
                    <a:pt x="1266" y="654"/>
                    <a:pt x="1244" y="642"/>
                    <a:pt x="1248" y="634"/>
                  </a:cubicBezTo>
                  <a:cubicBezTo>
                    <a:pt x="1248" y="633"/>
                    <a:pt x="1248" y="633"/>
                    <a:pt x="1249" y="633"/>
                  </a:cubicBezTo>
                  <a:cubicBezTo>
                    <a:pt x="1252" y="633"/>
                    <a:pt x="1257" y="635"/>
                    <a:pt x="1260" y="635"/>
                  </a:cubicBezTo>
                  <a:cubicBezTo>
                    <a:pt x="1263" y="635"/>
                    <a:pt x="1265" y="633"/>
                    <a:pt x="1260" y="626"/>
                  </a:cubicBezTo>
                  <a:cubicBezTo>
                    <a:pt x="1247" y="609"/>
                    <a:pt x="1238" y="608"/>
                    <a:pt x="1226" y="585"/>
                  </a:cubicBezTo>
                  <a:cubicBezTo>
                    <a:pt x="1217" y="568"/>
                    <a:pt x="1211" y="553"/>
                    <a:pt x="1198" y="538"/>
                  </a:cubicBezTo>
                  <a:cubicBezTo>
                    <a:pt x="1190" y="527"/>
                    <a:pt x="1181" y="521"/>
                    <a:pt x="1176" y="521"/>
                  </a:cubicBezTo>
                  <a:cubicBezTo>
                    <a:pt x="1173" y="521"/>
                    <a:pt x="1172" y="525"/>
                    <a:pt x="1178" y="533"/>
                  </a:cubicBezTo>
                  <a:lnTo>
                    <a:pt x="1178" y="533"/>
                  </a:lnTo>
                  <a:cubicBezTo>
                    <a:pt x="1171" y="523"/>
                    <a:pt x="1163" y="514"/>
                    <a:pt x="1157" y="504"/>
                  </a:cubicBezTo>
                  <a:cubicBezTo>
                    <a:pt x="1151" y="493"/>
                    <a:pt x="1151" y="486"/>
                    <a:pt x="1146" y="477"/>
                  </a:cubicBezTo>
                  <a:cubicBezTo>
                    <a:pt x="1144" y="470"/>
                    <a:pt x="1138" y="465"/>
                    <a:pt x="1133" y="461"/>
                  </a:cubicBezTo>
                  <a:cubicBezTo>
                    <a:pt x="1129" y="457"/>
                    <a:pt x="1126" y="456"/>
                    <a:pt x="1124" y="456"/>
                  </a:cubicBezTo>
                  <a:cubicBezTo>
                    <a:pt x="1121" y="456"/>
                    <a:pt x="1119" y="459"/>
                    <a:pt x="1117" y="461"/>
                  </a:cubicBezTo>
                  <a:cubicBezTo>
                    <a:pt x="1125" y="465"/>
                    <a:pt x="1127" y="470"/>
                    <a:pt x="1123" y="470"/>
                  </a:cubicBezTo>
                  <a:cubicBezTo>
                    <a:pt x="1122" y="470"/>
                    <a:pt x="1121" y="470"/>
                    <a:pt x="1119" y="470"/>
                  </a:cubicBezTo>
                  <a:cubicBezTo>
                    <a:pt x="1112" y="466"/>
                    <a:pt x="1102" y="457"/>
                    <a:pt x="1097" y="449"/>
                  </a:cubicBezTo>
                  <a:cubicBezTo>
                    <a:pt x="1093" y="441"/>
                    <a:pt x="1096" y="440"/>
                    <a:pt x="1100" y="440"/>
                  </a:cubicBezTo>
                  <a:cubicBezTo>
                    <a:pt x="1102" y="440"/>
                    <a:pt x="1104" y="440"/>
                    <a:pt x="1106" y="440"/>
                  </a:cubicBezTo>
                  <a:cubicBezTo>
                    <a:pt x="1110" y="440"/>
                    <a:pt x="1112" y="439"/>
                    <a:pt x="1105" y="431"/>
                  </a:cubicBezTo>
                  <a:cubicBezTo>
                    <a:pt x="1100" y="424"/>
                    <a:pt x="1072" y="393"/>
                    <a:pt x="1065" y="393"/>
                  </a:cubicBezTo>
                  <a:cubicBezTo>
                    <a:pt x="1063" y="393"/>
                    <a:pt x="1063" y="394"/>
                    <a:pt x="1063" y="397"/>
                  </a:cubicBezTo>
                  <a:cubicBezTo>
                    <a:pt x="1065" y="406"/>
                    <a:pt x="1068" y="412"/>
                    <a:pt x="1064" y="412"/>
                  </a:cubicBezTo>
                  <a:cubicBezTo>
                    <a:pt x="1063" y="412"/>
                    <a:pt x="1060" y="411"/>
                    <a:pt x="1056" y="408"/>
                  </a:cubicBezTo>
                  <a:cubicBezTo>
                    <a:pt x="1047" y="404"/>
                    <a:pt x="1036" y="394"/>
                    <a:pt x="1033" y="383"/>
                  </a:cubicBezTo>
                  <a:cubicBezTo>
                    <a:pt x="1029" y="367"/>
                    <a:pt x="1061" y="372"/>
                    <a:pt x="1058" y="367"/>
                  </a:cubicBezTo>
                  <a:cubicBezTo>
                    <a:pt x="1053" y="356"/>
                    <a:pt x="1042" y="344"/>
                    <a:pt x="1034" y="338"/>
                  </a:cubicBezTo>
                  <a:cubicBezTo>
                    <a:pt x="1031" y="336"/>
                    <a:pt x="1029" y="335"/>
                    <a:pt x="1027" y="335"/>
                  </a:cubicBezTo>
                  <a:cubicBezTo>
                    <a:pt x="1025" y="335"/>
                    <a:pt x="1023" y="337"/>
                    <a:pt x="1021" y="337"/>
                  </a:cubicBezTo>
                  <a:cubicBezTo>
                    <a:pt x="1019" y="337"/>
                    <a:pt x="1018" y="336"/>
                    <a:pt x="1015" y="335"/>
                  </a:cubicBezTo>
                  <a:cubicBezTo>
                    <a:pt x="997" y="323"/>
                    <a:pt x="1019" y="312"/>
                    <a:pt x="1004" y="299"/>
                  </a:cubicBezTo>
                  <a:cubicBezTo>
                    <a:pt x="995" y="293"/>
                    <a:pt x="988" y="290"/>
                    <a:pt x="982" y="290"/>
                  </a:cubicBezTo>
                  <a:cubicBezTo>
                    <a:pt x="980" y="290"/>
                    <a:pt x="978" y="290"/>
                    <a:pt x="976" y="291"/>
                  </a:cubicBezTo>
                  <a:lnTo>
                    <a:pt x="976" y="291"/>
                  </a:lnTo>
                  <a:cubicBezTo>
                    <a:pt x="981" y="288"/>
                    <a:pt x="986" y="286"/>
                    <a:pt x="985" y="278"/>
                  </a:cubicBezTo>
                  <a:cubicBezTo>
                    <a:pt x="984" y="267"/>
                    <a:pt x="976" y="243"/>
                    <a:pt x="962" y="231"/>
                  </a:cubicBezTo>
                  <a:cubicBezTo>
                    <a:pt x="962" y="231"/>
                    <a:pt x="961" y="231"/>
                    <a:pt x="961" y="231"/>
                  </a:cubicBezTo>
                  <a:cubicBezTo>
                    <a:pt x="959" y="231"/>
                    <a:pt x="961" y="240"/>
                    <a:pt x="957" y="240"/>
                  </a:cubicBezTo>
                  <a:cubicBezTo>
                    <a:pt x="956" y="240"/>
                    <a:pt x="954" y="239"/>
                    <a:pt x="953" y="238"/>
                  </a:cubicBezTo>
                  <a:cubicBezTo>
                    <a:pt x="944" y="232"/>
                    <a:pt x="935" y="220"/>
                    <a:pt x="929" y="211"/>
                  </a:cubicBezTo>
                  <a:cubicBezTo>
                    <a:pt x="922" y="201"/>
                    <a:pt x="920" y="188"/>
                    <a:pt x="912" y="181"/>
                  </a:cubicBezTo>
                  <a:cubicBezTo>
                    <a:pt x="899" y="167"/>
                    <a:pt x="891" y="176"/>
                    <a:pt x="881" y="160"/>
                  </a:cubicBezTo>
                  <a:cubicBezTo>
                    <a:pt x="876" y="153"/>
                    <a:pt x="884" y="141"/>
                    <a:pt x="870" y="135"/>
                  </a:cubicBezTo>
                  <a:cubicBezTo>
                    <a:pt x="865" y="134"/>
                    <a:pt x="861" y="133"/>
                    <a:pt x="858" y="133"/>
                  </a:cubicBezTo>
                  <a:cubicBezTo>
                    <a:pt x="856" y="133"/>
                    <a:pt x="855" y="133"/>
                    <a:pt x="854" y="133"/>
                  </a:cubicBezTo>
                  <a:cubicBezTo>
                    <a:pt x="847" y="133"/>
                    <a:pt x="840" y="133"/>
                    <a:pt x="829" y="123"/>
                  </a:cubicBezTo>
                  <a:lnTo>
                    <a:pt x="833" y="118"/>
                  </a:lnTo>
                  <a:cubicBezTo>
                    <a:pt x="833" y="115"/>
                    <a:pt x="833" y="114"/>
                    <a:pt x="834" y="114"/>
                  </a:cubicBezTo>
                  <a:cubicBezTo>
                    <a:pt x="836" y="114"/>
                    <a:pt x="838" y="115"/>
                    <a:pt x="841" y="118"/>
                  </a:cubicBezTo>
                  <a:cubicBezTo>
                    <a:pt x="844" y="117"/>
                    <a:pt x="804" y="95"/>
                    <a:pt x="800" y="92"/>
                  </a:cubicBezTo>
                  <a:cubicBezTo>
                    <a:pt x="787" y="84"/>
                    <a:pt x="785" y="76"/>
                    <a:pt x="773" y="71"/>
                  </a:cubicBezTo>
                  <a:cubicBezTo>
                    <a:pt x="759" y="64"/>
                    <a:pt x="757" y="66"/>
                    <a:pt x="741" y="58"/>
                  </a:cubicBezTo>
                  <a:cubicBezTo>
                    <a:pt x="726" y="50"/>
                    <a:pt x="721" y="48"/>
                    <a:pt x="708" y="40"/>
                  </a:cubicBezTo>
                  <a:cubicBezTo>
                    <a:pt x="699" y="33"/>
                    <a:pt x="690" y="33"/>
                    <a:pt x="682" y="33"/>
                  </a:cubicBezTo>
                  <a:cubicBezTo>
                    <a:pt x="679" y="33"/>
                    <a:pt x="676" y="33"/>
                    <a:pt x="673" y="33"/>
                  </a:cubicBezTo>
                  <a:cubicBezTo>
                    <a:pt x="668" y="33"/>
                    <a:pt x="663" y="32"/>
                    <a:pt x="657" y="30"/>
                  </a:cubicBezTo>
                  <a:cubicBezTo>
                    <a:pt x="636" y="27"/>
                    <a:pt x="630" y="12"/>
                    <a:pt x="610" y="10"/>
                  </a:cubicBezTo>
                  <a:cubicBezTo>
                    <a:pt x="609" y="10"/>
                    <a:pt x="608" y="10"/>
                    <a:pt x="606" y="10"/>
                  </a:cubicBezTo>
                  <a:cubicBezTo>
                    <a:pt x="591" y="10"/>
                    <a:pt x="582" y="19"/>
                    <a:pt x="569" y="21"/>
                  </a:cubicBezTo>
                  <a:cubicBezTo>
                    <a:pt x="567" y="21"/>
                    <a:pt x="566" y="21"/>
                    <a:pt x="564" y="21"/>
                  </a:cubicBezTo>
                  <a:cubicBezTo>
                    <a:pt x="548" y="21"/>
                    <a:pt x="553" y="5"/>
                    <a:pt x="5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7"/>
            <p:cNvSpPr/>
            <p:nvPr/>
          </p:nvSpPr>
          <p:spPr>
            <a:xfrm>
              <a:off x="8158746" y="3339294"/>
              <a:ext cx="161687" cy="620449"/>
            </a:xfrm>
            <a:custGeom>
              <a:avLst/>
              <a:gdLst/>
              <a:ahLst/>
              <a:cxnLst/>
              <a:rect l="l" t="t" r="r" b="b"/>
              <a:pathLst>
                <a:path w="1186" h="4551" extrusionOk="0">
                  <a:moveTo>
                    <a:pt x="472" y="0"/>
                  </a:moveTo>
                  <a:cubicBezTo>
                    <a:pt x="458" y="0"/>
                    <a:pt x="444" y="2"/>
                    <a:pt x="429" y="6"/>
                  </a:cubicBezTo>
                  <a:cubicBezTo>
                    <a:pt x="307" y="34"/>
                    <a:pt x="257" y="178"/>
                    <a:pt x="233" y="302"/>
                  </a:cubicBezTo>
                  <a:cubicBezTo>
                    <a:pt x="1" y="1494"/>
                    <a:pt x="353" y="3344"/>
                    <a:pt x="848" y="4550"/>
                  </a:cubicBezTo>
                  <a:lnTo>
                    <a:pt x="1113" y="4477"/>
                  </a:lnTo>
                  <a:cubicBezTo>
                    <a:pt x="1185" y="3207"/>
                    <a:pt x="1182" y="1508"/>
                    <a:pt x="759" y="309"/>
                  </a:cubicBezTo>
                  <a:cubicBezTo>
                    <a:pt x="709" y="167"/>
                    <a:pt x="609" y="0"/>
                    <a:pt x="4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7"/>
            <p:cNvSpPr/>
            <p:nvPr/>
          </p:nvSpPr>
          <p:spPr>
            <a:xfrm>
              <a:off x="8177560" y="3337658"/>
              <a:ext cx="140829" cy="624130"/>
            </a:xfrm>
            <a:custGeom>
              <a:avLst/>
              <a:gdLst/>
              <a:ahLst/>
              <a:cxnLst/>
              <a:rect l="l" t="t" r="r" b="b"/>
              <a:pathLst>
                <a:path w="1033" h="4578" extrusionOk="0">
                  <a:moveTo>
                    <a:pt x="425" y="82"/>
                  </a:moveTo>
                  <a:cubicBezTo>
                    <a:pt x="425" y="82"/>
                    <a:pt x="425" y="82"/>
                    <a:pt x="425" y="82"/>
                  </a:cubicBezTo>
                  <a:cubicBezTo>
                    <a:pt x="425" y="82"/>
                    <a:pt x="425" y="82"/>
                    <a:pt x="425" y="82"/>
                  </a:cubicBezTo>
                  <a:close/>
                  <a:moveTo>
                    <a:pt x="502" y="83"/>
                  </a:moveTo>
                  <a:cubicBezTo>
                    <a:pt x="498" y="83"/>
                    <a:pt x="495" y="88"/>
                    <a:pt x="501" y="94"/>
                  </a:cubicBezTo>
                  <a:cubicBezTo>
                    <a:pt x="503" y="97"/>
                    <a:pt x="505" y="98"/>
                    <a:pt x="507" y="98"/>
                  </a:cubicBezTo>
                  <a:cubicBezTo>
                    <a:pt x="511" y="98"/>
                    <a:pt x="513" y="92"/>
                    <a:pt x="510" y="87"/>
                  </a:cubicBezTo>
                  <a:cubicBezTo>
                    <a:pt x="507" y="84"/>
                    <a:pt x="504" y="83"/>
                    <a:pt x="502" y="83"/>
                  </a:cubicBezTo>
                  <a:close/>
                  <a:moveTo>
                    <a:pt x="536" y="121"/>
                  </a:moveTo>
                  <a:cubicBezTo>
                    <a:pt x="535" y="121"/>
                    <a:pt x="533" y="122"/>
                    <a:pt x="532" y="124"/>
                  </a:cubicBezTo>
                  <a:cubicBezTo>
                    <a:pt x="537" y="131"/>
                    <a:pt x="541" y="135"/>
                    <a:pt x="543" y="135"/>
                  </a:cubicBezTo>
                  <a:cubicBezTo>
                    <a:pt x="546" y="135"/>
                    <a:pt x="547" y="131"/>
                    <a:pt x="546" y="125"/>
                  </a:cubicBezTo>
                  <a:cubicBezTo>
                    <a:pt x="543" y="123"/>
                    <a:pt x="539" y="121"/>
                    <a:pt x="536" y="121"/>
                  </a:cubicBezTo>
                  <a:close/>
                  <a:moveTo>
                    <a:pt x="537" y="209"/>
                  </a:moveTo>
                  <a:cubicBezTo>
                    <a:pt x="537" y="209"/>
                    <a:pt x="537" y="209"/>
                    <a:pt x="537" y="209"/>
                  </a:cubicBezTo>
                  <a:cubicBezTo>
                    <a:pt x="537" y="209"/>
                    <a:pt x="537" y="209"/>
                    <a:pt x="537" y="209"/>
                  </a:cubicBezTo>
                  <a:close/>
                  <a:moveTo>
                    <a:pt x="562" y="204"/>
                  </a:moveTo>
                  <a:lnTo>
                    <a:pt x="566" y="212"/>
                  </a:lnTo>
                  <a:lnTo>
                    <a:pt x="565" y="222"/>
                  </a:lnTo>
                  <a:cubicBezTo>
                    <a:pt x="561" y="214"/>
                    <a:pt x="556" y="208"/>
                    <a:pt x="562" y="204"/>
                  </a:cubicBezTo>
                  <a:close/>
                  <a:moveTo>
                    <a:pt x="629" y="326"/>
                  </a:moveTo>
                  <a:lnTo>
                    <a:pt x="629" y="326"/>
                  </a:lnTo>
                  <a:cubicBezTo>
                    <a:pt x="629" y="326"/>
                    <a:pt x="629" y="326"/>
                    <a:pt x="629" y="327"/>
                  </a:cubicBezTo>
                  <a:lnTo>
                    <a:pt x="629" y="327"/>
                  </a:lnTo>
                  <a:cubicBezTo>
                    <a:pt x="629" y="327"/>
                    <a:pt x="629" y="326"/>
                    <a:pt x="629" y="326"/>
                  </a:cubicBezTo>
                  <a:close/>
                  <a:moveTo>
                    <a:pt x="102" y="476"/>
                  </a:moveTo>
                  <a:lnTo>
                    <a:pt x="102" y="476"/>
                  </a:lnTo>
                  <a:cubicBezTo>
                    <a:pt x="102" y="476"/>
                    <a:pt x="102" y="476"/>
                    <a:pt x="102" y="476"/>
                  </a:cubicBezTo>
                  <a:lnTo>
                    <a:pt x="102" y="476"/>
                  </a:lnTo>
                  <a:cubicBezTo>
                    <a:pt x="102" y="476"/>
                    <a:pt x="102" y="476"/>
                    <a:pt x="102" y="476"/>
                  </a:cubicBezTo>
                  <a:close/>
                  <a:moveTo>
                    <a:pt x="27" y="475"/>
                  </a:moveTo>
                  <a:cubicBezTo>
                    <a:pt x="26" y="475"/>
                    <a:pt x="26" y="475"/>
                    <a:pt x="26" y="475"/>
                  </a:cubicBezTo>
                  <a:cubicBezTo>
                    <a:pt x="20" y="479"/>
                    <a:pt x="20" y="487"/>
                    <a:pt x="18" y="496"/>
                  </a:cubicBezTo>
                  <a:cubicBezTo>
                    <a:pt x="19" y="496"/>
                    <a:pt x="20" y="496"/>
                    <a:pt x="21" y="496"/>
                  </a:cubicBezTo>
                  <a:cubicBezTo>
                    <a:pt x="24" y="496"/>
                    <a:pt x="24" y="495"/>
                    <a:pt x="25" y="488"/>
                  </a:cubicBezTo>
                  <a:cubicBezTo>
                    <a:pt x="26" y="487"/>
                    <a:pt x="29" y="475"/>
                    <a:pt x="27" y="475"/>
                  </a:cubicBezTo>
                  <a:close/>
                  <a:moveTo>
                    <a:pt x="734" y="644"/>
                  </a:moveTo>
                  <a:cubicBezTo>
                    <a:pt x="734" y="644"/>
                    <a:pt x="733" y="644"/>
                    <a:pt x="733" y="644"/>
                  </a:cubicBezTo>
                  <a:lnTo>
                    <a:pt x="733" y="644"/>
                  </a:lnTo>
                  <a:cubicBezTo>
                    <a:pt x="733" y="644"/>
                    <a:pt x="734" y="644"/>
                    <a:pt x="734" y="644"/>
                  </a:cubicBezTo>
                  <a:close/>
                  <a:moveTo>
                    <a:pt x="48" y="663"/>
                  </a:moveTo>
                  <a:cubicBezTo>
                    <a:pt x="48" y="663"/>
                    <a:pt x="48" y="663"/>
                    <a:pt x="49" y="663"/>
                  </a:cubicBezTo>
                  <a:lnTo>
                    <a:pt x="46" y="687"/>
                  </a:lnTo>
                  <a:cubicBezTo>
                    <a:pt x="42" y="687"/>
                    <a:pt x="41" y="686"/>
                    <a:pt x="42" y="679"/>
                  </a:cubicBezTo>
                  <a:cubicBezTo>
                    <a:pt x="42" y="673"/>
                    <a:pt x="43" y="663"/>
                    <a:pt x="48" y="663"/>
                  </a:cubicBezTo>
                  <a:close/>
                  <a:moveTo>
                    <a:pt x="70" y="824"/>
                  </a:moveTo>
                  <a:cubicBezTo>
                    <a:pt x="70" y="824"/>
                    <a:pt x="70" y="824"/>
                    <a:pt x="69" y="824"/>
                  </a:cubicBezTo>
                  <a:lnTo>
                    <a:pt x="69" y="824"/>
                  </a:lnTo>
                  <a:cubicBezTo>
                    <a:pt x="70" y="824"/>
                    <a:pt x="70" y="824"/>
                    <a:pt x="70" y="824"/>
                  </a:cubicBezTo>
                  <a:close/>
                  <a:moveTo>
                    <a:pt x="61" y="983"/>
                  </a:moveTo>
                  <a:cubicBezTo>
                    <a:pt x="61" y="983"/>
                    <a:pt x="61" y="983"/>
                    <a:pt x="61" y="983"/>
                  </a:cubicBezTo>
                  <a:lnTo>
                    <a:pt x="61" y="983"/>
                  </a:lnTo>
                  <a:cubicBezTo>
                    <a:pt x="61" y="983"/>
                    <a:pt x="61" y="983"/>
                    <a:pt x="61" y="983"/>
                  </a:cubicBezTo>
                  <a:close/>
                  <a:moveTo>
                    <a:pt x="30" y="989"/>
                  </a:moveTo>
                  <a:cubicBezTo>
                    <a:pt x="31" y="989"/>
                    <a:pt x="32" y="990"/>
                    <a:pt x="33" y="993"/>
                  </a:cubicBezTo>
                  <a:cubicBezTo>
                    <a:pt x="36" y="998"/>
                    <a:pt x="37" y="1002"/>
                    <a:pt x="41" y="1008"/>
                  </a:cubicBezTo>
                  <a:cubicBezTo>
                    <a:pt x="36" y="1008"/>
                    <a:pt x="29" y="1008"/>
                    <a:pt x="29" y="999"/>
                  </a:cubicBezTo>
                  <a:cubicBezTo>
                    <a:pt x="27" y="994"/>
                    <a:pt x="28" y="989"/>
                    <a:pt x="30" y="989"/>
                  </a:cubicBezTo>
                  <a:close/>
                  <a:moveTo>
                    <a:pt x="18" y="1023"/>
                  </a:moveTo>
                  <a:cubicBezTo>
                    <a:pt x="18" y="1023"/>
                    <a:pt x="17" y="1023"/>
                    <a:pt x="17" y="1023"/>
                  </a:cubicBezTo>
                  <a:cubicBezTo>
                    <a:pt x="17" y="1023"/>
                    <a:pt x="18" y="1023"/>
                    <a:pt x="18" y="1023"/>
                  </a:cubicBezTo>
                  <a:close/>
                  <a:moveTo>
                    <a:pt x="39" y="1226"/>
                  </a:moveTo>
                  <a:cubicBezTo>
                    <a:pt x="41" y="1226"/>
                    <a:pt x="42" y="1228"/>
                    <a:pt x="43" y="1234"/>
                  </a:cubicBezTo>
                  <a:cubicBezTo>
                    <a:pt x="43" y="1240"/>
                    <a:pt x="40" y="1243"/>
                    <a:pt x="37" y="1243"/>
                  </a:cubicBezTo>
                  <a:cubicBezTo>
                    <a:pt x="34" y="1243"/>
                    <a:pt x="31" y="1240"/>
                    <a:pt x="31" y="1234"/>
                  </a:cubicBezTo>
                  <a:cubicBezTo>
                    <a:pt x="33" y="1231"/>
                    <a:pt x="37" y="1226"/>
                    <a:pt x="39" y="1226"/>
                  </a:cubicBezTo>
                  <a:close/>
                  <a:moveTo>
                    <a:pt x="838" y="1368"/>
                  </a:moveTo>
                  <a:cubicBezTo>
                    <a:pt x="837" y="1368"/>
                    <a:pt x="836" y="1368"/>
                    <a:pt x="834" y="1368"/>
                  </a:cubicBezTo>
                  <a:lnTo>
                    <a:pt x="835" y="1376"/>
                  </a:lnTo>
                  <a:lnTo>
                    <a:pt x="842" y="1384"/>
                  </a:lnTo>
                  <a:cubicBezTo>
                    <a:pt x="847" y="1374"/>
                    <a:pt x="845" y="1368"/>
                    <a:pt x="838" y="1368"/>
                  </a:cubicBezTo>
                  <a:close/>
                  <a:moveTo>
                    <a:pt x="781" y="815"/>
                  </a:moveTo>
                  <a:cubicBezTo>
                    <a:pt x="770" y="817"/>
                    <a:pt x="758" y="846"/>
                    <a:pt x="753" y="858"/>
                  </a:cubicBezTo>
                  <a:cubicBezTo>
                    <a:pt x="753" y="860"/>
                    <a:pt x="745" y="881"/>
                    <a:pt x="749" y="881"/>
                  </a:cubicBezTo>
                  <a:cubicBezTo>
                    <a:pt x="749" y="881"/>
                    <a:pt x="750" y="881"/>
                    <a:pt x="750" y="881"/>
                  </a:cubicBezTo>
                  <a:cubicBezTo>
                    <a:pt x="755" y="886"/>
                    <a:pt x="757" y="890"/>
                    <a:pt x="756" y="899"/>
                  </a:cubicBezTo>
                  <a:cubicBezTo>
                    <a:pt x="755" y="910"/>
                    <a:pt x="752" y="925"/>
                    <a:pt x="758" y="935"/>
                  </a:cubicBezTo>
                  <a:cubicBezTo>
                    <a:pt x="765" y="944"/>
                    <a:pt x="770" y="944"/>
                    <a:pt x="765" y="955"/>
                  </a:cubicBezTo>
                  <a:cubicBezTo>
                    <a:pt x="769" y="970"/>
                    <a:pt x="791" y="993"/>
                    <a:pt x="772" y="996"/>
                  </a:cubicBezTo>
                  <a:cubicBezTo>
                    <a:pt x="772" y="996"/>
                    <a:pt x="773" y="996"/>
                    <a:pt x="773" y="996"/>
                  </a:cubicBezTo>
                  <a:cubicBezTo>
                    <a:pt x="786" y="996"/>
                    <a:pt x="783" y="1027"/>
                    <a:pt x="787" y="1037"/>
                  </a:cubicBezTo>
                  <a:cubicBezTo>
                    <a:pt x="789" y="1042"/>
                    <a:pt x="791" y="1043"/>
                    <a:pt x="793" y="1043"/>
                  </a:cubicBezTo>
                  <a:cubicBezTo>
                    <a:pt x="794" y="1043"/>
                    <a:pt x="795" y="1043"/>
                    <a:pt x="796" y="1043"/>
                  </a:cubicBezTo>
                  <a:cubicBezTo>
                    <a:pt x="797" y="1043"/>
                    <a:pt x="799" y="1043"/>
                    <a:pt x="801" y="1046"/>
                  </a:cubicBezTo>
                  <a:cubicBezTo>
                    <a:pt x="807" y="1052"/>
                    <a:pt x="797" y="1060"/>
                    <a:pt x="793" y="1061"/>
                  </a:cubicBezTo>
                  <a:cubicBezTo>
                    <a:pt x="777" y="1064"/>
                    <a:pt x="793" y="1080"/>
                    <a:pt x="797" y="1092"/>
                  </a:cubicBezTo>
                  <a:cubicBezTo>
                    <a:pt x="799" y="1098"/>
                    <a:pt x="802" y="1140"/>
                    <a:pt x="800" y="1140"/>
                  </a:cubicBezTo>
                  <a:cubicBezTo>
                    <a:pt x="800" y="1140"/>
                    <a:pt x="800" y="1140"/>
                    <a:pt x="800" y="1140"/>
                  </a:cubicBezTo>
                  <a:lnTo>
                    <a:pt x="800" y="1140"/>
                  </a:lnTo>
                  <a:cubicBezTo>
                    <a:pt x="800" y="1140"/>
                    <a:pt x="800" y="1140"/>
                    <a:pt x="801" y="1140"/>
                  </a:cubicBezTo>
                  <a:cubicBezTo>
                    <a:pt x="802" y="1140"/>
                    <a:pt x="800" y="1136"/>
                    <a:pt x="802" y="1136"/>
                  </a:cubicBezTo>
                  <a:cubicBezTo>
                    <a:pt x="803" y="1136"/>
                    <a:pt x="803" y="1136"/>
                    <a:pt x="805" y="1137"/>
                  </a:cubicBezTo>
                  <a:cubicBezTo>
                    <a:pt x="808" y="1140"/>
                    <a:pt x="809" y="1147"/>
                    <a:pt x="809" y="1152"/>
                  </a:cubicBezTo>
                  <a:cubicBezTo>
                    <a:pt x="811" y="1158"/>
                    <a:pt x="813" y="1170"/>
                    <a:pt x="811" y="1175"/>
                  </a:cubicBezTo>
                  <a:cubicBezTo>
                    <a:pt x="807" y="1181"/>
                    <a:pt x="803" y="1181"/>
                    <a:pt x="808" y="1191"/>
                  </a:cubicBezTo>
                  <a:cubicBezTo>
                    <a:pt x="812" y="1198"/>
                    <a:pt x="820" y="1198"/>
                    <a:pt x="822" y="1203"/>
                  </a:cubicBezTo>
                  <a:cubicBezTo>
                    <a:pt x="827" y="1213"/>
                    <a:pt x="821" y="1230"/>
                    <a:pt x="820" y="1238"/>
                  </a:cubicBezTo>
                  <a:cubicBezTo>
                    <a:pt x="820" y="1250"/>
                    <a:pt x="820" y="1261"/>
                    <a:pt x="822" y="1271"/>
                  </a:cubicBezTo>
                  <a:cubicBezTo>
                    <a:pt x="825" y="1283"/>
                    <a:pt x="828" y="1293"/>
                    <a:pt x="834" y="1303"/>
                  </a:cubicBezTo>
                  <a:cubicBezTo>
                    <a:pt x="836" y="1307"/>
                    <a:pt x="846" y="1316"/>
                    <a:pt x="848" y="1321"/>
                  </a:cubicBezTo>
                  <a:lnTo>
                    <a:pt x="848" y="1321"/>
                  </a:lnTo>
                  <a:cubicBezTo>
                    <a:pt x="847" y="1320"/>
                    <a:pt x="840" y="1317"/>
                    <a:pt x="836" y="1317"/>
                  </a:cubicBezTo>
                  <a:cubicBezTo>
                    <a:pt x="835" y="1317"/>
                    <a:pt x="835" y="1317"/>
                    <a:pt x="834" y="1318"/>
                  </a:cubicBezTo>
                  <a:cubicBezTo>
                    <a:pt x="831" y="1321"/>
                    <a:pt x="835" y="1341"/>
                    <a:pt x="837" y="1346"/>
                  </a:cubicBezTo>
                  <a:cubicBezTo>
                    <a:pt x="841" y="1353"/>
                    <a:pt x="845" y="1348"/>
                    <a:pt x="848" y="1358"/>
                  </a:cubicBezTo>
                  <a:cubicBezTo>
                    <a:pt x="849" y="1365"/>
                    <a:pt x="849" y="1374"/>
                    <a:pt x="849" y="1381"/>
                  </a:cubicBezTo>
                  <a:cubicBezTo>
                    <a:pt x="848" y="1402"/>
                    <a:pt x="837" y="1404"/>
                    <a:pt x="848" y="1426"/>
                  </a:cubicBezTo>
                  <a:cubicBezTo>
                    <a:pt x="855" y="1434"/>
                    <a:pt x="856" y="1443"/>
                    <a:pt x="858" y="1456"/>
                  </a:cubicBezTo>
                  <a:cubicBezTo>
                    <a:pt x="859" y="1461"/>
                    <a:pt x="870" y="1462"/>
                    <a:pt x="872" y="1473"/>
                  </a:cubicBezTo>
                  <a:cubicBezTo>
                    <a:pt x="871" y="1473"/>
                    <a:pt x="871" y="1473"/>
                    <a:pt x="870" y="1473"/>
                  </a:cubicBezTo>
                  <a:cubicBezTo>
                    <a:pt x="868" y="1473"/>
                    <a:pt x="865" y="1473"/>
                    <a:pt x="863" y="1473"/>
                  </a:cubicBezTo>
                  <a:cubicBezTo>
                    <a:pt x="859" y="1473"/>
                    <a:pt x="856" y="1474"/>
                    <a:pt x="859" y="1480"/>
                  </a:cubicBezTo>
                  <a:cubicBezTo>
                    <a:pt x="862" y="1487"/>
                    <a:pt x="868" y="1491"/>
                    <a:pt x="873" y="1496"/>
                  </a:cubicBezTo>
                  <a:lnTo>
                    <a:pt x="873" y="1496"/>
                  </a:lnTo>
                  <a:cubicBezTo>
                    <a:pt x="872" y="1495"/>
                    <a:pt x="872" y="1495"/>
                    <a:pt x="871" y="1495"/>
                  </a:cubicBezTo>
                  <a:lnTo>
                    <a:pt x="871" y="1495"/>
                  </a:lnTo>
                  <a:cubicBezTo>
                    <a:pt x="866" y="1495"/>
                    <a:pt x="873" y="1521"/>
                    <a:pt x="873" y="1526"/>
                  </a:cubicBezTo>
                  <a:cubicBezTo>
                    <a:pt x="873" y="1538"/>
                    <a:pt x="862" y="1528"/>
                    <a:pt x="865" y="1542"/>
                  </a:cubicBezTo>
                  <a:cubicBezTo>
                    <a:pt x="866" y="1548"/>
                    <a:pt x="871" y="1550"/>
                    <a:pt x="877" y="1550"/>
                  </a:cubicBezTo>
                  <a:cubicBezTo>
                    <a:pt x="885" y="1550"/>
                    <a:pt x="894" y="1545"/>
                    <a:pt x="892" y="1535"/>
                  </a:cubicBezTo>
                  <a:lnTo>
                    <a:pt x="892" y="1535"/>
                  </a:lnTo>
                  <a:lnTo>
                    <a:pt x="894" y="1546"/>
                  </a:lnTo>
                  <a:cubicBezTo>
                    <a:pt x="895" y="1554"/>
                    <a:pt x="901" y="1563"/>
                    <a:pt x="905" y="1563"/>
                  </a:cubicBezTo>
                  <a:cubicBezTo>
                    <a:pt x="907" y="1563"/>
                    <a:pt x="908" y="1560"/>
                    <a:pt x="908" y="1554"/>
                  </a:cubicBezTo>
                  <a:cubicBezTo>
                    <a:pt x="908" y="1543"/>
                    <a:pt x="905" y="1530"/>
                    <a:pt x="902" y="1519"/>
                  </a:cubicBezTo>
                  <a:cubicBezTo>
                    <a:pt x="898" y="1505"/>
                    <a:pt x="896" y="1501"/>
                    <a:pt x="889" y="1495"/>
                  </a:cubicBezTo>
                  <a:cubicBezTo>
                    <a:pt x="880" y="1489"/>
                    <a:pt x="887" y="1473"/>
                    <a:pt x="876" y="1473"/>
                  </a:cubicBezTo>
                  <a:cubicBezTo>
                    <a:pt x="875" y="1473"/>
                    <a:pt x="874" y="1473"/>
                    <a:pt x="874" y="1473"/>
                  </a:cubicBezTo>
                  <a:cubicBezTo>
                    <a:pt x="887" y="1471"/>
                    <a:pt x="883" y="1438"/>
                    <a:pt x="883" y="1423"/>
                  </a:cubicBezTo>
                  <a:cubicBezTo>
                    <a:pt x="883" y="1419"/>
                    <a:pt x="882" y="1408"/>
                    <a:pt x="885" y="1403"/>
                  </a:cubicBezTo>
                  <a:cubicBezTo>
                    <a:pt x="890" y="1403"/>
                    <a:pt x="895" y="1394"/>
                    <a:pt x="894" y="1386"/>
                  </a:cubicBezTo>
                  <a:lnTo>
                    <a:pt x="894" y="1386"/>
                  </a:lnTo>
                  <a:lnTo>
                    <a:pt x="882" y="1387"/>
                  </a:lnTo>
                  <a:cubicBezTo>
                    <a:pt x="881" y="1374"/>
                    <a:pt x="889" y="1371"/>
                    <a:pt x="885" y="1359"/>
                  </a:cubicBezTo>
                  <a:cubicBezTo>
                    <a:pt x="881" y="1348"/>
                    <a:pt x="875" y="1336"/>
                    <a:pt x="868" y="1332"/>
                  </a:cubicBezTo>
                  <a:cubicBezTo>
                    <a:pt x="864" y="1330"/>
                    <a:pt x="863" y="1333"/>
                    <a:pt x="862" y="1326"/>
                  </a:cubicBezTo>
                  <a:cubicBezTo>
                    <a:pt x="862" y="1320"/>
                    <a:pt x="862" y="1314"/>
                    <a:pt x="863" y="1309"/>
                  </a:cubicBezTo>
                  <a:cubicBezTo>
                    <a:pt x="866" y="1298"/>
                    <a:pt x="870" y="1285"/>
                    <a:pt x="863" y="1275"/>
                  </a:cubicBezTo>
                  <a:cubicBezTo>
                    <a:pt x="856" y="1265"/>
                    <a:pt x="850" y="1249"/>
                    <a:pt x="850" y="1236"/>
                  </a:cubicBezTo>
                  <a:cubicBezTo>
                    <a:pt x="850" y="1230"/>
                    <a:pt x="862" y="1223"/>
                    <a:pt x="857" y="1216"/>
                  </a:cubicBezTo>
                  <a:cubicBezTo>
                    <a:pt x="855" y="1213"/>
                    <a:pt x="853" y="1213"/>
                    <a:pt x="851" y="1213"/>
                  </a:cubicBezTo>
                  <a:cubicBezTo>
                    <a:pt x="847" y="1213"/>
                    <a:pt x="844" y="1216"/>
                    <a:pt x="841" y="1216"/>
                  </a:cubicBezTo>
                  <a:cubicBezTo>
                    <a:pt x="839" y="1216"/>
                    <a:pt x="838" y="1214"/>
                    <a:pt x="836" y="1207"/>
                  </a:cubicBezTo>
                  <a:cubicBezTo>
                    <a:pt x="835" y="1199"/>
                    <a:pt x="838" y="1198"/>
                    <a:pt x="842" y="1198"/>
                  </a:cubicBezTo>
                  <a:cubicBezTo>
                    <a:pt x="844" y="1198"/>
                    <a:pt x="847" y="1198"/>
                    <a:pt x="849" y="1198"/>
                  </a:cubicBezTo>
                  <a:cubicBezTo>
                    <a:pt x="854" y="1198"/>
                    <a:pt x="857" y="1197"/>
                    <a:pt x="855" y="1187"/>
                  </a:cubicBezTo>
                  <a:cubicBezTo>
                    <a:pt x="855" y="1181"/>
                    <a:pt x="853" y="1180"/>
                    <a:pt x="851" y="1180"/>
                  </a:cubicBezTo>
                  <a:cubicBezTo>
                    <a:pt x="850" y="1180"/>
                    <a:pt x="848" y="1180"/>
                    <a:pt x="847" y="1180"/>
                  </a:cubicBezTo>
                  <a:cubicBezTo>
                    <a:pt x="846" y="1180"/>
                    <a:pt x="844" y="1180"/>
                    <a:pt x="843" y="1177"/>
                  </a:cubicBezTo>
                  <a:cubicBezTo>
                    <a:pt x="837" y="1164"/>
                    <a:pt x="837" y="1145"/>
                    <a:pt x="835" y="1131"/>
                  </a:cubicBezTo>
                  <a:cubicBezTo>
                    <a:pt x="833" y="1100"/>
                    <a:pt x="836" y="1061"/>
                    <a:pt x="827" y="1031"/>
                  </a:cubicBezTo>
                  <a:cubicBezTo>
                    <a:pt x="823" y="1022"/>
                    <a:pt x="818" y="1022"/>
                    <a:pt x="813" y="1016"/>
                  </a:cubicBezTo>
                  <a:cubicBezTo>
                    <a:pt x="800" y="1002"/>
                    <a:pt x="813" y="1009"/>
                    <a:pt x="815" y="1004"/>
                  </a:cubicBezTo>
                  <a:cubicBezTo>
                    <a:pt x="819" y="997"/>
                    <a:pt x="808" y="978"/>
                    <a:pt x="804" y="973"/>
                  </a:cubicBezTo>
                  <a:cubicBezTo>
                    <a:pt x="790" y="967"/>
                    <a:pt x="795" y="965"/>
                    <a:pt x="803" y="956"/>
                  </a:cubicBezTo>
                  <a:cubicBezTo>
                    <a:pt x="804" y="955"/>
                    <a:pt x="787" y="950"/>
                    <a:pt x="781" y="950"/>
                  </a:cubicBezTo>
                  <a:cubicBezTo>
                    <a:pt x="780" y="950"/>
                    <a:pt x="779" y="950"/>
                    <a:pt x="779" y="951"/>
                  </a:cubicBezTo>
                  <a:lnTo>
                    <a:pt x="779" y="951"/>
                  </a:lnTo>
                  <a:cubicBezTo>
                    <a:pt x="779" y="945"/>
                    <a:pt x="790" y="942"/>
                    <a:pt x="792" y="940"/>
                  </a:cubicBezTo>
                  <a:cubicBezTo>
                    <a:pt x="797" y="934"/>
                    <a:pt x="789" y="922"/>
                    <a:pt x="786" y="917"/>
                  </a:cubicBezTo>
                  <a:cubicBezTo>
                    <a:pt x="784" y="910"/>
                    <a:pt x="770" y="881"/>
                    <a:pt x="779" y="881"/>
                  </a:cubicBezTo>
                  <a:cubicBezTo>
                    <a:pt x="780" y="881"/>
                    <a:pt x="780" y="881"/>
                    <a:pt x="781" y="881"/>
                  </a:cubicBezTo>
                  <a:cubicBezTo>
                    <a:pt x="783" y="882"/>
                    <a:pt x="784" y="882"/>
                    <a:pt x="785" y="882"/>
                  </a:cubicBezTo>
                  <a:cubicBezTo>
                    <a:pt x="794" y="882"/>
                    <a:pt x="774" y="856"/>
                    <a:pt x="772" y="850"/>
                  </a:cubicBezTo>
                  <a:cubicBezTo>
                    <a:pt x="765" y="831"/>
                    <a:pt x="796" y="829"/>
                    <a:pt x="781" y="815"/>
                  </a:cubicBezTo>
                  <a:close/>
                  <a:moveTo>
                    <a:pt x="908" y="1663"/>
                  </a:moveTo>
                  <a:cubicBezTo>
                    <a:pt x="911" y="1663"/>
                    <a:pt x="913" y="1666"/>
                    <a:pt x="914" y="1671"/>
                  </a:cubicBezTo>
                  <a:cubicBezTo>
                    <a:pt x="912" y="1675"/>
                    <a:pt x="910" y="1680"/>
                    <a:pt x="907" y="1680"/>
                  </a:cubicBezTo>
                  <a:cubicBezTo>
                    <a:pt x="905" y="1680"/>
                    <a:pt x="904" y="1678"/>
                    <a:pt x="903" y="1673"/>
                  </a:cubicBezTo>
                  <a:cubicBezTo>
                    <a:pt x="902" y="1666"/>
                    <a:pt x="905" y="1663"/>
                    <a:pt x="908" y="1663"/>
                  </a:cubicBezTo>
                  <a:close/>
                  <a:moveTo>
                    <a:pt x="111" y="1945"/>
                  </a:moveTo>
                  <a:cubicBezTo>
                    <a:pt x="110" y="1945"/>
                    <a:pt x="110" y="1945"/>
                    <a:pt x="110" y="1945"/>
                  </a:cubicBezTo>
                  <a:lnTo>
                    <a:pt x="110" y="1945"/>
                  </a:lnTo>
                  <a:cubicBezTo>
                    <a:pt x="110" y="1945"/>
                    <a:pt x="110" y="1945"/>
                    <a:pt x="110" y="1945"/>
                  </a:cubicBezTo>
                  <a:cubicBezTo>
                    <a:pt x="110" y="1945"/>
                    <a:pt x="110" y="1945"/>
                    <a:pt x="111" y="1945"/>
                  </a:cubicBezTo>
                  <a:close/>
                  <a:moveTo>
                    <a:pt x="956" y="1956"/>
                  </a:moveTo>
                  <a:cubicBezTo>
                    <a:pt x="961" y="1956"/>
                    <a:pt x="964" y="1960"/>
                    <a:pt x="961" y="1972"/>
                  </a:cubicBezTo>
                  <a:cubicBezTo>
                    <a:pt x="958" y="1976"/>
                    <a:pt x="955" y="1980"/>
                    <a:pt x="951" y="1980"/>
                  </a:cubicBezTo>
                  <a:cubicBezTo>
                    <a:pt x="950" y="1980"/>
                    <a:pt x="950" y="1980"/>
                    <a:pt x="950" y="1980"/>
                  </a:cubicBezTo>
                  <a:cubicBezTo>
                    <a:pt x="944" y="1980"/>
                    <a:pt x="939" y="1972"/>
                    <a:pt x="944" y="1965"/>
                  </a:cubicBezTo>
                  <a:cubicBezTo>
                    <a:pt x="946" y="1959"/>
                    <a:pt x="952" y="1956"/>
                    <a:pt x="956" y="1956"/>
                  </a:cubicBezTo>
                  <a:close/>
                  <a:moveTo>
                    <a:pt x="114" y="1989"/>
                  </a:moveTo>
                  <a:cubicBezTo>
                    <a:pt x="114" y="1989"/>
                    <a:pt x="114" y="1989"/>
                    <a:pt x="114" y="1989"/>
                  </a:cubicBezTo>
                  <a:lnTo>
                    <a:pt x="114" y="1989"/>
                  </a:lnTo>
                  <a:cubicBezTo>
                    <a:pt x="114" y="1989"/>
                    <a:pt x="114" y="1989"/>
                    <a:pt x="114" y="1989"/>
                  </a:cubicBezTo>
                  <a:close/>
                  <a:moveTo>
                    <a:pt x="982" y="2105"/>
                  </a:moveTo>
                  <a:cubicBezTo>
                    <a:pt x="982" y="2105"/>
                    <a:pt x="982" y="2106"/>
                    <a:pt x="981" y="2106"/>
                  </a:cubicBezTo>
                  <a:lnTo>
                    <a:pt x="981" y="2106"/>
                  </a:lnTo>
                  <a:cubicBezTo>
                    <a:pt x="982" y="2106"/>
                    <a:pt x="982" y="2105"/>
                    <a:pt x="982" y="2105"/>
                  </a:cubicBezTo>
                  <a:close/>
                  <a:moveTo>
                    <a:pt x="982" y="2178"/>
                  </a:moveTo>
                  <a:cubicBezTo>
                    <a:pt x="982" y="2178"/>
                    <a:pt x="982" y="2178"/>
                    <a:pt x="982" y="2178"/>
                  </a:cubicBezTo>
                  <a:lnTo>
                    <a:pt x="982" y="2178"/>
                  </a:lnTo>
                  <a:cubicBezTo>
                    <a:pt x="982" y="2178"/>
                    <a:pt x="982" y="2178"/>
                    <a:pt x="982" y="2178"/>
                  </a:cubicBezTo>
                  <a:close/>
                  <a:moveTo>
                    <a:pt x="982" y="2224"/>
                  </a:moveTo>
                  <a:cubicBezTo>
                    <a:pt x="982" y="2224"/>
                    <a:pt x="981" y="2224"/>
                    <a:pt x="980" y="2224"/>
                  </a:cubicBezTo>
                  <a:lnTo>
                    <a:pt x="980" y="2232"/>
                  </a:lnTo>
                  <a:lnTo>
                    <a:pt x="986" y="2241"/>
                  </a:lnTo>
                  <a:cubicBezTo>
                    <a:pt x="993" y="2230"/>
                    <a:pt x="992" y="2224"/>
                    <a:pt x="982" y="2224"/>
                  </a:cubicBezTo>
                  <a:close/>
                  <a:moveTo>
                    <a:pt x="151" y="2319"/>
                  </a:moveTo>
                  <a:cubicBezTo>
                    <a:pt x="133" y="2322"/>
                    <a:pt x="143" y="2336"/>
                    <a:pt x="148" y="2336"/>
                  </a:cubicBezTo>
                  <a:cubicBezTo>
                    <a:pt x="151" y="2336"/>
                    <a:pt x="152" y="2334"/>
                    <a:pt x="152" y="2328"/>
                  </a:cubicBezTo>
                  <a:cubicBezTo>
                    <a:pt x="152" y="2325"/>
                    <a:pt x="151" y="2322"/>
                    <a:pt x="151" y="2319"/>
                  </a:cubicBezTo>
                  <a:close/>
                  <a:moveTo>
                    <a:pt x="999" y="2475"/>
                  </a:moveTo>
                  <a:lnTo>
                    <a:pt x="999" y="2475"/>
                  </a:lnTo>
                  <a:cubicBezTo>
                    <a:pt x="997" y="2480"/>
                    <a:pt x="991" y="2485"/>
                    <a:pt x="987" y="2485"/>
                  </a:cubicBezTo>
                  <a:cubicBezTo>
                    <a:pt x="985" y="2485"/>
                    <a:pt x="983" y="2483"/>
                    <a:pt x="983" y="2476"/>
                  </a:cubicBezTo>
                  <a:lnTo>
                    <a:pt x="999" y="2475"/>
                  </a:lnTo>
                  <a:close/>
                  <a:moveTo>
                    <a:pt x="151" y="2549"/>
                  </a:moveTo>
                  <a:cubicBezTo>
                    <a:pt x="153" y="2561"/>
                    <a:pt x="151" y="2565"/>
                    <a:pt x="142" y="2566"/>
                  </a:cubicBezTo>
                  <a:lnTo>
                    <a:pt x="141" y="2558"/>
                  </a:lnTo>
                  <a:cubicBezTo>
                    <a:pt x="143" y="2554"/>
                    <a:pt x="146" y="2549"/>
                    <a:pt x="151" y="2549"/>
                  </a:cubicBezTo>
                  <a:close/>
                  <a:moveTo>
                    <a:pt x="1003" y="2735"/>
                  </a:moveTo>
                  <a:cubicBezTo>
                    <a:pt x="1003" y="2735"/>
                    <a:pt x="1003" y="2736"/>
                    <a:pt x="1003" y="2737"/>
                  </a:cubicBezTo>
                  <a:lnTo>
                    <a:pt x="1003" y="2737"/>
                  </a:lnTo>
                  <a:cubicBezTo>
                    <a:pt x="1003" y="2737"/>
                    <a:pt x="1003" y="2737"/>
                    <a:pt x="1003" y="2737"/>
                  </a:cubicBezTo>
                  <a:cubicBezTo>
                    <a:pt x="1003" y="2736"/>
                    <a:pt x="1003" y="2735"/>
                    <a:pt x="1003" y="2735"/>
                  </a:cubicBezTo>
                  <a:close/>
                  <a:moveTo>
                    <a:pt x="993" y="2838"/>
                  </a:moveTo>
                  <a:cubicBezTo>
                    <a:pt x="996" y="2838"/>
                    <a:pt x="999" y="2841"/>
                    <a:pt x="999" y="2847"/>
                  </a:cubicBezTo>
                  <a:cubicBezTo>
                    <a:pt x="1000" y="2856"/>
                    <a:pt x="997" y="2861"/>
                    <a:pt x="994" y="2861"/>
                  </a:cubicBezTo>
                  <a:cubicBezTo>
                    <a:pt x="992" y="2861"/>
                    <a:pt x="989" y="2856"/>
                    <a:pt x="988" y="2847"/>
                  </a:cubicBezTo>
                  <a:cubicBezTo>
                    <a:pt x="988" y="2841"/>
                    <a:pt x="991" y="2838"/>
                    <a:pt x="993" y="2838"/>
                  </a:cubicBezTo>
                  <a:close/>
                  <a:moveTo>
                    <a:pt x="1013" y="3251"/>
                  </a:moveTo>
                  <a:cubicBezTo>
                    <a:pt x="1011" y="3251"/>
                    <a:pt x="1008" y="3253"/>
                    <a:pt x="1007" y="3259"/>
                  </a:cubicBezTo>
                  <a:lnTo>
                    <a:pt x="1013" y="3267"/>
                  </a:lnTo>
                  <a:cubicBezTo>
                    <a:pt x="1021" y="3256"/>
                    <a:pt x="1017" y="3251"/>
                    <a:pt x="1013" y="3251"/>
                  </a:cubicBezTo>
                  <a:close/>
                  <a:moveTo>
                    <a:pt x="332" y="3298"/>
                  </a:moveTo>
                  <a:cubicBezTo>
                    <a:pt x="332" y="3298"/>
                    <a:pt x="332" y="3298"/>
                    <a:pt x="332" y="3298"/>
                  </a:cubicBezTo>
                  <a:lnTo>
                    <a:pt x="332" y="3298"/>
                  </a:lnTo>
                  <a:cubicBezTo>
                    <a:pt x="332" y="3298"/>
                    <a:pt x="332" y="3298"/>
                    <a:pt x="332" y="3298"/>
                  </a:cubicBezTo>
                  <a:cubicBezTo>
                    <a:pt x="332" y="3298"/>
                    <a:pt x="332" y="3298"/>
                    <a:pt x="332" y="3298"/>
                  </a:cubicBezTo>
                  <a:close/>
                  <a:moveTo>
                    <a:pt x="610" y="4318"/>
                  </a:moveTo>
                  <a:cubicBezTo>
                    <a:pt x="611" y="4318"/>
                    <a:pt x="612" y="4318"/>
                    <a:pt x="613" y="4319"/>
                  </a:cubicBezTo>
                  <a:cubicBezTo>
                    <a:pt x="619" y="4321"/>
                    <a:pt x="620" y="4330"/>
                    <a:pt x="622" y="4337"/>
                  </a:cubicBezTo>
                  <a:cubicBezTo>
                    <a:pt x="621" y="4338"/>
                    <a:pt x="618" y="4339"/>
                    <a:pt x="616" y="4339"/>
                  </a:cubicBezTo>
                  <a:cubicBezTo>
                    <a:pt x="613" y="4339"/>
                    <a:pt x="610" y="4337"/>
                    <a:pt x="608" y="4333"/>
                  </a:cubicBezTo>
                  <a:cubicBezTo>
                    <a:pt x="606" y="4327"/>
                    <a:pt x="605" y="4318"/>
                    <a:pt x="610" y="4318"/>
                  </a:cubicBezTo>
                  <a:close/>
                  <a:moveTo>
                    <a:pt x="678" y="4389"/>
                  </a:moveTo>
                  <a:cubicBezTo>
                    <a:pt x="663" y="4394"/>
                    <a:pt x="673" y="4405"/>
                    <a:pt x="679" y="4405"/>
                  </a:cubicBezTo>
                  <a:cubicBezTo>
                    <a:pt x="682" y="4405"/>
                    <a:pt x="683" y="4403"/>
                    <a:pt x="681" y="4396"/>
                  </a:cubicBezTo>
                  <a:cubicBezTo>
                    <a:pt x="681" y="4394"/>
                    <a:pt x="679" y="4391"/>
                    <a:pt x="678" y="4389"/>
                  </a:cubicBezTo>
                  <a:close/>
                  <a:moveTo>
                    <a:pt x="944" y="4475"/>
                  </a:moveTo>
                  <a:cubicBezTo>
                    <a:pt x="944" y="4476"/>
                    <a:pt x="944" y="4476"/>
                    <a:pt x="944" y="4476"/>
                  </a:cubicBezTo>
                  <a:lnTo>
                    <a:pt x="944" y="4476"/>
                  </a:lnTo>
                  <a:cubicBezTo>
                    <a:pt x="944" y="4476"/>
                    <a:pt x="944" y="4476"/>
                    <a:pt x="944" y="4476"/>
                  </a:cubicBezTo>
                  <a:lnTo>
                    <a:pt x="944" y="4476"/>
                  </a:lnTo>
                  <a:cubicBezTo>
                    <a:pt x="944" y="4476"/>
                    <a:pt x="944" y="4476"/>
                    <a:pt x="944" y="4475"/>
                  </a:cubicBezTo>
                  <a:close/>
                  <a:moveTo>
                    <a:pt x="713" y="4535"/>
                  </a:moveTo>
                  <a:cubicBezTo>
                    <a:pt x="717" y="4535"/>
                    <a:pt x="717" y="4543"/>
                    <a:pt x="720" y="4544"/>
                  </a:cubicBezTo>
                  <a:cubicBezTo>
                    <a:pt x="719" y="4547"/>
                    <a:pt x="715" y="4555"/>
                    <a:pt x="712" y="4555"/>
                  </a:cubicBezTo>
                  <a:cubicBezTo>
                    <a:pt x="711" y="4555"/>
                    <a:pt x="710" y="4555"/>
                    <a:pt x="710" y="4553"/>
                  </a:cubicBezTo>
                  <a:cubicBezTo>
                    <a:pt x="707" y="4546"/>
                    <a:pt x="706" y="4536"/>
                    <a:pt x="712" y="4535"/>
                  </a:cubicBezTo>
                  <a:cubicBezTo>
                    <a:pt x="713" y="4535"/>
                    <a:pt x="713" y="4535"/>
                    <a:pt x="713" y="4535"/>
                  </a:cubicBezTo>
                  <a:close/>
                  <a:moveTo>
                    <a:pt x="354" y="1"/>
                  </a:moveTo>
                  <a:cubicBezTo>
                    <a:pt x="347" y="1"/>
                    <a:pt x="349" y="7"/>
                    <a:pt x="345" y="9"/>
                  </a:cubicBezTo>
                  <a:cubicBezTo>
                    <a:pt x="343" y="11"/>
                    <a:pt x="339" y="11"/>
                    <a:pt x="335" y="11"/>
                  </a:cubicBezTo>
                  <a:cubicBezTo>
                    <a:pt x="333" y="11"/>
                    <a:pt x="330" y="11"/>
                    <a:pt x="328" y="11"/>
                  </a:cubicBezTo>
                  <a:cubicBezTo>
                    <a:pt x="324" y="11"/>
                    <a:pt x="320" y="12"/>
                    <a:pt x="318" y="13"/>
                  </a:cubicBezTo>
                  <a:cubicBezTo>
                    <a:pt x="311" y="17"/>
                    <a:pt x="317" y="22"/>
                    <a:pt x="312" y="26"/>
                  </a:cubicBezTo>
                  <a:cubicBezTo>
                    <a:pt x="309" y="32"/>
                    <a:pt x="298" y="28"/>
                    <a:pt x="299" y="33"/>
                  </a:cubicBezTo>
                  <a:cubicBezTo>
                    <a:pt x="298" y="28"/>
                    <a:pt x="299" y="26"/>
                    <a:pt x="296" y="26"/>
                  </a:cubicBezTo>
                  <a:cubicBezTo>
                    <a:pt x="295" y="26"/>
                    <a:pt x="292" y="26"/>
                    <a:pt x="289" y="27"/>
                  </a:cubicBezTo>
                  <a:cubicBezTo>
                    <a:pt x="282" y="30"/>
                    <a:pt x="274" y="31"/>
                    <a:pt x="267" y="34"/>
                  </a:cubicBezTo>
                  <a:cubicBezTo>
                    <a:pt x="266" y="31"/>
                    <a:pt x="263" y="24"/>
                    <a:pt x="271" y="21"/>
                  </a:cubicBezTo>
                  <a:cubicBezTo>
                    <a:pt x="274" y="18"/>
                    <a:pt x="279" y="18"/>
                    <a:pt x="277" y="13"/>
                  </a:cubicBezTo>
                  <a:lnTo>
                    <a:pt x="277" y="13"/>
                  </a:lnTo>
                  <a:cubicBezTo>
                    <a:pt x="255" y="21"/>
                    <a:pt x="256" y="33"/>
                    <a:pt x="245" y="47"/>
                  </a:cubicBezTo>
                  <a:cubicBezTo>
                    <a:pt x="242" y="51"/>
                    <a:pt x="241" y="52"/>
                    <a:pt x="239" y="52"/>
                  </a:cubicBezTo>
                  <a:cubicBezTo>
                    <a:pt x="236" y="52"/>
                    <a:pt x="238" y="38"/>
                    <a:pt x="238" y="38"/>
                  </a:cubicBezTo>
                  <a:lnTo>
                    <a:pt x="238" y="38"/>
                  </a:lnTo>
                  <a:cubicBezTo>
                    <a:pt x="238" y="38"/>
                    <a:pt x="228" y="49"/>
                    <a:pt x="229" y="49"/>
                  </a:cubicBezTo>
                  <a:cubicBezTo>
                    <a:pt x="226" y="58"/>
                    <a:pt x="225" y="59"/>
                    <a:pt x="215" y="60"/>
                  </a:cubicBezTo>
                  <a:cubicBezTo>
                    <a:pt x="203" y="60"/>
                    <a:pt x="184" y="78"/>
                    <a:pt x="201" y="80"/>
                  </a:cubicBezTo>
                  <a:cubicBezTo>
                    <a:pt x="197" y="83"/>
                    <a:pt x="198" y="87"/>
                    <a:pt x="197" y="89"/>
                  </a:cubicBezTo>
                  <a:cubicBezTo>
                    <a:pt x="197" y="89"/>
                    <a:pt x="197" y="90"/>
                    <a:pt x="197" y="90"/>
                  </a:cubicBezTo>
                  <a:cubicBezTo>
                    <a:pt x="195" y="90"/>
                    <a:pt x="189" y="79"/>
                    <a:pt x="187" y="79"/>
                  </a:cubicBezTo>
                  <a:cubicBezTo>
                    <a:pt x="187" y="78"/>
                    <a:pt x="186" y="78"/>
                    <a:pt x="185" y="78"/>
                  </a:cubicBezTo>
                  <a:cubicBezTo>
                    <a:pt x="182" y="78"/>
                    <a:pt x="180" y="83"/>
                    <a:pt x="179" y="87"/>
                  </a:cubicBezTo>
                  <a:cubicBezTo>
                    <a:pt x="172" y="108"/>
                    <a:pt x="188" y="114"/>
                    <a:pt x="177" y="132"/>
                  </a:cubicBezTo>
                  <a:cubicBezTo>
                    <a:pt x="172" y="129"/>
                    <a:pt x="167" y="125"/>
                    <a:pt x="161" y="125"/>
                  </a:cubicBezTo>
                  <a:cubicBezTo>
                    <a:pt x="161" y="125"/>
                    <a:pt x="160" y="125"/>
                    <a:pt x="160" y="125"/>
                  </a:cubicBezTo>
                  <a:cubicBezTo>
                    <a:pt x="148" y="127"/>
                    <a:pt x="147" y="142"/>
                    <a:pt x="153" y="146"/>
                  </a:cubicBezTo>
                  <a:lnTo>
                    <a:pt x="153" y="146"/>
                  </a:lnTo>
                  <a:cubicBezTo>
                    <a:pt x="151" y="145"/>
                    <a:pt x="149" y="145"/>
                    <a:pt x="146" y="145"/>
                  </a:cubicBezTo>
                  <a:cubicBezTo>
                    <a:pt x="142" y="145"/>
                    <a:pt x="136" y="148"/>
                    <a:pt x="132" y="156"/>
                  </a:cubicBezTo>
                  <a:cubicBezTo>
                    <a:pt x="137" y="156"/>
                    <a:pt x="160" y="161"/>
                    <a:pt x="145" y="170"/>
                  </a:cubicBezTo>
                  <a:cubicBezTo>
                    <a:pt x="137" y="174"/>
                    <a:pt x="127" y="170"/>
                    <a:pt x="122" y="183"/>
                  </a:cubicBezTo>
                  <a:cubicBezTo>
                    <a:pt x="118" y="191"/>
                    <a:pt x="123" y="197"/>
                    <a:pt x="118" y="204"/>
                  </a:cubicBezTo>
                  <a:cubicBezTo>
                    <a:pt x="118" y="204"/>
                    <a:pt x="118" y="204"/>
                    <a:pt x="118" y="204"/>
                  </a:cubicBezTo>
                  <a:cubicBezTo>
                    <a:pt x="110" y="204"/>
                    <a:pt x="100" y="240"/>
                    <a:pt x="100" y="248"/>
                  </a:cubicBezTo>
                  <a:cubicBezTo>
                    <a:pt x="100" y="252"/>
                    <a:pt x="101" y="253"/>
                    <a:pt x="102" y="253"/>
                  </a:cubicBezTo>
                  <a:cubicBezTo>
                    <a:pt x="105" y="253"/>
                    <a:pt x="110" y="250"/>
                    <a:pt x="113" y="250"/>
                  </a:cubicBezTo>
                  <a:cubicBezTo>
                    <a:pt x="113" y="250"/>
                    <a:pt x="114" y="250"/>
                    <a:pt x="114" y="251"/>
                  </a:cubicBezTo>
                  <a:cubicBezTo>
                    <a:pt x="118" y="262"/>
                    <a:pt x="95" y="266"/>
                    <a:pt x="91" y="267"/>
                  </a:cubicBezTo>
                  <a:cubicBezTo>
                    <a:pt x="86" y="268"/>
                    <a:pt x="83" y="287"/>
                    <a:pt x="82" y="293"/>
                  </a:cubicBezTo>
                  <a:cubicBezTo>
                    <a:pt x="78" y="308"/>
                    <a:pt x="78" y="324"/>
                    <a:pt x="78" y="340"/>
                  </a:cubicBezTo>
                  <a:cubicBezTo>
                    <a:pt x="79" y="344"/>
                    <a:pt x="84" y="373"/>
                    <a:pt x="83" y="375"/>
                  </a:cubicBezTo>
                  <a:cubicBezTo>
                    <a:pt x="82" y="375"/>
                    <a:pt x="82" y="375"/>
                    <a:pt x="82" y="375"/>
                  </a:cubicBezTo>
                  <a:cubicBezTo>
                    <a:pt x="78" y="375"/>
                    <a:pt x="68" y="356"/>
                    <a:pt x="65" y="356"/>
                  </a:cubicBezTo>
                  <a:cubicBezTo>
                    <a:pt x="65" y="356"/>
                    <a:pt x="64" y="356"/>
                    <a:pt x="64" y="358"/>
                  </a:cubicBezTo>
                  <a:cubicBezTo>
                    <a:pt x="64" y="368"/>
                    <a:pt x="69" y="410"/>
                    <a:pt x="75" y="411"/>
                  </a:cubicBezTo>
                  <a:lnTo>
                    <a:pt x="75" y="411"/>
                  </a:lnTo>
                  <a:cubicBezTo>
                    <a:pt x="74" y="411"/>
                    <a:pt x="73" y="411"/>
                    <a:pt x="73" y="411"/>
                  </a:cubicBezTo>
                  <a:cubicBezTo>
                    <a:pt x="67" y="411"/>
                    <a:pt x="63" y="418"/>
                    <a:pt x="61" y="428"/>
                  </a:cubicBezTo>
                  <a:cubicBezTo>
                    <a:pt x="58" y="437"/>
                    <a:pt x="57" y="446"/>
                    <a:pt x="58" y="455"/>
                  </a:cubicBezTo>
                  <a:cubicBezTo>
                    <a:pt x="59" y="462"/>
                    <a:pt x="63" y="465"/>
                    <a:pt x="63" y="472"/>
                  </a:cubicBezTo>
                  <a:cubicBezTo>
                    <a:pt x="66" y="493"/>
                    <a:pt x="52" y="505"/>
                    <a:pt x="44" y="521"/>
                  </a:cubicBezTo>
                  <a:cubicBezTo>
                    <a:pt x="43" y="526"/>
                    <a:pt x="45" y="526"/>
                    <a:pt x="48" y="527"/>
                  </a:cubicBezTo>
                  <a:cubicBezTo>
                    <a:pt x="47" y="533"/>
                    <a:pt x="45" y="539"/>
                    <a:pt x="44" y="545"/>
                  </a:cubicBezTo>
                  <a:cubicBezTo>
                    <a:pt x="43" y="556"/>
                    <a:pt x="48" y="567"/>
                    <a:pt x="46" y="580"/>
                  </a:cubicBezTo>
                  <a:cubicBezTo>
                    <a:pt x="45" y="591"/>
                    <a:pt x="43" y="597"/>
                    <a:pt x="40" y="608"/>
                  </a:cubicBezTo>
                  <a:cubicBezTo>
                    <a:pt x="39" y="612"/>
                    <a:pt x="36" y="622"/>
                    <a:pt x="39" y="626"/>
                  </a:cubicBezTo>
                  <a:cubicBezTo>
                    <a:pt x="44" y="634"/>
                    <a:pt x="37" y="666"/>
                    <a:pt x="36" y="678"/>
                  </a:cubicBezTo>
                  <a:cubicBezTo>
                    <a:pt x="36" y="683"/>
                    <a:pt x="42" y="717"/>
                    <a:pt x="41" y="718"/>
                  </a:cubicBezTo>
                  <a:cubicBezTo>
                    <a:pt x="41" y="718"/>
                    <a:pt x="40" y="718"/>
                    <a:pt x="40" y="718"/>
                  </a:cubicBezTo>
                  <a:cubicBezTo>
                    <a:pt x="38" y="718"/>
                    <a:pt x="33" y="713"/>
                    <a:pt x="32" y="712"/>
                  </a:cubicBezTo>
                  <a:lnTo>
                    <a:pt x="32" y="712"/>
                  </a:lnTo>
                  <a:lnTo>
                    <a:pt x="36" y="729"/>
                  </a:lnTo>
                  <a:cubicBezTo>
                    <a:pt x="37" y="731"/>
                    <a:pt x="47" y="743"/>
                    <a:pt x="46" y="746"/>
                  </a:cubicBezTo>
                  <a:cubicBezTo>
                    <a:pt x="46" y="748"/>
                    <a:pt x="37" y="746"/>
                    <a:pt x="36" y="748"/>
                  </a:cubicBezTo>
                  <a:cubicBezTo>
                    <a:pt x="32" y="755"/>
                    <a:pt x="32" y="764"/>
                    <a:pt x="32" y="771"/>
                  </a:cubicBezTo>
                  <a:cubicBezTo>
                    <a:pt x="34" y="780"/>
                    <a:pt x="37" y="796"/>
                    <a:pt x="28" y="796"/>
                  </a:cubicBezTo>
                  <a:cubicBezTo>
                    <a:pt x="27" y="796"/>
                    <a:pt x="27" y="796"/>
                    <a:pt x="27" y="796"/>
                  </a:cubicBezTo>
                  <a:lnTo>
                    <a:pt x="27" y="796"/>
                  </a:lnTo>
                  <a:cubicBezTo>
                    <a:pt x="30" y="796"/>
                    <a:pt x="34" y="805"/>
                    <a:pt x="36" y="805"/>
                  </a:cubicBezTo>
                  <a:cubicBezTo>
                    <a:pt x="36" y="805"/>
                    <a:pt x="36" y="805"/>
                    <a:pt x="36" y="805"/>
                  </a:cubicBezTo>
                  <a:lnTo>
                    <a:pt x="36" y="805"/>
                  </a:lnTo>
                  <a:cubicBezTo>
                    <a:pt x="29" y="810"/>
                    <a:pt x="29" y="816"/>
                    <a:pt x="28" y="830"/>
                  </a:cubicBezTo>
                  <a:cubicBezTo>
                    <a:pt x="27" y="836"/>
                    <a:pt x="26" y="846"/>
                    <a:pt x="28" y="852"/>
                  </a:cubicBezTo>
                  <a:cubicBezTo>
                    <a:pt x="29" y="856"/>
                    <a:pt x="32" y="853"/>
                    <a:pt x="31" y="858"/>
                  </a:cubicBezTo>
                  <a:cubicBezTo>
                    <a:pt x="31" y="872"/>
                    <a:pt x="25" y="877"/>
                    <a:pt x="24" y="892"/>
                  </a:cubicBezTo>
                  <a:cubicBezTo>
                    <a:pt x="23" y="899"/>
                    <a:pt x="24" y="930"/>
                    <a:pt x="17" y="930"/>
                  </a:cubicBezTo>
                  <a:cubicBezTo>
                    <a:pt x="17" y="930"/>
                    <a:pt x="16" y="930"/>
                    <a:pt x="16" y="930"/>
                  </a:cubicBezTo>
                  <a:lnTo>
                    <a:pt x="16" y="930"/>
                  </a:lnTo>
                  <a:cubicBezTo>
                    <a:pt x="16" y="938"/>
                    <a:pt x="19" y="939"/>
                    <a:pt x="22" y="939"/>
                  </a:cubicBezTo>
                  <a:cubicBezTo>
                    <a:pt x="22" y="939"/>
                    <a:pt x="23" y="939"/>
                    <a:pt x="23" y="939"/>
                  </a:cubicBezTo>
                  <a:cubicBezTo>
                    <a:pt x="26" y="939"/>
                    <a:pt x="28" y="939"/>
                    <a:pt x="29" y="944"/>
                  </a:cubicBezTo>
                  <a:cubicBezTo>
                    <a:pt x="31" y="949"/>
                    <a:pt x="22" y="954"/>
                    <a:pt x="21" y="956"/>
                  </a:cubicBezTo>
                  <a:cubicBezTo>
                    <a:pt x="19" y="960"/>
                    <a:pt x="17" y="964"/>
                    <a:pt x="16" y="968"/>
                  </a:cubicBezTo>
                  <a:cubicBezTo>
                    <a:pt x="14" y="979"/>
                    <a:pt x="26" y="1021"/>
                    <a:pt x="18" y="1023"/>
                  </a:cubicBezTo>
                  <a:lnTo>
                    <a:pt x="18" y="1023"/>
                  </a:lnTo>
                  <a:cubicBezTo>
                    <a:pt x="18" y="1023"/>
                    <a:pt x="18" y="1023"/>
                    <a:pt x="18" y="1023"/>
                  </a:cubicBezTo>
                  <a:cubicBezTo>
                    <a:pt x="23" y="1023"/>
                    <a:pt x="36" y="1027"/>
                    <a:pt x="36" y="1033"/>
                  </a:cubicBezTo>
                  <a:cubicBezTo>
                    <a:pt x="36" y="1037"/>
                    <a:pt x="29" y="1040"/>
                    <a:pt x="28" y="1041"/>
                  </a:cubicBezTo>
                  <a:cubicBezTo>
                    <a:pt x="26" y="1043"/>
                    <a:pt x="25" y="1048"/>
                    <a:pt x="24" y="1050"/>
                  </a:cubicBezTo>
                  <a:cubicBezTo>
                    <a:pt x="22" y="1058"/>
                    <a:pt x="22" y="1063"/>
                    <a:pt x="23" y="1071"/>
                  </a:cubicBezTo>
                  <a:cubicBezTo>
                    <a:pt x="23" y="1075"/>
                    <a:pt x="24" y="1079"/>
                    <a:pt x="22" y="1081"/>
                  </a:cubicBezTo>
                  <a:cubicBezTo>
                    <a:pt x="21" y="1082"/>
                    <a:pt x="20" y="1082"/>
                    <a:pt x="19" y="1082"/>
                  </a:cubicBezTo>
                  <a:cubicBezTo>
                    <a:pt x="15" y="1082"/>
                    <a:pt x="10" y="1076"/>
                    <a:pt x="8" y="1076"/>
                  </a:cubicBezTo>
                  <a:cubicBezTo>
                    <a:pt x="7" y="1076"/>
                    <a:pt x="7" y="1076"/>
                    <a:pt x="7" y="1077"/>
                  </a:cubicBezTo>
                  <a:cubicBezTo>
                    <a:pt x="4" y="1080"/>
                    <a:pt x="14" y="1098"/>
                    <a:pt x="14" y="1104"/>
                  </a:cubicBezTo>
                  <a:cubicBezTo>
                    <a:pt x="15" y="1119"/>
                    <a:pt x="8" y="1136"/>
                    <a:pt x="6" y="1151"/>
                  </a:cubicBezTo>
                  <a:cubicBezTo>
                    <a:pt x="3" y="1168"/>
                    <a:pt x="33" y="1153"/>
                    <a:pt x="21" y="1176"/>
                  </a:cubicBezTo>
                  <a:cubicBezTo>
                    <a:pt x="15" y="1188"/>
                    <a:pt x="8" y="1192"/>
                    <a:pt x="11" y="1210"/>
                  </a:cubicBezTo>
                  <a:cubicBezTo>
                    <a:pt x="12" y="1216"/>
                    <a:pt x="29" y="1231"/>
                    <a:pt x="16" y="1235"/>
                  </a:cubicBezTo>
                  <a:cubicBezTo>
                    <a:pt x="1" y="1237"/>
                    <a:pt x="13" y="1257"/>
                    <a:pt x="18" y="1265"/>
                  </a:cubicBezTo>
                  <a:cubicBezTo>
                    <a:pt x="28" y="1282"/>
                    <a:pt x="14" y="1288"/>
                    <a:pt x="12" y="1303"/>
                  </a:cubicBezTo>
                  <a:cubicBezTo>
                    <a:pt x="11" y="1310"/>
                    <a:pt x="14" y="1312"/>
                    <a:pt x="18" y="1312"/>
                  </a:cubicBezTo>
                  <a:cubicBezTo>
                    <a:pt x="21" y="1312"/>
                    <a:pt x="26" y="1310"/>
                    <a:pt x="29" y="1310"/>
                  </a:cubicBezTo>
                  <a:cubicBezTo>
                    <a:pt x="30" y="1310"/>
                    <a:pt x="31" y="1310"/>
                    <a:pt x="32" y="1311"/>
                  </a:cubicBezTo>
                  <a:cubicBezTo>
                    <a:pt x="36" y="1314"/>
                    <a:pt x="16" y="1332"/>
                    <a:pt x="22" y="1337"/>
                  </a:cubicBezTo>
                  <a:cubicBezTo>
                    <a:pt x="23" y="1337"/>
                    <a:pt x="23" y="1337"/>
                    <a:pt x="23" y="1337"/>
                  </a:cubicBezTo>
                  <a:cubicBezTo>
                    <a:pt x="24" y="1337"/>
                    <a:pt x="26" y="1335"/>
                    <a:pt x="28" y="1335"/>
                  </a:cubicBezTo>
                  <a:cubicBezTo>
                    <a:pt x="29" y="1335"/>
                    <a:pt x="30" y="1335"/>
                    <a:pt x="30" y="1336"/>
                  </a:cubicBezTo>
                  <a:cubicBezTo>
                    <a:pt x="32" y="1338"/>
                    <a:pt x="33" y="1349"/>
                    <a:pt x="31" y="1351"/>
                  </a:cubicBezTo>
                  <a:cubicBezTo>
                    <a:pt x="29" y="1354"/>
                    <a:pt x="27" y="1354"/>
                    <a:pt x="25" y="1354"/>
                  </a:cubicBezTo>
                  <a:cubicBezTo>
                    <a:pt x="24" y="1354"/>
                    <a:pt x="22" y="1354"/>
                    <a:pt x="21" y="1354"/>
                  </a:cubicBezTo>
                  <a:cubicBezTo>
                    <a:pt x="18" y="1354"/>
                    <a:pt x="16" y="1355"/>
                    <a:pt x="15" y="1364"/>
                  </a:cubicBezTo>
                  <a:cubicBezTo>
                    <a:pt x="12" y="1388"/>
                    <a:pt x="15" y="1420"/>
                    <a:pt x="20" y="1444"/>
                  </a:cubicBezTo>
                  <a:cubicBezTo>
                    <a:pt x="22" y="1452"/>
                    <a:pt x="23" y="1453"/>
                    <a:pt x="24" y="1462"/>
                  </a:cubicBezTo>
                  <a:cubicBezTo>
                    <a:pt x="28" y="1468"/>
                    <a:pt x="26" y="1469"/>
                    <a:pt x="22" y="1469"/>
                  </a:cubicBezTo>
                  <a:cubicBezTo>
                    <a:pt x="18" y="1469"/>
                    <a:pt x="13" y="1468"/>
                    <a:pt x="11" y="1468"/>
                  </a:cubicBezTo>
                  <a:cubicBezTo>
                    <a:pt x="10" y="1468"/>
                    <a:pt x="10" y="1468"/>
                    <a:pt x="10" y="1468"/>
                  </a:cubicBezTo>
                  <a:cubicBezTo>
                    <a:pt x="11" y="1483"/>
                    <a:pt x="32" y="1475"/>
                    <a:pt x="20" y="1495"/>
                  </a:cubicBezTo>
                  <a:cubicBezTo>
                    <a:pt x="20" y="1498"/>
                    <a:pt x="21" y="1504"/>
                    <a:pt x="22" y="1507"/>
                  </a:cubicBezTo>
                  <a:cubicBezTo>
                    <a:pt x="22" y="1516"/>
                    <a:pt x="39" y="1579"/>
                    <a:pt x="28" y="1580"/>
                  </a:cubicBezTo>
                  <a:lnTo>
                    <a:pt x="47" y="1604"/>
                  </a:lnTo>
                  <a:cubicBezTo>
                    <a:pt x="37" y="1604"/>
                    <a:pt x="36" y="1617"/>
                    <a:pt x="36" y="1628"/>
                  </a:cubicBezTo>
                  <a:cubicBezTo>
                    <a:pt x="37" y="1639"/>
                    <a:pt x="30" y="1638"/>
                    <a:pt x="25" y="1644"/>
                  </a:cubicBezTo>
                  <a:cubicBezTo>
                    <a:pt x="22" y="1649"/>
                    <a:pt x="44" y="1660"/>
                    <a:pt x="45" y="1671"/>
                  </a:cubicBezTo>
                  <a:cubicBezTo>
                    <a:pt x="43" y="1671"/>
                    <a:pt x="35" y="1669"/>
                    <a:pt x="30" y="1669"/>
                  </a:cubicBezTo>
                  <a:cubicBezTo>
                    <a:pt x="27" y="1669"/>
                    <a:pt x="25" y="1670"/>
                    <a:pt x="25" y="1671"/>
                  </a:cubicBezTo>
                  <a:cubicBezTo>
                    <a:pt x="23" y="1681"/>
                    <a:pt x="31" y="1697"/>
                    <a:pt x="37" y="1697"/>
                  </a:cubicBezTo>
                  <a:cubicBezTo>
                    <a:pt x="40" y="1697"/>
                    <a:pt x="43" y="1694"/>
                    <a:pt x="45" y="1694"/>
                  </a:cubicBezTo>
                  <a:cubicBezTo>
                    <a:pt x="46" y="1694"/>
                    <a:pt x="47" y="1695"/>
                    <a:pt x="47" y="1698"/>
                  </a:cubicBezTo>
                  <a:cubicBezTo>
                    <a:pt x="48" y="1705"/>
                    <a:pt x="47" y="1707"/>
                    <a:pt x="43" y="1711"/>
                  </a:cubicBezTo>
                  <a:cubicBezTo>
                    <a:pt x="42" y="1713"/>
                    <a:pt x="39" y="1714"/>
                    <a:pt x="37" y="1714"/>
                  </a:cubicBezTo>
                  <a:cubicBezTo>
                    <a:pt x="34" y="1714"/>
                    <a:pt x="31" y="1713"/>
                    <a:pt x="29" y="1713"/>
                  </a:cubicBezTo>
                  <a:cubicBezTo>
                    <a:pt x="27" y="1713"/>
                    <a:pt x="25" y="1713"/>
                    <a:pt x="23" y="1715"/>
                  </a:cubicBezTo>
                  <a:cubicBezTo>
                    <a:pt x="22" y="1717"/>
                    <a:pt x="32" y="1723"/>
                    <a:pt x="32" y="1723"/>
                  </a:cubicBezTo>
                  <a:cubicBezTo>
                    <a:pt x="36" y="1727"/>
                    <a:pt x="38" y="1734"/>
                    <a:pt x="39" y="1741"/>
                  </a:cubicBezTo>
                  <a:cubicBezTo>
                    <a:pt x="40" y="1747"/>
                    <a:pt x="36" y="1748"/>
                    <a:pt x="38" y="1753"/>
                  </a:cubicBezTo>
                  <a:cubicBezTo>
                    <a:pt x="42" y="1759"/>
                    <a:pt x="46" y="1761"/>
                    <a:pt x="50" y="1765"/>
                  </a:cubicBezTo>
                  <a:cubicBezTo>
                    <a:pt x="55" y="1770"/>
                    <a:pt x="39" y="1775"/>
                    <a:pt x="44" y="1784"/>
                  </a:cubicBezTo>
                  <a:cubicBezTo>
                    <a:pt x="47" y="1788"/>
                    <a:pt x="52" y="1789"/>
                    <a:pt x="53" y="1794"/>
                  </a:cubicBezTo>
                  <a:cubicBezTo>
                    <a:pt x="55" y="1800"/>
                    <a:pt x="55" y="1806"/>
                    <a:pt x="55" y="1811"/>
                  </a:cubicBezTo>
                  <a:cubicBezTo>
                    <a:pt x="54" y="1802"/>
                    <a:pt x="49" y="1790"/>
                    <a:pt x="45" y="1790"/>
                  </a:cubicBezTo>
                  <a:cubicBezTo>
                    <a:pt x="43" y="1790"/>
                    <a:pt x="42" y="1793"/>
                    <a:pt x="43" y="1801"/>
                  </a:cubicBezTo>
                  <a:cubicBezTo>
                    <a:pt x="43" y="1812"/>
                    <a:pt x="46" y="1831"/>
                    <a:pt x="55" y="1831"/>
                  </a:cubicBezTo>
                  <a:cubicBezTo>
                    <a:pt x="38" y="1832"/>
                    <a:pt x="50" y="1898"/>
                    <a:pt x="53" y="1915"/>
                  </a:cubicBezTo>
                  <a:cubicBezTo>
                    <a:pt x="53" y="1923"/>
                    <a:pt x="56" y="1925"/>
                    <a:pt x="59" y="1925"/>
                  </a:cubicBezTo>
                  <a:cubicBezTo>
                    <a:pt x="62" y="1925"/>
                    <a:pt x="66" y="1923"/>
                    <a:pt x="70" y="1923"/>
                  </a:cubicBezTo>
                  <a:cubicBezTo>
                    <a:pt x="81" y="1929"/>
                    <a:pt x="81" y="1932"/>
                    <a:pt x="72" y="1939"/>
                  </a:cubicBezTo>
                  <a:cubicBezTo>
                    <a:pt x="55" y="1940"/>
                    <a:pt x="54" y="1980"/>
                    <a:pt x="56" y="1999"/>
                  </a:cubicBezTo>
                  <a:cubicBezTo>
                    <a:pt x="56" y="2009"/>
                    <a:pt x="58" y="2021"/>
                    <a:pt x="64" y="2028"/>
                  </a:cubicBezTo>
                  <a:cubicBezTo>
                    <a:pt x="74" y="2037"/>
                    <a:pt x="77" y="2043"/>
                    <a:pt x="79" y="2060"/>
                  </a:cubicBezTo>
                  <a:lnTo>
                    <a:pt x="79" y="2060"/>
                  </a:lnTo>
                  <a:cubicBezTo>
                    <a:pt x="78" y="2050"/>
                    <a:pt x="74" y="2044"/>
                    <a:pt x="71" y="2044"/>
                  </a:cubicBezTo>
                  <a:cubicBezTo>
                    <a:pt x="68" y="2044"/>
                    <a:pt x="67" y="2048"/>
                    <a:pt x="68" y="2058"/>
                  </a:cubicBezTo>
                  <a:lnTo>
                    <a:pt x="73" y="2110"/>
                  </a:lnTo>
                  <a:cubicBezTo>
                    <a:pt x="76" y="2130"/>
                    <a:pt x="77" y="2138"/>
                    <a:pt x="91" y="2146"/>
                  </a:cubicBezTo>
                  <a:cubicBezTo>
                    <a:pt x="86" y="2144"/>
                    <a:pt x="83" y="2141"/>
                    <a:pt x="79" y="2141"/>
                  </a:cubicBezTo>
                  <a:cubicBezTo>
                    <a:pt x="77" y="2141"/>
                    <a:pt x="76" y="2142"/>
                    <a:pt x="74" y="2143"/>
                  </a:cubicBezTo>
                  <a:cubicBezTo>
                    <a:pt x="70" y="2145"/>
                    <a:pt x="70" y="2159"/>
                    <a:pt x="75" y="2159"/>
                  </a:cubicBezTo>
                  <a:cubicBezTo>
                    <a:pt x="81" y="2159"/>
                    <a:pt x="79" y="2172"/>
                    <a:pt x="81" y="2180"/>
                  </a:cubicBezTo>
                  <a:cubicBezTo>
                    <a:pt x="82" y="2185"/>
                    <a:pt x="88" y="2184"/>
                    <a:pt x="91" y="2187"/>
                  </a:cubicBezTo>
                  <a:cubicBezTo>
                    <a:pt x="95" y="2193"/>
                    <a:pt x="88" y="2200"/>
                    <a:pt x="88" y="2206"/>
                  </a:cubicBezTo>
                  <a:cubicBezTo>
                    <a:pt x="87" y="2212"/>
                    <a:pt x="88" y="2218"/>
                    <a:pt x="89" y="2224"/>
                  </a:cubicBezTo>
                  <a:cubicBezTo>
                    <a:pt x="91" y="2230"/>
                    <a:pt x="93" y="2239"/>
                    <a:pt x="98" y="2241"/>
                  </a:cubicBezTo>
                  <a:cubicBezTo>
                    <a:pt x="103" y="2242"/>
                    <a:pt x="102" y="2250"/>
                    <a:pt x="103" y="2257"/>
                  </a:cubicBezTo>
                  <a:cubicBezTo>
                    <a:pt x="95" y="2259"/>
                    <a:pt x="92" y="2255"/>
                    <a:pt x="98" y="2269"/>
                  </a:cubicBezTo>
                  <a:cubicBezTo>
                    <a:pt x="100" y="2276"/>
                    <a:pt x="104" y="2283"/>
                    <a:pt x="107" y="2291"/>
                  </a:cubicBezTo>
                  <a:cubicBezTo>
                    <a:pt x="107" y="2291"/>
                    <a:pt x="107" y="2291"/>
                    <a:pt x="107" y="2291"/>
                  </a:cubicBezTo>
                  <a:lnTo>
                    <a:pt x="107" y="2291"/>
                  </a:lnTo>
                  <a:cubicBezTo>
                    <a:pt x="107" y="2291"/>
                    <a:pt x="113" y="2303"/>
                    <a:pt x="110" y="2303"/>
                  </a:cubicBezTo>
                  <a:cubicBezTo>
                    <a:pt x="110" y="2303"/>
                    <a:pt x="110" y="2303"/>
                    <a:pt x="110" y="2303"/>
                  </a:cubicBezTo>
                  <a:cubicBezTo>
                    <a:pt x="108" y="2302"/>
                    <a:pt x="107" y="2299"/>
                    <a:pt x="105" y="2299"/>
                  </a:cubicBezTo>
                  <a:cubicBezTo>
                    <a:pt x="104" y="2299"/>
                    <a:pt x="104" y="2299"/>
                    <a:pt x="103" y="2300"/>
                  </a:cubicBezTo>
                  <a:cubicBezTo>
                    <a:pt x="105" y="2313"/>
                    <a:pt x="106" y="2310"/>
                    <a:pt x="111" y="2317"/>
                  </a:cubicBezTo>
                  <a:cubicBezTo>
                    <a:pt x="115" y="2322"/>
                    <a:pt x="122" y="2334"/>
                    <a:pt x="117" y="2339"/>
                  </a:cubicBezTo>
                  <a:cubicBezTo>
                    <a:pt x="110" y="2346"/>
                    <a:pt x="106" y="2338"/>
                    <a:pt x="105" y="2355"/>
                  </a:cubicBezTo>
                  <a:cubicBezTo>
                    <a:pt x="105" y="2365"/>
                    <a:pt x="103" y="2378"/>
                    <a:pt x="105" y="2387"/>
                  </a:cubicBezTo>
                  <a:cubicBezTo>
                    <a:pt x="105" y="2391"/>
                    <a:pt x="106" y="2392"/>
                    <a:pt x="107" y="2392"/>
                  </a:cubicBezTo>
                  <a:cubicBezTo>
                    <a:pt x="109" y="2392"/>
                    <a:pt x="111" y="2390"/>
                    <a:pt x="114" y="2390"/>
                  </a:cubicBezTo>
                  <a:cubicBezTo>
                    <a:pt x="114" y="2390"/>
                    <a:pt x="114" y="2390"/>
                    <a:pt x="114" y="2390"/>
                  </a:cubicBezTo>
                  <a:cubicBezTo>
                    <a:pt x="118" y="2391"/>
                    <a:pt x="123" y="2399"/>
                    <a:pt x="120" y="2405"/>
                  </a:cubicBezTo>
                  <a:cubicBezTo>
                    <a:pt x="119" y="2408"/>
                    <a:pt x="116" y="2425"/>
                    <a:pt x="122" y="2425"/>
                  </a:cubicBezTo>
                  <a:cubicBezTo>
                    <a:pt x="122" y="2425"/>
                    <a:pt x="122" y="2425"/>
                    <a:pt x="122" y="2425"/>
                  </a:cubicBezTo>
                  <a:lnTo>
                    <a:pt x="122" y="2425"/>
                  </a:lnTo>
                  <a:cubicBezTo>
                    <a:pt x="106" y="2427"/>
                    <a:pt x="125" y="2465"/>
                    <a:pt x="127" y="2475"/>
                  </a:cubicBezTo>
                  <a:cubicBezTo>
                    <a:pt x="129" y="2484"/>
                    <a:pt x="126" y="2483"/>
                    <a:pt x="125" y="2491"/>
                  </a:cubicBezTo>
                  <a:cubicBezTo>
                    <a:pt x="125" y="2501"/>
                    <a:pt x="127" y="2510"/>
                    <a:pt x="129" y="2520"/>
                  </a:cubicBezTo>
                  <a:cubicBezTo>
                    <a:pt x="130" y="2527"/>
                    <a:pt x="141" y="2575"/>
                    <a:pt x="132" y="2577"/>
                  </a:cubicBezTo>
                  <a:cubicBezTo>
                    <a:pt x="134" y="2588"/>
                    <a:pt x="136" y="2592"/>
                    <a:pt x="142" y="2592"/>
                  </a:cubicBezTo>
                  <a:cubicBezTo>
                    <a:pt x="143" y="2592"/>
                    <a:pt x="144" y="2592"/>
                    <a:pt x="145" y="2592"/>
                  </a:cubicBezTo>
                  <a:cubicBezTo>
                    <a:pt x="149" y="2592"/>
                    <a:pt x="158" y="2599"/>
                    <a:pt x="159" y="2606"/>
                  </a:cubicBezTo>
                  <a:lnTo>
                    <a:pt x="159" y="2606"/>
                  </a:lnTo>
                  <a:cubicBezTo>
                    <a:pt x="159" y="2606"/>
                    <a:pt x="159" y="2605"/>
                    <a:pt x="159" y="2605"/>
                  </a:cubicBezTo>
                  <a:cubicBezTo>
                    <a:pt x="157" y="2605"/>
                    <a:pt x="146" y="2613"/>
                    <a:pt x="146" y="2615"/>
                  </a:cubicBezTo>
                  <a:cubicBezTo>
                    <a:pt x="142" y="2623"/>
                    <a:pt x="145" y="2634"/>
                    <a:pt x="149" y="2642"/>
                  </a:cubicBezTo>
                  <a:cubicBezTo>
                    <a:pt x="153" y="2649"/>
                    <a:pt x="157" y="2657"/>
                    <a:pt x="159" y="2666"/>
                  </a:cubicBezTo>
                  <a:cubicBezTo>
                    <a:pt x="159" y="2667"/>
                    <a:pt x="153" y="2674"/>
                    <a:pt x="153" y="2676"/>
                  </a:cubicBezTo>
                  <a:cubicBezTo>
                    <a:pt x="150" y="2690"/>
                    <a:pt x="173" y="2686"/>
                    <a:pt x="175" y="2698"/>
                  </a:cubicBezTo>
                  <a:cubicBezTo>
                    <a:pt x="177" y="2706"/>
                    <a:pt x="172" y="2707"/>
                    <a:pt x="168" y="2707"/>
                  </a:cubicBezTo>
                  <a:cubicBezTo>
                    <a:pt x="167" y="2707"/>
                    <a:pt x="166" y="2707"/>
                    <a:pt x="165" y="2707"/>
                  </a:cubicBezTo>
                  <a:cubicBezTo>
                    <a:pt x="162" y="2707"/>
                    <a:pt x="159" y="2707"/>
                    <a:pt x="159" y="2712"/>
                  </a:cubicBezTo>
                  <a:cubicBezTo>
                    <a:pt x="158" y="2732"/>
                    <a:pt x="177" y="2750"/>
                    <a:pt x="184" y="2764"/>
                  </a:cubicBezTo>
                  <a:cubicBezTo>
                    <a:pt x="185" y="2767"/>
                    <a:pt x="194" y="2793"/>
                    <a:pt x="190" y="2793"/>
                  </a:cubicBezTo>
                  <a:cubicBezTo>
                    <a:pt x="190" y="2793"/>
                    <a:pt x="188" y="2792"/>
                    <a:pt x="187" y="2790"/>
                  </a:cubicBezTo>
                  <a:cubicBezTo>
                    <a:pt x="185" y="2781"/>
                    <a:pt x="182" y="2776"/>
                    <a:pt x="180" y="2776"/>
                  </a:cubicBezTo>
                  <a:cubicBezTo>
                    <a:pt x="178" y="2776"/>
                    <a:pt x="176" y="2780"/>
                    <a:pt x="176" y="2788"/>
                  </a:cubicBezTo>
                  <a:cubicBezTo>
                    <a:pt x="176" y="2794"/>
                    <a:pt x="180" y="2811"/>
                    <a:pt x="185" y="2811"/>
                  </a:cubicBezTo>
                  <a:cubicBezTo>
                    <a:pt x="186" y="2811"/>
                    <a:pt x="186" y="2811"/>
                    <a:pt x="187" y="2811"/>
                  </a:cubicBezTo>
                  <a:cubicBezTo>
                    <a:pt x="189" y="2810"/>
                    <a:pt x="192" y="2801"/>
                    <a:pt x="196" y="2801"/>
                  </a:cubicBezTo>
                  <a:cubicBezTo>
                    <a:pt x="196" y="2801"/>
                    <a:pt x="197" y="2802"/>
                    <a:pt x="197" y="2802"/>
                  </a:cubicBezTo>
                  <a:cubicBezTo>
                    <a:pt x="198" y="2803"/>
                    <a:pt x="180" y="2838"/>
                    <a:pt x="189" y="2840"/>
                  </a:cubicBezTo>
                  <a:cubicBezTo>
                    <a:pt x="190" y="2841"/>
                    <a:pt x="190" y="2841"/>
                    <a:pt x="191" y="2841"/>
                  </a:cubicBezTo>
                  <a:cubicBezTo>
                    <a:pt x="193" y="2841"/>
                    <a:pt x="196" y="2839"/>
                    <a:pt x="199" y="2839"/>
                  </a:cubicBezTo>
                  <a:cubicBezTo>
                    <a:pt x="200" y="2839"/>
                    <a:pt x="202" y="2840"/>
                    <a:pt x="203" y="2840"/>
                  </a:cubicBezTo>
                  <a:cubicBezTo>
                    <a:pt x="208" y="2842"/>
                    <a:pt x="212" y="2849"/>
                    <a:pt x="215" y="2854"/>
                  </a:cubicBezTo>
                  <a:cubicBezTo>
                    <a:pt x="204" y="2855"/>
                    <a:pt x="199" y="2854"/>
                    <a:pt x="202" y="2874"/>
                  </a:cubicBezTo>
                  <a:cubicBezTo>
                    <a:pt x="203" y="2877"/>
                    <a:pt x="211" y="2897"/>
                    <a:pt x="216" y="2897"/>
                  </a:cubicBezTo>
                  <a:cubicBezTo>
                    <a:pt x="217" y="2897"/>
                    <a:pt x="217" y="2897"/>
                    <a:pt x="218" y="2895"/>
                  </a:cubicBezTo>
                  <a:lnTo>
                    <a:pt x="222" y="2912"/>
                  </a:lnTo>
                  <a:cubicBezTo>
                    <a:pt x="220" y="2912"/>
                    <a:pt x="219" y="2913"/>
                    <a:pt x="218" y="2913"/>
                  </a:cubicBezTo>
                  <a:cubicBezTo>
                    <a:pt x="217" y="2913"/>
                    <a:pt x="215" y="2912"/>
                    <a:pt x="214" y="2912"/>
                  </a:cubicBezTo>
                  <a:cubicBezTo>
                    <a:pt x="212" y="2912"/>
                    <a:pt x="210" y="2913"/>
                    <a:pt x="208" y="2915"/>
                  </a:cubicBezTo>
                  <a:cubicBezTo>
                    <a:pt x="205" y="2921"/>
                    <a:pt x="207" y="2931"/>
                    <a:pt x="209" y="2938"/>
                  </a:cubicBezTo>
                  <a:cubicBezTo>
                    <a:pt x="216" y="2955"/>
                    <a:pt x="236" y="2956"/>
                    <a:pt x="222" y="2972"/>
                  </a:cubicBezTo>
                  <a:cubicBezTo>
                    <a:pt x="202" y="2976"/>
                    <a:pt x="228" y="2985"/>
                    <a:pt x="230" y="2997"/>
                  </a:cubicBezTo>
                  <a:cubicBezTo>
                    <a:pt x="232" y="3005"/>
                    <a:pt x="224" y="3019"/>
                    <a:pt x="229" y="3026"/>
                  </a:cubicBezTo>
                  <a:cubicBezTo>
                    <a:pt x="230" y="3026"/>
                    <a:pt x="242" y="3036"/>
                    <a:pt x="243" y="3036"/>
                  </a:cubicBezTo>
                  <a:cubicBezTo>
                    <a:pt x="238" y="3043"/>
                    <a:pt x="234" y="3036"/>
                    <a:pt x="233" y="3050"/>
                  </a:cubicBezTo>
                  <a:cubicBezTo>
                    <a:pt x="233" y="3056"/>
                    <a:pt x="233" y="3068"/>
                    <a:pt x="239" y="3071"/>
                  </a:cubicBezTo>
                  <a:cubicBezTo>
                    <a:pt x="245" y="3073"/>
                    <a:pt x="245" y="3085"/>
                    <a:pt x="247" y="3093"/>
                  </a:cubicBezTo>
                  <a:cubicBezTo>
                    <a:pt x="249" y="3098"/>
                    <a:pt x="260" y="3098"/>
                    <a:pt x="263" y="3109"/>
                  </a:cubicBezTo>
                  <a:lnTo>
                    <a:pt x="266" y="3101"/>
                  </a:lnTo>
                  <a:cubicBezTo>
                    <a:pt x="270" y="3105"/>
                    <a:pt x="275" y="3108"/>
                    <a:pt x="276" y="3115"/>
                  </a:cubicBezTo>
                  <a:cubicBezTo>
                    <a:pt x="274" y="3116"/>
                    <a:pt x="272" y="3116"/>
                    <a:pt x="270" y="3116"/>
                  </a:cubicBezTo>
                  <a:cubicBezTo>
                    <a:pt x="266" y="3116"/>
                    <a:pt x="264" y="3115"/>
                    <a:pt x="263" y="3109"/>
                  </a:cubicBezTo>
                  <a:lnTo>
                    <a:pt x="251" y="3112"/>
                  </a:lnTo>
                  <a:cubicBezTo>
                    <a:pt x="253" y="3118"/>
                    <a:pt x="255" y="3128"/>
                    <a:pt x="260" y="3128"/>
                  </a:cubicBezTo>
                  <a:cubicBezTo>
                    <a:pt x="260" y="3128"/>
                    <a:pt x="261" y="3128"/>
                    <a:pt x="261" y="3128"/>
                  </a:cubicBezTo>
                  <a:cubicBezTo>
                    <a:pt x="267" y="3134"/>
                    <a:pt x="268" y="3136"/>
                    <a:pt x="264" y="3143"/>
                  </a:cubicBezTo>
                  <a:cubicBezTo>
                    <a:pt x="266" y="3150"/>
                    <a:pt x="267" y="3152"/>
                    <a:pt x="269" y="3152"/>
                  </a:cubicBezTo>
                  <a:cubicBezTo>
                    <a:pt x="270" y="3152"/>
                    <a:pt x="270" y="3151"/>
                    <a:pt x="271" y="3151"/>
                  </a:cubicBezTo>
                  <a:cubicBezTo>
                    <a:pt x="272" y="3151"/>
                    <a:pt x="272" y="3151"/>
                    <a:pt x="273" y="3151"/>
                  </a:cubicBezTo>
                  <a:cubicBezTo>
                    <a:pt x="278" y="3151"/>
                    <a:pt x="279" y="3160"/>
                    <a:pt x="281" y="3166"/>
                  </a:cubicBezTo>
                  <a:lnTo>
                    <a:pt x="262" y="3170"/>
                  </a:lnTo>
                  <a:cubicBezTo>
                    <a:pt x="262" y="3170"/>
                    <a:pt x="262" y="3170"/>
                    <a:pt x="262" y="3170"/>
                  </a:cubicBezTo>
                  <a:cubicBezTo>
                    <a:pt x="270" y="3170"/>
                    <a:pt x="277" y="3194"/>
                    <a:pt x="278" y="3203"/>
                  </a:cubicBezTo>
                  <a:cubicBezTo>
                    <a:pt x="280" y="3214"/>
                    <a:pt x="275" y="3215"/>
                    <a:pt x="275" y="3224"/>
                  </a:cubicBezTo>
                  <a:cubicBezTo>
                    <a:pt x="277" y="3260"/>
                    <a:pt x="287" y="3298"/>
                    <a:pt x="296" y="3335"/>
                  </a:cubicBezTo>
                  <a:cubicBezTo>
                    <a:pt x="296" y="3335"/>
                    <a:pt x="291" y="3338"/>
                    <a:pt x="293" y="3344"/>
                  </a:cubicBezTo>
                  <a:lnTo>
                    <a:pt x="298" y="3363"/>
                  </a:lnTo>
                  <a:cubicBezTo>
                    <a:pt x="304" y="3382"/>
                    <a:pt x="311" y="3400"/>
                    <a:pt x="317" y="3419"/>
                  </a:cubicBezTo>
                  <a:cubicBezTo>
                    <a:pt x="325" y="3445"/>
                    <a:pt x="333" y="3473"/>
                    <a:pt x="344" y="3497"/>
                  </a:cubicBezTo>
                  <a:cubicBezTo>
                    <a:pt x="348" y="3507"/>
                    <a:pt x="352" y="3517"/>
                    <a:pt x="358" y="3521"/>
                  </a:cubicBezTo>
                  <a:cubicBezTo>
                    <a:pt x="362" y="3524"/>
                    <a:pt x="363" y="3534"/>
                    <a:pt x="365" y="3539"/>
                  </a:cubicBezTo>
                  <a:cubicBezTo>
                    <a:pt x="364" y="3536"/>
                    <a:pt x="362" y="3534"/>
                    <a:pt x="360" y="3534"/>
                  </a:cubicBezTo>
                  <a:cubicBezTo>
                    <a:pt x="360" y="3534"/>
                    <a:pt x="359" y="3535"/>
                    <a:pt x="359" y="3538"/>
                  </a:cubicBezTo>
                  <a:cubicBezTo>
                    <a:pt x="360" y="3553"/>
                    <a:pt x="366" y="3570"/>
                    <a:pt x="371" y="3584"/>
                  </a:cubicBezTo>
                  <a:cubicBezTo>
                    <a:pt x="373" y="3590"/>
                    <a:pt x="376" y="3609"/>
                    <a:pt x="381" y="3611"/>
                  </a:cubicBezTo>
                  <a:cubicBezTo>
                    <a:pt x="382" y="3612"/>
                    <a:pt x="383" y="3612"/>
                    <a:pt x="383" y="3612"/>
                  </a:cubicBezTo>
                  <a:cubicBezTo>
                    <a:pt x="388" y="3612"/>
                    <a:pt x="397" y="3605"/>
                    <a:pt x="400" y="3604"/>
                  </a:cubicBezTo>
                  <a:lnTo>
                    <a:pt x="400" y="3604"/>
                  </a:lnTo>
                  <a:cubicBezTo>
                    <a:pt x="403" y="3617"/>
                    <a:pt x="394" y="3623"/>
                    <a:pt x="387" y="3625"/>
                  </a:cubicBezTo>
                  <a:cubicBezTo>
                    <a:pt x="379" y="3628"/>
                    <a:pt x="387" y="3640"/>
                    <a:pt x="389" y="3652"/>
                  </a:cubicBezTo>
                  <a:cubicBezTo>
                    <a:pt x="394" y="3668"/>
                    <a:pt x="401" y="3686"/>
                    <a:pt x="401" y="3701"/>
                  </a:cubicBezTo>
                  <a:cubicBezTo>
                    <a:pt x="401" y="3704"/>
                    <a:pt x="400" y="3709"/>
                    <a:pt x="400" y="3711"/>
                  </a:cubicBezTo>
                  <a:cubicBezTo>
                    <a:pt x="403" y="3719"/>
                    <a:pt x="408" y="3721"/>
                    <a:pt x="413" y="3728"/>
                  </a:cubicBezTo>
                  <a:cubicBezTo>
                    <a:pt x="422" y="3740"/>
                    <a:pt x="418" y="3761"/>
                    <a:pt x="421" y="3776"/>
                  </a:cubicBezTo>
                  <a:cubicBezTo>
                    <a:pt x="423" y="3791"/>
                    <a:pt x="431" y="3792"/>
                    <a:pt x="440" y="3798"/>
                  </a:cubicBezTo>
                  <a:cubicBezTo>
                    <a:pt x="457" y="3808"/>
                    <a:pt x="436" y="3810"/>
                    <a:pt x="433" y="3811"/>
                  </a:cubicBezTo>
                  <a:cubicBezTo>
                    <a:pt x="426" y="3817"/>
                    <a:pt x="446" y="3830"/>
                    <a:pt x="448" y="3831"/>
                  </a:cubicBezTo>
                  <a:cubicBezTo>
                    <a:pt x="457" y="3842"/>
                    <a:pt x="446" y="3849"/>
                    <a:pt x="446" y="3859"/>
                  </a:cubicBezTo>
                  <a:cubicBezTo>
                    <a:pt x="445" y="3871"/>
                    <a:pt x="452" y="3885"/>
                    <a:pt x="457" y="3896"/>
                  </a:cubicBezTo>
                  <a:cubicBezTo>
                    <a:pt x="460" y="3902"/>
                    <a:pt x="478" y="3941"/>
                    <a:pt x="469" y="3944"/>
                  </a:cubicBezTo>
                  <a:cubicBezTo>
                    <a:pt x="469" y="3954"/>
                    <a:pt x="476" y="3963"/>
                    <a:pt x="479" y="3971"/>
                  </a:cubicBezTo>
                  <a:cubicBezTo>
                    <a:pt x="495" y="4003"/>
                    <a:pt x="504" y="4038"/>
                    <a:pt x="519" y="4069"/>
                  </a:cubicBezTo>
                  <a:cubicBezTo>
                    <a:pt x="524" y="4078"/>
                    <a:pt x="530" y="4089"/>
                    <a:pt x="538" y="4089"/>
                  </a:cubicBezTo>
                  <a:cubicBezTo>
                    <a:pt x="539" y="4089"/>
                    <a:pt x="540" y="4089"/>
                    <a:pt x="541" y="4089"/>
                  </a:cubicBezTo>
                  <a:lnTo>
                    <a:pt x="541" y="4089"/>
                  </a:lnTo>
                  <a:cubicBezTo>
                    <a:pt x="536" y="4091"/>
                    <a:pt x="528" y="4091"/>
                    <a:pt x="527" y="4099"/>
                  </a:cubicBezTo>
                  <a:cubicBezTo>
                    <a:pt x="526" y="4106"/>
                    <a:pt x="532" y="4107"/>
                    <a:pt x="533" y="4114"/>
                  </a:cubicBezTo>
                  <a:cubicBezTo>
                    <a:pt x="534" y="4118"/>
                    <a:pt x="534" y="4122"/>
                    <a:pt x="535" y="4127"/>
                  </a:cubicBezTo>
                  <a:cubicBezTo>
                    <a:pt x="537" y="4143"/>
                    <a:pt x="543" y="4158"/>
                    <a:pt x="549" y="4175"/>
                  </a:cubicBezTo>
                  <a:cubicBezTo>
                    <a:pt x="556" y="4181"/>
                    <a:pt x="566" y="4212"/>
                    <a:pt x="566" y="4212"/>
                  </a:cubicBezTo>
                  <a:cubicBezTo>
                    <a:pt x="568" y="4212"/>
                    <a:pt x="570" y="4213"/>
                    <a:pt x="571" y="4213"/>
                  </a:cubicBezTo>
                  <a:cubicBezTo>
                    <a:pt x="579" y="4213"/>
                    <a:pt x="586" y="4209"/>
                    <a:pt x="593" y="4209"/>
                  </a:cubicBezTo>
                  <a:cubicBezTo>
                    <a:pt x="596" y="4209"/>
                    <a:pt x="598" y="4209"/>
                    <a:pt x="600" y="4210"/>
                  </a:cubicBezTo>
                  <a:cubicBezTo>
                    <a:pt x="603" y="4211"/>
                    <a:pt x="601" y="4231"/>
                    <a:pt x="592" y="4231"/>
                  </a:cubicBezTo>
                  <a:cubicBezTo>
                    <a:pt x="591" y="4231"/>
                    <a:pt x="589" y="4230"/>
                    <a:pt x="587" y="4229"/>
                  </a:cubicBezTo>
                  <a:cubicBezTo>
                    <a:pt x="584" y="4226"/>
                    <a:pt x="581" y="4225"/>
                    <a:pt x="579" y="4225"/>
                  </a:cubicBezTo>
                  <a:cubicBezTo>
                    <a:pt x="574" y="4225"/>
                    <a:pt x="575" y="4233"/>
                    <a:pt x="579" y="4245"/>
                  </a:cubicBezTo>
                  <a:cubicBezTo>
                    <a:pt x="581" y="4251"/>
                    <a:pt x="584" y="4264"/>
                    <a:pt x="589" y="4266"/>
                  </a:cubicBezTo>
                  <a:cubicBezTo>
                    <a:pt x="594" y="4270"/>
                    <a:pt x="595" y="4266"/>
                    <a:pt x="597" y="4276"/>
                  </a:cubicBezTo>
                  <a:cubicBezTo>
                    <a:pt x="598" y="4282"/>
                    <a:pt x="595" y="4313"/>
                    <a:pt x="588" y="4313"/>
                  </a:cubicBezTo>
                  <a:cubicBezTo>
                    <a:pt x="588" y="4313"/>
                    <a:pt x="588" y="4313"/>
                    <a:pt x="587" y="4313"/>
                  </a:cubicBezTo>
                  <a:lnTo>
                    <a:pt x="587" y="4313"/>
                  </a:lnTo>
                  <a:cubicBezTo>
                    <a:pt x="597" y="4316"/>
                    <a:pt x="599" y="4321"/>
                    <a:pt x="603" y="4334"/>
                  </a:cubicBezTo>
                  <a:cubicBezTo>
                    <a:pt x="608" y="4347"/>
                    <a:pt x="613" y="4357"/>
                    <a:pt x="621" y="4367"/>
                  </a:cubicBezTo>
                  <a:cubicBezTo>
                    <a:pt x="622" y="4369"/>
                    <a:pt x="632" y="4377"/>
                    <a:pt x="632" y="4380"/>
                  </a:cubicBezTo>
                  <a:cubicBezTo>
                    <a:pt x="631" y="4383"/>
                    <a:pt x="626" y="4389"/>
                    <a:pt x="628" y="4394"/>
                  </a:cubicBezTo>
                  <a:cubicBezTo>
                    <a:pt x="629" y="4402"/>
                    <a:pt x="637" y="4408"/>
                    <a:pt x="640" y="4416"/>
                  </a:cubicBezTo>
                  <a:lnTo>
                    <a:pt x="650" y="4444"/>
                  </a:lnTo>
                  <a:cubicBezTo>
                    <a:pt x="648" y="4454"/>
                    <a:pt x="655" y="4456"/>
                    <a:pt x="661" y="4456"/>
                  </a:cubicBezTo>
                  <a:cubicBezTo>
                    <a:pt x="663" y="4456"/>
                    <a:pt x="665" y="4456"/>
                    <a:pt x="667" y="4456"/>
                  </a:cubicBezTo>
                  <a:cubicBezTo>
                    <a:pt x="673" y="4456"/>
                    <a:pt x="676" y="4462"/>
                    <a:pt x="678" y="4469"/>
                  </a:cubicBezTo>
                  <a:cubicBezTo>
                    <a:pt x="668" y="4473"/>
                    <a:pt x="662" y="4471"/>
                    <a:pt x="669" y="4489"/>
                  </a:cubicBezTo>
                  <a:cubicBezTo>
                    <a:pt x="674" y="4506"/>
                    <a:pt x="678" y="4518"/>
                    <a:pt x="686" y="4537"/>
                  </a:cubicBezTo>
                  <a:lnTo>
                    <a:pt x="697" y="4566"/>
                  </a:lnTo>
                  <a:cubicBezTo>
                    <a:pt x="699" y="4569"/>
                    <a:pt x="699" y="4578"/>
                    <a:pt x="704" y="4578"/>
                  </a:cubicBezTo>
                  <a:lnTo>
                    <a:pt x="719" y="4574"/>
                  </a:lnTo>
                  <a:cubicBezTo>
                    <a:pt x="722" y="4573"/>
                    <a:pt x="765" y="4562"/>
                    <a:pt x="757" y="4560"/>
                  </a:cubicBezTo>
                  <a:cubicBezTo>
                    <a:pt x="745" y="4554"/>
                    <a:pt x="765" y="4549"/>
                    <a:pt x="772" y="4548"/>
                  </a:cubicBezTo>
                  <a:cubicBezTo>
                    <a:pt x="779" y="4548"/>
                    <a:pt x="777" y="4554"/>
                    <a:pt x="782" y="4555"/>
                  </a:cubicBezTo>
                  <a:cubicBezTo>
                    <a:pt x="783" y="4555"/>
                    <a:pt x="784" y="4556"/>
                    <a:pt x="785" y="4556"/>
                  </a:cubicBezTo>
                  <a:cubicBezTo>
                    <a:pt x="789" y="4556"/>
                    <a:pt x="793" y="4554"/>
                    <a:pt x="797" y="4553"/>
                  </a:cubicBezTo>
                  <a:cubicBezTo>
                    <a:pt x="806" y="4551"/>
                    <a:pt x="830" y="4547"/>
                    <a:pt x="835" y="4540"/>
                  </a:cubicBezTo>
                  <a:cubicBezTo>
                    <a:pt x="840" y="4533"/>
                    <a:pt x="848" y="4535"/>
                    <a:pt x="857" y="4531"/>
                  </a:cubicBezTo>
                  <a:cubicBezTo>
                    <a:pt x="862" y="4527"/>
                    <a:pt x="867" y="4519"/>
                    <a:pt x="870" y="4518"/>
                  </a:cubicBezTo>
                  <a:cubicBezTo>
                    <a:pt x="870" y="4518"/>
                    <a:pt x="871" y="4518"/>
                    <a:pt x="871" y="4518"/>
                  </a:cubicBezTo>
                  <a:cubicBezTo>
                    <a:pt x="874" y="4518"/>
                    <a:pt x="877" y="4521"/>
                    <a:pt x="881" y="4522"/>
                  </a:cubicBezTo>
                  <a:cubicBezTo>
                    <a:pt x="883" y="4523"/>
                    <a:pt x="886" y="4523"/>
                    <a:pt x="889" y="4523"/>
                  </a:cubicBezTo>
                  <a:cubicBezTo>
                    <a:pt x="896" y="4523"/>
                    <a:pt x="904" y="4521"/>
                    <a:pt x="912" y="4519"/>
                  </a:cubicBezTo>
                  <a:cubicBezTo>
                    <a:pt x="929" y="4514"/>
                    <a:pt x="947" y="4508"/>
                    <a:pt x="962" y="4502"/>
                  </a:cubicBezTo>
                  <a:cubicBezTo>
                    <a:pt x="971" y="4499"/>
                    <a:pt x="972" y="4495"/>
                    <a:pt x="972" y="4489"/>
                  </a:cubicBezTo>
                  <a:cubicBezTo>
                    <a:pt x="972" y="4489"/>
                    <a:pt x="972" y="4489"/>
                    <a:pt x="972" y="4489"/>
                  </a:cubicBezTo>
                  <a:lnTo>
                    <a:pt x="972" y="4489"/>
                  </a:lnTo>
                  <a:cubicBezTo>
                    <a:pt x="980" y="4489"/>
                    <a:pt x="988" y="4486"/>
                    <a:pt x="989" y="4479"/>
                  </a:cubicBezTo>
                  <a:cubicBezTo>
                    <a:pt x="991" y="4473"/>
                    <a:pt x="994" y="4451"/>
                    <a:pt x="990" y="4447"/>
                  </a:cubicBezTo>
                  <a:cubicBezTo>
                    <a:pt x="982" y="4440"/>
                    <a:pt x="974" y="4440"/>
                    <a:pt x="982" y="4421"/>
                  </a:cubicBezTo>
                  <a:cubicBezTo>
                    <a:pt x="986" y="4403"/>
                    <a:pt x="990" y="4385"/>
                    <a:pt x="989" y="4368"/>
                  </a:cubicBezTo>
                  <a:cubicBezTo>
                    <a:pt x="989" y="4356"/>
                    <a:pt x="977" y="4347"/>
                    <a:pt x="979" y="4338"/>
                  </a:cubicBezTo>
                  <a:cubicBezTo>
                    <a:pt x="983" y="4324"/>
                    <a:pt x="999" y="4324"/>
                    <a:pt x="1002" y="4307"/>
                  </a:cubicBezTo>
                  <a:cubicBezTo>
                    <a:pt x="1003" y="4303"/>
                    <a:pt x="1001" y="4302"/>
                    <a:pt x="999" y="4302"/>
                  </a:cubicBezTo>
                  <a:cubicBezTo>
                    <a:pt x="996" y="4302"/>
                    <a:pt x="992" y="4303"/>
                    <a:pt x="990" y="4303"/>
                  </a:cubicBezTo>
                  <a:cubicBezTo>
                    <a:pt x="990" y="4303"/>
                    <a:pt x="989" y="4303"/>
                    <a:pt x="989" y="4303"/>
                  </a:cubicBezTo>
                  <a:cubicBezTo>
                    <a:pt x="990" y="4294"/>
                    <a:pt x="1005" y="4291"/>
                    <a:pt x="1001" y="4282"/>
                  </a:cubicBezTo>
                  <a:cubicBezTo>
                    <a:pt x="999" y="4279"/>
                    <a:pt x="971" y="4275"/>
                    <a:pt x="981" y="4261"/>
                  </a:cubicBezTo>
                  <a:cubicBezTo>
                    <a:pt x="986" y="4255"/>
                    <a:pt x="992" y="4263"/>
                    <a:pt x="997" y="4251"/>
                  </a:cubicBezTo>
                  <a:cubicBezTo>
                    <a:pt x="999" y="4245"/>
                    <a:pt x="999" y="4237"/>
                    <a:pt x="999" y="4231"/>
                  </a:cubicBezTo>
                  <a:cubicBezTo>
                    <a:pt x="996" y="4218"/>
                    <a:pt x="982" y="4235"/>
                    <a:pt x="984" y="4210"/>
                  </a:cubicBezTo>
                  <a:lnTo>
                    <a:pt x="984" y="4210"/>
                  </a:lnTo>
                  <a:cubicBezTo>
                    <a:pt x="985" y="4210"/>
                    <a:pt x="986" y="4210"/>
                    <a:pt x="987" y="4210"/>
                  </a:cubicBezTo>
                  <a:cubicBezTo>
                    <a:pt x="992" y="4210"/>
                    <a:pt x="997" y="4207"/>
                    <a:pt x="1000" y="4203"/>
                  </a:cubicBezTo>
                  <a:cubicBezTo>
                    <a:pt x="1005" y="4193"/>
                    <a:pt x="1010" y="4178"/>
                    <a:pt x="999" y="4177"/>
                  </a:cubicBezTo>
                  <a:lnTo>
                    <a:pt x="999" y="4177"/>
                  </a:lnTo>
                  <a:cubicBezTo>
                    <a:pt x="1000" y="4177"/>
                    <a:pt x="1000" y="4177"/>
                    <a:pt x="1000" y="4177"/>
                  </a:cubicBezTo>
                  <a:cubicBezTo>
                    <a:pt x="1013" y="4177"/>
                    <a:pt x="1011" y="4164"/>
                    <a:pt x="1003" y="4152"/>
                  </a:cubicBezTo>
                  <a:lnTo>
                    <a:pt x="1003" y="4152"/>
                  </a:lnTo>
                  <a:cubicBezTo>
                    <a:pt x="1003" y="4152"/>
                    <a:pt x="1003" y="4152"/>
                    <a:pt x="1003" y="4152"/>
                  </a:cubicBezTo>
                  <a:cubicBezTo>
                    <a:pt x="1014" y="4152"/>
                    <a:pt x="1006" y="4096"/>
                    <a:pt x="1006" y="4089"/>
                  </a:cubicBezTo>
                  <a:lnTo>
                    <a:pt x="1006" y="4089"/>
                  </a:lnTo>
                  <a:cubicBezTo>
                    <a:pt x="1006" y="4101"/>
                    <a:pt x="1002" y="4107"/>
                    <a:pt x="999" y="4107"/>
                  </a:cubicBezTo>
                  <a:cubicBezTo>
                    <a:pt x="996" y="4107"/>
                    <a:pt x="994" y="4099"/>
                    <a:pt x="997" y="4086"/>
                  </a:cubicBezTo>
                  <a:cubicBezTo>
                    <a:pt x="1000" y="4069"/>
                    <a:pt x="1002" y="4051"/>
                    <a:pt x="1004" y="4034"/>
                  </a:cubicBezTo>
                  <a:cubicBezTo>
                    <a:pt x="1004" y="4034"/>
                    <a:pt x="1004" y="4034"/>
                    <a:pt x="1003" y="4034"/>
                  </a:cubicBezTo>
                  <a:cubicBezTo>
                    <a:pt x="991" y="4034"/>
                    <a:pt x="986" y="4078"/>
                    <a:pt x="984" y="4092"/>
                  </a:cubicBezTo>
                  <a:cubicBezTo>
                    <a:pt x="985" y="4078"/>
                    <a:pt x="985" y="4065"/>
                    <a:pt x="986" y="4051"/>
                  </a:cubicBezTo>
                  <a:cubicBezTo>
                    <a:pt x="987" y="4042"/>
                    <a:pt x="989" y="4028"/>
                    <a:pt x="995" y="4024"/>
                  </a:cubicBezTo>
                  <a:cubicBezTo>
                    <a:pt x="996" y="4023"/>
                    <a:pt x="997" y="4023"/>
                    <a:pt x="998" y="4023"/>
                  </a:cubicBezTo>
                  <a:cubicBezTo>
                    <a:pt x="1001" y="4023"/>
                    <a:pt x="1003" y="4024"/>
                    <a:pt x="1005" y="4024"/>
                  </a:cubicBezTo>
                  <a:cubicBezTo>
                    <a:pt x="1006" y="4024"/>
                    <a:pt x="1007" y="4023"/>
                    <a:pt x="1009" y="4019"/>
                  </a:cubicBezTo>
                  <a:cubicBezTo>
                    <a:pt x="1019" y="3996"/>
                    <a:pt x="1004" y="3989"/>
                    <a:pt x="1004" y="3968"/>
                  </a:cubicBezTo>
                  <a:cubicBezTo>
                    <a:pt x="1004" y="3949"/>
                    <a:pt x="1011" y="3937"/>
                    <a:pt x="1020" y="3925"/>
                  </a:cubicBezTo>
                  <a:cubicBezTo>
                    <a:pt x="1012" y="3925"/>
                    <a:pt x="1003" y="3910"/>
                    <a:pt x="1000" y="3901"/>
                  </a:cubicBezTo>
                  <a:cubicBezTo>
                    <a:pt x="996" y="3886"/>
                    <a:pt x="1008" y="3894"/>
                    <a:pt x="1008" y="3890"/>
                  </a:cubicBezTo>
                  <a:cubicBezTo>
                    <a:pt x="1008" y="3888"/>
                    <a:pt x="1008" y="3886"/>
                    <a:pt x="1007" y="3885"/>
                  </a:cubicBezTo>
                  <a:lnTo>
                    <a:pt x="1007" y="3885"/>
                  </a:lnTo>
                  <a:cubicBezTo>
                    <a:pt x="1008" y="3886"/>
                    <a:pt x="1009" y="3886"/>
                    <a:pt x="1010" y="3886"/>
                  </a:cubicBezTo>
                  <a:cubicBezTo>
                    <a:pt x="1012" y="3886"/>
                    <a:pt x="1014" y="3885"/>
                    <a:pt x="1014" y="3884"/>
                  </a:cubicBezTo>
                  <a:cubicBezTo>
                    <a:pt x="1018" y="3876"/>
                    <a:pt x="1016" y="3858"/>
                    <a:pt x="1016" y="3849"/>
                  </a:cubicBezTo>
                  <a:cubicBezTo>
                    <a:pt x="1015" y="3839"/>
                    <a:pt x="1014" y="3822"/>
                    <a:pt x="1008" y="3816"/>
                  </a:cubicBezTo>
                  <a:cubicBezTo>
                    <a:pt x="1005" y="3811"/>
                    <a:pt x="1002" y="3810"/>
                    <a:pt x="1004" y="3802"/>
                  </a:cubicBezTo>
                  <a:cubicBezTo>
                    <a:pt x="1005" y="3797"/>
                    <a:pt x="1006" y="3792"/>
                    <a:pt x="1010" y="3790"/>
                  </a:cubicBezTo>
                  <a:cubicBezTo>
                    <a:pt x="1015" y="3788"/>
                    <a:pt x="1013" y="3786"/>
                    <a:pt x="1013" y="3779"/>
                  </a:cubicBezTo>
                  <a:cubicBezTo>
                    <a:pt x="1014" y="3769"/>
                    <a:pt x="1008" y="3760"/>
                    <a:pt x="1007" y="3749"/>
                  </a:cubicBezTo>
                  <a:cubicBezTo>
                    <a:pt x="1006" y="3739"/>
                    <a:pt x="1006" y="3728"/>
                    <a:pt x="1007" y="3718"/>
                  </a:cubicBezTo>
                  <a:cubicBezTo>
                    <a:pt x="1008" y="3711"/>
                    <a:pt x="1015" y="3702"/>
                    <a:pt x="1015" y="3698"/>
                  </a:cubicBezTo>
                  <a:cubicBezTo>
                    <a:pt x="1015" y="3697"/>
                    <a:pt x="1015" y="3697"/>
                    <a:pt x="1014" y="3697"/>
                  </a:cubicBezTo>
                  <a:cubicBezTo>
                    <a:pt x="1014" y="3697"/>
                    <a:pt x="1013" y="3698"/>
                    <a:pt x="1012" y="3698"/>
                  </a:cubicBezTo>
                  <a:cubicBezTo>
                    <a:pt x="1011" y="3698"/>
                    <a:pt x="1011" y="3697"/>
                    <a:pt x="1011" y="3696"/>
                  </a:cubicBezTo>
                  <a:lnTo>
                    <a:pt x="1011" y="3687"/>
                  </a:lnTo>
                  <a:lnTo>
                    <a:pt x="1012" y="3646"/>
                  </a:lnTo>
                  <a:cubicBezTo>
                    <a:pt x="1013" y="3633"/>
                    <a:pt x="1017" y="3605"/>
                    <a:pt x="1004" y="3604"/>
                  </a:cubicBezTo>
                  <a:lnTo>
                    <a:pt x="1004" y="3604"/>
                  </a:lnTo>
                  <a:cubicBezTo>
                    <a:pt x="1004" y="3604"/>
                    <a:pt x="1004" y="3604"/>
                    <a:pt x="1004" y="3604"/>
                  </a:cubicBezTo>
                  <a:cubicBezTo>
                    <a:pt x="1013" y="3604"/>
                    <a:pt x="1015" y="3575"/>
                    <a:pt x="1015" y="3564"/>
                  </a:cubicBezTo>
                  <a:cubicBezTo>
                    <a:pt x="1015" y="3549"/>
                    <a:pt x="1008" y="3547"/>
                    <a:pt x="1009" y="3532"/>
                  </a:cubicBezTo>
                  <a:cubicBezTo>
                    <a:pt x="1010" y="3526"/>
                    <a:pt x="1018" y="3530"/>
                    <a:pt x="1020" y="3524"/>
                  </a:cubicBezTo>
                  <a:cubicBezTo>
                    <a:pt x="1022" y="3519"/>
                    <a:pt x="1022" y="3511"/>
                    <a:pt x="1022" y="3504"/>
                  </a:cubicBezTo>
                  <a:cubicBezTo>
                    <a:pt x="1021" y="3496"/>
                    <a:pt x="1020" y="3487"/>
                    <a:pt x="1018" y="3480"/>
                  </a:cubicBezTo>
                  <a:cubicBezTo>
                    <a:pt x="1017" y="3478"/>
                    <a:pt x="1015" y="3477"/>
                    <a:pt x="1013" y="3477"/>
                  </a:cubicBezTo>
                  <a:cubicBezTo>
                    <a:pt x="1011" y="3477"/>
                    <a:pt x="1010" y="3478"/>
                    <a:pt x="1009" y="3478"/>
                  </a:cubicBezTo>
                  <a:lnTo>
                    <a:pt x="1009" y="3478"/>
                  </a:lnTo>
                  <a:cubicBezTo>
                    <a:pt x="1021" y="3477"/>
                    <a:pt x="1011" y="3458"/>
                    <a:pt x="1011" y="3449"/>
                  </a:cubicBezTo>
                  <a:cubicBezTo>
                    <a:pt x="1011" y="3444"/>
                    <a:pt x="1015" y="3444"/>
                    <a:pt x="1019" y="3444"/>
                  </a:cubicBezTo>
                  <a:cubicBezTo>
                    <a:pt x="1020" y="3444"/>
                    <a:pt x="1021" y="3444"/>
                    <a:pt x="1023" y="3444"/>
                  </a:cubicBezTo>
                  <a:cubicBezTo>
                    <a:pt x="1028" y="3444"/>
                    <a:pt x="1033" y="3443"/>
                    <a:pt x="1031" y="3435"/>
                  </a:cubicBezTo>
                  <a:cubicBezTo>
                    <a:pt x="1027" y="3415"/>
                    <a:pt x="1009" y="3423"/>
                    <a:pt x="1000" y="3416"/>
                  </a:cubicBezTo>
                  <a:cubicBezTo>
                    <a:pt x="993" y="3411"/>
                    <a:pt x="1012" y="3394"/>
                    <a:pt x="1014" y="3394"/>
                  </a:cubicBezTo>
                  <a:cubicBezTo>
                    <a:pt x="1014" y="3394"/>
                    <a:pt x="1014" y="3394"/>
                    <a:pt x="1014" y="3394"/>
                  </a:cubicBezTo>
                  <a:cubicBezTo>
                    <a:pt x="1010" y="3391"/>
                    <a:pt x="1006" y="3393"/>
                    <a:pt x="1006" y="3383"/>
                  </a:cubicBezTo>
                  <a:cubicBezTo>
                    <a:pt x="1006" y="3380"/>
                    <a:pt x="1007" y="3371"/>
                    <a:pt x="1006" y="3370"/>
                  </a:cubicBezTo>
                  <a:cubicBezTo>
                    <a:pt x="1005" y="3368"/>
                    <a:pt x="1004" y="3368"/>
                    <a:pt x="1003" y="3368"/>
                  </a:cubicBezTo>
                  <a:cubicBezTo>
                    <a:pt x="1002" y="3368"/>
                    <a:pt x="1001" y="3368"/>
                    <a:pt x="1001" y="3368"/>
                  </a:cubicBezTo>
                  <a:cubicBezTo>
                    <a:pt x="1000" y="3368"/>
                    <a:pt x="999" y="3368"/>
                    <a:pt x="998" y="3367"/>
                  </a:cubicBezTo>
                  <a:cubicBezTo>
                    <a:pt x="995" y="3363"/>
                    <a:pt x="995" y="3356"/>
                    <a:pt x="995" y="3351"/>
                  </a:cubicBezTo>
                  <a:lnTo>
                    <a:pt x="995" y="3351"/>
                  </a:lnTo>
                  <a:cubicBezTo>
                    <a:pt x="996" y="3351"/>
                    <a:pt x="997" y="3351"/>
                    <a:pt x="998" y="3351"/>
                  </a:cubicBezTo>
                  <a:cubicBezTo>
                    <a:pt x="1003" y="3351"/>
                    <a:pt x="1006" y="3349"/>
                    <a:pt x="1005" y="3338"/>
                  </a:cubicBezTo>
                  <a:cubicBezTo>
                    <a:pt x="1001" y="3322"/>
                    <a:pt x="999" y="3319"/>
                    <a:pt x="1010" y="3318"/>
                  </a:cubicBezTo>
                  <a:cubicBezTo>
                    <a:pt x="1014" y="3317"/>
                    <a:pt x="1014" y="3295"/>
                    <a:pt x="1012" y="3294"/>
                  </a:cubicBezTo>
                  <a:cubicBezTo>
                    <a:pt x="1011" y="3293"/>
                    <a:pt x="1010" y="3293"/>
                    <a:pt x="1009" y="3293"/>
                  </a:cubicBezTo>
                  <a:cubicBezTo>
                    <a:pt x="1008" y="3293"/>
                    <a:pt x="1007" y="3293"/>
                    <a:pt x="1006" y="3293"/>
                  </a:cubicBezTo>
                  <a:cubicBezTo>
                    <a:pt x="1005" y="3293"/>
                    <a:pt x="1004" y="3292"/>
                    <a:pt x="1004" y="3287"/>
                  </a:cubicBezTo>
                  <a:cubicBezTo>
                    <a:pt x="1003" y="3276"/>
                    <a:pt x="1003" y="3264"/>
                    <a:pt x="1005" y="3253"/>
                  </a:cubicBezTo>
                  <a:cubicBezTo>
                    <a:pt x="1006" y="3242"/>
                    <a:pt x="1012" y="3240"/>
                    <a:pt x="1015" y="3231"/>
                  </a:cubicBezTo>
                  <a:cubicBezTo>
                    <a:pt x="1018" y="3222"/>
                    <a:pt x="1019" y="3207"/>
                    <a:pt x="1014" y="3200"/>
                  </a:cubicBezTo>
                  <a:cubicBezTo>
                    <a:pt x="1007" y="3190"/>
                    <a:pt x="1018" y="3167"/>
                    <a:pt x="1020" y="3167"/>
                  </a:cubicBezTo>
                  <a:cubicBezTo>
                    <a:pt x="1020" y="3167"/>
                    <a:pt x="1020" y="3167"/>
                    <a:pt x="1020" y="3167"/>
                  </a:cubicBezTo>
                  <a:cubicBezTo>
                    <a:pt x="1019" y="3165"/>
                    <a:pt x="1017" y="3164"/>
                    <a:pt x="1015" y="3164"/>
                  </a:cubicBezTo>
                  <a:cubicBezTo>
                    <a:pt x="1008" y="3164"/>
                    <a:pt x="1001" y="3181"/>
                    <a:pt x="998" y="3181"/>
                  </a:cubicBezTo>
                  <a:cubicBezTo>
                    <a:pt x="997" y="3181"/>
                    <a:pt x="996" y="3167"/>
                    <a:pt x="999" y="3166"/>
                  </a:cubicBezTo>
                  <a:cubicBezTo>
                    <a:pt x="1006" y="3165"/>
                    <a:pt x="1003" y="3150"/>
                    <a:pt x="1000" y="3143"/>
                  </a:cubicBezTo>
                  <a:cubicBezTo>
                    <a:pt x="995" y="3127"/>
                    <a:pt x="1006" y="3134"/>
                    <a:pt x="1013" y="3125"/>
                  </a:cubicBezTo>
                  <a:cubicBezTo>
                    <a:pt x="1017" y="3120"/>
                    <a:pt x="1009" y="3117"/>
                    <a:pt x="1008" y="3115"/>
                  </a:cubicBezTo>
                  <a:cubicBezTo>
                    <a:pt x="1002" y="3115"/>
                    <a:pt x="1002" y="3104"/>
                    <a:pt x="1002" y="3098"/>
                  </a:cubicBezTo>
                  <a:cubicBezTo>
                    <a:pt x="1002" y="3081"/>
                    <a:pt x="1006" y="3079"/>
                    <a:pt x="997" y="3065"/>
                  </a:cubicBezTo>
                  <a:cubicBezTo>
                    <a:pt x="996" y="3064"/>
                    <a:pt x="992" y="3053"/>
                    <a:pt x="992" y="3052"/>
                  </a:cubicBezTo>
                  <a:cubicBezTo>
                    <a:pt x="993" y="3051"/>
                    <a:pt x="993" y="3051"/>
                    <a:pt x="994" y="3051"/>
                  </a:cubicBezTo>
                  <a:cubicBezTo>
                    <a:pt x="997" y="3051"/>
                    <a:pt x="1003" y="3057"/>
                    <a:pt x="1008" y="3057"/>
                  </a:cubicBezTo>
                  <a:cubicBezTo>
                    <a:pt x="1010" y="3057"/>
                    <a:pt x="1012" y="3055"/>
                    <a:pt x="1013" y="3050"/>
                  </a:cubicBezTo>
                  <a:cubicBezTo>
                    <a:pt x="1015" y="3034"/>
                    <a:pt x="1013" y="3015"/>
                    <a:pt x="1013" y="2998"/>
                  </a:cubicBezTo>
                  <a:lnTo>
                    <a:pt x="1013" y="2998"/>
                  </a:lnTo>
                  <a:cubicBezTo>
                    <a:pt x="1013" y="3000"/>
                    <a:pt x="1013" y="3012"/>
                    <a:pt x="1009" y="3012"/>
                  </a:cubicBezTo>
                  <a:cubicBezTo>
                    <a:pt x="1009" y="3012"/>
                    <a:pt x="1008" y="3012"/>
                    <a:pt x="1008" y="3012"/>
                  </a:cubicBezTo>
                  <a:cubicBezTo>
                    <a:pt x="1006" y="3012"/>
                    <a:pt x="1008" y="2985"/>
                    <a:pt x="1002" y="2985"/>
                  </a:cubicBezTo>
                  <a:lnTo>
                    <a:pt x="1002" y="2985"/>
                  </a:lnTo>
                  <a:cubicBezTo>
                    <a:pt x="1005" y="2985"/>
                    <a:pt x="999" y="3002"/>
                    <a:pt x="997" y="3002"/>
                  </a:cubicBezTo>
                  <a:cubicBezTo>
                    <a:pt x="996" y="3002"/>
                    <a:pt x="996" y="3002"/>
                    <a:pt x="996" y="3001"/>
                  </a:cubicBezTo>
                  <a:cubicBezTo>
                    <a:pt x="993" y="2990"/>
                    <a:pt x="982" y="2972"/>
                    <a:pt x="996" y="2972"/>
                  </a:cubicBezTo>
                  <a:cubicBezTo>
                    <a:pt x="998" y="2974"/>
                    <a:pt x="1001" y="2977"/>
                    <a:pt x="1003" y="2977"/>
                  </a:cubicBezTo>
                  <a:cubicBezTo>
                    <a:pt x="1005" y="2977"/>
                    <a:pt x="1006" y="2975"/>
                    <a:pt x="1006" y="2971"/>
                  </a:cubicBezTo>
                  <a:cubicBezTo>
                    <a:pt x="1008" y="2957"/>
                    <a:pt x="1009" y="2937"/>
                    <a:pt x="1006" y="2924"/>
                  </a:cubicBezTo>
                  <a:cubicBezTo>
                    <a:pt x="1006" y="2920"/>
                    <a:pt x="1004" y="2919"/>
                    <a:pt x="1002" y="2919"/>
                  </a:cubicBezTo>
                  <a:cubicBezTo>
                    <a:pt x="999" y="2919"/>
                    <a:pt x="994" y="2922"/>
                    <a:pt x="991" y="2922"/>
                  </a:cubicBezTo>
                  <a:cubicBezTo>
                    <a:pt x="991" y="2922"/>
                    <a:pt x="990" y="2922"/>
                    <a:pt x="990" y="2922"/>
                  </a:cubicBezTo>
                  <a:cubicBezTo>
                    <a:pt x="990" y="2915"/>
                    <a:pt x="995" y="2888"/>
                    <a:pt x="999" y="2884"/>
                  </a:cubicBezTo>
                  <a:cubicBezTo>
                    <a:pt x="1000" y="2884"/>
                    <a:pt x="1000" y="2884"/>
                    <a:pt x="1000" y="2884"/>
                  </a:cubicBezTo>
                  <a:cubicBezTo>
                    <a:pt x="1004" y="2884"/>
                    <a:pt x="1006" y="2903"/>
                    <a:pt x="1006" y="2906"/>
                  </a:cubicBezTo>
                  <a:cubicBezTo>
                    <a:pt x="1006" y="2895"/>
                    <a:pt x="1003" y="2874"/>
                    <a:pt x="1008" y="2867"/>
                  </a:cubicBezTo>
                  <a:cubicBezTo>
                    <a:pt x="1011" y="2863"/>
                    <a:pt x="1015" y="2863"/>
                    <a:pt x="1019" y="2863"/>
                  </a:cubicBezTo>
                  <a:cubicBezTo>
                    <a:pt x="1022" y="2863"/>
                    <a:pt x="1026" y="2863"/>
                    <a:pt x="1028" y="2863"/>
                  </a:cubicBezTo>
                  <a:cubicBezTo>
                    <a:pt x="1019" y="2856"/>
                    <a:pt x="1009" y="2851"/>
                    <a:pt x="1001" y="2840"/>
                  </a:cubicBezTo>
                  <a:cubicBezTo>
                    <a:pt x="997" y="2835"/>
                    <a:pt x="999" y="2825"/>
                    <a:pt x="998" y="2818"/>
                  </a:cubicBezTo>
                  <a:cubicBezTo>
                    <a:pt x="996" y="2813"/>
                    <a:pt x="987" y="2808"/>
                    <a:pt x="992" y="2802"/>
                  </a:cubicBezTo>
                  <a:cubicBezTo>
                    <a:pt x="994" y="2801"/>
                    <a:pt x="995" y="2800"/>
                    <a:pt x="996" y="2800"/>
                  </a:cubicBezTo>
                  <a:cubicBezTo>
                    <a:pt x="1001" y="2800"/>
                    <a:pt x="1007" y="2806"/>
                    <a:pt x="1012" y="2806"/>
                  </a:cubicBezTo>
                  <a:cubicBezTo>
                    <a:pt x="1013" y="2806"/>
                    <a:pt x="1014" y="2806"/>
                    <a:pt x="1015" y="2806"/>
                  </a:cubicBezTo>
                  <a:cubicBezTo>
                    <a:pt x="1021" y="2802"/>
                    <a:pt x="1015" y="2788"/>
                    <a:pt x="1013" y="2784"/>
                  </a:cubicBezTo>
                  <a:cubicBezTo>
                    <a:pt x="1009" y="2778"/>
                    <a:pt x="1006" y="2778"/>
                    <a:pt x="1005" y="2771"/>
                  </a:cubicBezTo>
                  <a:cubicBezTo>
                    <a:pt x="1003" y="2762"/>
                    <a:pt x="1003" y="2752"/>
                    <a:pt x="1003" y="2744"/>
                  </a:cubicBezTo>
                  <a:cubicBezTo>
                    <a:pt x="1003" y="2741"/>
                    <a:pt x="1003" y="2739"/>
                    <a:pt x="1003" y="2737"/>
                  </a:cubicBezTo>
                  <a:lnTo>
                    <a:pt x="1003" y="2737"/>
                  </a:lnTo>
                  <a:cubicBezTo>
                    <a:pt x="1001" y="2740"/>
                    <a:pt x="998" y="2745"/>
                    <a:pt x="995" y="2745"/>
                  </a:cubicBezTo>
                  <a:cubicBezTo>
                    <a:pt x="994" y="2745"/>
                    <a:pt x="992" y="2743"/>
                    <a:pt x="992" y="2737"/>
                  </a:cubicBezTo>
                  <a:cubicBezTo>
                    <a:pt x="992" y="2731"/>
                    <a:pt x="994" y="2728"/>
                    <a:pt x="997" y="2728"/>
                  </a:cubicBezTo>
                  <a:cubicBezTo>
                    <a:pt x="1000" y="2728"/>
                    <a:pt x="1002" y="2730"/>
                    <a:pt x="1003" y="2735"/>
                  </a:cubicBezTo>
                  <a:lnTo>
                    <a:pt x="1003" y="2735"/>
                  </a:lnTo>
                  <a:cubicBezTo>
                    <a:pt x="1003" y="2715"/>
                    <a:pt x="1005" y="2691"/>
                    <a:pt x="999" y="2675"/>
                  </a:cubicBezTo>
                  <a:cubicBezTo>
                    <a:pt x="997" y="2670"/>
                    <a:pt x="991" y="2669"/>
                    <a:pt x="992" y="2663"/>
                  </a:cubicBezTo>
                  <a:cubicBezTo>
                    <a:pt x="995" y="2655"/>
                    <a:pt x="1001" y="2654"/>
                    <a:pt x="1004" y="2646"/>
                  </a:cubicBezTo>
                  <a:cubicBezTo>
                    <a:pt x="1010" y="2628"/>
                    <a:pt x="1010" y="2602"/>
                    <a:pt x="1003" y="2585"/>
                  </a:cubicBezTo>
                  <a:cubicBezTo>
                    <a:pt x="1002" y="2581"/>
                    <a:pt x="993" y="2575"/>
                    <a:pt x="994" y="2572"/>
                  </a:cubicBezTo>
                  <a:cubicBezTo>
                    <a:pt x="996" y="2566"/>
                    <a:pt x="1007" y="2572"/>
                    <a:pt x="1007" y="2561"/>
                  </a:cubicBezTo>
                  <a:cubicBezTo>
                    <a:pt x="1007" y="2561"/>
                    <a:pt x="998" y="2558"/>
                    <a:pt x="997" y="2550"/>
                  </a:cubicBezTo>
                  <a:cubicBezTo>
                    <a:pt x="996" y="2544"/>
                    <a:pt x="997" y="2537"/>
                    <a:pt x="992" y="2535"/>
                  </a:cubicBezTo>
                  <a:cubicBezTo>
                    <a:pt x="980" y="2533"/>
                    <a:pt x="981" y="2530"/>
                    <a:pt x="973" y="2519"/>
                  </a:cubicBezTo>
                  <a:cubicBezTo>
                    <a:pt x="975" y="2516"/>
                    <a:pt x="987" y="2508"/>
                    <a:pt x="991" y="2508"/>
                  </a:cubicBezTo>
                  <a:cubicBezTo>
                    <a:pt x="991" y="2508"/>
                    <a:pt x="992" y="2508"/>
                    <a:pt x="992" y="2509"/>
                  </a:cubicBezTo>
                  <a:cubicBezTo>
                    <a:pt x="991" y="2512"/>
                    <a:pt x="987" y="2520"/>
                    <a:pt x="992" y="2525"/>
                  </a:cubicBezTo>
                  <a:cubicBezTo>
                    <a:pt x="993" y="2526"/>
                    <a:pt x="994" y="2527"/>
                    <a:pt x="995" y="2527"/>
                  </a:cubicBezTo>
                  <a:cubicBezTo>
                    <a:pt x="996" y="2527"/>
                    <a:pt x="997" y="2524"/>
                    <a:pt x="998" y="2521"/>
                  </a:cubicBezTo>
                  <a:cubicBezTo>
                    <a:pt x="999" y="2513"/>
                    <a:pt x="989" y="2491"/>
                    <a:pt x="998" y="2485"/>
                  </a:cubicBezTo>
                  <a:cubicBezTo>
                    <a:pt x="1004" y="2480"/>
                    <a:pt x="992" y="2439"/>
                    <a:pt x="992" y="2426"/>
                  </a:cubicBezTo>
                  <a:cubicBezTo>
                    <a:pt x="982" y="2426"/>
                    <a:pt x="983" y="2434"/>
                    <a:pt x="975" y="2434"/>
                  </a:cubicBezTo>
                  <a:cubicBezTo>
                    <a:pt x="975" y="2425"/>
                    <a:pt x="985" y="2416"/>
                    <a:pt x="984" y="2412"/>
                  </a:cubicBezTo>
                  <a:cubicBezTo>
                    <a:pt x="981" y="2404"/>
                    <a:pt x="972" y="2399"/>
                    <a:pt x="968" y="2393"/>
                  </a:cubicBezTo>
                  <a:cubicBezTo>
                    <a:pt x="975" y="2389"/>
                    <a:pt x="1006" y="2341"/>
                    <a:pt x="988" y="2341"/>
                  </a:cubicBezTo>
                  <a:cubicBezTo>
                    <a:pt x="988" y="2341"/>
                    <a:pt x="987" y="2341"/>
                    <a:pt x="987" y="2341"/>
                  </a:cubicBezTo>
                  <a:cubicBezTo>
                    <a:pt x="986" y="2347"/>
                    <a:pt x="990" y="2349"/>
                    <a:pt x="990" y="2351"/>
                  </a:cubicBezTo>
                  <a:cubicBezTo>
                    <a:pt x="990" y="2352"/>
                    <a:pt x="990" y="2352"/>
                    <a:pt x="989" y="2352"/>
                  </a:cubicBezTo>
                  <a:cubicBezTo>
                    <a:pt x="986" y="2352"/>
                    <a:pt x="979" y="2349"/>
                    <a:pt x="978" y="2348"/>
                  </a:cubicBezTo>
                  <a:cubicBezTo>
                    <a:pt x="974" y="2344"/>
                    <a:pt x="972" y="2337"/>
                    <a:pt x="973" y="2331"/>
                  </a:cubicBezTo>
                  <a:cubicBezTo>
                    <a:pt x="974" y="2316"/>
                    <a:pt x="989" y="2331"/>
                    <a:pt x="991" y="2315"/>
                  </a:cubicBezTo>
                  <a:cubicBezTo>
                    <a:pt x="992" y="2307"/>
                    <a:pt x="991" y="2295"/>
                    <a:pt x="989" y="2288"/>
                  </a:cubicBezTo>
                  <a:cubicBezTo>
                    <a:pt x="986" y="2278"/>
                    <a:pt x="979" y="2285"/>
                    <a:pt x="978" y="2272"/>
                  </a:cubicBezTo>
                  <a:cubicBezTo>
                    <a:pt x="977" y="2263"/>
                    <a:pt x="975" y="2257"/>
                    <a:pt x="982" y="2257"/>
                  </a:cubicBezTo>
                  <a:cubicBezTo>
                    <a:pt x="984" y="2258"/>
                    <a:pt x="988" y="2262"/>
                    <a:pt x="990" y="2262"/>
                  </a:cubicBezTo>
                  <a:cubicBezTo>
                    <a:pt x="990" y="2262"/>
                    <a:pt x="990" y="2262"/>
                    <a:pt x="991" y="2262"/>
                  </a:cubicBezTo>
                  <a:cubicBezTo>
                    <a:pt x="993" y="2261"/>
                    <a:pt x="965" y="2224"/>
                    <a:pt x="973" y="2217"/>
                  </a:cubicBezTo>
                  <a:cubicBezTo>
                    <a:pt x="979" y="2212"/>
                    <a:pt x="986" y="2215"/>
                    <a:pt x="986" y="2200"/>
                  </a:cubicBezTo>
                  <a:cubicBezTo>
                    <a:pt x="986" y="2196"/>
                    <a:pt x="984" y="2181"/>
                    <a:pt x="982" y="2178"/>
                  </a:cubicBezTo>
                  <a:lnTo>
                    <a:pt x="982" y="2178"/>
                  </a:lnTo>
                  <a:cubicBezTo>
                    <a:pt x="983" y="2180"/>
                    <a:pt x="974" y="2201"/>
                    <a:pt x="970" y="2201"/>
                  </a:cubicBezTo>
                  <a:cubicBezTo>
                    <a:pt x="969" y="2201"/>
                    <a:pt x="969" y="2199"/>
                    <a:pt x="969" y="2197"/>
                  </a:cubicBezTo>
                  <a:cubicBezTo>
                    <a:pt x="970" y="2185"/>
                    <a:pt x="972" y="2175"/>
                    <a:pt x="971" y="2163"/>
                  </a:cubicBezTo>
                  <a:lnTo>
                    <a:pt x="970" y="2145"/>
                  </a:lnTo>
                  <a:cubicBezTo>
                    <a:pt x="971" y="2141"/>
                    <a:pt x="970" y="2138"/>
                    <a:pt x="967" y="2138"/>
                  </a:cubicBezTo>
                  <a:cubicBezTo>
                    <a:pt x="967" y="2137"/>
                    <a:pt x="967" y="2137"/>
                    <a:pt x="968" y="2137"/>
                  </a:cubicBezTo>
                  <a:cubicBezTo>
                    <a:pt x="971" y="2137"/>
                    <a:pt x="979" y="2141"/>
                    <a:pt x="981" y="2141"/>
                  </a:cubicBezTo>
                  <a:cubicBezTo>
                    <a:pt x="981" y="2141"/>
                    <a:pt x="981" y="2141"/>
                    <a:pt x="981" y="2141"/>
                  </a:cubicBezTo>
                  <a:cubicBezTo>
                    <a:pt x="986" y="2138"/>
                    <a:pt x="979" y="2128"/>
                    <a:pt x="978" y="2126"/>
                  </a:cubicBezTo>
                  <a:cubicBezTo>
                    <a:pt x="975" y="2123"/>
                    <a:pt x="967" y="2117"/>
                    <a:pt x="970" y="2110"/>
                  </a:cubicBezTo>
                  <a:cubicBezTo>
                    <a:pt x="971" y="2107"/>
                    <a:pt x="974" y="2106"/>
                    <a:pt x="977" y="2106"/>
                  </a:cubicBezTo>
                  <a:cubicBezTo>
                    <a:pt x="977" y="2106"/>
                    <a:pt x="977" y="2106"/>
                    <a:pt x="978" y="2106"/>
                  </a:cubicBezTo>
                  <a:cubicBezTo>
                    <a:pt x="979" y="2106"/>
                    <a:pt x="980" y="2106"/>
                    <a:pt x="981" y="2106"/>
                  </a:cubicBezTo>
                  <a:lnTo>
                    <a:pt x="981" y="2106"/>
                  </a:lnTo>
                  <a:cubicBezTo>
                    <a:pt x="981" y="2106"/>
                    <a:pt x="981" y="2106"/>
                    <a:pt x="981" y="2106"/>
                  </a:cubicBezTo>
                  <a:cubicBezTo>
                    <a:pt x="975" y="2106"/>
                    <a:pt x="965" y="2086"/>
                    <a:pt x="964" y="2080"/>
                  </a:cubicBezTo>
                  <a:cubicBezTo>
                    <a:pt x="962" y="2074"/>
                    <a:pt x="960" y="2066"/>
                    <a:pt x="962" y="2059"/>
                  </a:cubicBezTo>
                  <a:cubicBezTo>
                    <a:pt x="963" y="2054"/>
                    <a:pt x="966" y="2056"/>
                    <a:pt x="967" y="2050"/>
                  </a:cubicBezTo>
                  <a:cubicBezTo>
                    <a:pt x="968" y="2045"/>
                    <a:pt x="968" y="2022"/>
                    <a:pt x="962" y="2022"/>
                  </a:cubicBezTo>
                  <a:cubicBezTo>
                    <a:pt x="957" y="2022"/>
                    <a:pt x="955" y="2021"/>
                    <a:pt x="953" y="2012"/>
                  </a:cubicBezTo>
                  <a:cubicBezTo>
                    <a:pt x="953" y="2012"/>
                    <a:pt x="951" y="2000"/>
                    <a:pt x="953" y="2000"/>
                  </a:cubicBezTo>
                  <a:cubicBezTo>
                    <a:pt x="954" y="2000"/>
                    <a:pt x="963" y="2011"/>
                    <a:pt x="968" y="2011"/>
                  </a:cubicBezTo>
                  <a:cubicBezTo>
                    <a:pt x="970" y="2011"/>
                    <a:pt x="971" y="2010"/>
                    <a:pt x="972" y="2006"/>
                  </a:cubicBezTo>
                  <a:cubicBezTo>
                    <a:pt x="972" y="1993"/>
                    <a:pt x="960" y="1989"/>
                    <a:pt x="964" y="1976"/>
                  </a:cubicBezTo>
                  <a:cubicBezTo>
                    <a:pt x="968" y="1960"/>
                    <a:pt x="961" y="1952"/>
                    <a:pt x="955" y="1940"/>
                  </a:cubicBezTo>
                  <a:cubicBezTo>
                    <a:pt x="951" y="1932"/>
                    <a:pt x="953" y="1933"/>
                    <a:pt x="954" y="1928"/>
                  </a:cubicBezTo>
                  <a:cubicBezTo>
                    <a:pt x="955" y="1925"/>
                    <a:pt x="951" y="1918"/>
                    <a:pt x="951" y="1913"/>
                  </a:cubicBezTo>
                  <a:cubicBezTo>
                    <a:pt x="944" y="1910"/>
                    <a:pt x="935" y="1895"/>
                    <a:pt x="944" y="1889"/>
                  </a:cubicBezTo>
                  <a:cubicBezTo>
                    <a:pt x="947" y="1888"/>
                    <a:pt x="967" y="1879"/>
                    <a:pt x="956" y="1871"/>
                  </a:cubicBezTo>
                  <a:cubicBezTo>
                    <a:pt x="950" y="1868"/>
                    <a:pt x="946" y="1870"/>
                    <a:pt x="946" y="1858"/>
                  </a:cubicBezTo>
                  <a:cubicBezTo>
                    <a:pt x="945" y="1852"/>
                    <a:pt x="952" y="1856"/>
                    <a:pt x="954" y="1852"/>
                  </a:cubicBezTo>
                  <a:cubicBezTo>
                    <a:pt x="957" y="1849"/>
                    <a:pt x="956" y="1842"/>
                    <a:pt x="955" y="1836"/>
                  </a:cubicBezTo>
                  <a:lnTo>
                    <a:pt x="955" y="1836"/>
                  </a:lnTo>
                  <a:lnTo>
                    <a:pt x="944" y="1838"/>
                  </a:lnTo>
                  <a:cubicBezTo>
                    <a:pt x="943" y="1842"/>
                    <a:pt x="941" y="1849"/>
                    <a:pt x="938" y="1850"/>
                  </a:cubicBezTo>
                  <a:cubicBezTo>
                    <a:pt x="938" y="1851"/>
                    <a:pt x="938" y="1851"/>
                    <a:pt x="937" y="1851"/>
                  </a:cubicBezTo>
                  <a:cubicBezTo>
                    <a:pt x="933" y="1851"/>
                    <a:pt x="932" y="1833"/>
                    <a:pt x="932" y="1830"/>
                  </a:cubicBezTo>
                  <a:cubicBezTo>
                    <a:pt x="930" y="1816"/>
                    <a:pt x="937" y="1823"/>
                    <a:pt x="940" y="1810"/>
                  </a:cubicBezTo>
                  <a:cubicBezTo>
                    <a:pt x="941" y="1808"/>
                    <a:pt x="944" y="1789"/>
                    <a:pt x="943" y="1787"/>
                  </a:cubicBezTo>
                  <a:cubicBezTo>
                    <a:pt x="937" y="1784"/>
                    <a:pt x="934" y="1790"/>
                    <a:pt x="931" y="1778"/>
                  </a:cubicBezTo>
                  <a:cubicBezTo>
                    <a:pt x="930" y="1772"/>
                    <a:pt x="932" y="1765"/>
                    <a:pt x="929" y="1762"/>
                  </a:cubicBezTo>
                  <a:cubicBezTo>
                    <a:pt x="920" y="1757"/>
                    <a:pt x="919" y="1718"/>
                    <a:pt x="918" y="1708"/>
                  </a:cubicBezTo>
                  <a:cubicBezTo>
                    <a:pt x="917" y="1698"/>
                    <a:pt x="920" y="1699"/>
                    <a:pt x="924" y="1695"/>
                  </a:cubicBezTo>
                  <a:cubicBezTo>
                    <a:pt x="929" y="1691"/>
                    <a:pt x="926" y="1676"/>
                    <a:pt x="925" y="1670"/>
                  </a:cubicBezTo>
                  <a:cubicBezTo>
                    <a:pt x="927" y="1663"/>
                    <a:pt x="927" y="1649"/>
                    <a:pt x="920" y="1646"/>
                  </a:cubicBezTo>
                  <a:cubicBezTo>
                    <a:pt x="915" y="1644"/>
                    <a:pt x="916" y="1639"/>
                    <a:pt x="916" y="1631"/>
                  </a:cubicBezTo>
                  <a:cubicBezTo>
                    <a:pt x="915" y="1627"/>
                    <a:pt x="910" y="1627"/>
                    <a:pt x="909" y="1620"/>
                  </a:cubicBezTo>
                  <a:cubicBezTo>
                    <a:pt x="906" y="1610"/>
                    <a:pt x="909" y="1603"/>
                    <a:pt x="908" y="1594"/>
                  </a:cubicBezTo>
                  <a:cubicBezTo>
                    <a:pt x="907" y="1584"/>
                    <a:pt x="889" y="1566"/>
                    <a:pt x="881" y="1566"/>
                  </a:cubicBezTo>
                  <a:cubicBezTo>
                    <a:pt x="880" y="1566"/>
                    <a:pt x="879" y="1567"/>
                    <a:pt x="878" y="1568"/>
                  </a:cubicBezTo>
                  <a:lnTo>
                    <a:pt x="878" y="1568"/>
                  </a:lnTo>
                  <a:cubicBezTo>
                    <a:pt x="878" y="1568"/>
                    <a:pt x="878" y="1568"/>
                    <a:pt x="878" y="1568"/>
                  </a:cubicBezTo>
                  <a:cubicBezTo>
                    <a:pt x="878" y="1568"/>
                    <a:pt x="878" y="1568"/>
                    <a:pt x="878" y="1568"/>
                  </a:cubicBezTo>
                  <a:cubicBezTo>
                    <a:pt x="878" y="1568"/>
                    <a:pt x="878" y="1568"/>
                    <a:pt x="878" y="1568"/>
                  </a:cubicBezTo>
                  <a:lnTo>
                    <a:pt x="878" y="1568"/>
                  </a:lnTo>
                  <a:cubicBezTo>
                    <a:pt x="878" y="1568"/>
                    <a:pt x="881" y="1579"/>
                    <a:pt x="881" y="1581"/>
                  </a:cubicBezTo>
                  <a:cubicBezTo>
                    <a:pt x="881" y="1587"/>
                    <a:pt x="880" y="1594"/>
                    <a:pt x="877" y="1600"/>
                  </a:cubicBezTo>
                  <a:cubicBezTo>
                    <a:pt x="875" y="1614"/>
                    <a:pt x="875" y="1629"/>
                    <a:pt x="877" y="1645"/>
                  </a:cubicBezTo>
                  <a:cubicBezTo>
                    <a:pt x="879" y="1656"/>
                    <a:pt x="891" y="1643"/>
                    <a:pt x="895" y="1658"/>
                  </a:cubicBezTo>
                  <a:cubicBezTo>
                    <a:pt x="897" y="1668"/>
                    <a:pt x="896" y="1675"/>
                    <a:pt x="893" y="1682"/>
                  </a:cubicBezTo>
                  <a:cubicBezTo>
                    <a:pt x="888" y="1683"/>
                    <a:pt x="887" y="1684"/>
                    <a:pt x="888" y="1691"/>
                  </a:cubicBezTo>
                  <a:cubicBezTo>
                    <a:pt x="889" y="1698"/>
                    <a:pt x="889" y="1699"/>
                    <a:pt x="890" y="1699"/>
                  </a:cubicBezTo>
                  <a:cubicBezTo>
                    <a:pt x="891" y="1699"/>
                    <a:pt x="892" y="1699"/>
                    <a:pt x="893" y="1699"/>
                  </a:cubicBezTo>
                  <a:cubicBezTo>
                    <a:pt x="894" y="1699"/>
                    <a:pt x="895" y="1699"/>
                    <a:pt x="896" y="1699"/>
                  </a:cubicBezTo>
                  <a:cubicBezTo>
                    <a:pt x="900" y="1701"/>
                    <a:pt x="903" y="1710"/>
                    <a:pt x="901" y="1714"/>
                  </a:cubicBezTo>
                  <a:cubicBezTo>
                    <a:pt x="899" y="1717"/>
                    <a:pt x="897" y="1717"/>
                    <a:pt x="895" y="1717"/>
                  </a:cubicBezTo>
                  <a:cubicBezTo>
                    <a:pt x="894" y="1717"/>
                    <a:pt x="892" y="1717"/>
                    <a:pt x="891" y="1717"/>
                  </a:cubicBezTo>
                  <a:cubicBezTo>
                    <a:pt x="888" y="1717"/>
                    <a:pt x="886" y="1718"/>
                    <a:pt x="887" y="1728"/>
                  </a:cubicBezTo>
                  <a:cubicBezTo>
                    <a:pt x="887" y="1734"/>
                    <a:pt x="895" y="1749"/>
                    <a:pt x="900" y="1749"/>
                  </a:cubicBezTo>
                  <a:cubicBezTo>
                    <a:pt x="902" y="1753"/>
                    <a:pt x="901" y="1758"/>
                    <a:pt x="902" y="1762"/>
                  </a:cubicBezTo>
                  <a:cubicBezTo>
                    <a:pt x="903" y="1766"/>
                    <a:pt x="917" y="1801"/>
                    <a:pt x="916" y="1803"/>
                  </a:cubicBezTo>
                  <a:cubicBezTo>
                    <a:pt x="915" y="1804"/>
                    <a:pt x="915" y="1804"/>
                    <a:pt x="914" y="1804"/>
                  </a:cubicBezTo>
                  <a:cubicBezTo>
                    <a:pt x="909" y="1804"/>
                    <a:pt x="898" y="1787"/>
                    <a:pt x="896" y="1787"/>
                  </a:cubicBezTo>
                  <a:cubicBezTo>
                    <a:pt x="896" y="1787"/>
                    <a:pt x="896" y="1787"/>
                    <a:pt x="896" y="1787"/>
                  </a:cubicBezTo>
                  <a:cubicBezTo>
                    <a:pt x="896" y="1787"/>
                    <a:pt x="896" y="1787"/>
                    <a:pt x="896" y="1787"/>
                  </a:cubicBezTo>
                  <a:cubicBezTo>
                    <a:pt x="899" y="1787"/>
                    <a:pt x="909" y="1830"/>
                    <a:pt x="912" y="1835"/>
                  </a:cubicBezTo>
                  <a:cubicBezTo>
                    <a:pt x="917" y="1842"/>
                    <a:pt x="917" y="1849"/>
                    <a:pt x="912" y="1857"/>
                  </a:cubicBezTo>
                  <a:cubicBezTo>
                    <a:pt x="904" y="1870"/>
                    <a:pt x="913" y="1869"/>
                    <a:pt x="913" y="1876"/>
                  </a:cubicBezTo>
                  <a:cubicBezTo>
                    <a:pt x="914" y="1886"/>
                    <a:pt x="915" y="1888"/>
                    <a:pt x="912" y="1895"/>
                  </a:cubicBezTo>
                  <a:cubicBezTo>
                    <a:pt x="910" y="1897"/>
                    <a:pt x="910" y="1899"/>
                    <a:pt x="911" y="1903"/>
                  </a:cubicBezTo>
                  <a:cubicBezTo>
                    <a:pt x="912" y="1907"/>
                    <a:pt x="915" y="1910"/>
                    <a:pt x="918" y="1910"/>
                  </a:cubicBezTo>
                  <a:cubicBezTo>
                    <a:pt x="919" y="1910"/>
                    <a:pt x="921" y="1909"/>
                    <a:pt x="922" y="1907"/>
                  </a:cubicBezTo>
                  <a:cubicBezTo>
                    <a:pt x="923" y="1906"/>
                    <a:pt x="925" y="1905"/>
                    <a:pt x="927" y="1905"/>
                  </a:cubicBezTo>
                  <a:cubicBezTo>
                    <a:pt x="930" y="1905"/>
                    <a:pt x="932" y="1907"/>
                    <a:pt x="930" y="1912"/>
                  </a:cubicBezTo>
                  <a:cubicBezTo>
                    <a:pt x="929" y="1921"/>
                    <a:pt x="922" y="1923"/>
                    <a:pt x="920" y="1932"/>
                  </a:cubicBezTo>
                  <a:cubicBezTo>
                    <a:pt x="919" y="1940"/>
                    <a:pt x="923" y="1950"/>
                    <a:pt x="926" y="1958"/>
                  </a:cubicBezTo>
                  <a:cubicBezTo>
                    <a:pt x="927" y="1964"/>
                    <a:pt x="927" y="1970"/>
                    <a:pt x="925" y="1976"/>
                  </a:cubicBezTo>
                  <a:cubicBezTo>
                    <a:pt x="924" y="1978"/>
                    <a:pt x="923" y="1980"/>
                    <a:pt x="923" y="1983"/>
                  </a:cubicBezTo>
                  <a:cubicBezTo>
                    <a:pt x="924" y="1993"/>
                    <a:pt x="929" y="1991"/>
                    <a:pt x="930" y="2001"/>
                  </a:cubicBezTo>
                  <a:cubicBezTo>
                    <a:pt x="930" y="2008"/>
                    <a:pt x="929" y="2014"/>
                    <a:pt x="928" y="2021"/>
                  </a:cubicBezTo>
                  <a:cubicBezTo>
                    <a:pt x="928" y="2037"/>
                    <a:pt x="931" y="2057"/>
                    <a:pt x="939" y="2070"/>
                  </a:cubicBezTo>
                  <a:cubicBezTo>
                    <a:pt x="944" y="2080"/>
                    <a:pt x="946" y="2083"/>
                    <a:pt x="937" y="2083"/>
                  </a:cubicBezTo>
                  <a:cubicBezTo>
                    <a:pt x="935" y="2081"/>
                    <a:pt x="934" y="2080"/>
                    <a:pt x="933" y="2080"/>
                  </a:cubicBezTo>
                  <a:cubicBezTo>
                    <a:pt x="931" y="2080"/>
                    <a:pt x="932" y="2087"/>
                    <a:pt x="932" y="2092"/>
                  </a:cubicBezTo>
                  <a:cubicBezTo>
                    <a:pt x="933" y="2101"/>
                    <a:pt x="933" y="2112"/>
                    <a:pt x="936" y="2120"/>
                  </a:cubicBezTo>
                  <a:cubicBezTo>
                    <a:pt x="938" y="2126"/>
                    <a:pt x="944" y="2131"/>
                    <a:pt x="941" y="2142"/>
                  </a:cubicBezTo>
                  <a:cubicBezTo>
                    <a:pt x="932" y="2142"/>
                    <a:pt x="936" y="2166"/>
                    <a:pt x="938" y="2172"/>
                  </a:cubicBezTo>
                  <a:cubicBezTo>
                    <a:pt x="940" y="2180"/>
                    <a:pt x="954" y="2191"/>
                    <a:pt x="951" y="2194"/>
                  </a:cubicBezTo>
                  <a:cubicBezTo>
                    <a:pt x="944" y="2203"/>
                    <a:pt x="941" y="2206"/>
                    <a:pt x="941" y="2221"/>
                  </a:cubicBezTo>
                  <a:cubicBezTo>
                    <a:pt x="941" y="2243"/>
                    <a:pt x="943" y="2267"/>
                    <a:pt x="946" y="2289"/>
                  </a:cubicBezTo>
                  <a:cubicBezTo>
                    <a:pt x="947" y="2297"/>
                    <a:pt x="949" y="2305"/>
                    <a:pt x="951" y="2313"/>
                  </a:cubicBezTo>
                  <a:cubicBezTo>
                    <a:pt x="952" y="2318"/>
                    <a:pt x="957" y="2322"/>
                    <a:pt x="957" y="2326"/>
                  </a:cubicBezTo>
                  <a:cubicBezTo>
                    <a:pt x="958" y="2332"/>
                    <a:pt x="950" y="2338"/>
                    <a:pt x="948" y="2343"/>
                  </a:cubicBezTo>
                  <a:cubicBezTo>
                    <a:pt x="945" y="2350"/>
                    <a:pt x="944" y="2358"/>
                    <a:pt x="944" y="2365"/>
                  </a:cubicBezTo>
                  <a:cubicBezTo>
                    <a:pt x="944" y="2375"/>
                    <a:pt x="945" y="2385"/>
                    <a:pt x="952" y="2385"/>
                  </a:cubicBezTo>
                  <a:cubicBezTo>
                    <a:pt x="952" y="2385"/>
                    <a:pt x="953" y="2385"/>
                    <a:pt x="953" y="2385"/>
                  </a:cubicBezTo>
                  <a:lnTo>
                    <a:pt x="953" y="2385"/>
                  </a:lnTo>
                  <a:cubicBezTo>
                    <a:pt x="948" y="2386"/>
                    <a:pt x="958" y="2407"/>
                    <a:pt x="959" y="2413"/>
                  </a:cubicBezTo>
                  <a:cubicBezTo>
                    <a:pt x="960" y="2416"/>
                    <a:pt x="951" y="2429"/>
                    <a:pt x="951" y="2435"/>
                  </a:cubicBezTo>
                  <a:cubicBezTo>
                    <a:pt x="949" y="2444"/>
                    <a:pt x="949" y="2455"/>
                    <a:pt x="951" y="2464"/>
                  </a:cubicBezTo>
                  <a:cubicBezTo>
                    <a:pt x="952" y="2468"/>
                    <a:pt x="955" y="2470"/>
                    <a:pt x="957" y="2470"/>
                  </a:cubicBezTo>
                  <a:cubicBezTo>
                    <a:pt x="960" y="2470"/>
                    <a:pt x="963" y="2468"/>
                    <a:pt x="965" y="2468"/>
                  </a:cubicBezTo>
                  <a:cubicBezTo>
                    <a:pt x="965" y="2472"/>
                    <a:pt x="966" y="2482"/>
                    <a:pt x="966" y="2485"/>
                  </a:cubicBezTo>
                  <a:cubicBezTo>
                    <a:pt x="965" y="2485"/>
                    <a:pt x="963" y="2485"/>
                    <a:pt x="961" y="2487"/>
                  </a:cubicBezTo>
                  <a:cubicBezTo>
                    <a:pt x="959" y="2489"/>
                    <a:pt x="961" y="2496"/>
                    <a:pt x="961" y="2500"/>
                  </a:cubicBezTo>
                  <a:cubicBezTo>
                    <a:pt x="961" y="2503"/>
                    <a:pt x="957" y="2505"/>
                    <a:pt x="956" y="2510"/>
                  </a:cubicBezTo>
                  <a:cubicBezTo>
                    <a:pt x="955" y="2516"/>
                    <a:pt x="955" y="2521"/>
                    <a:pt x="956" y="2527"/>
                  </a:cubicBezTo>
                  <a:cubicBezTo>
                    <a:pt x="958" y="2544"/>
                    <a:pt x="964" y="2551"/>
                    <a:pt x="970" y="2565"/>
                  </a:cubicBezTo>
                  <a:cubicBezTo>
                    <a:pt x="975" y="2576"/>
                    <a:pt x="974" y="2578"/>
                    <a:pt x="970" y="2578"/>
                  </a:cubicBezTo>
                  <a:cubicBezTo>
                    <a:pt x="968" y="2578"/>
                    <a:pt x="965" y="2578"/>
                    <a:pt x="962" y="2578"/>
                  </a:cubicBezTo>
                  <a:cubicBezTo>
                    <a:pt x="967" y="2578"/>
                    <a:pt x="963" y="2588"/>
                    <a:pt x="967" y="2593"/>
                  </a:cubicBezTo>
                  <a:cubicBezTo>
                    <a:pt x="968" y="2594"/>
                    <a:pt x="975" y="2594"/>
                    <a:pt x="975" y="2595"/>
                  </a:cubicBezTo>
                  <a:cubicBezTo>
                    <a:pt x="975" y="2603"/>
                    <a:pt x="966" y="2601"/>
                    <a:pt x="967" y="2608"/>
                  </a:cubicBezTo>
                  <a:cubicBezTo>
                    <a:pt x="967" y="2617"/>
                    <a:pt x="975" y="2623"/>
                    <a:pt x="977" y="2631"/>
                  </a:cubicBezTo>
                  <a:cubicBezTo>
                    <a:pt x="978" y="2637"/>
                    <a:pt x="978" y="2639"/>
                    <a:pt x="977" y="2639"/>
                  </a:cubicBezTo>
                  <a:cubicBezTo>
                    <a:pt x="976" y="2639"/>
                    <a:pt x="973" y="2635"/>
                    <a:pt x="971" y="2632"/>
                  </a:cubicBezTo>
                  <a:cubicBezTo>
                    <a:pt x="969" y="2629"/>
                    <a:pt x="966" y="2627"/>
                    <a:pt x="964" y="2627"/>
                  </a:cubicBezTo>
                  <a:cubicBezTo>
                    <a:pt x="961" y="2627"/>
                    <a:pt x="958" y="2631"/>
                    <a:pt x="959" y="2638"/>
                  </a:cubicBezTo>
                  <a:cubicBezTo>
                    <a:pt x="962" y="2649"/>
                    <a:pt x="969" y="2661"/>
                    <a:pt x="977" y="2661"/>
                  </a:cubicBezTo>
                  <a:cubicBezTo>
                    <a:pt x="956" y="2662"/>
                    <a:pt x="979" y="2737"/>
                    <a:pt x="964" y="2737"/>
                  </a:cubicBezTo>
                  <a:cubicBezTo>
                    <a:pt x="954" y="2752"/>
                    <a:pt x="967" y="2765"/>
                    <a:pt x="969" y="2781"/>
                  </a:cubicBezTo>
                  <a:cubicBezTo>
                    <a:pt x="971" y="2792"/>
                    <a:pt x="971" y="2805"/>
                    <a:pt x="971" y="2817"/>
                  </a:cubicBezTo>
                  <a:cubicBezTo>
                    <a:pt x="972" y="2833"/>
                    <a:pt x="977" y="2848"/>
                    <a:pt x="978" y="2863"/>
                  </a:cubicBezTo>
                  <a:cubicBezTo>
                    <a:pt x="978" y="2875"/>
                    <a:pt x="972" y="2878"/>
                    <a:pt x="972" y="2894"/>
                  </a:cubicBezTo>
                  <a:cubicBezTo>
                    <a:pt x="972" y="2899"/>
                    <a:pt x="972" y="2909"/>
                    <a:pt x="976" y="2912"/>
                  </a:cubicBezTo>
                  <a:cubicBezTo>
                    <a:pt x="978" y="2915"/>
                    <a:pt x="983" y="2913"/>
                    <a:pt x="982" y="2917"/>
                  </a:cubicBezTo>
                  <a:cubicBezTo>
                    <a:pt x="982" y="2929"/>
                    <a:pt x="971" y="2930"/>
                    <a:pt x="965" y="2930"/>
                  </a:cubicBezTo>
                  <a:cubicBezTo>
                    <a:pt x="977" y="2930"/>
                    <a:pt x="972" y="3029"/>
                    <a:pt x="972" y="3042"/>
                  </a:cubicBezTo>
                  <a:cubicBezTo>
                    <a:pt x="971" y="3056"/>
                    <a:pt x="966" y="3072"/>
                    <a:pt x="967" y="3085"/>
                  </a:cubicBezTo>
                  <a:cubicBezTo>
                    <a:pt x="967" y="3097"/>
                    <a:pt x="971" y="3110"/>
                    <a:pt x="974" y="3122"/>
                  </a:cubicBezTo>
                  <a:cubicBezTo>
                    <a:pt x="975" y="3124"/>
                    <a:pt x="984" y="3135"/>
                    <a:pt x="987" y="3135"/>
                  </a:cubicBezTo>
                  <a:cubicBezTo>
                    <a:pt x="988" y="3135"/>
                    <a:pt x="988" y="3134"/>
                    <a:pt x="988" y="3133"/>
                  </a:cubicBezTo>
                  <a:lnTo>
                    <a:pt x="988" y="3133"/>
                  </a:lnTo>
                  <a:cubicBezTo>
                    <a:pt x="988" y="3143"/>
                    <a:pt x="972" y="3136"/>
                    <a:pt x="977" y="3151"/>
                  </a:cubicBezTo>
                  <a:cubicBezTo>
                    <a:pt x="978" y="3153"/>
                    <a:pt x="986" y="3168"/>
                    <a:pt x="984" y="3171"/>
                  </a:cubicBezTo>
                  <a:cubicBezTo>
                    <a:pt x="984" y="3171"/>
                    <a:pt x="983" y="3172"/>
                    <a:pt x="983" y="3172"/>
                  </a:cubicBezTo>
                  <a:cubicBezTo>
                    <a:pt x="981" y="3172"/>
                    <a:pt x="975" y="3166"/>
                    <a:pt x="972" y="3166"/>
                  </a:cubicBezTo>
                  <a:cubicBezTo>
                    <a:pt x="971" y="3166"/>
                    <a:pt x="970" y="3167"/>
                    <a:pt x="971" y="3169"/>
                  </a:cubicBezTo>
                  <a:cubicBezTo>
                    <a:pt x="972" y="3180"/>
                    <a:pt x="977" y="3199"/>
                    <a:pt x="986" y="3199"/>
                  </a:cubicBezTo>
                  <a:cubicBezTo>
                    <a:pt x="987" y="3206"/>
                    <a:pt x="977" y="3214"/>
                    <a:pt x="974" y="3216"/>
                  </a:cubicBezTo>
                  <a:cubicBezTo>
                    <a:pt x="974" y="3219"/>
                    <a:pt x="966" y="3239"/>
                    <a:pt x="968" y="3240"/>
                  </a:cubicBezTo>
                  <a:cubicBezTo>
                    <a:pt x="972" y="3245"/>
                    <a:pt x="981" y="3243"/>
                    <a:pt x="982" y="3254"/>
                  </a:cubicBezTo>
                  <a:cubicBezTo>
                    <a:pt x="982" y="3263"/>
                    <a:pt x="979" y="3269"/>
                    <a:pt x="980" y="3280"/>
                  </a:cubicBezTo>
                  <a:cubicBezTo>
                    <a:pt x="981" y="3288"/>
                    <a:pt x="985" y="3290"/>
                    <a:pt x="985" y="3300"/>
                  </a:cubicBezTo>
                  <a:cubicBezTo>
                    <a:pt x="985" y="3312"/>
                    <a:pt x="978" y="3315"/>
                    <a:pt x="976" y="3328"/>
                  </a:cubicBezTo>
                  <a:cubicBezTo>
                    <a:pt x="975" y="3336"/>
                    <a:pt x="977" y="3350"/>
                    <a:pt x="984" y="3351"/>
                  </a:cubicBezTo>
                  <a:cubicBezTo>
                    <a:pt x="983" y="3353"/>
                    <a:pt x="973" y="3371"/>
                    <a:pt x="975" y="3371"/>
                  </a:cubicBezTo>
                  <a:cubicBezTo>
                    <a:pt x="975" y="3371"/>
                    <a:pt x="975" y="3371"/>
                    <a:pt x="975" y="3370"/>
                  </a:cubicBezTo>
                  <a:cubicBezTo>
                    <a:pt x="977" y="3370"/>
                    <a:pt x="982" y="3366"/>
                    <a:pt x="985" y="3366"/>
                  </a:cubicBezTo>
                  <a:cubicBezTo>
                    <a:pt x="987" y="3366"/>
                    <a:pt x="988" y="3368"/>
                    <a:pt x="987" y="3373"/>
                  </a:cubicBezTo>
                  <a:cubicBezTo>
                    <a:pt x="987" y="3381"/>
                    <a:pt x="983" y="3384"/>
                    <a:pt x="981" y="3391"/>
                  </a:cubicBezTo>
                  <a:cubicBezTo>
                    <a:pt x="978" y="3404"/>
                    <a:pt x="977" y="3428"/>
                    <a:pt x="986" y="3435"/>
                  </a:cubicBezTo>
                  <a:cubicBezTo>
                    <a:pt x="985" y="3435"/>
                    <a:pt x="985" y="3435"/>
                    <a:pt x="984" y="3435"/>
                  </a:cubicBezTo>
                  <a:cubicBezTo>
                    <a:pt x="979" y="3435"/>
                    <a:pt x="972" y="3455"/>
                    <a:pt x="972" y="3459"/>
                  </a:cubicBezTo>
                  <a:cubicBezTo>
                    <a:pt x="979" y="3460"/>
                    <a:pt x="978" y="3467"/>
                    <a:pt x="977" y="3476"/>
                  </a:cubicBezTo>
                  <a:cubicBezTo>
                    <a:pt x="977" y="3487"/>
                    <a:pt x="976" y="3482"/>
                    <a:pt x="981" y="3486"/>
                  </a:cubicBezTo>
                  <a:cubicBezTo>
                    <a:pt x="987" y="3491"/>
                    <a:pt x="977" y="3516"/>
                    <a:pt x="976" y="3523"/>
                  </a:cubicBezTo>
                  <a:cubicBezTo>
                    <a:pt x="975" y="3529"/>
                    <a:pt x="979" y="3530"/>
                    <a:pt x="980" y="3538"/>
                  </a:cubicBezTo>
                  <a:cubicBezTo>
                    <a:pt x="981" y="3549"/>
                    <a:pt x="980" y="3559"/>
                    <a:pt x="980" y="3570"/>
                  </a:cubicBezTo>
                  <a:cubicBezTo>
                    <a:pt x="980" y="3590"/>
                    <a:pt x="981" y="3600"/>
                    <a:pt x="993" y="3610"/>
                  </a:cubicBezTo>
                  <a:cubicBezTo>
                    <a:pt x="989" y="3607"/>
                    <a:pt x="985" y="3601"/>
                    <a:pt x="980" y="3601"/>
                  </a:cubicBezTo>
                  <a:cubicBezTo>
                    <a:pt x="980" y="3601"/>
                    <a:pt x="979" y="3601"/>
                    <a:pt x="979" y="3601"/>
                  </a:cubicBezTo>
                  <a:cubicBezTo>
                    <a:pt x="973" y="3603"/>
                    <a:pt x="979" y="3614"/>
                    <a:pt x="981" y="3617"/>
                  </a:cubicBezTo>
                  <a:cubicBezTo>
                    <a:pt x="992" y="3630"/>
                    <a:pt x="988" y="3638"/>
                    <a:pt x="976" y="3645"/>
                  </a:cubicBezTo>
                  <a:cubicBezTo>
                    <a:pt x="968" y="3651"/>
                    <a:pt x="998" y="3671"/>
                    <a:pt x="984" y="3671"/>
                  </a:cubicBezTo>
                  <a:cubicBezTo>
                    <a:pt x="984" y="3671"/>
                    <a:pt x="984" y="3671"/>
                    <a:pt x="983" y="3671"/>
                  </a:cubicBezTo>
                  <a:cubicBezTo>
                    <a:pt x="974" y="3671"/>
                    <a:pt x="974" y="3704"/>
                    <a:pt x="986" y="3704"/>
                  </a:cubicBezTo>
                  <a:cubicBezTo>
                    <a:pt x="981" y="3704"/>
                    <a:pt x="979" y="3709"/>
                    <a:pt x="975" y="3715"/>
                  </a:cubicBezTo>
                  <a:cubicBezTo>
                    <a:pt x="973" y="3719"/>
                    <a:pt x="977" y="3723"/>
                    <a:pt x="976" y="3728"/>
                  </a:cubicBezTo>
                  <a:cubicBezTo>
                    <a:pt x="976" y="3738"/>
                    <a:pt x="972" y="3742"/>
                    <a:pt x="972" y="3751"/>
                  </a:cubicBezTo>
                  <a:cubicBezTo>
                    <a:pt x="971" y="3761"/>
                    <a:pt x="975" y="3767"/>
                    <a:pt x="974" y="3775"/>
                  </a:cubicBezTo>
                  <a:cubicBezTo>
                    <a:pt x="974" y="3784"/>
                    <a:pt x="973" y="3793"/>
                    <a:pt x="972" y="3803"/>
                  </a:cubicBezTo>
                  <a:cubicBezTo>
                    <a:pt x="970" y="3817"/>
                    <a:pt x="965" y="3826"/>
                    <a:pt x="967" y="3841"/>
                  </a:cubicBezTo>
                  <a:cubicBezTo>
                    <a:pt x="968" y="3848"/>
                    <a:pt x="976" y="3856"/>
                    <a:pt x="976" y="3859"/>
                  </a:cubicBezTo>
                  <a:cubicBezTo>
                    <a:pt x="975" y="3864"/>
                    <a:pt x="965" y="3866"/>
                    <a:pt x="964" y="3872"/>
                  </a:cubicBezTo>
                  <a:cubicBezTo>
                    <a:pt x="960" y="3879"/>
                    <a:pt x="968" y="3884"/>
                    <a:pt x="971" y="3886"/>
                  </a:cubicBezTo>
                  <a:cubicBezTo>
                    <a:pt x="974" y="3888"/>
                    <a:pt x="989" y="3890"/>
                    <a:pt x="982" y="3900"/>
                  </a:cubicBezTo>
                  <a:cubicBezTo>
                    <a:pt x="977" y="3907"/>
                    <a:pt x="970" y="3910"/>
                    <a:pt x="966" y="3921"/>
                  </a:cubicBezTo>
                  <a:cubicBezTo>
                    <a:pt x="962" y="3936"/>
                    <a:pt x="984" y="3944"/>
                    <a:pt x="972" y="3957"/>
                  </a:cubicBezTo>
                  <a:cubicBezTo>
                    <a:pt x="965" y="3964"/>
                    <a:pt x="968" y="3995"/>
                    <a:pt x="968" y="4005"/>
                  </a:cubicBezTo>
                  <a:cubicBezTo>
                    <a:pt x="969" y="4016"/>
                    <a:pt x="972" y="4025"/>
                    <a:pt x="969" y="4036"/>
                  </a:cubicBezTo>
                  <a:cubicBezTo>
                    <a:pt x="968" y="4038"/>
                    <a:pt x="958" y="4060"/>
                    <a:pt x="959" y="4060"/>
                  </a:cubicBezTo>
                  <a:cubicBezTo>
                    <a:pt x="962" y="4059"/>
                    <a:pt x="964" y="4056"/>
                    <a:pt x="966" y="4056"/>
                  </a:cubicBezTo>
                  <a:cubicBezTo>
                    <a:pt x="967" y="4056"/>
                    <a:pt x="969" y="4057"/>
                    <a:pt x="970" y="4059"/>
                  </a:cubicBezTo>
                  <a:cubicBezTo>
                    <a:pt x="971" y="4064"/>
                    <a:pt x="971" y="4069"/>
                    <a:pt x="971" y="4074"/>
                  </a:cubicBezTo>
                  <a:cubicBezTo>
                    <a:pt x="970" y="4083"/>
                    <a:pt x="966" y="4099"/>
                    <a:pt x="958" y="4099"/>
                  </a:cubicBezTo>
                  <a:cubicBezTo>
                    <a:pt x="982" y="4100"/>
                    <a:pt x="954" y="4113"/>
                    <a:pt x="956" y="4127"/>
                  </a:cubicBezTo>
                  <a:cubicBezTo>
                    <a:pt x="958" y="4141"/>
                    <a:pt x="968" y="4142"/>
                    <a:pt x="969" y="4156"/>
                  </a:cubicBezTo>
                  <a:cubicBezTo>
                    <a:pt x="969" y="4161"/>
                    <a:pt x="963" y="4172"/>
                    <a:pt x="962" y="4176"/>
                  </a:cubicBezTo>
                  <a:cubicBezTo>
                    <a:pt x="957" y="4197"/>
                    <a:pt x="969" y="4189"/>
                    <a:pt x="965" y="4211"/>
                  </a:cubicBezTo>
                  <a:cubicBezTo>
                    <a:pt x="961" y="4225"/>
                    <a:pt x="959" y="4235"/>
                    <a:pt x="959" y="4250"/>
                  </a:cubicBezTo>
                  <a:cubicBezTo>
                    <a:pt x="959" y="4254"/>
                    <a:pt x="964" y="4267"/>
                    <a:pt x="964" y="4268"/>
                  </a:cubicBezTo>
                  <a:cubicBezTo>
                    <a:pt x="961" y="4290"/>
                    <a:pt x="940" y="4313"/>
                    <a:pt x="946" y="4336"/>
                  </a:cubicBezTo>
                  <a:cubicBezTo>
                    <a:pt x="950" y="4347"/>
                    <a:pt x="953" y="4337"/>
                    <a:pt x="952" y="4351"/>
                  </a:cubicBezTo>
                  <a:cubicBezTo>
                    <a:pt x="950" y="4354"/>
                    <a:pt x="947" y="4360"/>
                    <a:pt x="946" y="4366"/>
                  </a:cubicBezTo>
                  <a:cubicBezTo>
                    <a:pt x="945" y="4368"/>
                    <a:pt x="950" y="4368"/>
                    <a:pt x="951" y="4373"/>
                  </a:cubicBezTo>
                  <a:cubicBezTo>
                    <a:pt x="955" y="4400"/>
                    <a:pt x="931" y="4450"/>
                    <a:pt x="944" y="4475"/>
                  </a:cubicBezTo>
                  <a:lnTo>
                    <a:pt x="944" y="4475"/>
                  </a:lnTo>
                  <a:cubicBezTo>
                    <a:pt x="943" y="4475"/>
                    <a:pt x="943" y="4474"/>
                    <a:pt x="943" y="4474"/>
                  </a:cubicBezTo>
                  <a:lnTo>
                    <a:pt x="943" y="4474"/>
                  </a:lnTo>
                  <a:cubicBezTo>
                    <a:pt x="942" y="4474"/>
                    <a:pt x="943" y="4475"/>
                    <a:pt x="943" y="4477"/>
                  </a:cubicBezTo>
                  <a:lnTo>
                    <a:pt x="943" y="4477"/>
                  </a:lnTo>
                  <a:cubicBezTo>
                    <a:pt x="943" y="4476"/>
                    <a:pt x="944" y="4476"/>
                    <a:pt x="944" y="4476"/>
                  </a:cubicBezTo>
                  <a:lnTo>
                    <a:pt x="944" y="4476"/>
                  </a:lnTo>
                  <a:cubicBezTo>
                    <a:pt x="944" y="4476"/>
                    <a:pt x="944" y="4477"/>
                    <a:pt x="944" y="4477"/>
                  </a:cubicBezTo>
                  <a:cubicBezTo>
                    <a:pt x="944" y="4479"/>
                    <a:pt x="944" y="4479"/>
                    <a:pt x="944" y="4479"/>
                  </a:cubicBezTo>
                  <a:cubicBezTo>
                    <a:pt x="944" y="4479"/>
                    <a:pt x="943" y="4478"/>
                    <a:pt x="943" y="4477"/>
                  </a:cubicBezTo>
                  <a:lnTo>
                    <a:pt x="943" y="4477"/>
                  </a:lnTo>
                  <a:cubicBezTo>
                    <a:pt x="936" y="4479"/>
                    <a:pt x="933" y="4484"/>
                    <a:pt x="937" y="4492"/>
                  </a:cubicBezTo>
                  <a:lnTo>
                    <a:pt x="937" y="4492"/>
                  </a:lnTo>
                  <a:cubicBezTo>
                    <a:pt x="936" y="4491"/>
                    <a:pt x="934" y="4490"/>
                    <a:pt x="931" y="4490"/>
                  </a:cubicBezTo>
                  <a:cubicBezTo>
                    <a:pt x="922" y="4490"/>
                    <a:pt x="906" y="4493"/>
                    <a:pt x="896" y="4493"/>
                  </a:cubicBezTo>
                  <a:cubicBezTo>
                    <a:pt x="891" y="4493"/>
                    <a:pt x="888" y="4493"/>
                    <a:pt x="886" y="4492"/>
                  </a:cubicBezTo>
                  <a:cubicBezTo>
                    <a:pt x="884" y="4490"/>
                    <a:pt x="883" y="4490"/>
                    <a:pt x="882" y="4490"/>
                  </a:cubicBezTo>
                  <a:cubicBezTo>
                    <a:pt x="879" y="4490"/>
                    <a:pt x="877" y="4493"/>
                    <a:pt x="873" y="4496"/>
                  </a:cubicBezTo>
                  <a:cubicBezTo>
                    <a:pt x="866" y="4500"/>
                    <a:pt x="857" y="4501"/>
                    <a:pt x="850" y="4505"/>
                  </a:cubicBezTo>
                  <a:cubicBezTo>
                    <a:pt x="816" y="4519"/>
                    <a:pt x="770" y="4531"/>
                    <a:pt x="739" y="4537"/>
                  </a:cubicBezTo>
                  <a:cubicBezTo>
                    <a:pt x="736" y="4537"/>
                    <a:pt x="732" y="4538"/>
                    <a:pt x="728" y="4538"/>
                  </a:cubicBezTo>
                  <a:cubicBezTo>
                    <a:pt x="723" y="4538"/>
                    <a:pt x="719" y="4536"/>
                    <a:pt x="719" y="4528"/>
                  </a:cubicBezTo>
                  <a:cubicBezTo>
                    <a:pt x="717" y="4521"/>
                    <a:pt x="712" y="4515"/>
                    <a:pt x="703" y="4515"/>
                  </a:cubicBezTo>
                  <a:cubicBezTo>
                    <a:pt x="701" y="4515"/>
                    <a:pt x="700" y="4515"/>
                    <a:pt x="698" y="4515"/>
                  </a:cubicBezTo>
                  <a:cubicBezTo>
                    <a:pt x="698" y="4515"/>
                    <a:pt x="695" y="4516"/>
                    <a:pt x="692" y="4516"/>
                  </a:cubicBezTo>
                  <a:cubicBezTo>
                    <a:pt x="687" y="4516"/>
                    <a:pt x="681" y="4515"/>
                    <a:pt x="683" y="4512"/>
                  </a:cubicBezTo>
                  <a:cubicBezTo>
                    <a:pt x="687" y="4506"/>
                    <a:pt x="690" y="4500"/>
                    <a:pt x="696" y="4499"/>
                  </a:cubicBezTo>
                  <a:cubicBezTo>
                    <a:pt x="697" y="4498"/>
                    <a:pt x="723" y="4481"/>
                    <a:pt x="722" y="4480"/>
                  </a:cubicBezTo>
                  <a:cubicBezTo>
                    <a:pt x="719" y="4478"/>
                    <a:pt x="718" y="4481"/>
                    <a:pt x="715" y="4476"/>
                  </a:cubicBezTo>
                  <a:cubicBezTo>
                    <a:pt x="711" y="4471"/>
                    <a:pt x="708" y="4464"/>
                    <a:pt x="706" y="4458"/>
                  </a:cubicBezTo>
                  <a:cubicBezTo>
                    <a:pt x="703" y="4450"/>
                    <a:pt x="697" y="4435"/>
                    <a:pt x="704" y="4432"/>
                  </a:cubicBezTo>
                  <a:lnTo>
                    <a:pt x="704" y="4432"/>
                  </a:lnTo>
                  <a:cubicBezTo>
                    <a:pt x="703" y="4433"/>
                    <a:pt x="702" y="4433"/>
                    <a:pt x="701" y="4433"/>
                  </a:cubicBezTo>
                  <a:cubicBezTo>
                    <a:pt x="691" y="4433"/>
                    <a:pt x="693" y="4415"/>
                    <a:pt x="681" y="4415"/>
                  </a:cubicBezTo>
                  <a:cubicBezTo>
                    <a:pt x="674" y="4415"/>
                    <a:pt x="659" y="4413"/>
                    <a:pt x="665" y="4397"/>
                  </a:cubicBezTo>
                  <a:cubicBezTo>
                    <a:pt x="668" y="4390"/>
                    <a:pt x="675" y="4391"/>
                    <a:pt x="676" y="4382"/>
                  </a:cubicBezTo>
                  <a:cubicBezTo>
                    <a:pt x="676" y="4375"/>
                    <a:pt x="674" y="4367"/>
                    <a:pt x="668" y="4367"/>
                  </a:cubicBezTo>
                  <a:cubicBezTo>
                    <a:pt x="661" y="4366"/>
                    <a:pt x="662" y="4363"/>
                    <a:pt x="659" y="4354"/>
                  </a:cubicBezTo>
                  <a:cubicBezTo>
                    <a:pt x="657" y="4348"/>
                    <a:pt x="662" y="4350"/>
                    <a:pt x="663" y="4347"/>
                  </a:cubicBezTo>
                  <a:cubicBezTo>
                    <a:pt x="671" y="4337"/>
                    <a:pt x="641" y="4320"/>
                    <a:pt x="646" y="4302"/>
                  </a:cubicBezTo>
                  <a:cubicBezTo>
                    <a:pt x="642" y="4292"/>
                    <a:pt x="623" y="4284"/>
                    <a:pt x="625" y="4279"/>
                  </a:cubicBezTo>
                  <a:cubicBezTo>
                    <a:pt x="626" y="4278"/>
                    <a:pt x="634" y="4270"/>
                    <a:pt x="632" y="4267"/>
                  </a:cubicBezTo>
                  <a:cubicBezTo>
                    <a:pt x="630" y="4265"/>
                    <a:pt x="628" y="4265"/>
                    <a:pt x="627" y="4265"/>
                  </a:cubicBezTo>
                  <a:cubicBezTo>
                    <a:pt x="626" y="4265"/>
                    <a:pt x="625" y="4265"/>
                    <a:pt x="624" y="4265"/>
                  </a:cubicBezTo>
                  <a:cubicBezTo>
                    <a:pt x="621" y="4265"/>
                    <a:pt x="619" y="4264"/>
                    <a:pt x="617" y="4262"/>
                  </a:cubicBezTo>
                  <a:cubicBezTo>
                    <a:pt x="617" y="4262"/>
                    <a:pt x="630" y="4246"/>
                    <a:pt x="630" y="4246"/>
                  </a:cubicBezTo>
                  <a:cubicBezTo>
                    <a:pt x="620" y="4243"/>
                    <a:pt x="611" y="4234"/>
                    <a:pt x="611" y="4217"/>
                  </a:cubicBezTo>
                  <a:cubicBezTo>
                    <a:pt x="611" y="4209"/>
                    <a:pt x="609" y="4199"/>
                    <a:pt x="607" y="4191"/>
                  </a:cubicBezTo>
                  <a:cubicBezTo>
                    <a:pt x="605" y="4189"/>
                    <a:pt x="602" y="4185"/>
                    <a:pt x="600" y="4185"/>
                  </a:cubicBezTo>
                  <a:cubicBezTo>
                    <a:pt x="600" y="4185"/>
                    <a:pt x="600" y="4186"/>
                    <a:pt x="600" y="4189"/>
                  </a:cubicBezTo>
                  <a:lnTo>
                    <a:pt x="594" y="4169"/>
                  </a:lnTo>
                  <a:cubicBezTo>
                    <a:pt x="592" y="4164"/>
                    <a:pt x="592" y="4162"/>
                    <a:pt x="591" y="4162"/>
                  </a:cubicBezTo>
                  <a:cubicBezTo>
                    <a:pt x="591" y="4162"/>
                    <a:pt x="590" y="4163"/>
                    <a:pt x="590" y="4163"/>
                  </a:cubicBezTo>
                  <a:cubicBezTo>
                    <a:pt x="589" y="4163"/>
                    <a:pt x="588" y="4163"/>
                    <a:pt x="586" y="4161"/>
                  </a:cubicBezTo>
                  <a:cubicBezTo>
                    <a:pt x="582" y="4158"/>
                    <a:pt x="581" y="4134"/>
                    <a:pt x="579" y="4128"/>
                  </a:cubicBezTo>
                  <a:cubicBezTo>
                    <a:pt x="579" y="4120"/>
                    <a:pt x="575" y="4104"/>
                    <a:pt x="569" y="4099"/>
                  </a:cubicBezTo>
                  <a:cubicBezTo>
                    <a:pt x="564" y="4094"/>
                    <a:pt x="554" y="4102"/>
                    <a:pt x="559" y="4084"/>
                  </a:cubicBezTo>
                  <a:cubicBezTo>
                    <a:pt x="563" y="4078"/>
                    <a:pt x="563" y="4063"/>
                    <a:pt x="559" y="4063"/>
                  </a:cubicBezTo>
                  <a:cubicBezTo>
                    <a:pt x="558" y="4063"/>
                    <a:pt x="556" y="4065"/>
                    <a:pt x="554" y="4067"/>
                  </a:cubicBezTo>
                  <a:cubicBezTo>
                    <a:pt x="553" y="4068"/>
                    <a:pt x="551" y="4068"/>
                    <a:pt x="550" y="4068"/>
                  </a:cubicBezTo>
                  <a:cubicBezTo>
                    <a:pt x="542" y="4068"/>
                    <a:pt x="538" y="4058"/>
                    <a:pt x="540" y="4047"/>
                  </a:cubicBezTo>
                  <a:cubicBezTo>
                    <a:pt x="543" y="4038"/>
                    <a:pt x="551" y="4036"/>
                    <a:pt x="541" y="4022"/>
                  </a:cubicBezTo>
                  <a:cubicBezTo>
                    <a:pt x="540" y="4020"/>
                    <a:pt x="521" y="4003"/>
                    <a:pt x="523" y="4001"/>
                  </a:cubicBezTo>
                  <a:cubicBezTo>
                    <a:pt x="523" y="4001"/>
                    <a:pt x="523" y="4001"/>
                    <a:pt x="523" y="4001"/>
                  </a:cubicBezTo>
                  <a:cubicBezTo>
                    <a:pt x="525" y="4001"/>
                    <a:pt x="531" y="4007"/>
                    <a:pt x="534" y="4007"/>
                  </a:cubicBezTo>
                  <a:cubicBezTo>
                    <a:pt x="536" y="4007"/>
                    <a:pt x="536" y="4006"/>
                    <a:pt x="537" y="4004"/>
                  </a:cubicBezTo>
                  <a:cubicBezTo>
                    <a:pt x="538" y="3997"/>
                    <a:pt x="524" y="3984"/>
                    <a:pt x="521" y="3981"/>
                  </a:cubicBezTo>
                  <a:cubicBezTo>
                    <a:pt x="518" y="3971"/>
                    <a:pt x="514" y="3961"/>
                    <a:pt x="516" y="3951"/>
                  </a:cubicBezTo>
                  <a:cubicBezTo>
                    <a:pt x="517" y="3942"/>
                    <a:pt x="517" y="3936"/>
                    <a:pt x="514" y="3927"/>
                  </a:cubicBezTo>
                  <a:cubicBezTo>
                    <a:pt x="511" y="3915"/>
                    <a:pt x="507" y="3905"/>
                    <a:pt x="502" y="3895"/>
                  </a:cubicBezTo>
                  <a:cubicBezTo>
                    <a:pt x="496" y="3886"/>
                    <a:pt x="487" y="3883"/>
                    <a:pt x="491" y="3874"/>
                  </a:cubicBezTo>
                  <a:cubicBezTo>
                    <a:pt x="497" y="3865"/>
                    <a:pt x="494" y="3851"/>
                    <a:pt x="489" y="3839"/>
                  </a:cubicBezTo>
                  <a:cubicBezTo>
                    <a:pt x="487" y="3836"/>
                    <a:pt x="485" y="3835"/>
                    <a:pt x="482" y="3835"/>
                  </a:cubicBezTo>
                  <a:cubicBezTo>
                    <a:pt x="480" y="3835"/>
                    <a:pt x="477" y="3836"/>
                    <a:pt x="474" y="3837"/>
                  </a:cubicBezTo>
                  <a:cubicBezTo>
                    <a:pt x="490" y="3832"/>
                    <a:pt x="476" y="3800"/>
                    <a:pt x="466" y="3792"/>
                  </a:cubicBezTo>
                  <a:cubicBezTo>
                    <a:pt x="461" y="3788"/>
                    <a:pt x="457" y="3776"/>
                    <a:pt x="462" y="3771"/>
                  </a:cubicBezTo>
                  <a:cubicBezTo>
                    <a:pt x="462" y="3771"/>
                    <a:pt x="463" y="3770"/>
                    <a:pt x="463" y="3770"/>
                  </a:cubicBezTo>
                  <a:cubicBezTo>
                    <a:pt x="465" y="3770"/>
                    <a:pt x="467" y="3773"/>
                    <a:pt x="468" y="3773"/>
                  </a:cubicBezTo>
                  <a:cubicBezTo>
                    <a:pt x="469" y="3773"/>
                    <a:pt x="470" y="3772"/>
                    <a:pt x="470" y="3770"/>
                  </a:cubicBezTo>
                  <a:cubicBezTo>
                    <a:pt x="472" y="3765"/>
                    <a:pt x="466" y="3761"/>
                    <a:pt x="463" y="3757"/>
                  </a:cubicBezTo>
                  <a:cubicBezTo>
                    <a:pt x="458" y="3749"/>
                    <a:pt x="455" y="3737"/>
                    <a:pt x="457" y="3728"/>
                  </a:cubicBezTo>
                  <a:cubicBezTo>
                    <a:pt x="467" y="3726"/>
                    <a:pt x="449" y="3714"/>
                    <a:pt x="447" y="3709"/>
                  </a:cubicBezTo>
                  <a:cubicBezTo>
                    <a:pt x="442" y="3697"/>
                    <a:pt x="442" y="3680"/>
                    <a:pt x="433" y="3670"/>
                  </a:cubicBezTo>
                  <a:cubicBezTo>
                    <a:pt x="426" y="3661"/>
                    <a:pt x="422" y="3645"/>
                    <a:pt x="421" y="3634"/>
                  </a:cubicBezTo>
                  <a:cubicBezTo>
                    <a:pt x="419" y="3620"/>
                    <a:pt x="418" y="3597"/>
                    <a:pt x="407" y="3587"/>
                  </a:cubicBezTo>
                  <a:cubicBezTo>
                    <a:pt x="404" y="3583"/>
                    <a:pt x="410" y="3575"/>
                    <a:pt x="411" y="3570"/>
                  </a:cubicBezTo>
                  <a:cubicBezTo>
                    <a:pt x="411" y="3562"/>
                    <a:pt x="405" y="3560"/>
                    <a:pt x="402" y="3551"/>
                  </a:cubicBezTo>
                  <a:cubicBezTo>
                    <a:pt x="400" y="3541"/>
                    <a:pt x="398" y="3530"/>
                    <a:pt x="394" y="3521"/>
                  </a:cubicBezTo>
                  <a:cubicBezTo>
                    <a:pt x="390" y="3510"/>
                    <a:pt x="385" y="3515"/>
                    <a:pt x="387" y="3501"/>
                  </a:cubicBezTo>
                  <a:cubicBezTo>
                    <a:pt x="388" y="3490"/>
                    <a:pt x="390" y="3464"/>
                    <a:pt x="376" y="3464"/>
                  </a:cubicBezTo>
                  <a:cubicBezTo>
                    <a:pt x="375" y="3464"/>
                    <a:pt x="374" y="3464"/>
                    <a:pt x="373" y="3465"/>
                  </a:cubicBezTo>
                  <a:cubicBezTo>
                    <a:pt x="390" y="3460"/>
                    <a:pt x="368" y="3397"/>
                    <a:pt x="358" y="3385"/>
                  </a:cubicBezTo>
                  <a:cubicBezTo>
                    <a:pt x="349" y="3376"/>
                    <a:pt x="373" y="3355"/>
                    <a:pt x="353" y="3344"/>
                  </a:cubicBezTo>
                  <a:cubicBezTo>
                    <a:pt x="345" y="3340"/>
                    <a:pt x="335" y="3340"/>
                    <a:pt x="340" y="3325"/>
                  </a:cubicBezTo>
                  <a:cubicBezTo>
                    <a:pt x="339" y="3322"/>
                    <a:pt x="333" y="3299"/>
                    <a:pt x="332" y="3298"/>
                  </a:cubicBezTo>
                  <a:lnTo>
                    <a:pt x="332" y="3298"/>
                  </a:lnTo>
                  <a:cubicBezTo>
                    <a:pt x="333" y="3298"/>
                    <a:pt x="335" y="3300"/>
                    <a:pt x="337" y="3300"/>
                  </a:cubicBezTo>
                  <a:cubicBezTo>
                    <a:pt x="337" y="3300"/>
                    <a:pt x="338" y="3300"/>
                    <a:pt x="339" y="3298"/>
                  </a:cubicBezTo>
                  <a:cubicBezTo>
                    <a:pt x="339" y="3292"/>
                    <a:pt x="336" y="3285"/>
                    <a:pt x="334" y="3280"/>
                  </a:cubicBezTo>
                  <a:cubicBezTo>
                    <a:pt x="332" y="3265"/>
                    <a:pt x="334" y="3246"/>
                    <a:pt x="330" y="3233"/>
                  </a:cubicBezTo>
                  <a:cubicBezTo>
                    <a:pt x="329" y="3243"/>
                    <a:pt x="321" y="3251"/>
                    <a:pt x="313" y="3251"/>
                  </a:cubicBezTo>
                  <a:cubicBezTo>
                    <a:pt x="310" y="3251"/>
                    <a:pt x="307" y="3250"/>
                    <a:pt x="304" y="3247"/>
                  </a:cubicBezTo>
                  <a:cubicBezTo>
                    <a:pt x="302" y="3239"/>
                    <a:pt x="306" y="3238"/>
                    <a:pt x="310" y="3238"/>
                  </a:cubicBezTo>
                  <a:cubicBezTo>
                    <a:pt x="313" y="3238"/>
                    <a:pt x="317" y="3239"/>
                    <a:pt x="318" y="3239"/>
                  </a:cubicBezTo>
                  <a:cubicBezTo>
                    <a:pt x="325" y="3239"/>
                    <a:pt x="316" y="3221"/>
                    <a:pt x="315" y="3215"/>
                  </a:cubicBezTo>
                  <a:cubicBezTo>
                    <a:pt x="315" y="3209"/>
                    <a:pt x="322" y="3196"/>
                    <a:pt x="318" y="3194"/>
                  </a:cubicBezTo>
                  <a:cubicBezTo>
                    <a:pt x="315" y="3191"/>
                    <a:pt x="309" y="3191"/>
                    <a:pt x="309" y="3181"/>
                  </a:cubicBezTo>
                  <a:cubicBezTo>
                    <a:pt x="309" y="3167"/>
                    <a:pt x="313" y="3157"/>
                    <a:pt x="310" y="3143"/>
                  </a:cubicBezTo>
                  <a:lnTo>
                    <a:pt x="310" y="3143"/>
                  </a:lnTo>
                  <a:cubicBezTo>
                    <a:pt x="309" y="3143"/>
                    <a:pt x="309" y="3144"/>
                    <a:pt x="309" y="3144"/>
                  </a:cubicBezTo>
                  <a:cubicBezTo>
                    <a:pt x="304" y="3144"/>
                    <a:pt x="294" y="3091"/>
                    <a:pt x="290" y="3086"/>
                  </a:cubicBezTo>
                  <a:cubicBezTo>
                    <a:pt x="290" y="3085"/>
                    <a:pt x="290" y="3085"/>
                    <a:pt x="289" y="3085"/>
                  </a:cubicBezTo>
                  <a:cubicBezTo>
                    <a:pt x="287" y="3085"/>
                    <a:pt x="283" y="3089"/>
                    <a:pt x="279" y="3089"/>
                  </a:cubicBezTo>
                  <a:cubicBezTo>
                    <a:pt x="278" y="3089"/>
                    <a:pt x="277" y="3088"/>
                    <a:pt x="276" y="3087"/>
                  </a:cubicBezTo>
                  <a:cubicBezTo>
                    <a:pt x="269" y="3078"/>
                    <a:pt x="284" y="3071"/>
                    <a:pt x="286" y="3071"/>
                  </a:cubicBezTo>
                  <a:cubicBezTo>
                    <a:pt x="283" y="3071"/>
                    <a:pt x="275" y="3067"/>
                    <a:pt x="277" y="3060"/>
                  </a:cubicBezTo>
                  <a:cubicBezTo>
                    <a:pt x="279" y="3053"/>
                    <a:pt x="286" y="3055"/>
                    <a:pt x="287" y="3049"/>
                  </a:cubicBezTo>
                  <a:cubicBezTo>
                    <a:pt x="288" y="3045"/>
                    <a:pt x="271" y="3042"/>
                    <a:pt x="270" y="3031"/>
                  </a:cubicBezTo>
                  <a:cubicBezTo>
                    <a:pt x="270" y="3028"/>
                    <a:pt x="279" y="3010"/>
                    <a:pt x="275" y="3010"/>
                  </a:cubicBezTo>
                  <a:lnTo>
                    <a:pt x="275" y="3010"/>
                  </a:lnTo>
                  <a:cubicBezTo>
                    <a:pt x="274" y="3010"/>
                    <a:pt x="274" y="3010"/>
                    <a:pt x="274" y="3010"/>
                  </a:cubicBezTo>
                  <a:cubicBezTo>
                    <a:pt x="272" y="3010"/>
                    <a:pt x="270" y="3014"/>
                    <a:pt x="268" y="3014"/>
                  </a:cubicBezTo>
                  <a:cubicBezTo>
                    <a:pt x="267" y="3014"/>
                    <a:pt x="266" y="3013"/>
                    <a:pt x="264" y="3011"/>
                  </a:cubicBezTo>
                  <a:cubicBezTo>
                    <a:pt x="263" y="3008"/>
                    <a:pt x="262" y="3005"/>
                    <a:pt x="263" y="3002"/>
                  </a:cubicBezTo>
                  <a:cubicBezTo>
                    <a:pt x="265" y="2994"/>
                    <a:pt x="277" y="3001"/>
                    <a:pt x="277" y="2991"/>
                  </a:cubicBezTo>
                  <a:cubicBezTo>
                    <a:pt x="276" y="2984"/>
                    <a:pt x="274" y="2974"/>
                    <a:pt x="271" y="2968"/>
                  </a:cubicBezTo>
                  <a:cubicBezTo>
                    <a:pt x="270" y="2965"/>
                    <a:pt x="266" y="2964"/>
                    <a:pt x="265" y="2963"/>
                  </a:cubicBezTo>
                  <a:cubicBezTo>
                    <a:pt x="263" y="2950"/>
                    <a:pt x="261" y="2936"/>
                    <a:pt x="257" y="2924"/>
                  </a:cubicBezTo>
                  <a:cubicBezTo>
                    <a:pt x="255" y="2917"/>
                    <a:pt x="252" y="2912"/>
                    <a:pt x="250" y="2912"/>
                  </a:cubicBezTo>
                  <a:cubicBezTo>
                    <a:pt x="248" y="2912"/>
                    <a:pt x="247" y="2916"/>
                    <a:pt x="247" y="2924"/>
                  </a:cubicBezTo>
                  <a:cubicBezTo>
                    <a:pt x="244" y="2913"/>
                    <a:pt x="242" y="2901"/>
                    <a:pt x="246" y="2890"/>
                  </a:cubicBezTo>
                  <a:cubicBezTo>
                    <a:pt x="249" y="2882"/>
                    <a:pt x="255" y="2869"/>
                    <a:pt x="248" y="2859"/>
                  </a:cubicBezTo>
                  <a:cubicBezTo>
                    <a:pt x="242" y="2852"/>
                    <a:pt x="239" y="2852"/>
                    <a:pt x="236" y="2841"/>
                  </a:cubicBezTo>
                  <a:cubicBezTo>
                    <a:pt x="235" y="2837"/>
                    <a:pt x="235" y="2828"/>
                    <a:pt x="233" y="2825"/>
                  </a:cubicBezTo>
                  <a:cubicBezTo>
                    <a:pt x="233" y="2825"/>
                    <a:pt x="232" y="2825"/>
                    <a:pt x="231" y="2825"/>
                  </a:cubicBezTo>
                  <a:cubicBezTo>
                    <a:pt x="230" y="2825"/>
                    <a:pt x="229" y="2825"/>
                    <a:pt x="228" y="2823"/>
                  </a:cubicBezTo>
                  <a:cubicBezTo>
                    <a:pt x="222" y="2814"/>
                    <a:pt x="223" y="2798"/>
                    <a:pt x="219" y="2786"/>
                  </a:cubicBezTo>
                  <a:cubicBezTo>
                    <a:pt x="214" y="2776"/>
                    <a:pt x="207" y="2768"/>
                    <a:pt x="213" y="2758"/>
                  </a:cubicBezTo>
                  <a:cubicBezTo>
                    <a:pt x="215" y="2753"/>
                    <a:pt x="210" y="2729"/>
                    <a:pt x="206" y="2724"/>
                  </a:cubicBezTo>
                  <a:cubicBezTo>
                    <a:pt x="205" y="2724"/>
                    <a:pt x="205" y="2724"/>
                    <a:pt x="204" y="2724"/>
                  </a:cubicBezTo>
                  <a:cubicBezTo>
                    <a:pt x="200" y="2724"/>
                    <a:pt x="200" y="2738"/>
                    <a:pt x="200" y="2742"/>
                  </a:cubicBezTo>
                  <a:lnTo>
                    <a:pt x="200" y="2742"/>
                  </a:lnTo>
                  <a:cubicBezTo>
                    <a:pt x="199" y="2734"/>
                    <a:pt x="196" y="2725"/>
                    <a:pt x="198" y="2717"/>
                  </a:cubicBezTo>
                  <a:cubicBezTo>
                    <a:pt x="199" y="2710"/>
                    <a:pt x="203" y="2706"/>
                    <a:pt x="203" y="2697"/>
                  </a:cubicBezTo>
                  <a:cubicBezTo>
                    <a:pt x="203" y="2684"/>
                    <a:pt x="194" y="2681"/>
                    <a:pt x="196" y="2668"/>
                  </a:cubicBezTo>
                  <a:cubicBezTo>
                    <a:pt x="197" y="2662"/>
                    <a:pt x="210" y="2645"/>
                    <a:pt x="199" y="2643"/>
                  </a:cubicBezTo>
                  <a:cubicBezTo>
                    <a:pt x="192" y="2643"/>
                    <a:pt x="180" y="2642"/>
                    <a:pt x="186" y="2627"/>
                  </a:cubicBezTo>
                  <a:cubicBezTo>
                    <a:pt x="188" y="2618"/>
                    <a:pt x="193" y="2617"/>
                    <a:pt x="193" y="2606"/>
                  </a:cubicBezTo>
                  <a:cubicBezTo>
                    <a:pt x="194" y="2602"/>
                    <a:pt x="192" y="2574"/>
                    <a:pt x="187" y="2573"/>
                  </a:cubicBezTo>
                  <a:cubicBezTo>
                    <a:pt x="185" y="2573"/>
                    <a:pt x="180" y="2578"/>
                    <a:pt x="176" y="2578"/>
                  </a:cubicBezTo>
                  <a:cubicBezTo>
                    <a:pt x="173" y="2578"/>
                    <a:pt x="171" y="2576"/>
                    <a:pt x="171" y="2570"/>
                  </a:cubicBezTo>
                  <a:cubicBezTo>
                    <a:pt x="171" y="2558"/>
                    <a:pt x="180" y="2565"/>
                    <a:pt x="184" y="2560"/>
                  </a:cubicBezTo>
                  <a:cubicBezTo>
                    <a:pt x="183" y="2560"/>
                    <a:pt x="172" y="2551"/>
                    <a:pt x="170" y="2549"/>
                  </a:cubicBezTo>
                  <a:cubicBezTo>
                    <a:pt x="164" y="2542"/>
                    <a:pt x="167" y="2539"/>
                    <a:pt x="170" y="2535"/>
                  </a:cubicBezTo>
                  <a:cubicBezTo>
                    <a:pt x="175" y="2528"/>
                    <a:pt x="176" y="2501"/>
                    <a:pt x="172" y="2491"/>
                  </a:cubicBezTo>
                  <a:cubicBezTo>
                    <a:pt x="170" y="2488"/>
                    <a:pt x="168" y="2487"/>
                    <a:pt x="165" y="2487"/>
                  </a:cubicBezTo>
                  <a:cubicBezTo>
                    <a:pt x="160" y="2487"/>
                    <a:pt x="153" y="2491"/>
                    <a:pt x="151" y="2491"/>
                  </a:cubicBezTo>
                  <a:cubicBezTo>
                    <a:pt x="150" y="2491"/>
                    <a:pt x="149" y="2491"/>
                    <a:pt x="149" y="2490"/>
                  </a:cubicBezTo>
                  <a:cubicBezTo>
                    <a:pt x="147" y="2482"/>
                    <a:pt x="153" y="2481"/>
                    <a:pt x="155" y="2476"/>
                  </a:cubicBezTo>
                  <a:cubicBezTo>
                    <a:pt x="158" y="2469"/>
                    <a:pt x="158" y="2461"/>
                    <a:pt x="158" y="2453"/>
                  </a:cubicBezTo>
                  <a:cubicBezTo>
                    <a:pt x="157" y="2441"/>
                    <a:pt x="166" y="2419"/>
                    <a:pt x="162" y="2411"/>
                  </a:cubicBezTo>
                  <a:cubicBezTo>
                    <a:pt x="160" y="2407"/>
                    <a:pt x="149" y="2401"/>
                    <a:pt x="153" y="2397"/>
                  </a:cubicBezTo>
                  <a:cubicBezTo>
                    <a:pt x="155" y="2393"/>
                    <a:pt x="158" y="2393"/>
                    <a:pt x="158" y="2385"/>
                  </a:cubicBezTo>
                  <a:cubicBezTo>
                    <a:pt x="156" y="2367"/>
                    <a:pt x="139" y="2362"/>
                    <a:pt x="135" y="2345"/>
                  </a:cubicBezTo>
                  <a:cubicBezTo>
                    <a:pt x="132" y="2328"/>
                    <a:pt x="149" y="2317"/>
                    <a:pt x="147" y="2304"/>
                  </a:cubicBezTo>
                  <a:cubicBezTo>
                    <a:pt x="147" y="2303"/>
                    <a:pt x="147" y="2303"/>
                    <a:pt x="146" y="2303"/>
                  </a:cubicBezTo>
                  <a:cubicBezTo>
                    <a:pt x="144" y="2303"/>
                    <a:pt x="139" y="2308"/>
                    <a:pt x="139" y="2310"/>
                  </a:cubicBezTo>
                  <a:cubicBezTo>
                    <a:pt x="138" y="2298"/>
                    <a:pt x="146" y="2296"/>
                    <a:pt x="145" y="2287"/>
                  </a:cubicBezTo>
                  <a:cubicBezTo>
                    <a:pt x="142" y="2275"/>
                    <a:pt x="138" y="2266"/>
                    <a:pt x="136" y="2254"/>
                  </a:cubicBezTo>
                  <a:lnTo>
                    <a:pt x="136" y="2254"/>
                  </a:lnTo>
                  <a:cubicBezTo>
                    <a:pt x="136" y="2255"/>
                    <a:pt x="136" y="2255"/>
                    <a:pt x="136" y="2255"/>
                  </a:cubicBezTo>
                  <a:cubicBezTo>
                    <a:pt x="136" y="2255"/>
                    <a:pt x="134" y="2244"/>
                    <a:pt x="132" y="2241"/>
                  </a:cubicBezTo>
                  <a:cubicBezTo>
                    <a:pt x="126" y="2235"/>
                    <a:pt x="128" y="2231"/>
                    <a:pt x="128" y="2224"/>
                  </a:cubicBezTo>
                  <a:cubicBezTo>
                    <a:pt x="130" y="2212"/>
                    <a:pt x="127" y="2195"/>
                    <a:pt x="122" y="2184"/>
                  </a:cubicBezTo>
                  <a:cubicBezTo>
                    <a:pt x="120" y="2179"/>
                    <a:pt x="106" y="2165"/>
                    <a:pt x="111" y="2164"/>
                  </a:cubicBezTo>
                  <a:cubicBezTo>
                    <a:pt x="121" y="2161"/>
                    <a:pt x="132" y="2160"/>
                    <a:pt x="119" y="2143"/>
                  </a:cubicBezTo>
                  <a:cubicBezTo>
                    <a:pt x="116" y="2138"/>
                    <a:pt x="111" y="2134"/>
                    <a:pt x="107" y="2129"/>
                  </a:cubicBezTo>
                  <a:lnTo>
                    <a:pt x="107" y="2129"/>
                  </a:lnTo>
                  <a:cubicBezTo>
                    <a:pt x="109" y="2130"/>
                    <a:pt x="111" y="2130"/>
                    <a:pt x="113" y="2130"/>
                  </a:cubicBezTo>
                  <a:cubicBezTo>
                    <a:pt x="113" y="2130"/>
                    <a:pt x="114" y="2130"/>
                    <a:pt x="114" y="2130"/>
                  </a:cubicBezTo>
                  <a:cubicBezTo>
                    <a:pt x="114" y="2124"/>
                    <a:pt x="113" y="2113"/>
                    <a:pt x="108" y="2113"/>
                  </a:cubicBezTo>
                  <a:cubicBezTo>
                    <a:pt x="108" y="2113"/>
                    <a:pt x="107" y="2113"/>
                    <a:pt x="107" y="2113"/>
                  </a:cubicBezTo>
                  <a:cubicBezTo>
                    <a:pt x="106" y="2113"/>
                    <a:pt x="103" y="2118"/>
                    <a:pt x="102" y="2121"/>
                  </a:cubicBezTo>
                  <a:lnTo>
                    <a:pt x="102" y="2121"/>
                  </a:lnTo>
                  <a:cubicBezTo>
                    <a:pt x="100" y="2116"/>
                    <a:pt x="99" y="2110"/>
                    <a:pt x="102" y="2104"/>
                  </a:cubicBezTo>
                  <a:cubicBezTo>
                    <a:pt x="106" y="2094"/>
                    <a:pt x="113" y="2086"/>
                    <a:pt x="113" y="2075"/>
                  </a:cubicBezTo>
                  <a:cubicBezTo>
                    <a:pt x="114" y="2063"/>
                    <a:pt x="109" y="2062"/>
                    <a:pt x="108" y="2054"/>
                  </a:cubicBezTo>
                  <a:cubicBezTo>
                    <a:pt x="107" y="2047"/>
                    <a:pt x="115" y="2040"/>
                    <a:pt x="114" y="2030"/>
                  </a:cubicBezTo>
                  <a:cubicBezTo>
                    <a:pt x="114" y="2028"/>
                    <a:pt x="108" y="2027"/>
                    <a:pt x="107" y="2025"/>
                  </a:cubicBezTo>
                  <a:cubicBezTo>
                    <a:pt x="98" y="2012"/>
                    <a:pt x="115" y="2000"/>
                    <a:pt x="114" y="1989"/>
                  </a:cubicBezTo>
                  <a:lnTo>
                    <a:pt x="114" y="1989"/>
                  </a:lnTo>
                  <a:cubicBezTo>
                    <a:pt x="114" y="1992"/>
                    <a:pt x="110" y="1994"/>
                    <a:pt x="105" y="1994"/>
                  </a:cubicBezTo>
                  <a:cubicBezTo>
                    <a:pt x="99" y="1994"/>
                    <a:pt x="94" y="1990"/>
                    <a:pt x="98" y="1979"/>
                  </a:cubicBezTo>
                  <a:cubicBezTo>
                    <a:pt x="103" y="1966"/>
                    <a:pt x="104" y="1970"/>
                    <a:pt x="102" y="1953"/>
                  </a:cubicBezTo>
                  <a:cubicBezTo>
                    <a:pt x="104" y="1946"/>
                    <a:pt x="104" y="1945"/>
                    <a:pt x="110" y="1945"/>
                  </a:cubicBezTo>
                  <a:lnTo>
                    <a:pt x="110" y="1945"/>
                  </a:lnTo>
                  <a:cubicBezTo>
                    <a:pt x="95" y="1944"/>
                    <a:pt x="102" y="1904"/>
                    <a:pt x="90" y="1904"/>
                  </a:cubicBezTo>
                  <a:cubicBezTo>
                    <a:pt x="89" y="1904"/>
                    <a:pt x="89" y="1904"/>
                    <a:pt x="89" y="1904"/>
                  </a:cubicBezTo>
                  <a:lnTo>
                    <a:pt x="89" y="1904"/>
                  </a:lnTo>
                  <a:cubicBezTo>
                    <a:pt x="97" y="1903"/>
                    <a:pt x="92" y="1874"/>
                    <a:pt x="91" y="1866"/>
                  </a:cubicBezTo>
                  <a:cubicBezTo>
                    <a:pt x="90" y="1859"/>
                    <a:pt x="89" y="1852"/>
                    <a:pt x="85" y="1846"/>
                  </a:cubicBezTo>
                  <a:cubicBezTo>
                    <a:pt x="85" y="1846"/>
                    <a:pt x="76" y="1840"/>
                    <a:pt x="77" y="1838"/>
                  </a:cubicBezTo>
                  <a:cubicBezTo>
                    <a:pt x="79" y="1836"/>
                    <a:pt x="82" y="1836"/>
                    <a:pt x="86" y="1836"/>
                  </a:cubicBezTo>
                  <a:cubicBezTo>
                    <a:pt x="90" y="1836"/>
                    <a:pt x="94" y="1836"/>
                    <a:pt x="97" y="1836"/>
                  </a:cubicBezTo>
                  <a:cubicBezTo>
                    <a:pt x="91" y="1830"/>
                    <a:pt x="89" y="1822"/>
                    <a:pt x="83" y="1821"/>
                  </a:cubicBezTo>
                  <a:cubicBezTo>
                    <a:pt x="76" y="1820"/>
                    <a:pt x="67" y="1819"/>
                    <a:pt x="66" y="1805"/>
                  </a:cubicBezTo>
                  <a:lnTo>
                    <a:pt x="66" y="1805"/>
                  </a:lnTo>
                  <a:cubicBezTo>
                    <a:pt x="68" y="1805"/>
                    <a:pt x="74" y="1806"/>
                    <a:pt x="79" y="1806"/>
                  </a:cubicBezTo>
                  <a:cubicBezTo>
                    <a:pt x="82" y="1806"/>
                    <a:pt x="85" y="1806"/>
                    <a:pt x="85" y="1804"/>
                  </a:cubicBezTo>
                  <a:cubicBezTo>
                    <a:pt x="88" y="1797"/>
                    <a:pt x="79" y="1789"/>
                    <a:pt x="76" y="1787"/>
                  </a:cubicBezTo>
                  <a:cubicBezTo>
                    <a:pt x="76" y="1780"/>
                    <a:pt x="76" y="1774"/>
                    <a:pt x="77" y="1768"/>
                  </a:cubicBezTo>
                  <a:cubicBezTo>
                    <a:pt x="78" y="1764"/>
                    <a:pt x="84" y="1758"/>
                    <a:pt x="84" y="1753"/>
                  </a:cubicBezTo>
                  <a:cubicBezTo>
                    <a:pt x="83" y="1745"/>
                    <a:pt x="70" y="1745"/>
                    <a:pt x="70" y="1739"/>
                  </a:cubicBezTo>
                  <a:cubicBezTo>
                    <a:pt x="70" y="1738"/>
                    <a:pt x="75" y="1732"/>
                    <a:pt x="76" y="1730"/>
                  </a:cubicBezTo>
                  <a:cubicBezTo>
                    <a:pt x="77" y="1725"/>
                    <a:pt x="77" y="1720"/>
                    <a:pt x="77" y="1716"/>
                  </a:cubicBezTo>
                  <a:cubicBezTo>
                    <a:pt x="77" y="1704"/>
                    <a:pt x="72" y="1695"/>
                    <a:pt x="70" y="1684"/>
                  </a:cubicBezTo>
                  <a:cubicBezTo>
                    <a:pt x="69" y="1673"/>
                    <a:pt x="76" y="1670"/>
                    <a:pt x="72" y="1662"/>
                  </a:cubicBezTo>
                  <a:cubicBezTo>
                    <a:pt x="70" y="1657"/>
                    <a:pt x="68" y="1654"/>
                    <a:pt x="65" y="1654"/>
                  </a:cubicBezTo>
                  <a:lnTo>
                    <a:pt x="65" y="1654"/>
                  </a:lnTo>
                  <a:cubicBezTo>
                    <a:pt x="74" y="1653"/>
                    <a:pt x="78" y="1652"/>
                    <a:pt x="77" y="1636"/>
                  </a:cubicBezTo>
                  <a:lnTo>
                    <a:pt x="71" y="1636"/>
                  </a:lnTo>
                  <a:cubicBezTo>
                    <a:pt x="70" y="1626"/>
                    <a:pt x="72" y="1589"/>
                    <a:pt x="66" y="1583"/>
                  </a:cubicBezTo>
                  <a:cubicBezTo>
                    <a:pt x="66" y="1583"/>
                    <a:pt x="60" y="1587"/>
                    <a:pt x="56" y="1587"/>
                  </a:cubicBezTo>
                  <a:cubicBezTo>
                    <a:pt x="55" y="1587"/>
                    <a:pt x="54" y="1586"/>
                    <a:pt x="54" y="1583"/>
                  </a:cubicBezTo>
                  <a:cubicBezTo>
                    <a:pt x="55" y="1576"/>
                    <a:pt x="61" y="1567"/>
                    <a:pt x="63" y="1559"/>
                  </a:cubicBezTo>
                  <a:cubicBezTo>
                    <a:pt x="67" y="1539"/>
                    <a:pt x="69" y="1516"/>
                    <a:pt x="67" y="1496"/>
                  </a:cubicBezTo>
                  <a:cubicBezTo>
                    <a:pt x="65" y="1484"/>
                    <a:pt x="59" y="1478"/>
                    <a:pt x="58" y="1467"/>
                  </a:cubicBezTo>
                  <a:cubicBezTo>
                    <a:pt x="57" y="1449"/>
                    <a:pt x="53" y="1450"/>
                    <a:pt x="44" y="1444"/>
                  </a:cubicBezTo>
                  <a:lnTo>
                    <a:pt x="44" y="1444"/>
                  </a:lnTo>
                  <a:cubicBezTo>
                    <a:pt x="44" y="1444"/>
                    <a:pt x="44" y="1444"/>
                    <a:pt x="45" y="1444"/>
                  </a:cubicBezTo>
                  <a:cubicBezTo>
                    <a:pt x="48" y="1444"/>
                    <a:pt x="65" y="1419"/>
                    <a:pt x="56" y="1415"/>
                  </a:cubicBezTo>
                  <a:cubicBezTo>
                    <a:pt x="55" y="1415"/>
                    <a:pt x="55" y="1415"/>
                    <a:pt x="55" y="1415"/>
                  </a:cubicBezTo>
                  <a:cubicBezTo>
                    <a:pt x="49" y="1415"/>
                    <a:pt x="40" y="1439"/>
                    <a:pt x="34" y="1439"/>
                  </a:cubicBezTo>
                  <a:cubicBezTo>
                    <a:pt x="34" y="1439"/>
                    <a:pt x="33" y="1439"/>
                    <a:pt x="33" y="1439"/>
                  </a:cubicBezTo>
                  <a:cubicBezTo>
                    <a:pt x="33" y="1439"/>
                    <a:pt x="43" y="1416"/>
                    <a:pt x="43" y="1415"/>
                  </a:cubicBezTo>
                  <a:cubicBezTo>
                    <a:pt x="50" y="1406"/>
                    <a:pt x="56" y="1394"/>
                    <a:pt x="65" y="1394"/>
                  </a:cubicBezTo>
                  <a:cubicBezTo>
                    <a:pt x="51" y="1394"/>
                    <a:pt x="57" y="1371"/>
                    <a:pt x="50" y="1360"/>
                  </a:cubicBezTo>
                  <a:cubicBezTo>
                    <a:pt x="49" y="1349"/>
                    <a:pt x="50" y="1346"/>
                    <a:pt x="53" y="1346"/>
                  </a:cubicBezTo>
                  <a:cubicBezTo>
                    <a:pt x="55" y="1346"/>
                    <a:pt x="56" y="1346"/>
                    <a:pt x="58" y="1347"/>
                  </a:cubicBezTo>
                  <a:cubicBezTo>
                    <a:pt x="59" y="1347"/>
                    <a:pt x="59" y="1347"/>
                    <a:pt x="59" y="1347"/>
                  </a:cubicBezTo>
                  <a:cubicBezTo>
                    <a:pt x="65" y="1347"/>
                    <a:pt x="63" y="1335"/>
                    <a:pt x="68" y="1335"/>
                  </a:cubicBezTo>
                  <a:lnTo>
                    <a:pt x="43" y="1335"/>
                  </a:lnTo>
                  <a:cubicBezTo>
                    <a:pt x="43" y="1320"/>
                    <a:pt x="62" y="1316"/>
                    <a:pt x="61" y="1314"/>
                  </a:cubicBezTo>
                  <a:cubicBezTo>
                    <a:pt x="57" y="1305"/>
                    <a:pt x="44" y="1291"/>
                    <a:pt x="51" y="1279"/>
                  </a:cubicBezTo>
                  <a:cubicBezTo>
                    <a:pt x="56" y="1271"/>
                    <a:pt x="68" y="1234"/>
                    <a:pt x="56" y="1227"/>
                  </a:cubicBezTo>
                  <a:cubicBezTo>
                    <a:pt x="50" y="1223"/>
                    <a:pt x="56" y="1202"/>
                    <a:pt x="50" y="1194"/>
                  </a:cubicBezTo>
                  <a:cubicBezTo>
                    <a:pt x="40" y="1180"/>
                    <a:pt x="59" y="1179"/>
                    <a:pt x="61" y="1169"/>
                  </a:cubicBezTo>
                  <a:cubicBezTo>
                    <a:pt x="63" y="1160"/>
                    <a:pt x="54" y="1154"/>
                    <a:pt x="55" y="1145"/>
                  </a:cubicBezTo>
                  <a:cubicBezTo>
                    <a:pt x="55" y="1138"/>
                    <a:pt x="56" y="1136"/>
                    <a:pt x="58" y="1136"/>
                  </a:cubicBezTo>
                  <a:cubicBezTo>
                    <a:pt x="59" y="1136"/>
                    <a:pt x="61" y="1137"/>
                    <a:pt x="63" y="1138"/>
                  </a:cubicBezTo>
                  <a:cubicBezTo>
                    <a:pt x="64" y="1138"/>
                    <a:pt x="64" y="1138"/>
                    <a:pt x="64" y="1138"/>
                  </a:cubicBezTo>
                  <a:cubicBezTo>
                    <a:pt x="69" y="1138"/>
                    <a:pt x="63" y="1122"/>
                    <a:pt x="63" y="1120"/>
                  </a:cubicBezTo>
                  <a:cubicBezTo>
                    <a:pt x="59" y="1114"/>
                    <a:pt x="62" y="1112"/>
                    <a:pt x="63" y="1108"/>
                  </a:cubicBezTo>
                  <a:cubicBezTo>
                    <a:pt x="66" y="1094"/>
                    <a:pt x="33" y="1107"/>
                    <a:pt x="52" y="1091"/>
                  </a:cubicBezTo>
                  <a:cubicBezTo>
                    <a:pt x="63" y="1082"/>
                    <a:pt x="63" y="1064"/>
                    <a:pt x="54" y="1053"/>
                  </a:cubicBezTo>
                  <a:cubicBezTo>
                    <a:pt x="45" y="1041"/>
                    <a:pt x="43" y="1032"/>
                    <a:pt x="58" y="1024"/>
                  </a:cubicBezTo>
                  <a:cubicBezTo>
                    <a:pt x="67" y="1020"/>
                    <a:pt x="51" y="990"/>
                    <a:pt x="61" y="983"/>
                  </a:cubicBezTo>
                  <a:lnTo>
                    <a:pt x="61" y="983"/>
                  </a:lnTo>
                  <a:cubicBezTo>
                    <a:pt x="60" y="984"/>
                    <a:pt x="60" y="984"/>
                    <a:pt x="59" y="984"/>
                  </a:cubicBezTo>
                  <a:cubicBezTo>
                    <a:pt x="53" y="984"/>
                    <a:pt x="42" y="955"/>
                    <a:pt x="49" y="955"/>
                  </a:cubicBezTo>
                  <a:cubicBezTo>
                    <a:pt x="50" y="955"/>
                    <a:pt x="52" y="956"/>
                    <a:pt x="55" y="958"/>
                  </a:cubicBezTo>
                  <a:cubicBezTo>
                    <a:pt x="55" y="958"/>
                    <a:pt x="55" y="958"/>
                    <a:pt x="56" y="958"/>
                  </a:cubicBezTo>
                  <a:cubicBezTo>
                    <a:pt x="71" y="958"/>
                    <a:pt x="58" y="939"/>
                    <a:pt x="58" y="927"/>
                  </a:cubicBezTo>
                  <a:cubicBezTo>
                    <a:pt x="57" y="920"/>
                    <a:pt x="57" y="909"/>
                    <a:pt x="61" y="902"/>
                  </a:cubicBezTo>
                  <a:cubicBezTo>
                    <a:pt x="63" y="898"/>
                    <a:pt x="65" y="900"/>
                    <a:pt x="66" y="894"/>
                  </a:cubicBezTo>
                  <a:cubicBezTo>
                    <a:pt x="67" y="885"/>
                    <a:pt x="65" y="858"/>
                    <a:pt x="57" y="858"/>
                  </a:cubicBezTo>
                  <a:cubicBezTo>
                    <a:pt x="59" y="858"/>
                    <a:pt x="61" y="858"/>
                    <a:pt x="63" y="858"/>
                  </a:cubicBezTo>
                  <a:cubicBezTo>
                    <a:pt x="68" y="858"/>
                    <a:pt x="71" y="856"/>
                    <a:pt x="71" y="848"/>
                  </a:cubicBezTo>
                  <a:cubicBezTo>
                    <a:pt x="72" y="840"/>
                    <a:pt x="63" y="828"/>
                    <a:pt x="69" y="824"/>
                  </a:cubicBezTo>
                  <a:lnTo>
                    <a:pt x="69" y="824"/>
                  </a:lnTo>
                  <a:cubicBezTo>
                    <a:pt x="69" y="824"/>
                    <a:pt x="69" y="824"/>
                    <a:pt x="69" y="824"/>
                  </a:cubicBezTo>
                  <a:cubicBezTo>
                    <a:pt x="69" y="824"/>
                    <a:pt x="68" y="816"/>
                    <a:pt x="65" y="816"/>
                  </a:cubicBezTo>
                  <a:cubicBezTo>
                    <a:pt x="62" y="816"/>
                    <a:pt x="65" y="809"/>
                    <a:pt x="66" y="806"/>
                  </a:cubicBezTo>
                  <a:cubicBezTo>
                    <a:pt x="70" y="794"/>
                    <a:pt x="79" y="775"/>
                    <a:pt x="62" y="774"/>
                  </a:cubicBezTo>
                  <a:lnTo>
                    <a:pt x="62" y="774"/>
                  </a:lnTo>
                  <a:cubicBezTo>
                    <a:pt x="62" y="774"/>
                    <a:pt x="64" y="774"/>
                    <a:pt x="65" y="774"/>
                  </a:cubicBezTo>
                  <a:cubicBezTo>
                    <a:pt x="70" y="774"/>
                    <a:pt x="77" y="773"/>
                    <a:pt x="73" y="765"/>
                  </a:cubicBezTo>
                  <a:cubicBezTo>
                    <a:pt x="69" y="756"/>
                    <a:pt x="67" y="758"/>
                    <a:pt x="68" y="746"/>
                  </a:cubicBezTo>
                  <a:lnTo>
                    <a:pt x="68" y="746"/>
                  </a:lnTo>
                  <a:cubicBezTo>
                    <a:pt x="68" y="749"/>
                    <a:pt x="70" y="751"/>
                    <a:pt x="73" y="751"/>
                  </a:cubicBezTo>
                  <a:cubicBezTo>
                    <a:pt x="76" y="751"/>
                    <a:pt x="80" y="748"/>
                    <a:pt x="81" y="742"/>
                  </a:cubicBezTo>
                  <a:cubicBezTo>
                    <a:pt x="83" y="734"/>
                    <a:pt x="83" y="726"/>
                    <a:pt x="82" y="718"/>
                  </a:cubicBezTo>
                  <a:cubicBezTo>
                    <a:pt x="80" y="701"/>
                    <a:pt x="77" y="700"/>
                    <a:pt x="68" y="699"/>
                  </a:cubicBezTo>
                  <a:cubicBezTo>
                    <a:pt x="70" y="684"/>
                    <a:pt x="71" y="687"/>
                    <a:pt x="78" y="683"/>
                  </a:cubicBezTo>
                  <a:cubicBezTo>
                    <a:pt x="78" y="683"/>
                    <a:pt x="70" y="674"/>
                    <a:pt x="67" y="673"/>
                  </a:cubicBezTo>
                  <a:lnTo>
                    <a:pt x="67" y="673"/>
                  </a:lnTo>
                  <a:cubicBezTo>
                    <a:pt x="68" y="673"/>
                    <a:pt x="70" y="673"/>
                    <a:pt x="71" y="673"/>
                  </a:cubicBezTo>
                  <a:cubicBezTo>
                    <a:pt x="79" y="673"/>
                    <a:pt x="86" y="671"/>
                    <a:pt x="93" y="668"/>
                  </a:cubicBezTo>
                  <a:cubicBezTo>
                    <a:pt x="89" y="659"/>
                    <a:pt x="85" y="652"/>
                    <a:pt x="80" y="645"/>
                  </a:cubicBezTo>
                  <a:cubicBezTo>
                    <a:pt x="71" y="633"/>
                    <a:pt x="77" y="617"/>
                    <a:pt x="81" y="603"/>
                  </a:cubicBezTo>
                  <a:cubicBezTo>
                    <a:pt x="84" y="596"/>
                    <a:pt x="91" y="569"/>
                    <a:pt x="83" y="566"/>
                  </a:cubicBezTo>
                  <a:cubicBezTo>
                    <a:pt x="76" y="563"/>
                    <a:pt x="67" y="563"/>
                    <a:pt x="60" y="562"/>
                  </a:cubicBezTo>
                  <a:cubicBezTo>
                    <a:pt x="60" y="556"/>
                    <a:pt x="64" y="555"/>
                    <a:pt x="68" y="555"/>
                  </a:cubicBezTo>
                  <a:cubicBezTo>
                    <a:pt x="72" y="555"/>
                    <a:pt x="77" y="556"/>
                    <a:pt x="79" y="556"/>
                  </a:cubicBezTo>
                  <a:cubicBezTo>
                    <a:pt x="73" y="555"/>
                    <a:pt x="85" y="541"/>
                    <a:pt x="90" y="541"/>
                  </a:cubicBezTo>
                  <a:cubicBezTo>
                    <a:pt x="90" y="541"/>
                    <a:pt x="90" y="541"/>
                    <a:pt x="91" y="541"/>
                  </a:cubicBezTo>
                  <a:cubicBezTo>
                    <a:pt x="92" y="542"/>
                    <a:pt x="93" y="542"/>
                    <a:pt x="95" y="542"/>
                  </a:cubicBezTo>
                  <a:cubicBezTo>
                    <a:pt x="99" y="542"/>
                    <a:pt x="102" y="541"/>
                    <a:pt x="103" y="534"/>
                  </a:cubicBezTo>
                  <a:lnTo>
                    <a:pt x="78" y="531"/>
                  </a:lnTo>
                  <a:lnTo>
                    <a:pt x="78" y="531"/>
                  </a:lnTo>
                  <a:cubicBezTo>
                    <a:pt x="79" y="531"/>
                    <a:pt x="79" y="531"/>
                    <a:pt x="79" y="531"/>
                  </a:cubicBezTo>
                  <a:cubicBezTo>
                    <a:pt x="92" y="531"/>
                    <a:pt x="99" y="489"/>
                    <a:pt x="102" y="476"/>
                  </a:cubicBezTo>
                  <a:lnTo>
                    <a:pt x="102" y="476"/>
                  </a:lnTo>
                  <a:cubicBezTo>
                    <a:pt x="101" y="482"/>
                    <a:pt x="97" y="483"/>
                    <a:pt x="94" y="483"/>
                  </a:cubicBezTo>
                  <a:cubicBezTo>
                    <a:pt x="93" y="483"/>
                    <a:pt x="91" y="482"/>
                    <a:pt x="90" y="482"/>
                  </a:cubicBezTo>
                  <a:cubicBezTo>
                    <a:pt x="93" y="466"/>
                    <a:pt x="116" y="461"/>
                    <a:pt x="107" y="443"/>
                  </a:cubicBezTo>
                  <a:cubicBezTo>
                    <a:pt x="105" y="441"/>
                    <a:pt x="97" y="424"/>
                    <a:pt x="105" y="423"/>
                  </a:cubicBezTo>
                  <a:lnTo>
                    <a:pt x="105" y="423"/>
                  </a:lnTo>
                  <a:cubicBezTo>
                    <a:pt x="106" y="423"/>
                    <a:pt x="112" y="430"/>
                    <a:pt x="116" y="430"/>
                  </a:cubicBezTo>
                  <a:cubicBezTo>
                    <a:pt x="117" y="430"/>
                    <a:pt x="118" y="429"/>
                    <a:pt x="118" y="425"/>
                  </a:cubicBezTo>
                  <a:cubicBezTo>
                    <a:pt x="119" y="412"/>
                    <a:pt x="113" y="407"/>
                    <a:pt x="118" y="391"/>
                  </a:cubicBezTo>
                  <a:cubicBezTo>
                    <a:pt x="122" y="379"/>
                    <a:pt x="128" y="370"/>
                    <a:pt x="130" y="357"/>
                  </a:cubicBezTo>
                  <a:cubicBezTo>
                    <a:pt x="131" y="348"/>
                    <a:pt x="127" y="339"/>
                    <a:pt x="123" y="339"/>
                  </a:cubicBezTo>
                  <a:cubicBezTo>
                    <a:pt x="121" y="339"/>
                    <a:pt x="119" y="341"/>
                    <a:pt x="118" y="346"/>
                  </a:cubicBezTo>
                  <a:lnTo>
                    <a:pt x="118" y="346"/>
                  </a:lnTo>
                  <a:cubicBezTo>
                    <a:pt x="119" y="339"/>
                    <a:pt x="120" y="330"/>
                    <a:pt x="123" y="322"/>
                  </a:cubicBezTo>
                  <a:cubicBezTo>
                    <a:pt x="125" y="314"/>
                    <a:pt x="131" y="313"/>
                    <a:pt x="134" y="307"/>
                  </a:cubicBezTo>
                  <a:cubicBezTo>
                    <a:pt x="137" y="303"/>
                    <a:pt x="136" y="298"/>
                    <a:pt x="136" y="294"/>
                  </a:cubicBezTo>
                  <a:cubicBezTo>
                    <a:pt x="135" y="285"/>
                    <a:pt x="131" y="287"/>
                    <a:pt x="125" y="285"/>
                  </a:cubicBezTo>
                  <a:lnTo>
                    <a:pt x="125" y="285"/>
                  </a:lnTo>
                  <a:cubicBezTo>
                    <a:pt x="126" y="289"/>
                    <a:pt x="125" y="292"/>
                    <a:pt x="123" y="292"/>
                  </a:cubicBezTo>
                  <a:cubicBezTo>
                    <a:pt x="122" y="292"/>
                    <a:pt x="121" y="291"/>
                    <a:pt x="120" y="289"/>
                  </a:cubicBezTo>
                  <a:cubicBezTo>
                    <a:pt x="118" y="285"/>
                    <a:pt x="117" y="276"/>
                    <a:pt x="120" y="269"/>
                  </a:cubicBezTo>
                  <a:cubicBezTo>
                    <a:pt x="121" y="267"/>
                    <a:pt x="123" y="266"/>
                    <a:pt x="124" y="266"/>
                  </a:cubicBezTo>
                  <a:cubicBezTo>
                    <a:pt x="128" y="266"/>
                    <a:pt x="132" y="273"/>
                    <a:pt x="135" y="273"/>
                  </a:cubicBezTo>
                  <a:cubicBezTo>
                    <a:pt x="136" y="273"/>
                    <a:pt x="137" y="272"/>
                    <a:pt x="139" y="268"/>
                  </a:cubicBezTo>
                  <a:cubicBezTo>
                    <a:pt x="139" y="263"/>
                    <a:pt x="144" y="233"/>
                    <a:pt x="137" y="233"/>
                  </a:cubicBezTo>
                  <a:cubicBezTo>
                    <a:pt x="137" y="233"/>
                    <a:pt x="136" y="233"/>
                    <a:pt x="135" y="233"/>
                  </a:cubicBezTo>
                  <a:cubicBezTo>
                    <a:pt x="131" y="237"/>
                    <a:pt x="128" y="239"/>
                    <a:pt x="126" y="239"/>
                  </a:cubicBezTo>
                  <a:cubicBezTo>
                    <a:pt x="124" y="239"/>
                    <a:pt x="123" y="237"/>
                    <a:pt x="121" y="232"/>
                  </a:cubicBezTo>
                  <a:cubicBezTo>
                    <a:pt x="119" y="225"/>
                    <a:pt x="119" y="216"/>
                    <a:pt x="126" y="211"/>
                  </a:cubicBezTo>
                  <a:cubicBezTo>
                    <a:pt x="128" y="210"/>
                    <a:pt x="129" y="209"/>
                    <a:pt x="131" y="209"/>
                  </a:cubicBezTo>
                  <a:cubicBezTo>
                    <a:pt x="140" y="209"/>
                    <a:pt x="150" y="222"/>
                    <a:pt x="154" y="222"/>
                  </a:cubicBezTo>
                  <a:cubicBezTo>
                    <a:pt x="154" y="222"/>
                    <a:pt x="154" y="222"/>
                    <a:pt x="154" y="222"/>
                  </a:cubicBezTo>
                  <a:cubicBezTo>
                    <a:pt x="158" y="216"/>
                    <a:pt x="160" y="206"/>
                    <a:pt x="160" y="200"/>
                  </a:cubicBezTo>
                  <a:cubicBezTo>
                    <a:pt x="160" y="191"/>
                    <a:pt x="152" y="195"/>
                    <a:pt x="151" y="187"/>
                  </a:cubicBezTo>
                  <a:cubicBezTo>
                    <a:pt x="149" y="172"/>
                    <a:pt x="171" y="184"/>
                    <a:pt x="171" y="172"/>
                  </a:cubicBezTo>
                  <a:cubicBezTo>
                    <a:pt x="171" y="161"/>
                    <a:pt x="166" y="154"/>
                    <a:pt x="160" y="150"/>
                  </a:cubicBezTo>
                  <a:lnTo>
                    <a:pt x="160" y="150"/>
                  </a:lnTo>
                  <a:cubicBezTo>
                    <a:pt x="164" y="153"/>
                    <a:pt x="169" y="156"/>
                    <a:pt x="173" y="156"/>
                  </a:cubicBezTo>
                  <a:cubicBezTo>
                    <a:pt x="174" y="156"/>
                    <a:pt x="175" y="156"/>
                    <a:pt x="176" y="156"/>
                  </a:cubicBezTo>
                  <a:cubicBezTo>
                    <a:pt x="184" y="154"/>
                    <a:pt x="198" y="146"/>
                    <a:pt x="201" y="135"/>
                  </a:cubicBezTo>
                  <a:cubicBezTo>
                    <a:pt x="201" y="132"/>
                    <a:pt x="190" y="137"/>
                    <a:pt x="191" y="129"/>
                  </a:cubicBezTo>
                  <a:cubicBezTo>
                    <a:pt x="192" y="122"/>
                    <a:pt x="198" y="116"/>
                    <a:pt x="202" y="111"/>
                  </a:cubicBezTo>
                  <a:cubicBezTo>
                    <a:pt x="208" y="107"/>
                    <a:pt x="216" y="107"/>
                    <a:pt x="220" y="102"/>
                  </a:cubicBezTo>
                  <a:cubicBezTo>
                    <a:pt x="226" y="94"/>
                    <a:pt x="218" y="87"/>
                    <a:pt x="228" y="82"/>
                  </a:cubicBezTo>
                  <a:cubicBezTo>
                    <a:pt x="228" y="82"/>
                    <a:pt x="229" y="82"/>
                    <a:pt x="230" y="82"/>
                  </a:cubicBezTo>
                  <a:cubicBezTo>
                    <a:pt x="233" y="82"/>
                    <a:pt x="238" y="85"/>
                    <a:pt x="241" y="85"/>
                  </a:cubicBezTo>
                  <a:cubicBezTo>
                    <a:pt x="242" y="85"/>
                    <a:pt x="244" y="84"/>
                    <a:pt x="244" y="81"/>
                  </a:cubicBezTo>
                  <a:cubicBezTo>
                    <a:pt x="247" y="73"/>
                    <a:pt x="239" y="62"/>
                    <a:pt x="251" y="55"/>
                  </a:cubicBezTo>
                  <a:lnTo>
                    <a:pt x="255" y="61"/>
                  </a:lnTo>
                  <a:cubicBezTo>
                    <a:pt x="258" y="63"/>
                    <a:pt x="258" y="65"/>
                    <a:pt x="255" y="66"/>
                  </a:cubicBezTo>
                  <a:cubicBezTo>
                    <a:pt x="255" y="67"/>
                    <a:pt x="255" y="67"/>
                    <a:pt x="255" y="67"/>
                  </a:cubicBezTo>
                  <a:cubicBezTo>
                    <a:pt x="257" y="67"/>
                    <a:pt x="272" y="52"/>
                    <a:pt x="275" y="52"/>
                  </a:cubicBezTo>
                  <a:cubicBezTo>
                    <a:pt x="277" y="50"/>
                    <a:pt x="279" y="50"/>
                    <a:pt x="281" y="50"/>
                  </a:cubicBezTo>
                  <a:cubicBezTo>
                    <a:pt x="284" y="50"/>
                    <a:pt x="286" y="50"/>
                    <a:pt x="288" y="50"/>
                  </a:cubicBezTo>
                  <a:cubicBezTo>
                    <a:pt x="290" y="50"/>
                    <a:pt x="291" y="50"/>
                    <a:pt x="293" y="49"/>
                  </a:cubicBezTo>
                  <a:cubicBezTo>
                    <a:pt x="299" y="45"/>
                    <a:pt x="299" y="42"/>
                    <a:pt x="308" y="41"/>
                  </a:cubicBezTo>
                  <a:cubicBezTo>
                    <a:pt x="313" y="41"/>
                    <a:pt x="316" y="40"/>
                    <a:pt x="319" y="40"/>
                  </a:cubicBezTo>
                  <a:cubicBezTo>
                    <a:pt x="322" y="40"/>
                    <a:pt x="324" y="40"/>
                    <a:pt x="328" y="42"/>
                  </a:cubicBezTo>
                  <a:cubicBezTo>
                    <a:pt x="330" y="43"/>
                    <a:pt x="331" y="43"/>
                    <a:pt x="333" y="43"/>
                  </a:cubicBezTo>
                  <a:cubicBezTo>
                    <a:pt x="340" y="43"/>
                    <a:pt x="345" y="36"/>
                    <a:pt x="352" y="36"/>
                  </a:cubicBezTo>
                  <a:cubicBezTo>
                    <a:pt x="353" y="36"/>
                    <a:pt x="354" y="37"/>
                    <a:pt x="355" y="37"/>
                  </a:cubicBezTo>
                  <a:cubicBezTo>
                    <a:pt x="366" y="39"/>
                    <a:pt x="367" y="52"/>
                    <a:pt x="376" y="55"/>
                  </a:cubicBezTo>
                  <a:cubicBezTo>
                    <a:pt x="377" y="56"/>
                    <a:pt x="378" y="56"/>
                    <a:pt x="379" y="56"/>
                  </a:cubicBezTo>
                  <a:cubicBezTo>
                    <a:pt x="385" y="56"/>
                    <a:pt x="390" y="51"/>
                    <a:pt x="396" y="51"/>
                  </a:cubicBezTo>
                  <a:cubicBezTo>
                    <a:pt x="397" y="51"/>
                    <a:pt x="398" y="51"/>
                    <a:pt x="399" y="52"/>
                  </a:cubicBezTo>
                  <a:cubicBezTo>
                    <a:pt x="411" y="54"/>
                    <a:pt x="399" y="69"/>
                    <a:pt x="397" y="73"/>
                  </a:cubicBezTo>
                  <a:cubicBezTo>
                    <a:pt x="405" y="72"/>
                    <a:pt x="413" y="71"/>
                    <a:pt x="420" y="69"/>
                  </a:cubicBezTo>
                  <a:cubicBezTo>
                    <a:pt x="423" y="68"/>
                    <a:pt x="425" y="68"/>
                    <a:pt x="427" y="68"/>
                  </a:cubicBezTo>
                  <a:cubicBezTo>
                    <a:pt x="435" y="68"/>
                    <a:pt x="430" y="75"/>
                    <a:pt x="425" y="82"/>
                  </a:cubicBezTo>
                  <a:lnTo>
                    <a:pt x="425" y="82"/>
                  </a:lnTo>
                  <a:cubicBezTo>
                    <a:pt x="427" y="80"/>
                    <a:pt x="429" y="79"/>
                    <a:pt x="430" y="79"/>
                  </a:cubicBezTo>
                  <a:cubicBezTo>
                    <a:pt x="438" y="79"/>
                    <a:pt x="448" y="91"/>
                    <a:pt x="454" y="91"/>
                  </a:cubicBezTo>
                  <a:cubicBezTo>
                    <a:pt x="455" y="91"/>
                    <a:pt x="456" y="91"/>
                    <a:pt x="457" y="90"/>
                  </a:cubicBezTo>
                  <a:cubicBezTo>
                    <a:pt x="459" y="98"/>
                    <a:pt x="460" y="107"/>
                    <a:pt x="466" y="115"/>
                  </a:cubicBezTo>
                  <a:cubicBezTo>
                    <a:pt x="467" y="113"/>
                    <a:pt x="469" y="112"/>
                    <a:pt x="470" y="112"/>
                  </a:cubicBezTo>
                  <a:cubicBezTo>
                    <a:pt x="473" y="112"/>
                    <a:pt x="475" y="116"/>
                    <a:pt x="479" y="121"/>
                  </a:cubicBezTo>
                  <a:cubicBezTo>
                    <a:pt x="487" y="129"/>
                    <a:pt x="499" y="128"/>
                    <a:pt x="505" y="137"/>
                  </a:cubicBezTo>
                  <a:cubicBezTo>
                    <a:pt x="506" y="140"/>
                    <a:pt x="498" y="170"/>
                    <a:pt x="511" y="170"/>
                  </a:cubicBezTo>
                  <a:cubicBezTo>
                    <a:pt x="514" y="170"/>
                    <a:pt x="520" y="157"/>
                    <a:pt x="524" y="157"/>
                  </a:cubicBezTo>
                  <a:cubicBezTo>
                    <a:pt x="526" y="157"/>
                    <a:pt x="527" y="159"/>
                    <a:pt x="527" y="163"/>
                  </a:cubicBezTo>
                  <a:cubicBezTo>
                    <a:pt x="528" y="174"/>
                    <a:pt x="525" y="177"/>
                    <a:pt x="536" y="181"/>
                  </a:cubicBezTo>
                  <a:cubicBezTo>
                    <a:pt x="536" y="181"/>
                    <a:pt x="547" y="183"/>
                    <a:pt x="547" y="183"/>
                  </a:cubicBezTo>
                  <a:cubicBezTo>
                    <a:pt x="545" y="191"/>
                    <a:pt x="526" y="185"/>
                    <a:pt x="526" y="190"/>
                  </a:cubicBezTo>
                  <a:cubicBezTo>
                    <a:pt x="526" y="192"/>
                    <a:pt x="534" y="196"/>
                    <a:pt x="534" y="196"/>
                  </a:cubicBezTo>
                  <a:cubicBezTo>
                    <a:pt x="540" y="199"/>
                    <a:pt x="541" y="202"/>
                    <a:pt x="544" y="207"/>
                  </a:cubicBezTo>
                  <a:lnTo>
                    <a:pt x="544" y="207"/>
                  </a:lnTo>
                  <a:cubicBezTo>
                    <a:pt x="543" y="206"/>
                    <a:pt x="543" y="206"/>
                    <a:pt x="542" y="206"/>
                  </a:cubicBezTo>
                  <a:cubicBezTo>
                    <a:pt x="540" y="206"/>
                    <a:pt x="539" y="208"/>
                    <a:pt x="537" y="209"/>
                  </a:cubicBezTo>
                  <a:lnTo>
                    <a:pt x="537" y="209"/>
                  </a:lnTo>
                  <a:cubicBezTo>
                    <a:pt x="538" y="208"/>
                    <a:pt x="538" y="208"/>
                    <a:pt x="538" y="208"/>
                  </a:cubicBezTo>
                  <a:cubicBezTo>
                    <a:pt x="541" y="208"/>
                    <a:pt x="543" y="218"/>
                    <a:pt x="546" y="222"/>
                  </a:cubicBezTo>
                  <a:cubicBezTo>
                    <a:pt x="547" y="222"/>
                    <a:pt x="548" y="221"/>
                    <a:pt x="549" y="221"/>
                  </a:cubicBezTo>
                  <a:cubicBezTo>
                    <a:pt x="550" y="221"/>
                    <a:pt x="551" y="221"/>
                    <a:pt x="552" y="222"/>
                  </a:cubicBezTo>
                  <a:cubicBezTo>
                    <a:pt x="558" y="228"/>
                    <a:pt x="564" y="240"/>
                    <a:pt x="559" y="244"/>
                  </a:cubicBezTo>
                  <a:cubicBezTo>
                    <a:pt x="551" y="248"/>
                    <a:pt x="558" y="267"/>
                    <a:pt x="565" y="267"/>
                  </a:cubicBezTo>
                  <a:cubicBezTo>
                    <a:pt x="565" y="267"/>
                    <a:pt x="566" y="267"/>
                    <a:pt x="566" y="266"/>
                  </a:cubicBezTo>
                  <a:cubicBezTo>
                    <a:pt x="571" y="271"/>
                    <a:pt x="572" y="287"/>
                    <a:pt x="579" y="287"/>
                  </a:cubicBezTo>
                  <a:cubicBezTo>
                    <a:pt x="580" y="287"/>
                    <a:pt x="580" y="287"/>
                    <a:pt x="581" y="287"/>
                  </a:cubicBezTo>
                  <a:lnTo>
                    <a:pt x="581" y="287"/>
                  </a:lnTo>
                  <a:cubicBezTo>
                    <a:pt x="583" y="306"/>
                    <a:pt x="578" y="349"/>
                    <a:pt x="600" y="358"/>
                  </a:cubicBezTo>
                  <a:cubicBezTo>
                    <a:pt x="566" y="368"/>
                    <a:pt x="621" y="380"/>
                    <a:pt x="618" y="390"/>
                  </a:cubicBezTo>
                  <a:cubicBezTo>
                    <a:pt x="615" y="399"/>
                    <a:pt x="604" y="407"/>
                    <a:pt x="616" y="418"/>
                  </a:cubicBezTo>
                  <a:cubicBezTo>
                    <a:pt x="619" y="422"/>
                    <a:pt x="640" y="432"/>
                    <a:pt x="644" y="432"/>
                  </a:cubicBezTo>
                  <a:cubicBezTo>
                    <a:pt x="644" y="432"/>
                    <a:pt x="644" y="432"/>
                    <a:pt x="644" y="431"/>
                  </a:cubicBezTo>
                  <a:lnTo>
                    <a:pt x="644" y="431"/>
                  </a:lnTo>
                  <a:cubicBezTo>
                    <a:pt x="639" y="440"/>
                    <a:pt x="628" y="433"/>
                    <a:pt x="636" y="453"/>
                  </a:cubicBezTo>
                  <a:cubicBezTo>
                    <a:pt x="638" y="458"/>
                    <a:pt x="640" y="459"/>
                    <a:pt x="643" y="459"/>
                  </a:cubicBezTo>
                  <a:cubicBezTo>
                    <a:pt x="644" y="459"/>
                    <a:pt x="645" y="459"/>
                    <a:pt x="646" y="459"/>
                  </a:cubicBezTo>
                  <a:cubicBezTo>
                    <a:pt x="648" y="459"/>
                    <a:pt x="650" y="460"/>
                    <a:pt x="652" y="466"/>
                  </a:cubicBezTo>
                  <a:cubicBezTo>
                    <a:pt x="647" y="466"/>
                    <a:pt x="634" y="467"/>
                    <a:pt x="632" y="475"/>
                  </a:cubicBezTo>
                  <a:cubicBezTo>
                    <a:pt x="631" y="481"/>
                    <a:pt x="636" y="494"/>
                    <a:pt x="642" y="494"/>
                  </a:cubicBezTo>
                  <a:cubicBezTo>
                    <a:pt x="643" y="494"/>
                    <a:pt x="643" y="494"/>
                    <a:pt x="643" y="494"/>
                  </a:cubicBezTo>
                  <a:cubicBezTo>
                    <a:pt x="643" y="494"/>
                    <a:pt x="644" y="494"/>
                    <a:pt x="644" y="494"/>
                  </a:cubicBezTo>
                  <a:cubicBezTo>
                    <a:pt x="648" y="494"/>
                    <a:pt x="657" y="518"/>
                    <a:pt x="658" y="522"/>
                  </a:cubicBezTo>
                  <a:cubicBezTo>
                    <a:pt x="662" y="530"/>
                    <a:pt x="669" y="551"/>
                    <a:pt x="664" y="557"/>
                  </a:cubicBezTo>
                  <a:cubicBezTo>
                    <a:pt x="657" y="564"/>
                    <a:pt x="654" y="576"/>
                    <a:pt x="664" y="589"/>
                  </a:cubicBezTo>
                  <a:cubicBezTo>
                    <a:pt x="669" y="596"/>
                    <a:pt x="676" y="594"/>
                    <a:pt x="679" y="603"/>
                  </a:cubicBezTo>
                  <a:cubicBezTo>
                    <a:pt x="682" y="612"/>
                    <a:pt x="682" y="622"/>
                    <a:pt x="683" y="631"/>
                  </a:cubicBezTo>
                  <a:cubicBezTo>
                    <a:pt x="683" y="632"/>
                    <a:pt x="686" y="667"/>
                    <a:pt x="688" y="667"/>
                  </a:cubicBezTo>
                  <a:cubicBezTo>
                    <a:pt x="688" y="667"/>
                    <a:pt x="689" y="666"/>
                    <a:pt x="689" y="666"/>
                  </a:cubicBezTo>
                  <a:cubicBezTo>
                    <a:pt x="690" y="664"/>
                    <a:pt x="692" y="663"/>
                    <a:pt x="693" y="663"/>
                  </a:cubicBezTo>
                  <a:cubicBezTo>
                    <a:pt x="700" y="663"/>
                    <a:pt x="700" y="691"/>
                    <a:pt x="702" y="700"/>
                  </a:cubicBezTo>
                  <a:cubicBezTo>
                    <a:pt x="704" y="709"/>
                    <a:pt x="706" y="719"/>
                    <a:pt x="710" y="727"/>
                  </a:cubicBezTo>
                  <a:cubicBezTo>
                    <a:pt x="712" y="731"/>
                    <a:pt x="712" y="733"/>
                    <a:pt x="713" y="733"/>
                  </a:cubicBezTo>
                  <a:cubicBezTo>
                    <a:pt x="714" y="733"/>
                    <a:pt x="714" y="732"/>
                    <a:pt x="715" y="731"/>
                  </a:cubicBezTo>
                  <a:cubicBezTo>
                    <a:pt x="715" y="731"/>
                    <a:pt x="715" y="731"/>
                    <a:pt x="715" y="731"/>
                  </a:cubicBezTo>
                  <a:cubicBezTo>
                    <a:pt x="718" y="731"/>
                    <a:pt x="718" y="746"/>
                    <a:pt x="718" y="748"/>
                  </a:cubicBezTo>
                  <a:cubicBezTo>
                    <a:pt x="720" y="754"/>
                    <a:pt x="722" y="759"/>
                    <a:pt x="724" y="765"/>
                  </a:cubicBezTo>
                  <a:cubicBezTo>
                    <a:pt x="728" y="770"/>
                    <a:pt x="740" y="789"/>
                    <a:pt x="732" y="791"/>
                  </a:cubicBezTo>
                  <a:cubicBezTo>
                    <a:pt x="724" y="794"/>
                    <a:pt x="727" y="810"/>
                    <a:pt x="731" y="820"/>
                  </a:cubicBezTo>
                  <a:cubicBezTo>
                    <a:pt x="733" y="824"/>
                    <a:pt x="735" y="825"/>
                    <a:pt x="737" y="825"/>
                  </a:cubicBezTo>
                  <a:cubicBezTo>
                    <a:pt x="738" y="825"/>
                    <a:pt x="739" y="824"/>
                    <a:pt x="740" y="824"/>
                  </a:cubicBezTo>
                  <a:cubicBezTo>
                    <a:pt x="742" y="824"/>
                    <a:pt x="743" y="825"/>
                    <a:pt x="745" y="831"/>
                  </a:cubicBezTo>
                  <a:cubicBezTo>
                    <a:pt x="738" y="832"/>
                    <a:pt x="733" y="830"/>
                    <a:pt x="735" y="842"/>
                  </a:cubicBezTo>
                  <a:cubicBezTo>
                    <a:pt x="736" y="845"/>
                    <a:pt x="737" y="846"/>
                    <a:pt x="739" y="846"/>
                  </a:cubicBezTo>
                  <a:cubicBezTo>
                    <a:pt x="745" y="846"/>
                    <a:pt x="757" y="822"/>
                    <a:pt x="757" y="813"/>
                  </a:cubicBezTo>
                  <a:cubicBezTo>
                    <a:pt x="757" y="803"/>
                    <a:pt x="749" y="787"/>
                    <a:pt x="758" y="785"/>
                  </a:cubicBezTo>
                  <a:cubicBezTo>
                    <a:pt x="758" y="778"/>
                    <a:pt x="748" y="762"/>
                    <a:pt x="757" y="760"/>
                  </a:cubicBezTo>
                  <a:lnTo>
                    <a:pt x="757" y="760"/>
                  </a:lnTo>
                  <a:cubicBezTo>
                    <a:pt x="754" y="760"/>
                    <a:pt x="747" y="766"/>
                    <a:pt x="742" y="766"/>
                  </a:cubicBezTo>
                  <a:cubicBezTo>
                    <a:pt x="740" y="766"/>
                    <a:pt x="739" y="765"/>
                    <a:pt x="738" y="762"/>
                  </a:cubicBezTo>
                  <a:cubicBezTo>
                    <a:pt x="735" y="754"/>
                    <a:pt x="745" y="735"/>
                    <a:pt x="739" y="727"/>
                  </a:cubicBezTo>
                  <a:cubicBezTo>
                    <a:pt x="739" y="726"/>
                    <a:pt x="738" y="726"/>
                    <a:pt x="738" y="726"/>
                  </a:cubicBezTo>
                  <a:cubicBezTo>
                    <a:pt x="735" y="726"/>
                    <a:pt x="732" y="730"/>
                    <a:pt x="731" y="731"/>
                  </a:cubicBezTo>
                  <a:cubicBezTo>
                    <a:pt x="731" y="731"/>
                    <a:pt x="731" y="731"/>
                    <a:pt x="731" y="731"/>
                  </a:cubicBezTo>
                  <a:cubicBezTo>
                    <a:pt x="725" y="731"/>
                    <a:pt x="723" y="721"/>
                    <a:pt x="722" y="716"/>
                  </a:cubicBezTo>
                  <a:cubicBezTo>
                    <a:pt x="720" y="708"/>
                    <a:pt x="719" y="694"/>
                    <a:pt x="725" y="694"/>
                  </a:cubicBezTo>
                  <a:cubicBezTo>
                    <a:pt x="726" y="694"/>
                    <a:pt x="727" y="695"/>
                    <a:pt x="728" y="695"/>
                  </a:cubicBezTo>
                  <a:cubicBezTo>
                    <a:pt x="735" y="698"/>
                    <a:pt x="741" y="718"/>
                    <a:pt x="747" y="718"/>
                  </a:cubicBezTo>
                  <a:cubicBezTo>
                    <a:pt x="748" y="718"/>
                    <a:pt x="749" y="717"/>
                    <a:pt x="750" y="716"/>
                  </a:cubicBezTo>
                  <a:cubicBezTo>
                    <a:pt x="758" y="706"/>
                    <a:pt x="752" y="695"/>
                    <a:pt x="743" y="693"/>
                  </a:cubicBezTo>
                  <a:cubicBezTo>
                    <a:pt x="731" y="690"/>
                    <a:pt x="723" y="650"/>
                    <a:pt x="733" y="644"/>
                  </a:cubicBezTo>
                  <a:lnTo>
                    <a:pt x="733" y="644"/>
                  </a:lnTo>
                  <a:cubicBezTo>
                    <a:pt x="731" y="645"/>
                    <a:pt x="727" y="647"/>
                    <a:pt x="725" y="647"/>
                  </a:cubicBezTo>
                  <a:cubicBezTo>
                    <a:pt x="723" y="647"/>
                    <a:pt x="721" y="646"/>
                    <a:pt x="720" y="644"/>
                  </a:cubicBezTo>
                  <a:cubicBezTo>
                    <a:pt x="718" y="636"/>
                    <a:pt x="714" y="624"/>
                    <a:pt x="708" y="624"/>
                  </a:cubicBezTo>
                  <a:cubicBezTo>
                    <a:pt x="708" y="624"/>
                    <a:pt x="707" y="624"/>
                    <a:pt x="707" y="624"/>
                  </a:cubicBezTo>
                  <a:cubicBezTo>
                    <a:pt x="721" y="621"/>
                    <a:pt x="704" y="559"/>
                    <a:pt x="700" y="545"/>
                  </a:cubicBezTo>
                  <a:cubicBezTo>
                    <a:pt x="692" y="520"/>
                    <a:pt x="678" y="505"/>
                    <a:pt x="661" y="491"/>
                  </a:cubicBezTo>
                  <a:lnTo>
                    <a:pt x="661" y="491"/>
                  </a:lnTo>
                  <a:cubicBezTo>
                    <a:pt x="665" y="494"/>
                    <a:pt x="674" y="499"/>
                    <a:pt x="678" y="499"/>
                  </a:cubicBezTo>
                  <a:cubicBezTo>
                    <a:pt x="680" y="499"/>
                    <a:pt x="681" y="498"/>
                    <a:pt x="681" y="497"/>
                  </a:cubicBezTo>
                  <a:lnTo>
                    <a:pt x="676" y="487"/>
                  </a:lnTo>
                  <a:cubicBezTo>
                    <a:pt x="675" y="482"/>
                    <a:pt x="676" y="486"/>
                    <a:pt x="679" y="482"/>
                  </a:cubicBezTo>
                  <a:cubicBezTo>
                    <a:pt x="684" y="476"/>
                    <a:pt x="684" y="467"/>
                    <a:pt x="677" y="467"/>
                  </a:cubicBezTo>
                  <a:cubicBezTo>
                    <a:pt x="676" y="467"/>
                    <a:pt x="675" y="467"/>
                    <a:pt x="675" y="467"/>
                  </a:cubicBezTo>
                  <a:cubicBezTo>
                    <a:pt x="672" y="468"/>
                    <a:pt x="670" y="469"/>
                    <a:pt x="668" y="469"/>
                  </a:cubicBezTo>
                  <a:cubicBezTo>
                    <a:pt x="666" y="469"/>
                    <a:pt x="664" y="467"/>
                    <a:pt x="662" y="461"/>
                  </a:cubicBezTo>
                  <a:cubicBezTo>
                    <a:pt x="661" y="455"/>
                    <a:pt x="658" y="449"/>
                    <a:pt x="657" y="443"/>
                  </a:cubicBezTo>
                  <a:cubicBezTo>
                    <a:pt x="657" y="438"/>
                    <a:pt x="661" y="438"/>
                    <a:pt x="660" y="435"/>
                  </a:cubicBezTo>
                  <a:lnTo>
                    <a:pt x="651" y="407"/>
                  </a:lnTo>
                  <a:cubicBezTo>
                    <a:pt x="649" y="401"/>
                    <a:pt x="645" y="399"/>
                    <a:pt x="642" y="399"/>
                  </a:cubicBezTo>
                  <a:cubicBezTo>
                    <a:pt x="636" y="399"/>
                    <a:pt x="630" y="404"/>
                    <a:pt x="631" y="407"/>
                  </a:cubicBezTo>
                  <a:lnTo>
                    <a:pt x="631" y="407"/>
                  </a:lnTo>
                  <a:cubicBezTo>
                    <a:pt x="629" y="399"/>
                    <a:pt x="639" y="375"/>
                    <a:pt x="640" y="365"/>
                  </a:cubicBezTo>
                  <a:cubicBezTo>
                    <a:pt x="640" y="359"/>
                    <a:pt x="640" y="354"/>
                    <a:pt x="638" y="354"/>
                  </a:cubicBezTo>
                  <a:cubicBezTo>
                    <a:pt x="637" y="354"/>
                    <a:pt x="636" y="356"/>
                    <a:pt x="635" y="360"/>
                  </a:cubicBezTo>
                  <a:cubicBezTo>
                    <a:pt x="633" y="364"/>
                    <a:pt x="629" y="370"/>
                    <a:pt x="627" y="370"/>
                  </a:cubicBezTo>
                  <a:cubicBezTo>
                    <a:pt x="625" y="370"/>
                    <a:pt x="624" y="367"/>
                    <a:pt x="624" y="361"/>
                  </a:cubicBezTo>
                  <a:cubicBezTo>
                    <a:pt x="623" y="352"/>
                    <a:pt x="625" y="343"/>
                    <a:pt x="627" y="335"/>
                  </a:cubicBezTo>
                  <a:cubicBezTo>
                    <a:pt x="627" y="335"/>
                    <a:pt x="629" y="330"/>
                    <a:pt x="629" y="327"/>
                  </a:cubicBezTo>
                  <a:lnTo>
                    <a:pt x="629" y="327"/>
                  </a:lnTo>
                  <a:cubicBezTo>
                    <a:pt x="628" y="330"/>
                    <a:pt x="619" y="335"/>
                    <a:pt x="615" y="335"/>
                  </a:cubicBezTo>
                  <a:cubicBezTo>
                    <a:pt x="615" y="335"/>
                    <a:pt x="615" y="335"/>
                    <a:pt x="614" y="335"/>
                  </a:cubicBezTo>
                  <a:cubicBezTo>
                    <a:pt x="611" y="334"/>
                    <a:pt x="621" y="310"/>
                    <a:pt x="621" y="307"/>
                  </a:cubicBezTo>
                  <a:cubicBezTo>
                    <a:pt x="624" y="299"/>
                    <a:pt x="624" y="296"/>
                    <a:pt x="623" y="296"/>
                  </a:cubicBezTo>
                  <a:lnTo>
                    <a:pt x="623" y="296"/>
                  </a:lnTo>
                  <a:cubicBezTo>
                    <a:pt x="620" y="296"/>
                    <a:pt x="608" y="318"/>
                    <a:pt x="607" y="318"/>
                  </a:cubicBezTo>
                  <a:cubicBezTo>
                    <a:pt x="607" y="318"/>
                    <a:pt x="607" y="318"/>
                    <a:pt x="607" y="318"/>
                  </a:cubicBezTo>
                  <a:cubicBezTo>
                    <a:pt x="603" y="315"/>
                    <a:pt x="612" y="286"/>
                    <a:pt x="605" y="286"/>
                  </a:cubicBezTo>
                  <a:cubicBezTo>
                    <a:pt x="604" y="286"/>
                    <a:pt x="604" y="286"/>
                    <a:pt x="603" y="287"/>
                  </a:cubicBezTo>
                  <a:cubicBezTo>
                    <a:pt x="614" y="283"/>
                    <a:pt x="586" y="229"/>
                    <a:pt x="580" y="219"/>
                  </a:cubicBezTo>
                  <a:cubicBezTo>
                    <a:pt x="573" y="207"/>
                    <a:pt x="566" y="200"/>
                    <a:pt x="558" y="190"/>
                  </a:cubicBezTo>
                  <a:cubicBezTo>
                    <a:pt x="552" y="183"/>
                    <a:pt x="559" y="172"/>
                    <a:pt x="552" y="169"/>
                  </a:cubicBezTo>
                  <a:cubicBezTo>
                    <a:pt x="548" y="166"/>
                    <a:pt x="535" y="163"/>
                    <a:pt x="531" y="159"/>
                  </a:cubicBezTo>
                  <a:lnTo>
                    <a:pt x="531" y="159"/>
                  </a:lnTo>
                  <a:cubicBezTo>
                    <a:pt x="532" y="159"/>
                    <a:pt x="536" y="159"/>
                    <a:pt x="540" y="159"/>
                  </a:cubicBezTo>
                  <a:cubicBezTo>
                    <a:pt x="550" y="159"/>
                    <a:pt x="561" y="158"/>
                    <a:pt x="548" y="151"/>
                  </a:cubicBezTo>
                  <a:cubicBezTo>
                    <a:pt x="541" y="147"/>
                    <a:pt x="535" y="138"/>
                    <a:pt x="529" y="138"/>
                  </a:cubicBezTo>
                  <a:cubicBezTo>
                    <a:pt x="528" y="138"/>
                    <a:pt x="527" y="138"/>
                    <a:pt x="525" y="139"/>
                  </a:cubicBezTo>
                  <a:cubicBezTo>
                    <a:pt x="525" y="139"/>
                    <a:pt x="524" y="140"/>
                    <a:pt x="524" y="140"/>
                  </a:cubicBezTo>
                  <a:cubicBezTo>
                    <a:pt x="519" y="140"/>
                    <a:pt x="517" y="128"/>
                    <a:pt x="513" y="128"/>
                  </a:cubicBezTo>
                  <a:cubicBezTo>
                    <a:pt x="513" y="128"/>
                    <a:pt x="512" y="128"/>
                    <a:pt x="511" y="128"/>
                  </a:cubicBezTo>
                  <a:cubicBezTo>
                    <a:pt x="518" y="123"/>
                    <a:pt x="522" y="118"/>
                    <a:pt x="515" y="105"/>
                  </a:cubicBezTo>
                  <a:cubicBezTo>
                    <a:pt x="513" y="103"/>
                    <a:pt x="511" y="102"/>
                    <a:pt x="508" y="102"/>
                  </a:cubicBezTo>
                  <a:cubicBezTo>
                    <a:pt x="502" y="102"/>
                    <a:pt x="494" y="105"/>
                    <a:pt x="487" y="105"/>
                  </a:cubicBezTo>
                  <a:cubicBezTo>
                    <a:pt x="485" y="105"/>
                    <a:pt x="483" y="105"/>
                    <a:pt x="482" y="104"/>
                  </a:cubicBezTo>
                  <a:cubicBezTo>
                    <a:pt x="456" y="94"/>
                    <a:pt x="479" y="68"/>
                    <a:pt x="485" y="61"/>
                  </a:cubicBezTo>
                  <a:lnTo>
                    <a:pt x="485" y="61"/>
                  </a:lnTo>
                  <a:cubicBezTo>
                    <a:pt x="480" y="62"/>
                    <a:pt x="475" y="62"/>
                    <a:pt x="470" y="62"/>
                  </a:cubicBezTo>
                  <a:cubicBezTo>
                    <a:pt x="460" y="62"/>
                    <a:pt x="451" y="61"/>
                    <a:pt x="441" y="61"/>
                  </a:cubicBezTo>
                  <a:cubicBezTo>
                    <a:pt x="441" y="53"/>
                    <a:pt x="441" y="46"/>
                    <a:pt x="436" y="38"/>
                  </a:cubicBezTo>
                  <a:cubicBezTo>
                    <a:pt x="435" y="39"/>
                    <a:pt x="434" y="40"/>
                    <a:pt x="433" y="40"/>
                  </a:cubicBezTo>
                  <a:cubicBezTo>
                    <a:pt x="427" y="40"/>
                    <a:pt x="419" y="34"/>
                    <a:pt x="414" y="32"/>
                  </a:cubicBezTo>
                  <a:cubicBezTo>
                    <a:pt x="413" y="32"/>
                    <a:pt x="411" y="32"/>
                    <a:pt x="409" y="32"/>
                  </a:cubicBezTo>
                  <a:cubicBezTo>
                    <a:pt x="402" y="32"/>
                    <a:pt x="390" y="34"/>
                    <a:pt x="391" y="36"/>
                  </a:cubicBezTo>
                  <a:cubicBezTo>
                    <a:pt x="387" y="26"/>
                    <a:pt x="404" y="17"/>
                    <a:pt x="378" y="15"/>
                  </a:cubicBezTo>
                  <a:cubicBezTo>
                    <a:pt x="376" y="15"/>
                    <a:pt x="374" y="15"/>
                    <a:pt x="373" y="15"/>
                  </a:cubicBezTo>
                  <a:cubicBezTo>
                    <a:pt x="359" y="15"/>
                    <a:pt x="355" y="11"/>
                    <a:pt x="357" y="1"/>
                  </a:cubicBezTo>
                  <a:cubicBezTo>
                    <a:pt x="356" y="1"/>
                    <a:pt x="355" y="1"/>
                    <a:pt x="354" y="1"/>
                  </a:cubicBezTo>
                  <a:close/>
                </a:path>
              </a:pathLst>
            </a:custGeom>
            <a:solidFill>
              <a:srgbClr val="ED89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7"/>
            <p:cNvSpPr/>
            <p:nvPr/>
          </p:nvSpPr>
          <p:spPr>
            <a:xfrm>
              <a:off x="8143750" y="3325388"/>
              <a:ext cx="194816" cy="648261"/>
            </a:xfrm>
            <a:custGeom>
              <a:avLst/>
              <a:gdLst/>
              <a:ahLst/>
              <a:cxnLst/>
              <a:rect l="l" t="t" r="r" b="b"/>
              <a:pathLst>
                <a:path w="1429" h="4755" extrusionOk="0">
                  <a:moveTo>
                    <a:pt x="579" y="205"/>
                  </a:moveTo>
                  <a:cubicBezTo>
                    <a:pt x="654" y="205"/>
                    <a:pt x="731" y="325"/>
                    <a:pt x="772" y="445"/>
                  </a:cubicBezTo>
                  <a:cubicBezTo>
                    <a:pt x="1102" y="1377"/>
                    <a:pt x="1220" y="2741"/>
                    <a:pt x="1125" y="4500"/>
                  </a:cubicBezTo>
                  <a:lnTo>
                    <a:pt x="1019" y="4530"/>
                  </a:lnTo>
                  <a:cubicBezTo>
                    <a:pt x="566" y="3383"/>
                    <a:pt x="216" y="1586"/>
                    <a:pt x="443" y="424"/>
                  </a:cubicBezTo>
                  <a:cubicBezTo>
                    <a:pt x="461" y="333"/>
                    <a:pt x="496" y="223"/>
                    <a:pt x="563" y="206"/>
                  </a:cubicBezTo>
                  <a:cubicBezTo>
                    <a:pt x="568" y="205"/>
                    <a:pt x="573" y="205"/>
                    <a:pt x="579" y="205"/>
                  </a:cubicBezTo>
                  <a:close/>
                  <a:moveTo>
                    <a:pt x="581" y="0"/>
                  </a:moveTo>
                  <a:cubicBezTo>
                    <a:pt x="559" y="0"/>
                    <a:pt x="538" y="3"/>
                    <a:pt x="516" y="8"/>
                  </a:cubicBezTo>
                  <a:cubicBezTo>
                    <a:pt x="377" y="41"/>
                    <a:pt x="285" y="168"/>
                    <a:pt x="243" y="384"/>
                  </a:cubicBezTo>
                  <a:cubicBezTo>
                    <a:pt x="1" y="1628"/>
                    <a:pt x="372" y="3493"/>
                    <a:pt x="863" y="4692"/>
                  </a:cubicBezTo>
                  <a:cubicBezTo>
                    <a:pt x="880" y="4730"/>
                    <a:pt x="917" y="4754"/>
                    <a:pt x="958" y="4754"/>
                  </a:cubicBezTo>
                  <a:cubicBezTo>
                    <a:pt x="966" y="4754"/>
                    <a:pt x="976" y="4754"/>
                    <a:pt x="985" y="4751"/>
                  </a:cubicBezTo>
                  <a:lnTo>
                    <a:pt x="1250" y="4678"/>
                  </a:lnTo>
                  <a:cubicBezTo>
                    <a:pt x="1292" y="4666"/>
                    <a:pt x="1323" y="4629"/>
                    <a:pt x="1324" y="4585"/>
                  </a:cubicBezTo>
                  <a:cubicBezTo>
                    <a:pt x="1428" y="2764"/>
                    <a:pt x="1308" y="1347"/>
                    <a:pt x="965" y="377"/>
                  </a:cubicBezTo>
                  <a:cubicBezTo>
                    <a:pt x="881" y="138"/>
                    <a:pt x="738" y="0"/>
                    <a:pt x="5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7"/>
            <p:cNvSpPr/>
            <p:nvPr/>
          </p:nvSpPr>
          <p:spPr>
            <a:xfrm>
              <a:off x="8191602" y="3351427"/>
              <a:ext cx="114108" cy="592365"/>
            </a:xfrm>
            <a:custGeom>
              <a:avLst/>
              <a:gdLst/>
              <a:ahLst/>
              <a:cxnLst/>
              <a:rect l="l" t="t" r="r" b="b"/>
              <a:pathLst>
                <a:path w="837" h="4345" extrusionOk="0">
                  <a:moveTo>
                    <a:pt x="389" y="193"/>
                  </a:moveTo>
                  <a:cubicBezTo>
                    <a:pt x="391" y="193"/>
                    <a:pt x="394" y="194"/>
                    <a:pt x="395" y="198"/>
                  </a:cubicBezTo>
                  <a:cubicBezTo>
                    <a:pt x="398" y="204"/>
                    <a:pt x="399" y="212"/>
                    <a:pt x="395" y="212"/>
                  </a:cubicBezTo>
                  <a:cubicBezTo>
                    <a:pt x="394" y="212"/>
                    <a:pt x="393" y="211"/>
                    <a:pt x="392" y="211"/>
                  </a:cubicBezTo>
                  <a:cubicBezTo>
                    <a:pt x="386" y="209"/>
                    <a:pt x="385" y="201"/>
                    <a:pt x="382" y="195"/>
                  </a:cubicBezTo>
                  <a:cubicBezTo>
                    <a:pt x="384" y="194"/>
                    <a:pt x="387" y="193"/>
                    <a:pt x="389" y="193"/>
                  </a:cubicBezTo>
                  <a:close/>
                  <a:moveTo>
                    <a:pt x="397" y="312"/>
                  </a:moveTo>
                  <a:cubicBezTo>
                    <a:pt x="396" y="312"/>
                    <a:pt x="396" y="312"/>
                    <a:pt x="396" y="312"/>
                  </a:cubicBezTo>
                  <a:cubicBezTo>
                    <a:pt x="396" y="312"/>
                    <a:pt x="396" y="312"/>
                    <a:pt x="397" y="312"/>
                  </a:cubicBezTo>
                  <a:close/>
                  <a:moveTo>
                    <a:pt x="420" y="338"/>
                  </a:moveTo>
                  <a:cubicBezTo>
                    <a:pt x="417" y="338"/>
                    <a:pt x="415" y="340"/>
                    <a:pt x="417" y="346"/>
                  </a:cubicBezTo>
                  <a:cubicBezTo>
                    <a:pt x="417" y="348"/>
                    <a:pt x="419" y="351"/>
                    <a:pt x="419" y="353"/>
                  </a:cubicBezTo>
                  <a:cubicBezTo>
                    <a:pt x="435" y="348"/>
                    <a:pt x="425" y="338"/>
                    <a:pt x="420" y="338"/>
                  </a:cubicBezTo>
                  <a:close/>
                  <a:moveTo>
                    <a:pt x="477" y="402"/>
                  </a:moveTo>
                  <a:cubicBezTo>
                    <a:pt x="480" y="402"/>
                    <a:pt x="482" y="403"/>
                    <a:pt x="483" y="407"/>
                  </a:cubicBezTo>
                  <a:cubicBezTo>
                    <a:pt x="486" y="413"/>
                    <a:pt x="487" y="421"/>
                    <a:pt x="482" y="421"/>
                  </a:cubicBezTo>
                  <a:cubicBezTo>
                    <a:pt x="481" y="421"/>
                    <a:pt x="480" y="421"/>
                    <a:pt x="479" y="420"/>
                  </a:cubicBezTo>
                  <a:cubicBezTo>
                    <a:pt x="473" y="418"/>
                    <a:pt x="472" y="410"/>
                    <a:pt x="470" y="403"/>
                  </a:cubicBezTo>
                  <a:cubicBezTo>
                    <a:pt x="472" y="403"/>
                    <a:pt x="475" y="402"/>
                    <a:pt x="477" y="402"/>
                  </a:cubicBezTo>
                  <a:close/>
                  <a:moveTo>
                    <a:pt x="18" y="970"/>
                  </a:moveTo>
                  <a:lnTo>
                    <a:pt x="18" y="970"/>
                  </a:lnTo>
                  <a:cubicBezTo>
                    <a:pt x="18" y="970"/>
                    <a:pt x="18" y="970"/>
                    <a:pt x="18" y="970"/>
                  </a:cubicBezTo>
                  <a:lnTo>
                    <a:pt x="18" y="970"/>
                  </a:lnTo>
                  <a:cubicBezTo>
                    <a:pt x="18" y="970"/>
                    <a:pt x="18" y="970"/>
                    <a:pt x="18" y="970"/>
                  </a:cubicBezTo>
                  <a:close/>
                  <a:moveTo>
                    <a:pt x="19" y="1088"/>
                  </a:moveTo>
                  <a:cubicBezTo>
                    <a:pt x="12" y="1099"/>
                    <a:pt x="15" y="1104"/>
                    <a:pt x="19" y="1104"/>
                  </a:cubicBezTo>
                  <a:cubicBezTo>
                    <a:pt x="22" y="1104"/>
                    <a:pt x="25" y="1101"/>
                    <a:pt x="25" y="1096"/>
                  </a:cubicBezTo>
                  <a:lnTo>
                    <a:pt x="19" y="1088"/>
                  </a:lnTo>
                  <a:close/>
                  <a:moveTo>
                    <a:pt x="12" y="1181"/>
                  </a:moveTo>
                  <a:cubicBezTo>
                    <a:pt x="12" y="1181"/>
                    <a:pt x="12" y="1181"/>
                    <a:pt x="12" y="1181"/>
                  </a:cubicBezTo>
                  <a:lnTo>
                    <a:pt x="12" y="1181"/>
                  </a:lnTo>
                  <a:cubicBezTo>
                    <a:pt x="12" y="1181"/>
                    <a:pt x="12" y="1181"/>
                    <a:pt x="12" y="1181"/>
                  </a:cubicBezTo>
                  <a:close/>
                  <a:moveTo>
                    <a:pt x="22" y="1334"/>
                  </a:moveTo>
                  <a:cubicBezTo>
                    <a:pt x="22" y="1336"/>
                    <a:pt x="22" y="1338"/>
                    <a:pt x="22" y="1338"/>
                  </a:cubicBezTo>
                  <a:cubicBezTo>
                    <a:pt x="22" y="1337"/>
                    <a:pt x="22" y="1336"/>
                    <a:pt x="22" y="1334"/>
                  </a:cubicBezTo>
                  <a:close/>
                  <a:moveTo>
                    <a:pt x="43" y="1465"/>
                  </a:moveTo>
                  <a:cubicBezTo>
                    <a:pt x="46" y="1465"/>
                    <a:pt x="49" y="1469"/>
                    <a:pt x="50" y="1479"/>
                  </a:cubicBezTo>
                  <a:cubicBezTo>
                    <a:pt x="50" y="1484"/>
                    <a:pt x="48" y="1487"/>
                    <a:pt x="45" y="1487"/>
                  </a:cubicBezTo>
                  <a:cubicBezTo>
                    <a:pt x="42" y="1487"/>
                    <a:pt x="39" y="1484"/>
                    <a:pt x="39" y="1479"/>
                  </a:cubicBezTo>
                  <a:cubicBezTo>
                    <a:pt x="38" y="1469"/>
                    <a:pt x="41" y="1465"/>
                    <a:pt x="43" y="1465"/>
                  </a:cubicBezTo>
                  <a:close/>
                  <a:moveTo>
                    <a:pt x="47" y="1573"/>
                  </a:moveTo>
                  <a:cubicBezTo>
                    <a:pt x="49" y="1573"/>
                    <a:pt x="50" y="1575"/>
                    <a:pt x="51" y="1580"/>
                  </a:cubicBezTo>
                  <a:cubicBezTo>
                    <a:pt x="52" y="1585"/>
                    <a:pt x="49" y="1588"/>
                    <a:pt x="46" y="1588"/>
                  </a:cubicBezTo>
                  <a:cubicBezTo>
                    <a:pt x="44" y="1588"/>
                    <a:pt x="40" y="1585"/>
                    <a:pt x="40" y="1580"/>
                  </a:cubicBezTo>
                  <a:cubicBezTo>
                    <a:pt x="42" y="1577"/>
                    <a:pt x="45" y="1573"/>
                    <a:pt x="47" y="1573"/>
                  </a:cubicBezTo>
                  <a:close/>
                  <a:moveTo>
                    <a:pt x="65" y="1813"/>
                  </a:moveTo>
                  <a:cubicBezTo>
                    <a:pt x="68" y="1813"/>
                    <a:pt x="70" y="1815"/>
                    <a:pt x="70" y="1821"/>
                  </a:cubicBezTo>
                  <a:lnTo>
                    <a:pt x="54" y="1823"/>
                  </a:lnTo>
                  <a:cubicBezTo>
                    <a:pt x="56" y="1818"/>
                    <a:pt x="61" y="1813"/>
                    <a:pt x="65" y="1813"/>
                  </a:cubicBezTo>
                  <a:close/>
                  <a:moveTo>
                    <a:pt x="77" y="2040"/>
                  </a:moveTo>
                  <a:lnTo>
                    <a:pt x="77" y="2040"/>
                  </a:lnTo>
                  <a:cubicBezTo>
                    <a:pt x="71" y="2050"/>
                    <a:pt x="73" y="2055"/>
                    <a:pt x="80" y="2055"/>
                  </a:cubicBezTo>
                  <a:cubicBezTo>
                    <a:pt x="81" y="2055"/>
                    <a:pt x="82" y="2055"/>
                    <a:pt x="84" y="2055"/>
                  </a:cubicBezTo>
                  <a:lnTo>
                    <a:pt x="83" y="2048"/>
                  </a:lnTo>
                  <a:lnTo>
                    <a:pt x="77" y="2040"/>
                  </a:lnTo>
                  <a:close/>
                  <a:moveTo>
                    <a:pt x="775" y="2077"/>
                  </a:moveTo>
                  <a:lnTo>
                    <a:pt x="776" y="2085"/>
                  </a:lnTo>
                  <a:cubicBezTo>
                    <a:pt x="773" y="2089"/>
                    <a:pt x="769" y="2093"/>
                    <a:pt x="766" y="2093"/>
                  </a:cubicBezTo>
                  <a:cubicBezTo>
                    <a:pt x="763" y="2081"/>
                    <a:pt x="767" y="2078"/>
                    <a:pt x="775" y="2077"/>
                  </a:cubicBezTo>
                  <a:close/>
                  <a:moveTo>
                    <a:pt x="89" y="2165"/>
                  </a:moveTo>
                  <a:cubicBezTo>
                    <a:pt x="89" y="2165"/>
                    <a:pt x="89" y="2165"/>
                    <a:pt x="89" y="2165"/>
                  </a:cubicBezTo>
                  <a:cubicBezTo>
                    <a:pt x="89" y="2165"/>
                    <a:pt x="89" y="2165"/>
                    <a:pt x="89" y="2165"/>
                  </a:cubicBezTo>
                  <a:close/>
                  <a:moveTo>
                    <a:pt x="125" y="2278"/>
                  </a:moveTo>
                  <a:cubicBezTo>
                    <a:pt x="131" y="2278"/>
                    <a:pt x="136" y="2287"/>
                    <a:pt x="132" y="2293"/>
                  </a:cubicBezTo>
                  <a:cubicBezTo>
                    <a:pt x="130" y="2298"/>
                    <a:pt x="125" y="2302"/>
                    <a:pt x="120" y="2302"/>
                  </a:cubicBezTo>
                  <a:cubicBezTo>
                    <a:pt x="116" y="2302"/>
                    <a:pt x="112" y="2298"/>
                    <a:pt x="114" y="2288"/>
                  </a:cubicBezTo>
                  <a:cubicBezTo>
                    <a:pt x="117" y="2284"/>
                    <a:pt x="120" y="2279"/>
                    <a:pt x="125" y="2278"/>
                  </a:cubicBezTo>
                  <a:cubicBezTo>
                    <a:pt x="125" y="2278"/>
                    <a:pt x="125" y="2278"/>
                    <a:pt x="125" y="2278"/>
                  </a:cubicBezTo>
                  <a:close/>
                  <a:moveTo>
                    <a:pt x="746" y="2290"/>
                  </a:moveTo>
                  <a:cubicBezTo>
                    <a:pt x="744" y="2290"/>
                    <a:pt x="743" y="2292"/>
                    <a:pt x="743" y="2298"/>
                  </a:cubicBezTo>
                  <a:cubicBezTo>
                    <a:pt x="743" y="2300"/>
                    <a:pt x="744" y="2303"/>
                    <a:pt x="744" y="2305"/>
                  </a:cubicBezTo>
                  <a:cubicBezTo>
                    <a:pt x="762" y="2305"/>
                    <a:pt x="752" y="2290"/>
                    <a:pt x="746" y="2290"/>
                  </a:cubicBezTo>
                  <a:close/>
                  <a:moveTo>
                    <a:pt x="182" y="2555"/>
                  </a:moveTo>
                  <a:cubicBezTo>
                    <a:pt x="184" y="2555"/>
                    <a:pt x="185" y="2557"/>
                    <a:pt x="187" y="2561"/>
                  </a:cubicBezTo>
                  <a:cubicBezTo>
                    <a:pt x="188" y="2567"/>
                    <a:pt x="185" y="2570"/>
                    <a:pt x="182" y="2570"/>
                  </a:cubicBezTo>
                  <a:cubicBezTo>
                    <a:pt x="179" y="2570"/>
                    <a:pt x="176" y="2568"/>
                    <a:pt x="175" y="2563"/>
                  </a:cubicBezTo>
                  <a:cubicBezTo>
                    <a:pt x="177" y="2560"/>
                    <a:pt x="180" y="2555"/>
                    <a:pt x="182" y="2555"/>
                  </a:cubicBezTo>
                  <a:close/>
                  <a:moveTo>
                    <a:pt x="218" y="2656"/>
                  </a:moveTo>
                  <a:cubicBezTo>
                    <a:pt x="218" y="2657"/>
                    <a:pt x="218" y="2657"/>
                    <a:pt x="218" y="2657"/>
                  </a:cubicBezTo>
                  <a:lnTo>
                    <a:pt x="218" y="2657"/>
                  </a:lnTo>
                  <a:cubicBezTo>
                    <a:pt x="218" y="2657"/>
                    <a:pt x="218" y="2657"/>
                    <a:pt x="218" y="2656"/>
                  </a:cubicBezTo>
                  <a:close/>
                  <a:moveTo>
                    <a:pt x="259" y="2826"/>
                  </a:moveTo>
                  <a:cubicBezTo>
                    <a:pt x="255" y="2835"/>
                    <a:pt x="256" y="2841"/>
                    <a:pt x="263" y="2841"/>
                  </a:cubicBezTo>
                  <a:cubicBezTo>
                    <a:pt x="264" y="2841"/>
                    <a:pt x="266" y="2840"/>
                    <a:pt x="268" y="2840"/>
                  </a:cubicBezTo>
                  <a:lnTo>
                    <a:pt x="266" y="2833"/>
                  </a:lnTo>
                  <a:lnTo>
                    <a:pt x="259" y="2826"/>
                  </a:lnTo>
                  <a:close/>
                  <a:moveTo>
                    <a:pt x="310" y="3051"/>
                  </a:moveTo>
                  <a:lnTo>
                    <a:pt x="310" y="3051"/>
                  </a:lnTo>
                  <a:cubicBezTo>
                    <a:pt x="310" y="3051"/>
                    <a:pt x="310" y="3051"/>
                    <a:pt x="310" y="3051"/>
                  </a:cubicBezTo>
                  <a:cubicBezTo>
                    <a:pt x="310" y="3051"/>
                    <a:pt x="310" y="3051"/>
                    <a:pt x="310" y="3051"/>
                  </a:cubicBezTo>
                  <a:close/>
                  <a:moveTo>
                    <a:pt x="340" y="3183"/>
                  </a:moveTo>
                  <a:lnTo>
                    <a:pt x="340" y="3183"/>
                  </a:lnTo>
                  <a:cubicBezTo>
                    <a:pt x="340" y="3183"/>
                    <a:pt x="340" y="3183"/>
                    <a:pt x="340" y="3183"/>
                  </a:cubicBezTo>
                  <a:lnTo>
                    <a:pt x="340" y="3183"/>
                  </a:lnTo>
                  <a:cubicBezTo>
                    <a:pt x="340" y="3183"/>
                    <a:pt x="340" y="3183"/>
                    <a:pt x="340" y="3183"/>
                  </a:cubicBezTo>
                  <a:close/>
                  <a:moveTo>
                    <a:pt x="792" y="3311"/>
                  </a:moveTo>
                  <a:cubicBezTo>
                    <a:pt x="795" y="3311"/>
                    <a:pt x="797" y="3314"/>
                    <a:pt x="797" y="3319"/>
                  </a:cubicBezTo>
                  <a:cubicBezTo>
                    <a:pt x="795" y="3322"/>
                    <a:pt x="792" y="3326"/>
                    <a:pt x="789" y="3326"/>
                  </a:cubicBezTo>
                  <a:cubicBezTo>
                    <a:pt x="788" y="3326"/>
                    <a:pt x="786" y="3324"/>
                    <a:pt x="786" y="3319"/>
                  </a:cubicBezTo>
                  <a:cubicBezTo>
                    <a:pt x="786" y="3314"/>
                    <a:pt x="789" y="3311"/>
                    <a:pt x="792" y="3311"/>
                  </a:cubicBezTo>
                  <a:close/>
                  <a:moveTo>
                    <a:pt x="192" y="2664"/>
                  </a:moveTo>
                  <a:cubicBezTo>
                    <a:pt x="190" y="2664"/>
                    <a:pt x="188" y="2666"/>
                    <a:pt x="188" y="2671"/>
                  </a:cubicBezTo>
                  <a:cubicBezTo>
                    <a:pt x="189" y="2683"/>
                    <a:pt x="192" y="2694"/>
                    <a:pt x="195" y="2705"/>
                  </a:cubicBezTo>
                  <a:cubicBezTo>
                    <a:pt x="200" y="2717"/>
                    <a:pt x="201" y="2720"/>
                    <a:pt x="209" y="2725"/>
                  </a:cubicBezTo>
                  <a:cubicBezTo>
                    <a:pt x="217" y="2730"/>
                    <a:pt x="212" y="2745"/>
                    <a:pt x="222" y="2745"/>
                  </a:cubicBezTo>
                  <a:cubicBezTo>
                    <a:pt x="223" y="2745"/>
                    <a:pt x="224" y="2745"/>
                    <a:pt x="225" y="2745"/>
                  </a:cubicBezTo>
                  <a:lnTo>
                    <a:pt x="225" y="2745"/>
                  </a:lnTo>
                  <a:cubicBezTo>
                    <a:pt x="212" y="2747"/>
                    <a:pt x="217" y="2779"/>
                    <a:pt x="217" y="2792"/>
                  </a:cubicBezTo>
                  <a:cubicBezTo>
                    <a:pt x="217" y="2796"/>
                    <a:pt x="218" y="2806"/>
                    <a:pt x="216" y="2810"/>
                  </a:cubicBezTo>
                  <a:cubicBezTo>
                    <a:pt x="210" y="2811"/>
                    <a:pt x="207" y="2820"/>
                    <a:pt x="208" y="2828"/>
                  </a:cubicBezTo>
                  <a:lnTo>
                    <a:pt x="219" y="2826"/>
                  </a:lnTo>
                  <a:lnTo>
                    <a:pt x="219" y="2826"/>
                  </a:lnTo>
                  <a:cubicBezTo>
                    <a:pt x="222" y="2837"/>
                    <a:pt x="213" y="2841"/>
                    <a:pt x="218" y="2852"/>
                  </a:cubicBezTo>
                  <a:cubicBezTo>
                    <a:pt x="222" y="2862"/>
                    <a:pt x="229" y="2872"/>
                    <a:pt x="236" y="2876"/>
                  </a:cubicBezTo>
                  <a:cubicBezTo>
                    <a:pt x="240" y="2877"/>
                    <a:pt x="241" y="2875"/>
                    <a:pt x="242" y="2880"/>
                  </a:cubicBezTo>
                  <a:cubicBezTo>
                    <a:pt x="242" y="2886"/>
                    <a:pt x="243" y="2891"/>
                    <a:pt x="242" y="2897"/>
                  </a:cubicBezTo>
                  <a:cubicBezTo>
                    <a:pt x="240" y="2907"/>
                    <a:pt x="236" y="2920"/>
                    <a:pt x="243" y="2929"/>
                  </a:cubicBezTo>
                  <a:cubicBezTo>
                    <a:pt x="250" y="2938"/>
                    <a:pt x="257" y="2952"/>
                    <a:pt x="257" y="2964"/>
                  </a:cubicBezTo>
                  <a:cubicBezTo>
                    <a:pt x="257" y="2970"/>
                    <a:pt x="246" y="2978"/>
                    <a:pt x="250" y="2983"/>
                  </a:cubicBezTo>
                  <a:cubicBezTo>
                    <a:pt x="252" y="2985"/>
                    <a:pt x="254" y="2986"/>
                    <a:pt x="256" y="2986"/>
                  </a:cubicBezTo>
                  <a:cubicBezTo>
                    <a:pt x="260" y="2986"/>
                    <a:pt x="264" y="2981"/>
                    <a:pt x="267" y="2981"/>
                  </a:cubicBezTo>
                  <a:cubicBezTo>
                    <a:pt x="268" y="2981"/>
                    <a:pt x="270" y="2983"/>
                    <a:pt x="271" y="2990"/>
                  </a:cubicBezTo>
                  <a:cubicBezTo>
                    <a:pt x="273" y="2998"/>
                    <a:pt x="269" y="2999"/>
                    <a:pt x="264" y="2999"/>
                  </a:cubicBezTo>
                  <a:cubicBezTo>
                    <a:pt x="263" y="2999"/>
                    <a:pt x="262" y="2999"/>
                    <a:pt x="261" y="2999"/>
                  </a:cubicBezTo>
                  <a:cubicBezTo>
                    <a:pt x="255" y="2999"/>
                    <a:pt x="251" y="3000"/>
                    <a:pt x="253" y="3010"/>
                  </a:cubicBezTo>
                  <a:cubicBezTo>
                    <a:pt x="254" y="3016"/>
                    <a:pt x="256" y="3016"/>
                    <a:pt x="258" y="3016"/>
                  </a:cubicBezTo>
                  <a:cubicBezTo>
                    <a:pt x="259" y="3016"/>
                    <a:pt x="260" y="3016"/>
                    <a:pt x="262" y="3016"/>
                  </a:cubicBezTo>
                  <a:cubicBezTo>
                    <a:pt x="263" y="3016"/>
                    <a:pt x="265" y="3017"/>
                    <a:pt x="266" y="3019"/>
                  </a:cubicBezTo>
                  <a:cubicBezTo>
                    <a:pt x="272" y="3030"/>
                    <a:pt x="272" y="3049"/>
                    <a:pt x="274" y="3061"/>
                  </a:cubicBezTo>
                  <a:cubicBezTo>
                    <a:pt x="277" y="3090"/>
                    <a:pt x="276" y="3125"/>
                    <a:pt x="286" y="3153"/>
                  </a:cubicBezTo>
                  <a:cubicBezTo>
                    <a:pt x="290" y="3161"/>
                    <a:pt x="295" y="3161"/>
                    <a:pt x="300" y="3167"/>
                  </a:cubicBezTo>
                  <a:cubicBezTo>
                    <a:pt x="312" y="3179"/>
                    <a:pt x="298" y="3173"/>
                    <a:pt x="297" y="3178"/>
                  </a:cubicBezTo>
                  <a:cubicBezTo>
                    <a:pt x="294" y="3185"/>
                    <a:pt x="304" y="3202"/>
                    <a:pt x="309" y="3207"/>
                  </a:cubicBezTo>
                  <a:cubicBezTo>
                    <a:pt x="323" y="3212"/>
                    <a:pt x="318" y="3214"/>
                    <a:pt x="311" y="3222"/>
                  </a:cubicBezTo>
                  <a:cubicBezTo>
                    <a:pt x="309" y="3223"/>
                    <a:pt x="324" y="3227"/>
                    <a:pt x="331" y="3227"/>
                  </a:cubicBezTo>
                  <a:cubicBezTo>
                    <a:pt x="332" y="3227"/>
                    <a:pt x="333" y="3227"/>
                    <a:pt x="333" y="3226"/>
                  </a:cubicBezTo>
                  <a:lnTo>
                    <a:pt x="333" y="3226"/>
                  </a:lnTo>
                  <a:cubicBezTo>
                    <a:pt x="334" y="3232"/>
                    <a:pt x="323" y="3235"/>
                    <a:pt x="321" y="3237"/>
                  </a:cubicBezTo>
                  <a:cubicBezTo>
                    <a:pt x="316" y="3242"/>
                    <a:pt x="324" y="3253"/>
                    <a:pt x="327" y="3258"/>
                  </a:cubicBezTo>
                  <a:cubicBezTo>
                    <a:pt x="330" y="3264"/>
                    <a:pt x="344" y="3291"/>
                    <a:pt x="334" y="3291"/>
                  </a:cubicBezTo>
                  <a:cubicBezTo>
                    <a:pt x="333" y="3291"/>
                    <a:pt x="332" y="3291"/>
                    <a:pt x="332" y="3290"/>
                  </a:cubicBezTo>
                  <a:cubicBezTo>
                    <a:pt x="330" y="3290"/>
                    <a:pt x="330" y="3290"/>
                    <a:pt x="329" y="3290"/>
                  </a:cubicBezTo>
                  <a:cubicBezTo>
                    <a:pt x="319" y="3290"/>
                    <a:pt x="340" y="3314"/>
                    <a:pt x="343" y="3320"/>
                  </a:cubicBezTo>
                  <a:cubicBezTo>
                    <a:pt x="349" y="3337"/>
                    <a:pt x="318" y="3340"/>
                    <a:pt x="333" y="3353"/>
                  </a:cubicBezTo>
                  <a:cubicBezTo>
                    <a:pt x="345" y="3351"/>
                    <a:pt x="355" y="3323"/>
                    <a:pt x="360" y="3310"/>
                  </a:cubicBezTo>
                  <a:cubicBezTo>
                    <a:pt x="360" y="3310"/>
                    <a:pt x="369" y="3289"/>
                    <a:pt x="364" y="3289"/>
                  </a:cubicBezTo>
                  <a:lnTo>
                    <a:pt x="364" y="3289"/>
                  </a:lnTo>
                  <a:cubicBezTo>
                    <a:pt x="364" y="3289"/>
                    <a:pt x="364" y="3289"/>
                    <a:pt x="364" y="3290"/>
                  </a:cubicBezTo>
                  <a:cubicBezTo>
                    <a:pt x="359" y="3285"/>
                    <a:pt x="357" y="3282"/>
                    <a:pt x="358" y="3274"/>
                  </a:cubicBezTo>
                  <a:cubicBezTo>
                    <a:pt x="359" y="3263"/>
                    <a:pt x="361" y="3249"/>
                    <a:pt x="354" y="3240"/>
                  </a:cubicBezTo>
                  <a:cubicBezTo>
                    <a:pt x="348" y="3232"/>
                    <a:pt x="343" y="3232"/>
                    <a:pt x="347" y="3221"/>
                  </a:cubicBezTo>
                  <a:cubicBezTo>
                    <a:pt x="344" y="3207"/>
                    <a:pt x="322" y="3187"/>
                    <a:pt x="340" y="3183"/>
                  </a:cubicBezTo>
                  <a:lnTo>
                    <a:pt x="340" y="3183"/>
                  </a:lnTo>
                  <a:cubicBezTo>
                    <a:pt x="339" y="3183"/>
                    <a:pt x="339" y="3183"/>
                    <a:pt x="338" y="3183"/>
                  </a:cubicBezTo>
                  <a:cubicBezTo>
                    <a:pt x="327" y="3183"/>
                    <a:pt x="329" y="3155"/>
                    <a:pt x="325" y="3145"/>
                  </a:cubicBezTo>
                  <a:cubicBezTo>
                    <a:pt x="323" y="3141"/>
                    <a:pt x="321" y="3140"/>
                    <a:pt x="320" y="3140"/>
                  </a:cubicBezTo>
                  <a:cubicBezTo>
                    <a:pt x="318" y="3140"/>
                    <a:pt x="317" y="3141"/>
                    <a:pt x="315" y="3141"/>
                  </a:cubicBezTo>
                  <a:cubicBezTo>
                    <a:pt x="314" y="3141"/>
                    <a:pt x="312" y="3141"/>
                    <a:pt x="311" y="3138"/>
                  </a:cubicBezTo>
                  <a:cubicBezTo>
                    <a:pt x="305" y="3132"/>
                    <a:pt x="315" y="3124"/>
                    <a:pt x="318" y="3124"/>
                  </a:cubicBezTo>
                  <a:cubicBezTo>
                    <a:pt x="335" y="3120"/>
                    <a:pt x="317" y="3106"/>
                    <a:pt x="313" y="3095"/>
                  </a:cubicBezTo>
                  <a:cubicBezTo>
                    <a:pt x="312" y="3090"/>
                    <a:pt x="307" y="3051"/>
                    <a:pt x="310" y="3051"/>
                  </a:cubicBezTo>
                  <a:lnTo>
                    <a:pt x="310" y="3051"/>
                  </a:lnTo>
                  <a:cubicBezTo>
                    <a:pt x="310" y="3051"/>
                    <a:pt x="310" y="3051"/>
                    <a:pt x="310" y="3051"/>
                  </a:cubicBezTo>
                  <a:lnTo>
                    <a:pt x="310" y="3051"/>
                  </a:lnTo>
                  <a:cubicBezTo>
                    <a:pt x="309" y="3051"/>
                    <a:pt x="309" y="3051"/>
                    <a:pt x="309" y="3051"/>
                  </a:cubicBezTo>
                  <a:lnTo>
                    <a:pt x="309" y="3051"/>
                  </a:lnTo>
                  <a:cubicBezTo>
                    <a:pt x="308" y="3051"/>
                    <a:pt x="309" y="3055"/>
                    <a:pt x="307" y="3055"/>
                  </a:cubicBezTo>
                  <a:cubicBezTo>
                    <a:pt x="307" y="3055"/>
                    <a:pt x="306" y="3055"/>
                    <a:pt x="304" y="3054"/>
                  </a:cubicBezTo>
                  <a:cubicBezTo>
                    <a:pt x="301" y="3051"/>
                    <a:pt x="300" y="3044"/>
                    <a:pt x="299" y="3041"/>
                  </a:cubicBezTo>
                  <a:cubicBezTo>
                    <a:pt x="298" y="3035"/>
                    <a:pt x="295" y="3023"/>
                    <a:pt x="298" y="3018"/>
                  </a:cubicBezTo>
                  <a:cubicBezTo>
                    <a:pt x="301" y="3013"/>
                    <a:pt x="305" y="3013"/>
                    <a:pt x="300" y="3003"/>
                  </a:cubicBezTo>
                  <a:cubicBezTo>
                    <a:pt x="296" y="2997"/>
                    <a:pt x="289" y="2998"/>
                    <a:pt x="285" y="2993"/>
                  </a:cubicBezTo>
                  <a:cubicBezTo>
                    <a:pt x="280" y="2984"/>
                    <a:pt x="286" y="2968"/>
                    <a:pt x="287" y="2959"/>
                  </a:cubicBezTo>
                  <a:cubicBezTo>
                    <a:pt x="288" y="2950"/>
                    <a:pt x="286" y="2939"/>
                    <a:pt x="284" y="2929"/>
                  </a:cubicBezTo>
                  <a:cubicBezTo>
                    <a:pt x="282" y="2918"/>
                    <a:pt x="277" y="2909"/>
                    <a:pt x="272" y="2900"/>
                  </a:cubicBezTo>
                  <a:cubicBezTo>
                    <a:pt x="269" y="2897"/>
                    <a:pt x="258" y="2890"/>
                    <a:pt x="257" y="2885"/>
                  </a:cubicBezTo>
                  <a:lnTo>
                    <a:pt x="257" y="2885"/>
                  </a:lnTo>
                  <a:cubicBezTo>
                    <a:pt x="258" y="2886"/>
                    <a:pt x="264" y="2888"/>
                    <a:pt x="268" y="2888"/>
                  </a:cubicBezTo>
                  <a:cubicBezTo>
                    <a:pt x="269" y="2888"/>
                    <a:pt x="270" y="2887"/>
                    <a:pt x="270" y="2887"/>
                  </a:cubicBezTo>
                  <a:cubicBezTo>
                    <a:pt x="274" y="2884"/>
                    <a:pt x="268" y="2865"/>
                    <a:pt x="266" y="2862"/>
                  </a:cubicBezTo>
                  <a:cubicBezTo>
                    <a:pt x="263" y="2855"/>
                    <a:pt x="258" y="2859"/>
                    <a:pt x="255" y="2851"/>
                  </a:cubicBezTo>
                  <a:cubicBezTo>
                    <a:pt x="253" y="2844"/>
                    <a:pt x="252" y="2836"/>
                    <a:pt x="252" y="2829"/>
                  </a:cubicBezTo>
                  <a:cubicBezTo>
                    <a:pt x="253" y="2808"/>
                    <a:pt x="263" y="2807"/>
                    <a:pt x="252" y="2787"/>
                  </a:cubicBezTo>
                  <a:cubicBezTo>
                    <a:pt x="244" y="2780"/>
                    <a:pt x="243" y="2772"/>
                    <a:pt x="242" y="2760"/>
                  </a:cubicBezTo>
                  <a:cubicBezTo>
                    <a:pt x="240" y="2755"/>
                    <a:pt x="229" y="2755"/>
                    <a:pt x="227" y="2745"/>
                  </a:cubicBezTo>
                  <a:cubicBezTo>
                    <a:pt x="227" y="2744"/>
                    <a:pt x="228" y="2744"/>
                    <a:pt x="230" y="2744"/>
                  </a:cubicBezTo>
                  <a:cubicBezTo>
                    <a:pt x="231" y="2744"/>
                    <a:pt x="233" y="2744"/>
                    <a:pt x="235" y="2744"/>
                  </a:cubicBezTo>
                  <a:cubicBezTo>
                    <a:pt x="239" y="2744"/>
                    <a:pt x="243" y="2743"/>
                    <a:pt x="239" y="2737"/>
                  </a:cubicBezTo>
                  <a:cubicBezTo>
                    <a:pt x="236" y="2731"/>
                    <a:pt x="230" y="2728"/>
                    <a:pt x="226" y="2724"/>
                  </a:cubicBezTo>
                  <a:lnTo>
                    <a:pt x="226" y="2724"/>
                  </a:lnTo>
                  <a:cubicBezTo>
                    <a:pt x="226" y="2725"/>
                    <a:pt x="227" y="2725"/>
                    <a:pt x="227" y="2725"/>
                  </a:cubicBezTo>
                  <a:cubicBezTo>
                    <a:pt x="232" y="2725"/>
                    <a:pt x="224" y="2701"/>
                    <a:pt x="224" y="2696"/>
                  </a:cubicBezTo>
                  <a:cubicBezTo>
                    <a:pt x="224" y="2684"/>
                    <a:pt x="235" y="2693"/>
                    <a:pt x="232" y="2680"/>
                  </a:cubicBezTo>
                  <a:cubicBezTo>
                    <a:pt x="231" y="2675"/>
                    <a:pt x="226" y="2673"/>
                    <a:pt x="221" y="2673"/>
                  </a:cubicBezTo>
                  <a:cubicBezTo>
                    <a:pt x="212" y="2673"/>
                    <a:pt x="203" y="2679"/>
                    <a:pt x="205" y="2689"/>
                  </a:cubicBezTo>
                  <a:lnTo>
                    <a:pt x="202" y="2677"/>
                  </a:lnTo>
                  <a:cubicBezTo>
                    <a:pt x="201" y="2671"/>
                    <a:pt x="195" y="2664"/>
                    <a:pt x="192" y="2664"/>
                  </a:cubicBezTo>
                  <a:close/>
                  <a:moveTo>
                    <a:pt x="359" y="3403"/>
                  </a:moveTo>
                  <a:cubicBezTo>
                    <a:pt x="359" y="3403"/>
                    <a:pt x="359" y="3404"/>
                    <a:pt x="358" y="3404"/>
                  </a:cubicBezTo>
                  <a:lnTo>
                    <a:pt x="358" y="3404"/>
                  </a:lnTo>
                  <a:cubicBezTo>
                    <a:pt x="359" y="3404"/>
                    <a:pt x="359" y="3403"/>
                    <a:pt x="359" y="3403"/>
                  </a:cubicBezTo>
                  <a:close/>
                  <a:moveTo>
                    <a:pt x="358" y="3404"/>
                  </a:moveTo>
                  <a:lnTo>
                    <a:pt x="358" y="3404"/>
                  </a:lnTo>
                  <a:cubicBezTo>
                    <a:pt x="358" y="3404"/>
                    <a:pt x="358" y="3404"/>
                    <a:pt x="358" y="3404"/>
                  </a:cubicBezTo>
                  <a:cubicBezTo>
                    <a:pt x="358" y="3404"/>
                    <a:pt x="358" y="3404"/>
                    <a:pt x="358" y="3404"/>
                  </a:cubicBezTo>
                  <a:close/>
                  <a:moveTo>
                    <a:pt x="809" y="3516"/>
                  </a:moveTo>
                  <a:cubicBezTo>
                    <a:pt x="809" y="3516"/>
                    <a:pt x="809" y="3516"/>
                    <a:pt x="809" y="3516"/>
                  </a:cubicBezTo>
                  <a:lnTo>
                    <a:pt x="809" y="3516"/>
                  </a:lnTo>
                  <a:cubicBezTo>
                    <a:pt x="809" y="3516"/>
                    <a:pt x="809" y="3516"/>
                    <a:pt x="809" y="3516"/>
                  </a:cubicBezTo>
                  <a:cubicBezTo>
                    <a:pt x="809" y="3516"/>
                    <a:pt x="809" y="3516"/>
                    <a:pt x="809" y="3516"/>
                  </a:cubicBezTo>
                  <a:close/>
                  <a:moveTo>
                    <a:pt x="789" y="3530"/>
                  </a:moveTo>
                  <a:cubicBezTo>
                    <a:pt x="793" y="3530"/>
                    <a:pt x="798" y="3531"/>
                    <a:pt x="798" y="3538"/>
                  </a:cubicBezTo>
                  <a:cubicBezTo>
                    <a:pt x="800" y="3543"/>
                    <a:pt x="800" y="3547"/>
                    <a:pt x="798" y="3547"/>
                  </a:cubicBezTo>
                  <a:cubicBezTo>
                    <a:pt x="797" y="3547"/>
                    <a:pt x="796" y="3546"/>
                    <a:pt x="794" y="3544"/>
                  </a:cubicBezTo>
                  <a:cubicBezTo>
                    <a:pt x="792" y="3539"/>
                    <a:pt x="789" y="3535"/>
                    <a:pt x="786" y="3530"/>
                  </a:cubicBezTo>
                  <a:cubicBezTo>
                    <a:pt x="787" y="3530"/>
                    <a:pt x="788" y="3530"/>
                    <a:pt x="789" y="3530"/>
                  </a:cubicBezTo>
                  <a:close/>
                  <a:moveTo>
                    <a:pt x="766" y="3553"/>
                  </a:moveTo>
                  <a:lnTo>
                    <a:pt x="766" y="3553"/>
                  </a:lnTo>
                  <a:cubicBezTo>
                    <a:pt x="766" y="3553"/>
                    <a:pt x="766" y="3553"/>
                    <a:pt x="766" y="3553"/>
                  </a:cubicBezTo>
                  <a:cubicBezTo>
                    <a:pt x="766" y="3553"/>
                    <a:pt x="766" y="3553"/>
                    <a:pt x="766" y="3553"/>
                  </a:cubicBezTo>
                  <a:close/>
                  <a:moveTo>
                    <a:pt x="793" y="3827"/>
                  </a:moveTo>
                  <a:cubicBezTo>
                    <a:pt x="798" y="3828"/>
                    <a:pt x="799" y="3829"/>
                    <a:pt x="798" y="3836"/>
                  </a:cubicBezTo>
                  <a:cubicBezTo>
                    <a:pt x="798" y="3841"/>
                    <a:pt x="798" y="3851"/>
                    <a:pt x="792" y="3851"/>
                  </a:cubicBezTo>
                  <a:lnTo>
                    <a:pt x="793" y="3827"/>
                  </a:lnTo>
                  <a:close/>
                  <a:moveTo>
                    <a:pt x="526" y="3908"/>
                  </a:moveTo>
                  <a:lnTo>
                    <a:pt x="526" y="3908"/>
                  </a:lnTo>
                  <a:cubicBezTo>
                    <a:pt x="529" y="3916"/>
                    <a:pt x="532" y="3923"/>
                    <a:pt x="525" y="3924"/>
                  </a:cubicBezTo>
                  <a:lnTo>
                    <a:pt x="523" y="3917"/>
                  </a:lnTo>
                  <a:lnTo>
                    <a:pt x="526" y="3908"/>
                  </a:lnTo>
                  <a:close/>
                  <a:moveTo>
                    <a:pt x="552" y="3924"/>
                  </a:moveTo>
                  <a:lnTo>
                    <a:pt x="552" y="3924"/>
                  </a:lnTo>
                  <a:cubicBezTo>
                    <a:pt x="551" y="3924"/>
                    <a:pt x="551" y="3924"/>
                    <a:pt x="551" y="3924"/>
                  </a:cubicBezTo>
                  <a:lnTo>
                    <a:pt x="551" y="3924"/>
                  </a:lnTo>
                  <a:cubicBezTo>
                    <a:pt x="551" y="3924"/>
                    <a:pt x="551" y="3924"/>
                    <a:pt x="552" y="3924"/>
                  </a:cubicBezTo>
                  <a:close/>
                  <a:moveTo>
                    <a:pt x="526" y="3992"/>
                  </a:moveTo>
                  <a:cubicBezTo>
                    <a:pt x="524" y="3992"/>
                    <a:pt x="522" y="3995"/>
                    <a:pt x="520" y="4000"/>
                  </a:cubicBezTo>
                  <a:cubicBezTo>
                    <a:pt x="524" y="4003"/>
                    <a:pt x="527" y="4005"/>
                    <a:pt x="530" y="4005"/>
                  </a:cubicBezTo>
                  <a:cubicBezTo>
                    <a:pt x="531" y="4005"/>
                    <a:pt x="533" y="4005"/>
                    <a:pt x="534" y="4004"/>
                  </a:cubicBezTo>
                  <a:cubicBezTo>
                    <a:pt x="531" y="3996"/>
                    <a:pt x="529" y="3992"/>
                    <a:pt x="526" y="3992"/>
                  </a:cubicBezTo>
                  <a:close/>
                  <a:moveTo>
                    <a:pt x="836" y="4002"/>
                  </a:moveTo>
                  <a:cubicBezTo>
                    <a:pt x="831" y="4002"/>
                    <a:pt x="830" y="4003"/>
                    <a:pt x="830" y="4010"/>
                  </a:cubicBezTo>
                  <a:cubicBezTo>
                    <a:pt x="830" y="4011"/>
                    <a:pt x="829" y="4022"/>
                    <a:pt x="830" y="4022"/>
                  </a:cubicBezTo>
                  <a:cubicBezTo>
                    <a:pt x="831" y="4022"/>
                    <a:pt x="831" y="4022"/>
                    <a:pt x="831" y="4022"/>
                  </a:cubicBezTo>
                  <a:cubicBezTo>
                    <a:pt x="836" y="4018"/>
                    <a:pt x="835" y="4011"/>
                    <a:pt x="836" y="4002"/>
                  </a:cubicBezTo>
                  <a:close/>
                  <a:moveTo>
                    <a:pt x="546" y="4034"/>
                  </a:moveTo>
                  <a:cubicBezTo>
                    <a:pt x="542" y="4034"/>
                    <a:pt x="539" y="4038"/>
                    <a:pt x="540" y="4043"/>
                  </a:cubicBezTo>
                  <a:cubicBezTo>
                    <a:pt x="542" y="4047"/>
                    <a:pt x="545" y="4049"/>
                    <a:pt x="547" y="4049"/>
                  </a:cubicBezTo>
                  <a:cubicBezTo>
                    <a:pt x="551" y="4049"/>
                    <a:pt x="554" y="4046"/>
                    <a:pt x="552" y="4040"/>
                  </a:cubicBezTo>
                  <a:cubicBezTo>
                    <a:pt x="550" y="4036"/>
                    <a:pt x="548" y="4034"/>
                    <a:pt x="546" y="4034"/>
                  </a:cubicBezTo>
                  <a:close/>
                  <a:moveTo>
                    <a:pt x="213" y="1"/>
                  </a:moveTo>
                  <a:cubicBezTo>
                    <a:pt x="203" y="1"/>
                    <a:pt x="184" y="9"/>
                    <a:pt x="183" y="14"/>
                  </a:cubicBezTo>
                  <a:cubicBezTo>
                    <a:pt x="182" y="25"/>
                    <a:pt x="187" y="29"/>
                    <a:pt x="168" y="37"/>
                  </a:cubicBezTo>
                  <a:cubicBezTo>
                    <a:pt x="155" y="47"/>
                    <a:pt x="142" y="60"/>
                    <a:pt x="135" y="76"/>
                  </a:cubicBezTo>
                  <a:cubicBezTo>
                    <a:pt x="131" y="86"/>
                    <a:pt x="139" y="98"/>
                    <a:pt x="134" y="105"/>
                  </a:cubicBezTo>
                  <a:cubicBezTo>
                    <a:pt x="125" y="116"/>
                    <a:pt x="110" y="110"/>
                    <a:pt x="102" y="125"/>
                  </a:cubicBezTo>
                  <a:cubicBezTo>
                    <a:pt x="98" y="133"/>
                    <a:pt x="111" y="131"/>
                    <a:pt x="113" y="133"/>
                  </a:cubicBezTo>
                  <a:cubicBezTo>
                    <a:pt x="111" y="140"/>
                    <a:pt x="95" y="139"/>
                    <a:pt x="98" y="149"/>
                  </a:cubicBezTo>
                  <a:cubicBezTo>
                    <a:pt x="98" y="151"/>
                    <a:pt x="125" y="163"/>
                    <a:pt x="112" y="172"/>
                  </a:cubicBezTo>
                  <a:cubicBezTo>
                    <a:pt x="110" y="174"/>
                    <a:pt x="109" y="174"/>
                    <a:pt x="107" y="174"/>
                  </a:cubicBezTo>
                  <a:cubicBezTo>
                    <a:pt x="106" y="174"/>
                    <a:pt x="104" y="173"/>
                    <a:pt x="102" y="173"/>
                  </a:cubicBezTo>
                  <a:cubicBezTo>
                    <a:pt x="100" y="173"/>
                    <a:pt x="97" y="174"/>
                    <a:pt x="94" y="179"/>
                  </a:cubicBezTo>
                  <a:cubicBezTo>
                    <a:pt x="91" y="183"/>
                    <a:pt x="90" y="191"/>
                    <a:pt x="90" y="196"/>
                  </a:cubicBezTo>
                  <a:cubicBezTo>
                    <a:pt x="90" y="209"/>
                    <a:pt x="106" y="196"/>
                    <a:pt x="101" y="219"/>
                  </a:cubicBezTo>
                  <a:cubicBezTo>
                    <a:pt x="99" y="218"/>
                    <a:pt x="97" y="217"/>
                    <a:pt x="94" y="217"/>
                  </a:cubicBezTo>
                  <a:cubicBezTo>
                    <a:pt x="91" y="217"/>
                    <a:pt x="87" y="219"/>
                    <a:pt x="83" y="222"/>
                  </a:cubicBezTo>
                  <a:cubicBezTo>
                    <a:pt x="77" y="230"/>
                    <a:pt x="71" y="244"/>
                    <a:pt x="82" y="247"/>
                  </a:cubicBezTo>
                  <a:lnTo>
                    <a:pt x="82" y="247"/>
                  </a:lnTo>
                  <a:cubicBezTo>
                    <a:pt x="80" y="246"/>
                    <a:pt x="79" y="246"/>
                    <a:pt x="77" y="246"/>
                  </a:cubicBezTo>
                  <a:cubicBezTo>
                    <a:pt x="67" y="246"/>
                    <a:pt x="69" y="258"/>
                    <a:pt x="74" y="268"/>
                  </a:cubicBezTo>
                  <a:cubicBezTo>
                    <a:pt x="74" y="268"/>
                    <a:pt x="74" y="268"/>
                    <a:pt x="73" y="268"/>
                  </a:cubicBezTo>
                  <a:cubicBezTo>
                    <a:pt x="64" y="268"/>
                    <a:pt x="65" y="320"/>
                    <a:pt x="64" y="326"/>
                  </a:cubicBezTo>
                  <a:cubicBezTo>
                    <a:pt x="66" y="316"/>
                    <a:pt x="70" y="311"/>
                    <a:pt x="73" y="311"/>
                  </a:cubicBezTo>
                  <a:cubicBezTo>
                    <a:pt x="77" y="311"/>
                    <a:pt x="79" y="318"/>
                    <a:pt x="74" y="330"/>
                  </a:cubicBezTo>
                  <a:cubicBezTo>
                    <a:pt x="69" y="345"/>
                    <a:pt x="64" y="362"/>
                    <a:pt x="62" y="378"/>
                  </a:cubicBezTo>
                  <a:cubicBezTo>
                    <a:pt x="62" y="378"/>
                    <a:pt x="63" y="378"/>
                    <a:pt x="63" y="378"/>
                  </a:cubicBezTo>
                  <a:cubicBezTo>
                    <a:pt x="75" y="378"/>
                    <a:pt x="83" y="339"/>
                    <a:pt x="87" y="327"/>
                  </a:cubicBezTo>
                  <a:lnTo>
                    <a:pt x="87" y="327"/>
                  </a:lnTo>
                  <a:cubicBezTo>
                    <a:pt x="85" y="339"/>
                    <a:pt x="84" y="352"/>
                    <a:pt x="81" y="365"/>
                  </a:cubicBezTo>
                  <a:cubicBezTo>
                    <a:pt x="79" y="372"/>
                    <a:pt x="76" y="385"/>
                    <a:pt x="69" y="388"/>
                  </a:cubicBezTo>
                  <a:cubicBezTo>
                    <a:pt x="68" y="388"/>
                    <a:pt x="67" y="389"/>
                    <a:pt x="66" y="389"/>
                  </a:cubicBezTo>
                  <a:cubicBezTo>
                    <a:pt x="63" y="389"/>
                    <a:pt x="61" y="387"/>
                    <a:pt x="59" y="387"/>
                  </a:cubicBezTo>
                  <a:cubicBezTo>
                    <a:pt x="58" y="387"/>
                    <a:pt x="56" y="388"/>
                    <a:pt x="54" y="392"/>
                  </a:cubicBezTo>
                  <a:cubicBezTo>
                    <a:pt x="43" y="411"/>
                    <a:pt x="57" y="420"/>
                    <a:pt x="54" y="439"/>
                  </a:cubicBezTo>
                  <a:cubicBezTo>
                    <a:pt x="51" y="456"/>
                    <a:pt x="44" y="467"/>
                    <a:pt x="35" y="477"/>
                  </a:cubicBezTo>
                  <a:cubicBezTo>
                    <a:pt x="42" y="478"/>
                    <a:pt x="50" y="492"/>
                    <a:pt x="52" y="501"/>
                  </a:cubicBezTo>
                  <a:cubicBezTo>
                    <a:pt x="54" y="509"/>
                    <a:pt x="51" y="510"/>
                    <a:pt x="48" y="510"/>
                  </a:cubicBezTo>
                  <a:cubicBezTo>
                    <a:pt x="47" y="510"/>
                    <a:pt x="47" y="510"/>
                    <a:pt x="47" y="510"/>
                  </a:cubicBezTo>
                  <a:cubicBezTo>
                    <a:pt x="45" y="510"/>
                    <a:pt x="44" y="510"/>
                    <a:pt x="43" y="511"/>
                  </a:cubicBezTo>
                  <a:cubicBezTo>
                    <a:pt x="43" y="513"/>
                    <a:pt x="43" y="514"/>
                    <a:pt x="44" y="515"/>
                  </a:cubicBezTo>
                  <a:lnTo>
                    <a:pt x="44" y="515"/>
                  </a:lnTo>
                  <a:cubicBezTo>
                    <a:pt x="43" y="514"/>
                    <a:pt x="42" y="514"/>
                    <a:pt x="41" y="514"/>
                  </a:cubicBezTo>
                  <a:cubicBezTo>
                    <a:pt x="39" y="514"/>
                    <a:pt x="38" y="515"/>
                    <a:pt x="37" y="516"/>
                  </a:cubicBezTo>
                  <a:cubicBezTo>
                    <a:pt x="33" y="523"/>
                    <a:pt x="34" y="540"/>
                    <a:pt x="34" y="548"/>
                  </a:cubicBezTo>
                  <a:cubicBezTo>
                    <a:pt x="34" y="557"/>
                    <a:pt x="33" y="573"/>
                    <a:pt x="39" y="579"/>
                  </a:cubicBezTo>
                  <a:cubicBezTo>
                    <a:pt x="43" y="584"/>
                    <a:pt x="44" y="585"/>
                    <a:pt x="43" y="592"/>
                  </a:cubicBezTo>
                  <a:cubicBezTo>
                    <a:pt x="42" y="598"/>
                    <a:pt x="39" y="602"/>
                    <a:pt x="36" y="603"/>
                  </a:cubicBezTo>
                  <a:cubicBezTo>
                    <a:pt x="31" y="605"/>
                    <a:pt x="32" y="606"/>
                    <a:pt x="31" y="613"/>
                  </a:cubicBezTo>
                  <a:cubicBezTo>
                    <a:pt x="30" y="622"/>
                    <a:pt x="36" y="631"/>
                    <a:pt x="36" y="641"/>
                  </a:cubicBezTo>
                  <a:cubicBezTo>
                    <a:pt x="36" y="651"/>
                    <a:pt x="36" y="661"/>
                    <a:pt x="34" y="670"/>
                  </a:cubicBezTo>
                  <a:cubicBezTo>
                    <a:pt x="33" y="676"/>
                    <a:pt x="25" y="684"/>
                    <a:pt x="25" y="688"/>
                  </a:cubicBezTo>
                  <a:cubicBezTo>
                    <a:pt x="25" y="689"/>
                    <a:pt x="25" y="689"/>
                    <a:pt x="26" y="689"/>
                  </a:cubicBezTo>
                  <a:cubicBezTo>
                    <a:pt x="26" y="689"/>
                    <a:pt x="27" y="689"/>
                    <a:pt x="28" y="689"/>
                  </a:cubicBezTo>
                  <a:cubicBezTo>
                    <a:pt x="28" y="689"/>
                    <a:pt x="29" y="689"/>
                    <a:pt x="29" y="690"/>
                  </a:cubicBezTo>
                  <a:lnTo>
                    <a:pt x="28" y="698"/>
                  </a:lnTo>
                  <a:lnTo>
                    <a:pt x="26" y="736"/>
                  </a:lnTo>
                  <a:cubicBezTo>
                    <a:pt x="25" y="749"/>
                    <a:pt x="21" y="775"/>
                    <a:pt x="33" y="776"/>
                  </a:cubicBezTo>
                  <a:lnTo>
                    <a:pt x="33" y="776"/>
                  </a:lnTo>
                  <a:cubicBezTo>
                    <a:pt x="33" y="776"/>
                    <a:pt x="33" y="776"/>
                    <a:pt x="32" y="776"/>
                  </a:cubicBezTo>
                  <a:cubicBezTo>
                    <a:pt x="23" y="776"/>
                    <a:pt x="22" y="802"/>
                    <a:pt x="21" y="812"/>
                  </a:cubicBezTo>
                  <a:cubicBezTo>
                    <a:pt x="21" y="826"/>
                    <a:pt x="28" y="829"/>
                    <a:pt x="26" y="843"/>
                  </a:cubicBezTo>
                  <a:cubicBezTo>
                    <a:pt x="25" y="848"/>
                    <a:pt x="18" y="844"/>
                    <a:pt x="15" y="849"/>
                  </a:cubicBezTo>
                  <a:cubicBezTo>
                    <a:pt x="13" y="854"/>
                    <a:pt x="13" y="862"/>
                    <a:pt x="13" y="868"/>
                  </a:cubicBezTo>
                  <a:cubicBezTo>
                    <a:pt x="13" y="875"/>
                    <a:pt x="14" y="884"/>
                    <a:pt x="16" y="890"/>
                  </a:cubicBezTo>
                  <a:cubicBezTo>
                    <a:pt x="17" y="893"/>
                    <a:pt x="19" y="893"/>
                    <a:pt x="22" y="893"/>
                  </a:cubicBezTo>
                  <a:cubicBezTo>
                    <a:pt x="22" y="893"/>
                    <a:pt x="23" y="893"/>
                    <a:pt x="24" y="893"/>
                  </a:cubicBezTo>
                  <a:lnTo>
                    <a:pt x="24" y="893"/>
                  </a:lnTo>
                  <a:cubicBezTo>
                    <a:pt x="15" y="895"/>
                    <a:pt x="22" y="912"/>
                    <a:pt x="22" y="920"/>
                  </a:cubicBezTo>
                  <a:cubicBezTo>
                    <a:pt x="21" y="923"/>
                    <a:pt x="18" y="924"/>
                    <a:pt x="15" y="924"/>
                  </a:cubicBezTo>
                  <a:cubicBezTo>
                    <a:pt x="13" y="924"/>
                    <a:pt x="11" y="924"/>
                    <a:pt x="9" y="924"/>
                  </a:cubicBezTo>
                  <a:cubicBezTo>
                    <a:pt x="4" y="924"/>
                    <a:pt x="0" y="925"/>
                    <a:pt x="2" y="932"/>
                  </a:cubicBezTo>
                  <a:cubicBezTo>
                    <a:pt x="5" y="951"/>
                    <a:pt x="22" y="943"/>
                    <a:pt x="32" y="950"/>
                  </a:cubicBezTo>
                  <a:cubicBezTo>
                    <a:pt x="39" y="955"/>
                    <a:pt x="20" y="971"/>
                    <a:pt x="18" y="971"/>
                  </a:cubicBezTo>
                  <a:cubicBezTo>
                    <a:pt x="18" y="971"/>
                    <a:pt x="18" y="970"/>
                    <a:pt x="18" y="970"/>
                  </a:cubicBezTo>
                  <a:lnTo>
                    <a:pt x="18" y="970"/>
                  </a:lnTo>
                  <a:cubicBezTo>
                    <a:pt x="22" y="974"/>
                    <a:pt x="25" y="971"/>
                    <a:pt x="26" y="981"/>
                  </a:cubicBezTo>
                  <a:cubicBezTo>
                    <a:pt x="26" y="984"/>
                    <a:pt x="25" y="991"/>
                    <a:pt x="26" y="994"/>
                  </a:cubicBezTo>
                  <a:cubicBezTo>
                    <a:pt x="27" y="995"/>
                    <a:pt x="28" y="995"/>
                    <a:pt x="29" y="995"/>
                  </a:cubicBezTo>
                  <a:cubicBezTo>
                    <a:pt x="30" y="995"/>
                    <a:pt x="31" y="995"/>
                    <a:pt x="32" y="995"/>
                  </a:cubicBezTo>
                  <a:cubicBezTo>
                    <a:pt x="33" y="995"/>
                    <a:pt x="34" y="995"/>
                    <a:pt x="35" y="996"/>
                  </a:cubicBezTo>
                  <a:cubicBezTo>
                    <a:pt x="37" y="999"/>
                    <a:pt x="36" y="1006"/>
                    <a:pt x="36" y="1011"/>
                  </a:cubicBezTo>
                  <a:cubicBezTo>
                    <a:pt x="35" y="1011"/>
                    <a:pt x="34" y="1010"/>
                    <a:pt x="34" y="1010"/>
                  </a:cubicBezTo>
                  <a:cubicBezTo>
                    <a:pt x="28" y="1010"/>
                    <a:pt x="25" y="1013"/>
                    <a:pt x="28" y="1022"/>
                  </a:cubicBezTo>
                  <a:cubicBezTo>
                    <a:pt x="30" y="1037"/>
                    <a:pt x="34" y="1040"/>
                    <a:pt x="22" y="1041"/>
                  </a:cubicBezTo>
                  <a:cubicBezTo>
                    <a:pt x="18" y="1042"/>
                    <a:pt x="18" y="1062"/>
                    <a:pt x="21" y="1064"/>
                  </a:cubicBezTo>
                  <a:cubicBezTo>
                    <a:pt x="22" y="1065"/>
                    <a:pt x="23" y="1065"/>
                    <a:pt x="24" y="1065"/>
                  </a:cubicBezTo>
                  <a:cubicBezTo>
                    <a:pt x="25" y="1065"/>
                    <a:pt x="25" y="1065"/>
                    <a:pt x="26" y="1065"/>
                  </a:cubicBezTo>
                  <a:cubicBezTo>
                    <a:pt x="27" y="1065"/>
                    <a:pt x="28" y="1066"/>
                    <a:pt x="29" y="1070"/>
                  </a:cubicBezTo>
                  <a:cubicBezTo>
                    <a:pt x="29" y="1080"/>
                    <a:pt x="29" y="1091"/>
                    <a:pt x="28" y="1101"/>
                  </a:cubicBezTo>
                  <a:cubicBezTo>
                    <a:pt x="26" y="1112"/>
                    <a:pt x="21" y="1113"/>
                    <a:pt x="17" y="1122"/>
                  </a:cubicBezTo>
                  <a:cubicBezTo>
                    <a:pt x="15" y="1130"/>
                    <a:pt x="14" y="1143"/>
                    <a:pt x="19" y="1151"/>
                  </a:cubicBezTo>
                  <a:cubicBezTo>
                    <a:pt x="25" y="1160"/>
                    <a:pt x="14" y="1181"/>
                    <a:pt x="12" y="1181"/>
                  </a:cubicBezTo>
                  <a:cubicBezTo>
                    <a:pt x="12" y="1181"/>
                    <a:pt x="12" y="1181"/>
                    <a:pt x="12" y="1181"/>
                  </a:cubicBezTo>
                  <a:lnTo>
                    <a:pt x="12" y="1181"/>
                  </a:lnTo>
                  <a:cubicBezTo>
                    <a:pt x="14" y="1183"/>
                    <a:pt x="16" y="1184"/>
                    <a:pt x="17" y="1184"/>
                  </a:cubicBezTo>
                  <a:cubicBezTo>
                    <a:pt x="24" y="1184"/>
                    <a:pt x="31" y="1169"/>
                    <a:pt x="35" y="1169"/>
                  </a:cubicBezTo>
                  <a:lnTo>
                    <a:pt x="35" y="1169"/>
                  </a:lnTo>
                  <a:cubicBezTo>
                    <a:pt x="36" y="1169"/>
                    <a:pt x="36" y="1182"/>
                    <a:pt x="33" y="1182"/>
                  </a:cubicBezTo>
                  <a:cubicBezTo>
                    <a:pt x="27" y="1183"/>
                    <a:pt x="29" y="1197"/>
                    <a:pt x="31" y="1204"/>
                  </a:cubicBezTo>
                  <a:cubicBezTo>
                    <a:pt x="37" y="1218"/>
                    <a:pt x="26" y="1211"/>
                    <a:pt x="20" y="1220"/>
                  </a:cubicBezTo>
                  <a:cubicBezTo>
                    <a:pt x="15" y="1225"/>
                    <a:pt x="23" y="1227"/>
                    <a:pt x="25" y="1229"/>
                  </a:cubicBezTo>
                  <a:cubicBezTo>
                    <a:pt x="30" y="1229"/>
                    <a:pt x="30" y="1239"/>
                    <a:pt x="31" y="1246"/>
                  </a:cubicBezTo>
                  <a:cubicBezTo>
                    <a:pt x="31" y="1260"/>
                    <a:pt x="28" y="1263"/>
                    <a:pt x="37" y="1276"/>
                  </a:cubicBezTo>
                  <a:cubicBezTo>
                    <a:pt x="38" y="1277"/>
                    <a:pt x="43" y="1287"/>
                    <a:pt x="42" y="1288"/>
                  </a:cubicBezTo>
                  <a:cubicBezTo>
                    <a:pt x="41" y="1289"/>
                    <a:pt x="41" y="1289"/>
                    <a:pt x="40" y="1289"/>
                  </a:cubicBezTo>
                  <a:cubicBezTo>
                    <a:pt x="37" y="1289"/>
                    <a:pt x="31" y="1284"/>
                    <a:pt x="27" y="1284"/>
                  </a:cubicBezTo>
                  <a:cubicBezTo>
                    <a:pt x="24" y="1284"/>
                    <a:pt x="22" y="1285"/>
                    <a:pt x="22" y="1290"/>
                  </a:cubicBezTo>
                  <a:cubicBezTo>
                    <a:pt x="20" y="1304"/>
                    <a:pt x="22" y="1320"/>
                    <a:pt x="22" y="1334"/>
                  </a:cubicBezTo>
                  <a:lnTo>
                    <a:pt x="22" y="1334"/>
                  </a:lnTo>
                  <a:cubicBezTo>
                    <a:pt x="22" y="1330"/>
                    <a:pt x="23" y="1325"/>
                    <a:pt x="27" y="1325"/>
                  </a:cubicBezTo>
                  <a:cubicBezTo>
                    <a:pt x="29" y="1326"/>
                    <a:pt x="28" y="1350"/>
                    <a:pt x="34" y="1350"/>
                  </a:cubicBezTo>
                  <a:cubicBezTo>
                    <a:pt x="31" y="1350"/>
                    <a:pt x="37" y="1334"/>
                    <a:pt x="39" y="1334"/>
                  </a:cubicBezTo>
                  <a:cubicBezTo>
                    <a:pt x="39" y="1334"/>
                    <a:pt x="39" y="1334"/>
                    <a:pt x="39" y="1335"/>
                  </a:cubicBezTo>
                  <a:cubicBezTo>
                    <a:pt x="43" y="1346"/>
                    <a:pt x="55" y="1361"/>
                    <a:pt x="40" y="1362"/>
                  </a:cubicBezTo>
                  <a:cubicBezTo>
                    <a:pt x="38" y="1360"/>
                    <a:pt x="35" y="1358"/>
                    <a:pt x="33" y="1358"/>
                  </a:cubicBezTo>
                  <a:cubicBezTo>
                    <a:pt x="31" y="1358"/>
                    <a:pt x="30" y="1359"/>
                    <a:pt x="29" y="1363"/>
                  </a:cubicBezTo>
                  <a:cubicBezTo>
                    <a:pt x="29" y="1376"/>
                    <a:pt x="29" y="1394"/>
                    <a:pt x="31" y="1407"/>
                  </a:cubicBezTo>
                  <a:cubicBezTo>
                    <a:pt x="32" y="1410"/>
                    <a:pt x="33" y="1411"/>
                    <a:pt x="35" y="1411"/>
                  </a:cubicBezTo>
                  <a:cubicBezTo>
                    <a:pt x="39" y="1411"/>
                    <a:pt x="43" y="1408"/>
                    <a:pt x="46" y="1408"/>
                  </a:cubicBezTo>
                  <a:cubicBezTo>
                    <a:pt x="47" y="1408"/>
                    <a:pt x="47" y="1408"/>
                    <a:pt x="47" y="1408"/>
                  </a:cubicBezTo>
                  <a:cubicBezTo>
                    <a:pt x="48" y="1415"/>
                    <a:pt x="43" y="1439"/>
                    <a:pt x="38" y="1444"/>
                  </a:cubicBezTo>
                  <a:cubicBezTo>
                    <a:pt x="38" y="1444"/>
                    <a:pt x="38" y="1444"/>
                    <a:pt x="37" y="1444"/>
                  </a:cubicBezTo>
                  <a:cubicBezTo>
                    <a:pt x="33" y="1444"/>
                    <a:pt x="31" y="1426"/>
                    <a:pt x="31" y="1424"/>
                  </a:cubicBezTo>
                  <a:lnTo>
                    <a:pt x="31" y="1424"/>
                  </a:lnTo>
                  <a:cubicBezTo>
                    <a:pt x="31" y="1433"/>
                    <a:pt x="35" y="1452"/>
                    <a:pt x="29" y="1460"/>
                  </a:cubicBezTo>
                  <a:cubicBezTo>
                    <a:pt x="27" y="1464"/>
                    <a:pt x="22" y="1465"/>
                    <a:pt x="18" y="1465"/>
                  </a:cubicBezTo>
                  <a:cubicBezTo>
                    <a:pt x="16" y="1465"/>
                    <a:pt x="14" y="1464"/>
                    <a:pt x="13" y="1464"/>
                  </a:cubicBezTo>
                  <a:cubicBezTo>
                    <a:pt x="12" y="1464"/>
                    <a:pt x="10" y="1464"/>
                    <a:pt x="9" y="1465"/>
                  </a:cubicBezTo>
                  <a:cubicBezTo>
                    <a:pt x="19" y="1471"/>
                    <a:pt x="29" y="1474"/>
                    <a:pt x="37" y="1484"/>
                  </a:cubicBezTo>
                  <a:cubicBezTo>
                    <a:pt x="42" y="1489"/>
                    <a:pt x="39" y="1499"/>
                    <a:pt x="43" y="1506"/>
                  </a:cubicBezTo>
                  <a:cubicBezTo>
                    <a:pt x="43" y="1509"/>
                    <a:pt x="53" y="1514"/>
                    <a:pt x="48" y="1520"/>
                  </a:cubicBezTo>
                  <a:cubicBezTo>
                    <a:pt x="47" y="1521"/>
                    <a:pt x="45" y="1521"/>
                    <a:pt x="44" y="1521"/>
                  </a:cubicBezTo>
                  <a:cubicBezTo>
                    <a:pt x="39" y="1521"/>
                    <a:pt x="33" y="1516"/>
                    <a:pt x="28" y="1516"/>
                  </a:cubicBezTo>
                  <a:cubicBezTo>
                    <a:pt x="27" y="1516"/>
                    <a:pt x="26" y="1516"/>
                    <a:pt x="25" y="1517"/>
                  </a:cubicBezTo>
                  <a:cubicBezTo>
                    <a:pt x="19" y="1521"/>
                    <a:pt x="26" y="1533"/>
                    <a:pt x="29" y="1537"/>
                  </a:cubicBezTo>
                  <a:cubicBezTo>
                    <a:pt x="32" y="1542"/>
                    <a:pt x="36" y="1542"/>
                    <a:pt x="36" y="1549"/>
                  </a:cubicBezTo>
                  <a:cubicBezTo>
                    <a:pt x="38" y="1557"/>
                    <a:pt x="39" y="1566"/>
                    <a:pt x="39" y="1574"/>
                  </a:cubicBezTo>
                  <a:cubicBezTo>
                    <a:pt x="41" y="1593"/>
                    <a:pt x="39" y="1620"/>
                    <a:pt x="47" y="1638"/>
                  </a:cubicBezTo>
                  <a:cubicBezTo>
                    <a:pt x="49" y="1642"/>
                    <a:pt x="56" y="1643"/>
                    <a:pt x="53" y="1648"/>
                  </a:cubicBezTo>
                  <a:cubicBezTo>
                    <a:pt x="50" y="1656"/>
                    <a:pt x="44" y="1658"/>
                    <a:pt x="43" y="1665"/>
                  </a:cubicBezTo>
                  <a:cubicBezTo>
                    <a:pt x="37" y="1681"/>
                    <a:pt x="37" y="1706"/>
                    <a:pt x="44" y="1721"/>
                  </a:cubicBezTo>
                  <a:cubicBezTo>
                    <a:pt x="46" y="1725"/>
                    <a:pt x="54" y="1730"/>
                    <a:pt x="54" y="1732"/>
                  </a:cubicBezTo>
                  <a:cubicBezTo>
                    <a:pt x="52" y="1739"/>
                    <a:pt x="41" y="1734"/>
                    <a:pt x="42" y="1744"/>
                  </a:cubicBezTo>
                  <a:cubicBezTo>
                    <a:pt x="42" y="1744"/>
                    <a:pt x="51" y="1746"/>
                    <a:pt x="52" y="1754"/>
                  </a:cubicBezTo>
                  <a:cubicBezTo>
                    <a:pt x="53" y="1760"/>
                    <a:pt x="53" y="1766"/>
                    <a:pt x="58" y="1767"/>
                  </a:cubicBezTo>
                  <a:cubicBezTo>
                    <a:pt x="70" y="1769"/>
                    <a:pt x="69" y="1771"/>
                    <a:pt x="77" y="1782"/>
                  </a:cubicBezTo>
                  <a:cubicBezTo>
                    <a:pt x="76" y="1784"/>
                    <a:pt x="63" y="1793"/>
                    <a:pt x="60" y="1793"/>
                  </a:cubicBezTo>
                  <a:cubicBezTo>
                    <a:pt x="59" y="1793"/>
                    <a:pt x="59" y="1793"/>
                    <a:pt x="59" y="1792"/>
                  </a:cubicBezTo>
                  <a:cubicBezTo>
                    <a:pt x="60" y="1789"/>
                    <a:pt x="63" y="1781"/>
                    <a:pt x="57" y="1776"/>
                  </a:cubicBezTo>
                  <a:cubicBezTo>
                    <a:pt x="56" y="1775"/>
                    <a:pt x="56" y="1775"/>
                    <a:pt x="55" y="1775"/>
                  </a:cubicBezTo>
                  <a:cubicBezTo>
                    <a:pt x="53" y="1775"/>
                    <a:pt x="53" y="1778"/>
                    <a:pt x="53" y="1781"/>
                  </a:cubicBezTo>
                  <a:cubicBezTo>
                    <a:pt x="52" y="1788"/>
                    <a:pt x="63" y="1808"/>
                    <a:pt x="55" y="1814"/>
                  </a:cubicBezTo>
                  <a:cubicBezTo>
                    <a:pt x="49" y="1818"/>
                    <a:pt x="63" y="1856"/>
                    <a:pt x="64" y="1869"/>
                  </a:cubicBezTo>
                  <a:cubicBezTo>
                    <a:pt x="73" y="1868"/>
                    <a:pt x="71" y="1860"/>
                    <a:pt x="80" y="1859"/>
                  </a:cubicBezTo>
                  <a:lnTo>
                    <a:pt x="80" y="1859"/>
                  </a:lnTo>
                  <a:cubicBezTo>
                    <a:pt x="81" y="1868"/>
                    <a:pt x="71" y="1877"/>
                    <a:pt x="73" y="1880"/>
                  </a:cubicBezTo>
                  <a:cubicBezTo>
                    <a:pt x="76" y="1888"/>
                    <a:pt x="84" y="1892"/>
                    <a:pt x="90" y="1898"/>
                  </a:cubicBezTo>
                  <a:cubicBezTo>
                    <a:pt x="83" y="1901"/>
                    <a:pt x="54" y="1947"/>
                    <a:pt x="70" y="1947"/>
                  </a:cubicBezTo>
                  <a:cubicBezTo>
                    <a:pt x="71" y="1947"/>
                    <a:pt x="71" y="1947"/>
                    <a:pt x="71" y="1947"/>
                  </a:cubicBezTo>
                  <a:cubicBezTo>
                    <a:pt x="72" y="1941"/>
                    <a:pt x="70" y="1940"/>
                    <a:pt x="69" y="1938"/>
                  </a:cubicBezTo>
                  <a:cubicBezTo>
                    <a:pt x="68" y="1937"/>
                    <a:pt x="69" y="1936"/>
                    <a:pt x="70" y="1936"/>
                  </a:cubicBezTo>
                  <a:cubicBezTo>
                    <a:pt x="74" y="1936"/>
                    <a:pt x="80" y="1939"/>
                    <a:pt x="81" y="1940"/>
                  </a:cubicBezTo>
                  <a:cubicBezTo>
                    <a:pt x="85" y="1943"/>
                    <a:pt x="87" y="1950"/>
                    <a:pt x="86" y="1955"/>
                  </a:cubicBezTo>
                  <a:cubicBezTo>
                    <a:pt x="86" y="1969"/>
                    <a:pt x="70" y="1955"/>
                    <a:pt x="69" y="1972"/>
                  </a:cubicBezTo>
                  <a:cubicBezTo>
                    <a:pt x="69" y="1979"/>
                    <a:pt x="70" y="1989"/>
                    <a:pt x="71" y="1996"/>
                  </a:cubicBezTo>
                  <a:cubicBezTo>
                    <a:pt x="75" y="2005"/>
                    <a:pt x="82" y="1998"/>
                    <a:pt x="84" y="2010"/>
                  </a:cubicBezTo>
                  <a:cubicBezTo>
                    <a:pt x="84" y="2018"/>
                    <a:pt x="86" y="2023"/>
                    <a:pt x="80" y="2024"/>
                  </a:cubicBezTo>
                  <a:cubicBezTo>
                    <a:pt x="79" y="2024"/>
                    <a:pt x="75" y="2020"/>
                    <a:pt x="72" y="2020"/>
                  </a:cubicBezTo>
                  <a:cubicBezTo>
                    <a:pt x="72" y="2020"/>
                    <a:pt x="72" y="2021"/>
                    <a:pt x="71" y="2021"/>
                  </a:cubicBezTo>
                  <a:cubicBezTo>
                    <a:pt x="68" y="2023"/>
                    <a:pt x="98" y="2054"/>
                    <a:pt x="91" y="2061"/>
                  </a:cubicBezTo>
                  <a:cubicBezTo>
                    <a:pt x="85" y="2066"/>
                    <a:pt x="77" y="2064"/>
                    <a:pt x="79" y="2078"/>
                  </a:cubicBezTo>
                  <a:cubicBezTo>
                    <a:pt x="79" y="2081"/>
                    <a:pt x="83" y="2096"/>
                    <a:pt x="84" y="2099"/>
                  </a:cubicBezTo>
                  <a:cubicBezTo>
                    <a:pt x="83" y="2096"/>
                    <a:pt x="92" y="2076"/>
                    <a:pt x="95" y="2076"/>
                  </a:cubicBezTo>
                  <a:cubicBezTo>
                    <a:pt x="96" y="2076"/>
                    <a:pt x="97" y="2077"/>
                    <a:pt x="97" y="2079"/>
                  </a:cubicBezTo>
                  <a:cubicBezTo>
                    <a:pt x="97" y="2091"/>
                    <a:pt x="96" y="2100"/>
                    <a:pt x="97" y="2111"/>
                  </a:cubicBezTo>
                  <a:lnTo>
                    <a:pt x="99" y="2127"/>
                  </a:lnTo>
                  <a:cubicBezTo>
                    <a:pt x="99" y="2131"/>
                    <a:pt x="99" y="2133"/>
                    <a:pt x="101" y="2133"/>
                  </a:cubicBezTo>
                  <a:cubicBezTo>
                    <a:pt x="101" y="2133"/>
                    <a:pt x="101" y="2133"/>
                    <a:pt x="102" y="2133"/>
                  </a:cubicBezTo>
                  <a:lnTo>
                    <a:pt x="102" y="2133"/>
                  </a:lnTo>
                  <a:cubicBezTo>
                    <a:pt x="102" y="2134"/>
                    <a:pt x="102" y="2134"/>
                    <a:pt x="100" y="2134"/>
                  </a:cubicBezTo>
                  <a:cubicBezTo>
                    <a:pt x="97" y="2134"/>
                    <a:pt x="90" y="2132"/>
                    <a:pt x="88" y="2132"/>
                  </a:cubicBezTo>
                  <a:cubicBezTo>
                    <a:pt x="88" y="2132"/>
                    <a:pt x="88" y="2132"/>
                    <a:pt x="88" y="2132"/>
                  </a:cubicBezTo>
                  <a:cubicBezTo>
                    <a:pt x="82" y="2134"/>
                    <a:pt x="90" y="2144"/>
                    <a:pt x="92" y="2146"/>
                  </a:cubicBezTo>
                  <a:cubicBezTo>
                    <a:pt x="95" y="2148"/>
                    <a:pt x="103" y="2153"/>
                    <a:pt x="101" y="2160"/>
                  </a:cubicBezTo>
                  <a:cubicBezTo>
                    <a:pt x="99" y="2165"/>
                    <a:pt x="93" y="2163"/>
                    <a:pt x="89" y="2165"/>
                  </a:cubicBezTo>
                  <a:lnTo>
                    <a:pt x="89" y="2165"/>
                  </a:lnTo>
                  <a:cubicBezTo>
                    <a:pt x="90" y="2164"/>
                    <a:pt x="90" y="2164"/>
                    <a:pt x="90" y="2164"/>
                  </a:cubicBezTo>
                  <a:cubicBezTo>
                    <a:pt x="96" y="2164"/>
                    <a:pt x="106" y="2183"/>
                    <a:pt x="108" y="2188"/>
                  </a:cubicBezTo>
                  <a:cubicBezTo>
                    <a:pt x="110" y="2193"/>
                    <a:pt x="112" y="2201"/>
                    <a:pt x="111" y="2207"/>
                  </a:cubicBezTo>
                  <a:cubicBezTo>
                    <a:pt x="110" y="2212"/>
                    <a:pt x="106" y="2209"/>
                    <a:pt x="105" y="2216"/>
                  </a:cubicBezTo>
                  <a:cubicBezTo>
                    <a:pt x="105" y="2220"/>
                    <a:pt x="105" y="2241"/>
                    <a:pt x="112" y="2241"/>
                  </a:cubicBezTo>
                  <a:cubicBezTo>
                    <a:pt x="117" y="2241"/>
                    <a:pt x="119" y="2242"/>
                    <a:pt x="121" y="2250"/>
                  </a:cubicBezTo>
                  <a:cubicBezTo>
                    <a:pt x="121" y="2250"/>
                    <a:pt x="123" y="2261"/>
                    <a:pt x="122" y="2261"/>
                  </a:cubicBezTo>
                  <a:cubicBezTo>
                    <a:pt x="122" y="2261"/>
                    <a:pt x="122" y="2261"/>
                    <a:pt x="122" y="2261"/>
                  </a:cubicBezTo>
                  <a:cubicBezTo>
                    <a:pt x="120" y="2261"/>
                    <a:pt x="111" y="2251"/>
                    <a:pt x="107" y="2251"/>
                  </a:cubicBezTo>
                  <a:cubicBezTo>
                    <a:pt x="105" y="2251"/>
                    <a:pt x="104" y="2253"/>
                    <a:pt x="104" y="2257"/>
                  </a:cubicBezTo>
                  <a:cubicBezTo>
                    <a:pt x="103" y="2269"/>
                    <a:pt x="115" y="2271"/>
                    <a:pt x="112" y="2285"/>
                  </a:cubicBezTo>
                  <a:cubicBezTo>
                    <a:pt x="108" y="2299"/>
                    <a:pt x="116" y="2306"/>
                    <a:pt x="122" y="2317"/>
                  </a:cubicBezTo>
                  <a:cubicBezTo>
                    <a:pt x="127" y="2324"/>
                    <a:pt x="125" y="2323"/>
                    <a:pt x="124" y="2327"/>
                  </a:cubicBezTo>
                  <a:cubicBezTo>
                    <a:pt x="124" y="2331"/>
                    <a:pt x="128" y="2338"/>
                    <a:pt x="129" y="2341"/>
                  </a:cubicBezTo>
                  <a:cubicBezTo>
                    <a:pt x="134" y="2344"/>
                    <a:pt x="146" y="2358"/>
                    <a:pt x="136" y="2363"/>
                  </a:cubicBezTo>
                  <a:cubicBezTo>
                    <a:pt x="133" y="2365"/>
                    <a:pt x="114" y="2374"/>
                    <a:pt x="126" y="2381"/>
                  </a:cubicBezTo>
                  <a:cubicBezTo>
                    <a:pt x="132" y="2383"/>
                    <a:pt x="136" y="2381"/>
                    <a:pt x="137" y="2392"/>
                  </a:cubicBezTo>
                  <a:cubicBezTo>
                    <a:pt x="137" y="2398"/>
                    <a:pt x="131" y="2395"/>
                    <a:pt x="129" y="2398"/>
                  </a:cubicBezTo>
                  <a:cubicBezTo>
                    <a:pt x="126" y="2402"/>
                    <a:pt x="128" y="2409"/>
                    <a:pt x="129" y="2412"/>
                  </a:cubicBezTo>
                  <a:lnTo>
                    <a:pt x="139" y="2411"/>
                  </a:lnTo>
                  <a:cubicBezTo>
                    <a:pt x="140" y="2407"/>
                    <a:pt x="142" y="2401"/>
                    <a:pt x="145" y="2398"/>
                  </a:cubicBezTo>
                  <a:cubicBezTo>
                    <a:pt x="145" y="2398"/>
                    <a:pt x="146" y="2398"/>
                    <a:pt x="146" y="2398"/>
                  </a:cubicBezTo>
                  <a:cubicBezTo>
                    <a:pt x="150" y="2398"/>
                    <a:pt x="152" y="2414"/>
                    <a:pt x="152" y="2416"/>
                  </a:cubicBezTo>
                  <a:cubicBezTo>
                    <a:pt x="154" y="2429"/>
                    <a:pt x="146" y="2424"/>
                    <a:pt x="145" y="2436"/>
                  </a:cubicBezTo>
                  <a:cubicBezTo>
                    <a:pt x="145" y="2438"/>
                    <a:pt x="141" y="2456"/>
                    <a:pt x="143" y="2457"/>
                  </a:cubicBezTo>
                  <a:cubicBezTo>
                    <a:pt x="148" y="2461"/>
                    <a:pt x="152" y="2455"/>
                    <a:pt x="154" y="2466"/>
                  </a:cubicBezTo>
                  <a:cubicBezTo>
                    <a:pt x="155" y="2471"/>
                    <a:pt x="154" y="2477"/>
                    <a:pt x="158" y="2480"/>
                  </a:cubicBezTo>
                  <a:cubicBezTo>
                    <a:pt x="167" y="2484"/>
                    <a:pt x="169" y="2520"/>
                    <a:pt x="170" y="2530"/>
                  </a:cubicBezTo>
                  <a:cubicBezTo>
                    <a:pt x="171" y="2539"/>
                    <a:pt x="168" y="2538"/>
                    <a:pt x="164" y="2542"/>
                  </a:cubicBezTo>
                  <a:cubicBezTo>
                    <a:pt x="160" y="2546"/>
                    <a:pt x="164" y="2560"/>
                    <a:pt x="165" y="2565"/>
                  </a:cubicBezTo>
                  <a:cubicBezTo>
                    <a:pt x="163" y="2573"/>
                    <a:pt x="164" y="2585"/>
                    <a:pt x="172" y="2588"/>
                  </a:cubicBezTo>
                  <a:cubicBezTo>
                    <a:pt x="176" y="2588"/>
                    <a:pt x="175" y="2594"/>
                    <a:pt x="177" y="2601"/>
                  </a:cubicBezTo>
                  <a:cubicBezTo>
                    <a:pt x="178" y="2605"/>
                    <a:pt x="181" y="2605"/>
                    <a:pt x="184" y="2610"/>
                  </a:cubicBezTo>
                  <a:cubicBezTo>
                    <a:pt x="187" y="2620"/>
                    <a:pt x="186" y="2626"/>
                    <a:pt x="187" y="2636"/>
                  </a:cubicBezTo>
                  <a:cubicBezTo>
                    <a:pt x="188" y="2644"/>
                    <a:pt x="206" y="2659"/>
                    <a:pt x="214" y="2659"/>
                  </a:cubicBezTo>
                  <a:cubicBezTo>
                    <a:pt x="216" y="2659"/>
                    <a:pt x="218" y="2658"/>
                    <a:pt x="218" y="2657"/>
                  </a:cubicBezTo>
                  <a:lnTo>
                    <a:pt x="218" y="2657"/>
                  </a:lnTo>
                  <a:cubicBezTo>
                    <a:pt x="218" y="2657"/>
                    <a:pt x="218" y="2657"/>
                    <a:pt x="218" y="2657"/>
                  </a:cubicBezTo>
                  <a:cubicBezTo>
                    <a:pt x="218" y="2657"/>
                    <a:pt x="215" y="2647"/>
                    <a:pt x="215" y="2645"/>
                  </a:cubicBezTo>
                  <a:cubicBezTo>
                    <a:pt x="214" y="2639"/>
                    <a:pt x="214" y="2633"/>
                    <a:pt x="216" y="2628"/>
                  </a:cubicBezTo>
                  <a:cubicBezTo>
                    <a:pt x="218" y="2614"/>
                    <a:pt x="218" y="2600"/>
                    <a:pt x="214" y="2586"/>
                  </a:cubicBezTo>
                  <a:cubicBezTo>
                    <a:pt x="213" y="2582"/>
                    <a:pt x="210" y="2581"/>
                    <a:pt x="207" y="2581"/>
                  </a:cubicBezTo>
                  <a:cubicBezTo>
                    <a:pt x="206" y="2581"/>
                    <a:pt x="206" y="2581"/>
                    <a:pt x="205" y="2581"/>
                  </a:cubicBezTo>
                  <a:cubicBezTo>
                    <a:pt x="201" y="2581"/>
                    <a:pt x="198" y="2581"/>
                    <a:pt x="195" y="2574"/>
                  </a:cubicBezTo>
                  <a:cubicBezTo>
                    <a:pt x="192" y="2566"/>
                    <a:pt x="194" y="2560"/>
                    <a:pt x="196" y="2552"/>
                  </a:cubicBezTo>
                  <a:cubicBezTo>
                    <a:pt x="201" y="2551"/>
                    <a:pt x="202" y="2550"/>
                    <a:pt x="201" y="2544"/>
                  </a:cubicBezTo>
                  <a:cubicBezTo>
                    <a:pt x="200" y="2537"/>
                    <a:pt x="199" y="2536"/>
                    <a:pt x="198" y="2536"/>
                  </a:cubicBezTo>
                  <a:cubicBezTo>
                    <a:pt x="198" y="2536"/>
                    <a:pt x="197" y="2537"/>
                    <a:pt x="195" y="2537"/>
                  </a:cubicBezTo>
                  <a:cubicBezTo>
                    <a:pt x="195" y="2537"/>
                    <a:pt x="193" y="2536"/>
                    <a:pt x="192" y="2536"/>
                  </a:cubicBezTo>
                  <a:cubicBezTo>
                    <a:pt x="188" y="2535"/>
                    <a:pt x="185" y="2527"/>
                    <a:pt x="187" y="2523"/>
                  </a:cubicBezTo>
                  <a:cubicBezTo>
                    <a:pt x="192" y="2514"/>
                    <a:pt x="204" y="2526"/>
                    <a:pt x="201" y="2509"/>
                  </a:cubicBezTo>
                  <a:cubicBezTo>
                    <a:pt x="201" y="2503"/>
                    <a:pt x="193" y="2491"/>
                    <a:pt x="187" y="2491"/>
                  </a:cubicBezTo>
                  <a:cubicBezTo>
                    <a:pt x="187" y="2491"/>
                    <a:pt x="187" y="2491"/>
                    <a:pt x="187" y="2491"/>
                  </a:cubicBezTo>
                  <a:cubicBezTo>
                    <a:pt x="185" y="2487"/>
                    <a:pt x="186" y="2482"/>
                    <a:pt x="184" y="2478"/>
                  </a:cubicBezTo>
                  <a:cubicBezTo>
                    <a:pt x="183" y="2474"/>
                    <a:pt x="168" y="2443"/>
                    <a:pt x="169" y="2441"/>
                  </a:cubicBezTo>
                  <a:cubicBezTo>
                    <a:pt x="170" y="2440"/>
                    <a:pt x="170" y="2439"/>
                    <a:pt x="171" y="2439"/>
                  </a:cubicBezTo>
                  <a:cubicBezTo>
                    <a:pt x="176" y="2439"/>
                    <a:pt x="187" y="2455"/>
                    <a:pt x="190" y="2455"/>
                  </a:cubicBezTo>
                  <a:cubicBezTo>
                    <a:pt x="186" y="2455"/>
                    <a:pt x="175" y="2416"/>
                    <a:pt x="172" y="2411"/>
                  </a:cubicBezTo>
                  <a:cubicBezTo>
                    <a:pt x="166" y="2404"/>
                    <a:pt x="167" y="2399"/>
                    <a:pt x="171" y="2390"/>
                  </a:cubicBezTo>
                  <a:cubicBezTo>
                    <a:pt x="177" y="2378"/>
                    <a:pt x="169" y="2380"/>
                    <a:pt x="168" y="2373"/>
                  </a:cubicBezTo>
                  <a:cubicBezTo>
                    <a:pt x="167" y="2364"/>
                    <a:pt x="166" y="2362"/>
                    <a:pt x="168" y="2356"/>
                  </a:cubicBezTo>
                  <a:cubicBezTo>
                    <a:pt x="169" y="2354"/>
                    <a:pt x="169" y="2351"/>
                    <a:pt x="169" y="2348"/>
                  </a:cubicBezTo>
                  <a:cubicBezTo>
                    <a:pt x="167" y="2345"/>
                    <a:pt x="164" y="2342"/>
                    <a:pt x="162" y="2342"/>
                  </a:cubicBezTo>
                  <a:cubicBezTo>
                    <a:pt x="160" y="2342"/>
                    <a:pt x="159" y="2343"/>
                    <a:pt x="158" y="2345"/>
                  </a:cubicBezTo>
                  <a:cubicBezTo>
                    <a:pt x="156" y="2346"/>
                    <a:pt x="154" y="2348"/>
                    <a:pt x="152" y="2348"/>
                  </a:cubicBezTo>
                  <a:cubicBezTo>
                    <a:pt x="150" y="2348"/>
                    <a:pt x="149" y="2346"/>
                    <a:pt x="149" y="2341"/>
                  </a:cubicBezTo>
                  <a:cubicBezTo>
                    <a:pt x="150" y="2333"/>
                    <a:pt x="157" y="2331"/>
                    <a:pt x="158" y="2322"/>
                  </a:cubicBezTo>
                  <a:cubicBezTo>
                    <a:pt x="159" y="2314"/>
                    <a:pt x="154" y="2305"/>
                    <a:pt x="150" y="2299"/>
                  </a:cubicBezTo>
                  <a:cubicBezTo>
                    <a:pt x="149" y="2293"/>
                    <a:pt x="148" y="2287"/>
                    <a:pt x="150" y="2281"/>
                  </a:cubicBezTo>
                  <a:cubicBezTo>
                    <a:pt x="152" y="2279"/>
                    <a:pt x="153" y="2278"/>
                    <a:pt x="153" y="2275"/>
                  </a:cubicBezTo>
                  <a:cubicBezTo>
                    <a:pt x="151" y="2264"/>
                    <a:pt x="146" y="2268"/>
                    <a:pt x="145" y="2258"/>
                  </a:cubicBezTo>
                  <a:cubicBezTo>
                    <a:pt x="144" y="2251"/>
                    <a:pt x="146" y="2247"/>
                    <a:pt x="146" y="2240"/>
                  </a:cubicBezTo>
                  <a:cubicBezTo>
                    <a:pt x="146" y="2225"/>
                    <a:pt x="141" y="2206"/>
                    <a:pt x="132" y="2195"/>
                  </a:cubicBezTo>
                  <a:cubicBezTo>
                    <a:pt x="127" y="2187"/>
                    <a:pt x="125" y="2184"/>
                    <a:pt x="135" y="2183"/>
                  </a:cubicBezTo>
                  <a:cubicBezTo>
                    <a:pt x="136" y="2185"/>
                    <a:pt x="137" y="2185"/>
                    <a:pt x="138" y="2185"/>
                  </a:cubicBezTo>
                  <a:cubicBezTo>
                    <a:pt x="141" y="2185"/>
                    <a:pt x="139" y="2178"/>
                    <a:pt x="139" y="2174"/>
                  </a:cubicBezTo>
                  <a:cubicBezTo>
                    <a:pt x="139" y="2166"/>
                    <a:pt x="138" y="2155"/>
                    <a:pt x="134" y="2148"/>
                  </a:cubicBezTo>
                  <a:cubicBezTo>
                    <a:pt x="132" y="2142"/>
                    <a:pt x="125" y="2138"/>
                    <a:pt x="127" y="2129"/>
                  </a:cubicBezTo>
                  <a:cubicBezTo>
                    <a:pt x="137" y="2127"/>
                    <a:pt x="132" y="2106"/>
                    <a:pt x="129" y="2099"/>
                  </a:cubicBezTo>
                  <a:cubicBezTo>
                    <a:pt x="126" y="2092"/>
                    <a:pt x="112" y="2084"/>
                    <a:pt x="114" y="2080"/>
                  </a:cubicBezTo>
                  <a:cubicBezTo>
                    <a:pt x="121" y="2072"/>
                    <a:pt x="125" y="2070"/>
                    <a:pt x="123" y="2055"/>
                  </a:cubicBezTo>
                  <a:cubicBezTo>
                    <a:pt x="122" y="2034"/>
                    <a:pt x="119" y="2013"/>
                    <a:pt x="114" y="1992"/>
                  </a:cubicBezTo>
                  <a:cubicBezTo>
                    <a:pt x="113" y="1985"/>
                    <a:pt x="112" y="1977"/>
                    <a:pt x="109" y="1970"/>
                  </a:cubicBezTo>
                  <a:cubicBezTo>
                    <a:pt x="107" y="1966"/>
                    <a:pt x="103" y="1963"/>
                    <a:pt x="103" y="1959"/>
                  </a:cubicBezTo>
                  <a:cubicBezTo>
                    <a:pt x="102" y="1954"/>
                    <a:pt x="110" y="1948"/>
                    <a:pt x="112" y="1942"/>
                  </a:cubicBezTo>
                  <a:cubicBezTo>
                    <a:pt x="113" y="1936"/>
                    <a:pt x="115" y="1929"/>
                    <a:pt x="115" y="1921"/>
                  </a:cubicBezTo>
                  <a:cubicBezTo>
                    <a:pt x="115" y="1912"/>
                    <a:pt x="113" y="1904"/>
                    <a:pt x="106" y="1904"/>
                  </a:cubicBezTo>
                  <a:cubicBezTo>
                    <a:pt x="105" y="1904"/>
                    <a:pt x="105" y="1904"/>
                    <a:pt x="105" y="1904"/>
                  </a:cubicBezTo>
                  <a:lnTo>
                    <a:pt x="105" y="1904"/>
                  </a:lnTo>
                  <a:cubicBezTo>
                    <a:pt x="110" y="1903"/>
                    <a:pt x="98" y="1883"/>
                    <a:pt x="97" y="1879"/>
                  </a:cubicBezTo>
                  <a:cubicBezTo>
                    <a:pt x="96" y="1876"/>
                    <a:pt x="104" y="1863"/>
                    <a:pt x="105" y="1858"/>
                  </a:cubicBezTo>
                  <a:cubicBezTo>
                    <a:pt x="105" y="1849"/>
                    <a:pt x="105" y="1838"/>
                    <a:pt x="102" y="1831"/>
                  </a:cubicBezTo>
                  <a:cubicBezTo>
                    <a:pt x="101" y="1827"/>
                    <a:pt x="98" y="1826"/>
                    <a:pt x="96" y="1826"/>
                  </a:cubicBezTo>
                  <a:cubicBezTo>
                    <a:pt x="93" y="1826"/>
                    <a:pt x="90" y="1827"/>
                    <a:pt x="88" y="1827"/>
                  </a:cubicBezTo>
                  <a:cubicBezTo>
                    <a:pt x="88" y="1824"/>
                    <a:pt x="86" y="1816"/>
                    <a:pt x="86" y="1812"/>
                  </a:cubicBezTo>
                  <a:cubicBezTo>
                    <a:pt x="88" y="1812"/>
                    <a:pt x="90" y="1811"/>
                    <a:pt x="91" y="1810"/>
                  </a:cubicBezTo>
                  <a:cubicBezTo>
                    <a:pt x="92" y="1808"/>
                    <a:pt x="91" y="1801"/>
                    <a:pt x="91" y="1798"/>
                  </a:cubicBezTo>
                  <a:cubicBezTo>
                    <a:pt x="91" y="1795"/>
                    <a:pt x="95" y="1793"/>
                    <a:pt x="96" y="1789"/>
                  </a:cubicBezTo>
                  <a:cubicBezTo>
                    <a:pt x="96" y="1783"/>
                    <a:pt x="95" y="1778"/>
                    <a:pt x="94" y="1773"/>
                  </a:cubicBezTo>
                  <a:cubicBezTo>
                    <a:pt x="91" y="1757"/>
                    <a:pt x="85" y="1751"/>
                    <a:pt x="78" y="1739"/>
                  </a:cubicBezTo>
                  <a:cubicBezTo>
                    <a:pt x="72" y="1727"/>
                    <a:pt x="74" y="1726"/>
                    <a:pt x="79" y="1726"/>
                  </a:cubicBezTo>
                  <a:cubicBezTo>
                    <a:pt x="81" y="1726"/>
                    <a:pt x="82" y="1726"/>
                    <a:pt x="83" y="1726"/>
                  </a:cubicBezTo>
                  <a:cubicBezTo>
                    <a:pt x="84" y="1726"/>
                    <a:pt x="85" y="1726"/>
                    <a:pt x="86" y="1726"/>
                  </a:cubicBezTo>
                  <a:lnTo>
                    <a:pt x="86" y="1726"/>
                  </a:lnTo>
                  <a:cubicBezTo>
                    <a:pt x="86" y="1726"/>
                    <a:pt x="86" y="1726"/>
                    <a:pt x="86" y="1726"/>
                  </a:cubicBezTo>
                  <a:cubicBezTo>
                    <a:pt x="86" y="1726"/>
                    <a:pt x="86" y="1726"/>
                    <a:pt x="86" y="1726"/>
                  </a:cubicBezTo>
                  <a:lnTo>
                    <a:pt x="86" y="1726"/>
                  </a:lnTo>
                  <a:cubicBezTo>
                    <a:pt x="86" y="1726"/>
                    <a:pt x="86" y="1726"/>
                    <a:pt x="86" y="1726"/>
                  </a:cubicBezTo>
                  <a:lnTo>
                    <a:pt x="86" y="1726"/>
                  </a:lnTo>
                  <a:cubicBezTo>
                    <a:pt x="81" y="1726"/>
                    <a:pt x="84" y="1716"/>
                    <a:pt x="80" y="1712"/>
                  </a:cubicBezTo>
                  <a:cubicBezTo>
                    <a:pt x="79" y="1711"/>
                    <a:pt x="73" y="1712"/>
                    <a:pt x="73" y="1710"/>
                  </a:cubicBezTo>
                  <a:cubicBezTo>
                    <a:pt x="72" y="1703"/>
                    <a:pt x="81" y="1704"/>
                    <a:pt x="80" y="1698"/>
                  </a:cubicBezTo>
                  <a:cubicBezTo>
                    <a:pt x="80" y="1690"/>
                    <a:pt x="72" y="1685"/>
                    <a:pt x="70" y="1677"/>
                  </a:cubicBezTo>
                  <a:cubicBezTo>
                    <a:pt x="68" y="1672"/>
                    <a:pt x="69" y="1670"/>
                    <a:pt x="70" y="1670"/>
                  </a:cubicBezTo>
                  <a:lnTo>
                    <a:pt x="70" y="1670"/>
                  </a:lnTo>
                  <a:cubicBezTo>
                    <a:pt x="71" y="1670"/>
                    <a:pt x="74" y="1674"/>
                    <a:pt x="76" y="1677"/>
                  </a:cubicBezTo>
                  <a:cubicBezTo>
                    <a:pt x="77" y="1679"/>
                    <a:pt x="80" y="1680"/>
                    <a:pt x="82" y="1680"/>
                  </a:cubicBezTo>
                  <a:cubicBezTo>
                    <a:pt x="86" y="1680"/>
                    <a:pt x="89" y="1677"/>
                    <a:pt x="87" y="1670"/>
                  </a:cubicBezTo>
                  <a:cubicBezTo>
                    <a:pt x="85" y="1661"/>
                    <a:pt x="78" y="1649"/>
                    <a:pt x="70" y="1649"/>
                  </a:cubicBezTo>
                  <a:cubicBezTo>
                    <a:pt x="70" y="1649"/>
                    <a:pt x="69" y="1649"/>
                    <a:pt x="69" y="1649"/>
                  </a:cubicBezTo>
                  <a:lnTo>
                    <a:pt x="69" y="1649"/>
                  </a:lnTo>
                  <a:cubicBezTo>
                    <a:pt x="89" y="1647"/>
                    <a:pt x="65" y="1579"/>
                    <a:pt x="79" y="1578"/>
                  </a:cubicBezTo>
                  <a:cubicBezTo>
                    <a:pt x="88" y="1564"/>
                    <a:pt x="75" y="1553"/>
                    <a:pt x="72" y="1538"/>
                  </a:cubicBezTo>
                  <a:cubicBezTo>
                    <a:pt x="70" y="1528"/>
                    <a:pt x="70" y="1516"/>
                    <a:pt x="69" y="1505"/>
                  </a:cubicBezTo>
                  <a:cubicBezTo>
                    <a:pt x="68" y="1490"/>
                    <a:pt x="61" y="1476"/>
                    <a:pt x="60" y="1462"/>
                  </a:cubicBezTo>
                  <a:cubicBezTo>
                    <a:pt x="60" y="1452"/>
                    <a:pt x="66" y="1448"/>
                    <a:pt x="65" y="1434"/>
                  </a:cubicBezTo>
                  <a:cubicBezTo>
                    <a:pt x="64" y="1429"/>
                    <a:pt x="64" y="1420"/>
                    <a:pt x="61" y="1417"/>
                  </a:cubicBezTo>
                  <a:cubicBezTo>
                    <a:pt x="59" y="1415"/>
                    <a:pt x="55" y="1417"/>
                    <a:pt x="55" y="1412"/>
                  </a:cubicBezTo>
                  <a:cubicBezTo>
                    <a:pt x="55" y="1401"/>
                    <a:pt x="66" y="1400"/>
                    <a:pt x="72" y="1399"/>
                  </a:cubicBezTo>
                  <a:lnTo>
                    <a:pt x="72" y="1399"/>
                  </a:lnTo>
                  <a:cubicBezTo>
                    <a:pt x="72" y="1399"/>
                    <a:pt x="72" y="1399"/>
                    <a:pt x="72" y="1399"/>
                  </a:cubicBezTo>
                  <a:cubicBezTo>
                    <a:pt x="61" y="1399"/>
                    <a:pt x="63" y="1308"/>
                    <a:pt x="63" y="1296"/>
                  </a:cubicBezTo>
                  <a:cubicBezTo>
                    <a:pt x="63" y="1283"/>
                    <a:pt x="68" y="1268"/>
                    <a:pt x="66" y="1257"/>
                  </a:cubicBezTo>
                  <a:cubicBezTo>
                    <a:pt x="65" y="1246"/>
                    <a:pt x="63" y="1233"/>
                    <a:pt x="58" y="1223"/>
                  </a:cubicBezTo>
                  <a:cubicBezTo>
                    <a:pt x="58" y="1220"/>
                    <a:pt x="48" y="1211"/>
                    <a:pt x="45" y="1211"/>
                  </a:cubicBezTo>
                  <a:cubicBezTo>
                    <a:pt x="45" y="1211"/>
                    <a:pt x="44" y="1211"/>
                    <a:pt x="44" y="1212"/>
                  </a:cubicBezTo>
                  <a:lnTo>
                    <a:pt x="44" y="1212"/>
                  </a:lnTo>
                  <a:cubicBezTo>
                    <a:pt x="44" y="1204"/>
                    <a:pt x="61" y="1209"/>
                    <a:pt x="56" y="1196"/>
                  </a:cubicBezTo>
                  <a:cubicBezTo>
                    <a:pt x="55" y="1194"/>
                    <a:pt x="46" y="1180"/>
                    <a:pt x="49" y="1177"/>
                  </a:cubicBezTo>
                  <a:cubicBezTo>
                    <a:pt x="49" y="1177"/>
                    <a:pt x="49" y="1177"/>
                    <a:pt x="49" y="1177"/>
                  </a:cubicBezTo>
                  <a:cubicBezTo>
                    <a:pt x="51" y="1177"/>
                    <a:pt x="57" y="1182"/>
                    <a:pt x="60" y="1182"/>
                  </a:cubicBezTo>
                  <a:cubicBezTo>
                    <a:pt x="62" y="1182"/>
                    <a:pt x="62" y="1181"/>
                    <a:pt x="62" y="1179"/>
                  </a:cubicBezTo>
                  <a:cubicBezTo>
                    <a:pt x="61" y="1170"/>
                    <a:pt x="56" y="1151"/>
                    <a:pt x="47" y="1151"/>
                  </a:cubicBezTo>
                  <a:cubicBezTo>
                    <a:pt x="46" y="1144"/>
                    <a:pt x="56" y="1137"/>
                    <a:pt x="58" y="1135"/>
                  </a:cubicBezTo>
                  <a:cubicBezTo>
                    <a:pt x="58" y="1134"/>
                    <a:pt x="66" y="1115"/>
                    <a:pt x="64" y="1113"/>
                  </a:cubicBezTo>
                  <a:cubicBezTo>
                    <a:pt x="60" y="1109"/>
                    <a:pt x="51" y="1111"/>
                    <a:pt x="50" y="1100"/>
                  </a:cubicBezTo>
                  <a:cubicBezTo>
                    <a:pt x="50" y="1092"/>
                    <a:pt x="54" y="1086"/>
                    <a:pt x="52" y="1077"/>
                  </a:cubicBezTo>
                  <a:cubicBezTo>
                    <a:pt x="51" y="1068"/>
                    <a:pt x="48" y="1067"/>
                    <a:pt x="48" y="1058"/>
                  </a:cubicBezTo>
                  <a:cubicBezTo>
                    <a:pt x="48" y="1046"/>
                    <a:pt x="55" y="1044"/>
                    <a:pt x="56" y="1032"/>
                  </a:cubicBezTo>
                  <a:cubicBezTo>
                    <a:pt x="57" y="1024"/>
                    <a:pt x="56" y="1011"/>
                    <a:pt x="48" y="1011"/>
                  </a:cubicBezTo>
                  <a:cubicBezTo>
                    <a:pt x="49" y="1009"/>
                    <a:pt x="60" y="992"/>
                    <a:pt x="58" y="992"/>
                  </a:cubicBezTo>
                  <a:lnTo>
                    <a:pt x="58" y="992"/>
                  </a:lnTo>
                  <a:cubicBezTo>
                    <a:pt x="58" y="992"/>
                    <a:pt x="57" y="992"/>
                    <a:pt x="57" y="992"/>
                  </a:cubicBezTo>
                  <a:cubicBezTo>
                    <a:pt x="55" y="993"/>
                    <a:pt x="51" y="997"/>
                    <a:pt x="47" y="997"/>
                  </a:cubicBezTo>
                  <a:cubicBezTo>
                    <a:pt x="45" y="997"/>
                    <a:pt x="44" y="995"/>
                    <a:pt x="44" y="990"/>
                  </a:cubicBezTo>
                  <a:cubicBezTo>
                    <a:pt x="45" y="984"/>
                    <a:pt x="49" y="980"/>
                    <a:pt x="50" y="974"/>
                  </a:cubicBezTo>
                  <a:cubicBezTo>
                    <a:pt x="54" y="963"/>
                    <a:pt x="55" y="939"/>
                    <a:pt x="47" y="933"/>
                  </a:cubicBezTo>
                  <a:lnTo>
                    <a:pt x="47" y="933"/>
                  </a:lnTo>
                  <a:cubicBezTo>
                    <a:pt x="47" y="933"/>
                    <a:pt x="48" y="933"/>
                    <a:pt x="48" y="933"/>
                  </a:cubicBezTo>
                  <a:cubicBezTo>
                    <a:pt x="53" y="933"/>
                    <a:pt x="61" y="915"/>
                    <a:pt x="62" y="910"/>
                  </a:cubicBezTo>
                  <a:cubicBezTo>
                    <a:pt x="54" y="910"/>
                    <a:pt x="57" y="903"/>
                    <a:pt x="57" y="895"/>
                  </a:cubicBezTo>
                  <a:cubicBezTo>
                    <a:pt x="57" y="885"/>
                    <a:pt x="58" y="889"/>
                    <a:pt x="53" y="886"/>
                  </a:cubicBezTo>
                  <a:cubicBezTo>
                    <a:pt x="47" y="881"/>
                    <a:pt x="58" y="859"/>
                    <a:pt x="59" y="851"/>
                  </a:cubicBezTo>
                  <a:cubicBezTo>
                    <a:pt x="60" y="846"/>
                    <a:pt x="56" y="845"/>
                    <a:pt x="55" y="838"/>
                  </a:cubicBezTo>
                  <a:cubicBezTo>
                    <a:pt x="55" y="828"/>
                    <a:pt x="56" y="819"/>
                    <a:pt x="56" y="809"/>
                  </a:cubicBezTo>
                  <a:cubicBezTo>
                    <a:pt x="56" y="794"/>
                    <a:pt x="56" y="784"/>
                    <a:pt x="50" y="776"/>
                  </a:cubicBezTo>
                  <a:lnTo>
                    <a:pt x="50" y="776"/>
                  </a:lnTo>
                  <a:cubicBezTo>
                    <a:pt x="52" y="778"/>
                    <a:pt x="55" y="780"/>
                    <a:pt x="57" y="780"/>
                  </a:cubicBezTo>
                  <a:cubicBezTo>
                    <a:pt x="58" y="780"/>
                    <a:pt x="58" y="780"/>
                    <a:pt x="58" y="780"/>
                  </a:cubicBezTo>
                  <a:cubicBezTo>
                    <a:pt x="64" y="778"/>
                    <a:pt x="58" y="768"/>
                    <a:pt x="57" y="765"/>
                  </a:cubicBezTo>
                  <a:cubicBezTo>
                    <a:pt x="46" y="752"/>
                    <a:pt x="50" y="745"/>
                    <a:pt x="62" y="738"/>
                  </a:cubicBezTo>
                  <a:cubicBezTo>
                    <a:pt x="70" y="734"/>
                    <a:pt x="44" y="715"/>
                    <a:pt x="54" y="715"/>
                  </a:cubicBezTo>
                  <a:cubicBezTo>
                    <a:pt x="55" y="715"/>
                    <a:pt x="55" y="715"/>
                    <a:pt x="56" y="716"/>
                  </a:cubicBezTo>
                  <a:cubicBezTo>
                    <a:pt x="56" y="716"/>
                    <a:pt x="56" y="716"/>
                    <a:pt x="56" y="716"/>
                  </a:cubicBezTo>
                  <a:cubicBezTo>
                    <a:pt x="64" y="716"/>
                    <a:pt x="66" y="685"/>
                    <a:pt x="54" y="684"/>
                  </a:cubicBezTo>
                  <a:cubicBezTo>
                    <a:pt x="59" y="684"/>
                    <a:pt x="63" y="680"/>
                    <a:pt x="66" y="674"/>
                  </a:cubicBezTo>
                  <a:cubicBezTo>
                    <a:pt x="68" y="671"/>
                    <a:pt x="65" y="667"/>
                    <a:pt x="66" y="662"/>
                  </a:cubicBezTo>
                  <a:cubicBezTo>
                    <a:pt x="67" y="654"/>
                    <a:pt x="70" y="650"/>
                    <a:pt x="72" y="641"/>
                  </a:cubicBezTo>
                  <a:cubicBezTo>
                    <a:pt x="74" y="633"/>
                    <a:pt x="70" y="627"/>
                    <a:pt x="70" y="619"/>
                  </a:cubicBezTo>
                  <a:cubicBezTo>
                    <a:pt x="71" y="611"/>
                    <a:pt x="73" y="603"/>
                    <a:pt x="75" y="594"/>
                  </a:cubicBezTo>
                  <a:cubicBezTo>
                    <a:pt x="78" y="581"/>
                    <a:pt x="83" y="572"/>
                    <a:pt x="82" y="559"/>
                  </a:cubicBezTo>
                  <a:cubicBezTo>
                    <a:pt x="82" y="552"/>
                    <a:pt x="74" y="544"/>
                    <a:pt x="75" y="542"/>
                  </a:cubicBezTo>
                  <a:cubicBezTo>
                    <a:pt x="75" y="537"/>
                    <a:pt x="84" y="536"/>
                    <a:pt x="87" y="531"/>
                  </a:cubicBezTo>
                  <a:cubicBezTo>
                    <a:pt x="91" y="525"/>
                    <a:pt x="84" y="520"/>
                    <a:pt x="81" y="517"/>
                  </a:cubicBezTo>
                  <a:cubicBezTo>
                    <a:pt x="77" y="516"/>
                    <a:pt x="64" y="512"/>
                    <a:pt x="70" y="504"/>
                  </a:cubicBezTo>
                  <a:cubicBezTo>
                    <a:pt x="76" y="497"/>
                    <a:pt x="84" y="495"/>
                    <a:pt x="87" y="485"/>
                  </a:cubicBezTo>
                  <a:cubicBezTo>
                    <a:pt x="92" y="472"/>
                    <a:pt x="71" y="462"/>
                    <a:pt x="84" y="452"/>
                  </a:cubicBezTo>
                  <a:cubicBezTo>
                    <a:pt x="92" y="446"/>
                    <a:pt x="93" y="418"/>
                    <a:pt x="93" y="408"/>
                  </a:cubicBezTo>
                  <a:cubicBezTo>
                    <a:pt x="94" y="399"/>
                    <a:pt x="92" y="390"/>
                    <a:pt x="96" y="380"/>
                  </a:cubicBezTo>
                  <a:cubicBezTo>
                    <a:pt x="97" y="378"/>
                    <a:pt x="110" y="359"/>
                    <a:pt x="108" y="359"/>
                  </a:cubicBezTo>
                  <a:lnTo>
                    <a:pt x="108" y="359"/>
                  </a:lnTo>
                  <a:cubicBezTo>
                    <a:pt x="106" y="360"/>
                    <a:pt x="103" y="362"/>
                    <a:pt x="101" y="362"/>
                  </a:cubicBezTo>
                  <a:cubicBezTo>
                    <a:pt x="100" y="362"/>
                    <a:pt x="99" y="361"/>
                    <a:pt x="98" y="358"/>
                  </a:cubicBezTo>
                  <a:cubicBezTo>
                    <a:pt x="97" y="354"/>
                    <a:pt x="98" y="349"/>
                    <a:pt x="98" y="345"/>
                  </a:cubicBezTo>
                  <a:cubicBezTo>
                    <a:pt x="100" y="337"/>
                    <a:pt x="105" y="324"/>
                    <a:pt x="112" y="324"/>
                  </a:cubicBezTo>
                  <a:cubicBezTo>
                    <a:pt x="112" y="324"/>
                    <a:pt x="113" y="324"/>
                    <a:pt x="113" y="324"/>
                  </a:cubicBezTo>
                  <a:cubicBezTo>
                    <a:pt x="90" y="319"/>
                    <a:pt x="119" y="310"/>
                    <a:pt x="119" y="297"/>
                  </a:cubicBezTo>
                  <a:cubicBezTo>
                    <a:pt x="119" y="286"/>
                    <a:pt x="108" y="282"/>
                    <a:pt x="109" y="269"/>
                  </a:cubicBezTo>
                  <a:cubicBezTo>
                    <a:pt x="109" y="265"/>
                    <a:pt x="116" y="256"/>
                    <a:pt x="118" y="252"/>
                  </a:cubicBezTo>
                  <a:cubicBezTo>
                    <a:pt x="125" y="234"/>
                    <a:pt x="112" y="239"/>
                    <a:pt x="120" y="220"/>
                  </a:cubicBezTo>
                  <a:cubicBezTo>
                    <a:pt x="125" y="208"/>
                    <a:pt x="128" y="200"/>
                    <a:pt x="131" y="187"/>
                  </a:cubicBezTo>
                  <a:cubicBezTo>
                    <a:pt x="132" y="184"/>
                    <a:pt x="131" y="172"/>
                    <a:pt x="131" y="171"/>
                  </a:cubicBezTo>
                  <a:cubicBezTo>
                    <a:pt x="138" y="151"/>
                    <a:pt x="163" y="138"/>
                    <a:pt x="163" y="119"/>
                  </a:cubicBezTo>
                  <a:cubicBezTo>
                    <a:pt x="164" y="109"/>
                    <a:pt x="157" y="115"/>
                    <a:pt x="162" y="104"/>
                  </a:cubicBezTo>
                  <a:cubicBezTo>
                    <a:pt x="167" y="103"/>
                    <a:pt x="170" y="100"/>
                    <a:pt x="173" y="96"/>
                  </a:cubicBezTo>
                  <a:cubicBezTo>
                    <a:pt x="174" y="95"/>
                    <a:pt x="171" y="93"/>
                    <a:pt x="172" y="89"/>
                  </a:cubicBezTo>
                  <a:cubicBezTo>
                    <a:pt x="174" y="78"/>
                    <a:pt x="187" y="67"/>
                    <a:pt x="199" y="61"/>
                  </a:cubicBezTo>
                  <a:cubicBezTo>
                    <a:pt x="210" y="55"/>
                    <a:pt x="217" y="54"/>
                    <a:pt x="222" y="45"/>
                  </a:cubicBezTo>
                  <a:lnTo>
                    <a:pt x="222" y="45"/>
                  </a:lnTo>
                  <a:cubicBezTo>
                    <a:pt x="221" y="47"/>
                    <a:pt x="221" y="48"/>
                    <a:pt x="222" y="48"/>
                  </a:cubicBezTo>
                  <a:cubicBezTo>
                    <a:pt x="223" y="48"/>
                    <a:pt x="225" y="45"/>
                    <a:pt x="222" y="45"/>
                  </a:cubicBezTo>
                  <a:lnTo>
                    <a:pt x="222" y="45"/>
                  </a:lnTo>
                  <a:cubicBezTo>
                    <a:pt x="222" y="45"/>
                    <a:pt x="222" y="45"/>
                    <a:pt x="222" y="45"/>
                  </a:cubicBezTo>
                  <a:cubicBezTo>
                    <a:pt x="224" y="45"/>
                    <a:pt x="228" y="33"/>
                    <a:pt x="228" y="22"/>
                  </a:cubicBezTo>
                  <a:lnTo>
                    <a:pt x="228" y="22"/>
                  </a:lnTo>
                  <a:cubicBezTo>
                    <a:pt x="229" y="27"/>
                    <a:pt x="235" y="32"/>
                    <a:pt x="239" y="34"/>
                  </a:cubicBezTo>
                  <a:cubicBezTo>
                    <a:pt x="242" y="37"/>
                    <a:pt x="246" y="39"/>
                    <a:pt x="249" y="39"/>
                  </a:cubicBezTo>
                  <a:cubicBezTo>
                    <a:pt x="253" y="39"/>
                    <a:pt x="256" y="36"/>
                    <a:pt x="258" y="29"/>
                  </a:cubicBezTo>
                  <a:lnTo>
                    <a:pt x="258" y="29"/>
                  </a:lnTo>
                  <a:cubicBezTo>
                    <a:pt x="258" y="34"/>
                    <a:pt x="286" y="52"/>
                    <a:pt x="284" y="62"/>
                  </a:cubicBezTo>
                  <a:cubicBezTo>
                    <a:pt x="284" y="70"/>
                    <a:pt x="288" y="68"/>
                    <a:pt x="294" y="70"/>
                  </a:cubicBezTo>
                  <a:cubicBezTo>
                    <a:pt x="300" y="73"/>
                    <a:pt x="304" y="80"/>
                    <a:pt x="310" y="84"/>
                  </a:cubicBezTo>
                  <a:cubicBezTo>
                    <a:pt x="335" y="107"/>
                    <a:pt x="354" y="140"/>
                    <a:pt x="368" y="172"/>
                  </a:cubicBezTo>
                  <a:cubicBezTo>
                    <a:pt x="377" y="191"/>
                    <a:pt x="383" y="235"/>
                    <a:pt x="403" y="235"/>
                  </a:cubicBezTo>
                  <a:cubicBezTo>
                    <a:pt x="404" y="235"/>
                    <a:pt x="406" y="235"/>
                    <a:pt x="408" y="234"/>
                  </a:cubicBezTo>
                  <a:cubicBezTo>
                    <a:pt x="408" y="234"/>
                    <a:pt x="411" y="234"/>
                    <a:pt x="415" y="234"/>
                  </a:cubicBezTo>
                  <a:cubicBezTo>
                    <a:pt x="420" y="234"/>
                    <a:pt x="425" y="235"/>
                    <a:pt x="422" y="238"/>
                  </a:cubicBezTo>
                  <a:cubicBezTo>
                    <a:pt x="419" y="243"/>
                    <a:pt x="415" y="248"/>
                    <a:pt x="410" y="250"/>
                  </a:cubicBezTo>
                  <a:cubicBezTo>
                    <a:pt x="408" y="251"/>
                    <a:pt x="381" y="266"/>
                    <a:pt x="383" y="267"/>
                  </a:cubicBezTo>
                  <a:cubicBezTo>
                    <a:pt x="385" y="269"/>
                    <a:pt x="387" y="266"/>
                    <a:pt x="389" y="271"/>
                  </a:cubicBezTo>
                  <a:cubicBezTo>
                    <a:pt x="393" y="275"/>
                    <a:pt x="395" y="282"/>
                    <a:pt x="397" y="287"/>
                  </a:cubicBezTo>
                  <a:cubicBezTo>
                    <a:pt x="400" y="295"/>
                    <a:pt x="404" y="309"/>
                    <a:pt x="397" y="312"/>
                  </a:cubicBezTo>
                  <a:lnTo>
                    <a:pt x="397" y="312"/>
                  </a:lnTo>
                  <a:cubicBezTo>
                    <a:pt x="398" y="312"/>
                    <a:pt x="399" y="311"/>
                    <a:pt x="400" y="311"/>
                  </a:cubicBezTo>
                  <a:cubicBezTo>
                    <a:pt x="409" y="311"/>
                    <a:pt x="407" y="329"/>
                    <a:pt x="418" y="329"/>
                  </a:cubicBezTo>
                  <a:cubicBezTo>
                    <a:pt x="425" y="329"/>
                    <a:pt x="440" y="331"/>
                    <a:pt x="433" y="345"/>
                  </a:cubicBezTo>
                  <a:cubicBezTo>
                    <a:pt x="429" y="352"/>
                    <a:pt x="422" y="351"/>
                    <a:pt x="421" y="360"/>
                  </a:cubicBezTo>
                  <a:cubicBezTo>
                    <a:pt x="420" y="366"/>
                    <a:pt x="422" y="374"/>
                    <a:pt x="428" y="374"/>
                  </a:cubicBezTo>
                  <a:cubicBezTo>
                    <a:pt x="435" y="375"/>
                    <a:pt x="433" y="378"/>
                    <a:pt x="435" y="386"/>
                  </a:cubicBezTo>
                  <a:cubicBezTo>
                    <a:pt x="437" y="391"/>
                    <a:pt x="433" y="389"/>
                    <a:pt x="430" y="392"/>
                  </a:cubicBezTo>
                  <a:cubicBezTo>
                    <a:pt x="422" y="401"/>
                    <a:pt x="450" y="419"/>
                    <a:pt x="445" y="434"/>
                  </a:cubicBezTo>
                  <a:cubicBezTo>
                    <a:pt x="449" y="444"/>
                    <a:pt x="466" y="453"/>
                    <a:pt x="464" y="456"/>
                  </a:cubicBezTo>
                  <a:cubicBezTo>
                    <a:pt x="463" y="458"/>
                    <a:pt x="455" y="465"/>
                    <a:pt x="456" y="468"/>
                  </a:cubicBezTo>
                  <a:cubicBezTo>
                    <a:pt x="459" y="470"/>
                    <a:pt x="461" y="470"/>
                    <a:pt x="464" y="470"/>
                  </a:cubicBezTo>
                  <a:cubicBezTo>
                    <a:pt x="466" y="470"/>
                    <a:pt x="469" y="470"/>
                    <a:pt x="471" y="473"/>
                  </a:cubicBezTo>
                  <a:cubicBezTo>
                    <a:pt x="471" y="473"/>
                    <a:pt x="456" y="488"/>
                    <a:pt x="456" y="488"/>
                  </a:cubicBezTo>
                  <a:cubicBezTo>
                    <a:pt x="467" y="491"/>
                    <a:pt x="475" y="499"/>
                    <a:pt x="474" y="516"/>
                  </a:cubicBezTo>
                  <a:cubicBezTo>
                    <a:pt x="473" y="523"/>
                    <a:pt x="473" y="532"/>
                    <a:pt x="476" y="539"/>
                  </a:cubicBezTo>
                  <a:cubicBezTo>
                    <a:pt x="476" y="542"/>
                    <a:pt x="479" y="546"/>
                    <a:pt x="481" y="546"/>
                  </a:cubicBezTo>
                  <a:cubicBezTo>
                    <a:pt x="481" y="546"/>
                    <a:pt x="481" y="545"/>
                    <a:pt x="481" y="543"/>
                  </a:cubicBezTo>
                  <a:lnTo>
                    <a:pt x="481" y="543"/>
                  </a:lnTo>
                  <a:lnTo>
                    <a:pt x="486" y="560"/>
                  </a:lnTo>
                  <a:cubicBezTo>
                    <a:pt x="487" y="566"/>
                    <a:pt x="488" y="567"/>
                    <a:pt x="488" y="567"/>
                  </a:cubicBezTo>
                  <a:cubicBezTo>
                    <a:pt x="488" y="567"/>
                    <a:pt x="489" y="566"/>
                    <a:pt x="490" y="566"/>
                  </a:cubicBezTo>
                  <a:cubicBezTo>
                    <a:pt x="490" y="566"/>
                    <a:pt x="491" y="567"/>
                    <a:pt x="493" y="568"/>
                  </a:cubicBezTo>
                  <a:cubicBezTo>
                    <a:pt x="497" y="571"/>
                    <a:pt x="496" y="593"/>
                    <a:pt x="497" y="599"/>
                  </a:cubicBezTo>
                  <a:cubicBezTo>
                    <a:pt x="497" y="606"/>
                    <a:pt x="499" y="622"/>
                    <a:pt x="505" y="627"/>
                  </a:cubicBezTo>
                  <a:cubicBezTo>
                    <a:pt x="511" y="632"/>
                    <a:pt x="520" y="625"/>
                    <a:pt x="513" y="641"/>
                  </a:cubicBezTo>
                  <a:cubicBezTo>
                    <a:pt x="508" y="647"/>
                    <a:pt x="507" y="660"/>
                    <a:pt x="512" y="660"/>
                  </a:cubicBezTo>
                  <a:cubicBezTo>
                    <a:pt x="513" y="660"/>
                    <a:pt x="515" y="659"/>
                    <a:pt x="517" y="657"/>
                  </a:cubicBezTo>
                  <a:cubicBezTo>
                    <a:pt x="518" y="657"/>
                    <a:pt x="519" y="657"/>
                    <a:pt x="520" y="657"/>
                  </a:cubicBezTo>
                  <a:cubicBezTo>
                    <a:pt x="528" y="657"/>
                    <a:pt x="532" y="665"/>
                    <a:pt x="529" y="676"/>
                  </a:cubicBezTo>
                  <a:cubicBezTo>
                    <a:pt x="525" y="685"/>
                    <a:pt x="518" y="687"/>
                    <a:pt x="525" y="700"/>
                  </a:cubicBezTo>
                  <a:cubicBezTo>
                    <a:pt x="527" y="702"/>
                    <a:pt x="544" y="719"/>
                    <a:pt x="542" y="720"/>
                  </a:cubicBezTo>
                  <a:cubicBezTo>
                    <a:pt x="542" y="720"/>
                    <a:pt x="542" y="720"/>
                    <a:pt x="542" y="720"/>
                  </a:cubicBezTo>
                  <a:cubicBezTo>
                    <a:pt x="540" y="720"/>
                    <a:pt x="534" y="714"/>
                    <a:pt x="531" y="714"/>
                  </a:cubicBezTo>
                  <a:cubicBezTo>
                    <a:pt x="530" y="714"/>
                    <a:pt x="529" y="715"/>
                    <a:pt x="529" y="716"/>
                  </a:cubicBezTo>
                  <a:cubicBezTo>
                    <a:pt x="527" y="722"/>
                    <a:pt x="539" y="736"/>
                    <a:pt x="542" y="739"/>
                  </a:cubicBezTo>
                  <a:cubicBezTo>
                    <a:pt x="545" y="748"/>
                    <a:pt x="547" y="758"/>
                    <a:pt x="545" y="767"/>
                  </a:cubicBezTo>
                  <a:cubicBezTo>
                    <a:pt x="543" y="775"/>
                    <a:pt x="543" y="780"/>
                    <a:pt x="545" y="790"/>
                  </a:cubicBezTo>
                  <a:cubicBezTo>
                    <a:pt x="546" y="800"/>
                    <a:pt x="549" y="811"/>
                    <a:pt x="554" y="819"/>
                  </a:cubicBezTo>
                  <a:cubicBezTo>
                    <a:pt x="559" y="829"/>
                    <a:pt x="567" y="832"/>
                    <a:pt x="562" y="839"/>
                  </a:cubicBezTo>
                  <a:cubicBezTo>
                    <a:pt x="556" y="848"/>
                    <a:pt x="557" y="861"/>
                    <a:pt x="561" y="872"/>
                  </a:cubicBezTo>
                  <a:cubicBezTo>
                    <a:pt x="563" y="876"/>
                    <a:pt x="565" y="877"/>
                    <a:pt x="568" y="877"/>
                  </a:cubicBezTo>
                  <a:cubicBezTo>
                    <a:pt x="570" y="877"/>
                    <a:pt x="573" y="876"/>
                    <a:pt x="575" y="875"/>
                  </a:cubicBezTo>
                  <a:lnTo>
                    <a:pt x="575" y="875"/>
                  </a:lnTo>
                  <a:cubicBezTo>
                    <a:pt x="559" y="879"/>
                    <a:pt x="570" y="909"/>
                    <a:pt x="579" y="917"/>
                  </a:cubicBezTo>
                  <a:cubicBezTo>
                    <a:pt x="584" y="922"/>
                    <a:pt x="587" y="932"/>
                    <a:pt x="581" y="936"/>
                  </a:cubicBezTo>
                  <a:cubicBezTo>
                    <a:pt x="581" y="937"/>
                    <a:pt x="580" y="937"/>
                    <a:pt x="580" y="937"/>
                  </a:cubicBezTo>
                  <a:cubicBezTo>
                    <a:pt x="578" y="937"/>
                    <a:pt x="576" y="935"/>
                    <a:pt x="574" y="935"/>
                  </a:cubicBezTo>
                  <a:cubicBezTo>
                    <a:pt x="574" y="935"/>
                    <a:pt x="573" y="936"/>
                    <a:pt x="573" y="937"/>
                  </a:cubicBezTo>
                  <a:cubicBezTo>
                    <a:pt x="570" y="943"/>
                    <a:pt x="576" y="947"/>
                    <a:pt x="579" y="950"/>
                  </a:cubicBezTo>
                  <a:cubicBezTo>
                    <a:pt x="583" y="957"/>
                    <a:pt x="586" y="970"/>
                    <a:pt x="581" y="977"/>
                  </a:cubicBezTo>
                  <a:cubicBezTo>
                    <a:pt x="573" y="978"/>
                    <a:pt x="588" y="991"/>
                    <a:pt x="590" y="995"/>
                  </a:cubicBezTo>
                  <a:cubicBezTo>
                    <a:pt x="595" y="1007"/>
                    <a:pt x="593" y="1023"/>
                    <a:pt x="601" y="1032"/>
                  </a:cubicBezTo>
                  <a:cubicBezTo>
                    <a:pt x="607" y="1041"/>
                    <a:pt x="609" y="1056"/>
                    <a:pt x="609" y="1067"/>
                  </a:cubicBezTo>
                  <a:cubicBezTo>
                    <a:pt x="609" y="1080"/>
                    <a:pt x="608" y="1101"/>
                    <a:pt x="617" y="1111"/>
                  </a:cubicBezTo>
                  <a:cubicBezTo>
                    <a:pt x="620" y="1115"/>
                    <a:pt x="613" y="1123"/>
                    <a:pt x="612" y="1128"/>
                  </a:cubicBezTo>
                  <a:cubicBezTo>
                    <a:pt x="610" y="1135"/>
                    <a:pt x="616" y="1137"/>
                    <a:pt x="618" y="1145"/>
                  </a:cubicBezTo>
                  <a:cubicBezTo>
                    <a:pt x="620" y="1155"/>
                    <a:pt x="621" y="1165"/>
                    <a:pt x="623" y="1174"/>
                  </a:cubicBezTo>
                  <a:cubicBezTo>
                    <a:pt x="627" y="1184"/>
                    <a:pt x="632" y="1180"/>
                    <a:pt x="629" y="1192"/>
                  </a:cubicBezTo>
                  <a:cubicBezTo>
                    <a:pt x="626" y="1203"/>
                    <a:pt x="623" y="1228"/>
                    <a:pt x="638" y="1228"/>
                  </a:cubicBezTo>
                  <a:cubicBezTo>
                    <a:pt x="638" y="1228"/>
                    <a:pt x="639" y="1228"/>
                    <a:pt x="640" y="1228"/>
                  </a:cubicBezTo>
                  <a:lnTo>
                    <a:pt x="640" y="1228"/>
                  </a:lnTo>
                  <a:cubicBezTo>
                    <a:pt x="622" y="1231"/>
                    <a:pt x="638" y="1291"/>
                    <a:pt x="646" y="1302"/>
                  </a:cubicBezTo>
                  <a:cubicBezTo>
                    <a:pt x="654" y="1312"/>
                    <a:pt x="628" y="1329"/>
                    <a:pt x="646" y="1340"/>
                  </a:cubicBezTo>
                  <a:cubicBezTo>
                    <a:pt x="654" y="1345"/>
                    <a:pt x="663" y="1346"/>
                    <a:pt x="656" y="1359"/>
                  </a:cubicBezTo>
                  <a:cubicBezTo>
                    <a:pt x="657" y="1362"/>
                    <a:pt x="661" y="1384"/>
                    <a:pt x="662" y="1385"/>
                  </a:cubicBezTo>
                  <a:lnTo>
                    <a:pt x="662" y="1385"/>
                  </a:lnTo>
                  <a:cubicBezTo>
                    <a:pt x="662" y="1385"/>
                    <a:pt x="662" y="1385"/>
                    <a:pt x="662" y="1385"/>
                  </a:cubicBezTo>
                  <a:cubicBezTo>
                    <a:pt x="661" y="1385"/>
                    <a:pt x="659" y="1382"/>
                    <a:pt x="657" y="1382"/>
                  </a:cubicBezTo>
                  <a:cubicBezTo>
                    <a:pt x="656" y="1382"/>
                    <a:pt x="656" y="1383"/>
                    <a:pt x="655" y="1384"/>
                  </a:cubicBezTo>
                  <a:cubicBezTo>
                    <a:pt x="655" y="1390"/>
                    <a:pt x="656" y="1397"/>
                    <a:pt x="657" y="1402"/>
                  </a:cubicBezTo>
                  <a:cubicBezTo>
                    <a:pt x="659" y="1416"/>
                    <a:pt x="654" y="1432"/>
                    <a:pt x="657" y="1445"/>
                  </a:cubicBezTo>
                  <a:cubicBezTo>
                    <a:pt x="659" y="1436"/>
                    <a:pt x="667" y="1430"/>
                    <a:pt x="675" y="1430"/>
                  </a:cubicBezTo>
                  <a:cubicBezTo>
                    <a:pt x="678" y="1430"/>
                    <a:pt x="682" y="1431"/>
                    <a:pt x="684" y="1434"/>
                  </a:cubicBezTo>
                  <a:cubicBezTo>
                    <a:pt x="685" y="1441"/>
                    <a:pt x="683" y="1442"/>
                    <a:pt x="679" y="1442"/>
                  </a:cubicBezTo>
                  <a:cubicBezTo>
                    <a:pt x="676" y="1442"/>
                    <a:pt x="672" y="1441"/>
                    <a:pt x="669" y="1440"/>
                  </a:cubicBezTo>
                  <a:lnTo>
                    <a:pt x="669" y="1440"/>
                  </a:lnTo>
                  <a:cubicBezTo>
                    <a:pt x="663" y="1440"/>
                    <a:pt x="670" y="1458"/>
                    <a:pt x="670" y="1463"/>
                  </a:cubicBezTo>
                  <a:cubicBezTo>
                    <a:pt x="670" y="1469"/>
                    <a:pt x="662" y="1480"/>
                    <a:pt x="665" y="1482"/>
                  </a:cubicBezTo>
                  <a:cubicBezTo>
                    <a:pt x="669" y="1486"/>
                    <a:pt x="675" y="1486"/>
                    <a:pt x="674" y="1494"/>
                  </a:cubicBezTo>
                  <a:cubicBezTo>
                    <a:pt x="672" y="1507"/>
                    <a:pt x="667" y="1516"/>
                    <a:pt x="668" y="1530"/>
                  </a:cubicBezTo>
                  <a:cubicBezTo>
                    <a:pt x="668" y="1529"/>
                    <a:pt x="669" y="1529"/>
                    <a:pt x="669" y="1529"/>
                  </a:cubicBezTo>
                  <a:cubicBezTo>
                    <a:pt x="674" y="1529"/>
                    <a:pt x="678" y="1580"/>
                    <a:pt x="681" y="1585"/>
                  </a:cubicBezTo>
                  <a:cubicBezTo>
                    <a:pt x="681" y="1586"/>
                    <a:pt x="682" y="1586"/>
                    <a:pt x="682" y="1586"/>
                  </a:cubicBezTo>
                  <a:cubicBezTo>
                    <a:pt x="684" y="1586"/>
                    <a:pt x="688" y="1583"/>
                    <a:pt x="692" y="1583"/>
                  </a:cubicBezTo>
                  <a:cubicBezTo>
                    <a:pt x="693" y="1583"/>
                    <a:pt x="695" y="1584"/>
                    <a:pt x="696" y="1585"/>
                  </a:cubicBezTo>
                  <a:cubicBezTo>
                    <a:pt x="702" y="1594"/>
                    <a:pt x="687" y="1598"/>
                    <a:pt x="683" y="1599"/>
                  </a:cubicBezTo>
                  <a:cubicBezTo>
                    <a:pt x="684" y="1599"/>
                    <a:pt x="684" y="1599"/>
                    <a:pt x="684" y="1599"/>
                  </a:cubicBezTo>
                  <a:cubicBezTo>
                    <a:pt x="688" y="1599"/>
                    <a:pt x="694" y="1603"/>
                    <a:pt x="691" y="1610"/>
                  </a:cubicBezTo>
                  <a:cubicBezTo>
                    <a:pt x="689" y="1616"/>
                    <a:pt x="682" y="1613"/>
                    <a:pt x="680" y="1619"/>
                  </a:cubicBezTo>
                  <a:cubicBezTo>
                    <a:pt x="679" y="1623"/>
                    <a:pt x="696" y="1626"/>
                    <a:pt x="695" y="1637"/>
                  </a:cubicBezTo>
                  <a:cubicBezTo>
                    <a:pt x="695" y="1640"/>
                    <a:pt x="684" y="1657"/>
                    <a:pt x="689" y="1657"/>
                  </a:cubicBezTo>
                  <a:cubicBezTo>
                    <a:pt x="689" y="1657"/>
                    <a:pt x="689" y="1657"/>
                    <a:pt x="690" y="1657"/>
                  </a:cubicBezTo>
                  <a:cubicBezTo>
                    <a:pt x="692" y="1656"/>
                    <a:pt x="693" y="1653"/>
                    <a:pt x="695" y="1653"/>
                  </a:cubicBezTo>
                  <a:cubicBezTo>
                    <a:pt x="696" y="1653"/>
                    <a:pt x="697" y="1654"/>
                    <a:pt x="698" y="1656"/>
                  </a:cubicBezTo>
                  <a:cubicBezTo>
                    <a:pt x="700" y="1658"/>
                    <a:pt x="700" y="1662"/>
                    <a:pt x="699" y="1665"/>
                  </a:cubicBezTo>
                  <a:cubicBezTo>
                    <a:pt x="697" y="1672"/>
                    <a:pt x="684" y="1665"/>
                    <a:pt x="684" y="1674"/>
                  </a:cubicBezTo>
                  <a:cubicBezTo>
                    <a:pt x="684" y="1680"/>
                    <a:pt x="685" y="1689"/>
                    <a:pt x="688" y="1695"/>
                  </a:cubicBezTo>
                  <a:cubicBezTo>
                    <a:pt x="689" y="1698"/>
                    <a:pt x="693" y="1700"/>
                    <a:pt x="693" y="1700"/>
                  </a:cubicBezTo>
                  <a:cubicBezTo>
                    <a:pt x="694" y="1713"/>
                    <a:pt x="696" y="1725"/>
                    <a:pt x="697" y="1737"/>
                  </a:cubicBezTo>
                  <a:cubicBezTo>
                    <a:pt x="699" y="1744"/>
                    <a:pt x="701" y="1748"/>
                    <a:pt x="703" y="1748"/>
                  </a:cubicBezTo>
                  <a:cubicBezTo>
                    <a:pt x="705" y="1748"/>
                    <a:pt x="707" y="1745"/>
                    <a:pt x="708" y="1737"/>
                  </a:cubicBezTo>
                  <a:lnTo>
                    <a:pt x="708" y="1737"/>
                  </a:lnTo>
                  <a:cubicBezTo>
                    <a:pt x="710" y="1748"/>
                    <a:pt x="710" y="1760"/>
                    <a:pt x="705" y="1769"/>
                  </a:cubicBezTo>
                  <a:cubicBezTo>
                    <a:pt x="701" y="1776"/>
                    <a:pt x="694" y="1788"/>
                    <a:pt x="700" y="1798"/>
                  </a:cubicBezTo>
                  <a:cubicBezTo>
                    <a:pt x="705" y="1805"/>
                    <a:pt x="708" y="1805"/>
                    <a:pt x="710" y="1816"/>
                  </a:cubicBezTo>
                  <a:cubicBezTo>
                    <a:pt x="710" y="1819"/>
                    <a:pt x="710" y="1827"/>
                    <a:pt x="710" y="1831"/>
                  </a:cubicBezTo>
                  <a:cubicBezTo>
                    <a:pt x="711" y="1831"/>
                    <a:pt x="712" y="1831"/>
                    <a:pt x="713" y="1831"/>
                  </a:cubicBezTo>
                  <a:cubicBezTo>
                    <a:pt x="714" y="1831"/>
                    <a:pt x="715" y="1832"/>
                    <a:pt x="716" y="1833"/>
                  </a:cubicBezTo>
                  <a:cubicBezTo>
                    <a:pt x="720" y="1842"/>
                    <a:pt x="718" y="1857"/>
                    <a:pt x="721" y="1867"/>
                  </a:cubicBezTo>
                  <a:cubicBezTo>
                    <a:pt x="724" y="1878"/>
                    <a:pt x="731" y="1886"/>
                    <a:pt x="724" y="1894"/>
                  </a:cubicBezTo>
                  <a:cubicBezTo>
                    <a:pt x="720" y="1899"/>
                    <a:pt x="723" y="1922"/>
                    <a:pt x="728" y="1926"/>
                  </a:cubicBezTo>
                  <a:cubicBezTo>
                    <a:pt x="729" y="1926"/>
                    <a:pt x="729" y="1927"/>
                    <a:pt x="730" y="1927"/>
                  </a:cubicBezTo>
                  <a:cubicBezTo>
                    <a:pt x="734" y="1927"/>
                    <a:pt x="735" y="1913"/>
                    <a:pt x="735" y="1910"/>
                  </a:cubicBezTo>
                  <a:lnTo>
                    <a:pt x="735" y="1910"/>
                  </a:lnTo>
                  <a:cubicBezTo>
                    <a:pt x="736" y="1918"/>
                    <a:pt x="737" y="1926"/>
                    <a:pt x="734" y="1933"/>
                  </a:cubicBezTo>
                  <a:cubicBezTo>
                    <a:pt x="732" y="1940"/>
                    <a:pt x="729" y="1943"/>
                    <a:pt x="728" y="1951"/>
                  </a:cubicBezTo>
                  <a:cubicBezTo>
                    <a:pt x="726" y="1964"/>
                    <a:pt x="735" y="1967"/>
                    <a:pt x="731" y="1979"/>
                  </a:cubicBezTo>
                  <a:cubicBezTo>
                    <a:pt x="731" y="1984"/>
                    <a:pt x="716" y="1999"/>
                    <a:pt x="727" y="2002"/>
                  </a:cubicBezTo>
                  <a:cubicBezTo>
                    <a:pt x="733" y="2003"/>
                    <a:pt x="745" y="2004"/>
                    <a:pt x="738" y="2017"/>
                  </a:cubicBezTo>
                  <a:cubicBezTo>
                    <a:pt x="734" y="2026"/>
                    <a:pt x="731" y="2026"/>
                    <a:pt x="729" y="2037"/>
                  </a:cubicBezTo>
                  <a:cubicBezTo>
                    <a:pt x="728" y="2041"/>
                    <a:pt x="727" y="2066"/>
                    <a:pt x="731" y="2067"/>
                  </a:cubicBezTo>
                  <a:cubicBezTo>
                    <a:pt x="733" y="2067"/>
                    <a:pt x="738" y="2064"/>
                    <a:pt x="742" y="2064"/>
                  </a:cubicBezTo>
                  <a:cubicBezTo>
                    <a:pt x="745" y="2064"/>
                    <a:pt x="747" y="2066"/>
                    <a:pt x="746" y="2072"/>
                  </a:cubicBezTo>
                  <a:cubicBezTo>
                    <a:pt x="746" y="2078"/>
                    <a:pt x="744" y="2079"/>
                    <a:pt x="741" y="2079"/>
                  </a:cubicBezTo>
                  <a:cubicBezTo>
                    <a:pt x="740" y="2079"/>
                    <a:pt x="739" y="2079"/>
                    <a:pt x="739" y="2079"/>
                  </a:cubicBezTo>
                  <a:cubicBezTo>
                    <a:pt x="737" y="2079"/>
                    <a:pt x="735" y="2079"/>
                    <a:pt x="733" y="2080"/>
                  </a:cubicBezTo>
                  <a:cubicBezTo>
                    <a:pt x="734" y="2080"/>
                    <a:pt x="745" y="2090"/>
                    <a:pt x="745" y="2092"/>
                  </a:cubicBezTo>
                  <a:cubicBezTo>
                    <a:pt x="751" y="2099"/>
                    <a:pt x="748" y="2100"/>
                    <a:pt x="745" y="2105"/>
                  </a:cubicBezTo>
                  <a:cubicBezTo>
                    <a:pt x="738" y="2110"/>
                    <a:pt x="735" y="2135"/>
                    <a:pt x="738" y="2145"/>
                  </a:cubicBezTo>
                  <a:cubicBezTo>
                    <a:pt x="740" y="2148"/>
                    <a:pt x="742" y="2149"/>
                    <a:pt x="745" y="2149"/>
                  </a:cubicBezTo>
                  <a:cubicBezTo>
                    <a:pt x="750" y="2149"/>
                    <a:pt x="756" y="2146"/>
                    <a:pt x="759" y="2146"/>
                  </a:cubicBezTo>
                  <a:cubicBezTo>
                    <a:pt x="760" y="2146"/>
                    <a:pt x="761" y="2147"/>
                    <a:pt x="761" y="2147"/>
                  </a:cubicBezTo>
                  <a:cubicBezTo>
                    <a:pt x="762" y="2154"/>
                    <a:pt x="756" y="2156"/>
                    <a:pt x="753" y="2160"/>
                  </a:cubicBezTo>
                  <a:cubicBezTo>
                    <a:pt x="750" y="2166"/>
                    <a:pt x="749" y="2174"/>
                    <a:pt x="749" y="2182"/>
                  </a:cubicBezTo>
                  <a:cubicBezTo>
                    <a:pt x="748" y="2192"/>
                    <a:pt x="737" y="2212"/>
                    <a:pt x="740" y="2220"/>
                  </a:cubicBezTo>
                  <a:cubicBezTo>
                    <a:pt x="742" y="2223"/>
                    <a:pt x="752" y="2230"/>
                    <a:pt x="749" y="2234"/>
                  </a:cubicBezTo>
                  <a:cubicBezTo>
                    <a:pt x="746" y="2237"/>
                    <a:pt x="743" y="2237"/>
                    <a:pt x="743" y="2244"/>
                  </a:cubicBezTo>
                  <a:cubicBezTo>
                    <a:pt x="743" y="2261"/>
                    <a:pt x="760" y="2267"/>
                    <a:pt x="762" y="2283"/>
                  </a:cubicBezTo>
                  <a:cubicBezTo>
                    <a:pt x="764" y="2299"/>
                    <a:pt x="745" y="2307"/>
                    <a:pt x="745" y="2320"/>
                  </a:cubicBezTo>
                  <a:cubicBezTo>
                    <a:pt x="745" y="2321"/>
                    <a:pt x="746" y="2322"/>
                    <a:pt x="746" y="2322"/>
                  </a:cubicBezTo>
                  <a:cubicBezTo>
                    <a:pt x="749" y="2322"/>
                    <a:pt x="754" y="2317"/>
                    <a:pt x="754" y="2316"/>
                  </a:cubicBezTo>
                  <a:lnTo>
                    <a:pt x="754" y="2316"/>
                  </a:lnTo>
                  <a:cubicBezTo>
                    <a:pt x="754" y="2326"/>
                    <a:pt x="745" y="2327"/>
                    <a:pt x="746" y="2336"/>
                  </a:cubicBezTo>
                  <a:cubicBezTo>
                    <a:pt x="748" y="2347"/>
                    <a:pt x="752" y="2355"/>
                    <a:pt x="752" y="2367"/>
                  </a:cubicBezTo>
                  <a:cubicBezTo>
                    <a:pt x="752" y="2366"/>
                    <a:pt x="752" y="2366"/>
                    <a:pt x="752" y="2366"/>
                  </a:cubicBezTo>
                  <a:cubicBezTo>
                    <a:pt x="752" y="2366"/>
                    <a:pt x="753" y="2376"/>
                    <a:pt x="756" y="2380"/>
                  </a:cubicBezTo>
                  <a:cubicBezTo>
                    <a:pt x="759" y="2385"/>
                    <a:pt x="759" y="2389"/>
                    <a:pt x="757" y="2395"/>
                  </a:cubicBezTo>
                  <a:cubicBezTo>
                    <a:pt x="754" y="2407"/>
                    <a:pt x="756" y="2422"/>
                    <a:pt x="759" y="2434"/>
                  </a:cubicBezTo>
                  <a:cubicBezTo>
                    <a:pt x="761" y="2438"/>
                    <a:pt x="773" y="2452"/>
                    <a:pt x="768" y="2452"/>
                  </a:cubicBezTo>
                  <a:cubicBezTo>
                    <a:pt x="759" y="2454"/>
                    <a:pt x="747" y="2454"/>
                    <a:pt x="759" y="2471"/>
                  </a:cubicBezTo>
                  <a:cubicBezTo>
                    <a:pt x="762" y="2476"/>
                    <a:pt x="767" y="2481"/>
                    <a:pt x="771" y="2486"/>
                  </a:cubicBezTo>
                  <a:lnTo>
                    <a:pt x="771" y="2486"/>
                  </a:lnTo>
                  <a:cubicBezTo>
                    <a:pt x="769" y="2485"/>
                    <a:pt x="766" y="2484"/>
                    <a:pt x="765" y="2484"/>
                  </a:cubicBezTo>
                  <a:cubicBezTo>
                    <a:pt x="764" y="2484"/>
                    <a:pt x="763" y="2484"/>
                    <a:pt x="763" y="2484"/>
                  </a:cubicBezTo>
                  <a:cubicBezTo>
                    <a:pt x="763" y="2490"/>
                    <a:pt x="763" y="2499"/>
                    <a:pt x="769" y="2499"/>
                  </a:cubicBezTo>
                  <a:cubicBezTo>
                    <a:pt x="770" y="2499"/>
                    <a:pt x="773" y="2494"/>
                    <a:pt x="774" y="2492"/>
                  </a:cubicBezTo>
                  <a:lnTo>
                    <a:pt x="774" y="2492"/>
                  </a:lnTo>
                  <a:cubicBezTo>
                    <a:pt x="776" y="2497"/>
                    <a:pt x="777" y="2503"/>
                    <a:pt x="773" y="2509"/>
                  </a:cubicBezTo>
                  <a:cubicBezTo>
                    <a:pt x="769" y="2518"/>
                    <a:pt x="761" y="2524"/>
                    <a:pt x="759" y="2535"/>
                  </a:cubicBezTo>
                  <a:cubicBezTo>
                    <a:pt x="758" y="2546"/>
                    <a:pt x="763" y="2546"/>
                    <a:pt x="764" y="2554"/>
                  </a:cubicBezTo>
                  <a:cubicBezTo>
                    <a:pt x="764" y="2561"/>
                    <a:pt x="755" y="2567"/>
                    <a:pt x="755" y="2576"/>
                  </a:cubicBezTo>
                  <a:cubicBezTo>
                    <a:pt x="756" y="2578"/>
                    <a:pt x="761" y="2580"/>
                    <a:pt x="762" y="2581"/>
                  </a:cubicBezTo>
                  <a:cubicBezTo>
                    <a:pt x="771" y="2594"/>
                    <a:pt x="752" y="2604"/>
                    <a:pt x="752" y="2614"/>
                  </a:cubicBezTo>
                  <a:cubicBezTo>
                    <a:pt x="752" y="2612"/>
                    <a:pt x="757" y="2610"/>
                    <a:pt x="761" y="2610"/>
                  </a:cubicBezTo>
                  <a:cubicBezTo>
                    <a:pt x="767" y="2610"/>
                    <a:pt x="773" y="2614"/>
                    <a:pt x="767" y="2625"/>
                  </a:cubicBezTo>
                  <a:cubicBezTo>
                    <a:pt x="762" y="2636"/>
                    <a:pt x="761" y="2633"/>
                    <a:pt x="761" y="2648"/>
                  </a:cubicBezTo>
                  <a:cubicBezTo>
                    <a:pt x="759" y="2655"/>
                    <a:pt x="759" y="2656"/>
                    <a:pt x="752" y="2656"/>
                  </a:cubicBezTo>
                  <a:cubicBezTo>
                    <a:pt x="767" y="2656"/>
                    <a:pt x="757" y="2695"/>
                    <a:pt x="771" y="2695"/>
                  </a:cubicBezTo>
                  <a:cubicBezTo>
                    <a:pt x="762" y="2695"/>
                    <a:pt x="765" y="2722"/>
                    <a:pt x="766" y="2730"/>
                  </a:cubicBezTo>
                  <a:cubicBezTo>
                    <a:pt x="766" y="2737"/>
                    <a:pt x="767" y="2743"/>
                    <a:pt x="770" y="2749"/>
                  </a:cubicBezTo>
                  <a:cubicBezTo>
                    <a:pt x="770" y="2749"/>
                    <a:pt x="779" y="2755"/>
                    <a:pt x="778" y="2756"/>
                  </a:cubicBezTo>
                  <a:cubicBezTo>
                    <a:pt x="776" y="2758"/>
                    <a:pt x="774" y="2758"/>
                    <a:pt x="771" y="2758"/>
                  </a:cubicBezTo>
                  <a:cubicBezTo>
                    <a:pt x="767" y="2758"/>
                    <a:pt x="761" y="2757"/>
                    <a:pt x="759" y="2757"/>
                  </a:cubicBezTo>
                  <a:lnTo>
                    <a:pt x="759" y="2757"/>
                  </a:lnTo>
                  <a:cubicBezTo>
                    <a:pt x="763" y="2763"/>
                    <a:pt x="765" y="2771"/>
                    <a:pt x="772" y="2773"/>
                  </a:cubicBezTo>
                  <a:cubicBezTo>
                    <a:pt x="779" y="2773"/>
                    <a:pt x="787" y="2775"/>
                    <a:pt x="787" y="2788"/>
                  </a:cubicBezTo>
                  <a:cubicBezTo>
                    <a:pt x="785" y="2788"/>
                    <a:pt x="777" y="2786"/>
                    <a:pt x="772" y="2786"/>
                  </a:cubicBezTo>
                  <a:cubicBezTo>
                    <a:pt x="770" y="2786"/>
                    <a:pt x="769" y="2786"/>
                    <a:pt x="768" y="2787"/>
                  </a:cubicBezTo>
                  <a:cubicBezTo>
                    <a:pt x="765" y="2794"/>
                    <a:pt x="773" y="2802"/>
                    <a:pt x="776" y="2804"/>
                  </a:cubicBezTo>
                  <a:cubicBezTo>
                    <a:pt x="776" y="2810"/>
                    <a:pt x="776" y="2816"/>
                    <a:pt x="773" y="2822"/>
                  </a:cubicBezTo>
                  <a:cubicBezTo>
                    <a:pt x="772" y="2825"/>
                    <a:pt x="766" y="2830"/>
                    <a:pt x="766" y="2835"/>
                  </a:cubicBezTo>
                  <a:cubicBezTo>
                    <a:pt x="766" y="2843"/>
                    <a:pt x="780" y="2844"/>
                    <a:pt x="779" y="2849"/>
                  </a:cubicBezTo>
                  <a:cubicBezTo>
                    <a:pt x="779" y="2850"/>
                    <a:pt x="773" y="2855"/>
                    <a:pt x="772" y="2857"/>
                  </a:cubicBezTo>
                  <a:cubicBezTo>
                    <a:pt x="772" y="2862"/>
                    <a:pt x="771" y="2866"/>
                    <a:pt x="771" y="2870"/>
                  </a:cubicBezTo>
                  <a:cubicBezTo>
                    <a:pt x="771" y="2882"/>
                    <a:pt x="774" y="2890"/>
                    <a:pt x="775" y="2901"/>
                  </a:cubicBezTo>
                  <a:cubicBezTo>
                    <a:pt x="776" y="2910"/>
                    <a:pt x="769" y="2913"/>
                    <a:pt x="772" y="2921"/>
                  </a:cubicBezTo>
                  <a:cubicBezTo>
                    <a:pt x="774" y="2926"/>
                    <a:pt x="776" y="2929"/>
                    <a:pt x="780" y="2929"/>
                  </a:cubicBezTo>
                  <a:cubicBezTo>
                    <a:pt x="779" y="2929"/>
                    <a:pt x="778" y="2929"/>
                    <a:pt x="778" y="2929"/>
                  </a:cubicBezTo>
                  <a:cubicBezTo>
                    <a:pt x="769" y="2929"/>
                    <a:pt x="766" y="2930"/>
                    <a:pt x="766" y="2945"/>
                  </a:cubicBezTo>
                  <a:cubicBezTo>
                    <a:pt x="766" y="2944"/>
                    <a:pt x="767" y="2944"/>
                    <a:pt x="768" y="2944"/>
                  </a:cubicBezTo>
                  <a:cubicBezTo>
                    <a:pt x="770" y="2944"/>
                    <a:pt x="772" y="2945"/>
                    <a:pt x="772" y="2945"/>
                  </a:cubicBezTo>
                  <a:cubicBezTo>
                    <a:pt x="772" y="2954"/>
                    <a:pt x="767" y="2987"/>
                    <a:pt x="773" y="2994"/>
                  </a:cubicBezTo>
                  <a:cubicBezTo>
                    <a:pt x="773" y="2994"/>
                    <a:pt x="773" y="2994"/>
                    <a:pt x="773" y="2994"/>
                  </a:cubicBezTo>
                  <a:cubicBezTo>
                    <a:pt x="774" y="2994"/>
                    <a:pt x="779" y="2991"/>
                    <a:pt x="782" y="2991"/>
                  </a:cubicBezTo>
                  <a:cubicBezTo>
                    <a:pt x="784" y="2991"/>
                    <a:pt x="785" y="2992"/>
                    <a:pt x="785" y="2994"/>
                  </a:cubicBezTo>
                  <a:cubicBezTo>
                    <a:pt x="784" y="3001"/>
                    <a:pt x="778" y="3009"/>
                    <a:pt x="776" y="3017"/>
                  </a:cubicBezTo>
                  <a:cubicBezTo>
                    <a:pt x="771" y="3035"/>
                    <a:pt x="768" y="3056"/>
                    <a:pt x="770" y="3076"/>
                  </a:cubicBezTo>
                  <a:cubicBezTo>
                    <a:pt x="771" y="3085"/>
                    <a:pt x="777" y="3091"/>
                    <a:pt x="777" y="3103"/>
                  </a:cubicBezTo>
                  <a:cubicBezTo>
                    <a:pt x="778" y="3119"/>
                    <a:pt x="781" y="3118"/>
                    <a:pt x="791" y="3124"/>
                  </a:cubicBezTo>
                  <a:lnTo>
                    <a:pt x="791" y="3124"/>
                  </a:lnTo>
                  <a:cubicBezTo>
                    <a:pt x="791" y="3124"/>
                    <a:pt x="790" y="3124"/>
                    <a:pt x="790" y="3124"/>
                  </a:cubicBezTo>
                  <a:cubicBezTo>
                    <a:pt x="785" y="3124"/>
                    <a:pt x="769" y="3147"/>
                    <a:pt x="778" y="3151"/>
                  </a:cubicBezTo>
                  <a:cubicBezTo>
                    <a:pt x="778" y="3151"/>
                    <a:pt x="778" y="3151"/>
                    <a:pt x="779" y="3151"/>
                  </a:cubicBezTo>
                  <a:cubicBezTo>
                    <a:pt x="784" y="3151"/>
                    <a:pt x="794" y="3129"/>
                    <a:pt x="800" y="3129"/>
                  </a:cubicBezTo>
                  <a:cubicBezTo>
                    <a:pt x="801" y="3129"/>
                    <a:pt x="801" y="3129"/>
                    <a:pt x="801" y="3129"/>
                  </a:cubicBezTo>
                  <a:cubicBezTo>
                    <a:pt x="801" y="3129"/>
                    <a:pt x="790" y="3150"/>
                    <a:pt x="789" y="3152"/>
                  </a:cubicBezTo>
                  <a:cubicBezTo>
                    <a:pt x="784" y="3159"/>
                    <a:pt x="775" y="3171"/>
                    <a:pt x="767" y="3171"/>
                  </a:cubicBezTo>
                  <a:cubicBezTo>
                    <a:pt x="781" y="3171"/>
                    <a:pt x="774" y="3192"/>
                    <a:pt x="782" y="3202"/>
                  </a:cubicBezTo>
                  <a:cubicBezTo>
                    <a:pt x="781" y="3213"/>
                    <a:pt x="781" y="3215"/>
                    <a:pt x="777" y="3215"/>
                  </a:cubicBezTo>
                  <a:cubicBezTo>
                    <a:pt x="776" y="3215"/>
                    <a:pt x="774" y="3215"/>
                    <a:pt x="772" y="3214"/>
                  </a:cubicBezTo>
                  <a:cubicBezTo>
                    <a:pt x="771" y="3214"/>
                    <a:pt x="771" y="3214"/>
                    <a:pt x="770" y="3214"/>
                  </a:cubicBezTo>
                  <a:cubicBezTo>
                    <a:pt x="765" y="3214"/>
                    <a:pt x="767" y="3225"/>
                    <a:pt x="762" y="3225"/>
                  </a:cubicBezTo>
                  <a:lnTo>
                    <a:pt x="787" y="3226"/>
                  </a:lnTo>
                  <a:cubicBezTo>
                    <a:pt x="787" y="3239"/>
                    <a:pt x="767" y="3243"/>
                    <a:pt x="767" y="3244"/>
                  </a:cubicBezTo>
                  <a:cubicBezTo>
                    <a:pt x="772" y="3253"/>
                    <a:pt x="785" y="3266"/>
                    <a:pt x="778" y="3277"/>
                  </a:cubicBezTo>
                  <a:cubicBezTo>
                    <a:pt x="772" y="3285"/>
                    <a:pt x="760" y="3319"/>
                    <a:pt x="772" y="3326"/>
                  </a:cubicBezTo>
                  <a:cubicBezTo>
                    <a:pt x="779" y="3330"/>
                    <a:pt x="772" y="3350"/>
                    <a:pt x="778" y="3357"/>
                  </a:cubicBezTo>
                  <a:cubicBezTo>
                    <a:pt x="788" y="3370"/>
                    <a:pt x="769" y="3371"/>
                    <a:pt x="767" y="3379"/>
                  </a:cubicBezTo>
                  <a:cubicBezTo>
                    <a:pt x="766" y="3389"/>
                    <a:pt x="773" y="3393"/>
                    <a:pt x="773" y="3403"/>
                  </a:cubicBezTo>
                  <a:cubicBezTo>
                    <a:pt x="773" y="3409"/>
                    <a:pt x="771" y="3411"/>
                    <a:pt x="769" y="3411"/>
                  </a:cubicBezTo>
                  <a:cubicBezTo>
                    <a:pt x="768" y="3411"/>
                    <a:pt x="766" y="3410"/>
                    <a:pt x="764" y="3409"/>
                  </a:cubicBezTo>
                  <a:cubicBezTo>
                    <a:pt x="763" y="3409"/>
                    <a:pt x="763" y="3409"/>
                    <a:pt x="763" y="3409"/>
                  </a:cubicBezTo>
                  <a:lnTo>
                    <a:pt x="763" y="3409"/>
                  </a:lnTo>
                  <a:cubicBezTo>
                    <a:pt x="759" y="3409"/>
                    <a:pt x="764" y="3424"/>
                    <a:pt x="765" y="3425"/>
                  </a:cubicBezTo>
                  <a:cubicBezTo>
                    <a:pt x="768" y="3431"/>
                    <a:pt x="766" y="3433"/>
                    <a:pt x="765" y="3437"/>
                  </a:cubicBezTo>
                  <a:cubicBezTo>
                    <a:pt x="761" y="3449"/>
                    <a:pt x="794" y="3437"/>
                    <a:pt x="774" y="3453"/>
                  </a:cubicBezTo>
                  <a:cubicBezTo>
                    <a:pt x="764" y="3461"/>
                    <a:pt x="764" y="3477"/>
                    <a:pt x="772" y="3488"/>
                  </a:cubicBezTo>
                  <a:cubicBezTo>
                    <a:pt x="780" y="3499"/>
                    <a:pt x="783" y="3507"/>
                    <a:pt x="768" y="3514"/>
                  </a:cubicBezTo>
                  <a:cubicBezTo>
                    <a:pt x="759" y="3518"/>
                    <a:pt x="776" y="3547"/>
                    <a:pt x="766" y="3553"/>
                  </a:cubicBezTo>
                  <a:lnTo>
                    <a:pt x="766" y="3553"/>
                  </a:lnTo>
                  <a:cubicBezTo>
                    <a:pt x="767" y="3553"/>
                    <a:pt x="767" y="3553"/>
                    <a:pt x="768" y="3553"/>
                  </a:cubicBezTo>
                  <a:cubicBezTo>
                    <a:pt x="775" y="3553"/>
                    <a:pt x="787" y="3579"/>
                    <a:pt x="780" y="3579"/>
                  </a:cubicBezTo>
                  <a:cubicBezTo>
                    <a:pt x="778" y="3579"/>
                    <a:pt x="777" y="3579"/>
                    <a:pt x="774" y="3577"/>
                  </a:cubicBezTo>
                  <a:cubicBezTo>
                    <a:pt x="774" y="3577"/>
                    <a:pt x="773" y="3577"/>
                    <a:pt x="773" y="3577"/>
                  </a:cubicBezTo>
                  <a:cubicBezTo>
                    <a:pt x="757" y="3577"/>
                    <a:pt x="771" y="3594"/>
                    <a:pt x="772" y="3606"/>
                  </a:cubicBezTo>
                  <a:cubicBezTo>
                    <a:pt x="772" y="3613"/>
                    <a:pt x="772" y="3622"/>
                    <a:pt x="769" y="3628"/>
                  </a:cubicBezTo>
                  <a:cubicBezTo>
                    <a:pt x="767" y="3633"/>
                    <a:pt x="765" y="3630"/>
                    <a:pt x="765" y="3636"/>
                  </a:cubicBezTo>
                  <a:cubicBezTo>
                    <a:pt x="764" y="3644"/>
                    <a:pt x="766" y="3670"/>
                    <a:pt x="773" y="3670"/>
                  </a:cubicBezTo>
                  <a:cubicBezTo>
                    <a:pt x="772" y="3670"/>
                    <a:pt x="770" y="3670"/>
                    <a:pt x="768" y="3670"/>
                  </a:cubicBezTo>
                  <a:cubicBezTo>
                    <a:pt x="764" y="3670"/>
                    <a:pt x="761" y="3671"/>
                    <a:pt x="759" y="3680"/>
                  </a:cubicBezTo>
                  <a:cubicBezTo>
                    <a:pt x="759" y="3687"/>
                    <a:pt x="769" y="3698"/>
                    <a:pt x="762" y="3701"/>
                  </a:cubicBezTo>
                  <a:cubicBezTo>
                    <a:pt x="763" y="3701"/>
                    <a:pt x="764" y="3709"/>
                    <a:pt x="766" y="3709"/>
                  </a:cubicBezTo>
                  <a:cubicBezTo>
                    <a:pt x="770" y="3709"/>
                    <a:pt x="767" y="3716"/>
                    <a:pt x="766" y="3718"/>
                  </a:cubicBezTo>
                  <a:cubicBezTo>
                    <a:pt x="761" y="3730"/>
                    <a:pt x="754" y="3747"/>
                    <a:pt x="772" y="3748"/>
                  </a:cubicBezTo>
                  <a:cubicBezTo>
                    <a:pt x="771" y="3748"/>
                    <a:pt x="771" y="3748"/>
                    <a:pt x="770" y="3748"/>
                  </a:cubicBezTo>
                  <a:cubicBezTo>
                    <a:pt x="765" y="3748"/>
                    <a:pt x="756" y="3749"/>
                    <a:pt x="761" y="3757"/>
                  </a:cubicBezTo>
                  <a:cubicBezTo>
                    <a:pt x="766" y="3765"/>
                    <a:pt x="767" y="3763"/>
                    <a:pt x="767" y="3775"/>
                  </a:cubicBezTo>
                  <a:cubicBezTo>
                    <a:pt x="767" y="3772"/>
                    <a:pt x="765" y="3770"/>
                    <a:pt x="762" y="3770"/>
                  </a:cubicBezTo>
                  <a:cubicBezTo>
                    <a:pt x="759" y="3770"/>
                    <a:pt x="755" y="3773"/>
                    <a:pt x="754" y="3778"/>
                  </a:cubicBezTo>
                  <a:cubicBezTo>
                    <a:pt x="753" y="3785"/>
                    <a:pt x="754" y="3793"/>
                    <a:pt x="755" y="3801"/>
                  </a:cubicBezTo>
                  <a:cubicBezTo>
                    <a:pt x="759" y="3817"/>
                    <a:pt x="761" y="3818"/>
                    <a:pt x="771" y="3819"/>
                  </a:cubicBezTo>
                  <a:cubicBezTo>
                    <a:pt x="770" y="3833"/>
                    <a:pt x="768" y="3830"/>
                    <a:pt x="761" y="3834"/>
                  </a:cubicBezTo>
                  <a:cubicBezTo>
                    <a:pt x="761" y="3834"/>
                    <a:pt x="770" y="3842"/>
                    <a:pt x="773" y="3842"/>
                  </a:cubicBezTo>
                  <a:lnTo>
                    <a:pt x="773" y="3842"/>
                  </a:lnTo>
                  <a:cubicBezTo>
                    <a:pt x="772" y="3842"/>
                    <a:pt x="771" y="3842"/>
                    <a:pt x="770" y="3842"/>
                  </a:cubicBezTo>
                  <a:cubicBezTo>
                    <a:pt x="762" y="3842"/>
                    <a:pt x="755" y="3845"/>
                    <a:pt x="747" y="3848"/>
                  </a:cubicBezTo>
                  <a:cubicBezTo>
                    <a:pt x="752" y="3856"/>
                    <a:pt x="756" y="3862"/>
                    <a:pt x="762" y="3869"/>
                  </a:cubicBezTo>
                  <a:cubicBezTo>
                    <a:pt x="772" y="3880"/>
                    <a:pt x="766" y="3895"/>
                    <a:pt x="764" y="3909"/>
                  </a:cubicBezTo>
                  <a:cubicBezTo>
                    <a:pt x="762" y="3916"/>
                    <a:pt x="755" y="3941"/>
                    <a:pt x="765" y="3943"/>
                  </a:cubicBezTo>
                  <a:cubicBezTo>
                    <a:pt x="772" y="3944"/>
                    <a:pt x="780" y="3944"/>
                    <a:pt x="788" y="3944"/>
                  </a:cubicBezTo>
                  <a:cubicBezTo>
                    <a:pt x="788" y="3951"/>
                    <a:pt x="783" y="3952"/>
                    <a:pt x="778" y="3952"/>
                  </a:cubicBezTo>
                  <a:cubicBezTo>
                    <a:pt x="774" y="3952"/>
                    <a:pt x="770" y="3951"/>
                    <a:pt x="768" y="3951"/>
                  </a:cubicBezTo>
                  <a:lnTo>
                    <a:pt x="768" y="3951"/>
                  </a:lnTo>
                  <a:cubicBezTo>
                    <a:pt x="775" y="3951"/>
                    <a:pt x="764" y="3966"/>
                    <a:pt x="759" y="3966"/>
                  </a:cubicBezTo>
                  <a:cubicBezTo>
                    <a:pt x="759" y="3966"/>
                    <a:pt x="759" y="3966"/>
                    <a:pt x="759" y="3966"/>
                  </a:cubicBezTo>
                  <a:cubicBezTo>
                    <a:pt x="758" y="3966"/>
                    <a:pt x="757" y="3966"/>
                    <a:pt x="756" y="3966"/>
                  </a:cubicBezTo>
                  <a:cubicBezTo>
                    <a:pt x="752" y="3966"/>
                    <a:pt x="747" y="3967"/>
                    <a:pt x="747" y="3973"/>
                  </a:cubicBezTo>
                  <a:lnTo>
                    <a:pt x="772" y="3975"/>
                  </a:lnTo>
                  <a:cubicBezTo>
                    <a:pt x="771" y="3975"/>
                    <a:pt x="771" y="3975"/>
                    <a:pt x="771" y="3975"/>
                  </a:cubicBezTo>
                  <a:cubicBezTo>
                    <a:pt x="758" y="3975"/>
                    <a:pt x="756" y="4017"/>
                    <a:pt x="755" y="4029"/>
                  </a:cubicBezTo>
                  <a:cubicBezTo>
                    <a:pt x="756" y="4023"/>
                    <a:pt x="759" y="4022"/>
                    <a:pt x="763" y="4022"/>
                  </a:cubicBezTo>
                  <a:cubicBezTo>
                    <a:pt x="764" y="4022"/>
                    <a:pt x="766" y="4022"/>
                    <a:pt x="767" y="4022"/>
                  </a:cubicBezTo>
                  <a:cubicBezTo>
                    <a:pt x="766" y="4038"/>
                    <a:pt x="743" y="4044"/>
                    <a:pt x="753" y="4060"/>
                  </a:cubicBezTo>
                  <a:cubicBezTo>
                    <a:pt x="756" y="4061"/>
                    <a:pt x="766" y="4076"/>
                    <a:pt x="759" y="4078"/>
                  </a:cubicBezTo>
                  <a:cubicBezTo>
                    <a:pt x="758" y="4078"/>
                    <a:pt x="758" y="4078"/>
                    <a:pt x="758" y="4078"/>
                  </a:cubicBezTo>
                  <a:cubicBezTo>
                    <a:pt x="756" y="4078"/>
                    <a:pt x="751" y="4072"/>
                    <a:pt x="747" y="4072"/>
                  </a:cubicBezTo>
                  <a:cubicBezTo>
                    <a:pt x="746" y="4072"/>
                    <a:pt x="745" y="4074"/>
                    <a:pt x="745" y="4077"/>
                  </a:cubicBezTo>
                  <a:cubicBezTo>
                    <a:pt x="745" y="4090"/>
                    <a:pt x="752" y="4094"/>
                    <a:pt x="749" y="4109"/>
                  </a:cubicBezTo>
                  <a:cubicBezTo>
                    <a:pt x="746" y="4121"/>
                    <a:pt x="741" y="4129"/>
                    <a:pt x="741" y="4142"/>
                  </a:cubicBezTo>
                  <a:cubicBezTo>
                    <a:pt x="741" y="4150"/>
                    <a:pt x="746" y="4158"/>
                    <a:pt x="750" y="4158"/>
                  </a:cubicBezTo>
                  <a:cubicBezTo>
                    <a:pt x="752" y="4158"/>
                    <a:pt x="753" y="4156"/>
                    <a:pt x="754" y="4151"/>
                  </a:cubicBezTo>
                  <a:lnTo>
                    <a:pt x="754" y="4151"/>
                  </a:lnTo>
                  <a:cubicBezTo>
                    <a:pt x="753" y="4158"/>
                    <a:pt x="754" y="4166"/>
                    <a:pt x="752" y="4173"/>
                  </a:cubicBezTo>
                  <a:cubicBezTo>
                    <a:pt x="751" y="4181"/>
                    <a:pt x="745" y="4184"/>
                    <a:pt x="743" y="4190"/>
                  </a:cubicBezTo>
                  <a:cubicBezTo>
                    <a:pt x="741" y="4193"/>
                    <a:pt x="742" y="4198"/>
                    <a:pt x="744" y="4202"/>
                  </a:cubicBezTo>
                  <a:cubicBezTo>
                    <a:pt x="746" y="4211"/>
                    <a:pt x="750" y="4208"/>
                    <a:pt x="756" y="4209"/>
                  </a:cubicBezTo>
                  <a:cubicBezTo>
                    <a:pt x="753" y="4205"/>
                    <a:pt x="754" y="4201"/>
                    <a:pt x="756" y="4201"/>
                  </a:cubicBezTo>
                  <a:cubicBezTo>
                    <a:pt x="757" y="4201"/>
                    <a:pt x="758" y="4202"/>
                    <a:pt x="759" y="4204"/>
                  </a:cubicBezTo>
                  <a:cubicBezTo>
                    <a:pt x="763" y="4208"/>
                    <a:pt x="766" y="4216"/>
                    <a:pt x="764" y="4222"/>
                  </a:cubicBezTo>
                  <a:cubicBezTo>
                    <a:pt x="763" y="4225"/>
                    <a:pt x="762" y="4226"/>
                    <a:pt x="760" y="4226"/>
                  </a:cubicBezTo>
                  <a:cubicBezTo>
                    <a:pt x="756" y="4226"/>
                    <a:pt x="752" y="4221"/>
                    <a:pt x="749" y="4221"/>
                  </a:cubicBezTo>
                  <a:cubicBezTo>
                    <a:pt x="747" y="4221"/>
                    <a:pt x="746" y="4222"/>
                    <a:pt x="746" y="4226"/>
                  </a:cubicBezTo>
                  <a:cubicBezTo>
                    <a:pt x="746" y="4233"/>
                    <a:pt x="748" y="4260"/>
                    <a:pt x="754" y="4260"/>
                  </a:cubicBezTo>
                  <a:cubicBezTo>
                    <a:pt x="755" y="4260"/>
                    <a:pt x="756" y="4260"/>
                    <a:pt x="757" y="4259"/>
                  </a:cubicBezTo>
                  <a:cubicBezTo>
                    <a:pt x="760" y="4255"/>
                    <a:pt x="762" y="4251"/>
                    <a:pt x="765" y="4251"/>
                  </a:cubicBezTo>
                  <a:cubicBezTo>
                    <a:pt x="766" y="4251"/>
                    <a:pt x="768" y="4253"/>
                    <a:pt x="771" y="4257"/>
                  </a:cubicBezTo>
                  <a:cubicBezTo>
                    <a:pt x="774" y="4262"/>
                    <a:pt x="776" y="4272"/>
                    <a:pt x="772" y="4277"/>
                  </a:cubicBezTo>
                  <a:cubicBezTo>
                    <a:pt x="770" y="4278"/>
                    <a:pt x="768" y="4279"/>
                    <a:pt x="766" y="4279"/>
                  </a:cubicBezTo>
                  <a:cubicBezTo>
                    <a:pt x="758" y="4279"/>
                    <a:pt x="746" y="4273"/>
                    <a:pt x="743" y="4273"/>
                  </a:cubicBezTo>
                  <a:cubicBezTo>
                    <a:pt x="742" y="4273"/>
                    <a:pt x="742" y="4273"/>
                    <a:pt x="742" y="4274"/>
                  </a:cubicBezTo>
                  <a:cubicBezTo>
                    <a:pt x="739" y="4275"/>
                    <a:pt x="741" y="4278"/>
                    <a:pt x="744" y="4281"/>
                  </a:cubicBezTo>
                  <a:cubicBezTo>
                    <a:pt x="747" y="4287"/>
                    <a:pt x="752" y="4288"/>
                    <a:pt x="756" y="4294"/>
                  </a:cubicBezTo>
                  <a:cubicBezTo>
                    <a:pt x="757" y="4294"/>
                    <a:pt x="757" y="4295"/>
                    <a:pt x="757" y="4295"/>
                  </a:cubicBezTo>
                  <a:cubicBezTo>
                    <a:pt x="756" y="4296"/>
                    <a:pt x="756" y="4296"/>
                    <a:pt x="755" y="4296"/>
                  </a:cubicBezTo>
                  <a:cubicBezTo>
                    <a:pt x="750" y="4296"/>
                    <a:pt x="740" y="4286"/>
                    <a:pt x="738" y="4286"/>
                  </a:cubicBezTo>
                  <a:cubicBezTo>
                    <a:pt x="738" y="4286"/>
                    <a:pt x="738" y="4286"/>
                    <a:pt x="738" y="4287"/>
                  </a:cubicBezTo>
                  <a:cubicBezTo>
                    <a:pt x="738" y="4291"/>
                    <a:pt x="737" y="4297"/>
                    <a:pt x="738" y="4304"/>
                  </a:cubicBezTo>
                  <a:lnTo>
                    <a:pt x="738" y="4304"/>
                  </a:lnTo>
                  <a:cubicBezTo>
                    <a:pt x="737" y="4299"/>
                    <a:pt x="736" y="4293"/>
                    <a:pt x="732" y="4290"/>
                  </a:cubicBezTo>
                  <a:cubicBezTo>
                    <a:pt x="728" y="4287"/>
                    <a:pt x="720" y="4285"/>
                    <a:pt x="712" y="4285"/>
                  </a:cubicBezTo>
                  <a:cubicBezTo>
                    <a:pt x="708" y="4285"/>
                    <a:pt x="703" y="4286"/>
                    <a:pt x="700" y="4288"/>
                  </a:cubicBezTo>
                  <a:cubicBezTo>
                    <a:pt x="697" y="4290"/>
                    <a:pt x="709" y="4294"/>
                    <a:pt x="703" y="4300"/>
                  </a:cubicBezTo>
                  <a:cubicBezTo>
                    <a:pt x="700" y="4302"/>
                    <a:pt x="698" y="4303"/>
                    <a:pt x="697" y="4303"/>
                  </a:cubicBezTo>
                  <a:cubicBezTo>
                    <a:pt x="696" y="4303"/>
                    <a:pt x="695" y="4303"/>
                    <a:pt x="694" y="4302"/>
                  </a:cubicBezTo>
                  <a:cubicBezTo>
                    <a:pt x="691" y="4302"/>
                    <a:pt x="691" y="4295"/>
                    <a:pt x="691" y="4295"/>
                  </a:cubicBezTo>
                  <a:cubicBezTo>
                    <a:pt x="691" y="4295"/>
                    <a:pt x="690" y="4295"/>
                    <a:pt x="690" y="4295"/>
                  </a:cubicBezTo>
                  <a:cubicBezTo>
                    <a:pt x="688" y="4296"/>
                    <a:pt x="684" y="4302"/>
                    <a:pt x="682" y="4302"/>
                  </a:cubicBezTo>
                  <a:cubicBezTo>
                    <a:pt x="682" y="4302"/>
                    <a:pt x="681" y="4301"/>
                    <a:pt x="682" y="4299"/>
                  </a:cubicBezTo>
                  <a:cubicBezTo>
                    <a:pt x="682" y="4295"/>
                    <a:pt x="691" y="4287"/>
                    <a:pt x="689" y="4287"/>
                  </a:cubicBezTo>
                  <a:lnTo>
                    <a:pt x="689" y="4287"/>
                  </a:lnTo>
                  <a:cubicBezTo>
                    <a:pt x="689" y="4287"/>
                    <a:pt x="688" y="4287"/>
                    <a:pt x="688" y="4288"/>
                  </a:cubicBezTo>
                  <a:cubicBezTo>
                    <a:pt x="685" y="4288"/>
                    <a:pt x="681" y="4290"/>
                    <a:pt x="677" y="4290"/>
                  </a:cubicBezTo>
                  <a:cubicBezTo>
                    <a:pt x="673" y="4290"/>
                    <a:pt x="669" y="4288"/>
                    <a:pt x="666" y="4281"/>
                  </a:cubicBezTo>
                  <a:lnTo>
                    <a:pt x="673" y="4278"/>
                  </a:lnTo>
                  <a:cubicBezTo>
                    <a:pt x="674" y="4277"/>
                    <a:pt x="675" y="4276"/>
                    <a:pt x="676" y="4276"/>
                  </a:cubicBezTo>
                  <a:cubicBezTo>
                    <a:pt x="677" y="4276"/>
                    <a:pt x="678" y="4277"/>
                    <a:pt x="679" y="4280"/>
                  </a:cubicBezTo>
                  <a:cubicBezTo>
                    <a:pt x="682" y="4280"/>
                    <a:pt x="666" y="4258"/>
                    <a:pt x="665" y="4255"/>
                  </a:cubicBezTo>
                  <a:cubicBezTo>
                    <a:pt x="662" y="4247"/>
                    <a:pt x="666" y="4242"/>
                    <a:pt x="662" y="4236"/>
                  </a:cubicBezTo>
                  <a:cubicBezTo>
                    <a:pt x="656" y="4229"/>
                    <a:pt x="654" y="4229"/>
                    <a:pt x="650" y="4220"/>
                  </a:cubicBezTo>
                  <a:cubicBezTo>
                    <a:pt x="647" y="4211"/>
                    <a:pt x="646" y="4208"/>
                    <a:pt x="646" y="4198"/>
                  </a:cubicBezTo>
                  <a:cubicBezTo>
                    <a:pt x="646" y="4185"/>
                    <a:pt x="633" y="4184"/>
                    <a:pt x="629" y="4174"/>
                  </a:cubicBezTo>
                  <a:cubicBezTo>
                    <a:pt x="625" y="4163"/>
                    <a:pt x="635" y="4155"/>
                    <a:pt x="632" y="4144"/>
                  </a:cubicBezTo>
                  <a:cubicBezTo>
                    <a:pt x="628" y="4136"/>
                    <a:pt x="618" y="4134"/>
                    <a:pt x="613" y="4127"/>
                  </a:cubicBezTo>
                  <a:cubicBezTo>
                    <a:pt x="606" y="4116"/>
                    <a:pt x="625" y="4114"/>
                    <a:pt x="629" y="4112"/>
                  </a:cubicBezTo>
                  <a:cubicBezTo>
                    <a:pt x="621" y="4107"/>
                    <a:pt x="615" y="4102"/>
                    <a:pt x="608" y="4099"/>
                  </a:cubicBezTo>
                  <a:cubicBezTo>
                    <a:pt x="591" y="4093"/>
                    <a:pt x="603" y="4088"/>
                    <a:pt x="612" y="4085"/>
                  </a:cubicBezTo>
                  <a:lnTo>
                    <a:pt x="612" y="4085"/>
                  </a:lnTo>
                  <a:cubicBezTo>
                    <a:pt x="611" y="4085"/>
                    <a:pt x="610" y="4085"/>
                    <a:pt x="609" y="4085"/>
                  </a:cubicBezTo>
                  <a:cubicBezTo>
                    <a:pt x="599" y="4085"/>
                    <a:pt x="597" y="4060"/>
                    <a:pt x="590" y="4060"/>
                  </a:cubicBezTo>
                  <a:cubicBezTo>
                    <a:pt x="589" y="4060"/>
                    <a:pt x="589" y="4060"/>
                    <a:pt x="588" y="4060"/>
                  </a:cubicBezTo>
                  <a:cubicBezTo>
                    <a:pt x="590" y="4053"/>
                    <a:pt x="593" y="4044"/>
                    <a:pt x="591" y="4034"/>
                  </a:cubicBezTo>
                  <a:lnTo>
                    <a:pt x="591" y="4034"/>
                  </a:lnTo>
                  <a:cubicBezTo>
                    <a:pt x="590" y="4035"/>
                    <a:pt x="589" y="4035"/>
                    <a:pt x="588" y="4035"/>
                  </a:cubicBezTo>
                  <a:cubicBezTo>
                    <a:pt x="585" y="4035"/>
                    <a:pt x="584" y="4030"/>
                    <a:pt x="581" y="4023"/>
                  </a:cubicBezTo>
                  <a:cubicBezTo>
                    <a:pt x="578" y="4012"/>
                    <a:pt x="566" y="4009"/>
                    <a:pt x="564" y="3999"/>
                  </a:cubicBezTo>
                  <a:cubicBezTo>
                    <a:pt x="563" y="3997"/>
                    <a:pt x="580" y="3970"/>
                    <a:pt x="568" y="3967"/>
                  </a:cubicBezTo>
                  <a:cubicBezTo>
                    <a:pt x="568" y="3967"/>
                    <a:pt x="568" y="3967"/>
                    <a:pt x="568" y="3967"/>
                  </a:cubicBezTo>
                  <a:cubicBezTo>
                    <a:pt x="565" y="3967"/>
                    <a:pt x="556" y="3976"/>
                    <a:pt x="552" y="3976"/>
                  </a:cubicBezTo>
                  <a:cubicBezTo>
                    <a:pt x="550" y="3976"/>
                    <a:pt x="549" y="3974"/>
                    <a:pt x="550" y="3970"/>
                  </a:cubicBezTo>
                  <a:cubicBezTo>
                    <a:pt x="552" y="3959"/>
                    <a:pt x="555" y="3957"/>
                    <a:pt x="546" y="3950"/>
                  </a:cubicBezTo>
                  <a:cubicBezTo>
                    <a:pt x="546" y="3950"/>
                    <a:pt x="535" y="3948"/>
                    <a:pt x="536" y="3946"/>
                  </a:cubicBezTo>
                  <a:cubicBezTo>
                    <a:pt x="537" y="3945"/>
                    <a:pt x="539" y="3944"/>
                    <a:pt x="541" y="3944"/>
                  </a:cubicBezTo>
                  <a:cubicBezTo>
                    <a:pt x="545" y="3944"/>
                    <a:pt x="551" y="3946"/>
                    <a:pt x="554" y="3946"/>
                  </a:cubicBezTo>
                  <a:cubicBezTo>
                    <a:pt x="556" y="3946"/>
                    <a:pt x="557" y="3946"/>
                    <a:pt x="558" y="3944"/>
                  </a:cubicBezTo>
                  <a:cubicBezTo>
                    <a:pt x="559" y="3943"/>
                    <a:pt x="551" y="3937"/>
                    <a:pt x="551" y="3937"/>
                  </a:cubicBezTo>
                  <a:cubicBezTo>
                    <a:pt x="546" y="3934"/>
                    <a:pt x="545" y="3931"/>
                    <a:pt x="543" y="3925"/>
                  </a:cubicBezTo>
                  <a:lnTo>
                    <a:pt x="543" y="3925"/>
                  </a:lnTo>
                  <a:cubicBezTo>
                    <a:pt x="544" y="3926"/>
                    <a:pt x="545" y="3927"/>
                    <a:pt x="545" y="3927"/>
                  </a:cubicBezTo>
                  <a:cubicBezTo>
                    <a:pt x="547" y="3927"/>
                    <a:pt x="549" y="3925"/>
                    <a:pt x="551" y="3924"/>
                  </a:cubicBezTo>
                  <a:lnTo>
                    <a:pt x="551" y="3924"/>
                  </a:lnTo>
                  <a:cubicBezTo>
                    <a:pt x="551" y="3924"/>
                    <a:pt x="551" y="3924"/>
                    <a:pt x="551" y="3924"/>
                  </a:cubicBezTo>
                  <a:cubicBezTo>
                    <a:pt x="546" y="3924"/>
                    <a:pt x="547" y="3914"/>
                    <a:pt x="545" y="3910"/>
                  </a:cubicBezTo>
                  <a:cubicBezTo>
                    <a:pt x="544" y="3911"/>
                    <a:pt x="543" y="3911"/>
                    <a:pt x="542" y="3911"/>
                  </a:cubicBezTo>
                  <a:cubicBezTo>
                    <a:pt x="541" y="3911"/>
                    <a:pt x="540" y="3911"/>
                    <a:pt x="539" y="3910"/>
                  </a:cubicBezTo>
                  <a:cubicBezTo>
                    <a:pt x="534" y="3903"/>
                    <a:pt x="530" y="3891"/>
                    <a:pt x="536" y="3888"/>
                  </a:cubicBezTo>
                  <a:cubicBezTo>
                    <a:pt x="544" y="3885"/>
                    <a:pt x="539" y="3866"/>
                    <a:pt x="531" y="3866"/>
                  </a:cubicBezTo>
                  <a:cubicBezTo>
                    <a:pt x="530" y="3866"/>
                    <a:pt x="530" y="3866"/>
                    <a:pt x="530" y="3866"/>
                  </a:cubicBezTo>
                  <a:cubicBezTo>
                    <a:pt x="527" y="3861"/>
                    <a:pt x="526" y="3845"/>
                    <a:pt x="520" y="3845"/>
                  </a:cubicBezTo>
                  <a:cubicBezTo>
                    <a:pt x="519" y="3845"/>
                    <a:pt x="518" y="3845"/>
                    <a:pt x="518" y="3846"/>
                  </a:cubicBezTo>
                  <a:cubicBezTo>
                    <a:pt x="519" y="3827"/>
                    <a:pt x="526" y="3784"/>
                    <a:pt x="504" y="3777"/>
                  </a:cubicBezTo>
                  <a:cubicBezTo>
                    <a:pt x="538" y="3768"/>
                    <a:pt x="483" y="3756"/>
                    <a:pt x="487" y="3746"/>
                  </a:cubicBezTo>
                  <a:cubicBezTo>
                    <a:pt x="490" y="3738"/>
                    <a:pt x="502" y="3730"/>
                    <a:pt x="490" y="3720"/>
                  </a:cubicBezTo>
                  <a:cubicBezTo>
                    <a:pt x="487" y="3717"/>
                    <a:pt x="465" y="3708"/>
                    <a:pt x="463" y="3708"/>
                  </a:cubicBezTo>
                  <a:cubicBezTo>
                    <a:pt x="463" y="3708"/>
                    <a:pt x="463" y="3708"/>
                    <a:pt x="463" y="3708"/>
                  </a:cubicBezTo>
                  <a:cubicBezTo>
                    <a:pt x="468" y="3700"/>
                    <a:pt x="479" y="3706"/>
                    <a:pt x="470" y="3688"/>
                  </a:cubicBezTo>
                  <a:cubicBezTo>
                    <a:pt x="469" y="3683"/>
                    <a:pt x="467" y="3683"/>
                    <a:pt x="465" y="3683"/>
                  </a:cubicBezTo>
                  <a:cubicBezTo>
                    <a:pt x="464" y="3683"/>
                    <a:pt x="463" y="3683"/>
                    <a:pt x="462" y="3683"/>
                  </a:cubicBezTo>
                  <a:cubicBezTo>
                    <a:pt x="460" y="3683"/>
                    <a:pt x="457" y="3682"/>
                    <a:pt x="456" y="3676"/>
                  </a:cubicBezTo>
                  <a:cubicBezTo>
                    <a:pt x="461" y="3675"/>
                    <a:pt x="474" y="3675"/>
                    <a:pt x="476" y="3668"/>
                  </a:cubicBezTo>
                  <a:cubicBezTo>
                    <a:pt x="476" y="3662"/>
                    <a:pt x="472" y="3649"/>
                    <a:pt x="466" y="3649"/>
                  </a:cubicBezTo>
                  <a:cubicBezTo>
                    <a:pt x="466" y="3649"/>
                    <a:pt x="465" y="3649"/>
                    <a:pt x="465" y="3649"/>
                  </a:cubicBezTo>
                  <a:cubicBezTo>
                    <a:pt x="465" y="3649"/>
                    <a:pt x="465" y="3649"/>
                    <a:pt x="465" y="3649"/>
                  </a:cubicBezTo>
                  <a:cubicBezTo>
                    <a:pt x="460" y="3649"/>
                    <a:pt x="452" y="3627"/>
                    <a:pt x="451" y="3623"/>
                  </a:cubicBezTo>
                  <a:cubicBezTo>
                    <a:pt x="449" y="3616"/>
                    <a:pt x="442" y="3596"/>
                    <a:pt x="447" y="3590"/>
                  </a:cubicBezTo>
                  <a:cubicBezTo>
                    <a:pt x="455" y="3584"/>
                    <a:pt x="457" y="3572"/>
                    <a:pt x="448" y="3560"/>
                  </a:cubicBezTo>
                  <a:cubicBezTo>
                    <a:pt x="443" y="3554"/>
                    <a:pt x="437" y="3556"/>
                    <a:pt x="434" y="3547"/>
                  </a:cubicBezTo>
                  <a:cubicBezTo>
                    <a:pt x="430" y="3539"/>
                    <a:pt x="430" y="3530"/>
                    <a:pt x="430" y="3522"/>
                  </a:cubicBezTo>
                  <a:cubicBezTo>
                    <a:pt x="430" y="3520"/>
                    <a:pt x="427" y="3488"/>
                    <a:pt x="424" y="3488"/>
                  </a:cubicBezTo>
                  <a:cubicBezTo>
                    <a:pt x="424" y="3488"/>
                    <a:pt x="423" y="3488"/>
                    <a:pt x="423" y="3489"/>
                  </a:cubicBezTo>
                  <a:cubicBezTo>
                    <a:pt x="422" y="3490"/>
                    <a:pt x="420" y="3491"/>
                    <a:pt x="419" y="3491"/>
                  </a:cubicBezTo>
                  <a:cubicBezTo>
                    <a:pt x="412" y="3491"/>
                    <a:pt x="412" y="3466"/>
                    <a:pt x="411" y="3457"/>
                  </a:cubicBezTo>
                  <a:cubicBezTo>
                    <a:pt x="409" y="3449"/>
                    <a:pt x="407" y="3441"/>
                    <a:pt x="404" y="3433"/>
                  </a:cubicBezTo>
                  <a:cubicBezTo>
                    <a:pt x="402" y="3428"/>
                    <a:pt x="401" y="3427"/>
                    <a:pt x="400" y="3427"/>
                  </a:cubicBezTo>
                  <a:cubicBezTo>
                    <a:pt x="400" y="3427"/>
                    <a:pt x="399" y="3428"/>
                    <a:pt x="398" y="3428"/>
                  </a:cubicBezTo>
                  <a:cubicBezTo>
                    <a:pt x="398" y="3429"/>
                    <a:pt x="398" y="3429"/>
                    <a:pt x="398" y="3429"/>
                  </a:cubicBezTo>
                  <a:cubicBezTo>
                    <a:pt x="396" y="3429"/>
                    <a:pt x="395" y="3415"/>
                    <a:pt x="395" y="3413"/>
                  </a:cubicBezTo>
                  <a:cubicBezTo>
                    <a:pt x="394" y="3408"/>
                    <a:pt x="392" y="3403"/>
                    <a:pt x="389" y="3398"/>
                  </a:cubicBezTo>
                  <a:cubicBezTo>
                    <a:pt x="387" y="3393"/>
                    <a:pt x="373" y="3376"/>
                    <a:pt x="381" y="3373"/>
                  </a:cubicBezTo>
                  <a:cubicBezTo>
                    <a:pt x="390" y="3371"/>
                    <a:pt x="387" y="3355"/>
                    <a:pt x="382" y="3346"/>
                  </a:cubicBezTo>
                  <a:cubicBezTo>
                    <a:pt x="381" y="3343"/>
                    <a:pt x="379" y="3342"/>
                    <a:pt x="377" y="3342"/>
                  </a:cubicBezTo>
                  <a:cubicBezTo>
                    <a:pt x="376" y="3342"/>
                    <a:pt x="375" y="3343"/>
                    <a:pt x="374" y="3343"/>
                  </a:cubicBezTo>
                  <a:cubicBezTo>
                    <a:pt x="372" y="3343"/>
                    <a:pt x="371" y="3342"/>
                    <a:pt x="369" y="3337"/>
                  </a:cubicBezTo>
                  <a:cubicBezTo>
                    <a:pt x="375" y="3335"/>
                    <a:pt x="380" y="3336"/>
                    <a:pt x="379" y="3326"/>
                  </a:cubicBezTo>
                  <a:cubicBezTo>
                    <a:pt x="378" y="3323"/>
                    <a:pt x="377" y="3322"/>
                    <a:pt x="375" y="3322"/>
                  </a:cubicBezTo>
                  <a:cubicBezTo>
                    <a:pt x="369" y="3322"/>
                    <a:pt x="358" y="3345"/>
                    <a:pt x="358" y="3353"/>
                  </a:cubicBezTo>
                  <a:cubicBezTo>
                    <a:pt x="358" y="3363"/>
                    <a:pt x="366" y="3378"/>
                    <a:pt x="357" y="3379"/>
                  </a:cubicBezTo>
                  <a:cubicBezTo>
                    <a:pt x="357" y="3386"/>
                    <a:pt x="365" y="3399"/>
                    <a:pt x="359" y="3403"/>
                  </a:cubicBezTo>
                  <a:lnTo>
                    <a:pt x="359" y="3403"/>
                  </a:lnTo>
                  <a:cubicBezTo>
                    <a:pt x="363" y="3401"/>
                    <a:pt x="368" y="3397"/>
                    <a:pt x="372" y="3397"/>
                  </a:cubicBezTo>
                  <a:cubicBezTo>
                    <a:pt x="374" y="3397"/>
                    <a:pt x="375" y="3398"/>
                    <a:pt x="376" y="3400"/>
                  </a:cubicBezTo>
                  <a:cubicBezTo>
                    <a:pt x="379" y="3408"/>
                    <a:pt x="368" y="3426"/>
                    <a:pt x="374" y="3434"/>
                  </a:cubicBezTo>
                  <a:cubicBezTo>
                    <a:pt x="375" y="3434"/>
                    <a:pt x="375" y="3434"/>
                    <a:pt x="376" y="3434"/>
                  </a:cubicBezTo>
                  <a:cubicBezTo>
                    <a:pt x="378" y="3434"/>
                    <a:pt x="381" y="3431"/>
                    <a:pt x="382" y="3429"/>
                  </a:cubicBezTo>
                  <a:cubicBezTo>
                    <a:pt x="382" y="3429"/>
                    <a:pt x="383" y="3429"/>
                    <a:pt x="383" y="3429"/>
                  </a:cubicBezTo>
                  <a:cubicBezTo>
                    <a:pt x="388" y="3429"/>
                    <a:pt x="390" y="3438"/>
                    <a:pt x="392" y="3443"/>
                  </a:cubicBezTo>
                  <a:cubicBezTo>
                    <a:pt x="393" y="3450"/>
                    <a:pt x="395" y="3463"/>
                    <a:pt x="389" y="3463"/>
                  </a:cubicBezTo>
                  <a:cubicBezTo>
                    <a:pt x="388" y="3463"/>
                    <a:pt x="387" y="3463"/>
                    <a:pt x="386" y="3462"/>
                  </a:cubicBezTo>
                  <a:cubicBezTo>
                    <a:pt x="379" y="3460"/>
                    <a:pt x="373" y="3442"/>
                    <a:pt x="367" y="3442"/>
                  </a:cubicBezTo>
                  <a:cubicBezTo>
                    <a:pt x="366" y="3442"/>
                    <a:pt x="365" y="3442"/>
                    <a:pt x="364" y="3443"/>
                  </a:cubicBezTo>
                  <a:cubicBezTo>
                    <a:pt x="355" y="3453"/>
                    <a:pt x="361" y="3463"/>
                    <a:pt x="370" y="3465"/>
                  </a:cubicBezTo>
                  <a:cubicBezTo>
                    <a:pt x="383" y="3468"/>
                    <a:pt x="390" y="3508"/>
                    <a:pt x="378" y="3511"/>
                  </a:cubicBezTo>
                  <a:cubicBezTo>
                    <a:pt x="380" y="3511"/>
                    <a:pt x="384" y="3508"/>
                    <a:pt x="388" y="3508"/>
                  </a:cubicBezTo>
                  <a:cubicBezTo>
                    <a:pt x="390" y="3508"/>
                    <a:pt x="391" y="3509"/>
                    <a:pt x="392" y="3511"/>
                  </a:cubicBezTo>
                  <a:cubicBezTo>
                    <a:pt x="394" y="3517"/>
                    <a:pt x="398" y="3529"/>
                    <a:pt x="404" y="3529"/>
                  </a:cubicBezTo>
                  <a:cubicBezTo>
                    <a:pt x="404" y="3529"/>
                    <a:pt x="404" y="3529"/>
                    <a:pt x="405" y="3529"/>
                  </a:cubicBezTo>
                  <a:lnTo>
                    <a:pt x="405" y="3529"/>
                  </a:lnTo>
                  <a:cubicBezTo>
                    <a:pt x="391" y="3533"/>
                    <a:pt x="408" y="3589"/>
                    <a:pt x="411" y="3602"/>
                  </a:cubicBezTo>
                  <a:cubicBezTo>
                    <a:pt x="418" y="3625"/>
                    <a:pt x="430" y="3639"/>
                    <a:pt x="446" y="3652"/>
                  </a:cubicBezTo>
                  <a:lnTo>
                    <a:pt x="446" y="3652"/>
                  </a:lnTo>
                  <a:cubicBezTo>
                    <a:pt x="442" y="3649"/>
                    <a:pt x="435" y="3645"/>
                    <a:pt x="431" y="3645"/>
                  </a:cubicBezTo>
                  <a:cubicBezTo>
                    <a:pt x="429" y="3645"/>
                    <a:pt x="428" y="3646"/>
                    <a:pt x="428" y="3647"/>
                  </a:cubicBezTo>
                  <a:lnTo>
                    <a:pt x="432" y="3656"/>
                  </a:lnTo>
                  <a:cubicBezTo>
                    <a:pt x="434" y="3661"/>
                    <a:pt x="433" y="3657"/>
                    <a:pt x="429" y="3661"/>
                  </a:cubicBezTo>
                  <a:cubicBezTo>
                    <a:pt x="424" y="3666"/>
                    <a:pt x="423" y="3675"/>
                    <a:pt x="431" y="3675"/>
                  </a:cubicBezTo>
                  <a:cubicBezTo>
                    <a:pt x="431" y="3675"/>
                    <a:pt x="432" y="3675"/>
                    <a:pt x="433" y="3675"/>
                  </a:cubicBezTo>
                  <a:cubicBezTo>
                    <a:pt x="436" y="3674"/>
                    <a:pt x="438" y="3674"/>
                    <a:pt x="439" y="3674"/>
                  </a:cubicBezTo>
                  <a:cubicBezTo>
                    <a:pt x="442" y="3674"/>
                    <a:pt x="444" y="3675"/>
                    <a:pt x="445" y="3681"/>
                  </a:cubicBezTo>
                  <a:cubicBezTo>
                    <a:pt x="447" y="3686"/>
                    <a:pt x="449" y="3692"/>
                    <a:pt x="449" y="3697"/>
                  </a:cubicBezTo>
                  <a:cubicBezTo>
                    <a:pt x="449" y="3702"/>
                    <a:pt x="446" y="3702"/>
                    <a:pt x="447" y="3704"/>
                  </a:cubicBezTo>
                  <a:lnTo>
                    <a:pt x="455" y="3731"/>
                  </a:lnTo>
                  <a:cubicBezTo>
                    <a:pt x="456" y="3737"/>
                    <a:pt x="460" y="3739"/>
                    <a:pt x="463" y="3739"/>
                  </a:cubicBezTo>
                  <a:cubicBezTo>
                    <a:pt x="469" y="3739"/>
                    <a:pt x="475" y="3734"/>
                    <a:pt x="475" y="3731"/>
                  </a:cubicBezTo>
                  <a:lnTo>
                    <a:pt x="475" y="3731"/>
                  </a:lnTo>
                  <a:cubicBezTo>
                    <a:pt x="477" y="3739"/>
                    <a:pt x="465" y="3761"/>
                    <a:pt x="464" y="3770"/>
                  </a:cubicBezTo>
                  <a:cubicBezTo>
                    <a:pt x="464" y="3775"/>
                    <a:pt x="464" y="3780"/>
                    <a:pt x="466" y="3780"/>
                  </a:cubicBezTo>
                  <a:cubicBezTo>
                    <a:pt x="467" y="3780"/>
                    <a:pt x="468" y="3779"/>
                    <a:pt x="470" y="3775"/>
                  </a:cubicBezTo>
                  <a:cubicBezTo>
                    <a:pt x="471" y="3771"/>
                    <a:pt x="475" y="3765"/>
                    <a:pt x="478" y="3765"/>
                  </a:cubicBezTo>
                  <a:cubicBezTo>
                    <a:pt x="479" y="3765"/>
                    <a:pt x="480" y="3768"/>
                    <a:pt x="480" y="3774"/>
                  </a:cubicBezTo>
                  <a:cubicBezTo>
                    <a:pt x="480" y="3782"/>
                    <a:pt x="479" y="3791"/>
                    <a:pt x="476" y="3798"/>
                  </a:cubicBezTo>
                  <a:cubicBezTo>
                    <a:pt x="476" y="3799"/>
                    <a:pt x="473" y="3805"/>
                    <a:pt x="474" y="3806"/>
                  </a:cubicBezTo>
                  <a:cubicBezTo>
                    <a:pt x="473" y="3804"/>
                    <a:pt x="484" y="3798"/>
                    <a:pt x="488" y="3798"/>
                  </a:cubicBezTo>
                  <a:cubicBezTo>
                    <a:pt x="488" y="3798"/>
                    <a:pt x="489" y="3798"/>
                    <a:pt x="489" y="3798"/>
                  </a:cubicBezTo>
                  <a:cubicBezTo>
                    <a:pt x="492" y="3799"/>
                    <a:pt x="482" y="3821"/>
                    <a:pt x="481" y="3824"/>
                  </a:cubicBezTo>
                  <a:cubicBezTo>
                    <a:pt x="478" y="3832"/>
                    <a:pt x="477" y="3835"/>
                    <a:pt x="478" y="3835"/>
                  </a:cubicBezTo>
                  <a:cubicBezTo>
                    <a:pt x="481" y="3835"/>
                    <a:pt x="494" y="3814"/>
                    <a:pt x="495" y="3814"/>
                  </a:cubicBezTo>
                  <a:cubicBezTo>
                    <a:pt x="495" y="3814"/>
                    <a:pt x="495" y="3814"/>
                    <a:pt x="495" y="3814"/>
                  </a:cubicBezTo>
                  <a:cubicBezTo>
                    <a:pt x="499" y="3818"/>
                    <a:pt x="487" y="3844"/>
                    <a:pt x="495" y="3844"/>
                  </a:cubicBezTo>
                  <a:cubicBezTo>
                    <a:pt x="496" y="3844"/>
                    <a:pt x="496" y="3844"/>
                    <a:pt x="497" y="3844"/>
                  </a:cubicBezTo>
                  <a:lnTo>
                    <a:pt x="497" y="3844"/>
                  </a:lnTo>
                  <a:cubicBezTo>
                    <a:pt x="486" y="3847"/>
                    <a:pt x="506" y="3899"/>
                    <a:pt x="511" y="3909"/>
                  </a:cubicBezTo>
                  <a:cubicBezTo>
                    <a:pt x="515" y="3921"/>
                    <a:pt x="521" y="3928"/>
                    <a:pt x="526" y="3938"/>
                  </a:cubicBezTo>
                  <a:cubicBezTo>
                    <a:pt x="531" y="3946"/>
                    <a:pt x="522" y="3955"/>
                    <a:pt x="528" y="3960"/>
                  </a:cubicBezTo>
                  <a:cubicBezTo>
                    <a:pt x="531" y="3963"/>
                    <a:pt x="543" y="3968"/>
                    <a:pt x="545" y="3973"/>
                  </a:cubicBezTo>
                  <a:cubicBezTo>
                    <a:pt x="544" y="3973"/>
                    <a:pt x="532" y="3969"/>
                    <a:pt x="526" y="3969"/>
                  </a:cubicBezTo>
                  <a:cubicBezTo>
                    <a:pt x="522" y="3969"/>
                    <a:pt x="521" y="3971"/>
                    <a:pt x="527" y="3976"/>
                  </a:cubicBezTo>
                  <a:cubicBezTo>
                    <a:pt x="533" y="3982"/>
                    <a:pt x="536" y="3993"/>
                    <a:pt x="543" y="3993"/>
                  </a:cubicBezTo>
                  <a:cubicBezTo>
                    <a:pt x="543" y="3993"/>
                    <a:pt x="544" y="3993"/>
                    <a:pt x="545" y="3992"/>
                  </a:cubicBezTo>
                  <a:cubicBezTo>
                    <a:pt x="545" y="3992"/>
                    <a:pt x="545" y="3992"/>
                    <a:pt x="546" y="3992"/>
                  </a:cubicBezTo>
                  <a:cubicBezTo>
                    <a:pt x="552" y="3992"/>
                    <a:pt x="548" y="4006"/>
                    <a:pt x="553" y="4006"/>
                  </a:cubicBezTo>
                  <a:cubicBezTo>
                    <a:pt x="554" y="4006"/>
                    <a:pt x="554" y="4006"/>
                    <a:pt x="554" y="4005"/>
                  </a:cubicBezTo>
                  <a:lnTo>
                    <a:pt x="554" y="4005"/>
                  </a:lnTo>
                  <a:cubicBezTo>
                    <a:pt x="546" y="4008"/>
                    <a:pt x="541" y="4012"/>
                    <a:pt x="543" y="4026"/>
                  </a:cubicBezTo>
                  <a:cubicBezTo>
                    <a:pt x="545" y="4033"/>
                    <a:pt x="566" y="4030"/>
                    <a:pt x="573" y="4038"/>
                  </a:cubicBezTo>
                  <a:cubicBezTo>
                    <a:pt x="591" y="4058"/>
                    <a:pt x="559" y="4070"/>
                    <a:pt x="551" y="4073"/>
                  </a:cubicBezTo>
                  <a:cubicBezTo>
                    <a:pt x="564" y="4079"/>
                    <a:pt x="574" y="4084"/>
                    <a:pt x="587" y="4094"/>
                  </a:cubicBezTo>
                  <a:cubicBezTo>
                    <a:pt x="582" y="4100"/>
                    <a:pt x="579" y="4105"/>
                    <a:pt x="576" y="4114"/>
                  </a:cubicBezTo>
                  <a:cubicBezTo>
                    <a:pt x="577" y="4114"/>
                    <a:pt x="577" y="4113"/>
                    <a:pt x="578" y="4113"/>
                  </a:cubicBezTo>
                  <a:cubicBezTo>
                    <a:pt x="583" y="4113"/>
                    <a:pt x="585" y="4126"/>
                    <a:pt x="589" y="4131"/>
                  </a:cubicBezTo>
                  <a:cubicBezTo>
                    <a:pt x="591" y="4134"/>
                    <a:pt x="603" y="4144"/>
                    <a:pt x="607" y="4144"/>
                  </a:cubicBezTo>
                  <a:cubicBezTo>
                    <a:pt x="607" y="4144"/>
                    <a:pt x="607" y="4144"/>
                    <a:pt x="607" y="4143"/>
                  </a:cubicBezTo>
                  <a:lnTo>
                    <a:pt x="607" y="4143"/>
                  </a:lnTo>
                  <a:cubicBezTo>
                    <a:pt x="602" y="4152"/>
                    <a:pt x="584" y="4147"/>
                    <a:pt x="599" y="4166"/>
                  </a:cubicBezTo>
                  <a:cubicBezTo>
                    <a:pt x="609" y="4180"/>
                    <a:pt x="607" y="4185"/>
                    <a:pt x="597" y="4189"/>
                  </a:cubicBezTo>
                  <a:cubicBezTo>
                    <a:pt x="599" y="4194"/>
                    <a:pt x="601" y="4194"/>
                    <a:pt x="603" y="4194"/>
                  </a:cubicBezTo>
                  <a:cubicBezTo>
                    <a:pt x="604" y="4194"/>
                    <a:pt x="604" y="4194"/>
                    <a:pt x="605" y="4194"/>
                  </a:cubicBezTo>
                  <a:cubicBezTo>
                    <a:pt x="606" y="4194"/>
                    <a:pt x="607" y="4194"/>
                    <a:pt x="608" y="4195"/>
                  </a:cubicBezTo>
                  <a:cubicBezTo>
                    <a:pt x="615" y="4198"/>
                    <a:pt x="616" y="4212"/>
                    <a:pt x="621" y="4217"/>
                  </a:cubicBezTo>
                  <a:cubicBezTo>
                    <a:pt x="623" y="4219"/>
                    <a:pt x="625" y="4219"/>
                    <a:pt x="626" y="4219"/>
                  </a:cubicBezTo>
                  <a:cubicBezTo>
                    <a:pt x="628" y="4219"/>
                    <a:pt x="630" y="4218"/>
                    <a:pt x="633" y="4218"/>
                  </a:cubicBezTo>
                  <a:cubicBezTo>
                    <a:pt x="634" y="4218"/>
                    <a:pt x="635" y="4218"/>
                    <a:pt x="635" y="4219"/>
                  </a:cubicBezTo>
                  <a:cubicBezTo>
                    <a:pt x="640" y="4221"/>
                    <a:pt x="640" y="4230"/>
                    <a:pt x="644" y="4230"/>
                  </a:cubicBezTo>
                  <a:cubicBezTo>
                    <a:pt x="644" y="4230"/>
                    <a:pt x="645" y="4230"/>
                    <a:pt x="645" y="4230"/>
                  </a:cubicBezTo>
                  <a:lnTo>
                    <a:pt x="645" y="4230"/>
                  </a:lnTo>
                  <a:cubicBezTo>
                    <a:pt x="636" y="4233"/>
                    <a:pt x="636" y="4231"/>
                    <a:pt x="640" y="4241"/>
                  </a:cubicBezTo>
                  <a:lnTo>
                    <a:pt x="648" y="4262"/>
                  </a:lnTo>
                  <a:cubicBezTo>
                    <a:pt x="646" y="4263"/>
                    <a:pt x="644" y="4264"/>
                    <a:pt x="641" y="4264"/>
                  </a:cubicBezTo>
                  <a:cubicBezTo>
                    <a:pt x="638" y="4264"/>
                    <a:pt x="636" y="4263"/>
                    <a:pt x="635" y="4259"/>
                  </a:cubicBezTo>
                  <a:cubicBezTo>
                    <a:pt x="632" y="4257"/>
                    <a:pt x="632" y="4253"/>
                    <a:pt x="629" y="4253"/>
                  </a:cubicBezTo>
                  <a:cubicBezTo>
                    <a:pt x="628" y="4253"/>
                    <a:pt x="627" y="4253"/>
                    <a:pt x="627" y="4253"/>
                  </a:cubicBezTo>
                  <a:cubicBezTo>
                    <a:pt x="635" y="4274"/>
                    <a:pt x="646" y="4272"/>
                    <a:pt x="657" y="4286"/>
                  </a:cubicBezTo>
                  <a:cubicBezTo>
                    <a:pt x="662" y="4291"/>
                    <a:pt x="661" y="4293"/>
                    <a:pt x="658" y="4293"/>
                  </a:cubicBezTo>
                  <a:cubicBezTo>
                    <a:pt x="654" y="4293"/>
                    <a:pt x="648" y="4290"/>
                    <a:pt x="648" y="4290"/>
                  </a:cubicBezTo>
                  <a:lnTo>
                    <a:pt x="648" y="4290"/>
                  </a:lnTo>
                  <a:cubicBezTo>
                    <a:pt x="647" y="4291"/>
                    <a:pt x="655" y="4300"/>
                    <a:pt x="656" y="4301"/>
                  </a:cubicBezTo>
                  <a:lnTo>
                    <a:pt x="656" y="4301"/>
                  </a:lnTo>
                  <a:cubicBezTo>
                    <a:pt x="656" y="4301"/>
                    <a:pt x="655" y="4301"/>
                    <a:pt x="655" y="4301"/>
                  </a:cubicBezTo>
                  <a:lnTo>
                    <a:pt x="655" y="4301"/>
                  </a:lnTo>
                  <a:cubicBezTo>
                    <a:pt x="656" y="4301"/>
                    <a:pt x="656" y="4301"/>
                    <a:pt x="656" y="4301"/>
                  </a:cubicBezTo>
                  <a:cubicBezTo>
                    <a:pt x="656" y="4301"/>
                    <a:pt x="656" y="4301"/>
                    <a:pt x="656" y="4301"/>
                  </a:cubicBezTo>
                  <a:lnTo>
                    <a:pt x="656" y="4301"/>
                  </a:lnTo>
                  <a:cubicBezTo>
                    <a:pt x="662" y="4305"/>
                    <a:pt x="662" y="4305"/>
                    <a:pt x="661" y="4315"/>
                  </a:cubicBezTo>
                  <a:cubicBezTo>
                    <a:pt x="660" y="4322"/>
                    <a:pt x="662" y="4332"/>
                    <a:pt x="663" y="4337"/>
                  </a:cubicBezTo>
                  <a:cubicBezTo>
                    <a:pt x="664" y="4339"/>
                    <a:pt x="665" y="4340"/>
                    <a:pt x="666" y="4340"/>
                  </a:cubicBezTo>
                  <a:cubicBezTo>
                    <a:pt x="669" y="4340"/>
                    <a:pt x="671" y="4335"/>
                    <a:pt x="672" y="4329"/>
                  </a:cubicBezTo>
                  <a:cubicBezTo>
                    <a:pt x="672" y="4329"/>
                    <a:pt x="673" y="4330"/>
                    <a:pt x="673" y="4330"/>
                  </a:cubicBezTo>
                  <a:cubicBezTo>
                    <a:pt x="675" y="4330"/>
                    <a:pt x="678" y="4326"/>
                    <a:pt x="680" y="4325"/>
                  </a:cubicBezTo>
                  <a:cubicBezTo>
                    <a:pt x="680" y="4325"/>
                    <a:pt x="680" y="4325"/>
                    <a:pt x="680" y="4325"/>
                  </a:cubicBezTo>
                  <a:lnTo>
                    <a:pt x="680" y="4325"/>
                  </a:lnTo>
                  <a:cubicBezTo>
                    <a:pt x="682" y="4325"/>
                    <a:pt x="673" y="4340"/>
                    <a:pt x="672" y="4343"/>
                  </a:cubicBezTo>
                  <a:cubicBezTo>
                    <a:pt x="672" y="4344"/>
                    <a:pt x="672" y="4345"/>
                    <a:pt x="674" y="4345"/>
                  </a:cubicBezTo>
                  <a:cubicBezTo>
                    <a:pt x="676" y="4345"/>
                    <a:pt x="680" y="4342"/>
                    <a:pt x="683" y="4341"/>
                  </a:cubicBezTo>
                  <a:cubicBezTo>
                    <a:pt x="706" y="4328"/>
                    <a:pt x="694" y="4312"/>
                    <a:pt x="715" y="4307"/>
                  </a:cubicBezTo>
                  <a:cubicBezTo>
                    <a:pt x="716" y="4313"/>
                    <a:pt x="717" y="4320"/>
                    <a:pt x="723" y="4323"/>
                  </a:cubicBezTo>
                  <a:cubicBezTo>
                    <a:pt x="725" y="4325"/>
                    <a:pt x="727" y="4326"/>
                    <a:pt x="730" y="4326"/>
                  </a:cubicBezTo>
                  <a:cubicBezTo>
                    <a:pt x="736" y="4326"/>
                    <a:pt x="742" y="4320"/>
                    <a:pt x="740" y="4314"/>
                  </a:cubicBezTo>
                  <a:lnTo>
                    <a:pt x="740" y="4314"/>
                  </a:lnTo>
                  <a:cubicBezTo>
                    <a:pt x="742" y="4319"/>
                    <a:pt x="746" y="4324"/>
                    <a:pt x="756" y="4324"/>
                  </a:cubicBezTo>
                  <a:cubicBezTo>
                    <a:pt x="758" y="4324"/>
                    <a:pt x="760" y="4324"/>
                    <a:pt x="763" y="4323"/>
                  </a:cubicBezTo>
                  <a:cubicBezTo>
                    <a:pt x="761" y="4320"/>
                    <a:pt x="746" y="4306"/>
                    <a:pt x="754" y="4306"/>
                  </a:cubicBezTo>
                  <a:cubicBezTo>
                    <a:pt x="756" y="4306"/>
                    <a:pt x="757" y="4306"/>
                    <a:pt x="759" y="4307"/>
                  </a:cubicBezTo>
                  <a:cubicBezTo>
                    <a:pt x="766" y="4308"/>
                    <a:pt x="772" y="4313"/>
                    <a:pt x="780" y="4315"/>
                  </a:cubicBezTo>
                  <a:cubicBezTo>
                    <a:pt x="782" y="4313"/>
                    <a:pt x="783" y="4310"/>
                    <a:pt x="783" y="4306"/>
                  </a:cubicBezTo>
                  <a:cubicBezTo>
                    <a:pt x="784" y="4295"/>
                    <a:pt x="779" y="4290"/>
                    <a:pt x="780" y="4281"/>
                  </a:cubicBezTo>
                  <a:cubicBezTo>
                    <a:pt x="789" y="4281"/>
                    <a:pt x="788" y="4246"/>
                    <a:pt x="788" y="4239"/>
                  </a:cubicBezTo>
                  <a:cubicBezTo>
                    <a:pt x="788" y="4235"/>
                    <a:pt x="786" y="4234"/>
                    <a:pt x="785" y="4234"/>
                  </a:cubicBezTo>
                  <a:cubicBezTo>
                    <a:pt x="782" y="4234"/>
                    <a:pt x="777" y="4239"/>
                    <a:pt x="774" y="4239"/>
                  </a:cubicBezTo>
                  <a:cubicBezTo>
                    <a:pt x="774" y="4239"/>
                    <a:pt x="774" y="4239"/>
                    <a:pt x="773" y="4239"/>
                  </a:cubicBezTo>
                  <a:cubicBezTo>
                    <a:pt x="767" y="4228"/>
                    <a:pt x="789" y="4220"/>
                    <a:pt x="792" y="4219"/>
                  </a:cubicBezTo>
                  <a:cubicBezTo>
                    <a:pt x="797" y="4218"/>
                    <a:pt x="797" y="4200"/>
                    <a:pt x="797" y="4195"/>
                  </a:cubicBezTo>
                  <a:cubicBezTo>
                    <a:pt x="797" y="4180"/>
                    <a:pt x="796" y="4166"/>
                    <a:pt x="793" y="4152"/>
                  </a:cubicBezTo>
                  <a:cubicBezTo>
                    <a:pt x="793" y="4148"/>
                    <a:pt x="785" y="4122"/>
                    <a:pt x="786" y="4120"/>
                  </a:cubicBezTo>
                  <a:cubicBezTo>
                    <a:pt x="787" y="4120"/>
                    <a:pt x="787" y="4120"/>
                    <a:pt x="787" y="4120"/>
                  </a:cubicBezTo>
                  <a:cubicBezTo>
                    <a:pt x="791" y="4120"/>
                    <a:pt x="802" y="4135"/>
                    <a:pt x="805" y="4135"/>
                  </a:cubicBezTo>
                  <a:cubicBezTo>
                    <a:pt x="806" y="4135"/>
                    <a:pt x="806" y="4135"/>
                    <a:pt x="806" y="4133"/>
                  </a:cubicBezTo>
                  <a:cubicBezTo>
                    <a:pt x="805" y="4125"/>
                    <a:pt x="795" y="4086"/>
                    <a:pt x="789" y="4086"/>
                  </a:cubicBezTo>
                  <a:cubicBezTo>
                    <a:pt x="797" y="4086"/>
                    <a:pt x="800" y="4079"/>
                    <a:pt x="801" y="4069"/>
                  </a:cubicBezTo>
                  <a:cubicBezTo>
                    <a:pt x="803" y="4060"/>
                    <a:pt x="802" y="4052"/>
                    <a:pt x="801" y="4044"/>
                  </a:cubicBezTo>
                  <a:cubicBezTo>
                    <a:pt x="800" y="4037"/>
                    <a:pt x="795" y="4035"/>
                    <a:pt x="793" y="4028"/>
                  </a:cubicBezTo>
                  <a:cubicBezTo>
                    <a:pt x="789" y="4009"/>
                    <a:pt x="802" y="3998"/>
                    <a:pt x="807" y="3982"/>
                  </a:cubicBezTo>
                  <a:cubicBezTo>
                    <a:pt x="808" y="3978"/>
                    <a:pt x="806" y="3977"/>
                    <a:pt x="803" y="3977"/>
                  </a:cubicBezTo>
                  <a:cubicBezTo>
                    <a:pt x="803" y="3971"/>
                    <a:pt x="804" y="3965"/>
                    <a:pt x="804" y="3959"/>
                  </a:cubicBezTo>
                  <a:cubicBezTo>
                    <a:pt x="805" y="3949"/>
                    <a:pt x="800" y="3939"/>
                    <a:pt x="800" y="3928"/>
                  </a:cubicBezTo>
                  <a:cubicBezTo>
                    <a:pt x="800" y="3917"/>
                    <a:pt x="802" y="3911"/>
                    <a:pt x="805" y="3902"/>
                  </a:cubicBezTo>
                  <a:cubicBezTo>
                    <a:pt x="806" y="3896"/>
                    <a:pt x="807" y="3888"/>
                    <a:pt x="804" y="3884"/>
                  </a:cubicBezTo>
                  <a:cubicBezTo>
                    <a:pt x="798" y="3877"/>
                    <a:pt x="804" y="3847"/>
                    <a:pt x="804" y="3836"/>
                  </a:cubicBezTo>
                  <a:cubicBezTo>
                    <a:pt x="804" y="3832"/>
                    <a:pt x="795" y="3800"/>
                    <a:pt x="796" y="3799"/>
                  </a:cubicBezTo>
                  <a:cubicBezTo>
                    <a:pt x="796" y="3799"/>
                    <a:pt x="797" y="3799"/>
                    <a:pt x="797" y="3799"/>
                  </a:cubicBezTo>
                  <a:cubicBezTo>
                    <a:pt x="799" y="3799"/>
                    <a:pt x="804" y="3804"/>
                    <a:pt x="805" y="3805"/>
                  </a:cubicBezTo>
                  <a:lnTo>
                    <a:pt x="800" y="3789"/>
                  </a:lnTo>
                  <a:cubicBezTo>
                    <a:pt x="799" y="3787"/>
                    <a:pt x="789" y="3776"/>
                    <a:pt x="789" y="3773"/>
                  </a:cubicBezTo>
                  <a:cubicBezTo>
                    <a:pt x="789" y="3771"/>
                    <a:pt x="798" y="3773"/>
                    <a:pt x="800" y="3771"/>
                  </a:cubicBezTo>
                  <a:cubicBezTo>
                    <a:pt x="802" y="3765"/>
                    <a:pt x="801" y="3756"/>
                    <a:pt x="802" y="3750"/>
                  </a:cubicBezTo>
                  <a:cubicBezTo>
                    <a:pt x="799" y="3741"/>
                    <a:pt x="794" y="3726"/>
                    <a:pt x="805" y="3726"/>
                  </a:cubicBezTo>
                  <a:cubicBezTo>
                    <a:pt x="802" y="3726"/>
                    <a:pt x="797" y="3718"/>
                    <a:pt x="795" y="3718"/>
                  </a:cubicBezTo>
                  <a:cubicBezTo>
                    <a:pt x="795" y="3718"/>
                    <a:pt x="795" y="3718"/>
                    <a:pt x="795" y="3718"/>
                  </a:cubicBezTo>
                  <a:cubicBezTo>
                    <a:pt x="803" y="3713"/>
                    <a:pt x="804" y="3709"/>
                    <a:pt x="804" y="3695"/>
                  </a:cubicBezTo>
                  <a:cubicBezTo>
                    <a:pt x="805" y="3689"/>
                    <a:pt x="806" y="3680"/>
                    <a:pt x="803" y="3675"/>
                  </a:cubicBezTo>
                  <a:cubicBezTo>
                    <a:pt x="802" y="3670"/>
                    <a:pt x="800" y="3674"/>
                    <a:pt x="800" y="3669"/>
                  </a:cubicBezTo>
                  <a:cubicBezTo>
                    <a:pt x="800" y="3655"/>
                    <a:pt x="806" y="3651"/>
                    <a:pt x="807" y="3637"/>
                  </a:cubicBezTo>
                  <a:cubicBezTo>
                    <a:pt x="807" y="3631"/>
                    <a:pt x="805" y="3601"/>
                    <a:pt x="813" y="3601"/>
                  </a:cubicBezTo>
                  <a:cubicBezTo>
                    <a:pt x="813" y="3595"/>
                    <a:pt x="811" y="3594"/>
                    <a:pt x="808" y="3594"/>
                  </a:cubicBezTo>
                  <a:cubicBezTo>
                    <a:pt x="807" y="3594"/>
                    <a:pt x="806" y="3594"/>
                    <a:pt x="804" y="3594"/>
                  </a:cubicBezTo>
                  <a:cubicBezTo>
                    <a:pt x="802" y="3594"/>
                    <a:pt x="800" y="3593"/>
                    <a:pt x="800" y="3590"/>
                  </a:cubicBezTo>
                  <a:cubicBezTo>
                    <a:pt x="798" y="3584"/>
                    <a:pt x="806" y="3579"/>
                    <a:pt x="807" y="3578"/>
                  </a:cubicBezTo>
                  <a:cubicBezTo>
                    <a:pt x="809" y="3574"/>
                    <a:pt x="811" y="3571"/>
                    <a:pt x="812" y="3566"/>
                  </a:cubicBezTo>
                  <a:cubicBezTo>
                    <a:pt x="814" y="3557"/>
                    <a:pt x="800" y="3516"/>
                    <a:pt x="809" y="3516"/>
                  </a:cubicBezTo>
                  <a:lnTo>
                    <a:pt x="809" y="3516"/>
                  </a:lnTo>
                  <a:cubicBezTo>
                    <a:pt x="805" y="3515"/>
                    <a:pt x="790" y="3512"/>
                    <a:pt x="791" y="3506"/>
                  </a:cubicBezTo>
                  <a:cubicBezTo>
                    <a:pt x="791" y="3503"/>
                    <a:pt x="797" y="3500"/>
                    <a:pt x="799" y="3499"/>
                  </a:cubicBezTo>
                  <a:cubicBezTo>
                    <a:pt x="800" y="3497"/>
                    <a:pt x="801" y="3493"/>
                    <a:pt x="801" y="3490"/>
                  </a:cubicBezTo>
                  <a:cubicBezTo>
                    <a:pt x="804" y="3482"/>
                    <a:pt x="805" y="3479"/>
                    <a:pt x="803" y="3470"/>
                  </a:cubicBezTo>
                  <a:cubicBezTo>
                    <a:pt x="803" y="3468"/>
                    <a:pt x="802" y="3463"/>
                    <a:pt x="805" y="3462"/>
                  </a:cubicBezTo>
                  <a:cubicBezTo>
                    <a:pt x="805" y="3461"/>
                    <a:pt x="806" y="3461"/>
                    <a:pt x="807" y="3461"/>
                  </a:cubicBezTo>
                  <a:cubicBezTo>
                    <a:pt x="811" y="3461"/>
                    <a:pt x="816" y="3466"/>
                    <a:pt x="819" y="3466"/>
                  </a:cubicBezTo>
                  <a:cubicBezTo>
                    <a:pt x="819" y="3466"/>
                    <a:pt x="819" y="3466"/>
                    <a:pt x="820" y="3466"/>
                  </a:cubicBezTo>
                  <a:cubicBezTo>
                    <a:pt x="822" y="3462"/>
                    <a:pt x="814" y="3446"/>
                    <a:pt x="813" y="3441"/>
                  </a:cubicBezTo>
                  <a:cubicBezTo>
                    <a:pt x="813" y="3427"/>
                    <a:pt x="819" y="3411"/>
                    <a:pt x="821" y="3397"/>
                  </a:cubicBezTo>
                  <a:cubicBezTo>
                    <a:pt x="824" y="3382"/>
                    <a:pt x="794" y="3395"/>
                    <a:pt x="807" y="3373"/>
                  </a:cubicBezTo>
                  <a:cubicBezTo>
                    <a:pt x="814" y="3363"/>
                    <a:pt x="821" y="3358"/>
                    <a:pt x="818" y="3342"/>
                  </a:cubicBezTo>
                  <a:cubicBezTo>
                    <a:pt x="817" y="3337"/>
                    <a:pt x="800" y="3322"/>
                    <a:pt x="813" y="3319"/>
                  </a:cubicBezTo>
                  <a:cubicBezTo>
                    <a:pt x="828" y="3317"/>
                    <a:pt x="815" y="3299"/>
                    <a:pt x="810" y="3290"/>
                  </a:cubicBezTo>
                  <a:cubicBezTo>
                    <a:pt x="801" y="3276"/>
                    <a:pt x="815" y="3270"/>
                    <a:pt x="817" y="3255"/>
                  </a:cubicBezTo>
                  <a:cubicBezTo>
                    <a:pt x="818" y="3249"/>
                    <a:pt x="815" y="3248"/>
                    <a:pt x="811" y="3248"/>
                  </a:cubicBezTo>
                  <a:cubicBezTo>
                    <a:pt x="808" y="3248"/>
                    <a:pt x="803" y="3249"/>
                    <a:pt x="800" y="3249"/>
                  </a:cubicBezTo>
                  <a:cubicBezTo>
                    <a:pt x="799" y="3249"/>
                    <a:pt x="798" y="3249"/>
                    <a:pt x="797" y="3248"/>
                  </a:cubicBezTo>
                  <a:cubicBezTo>
                    <a:pt x="792" y="3245"/>
                    <a:pt x="814" y="3229"/>
                    <a:pt x="807" y="3224"/>
                  </a:cubicBezTo>
                  <a:cubicBezTo>
                    <a:pt x="807" y="3224"/>
                    <a:pt x="807" y="3224"/>
                    <a:pt x="807" y="3224"/>
                  </a:cubicBezTo>
                  <a:cubicBezTo>
                    <a:pt x="805" y="3224"/>
                    <a:pt x="803" y="3226"/>
                    <a:pt x="801" y="3226"/>
                  </a:cubicBezTo>
                  <a:cubicBezTo>
                    <a:pt x="800" y="3226"/>
                    <a:pt x="799" y="3226"/>
                    <a:pt x="799" y="3225"/>
                  </a:cubicBezTo>
                  <a:cubicBezTo>
                    <a:pt x="798" y="3223"/>
                    <a:pt x="798" y="3213"/>
                    <a:pt x="800" y="3211"/>
                  </a:cubicBezTo>
                  <a:cubicBezTo>
                    <a:pt x="801" y="3209"/>
                    <a:pt x="803" y="3208"/>
                    <a:pt x="805" y="3208"/>
                  </a:cubicBezTo>
                  <a:cubicBezTo>
                    <a:pt x="807" y="3208"/>
                    <a:pt x="808" y="3209"/>
                    <a:pt x="810" y="3209"/>
                  </a:cubicBezTo>
                  <a:cubicBezTo>
                    <a:pt x="812" y="3209"/>
                    <a:pt x="815" y="3207"/>
                    <a:pt x="816" y="3200"/>
                  </a:cubicBezTo>
                  <a:cubicBezTo>
                    <a:pt x="821" y="3177"/>
                    <a:pt x="819" y="3147"/>
                    <a:pt x="814" y="3125"/>
                  </a:cubicBezTo>
                  <a:cubicBezTo>
                    <a:pt x="813" y="3118"/>
                    <a:pt x="811" y="3117"/>
                    <a:pt x="811" y="3109"/>
                  </a:cubicBezTo>
                  <a:cubicBezTo>
                    <a:pt x="807" y="3103"/>
                    <a:pt x="809" y="3101"/>
                    <a:pt x="813" y="3101"/>
                  </a:cubicBezTo>
                  <a:cubicBezTo>
                    <a:pt x="817" y="3101"/>
                    <a:pt x="822" y="3103"/>
                    <a:pt x="824" y="3103"/>
                  </a:cubicBezTo>
                  <a:cubicBezTo>
                    <a:pt x="825" y="3103"/>
                    <a:pt x="825" y="3103"/>
                    <a:pt x="825" y="3103"/>
                  </a:cubicBezTo>
                  <a:cubicBezTo>
                    <a:pt x="825" y="3090"/>
                    <a:pt x="803" y="3096"/>
                    <a:pt x="817" y="3077"/>
                  </a:cubicBezTo>
                  <a:cubicBezTo>
                    <a:pt x="817" y="3074"/>
                    <a:pt x="816" y="3069"/>
                    <a:pt x="816" y="3066"/>
                  </a:cubicBezTo>
                  <a:cubicBezTo>
                    <a:pt x="814" y="3058"/>
                    <a:pt x="801" y="3000"/>
                    <a:pt x="811" y="3000"/>
                  </a:cubicBezTo>
                  <a:cubicBezTo>
                    <a:pt x="811" y="3000"/>
                    <a:pt x="811" y="3000"/>
                    <a:pt x="811" y="3000"/>
                  </a:cubicBezTo>
                  <a:lnTo>
                    <a:pt x="794" y="2976"/>
                  </a:lnTo>
                  <a:cubicBezTo>
                    <a:pt x="803" y="2976"/>
                    <a:pt x="805" y="2964"/>
                    <a:pt x="805" y="2954"/>
                  </a:cubicBezTo>
                  <a:cubicBezTo>
                    <a:pt x="806" y="2944"/>
                    <a:pt x="812" y="2945"/>
                    <a:pt x="818" y="2939"/>
                  </a:cubicBezTo>
                  <a:cubicBezTo>
                    <a:pt x="821" y="2935"/>
                    <a:pt x="800" y="2924"/>
                    <a:pt x="800" y="2913"/>
                  </a:cubicBezTo>
                  <a:lnTo>
                    <a:pt x="800" y="2913"/>
                  </a:lnTo>
                  <a:cubicBezTo>
                    <a:pt x="801" y="2913"/>
                    <a:pt x="810" y="2916"/>
                    <a:pt x="816" y="2916"/>
                  </a:cubicBezTo>
                  <a:cubicBezTo>
                    <a:pt x="818" y="2916"/>
                    <a:pt x="819" y="2915"/>
                    <a:pt x="820" y="2914"/>
                  </a:cubicBezTo>
                  <a:cubicBezTo>
                    <a:pt x="821" y="2905"/>
                    <a:pt x="815" y="2890"/>
                    <a:pt x="809" y="2890"/>
                  </a:cubicBezTo>
                  <a:cubicBezTo>
                    <a:pt x="806" y="2890"/>
                    <a:pt x="803" y="2892"/>
                    <a:pt x="802" y="2892"/>
                  </a:cubicBezTo>
                  <a:cubicBezTo>
                    <a:pt x="800" y="2892"/>
                    <a:pt x="800" y="2891"/>
                    <a:pt x="800" y="2888"/>
                  </a:cubicBezTo>
                  <a:cubicBezTo>
                    <a:pt x="799" y="2882"/>
                    <a:pt x="800" y="2880"/>
                    <a:pt x="803" y="2877"/>
                  </a:cubicBezTo>
                  <a:cubicBezTo>
                    <a:pt x="805" y="2875"/>
                    <a:pt x="807" y="2874"/>
                    <a:pt x="809" y="2874"/>
                  </a:cubicBezTo>
                  <a:cubicBezTo>
                    <a:pt x="813" y="2874"/>
                    <a:pt x="816" y="2875"/>
                    <a:pt x="819" y="2875"/>
                  </a:cubicBezTo>
                  <a:cubicBezTo>
                    <a:pt x="821" y="2875"/>
                    <a:pt x="823" y="2875"/>
                    <a:pt x="824" y="2874"/>
                  </a:cubicBezTo>
                  <a:cubicBezTo>
                    <a:pt x="825" y="2872"/>
                    <a:pt x="816" y="2866"/>
                    <a:pt x="816" y="2866"/>
                  </a:cubicBezTo>
                  <a:cubicBezTo>
                    <a:pt x="813" y="2862"/>
                    <a:pt x="811" y="2856"/>
                    <a:pt x="810" y="2849"/>
                  </a:cubicBezTo>
                  <a:cubicBezTo>
                    <a:pt x="810" y="2842"/>
                    <a:pt x="814" y="2842"/>
                    <a:pt x="812" y="2838"/>
                  </a:cubicBezTo>
                  <a:cubicBezTo>
                    <a:pt x="808" y="2832"/>
                    <a:pt x="805" y="2829"/>
                    <a:pt x="801" y="2826"/>
                  </a:cubicBezTo>
                  <a:cubicBezTo>
                    <a:pt x="796" y="2821"/>
                    <a:pt x="813" y="2817"/>
                    <a:pt x="807" y="2808"/>
                  </a:cubicBezTo>
                  <a:cubicBezTo>
                    <a:pt x="805" y="2804"/>
                    <a:pt x="800" y="2804"/>
                    <a:pt x="800" y="2799"/>
                  </a:cubicBezTo>
                  <a:cubicBezTo>
                    <a:pt x="798" y="2794"/>
                    <a:pt x="799" y="2788"/>
                    <a:pt x="799" y="2783"/>
                  </a:cubicBezTo>
                  <a:lnTo>
                    <a:pt x="799" y="2783"/>
                  </a:lnTo>
                  <a:cubicBezTo>
                    <a:pt x="799" y="2792"/>
                    <a:pt x="804" y="2803"/>
                    <a:pt x="807" y="2803"/>
                  </a:cubicBezTo>
                  <a:cubicBezTo>
                    <a:pt x="809" y="2803"/>
                    <a:pt x="811" y="2800"/>
                    <a:pt x="811" y="2793"/>
                  </a:cubicBezTo>
                  <a:cubicBezTo>
                    <a:pt x="811" y="2783"/>
                    <a:pt x="808" y="2765"/>
                    <a:pt x="800" y="2765"/>
                  </a:cubicBezTo>
                  <a:cubicBezTo>
                    <a:pt x="816" y="2765"/>
                    <a:pt x="808" y="2703"/>
                    <a:pt x="807" y="2687"/>
                  </a:cubicBezTo>
                  <a:cubicBezTo>
                    <a:pt x="807" y="2679"/>
                    <a:pt x="805" y="2678"/>
                    <a:pt x="801" y="2678"/>
                  </a:cubicBezTo>
                  <a:cubicBezTo>
                    <a:pt x="798" y="2678"/>
                    <a:pt x="794" y="2679"/>
                    <a:pt x="790" y="2679"/>
                  </a:cubicBezTo>
                  <a:cubicBezTo>
                    <a:pt x="780" y="2672"/>
                    <a:pt x="780" y="2670"/>
                    <a:pt x="790" y="2663"/>
                  </a:cubicBezTo>
                  <a:cubicBezTo>
                    <a:pt x="807" y="2663"/>
                    <a:pt x="812" y="2627"/>
                    <a:pt x="811" y="2609"/>
                  </a:cubicBezTo>
                  <a:cubicBezTo>
                    <a:pt x="811" y="2600"/>
                    <a:pt x="811" y="2588"/>
                    <a:pt x="805" y="2581"/>
                  </a:cubicBezTo>
                  <a:cubicBezTo>
                    <a:pt x="796" y="2572"/>
                    <a:pt x="793" y="2567"/>
                    <a:pt x="793" y="2551"/>
                  </a:cubicBezTo>
                  <a:lnTo>
                    <a:pt x="793" y="2551"/>
                  </a:lnTo>
                  <a:cubicBezTo>
                    <a:pt x="793" y="2560"/>
                    <a:pt x="797" y="2566"/>
                    <a:pt x="800" y="2566"/>
                  </a:cubicBezTo>
                  <a:cubicBezTo>
                    <a:pt x="802" y="2566"/>
                    <a:pt x="804" y="2562"/>
                    <a:pt x="804" y="2553"/>
                  </a:cubicBezTo>
                  <a:lnTo>
                    <a:pt x="803" y="2505"/>
                  </a:lnTo>
                  <a:cubicBezTo>
                    <a:pt x="801" y="2486"/>
                    <a:pt x="800" y="2478"/>
                    <a:pt x="787" y="2470"/>
                  </a:cubicBezTo>
                  <a:lnTo>
                    <a:pt x="787" y="2470"/>
                  </a:lnTo>
                  <a:cubicBezTo>
                    <a:pt x="792" y="2472"/>
                    <a:pt x="795" y="2475"/>
                    <a:pt x="799" y="2475"/>
                  </a:cubicBezTo>
                  <a:cubicBezTo>
                    <a:pt x="801" y="2475"/>
                    <a:pt x="802" y="2475"/>
                    <a:pt x="804" y="2474"/>
                  </a:cubicBezTo>
                  <a:cubicBezTo>
                    <a:pt x="807" y="2472"/>
                    <a:pt x="809" y="2460"/>
                    <a:pt x="805" y="2460"/>
                  </a:cubicBezTo>
                  <a:cubicBezTo>
                    <a:pt x="798" y="2459"/>
                    <a:pt x="801" y="2448"/>
                    <a:pt x="800" y="2440"/>
                  </a:cubicBezTo>
                  <a:cubicBezTo>
                    <a:pt x="800" y="2436"/>
                    <a:pt x="793" y="2436"/>
                    <a:pt x="791" y="2432"/>
                  </a:cubicBezTo>
                  <a:cubicBezTo>
                    <a:pt x="787" y="2426"/>
                    <a:pt x="794" y="2421"/>
                    <a:pt x="796" y="2416"/>
                  </a:cubicBezTo>
                  <a:cubicBezTo>
                    <a:pt x="797" y="2409"/>
                    <a:pt x="797" y="2404"/>
                    <a:pt x="796" y="2398"/>
                  </a:cubicBezTo>
                  <a:cubicBezTo>
                    <a:pt x="795" y="2392"/>
                    <a:pt x="793" y="2385"/>
                    <a:pt x="789" y="2382"/>
                  </a:cubicBezTo>
                  <a:cubicBezTo>
                    <a:pt x="785" y="2381"/>
                    <a:pt x="786" y="2374"/>
                    <a:pt x="786" y="2367"/>
                  </a:cubicBezTo>
                  <a:cubicBezTo>
                    <a:pt x="786" y="2367"/>
                    <a:pt x="787" y="2366"/>
                    <a:pt x="788" y="2366"/>
                  </a:cubicBezTo>
                  <a:cubicBezTo>
                    <a:pt x="790" y="2366"/>
                    <a:pt x="791" y="2367"/>
                    <a:pt x="792" y="2367"/>
                  </a:cubicBezTo>
                  <a:cubicBezTo>
                    <a:pt x="794" y="2367"/>
                    <a:pt x="794" y="2365"/>
                    <a:pt x="792" y="2357"/>
                  </a:cubicBezTo>
                  <a:cubicBezTo>
                    <a:pt x="790" y="2349"/>
                    <a:pt x="787" y="2342"/>
                    <a:pt x="785" y="2335"/>
                  </a:cubicBezTo>
                  <a:cubicBezTo>
                    <a:pt x="785" y="2335"/>
                    <a:pt x="785" y="2335"/>
                    <a:pt x="785" y="2335"/>
                  </a:cubicBezTo>
                  <a:cubicBezTo>
                    <a:pt x="784" y="2335"/>
                    <a:pt x="779" y="2324"/>
                    <a:pt x="782" y="2324"/>
                  </a:cubicBezTo>
                  <a:lnTo>
                    <a:pt x="782" y="2324"/>
                  </a:lnTo>
                  <a:cubicBezTo>
                    <a:pt x="782" y="2324"/>
                    <a:pt x="783" y="2324"/>
                    <a:pt x="783" y="2324"/>
                  </a:cubicBezTo>
                  <a:cubicBezTo>
                    <a:pt x="784" y="2325"/>
                    <a:pt x="785" y="2328"/>
                    <a:pt x="788" y="2328"/>
                  </a:cubicBezTo>
                  <a:cubicBezTo>
                    <a:pt x="789" y="2328"/>
                    <a:pt x="789" y="2328"/>
                    <a:pt x="790" y="2327"/>
                  </a:cubicBezTo>
                  <a:cubicBezTo>
                    <a:pt x="789" y="2315"/>
                    <a:pt x="787" y="2317"/>
                    <a:pt x="782" y="2311"/>
                  </a:cubicBezTo>
                  <a:cubicBezTo>
                    <a:pt x="779" y="2305"/>
                    <a:pt x="773" y="2294"/>
                    <a:pt x="779" y="2289"/>
                  </a:cubicBezTo>
                  <a:cubicBezTo>
                    <a:pt x="787" y="2284"/>
                    <a:pt x="789" y="2292"/>
                    <a:pt x="792" y="2276"/>
                  </a:cubicBezTo>
                  <a:cubicBezTo>
                    <a:pt x="793" y="2267"/>
                    <a:pt x="796" y="2255"/>
                    <a:pt x="796" y="2246"/>
                  </a:cubicBezTo>
                  <a:cubicBezTo>
                    <a:pt x="796" y="2242"/>
                    <a:pt x="795" y="2241"/>
                    <a:pt x="793" y="2241"/>
                  </a:cubicBezTo>
                  <a:cubicBezTo>
                    <a:pt x="791" y="2241"/>
                    <a:pt x="789" y="2243"/>
                    <a:pt x="787" y="2243"/>
                  </a:cubicBezTo>
                  <a:cubicBezTo>
                    <a:pt x="787" y="2243"/>
                    <a:pt x="787" y="2243"/>
                    <a:pt x="786" y="2243"/>
                  </a:cubicBezTo>
                  <a:cubicBezTo>
                    <a:pt x="782" y="2242"/>
                    <a:pt x="779" y="2234"/>
                    <a:pt x="782" y="2229"/>
                  </a:cubicBezTo>
                  <a:cubicBezTo>
                    <a:pt x="784" y="2225"/>
                    <a:pt x="788" y="2210"/>
                    <a:pt x="782" y="2210"/>
                  </a:cubicBezTo>
                  <a:cubicBezTo>
                    <a:pt x="782" y="2210"/>
                    <a:pt x="782" y="2210"/>
                    <a:pt x="782" y="2210"/>
                  </a:cubicBezTo>
                  <a:lnTo>
                    <a:pt x="782" y="2210"/>
                  </a:lnTo>
                  <a:cubicBezTo>
                    <a:pt x="797" y="2209"/>
                    <a:pt x="782" y="2173"/>
                    <a:pt x="781" y="2163"/>
                  </a:cubicBezTo>
                  <a:cubicBezTo>
                    <a:pt x="780" y="2154"/>
                    <a:pt x="783" y="2156"/>
                    <a:pt x="784" y="2148"/>
                  </a:cubicBezTo>
                  <a:cubicBezTo>
                    <a:pt x="786" y="2140"/>
                    <a:pt x="785" y="2130"/>
                    <a:pt x="784" y="2121"/>
                  </a:cubicBezTo>
                  <a:cubicBezTo>
                    <a:pt x="784" y="2114"/>
                    <a:pt x="778" y="2069"/>
                    <a:pt x="786" y="2069"/>
                  </a:cubicBezTo>
                  <a:cubicBezTo>
                    <a:pt x="786" y="2057"/>
                    <a:pt x="784" y="2054"/>
                    <a:pt x="775" y="2053"/>
                  </a:cubicBezTo>
                  <a:cubicBezTo>
                    <a:pt x="772" y="2053"/>
                    <a:pt x="764" y="2045"/>
                    <a:pt x="763" y="2040"/>
                  </a:cubicBezTo>
                  <a:lnTo>
                    <a:pt x="763" y="2040"/>
                  </a:lnTo>
                  <a:cubicBezTo>
                    <a:pt x="763" y="2040"/>
                    <a:pt x="763" y="2040"/>
                    <a:pt x="763" y="2040"/>
                  </a:cubicBezTo>
                  <a:cubicBezTo>
                    <a:pt x="764" y="2040"/>
                    <a:pt x="775" y="2035"/>
                    <a:pt x="777" y="2032"/>
                  </a:cubicBezTo>
                  <a:cubicBezTo>
                    <a:pt x="781" y="2025"/>
                    <a:pt x="779" y="2015"/>
                    <a:pt x="776" y="2007"/>
                  </a:cubicBezTo>
                  <a:cubicBezTo>
                    <a:pt x="773" y="2000"/>
                    <a:pt x="770" y="1992"/>
                    <a:pt x="769" y="1984"/>
                  </a:cubicBezTo>
                  <a:cubicBezTo>
                    <a:pt x="769" y="1983"/>
                    <a:pt x="775" y="1977"/>
                    <a:pt x="776" y="1975"/>
                  </a:cubicBezTo>
                  <a:cubicBezTo>
                    <a:pt x="780" y="1962"/>
                    <a:pt x="757" y="1964"/>
                    <a:pt x="756" y="1953"/>
                  </a:cubicBezTo>
                  <a:cubicBezTo>
                    <a:pt x="755" y="1946"/>
                    <a:pt x="758" y="1945"/>
                    <a:pt x="761" y="1945"/>
                  </a:cubicBezTo>
                  <a:cubicBezTo>
                    <a:pt x="763" y="1945"/>
                    <a:pt x="766" y="1946"/>
                    <a:pt x="768" y="1946"/>
                  </a:cubicBezTo>
                  <a:cubicBezTo>
                    <a:pt x="771" y="1946"/>
                    <a:pt x="773" y="1945"/>
                    <a:pt x="773" y="1941"/>
                  </a:cubicBezTo>
                  <a:cubicBezTo>
                    <a:pt x="776" y="1923"/>
                    <a:pt x="759" y="1906"/>
                    <a:pt x="753" y="1891"/>
                  </a:cubicBezTo>
                  <a:cubicBezTo>
                    <a:pt x="753" y="1889"/>
                    <a:pt x="746" y="1864"/>
                    <a:pt x="750" y="1864"/>
                  </a:cubicBezTo>
                  <a:lnTo>
                    <a:pt x="750" y="1864"/>
                  </a:lnTo>
                  <a:cubicBezTo>
                    <a:pt x="751" y="1864"/>
                    <a:pt x="752" y="1865"/>
                    <a:pt x="753" y="1867"/>
                  </a:cubicBezTo>
                  <a:cubicBezTo>
                    <a:pt x="754" y="1876"/>
                    <a:pt x="757" y="1881"/>
                    <a:pt x="759" y="1881"/>
                  </a:cubicBezTo>
                  <a:cubicBezTo>
                    <a:pt x="761" y="1881"/>
                    <a:pt x="763" y="1877"/>
                    <a:pt x="764" y="1870"/>
                  </a:cubicBezTo>
                  <a:cubicBezTo>
                    <a:pt x="765" y="1865"/>
                    <a:pt x="762" y="1848"/>
                    <a:pt x="756" y="1848"/>
                  </a:cubicBezTo>
                  <a:cubicBezTo>
                    <a:pt x="756" y="1848"/>
                    <a:pt x="755" y="1848"/>
                    <a:pt x="755" y="1848"/>
                  </a:cubicBezTo>
                  <a:cubicBezTo>
                    <a:pt x="754" y="1849"/>
                    <a:pt x="749" y="1856"/>
                    <a:pt x="746" y="1856"/>
                  </a:cubicBezTo>
                  <a:cubicBezTo>
                    <a:pt x="745" y="1856"/>
                    <a:pt x="745" y="1855"/>
                    <a:pt x="745" y="1855"/>
                  </a:cubicBezTo>
                  <a:cubicBezTo>
                    <a:pt x="744" y="1854"/>
                    <a:pt x="765" y="1824"/>
                    <a:pt x="757" y="1820"/>
                  </a:cubicBezTo>
                  <a:cubicBezTo>
                    <a:pt x="756" y="1820"/>
                    <a:pt x="755" y="1820"/>
                    <a:pt x="753" y="1820"/>
                  </a:cubicBezTo>
                  <a:cubicBezTo>
                    <a:pt x="751" y="1820"/>
                    <a:pt x="749" y="1820"/>
                    <a:pt x="746" y="1820"/>
                  </a:cubicBezTo>
                  <a:cubicBezTo>
                    <a:pt x="745" y="1820"/>
                    <a:pt x="743" y="1820"/>
                    <a:pt x="742" y="1819"/>
                  </a:cubicBezTo>
                  <a:cubicBezTo>
                    <a:pt x="738" y="1817"/>
                    <a:pt x="735" y="1810"/>
                    <a:pt x="731" y="1806"/>
                  </a:cubicBezTo>
                  <a:cubicBezTo>
                    <a:pt x="743" y="1805"/>
                    <a:pt x="748" y="1806"/>
                    <a:pt x="746" y="1789"/>
                  </a:cubicBezTo>
                  <a:cubicBezTo>
                    <a:pt x="746" y="1785"/>
                    <a:pt x="740" y="1765"/>
                    <a:pt x="736" y="1765"/>
                  </a:cubicBezTo>
                  <a:cubicBezTo>
                    <a:pt x="735" y="1765"/>
                    <a:pt x="734" y="1766"/>
                    <a:pt x="733" y="1767"/>
                  </a:cubicBezTo>
                  <a:lnTo>
                    <a:pt x="732" y="1751"/>
                  </a:lnTo>
                  <a:cubicBezTo>
                    <a:pt x="733" y="1751"/>
                    <a:pt x="733" y="1751"/>
                    <a:pt x="734" y="1751"/>
                  </a:cubicBezTo>
                  <a:cubicBezTo>
                    <a:pt x="735" y="1751"/>
                    <a:pt x="738" y="1752"/>
                    <a:pt x="740" y="1752"/>
                  </a:cubicBezTo>
                  <a:cubicBezTo>
                    <a:pt x="741" y="1752"/>
                    <a:pt x="743" y="1751"/>
                    <a:pt x="745" y="1749"/>
                  </a:cubicBezTo>
                  <a:cubicBezTo>
                    <a:pt x="749" y="1745"/>
                    <a:pt x="749" y="1734"/>
                    <a:pt x="746" y="1727"/>
                  </a:cubicBezTo>
                  <a:cubicBezTo>
                    <a:pt x="742" y="1712"/>
                    <a:pt x="722" y="1709"/>
                    <a:pt x="738" y="1695"/>
                  </a:cubicBezTo>
                  <a:cubicBezTo>
                    <a:pt x="757" y="1693"/>
                    <a:pt x="732" y="1684"/>
                    <a:pt x="731" y="1672"/>
                  </a:cubicBezTo>
                  <a:cubicBezTo>
                    <a:pt x="730" y="1664"/>
                    <a:pt x="739" y="1652"/>
                    <a:pt x="735" y="1645"/>
                  </a:cubicBezTo>
                  <a:cubicBezTo>
                    <a:pt x="734" y="1645"/>
                    <a:pt x="723" y="1635"/>
                    <a:pt x="723" y="1635"/>
                  </a:cubicBezTo>
                  <a:cubicBezTo>
                    <a:pt x="728" y="1629"/>
                    <a:pt x="731" y="1636"/>
                    <a:pt x="734" y="1623"/>
                  </a:cubicBezTo>
                  <a:cubicBezTo>
                    <a:pt x="735" y="1617"/>
                    <a:pt x="736" y="1605"/>
                    <a:pt x="731" y="1603"/>
                  </a:cubicBezTo>
                  <a:cubicBezTo>
                    <a:pt x="724" y="1601"/>
                    <a:pt x="725" y="1590"/>
                    <a:pt x="724" y="1582"/>
                  </a:cubicBezTo>
                  <a:cubicBezTo>
                    <a:pt x="724" y="1576"/>
                    <a:pt x="713" y="1576"/>
                    <a:pt x="711" y="1565"/>
                  </a:cubicBezTo>
                  <a:lnTo>
                    <a:pt x="707" y="1573"/>
                  </a:lnTo>
                  <a:cubicBezTo>
                    <a:pt x="703" y="1569"/>
                    <a:pt x="699" y="1566"/>
                    <a:pt x="699" y="1558"/>
                  </a:cubicBezTo>
                  <a:cubicBezTo>
                    <a:pt x="700" y="1558"/>
                    <a:pt x="702" y="1558"/>
                    <a:pt x="703" y="1558"/>
                  </a:cubicBezTo>
                  <a:cubicBezTo>
                    <a:pt x="707" y="1558"/>
                    <a:pt x="711" y="1559"/>
                    <a:pt x="711" y="1565"/>
                  </a:cubicBezTo>
                  <a:lnTo>
                    <a:pt x="723" y="1563"/>
                  </a:lnTo>
                  <a:cubicBezTo>
                    <a:pt x="722" y="1558"/>
                    <a:pt x="722" y="1548"/>
                    <a:pt x="716" y="1548"/>
                  </a:cubicBezTo>
                  <a:cubicBezTo>
                    <a:pt x="716" y="1548"/>
                    <a:pt x="716" y="1548"/>
                    <a:pt x="716" y="1548"/>
                  </a:cubicBezTo>
                  <a:cubicBezTo>
                    <a:pt x="710" y="1542"/>
                    <a:pt x="710" y="1541"/>
                    <a:pt x="714" y="1533"/>
                  </a:cubicBezTo>
                  <a:cubicBezTo>
                    <a:pt x="713" y="1527"/>
                    <a:pt x="713" y="1526"/>
                    <a:pt x="710" y="1526"/>
                  </a:cubicBezTo>
                  <a:cubicBezTo>
                    <a:pt x="709" y="1526"/>
                    <a:pt x="708" y="1526"/>
                    <a:pt x="707" y="1526"/>
                  </a:cubicBezTo>
                  <a:cubicBezTo>
                    <a:pt x="707" y="1526"/>
                    <a:pt x="707" y="1526"/>
                    <a:pt x="706" y="1526"/>
                  </a:cubicBezTo>
                  <a:cubicBezTo>
                    <a:pt x="701" y="1526"/>
                    <a:pt x="701" y="1516"/>
                    <a:pt x="700" y="1511"/>
                  </a:cubicBezTo>
                  <a:lnTo>
                    <a:pt x="719" y="1508"/>
                  </a:lnTo>
                  <a:lnTo>
                    <a:pt x="719" y="1508"/>
                  </a:lnTo>
                  <a:cubicBezTo>
                    <a:pt x="719" y="1508"/>
                    <a:pt x="719" y="1508"/>
                    <a:pt x="719" y="1508"/>
                  </a:cubicBezTo>
                  <a:cubicBezTo>
                    <a:pt x="711" y="1508"/>
                    <a:pt x="707" y="1485"/>
                    <a:pt x="706" y="1477"/>
                  </a:cubicBezTo>
                  <a:cubicBezTo>
                    <a:pt x="705" y="1466"/>
                    <a:pt x="710" y="1466"/>
                    <a:pt x="711" y="1459"/>
                  </a:cubicBezTo>
                  <a:cubicBezTo>
                    <a:pt x="713" y="1424"/>
                    <a:pt x="706" y="1389"/>
                    <a:pt x="702" y="1354"/>
                  </a:cubicBezTo>
                  <a:cubicBezTo>
                    <a:pt x="702" y="1354"/>
                    <a:pt x="707" y="1351"/>
                    <a:pt x="706" y="1345"/>
                  </a:cubicBezTo>
                  <a:lnTo>
                    <a:pt x="703" y="1328"/>
                  </a:lnTo>
                  <a:cubicBezTo>
                    <a:pt x="698" y="1310"/>
                    <a:pt x="695" y="1292"/>
                    <a:pt x="690" y="1273"/>
                  </a:cubicBezTo>
                  <a:cubicBezTo>
                    <a:pt x="685" y="1249"/>
                    <a:pt x="679" y="1223"/>
                    <a:pt x="671" y="1199"/>
                  </a:cubicBezTo>
                  <a:cubicBezTo>
                    <a:pt x="668" y="1190"/>
                    <a:pt x="665" y="1180"/>
                    <a:pt x="660" y="1176"/>
                  </a:cubicBezTo>
                  <a:cubicBezTo>
                    <a:pt x="655" y="1173"/>
                    <a:pt x="655" y="1164"/>
                    <a:pt x="655" y="1159"/>
                  </a:cubicBezTo>
                  <a:lnTo>
                    <a:pt x="655" y="1159"/>
                  </a:lnTo>
                  <a:cubicBezTo>
                    <a:pt x="655" y="1162"/>
                    <a:pt x="657" y="1164"/>
                    <a:pt x="658" y="1164"/>
                  </a:cubicBezTo>
                  <a:cubicBezTo>
                    <a:pt x="659" y="1164"/>
                    <a:pt x="660" y="1163"/>
                    <a:pt x="660" y="1161"/>
                  </a:cubicBezTo>
                  <a:cubicBezTo>
                    <a:pt x="659" y="1146"/>
                    <a:pt x="655" y="1131"/>
                    <a:pt x="653" y="1116"/>
                  </a:cubicBezTo>
                  <a:cubicBezTo>
                    <a:pt x="652" y="1110"/>
                    <a:pt x="650" y="1094"/>
                    <a:pt x="645" y="1090"/>
                  </a:cubicBezTo>
                  <a:cubicBezTo>
                    <a:pt x="645" y="1090"/>
                    <a:pt x="644" y="1090"/>
                    <a:pt x="644" y="1090"/>
                  </a:cubicBezTo>
                  <a:cubicBezTo>
                    <a:pt x="639" y="1090"/>
                    <a:pt x="630" y="1095"/>
                    <a:pt x="627" y="1095"/>
                  </a:cubicBezTo>
                  <a:cubicBezTo>
                    <a:pt x="625" y="1084"/>
                    <a:pt x="635" y="1080"/>
                    <a:pt x="642" y="1078"/>
                  </a:cubicBezTo>
                  <a:cubicBezTo>
                    <a:pt x="649" y="1075"/>
                    <a:pt x="644" y="1064"/>
                    <a:pt x="642" y="1052"/>
                  </a:cubicBezTo>
                  <a:cubicBezTo>
                    <a:pt x="640" y="1037"/>
                    <a:pt x="635" y="1020"/>
                    <a:pt x="635" y="1005"/>
                  </a:cubicBezTo>
                  <a:cubicBezTo>
                    <a:pt x="635" y="1003"/>
                    <a:pt x="638" y="998"/>
                    <a:pt x="637" y="998"/>
                  </a:cubicBezTo>
                  <a:cubicBezTo>
                    <a:pt x="635" y="990"/>
                    <a:pt x="630" y="986"/>
                    <a:pt x="626" y="981"/>
                  </a:cubicBezTo>
                  <a:cubicBezTo>
                    <a:pt x="617" y="969"/>
                    <a:pt x="624" y="950"/>
                    <a:pt x="623" y="936"/>
                  </a:cubicBezTo>
                  <a:cubicBezTo>
                    <a:pt x="621" y="921"/>
                    <a:pt x="614" y="919"/>
                    <a:pt x="605" y="914"/>
                  </a:cubicBezTo>
                  <a:cubicBezTo>
                    <a:pt x="589" y="903"/>
                    <a:pt x="610" y="903"/>
                    <a:pt x="614" y="901"/>
                  </a:cubicBezTo>
                  <a:cubicBezTo>
                    <a:pt x="621" y="897"/>
                    <a:pt x="602" y="884"/>
                    <a:pt x="600" y="882"/>
                  </a:cubicBezTo>
                  <a:cubicBezTo>
                    <a:pt x="592" y="872"/>
                    <a:pt x="605" y="866"/>
                    <a:pt x="606" y="856"/>
                  </a:cubicBezTo>
                  <a:cubicBezTo>
                    <a:pt x="607" y="845"/>
                    <a:pt x="602" y="832"/>
                    <a:pt x="599" y="821"/>
                  </a:cubicBezTo>
                  <a:cubicBezTo>
                    <a:pt x="596" y="815"/>
                    <a:pt x="581" y="778"/>
                    <a:pt x="592" y="776"/>
                  </a:cubicBezTo>
                  <a:cubicBezTo>
                    <a:pt x="592" y="767"/>
                    <a:pt x="587" y="757"/>
                    <a:pt x="583" y="750"/>
                  </a:cubicBezTo>
                  <a:cubicBezTo>
                    <a:pt x="570" y="720"/>
                    <a:pt x="564" y="688"/>
                    <a:pt x="552" y="657"/>
                  </a:cubicBezTo>
                  <a:cubicBezTo>
                    <a:pt x="548" y="647"/>
                    <a:pt x="542" y="637"/>
                    <a:pt x="534" y="637"/>
                  </a:cubicBezTo>
                  <a:cubicBezTo>
                    <a:pt x="534" y="637"/>
                    <a:pt x="533" y="637"/>
                    <a:pt x="532" y="637"/>
                  </a:cubicBezTo>
                  <a:lnTo>
                    <a:pt x="532" y="637"/>
                  </a:lnTo>
                  <a:cubicBezTo>
                    <a:pt x="537" y="636"/>
                    <a:pt x="545" y="636"/>
                    <a:pt x="546" y="628"/>
                  </a:cubicBezTo>
                  <a:cubicBezTo>
                    <a:pt x="548" y="622"/>
                    <a:pt x="543" y="620"/>
                    <a:pt x="542" y="614"/>
                  </a:cubicBezTo>
                  <a:cubicBezTo>
                    <a:pt x="542" y="611"/>
                    <a:pt x="541" y="606"/>
                    <a:pt x="541" y="603"/>
                  </a:cubicBezTo>
                  <a:cubicBezTo>
                    <a:pt x="541" y="586"/>
                    <a:pt x="536" y="572"/>
                    <a:pt x="532" y="557"/>
                  </a:cubicBezTo>
                  <a:cubicBezTo>
                    <a:pt x="525" y="551"/>
                    <a:pt x="518" y="522"/>
                    <a:pt x="517" y="522"/>
                  </a:cubicBezTo>
                  <a:cubicBezTo>
                    <a:pt x="514" y="521"/>
                    <a:pt x="512" y="521"/>
                    <a:pt x="510" y="521"/>
                  </a:cubicBezTo>
                  <a:cubicBezTo>
                    <a:pt x="504" y="521"/>
                    <a:pt x="497" y="523"/>
                    <a:pt x="491" y="523"/>
                  </a:cubicBezTo>
                  <a:cubicBezTo>
                    <a:pt x="488" y="523"/>
                    <a:pt x="485" y="523"/>
                    <a:pt x="483" y="522"/>
                  </a:cubicBezTo>
                  <a:cubicBezTo>
                    <a:pt x="480" y="521"/>
                    <a:pt x="484" y="503"/>
                    <a:pt x="492" y="503"/>
                  </a:cubicBezTo>
                  <a:cubicBezTo>
                    <a:pt x="494" y="503"/>
                    <a:pt x="496" y="504"/>
                    <a:pt x="497" y="505"/>
                  </a:cubicBezTo>
                  <a:cubicBezTo>
                    <a:pt x="501" y="508"/>
                    <a:pt x="503" y="509"/>
                    <a:pt x="505" y="509"/>
                  </a:cubicBezTo>
                  <a:cubicBezTo>
                    <a:pt x="510" y="509"/>
                    <a:pt x="510" y="501"/>
                    <a:pt x="507" y="490"/>
                  </a:cubicBezTo>
                  <a:cubicBezTo>
                    <a:pt x="505" y="484"/>
                    <a:pt x="504" y="473"/>
                    <a:pt x="498" y="469"/>
                  </a:cubicBezTo>
                  <a:cubicBezTo>
                    <a:pt x="494" y="467"/>
                    <a:pt x="492" y="469"/>
                    <a:pt x="491" y="461"/>
                  </a:cubicBezTo>
                  <a:cubicBezTo>
                    <a:pt x="491" y="455"/>
                    <a:pt x="497" y="426"/>
                    <a:pt x="503" y="426"/>
                  </a:cubicBezTo>
                  <a:cubicBezTo>
                    <a:pt x="503" y="426"/>
                    <a:pt x="503" y="426"/>
                    <a:pt x="504" y="426"/>
                  </a:cubicBezTo>
                  <a:cubicBezTo>
                    <a:pt x="495" y="423"/>
                    <a:pt x="493" y="419"/>
                    <a:pt x="489" y="406"/>
                  </a:cubicBezTo>
                  <a:cubicBezTo>
                    <a:pt x="485" y="394"/>
                    <a:pt x="482" y="385"/>
                    <a:pt x="475" y="375"/>
                  </a:cubicBezTo>
                  <a:cubicBezTo>
                    <a:pt x="473" y="373"/>
                    <a:pt x="463" y="365"/>
                    <a:pt x="464" y="363"/>
                  </a:cubicBezTo>
                  <a:cubicBezTo>
                    <a:pt x="465" y="359"/>
                    <a:pt x="470" y="354"/>
                    <a:pt x="470" y="350"/>
                  </a:cubicBezTo>
                  <a:cubicBezTo>
                    <a:pt x="468" y="342"/>
                    <a:pt x="461" y="337"/>
                    <a:pt x="459" y="329"/>
                  </a:cubicBezTo>
                  <a:lnTo>
                    <a:pt x="450" y="303"/>
                  </a:lnTo>
                  <a:cubicBezTo>
                    <a:pt x="454" y="291"/>
                    <a:pt x="446" y="290"/>
                    <a:pt x="439" y="290"/>
                  </a:cubicBezTo>
                  <a:cubicBezTo>
                    <a:pt x="438" y="290"/>
                    <a:pt x="437" y="290"/>
                    <a:pt x="435" y="290"/>
                  </a:cubicBezTo>
                  <a:cubicBezTo>
                    <a:pt x="429" y="290"/>
                    <a:pt x="427" y="285"/>
                    <a:pt x="425" y="278"/>
                  </a:cubicBezTo>
                  <a:cubicBezTo>
                    <a:pt x="436" y="275"/>
                    <a:pt x="441" y="275"/>
                    <a:pt x="436" y="259"/>
                  </a:cubicBezTo>
                  <a:cubicBezTo>
                    <a:pt x="428" y="230"/>
                    <a:pt x="416" y="201"/>
                    <a:pt x="403" y="173"/>
                  </a:cubicBezTo>
                  <a:cubicBezTo>
                    <a:pt x="402" y="172"/>
                    <a:pt x="390" y="148"/>
                    <a:pt x="387" y="148"/>
                  </a:cubicBezTo>
                  <a:cubicBezTo>
                    <a:pt x="386" y="148"/>
                    <a:pt x="386" y="148"/>
                    <a:pt x="386" y="149"/>
                  </a:cubicBezTo>
                  <a:cubicBezTo>
                    <a:pt x="385" y="151"/>
                    <a:pt x="384" y="152"/>
                    <a:pt x="383" y="152"/>
                  </a:cubicBezTo>
                  <a:cubicBezTo>
                    <a:pt x="379" y="152"/>
                    <a:pt x="374" y="141"/>
                    <a:pt x="372" y="137"/>
                  </a:cubicBezTo>
                  <a:cubicBezTo>
                    <a:pt x="370" y="130"/>
                    <a:pt x="376" y="131"/>
                    <a:pt x="376" y="125"/>
                  </a:cubicBezTo>
                  <a:cubicBezTo>
                    <a:pt x="375" y="121"/>
                    <a:pt x="373" y="117"/>
                    <a:pt x="370" y="113"/>
                  </a:cubicBezTo>
                  <a:cubicBezTo>
                    <a:pt x="366" y="105"/>
                    <a:pt x="355" y="84"/>
                    <a:pt x="346" y="82"/>
                  </a:cubicBezTo>
                  <a:cubicBezTo>
                    <a:pt x="339" y="81"/>
                    <a:pt x="338" y="73"/>
                    <a:pt x="330" y="67"/>
                  </a:cubicBezTo>
                  <a:cubicBezTo>
                    <a:pt x="325" y="63"/>
                    <a:pt x="315" y="64"/>
                    <a:pt x="313" y="62"/>
                  </a:cubicBezTo>
                  <a:cubicBezTo>
                    <a:pt x="311" y="60"/>
                    <a:pt x="314" y="54"/>
                    <a:pt x="312" y="51"/>
                  </a:cubicBezTo>
                  <a:cubicBezTo>
                    <a:pt x="310" y="41"/>
                    <a:pt x="302" y="33"/>
                    <a:pt x="293" y="27"/>
                  </a:cubicBezTo>
                  <a:cubicBezTo>
                    <a:pt x="279" y="17"/>
                    <a:pt x="262" y="7"/>
                    <a:pt x="244" y="7"/>
                  </a:cubicBezTo>
                  <a:cubicBezTo>
                    <a:pt x="243" y="6"/>
                    <a:pt x="242" y="6"/>
                    <a:pt x="241" y="6"/>
                  </a:cubicBezTo>
                  <a:cubicBezTo>
                    <a:pt x="234" y="6"/>
                    <a:pt x="231" y="10"/>
                    <a:pt x="231" y="15"/>
                  </a:cubicBezTo>
                  <a:cubicBezTo>
                    <a:pt x="229" y="16"/>
                    <a:pt x="228" y="18"/>
                    <a:pt x="228" y="19"/>
                  </a:cubicBezTo>
                  <a:lnTo>
                    <a:pt x="228" y="19"/>
                  </a:lnTo>
                  <a:cubicBezTo>
                    <a:pt x="228" y="10"/>
                    <a:pt x="225" y="1"/>
                    <a:pt x="216" y="1"/>
                  </a:cubicBezTo>
                  <a:cubicBezTo>
                    <a:pt x="215" y="1"/>
                    <a:pt x="214" y="1"/>
                    <a:pt x="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7"/>
            <p:cNvSpPr/>
            <p:nvPr/>
          </p:nvSpPr>
          <p:spPr>
            <a:xfrm>
              <a:off x="8310482" y="3945019"/>
              <a:ext cx="136" cy="8589"/>
            </a:xfrm>
            <a:custGeom>
              <a:avLst/>
              <a:gdLst/>
              <a:ahLst/>
              <a:cxnLst/>
              <a:rect l="l" t="t" r="r" b="b"/>
              <a:pathLst>
                <a:path w="1" h="63" extrusionOk="0">
                  <a:moveTo>
                    <a:pt x="1" y="1"/>
                  </a:moveTo>
                  <a:cubicBezTo>
                    <a:pt x="0" y="5"/>
                    <a:pt x="0" y="6"/>
                    <a:pt x="0" y="6"/>
                  </a:cubicBezTo>
                  <a:cubicBezTo>
                    <a:pt x="0" y="6"/>
                    <a:pt x="0" y="6"/>
                    <a:pt x="0" y="6"/>
                  </a:cubicBezTo>
                  <a:cubicBezTo>
                    <a:pt x="0" y="6"/>
                    <a:pt x="0" y="6"/>
                    <a:pt x="0" y="6"/>
                  </a:cubicBezTo>
                  <a:lnTo>
                    <a:pt x="0" y="48"/>
                  </a:lnTo>
                  <a:lnTo>
                    <a:pt x="0" y="63"/>
                  </a:lnTo>
                  <a:cubicBezTo>
                    <a:pt x="0" y="62"/>
                    <a:pt x="0" y="58"/>
                    <a:pt x="1" y="50"/>
                  </a:cubicBezTo>
                  <a:lnTo>
                    <a:pt x="1" y="25"/>
                  </a:lnTo>
                  <a:cubicBezTo>
                    <a:pt x="1" y="24"/>
                    <a:pt x="1" y="6"/>
                    <a:pt x="1" y="1"/>
                  </a:cubicBezTo>
                  <a:close/>
                </a:path>
              </a:pathLst>
            </a:custGeom>
            <a:solidFill>
              <a:srgbClr val="ED89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7"/>
            <p:cNvSpPr/>
            <p:nvPr/>
          </p:nvSpPr>
          <p:spPr>
            <a:xfrm>
              <a:off x="8160791" y="3320207"/>
              <a:ext cx="175457" cy="657804"/>
            </a:xfrm>
            <a:custGeom>
              <a:avLst/>
              <a:gdLst/>
              <a:ahLst/>
              <a:cxnLst/>
              <a:rect l="l" t="t" r="r" b="b"/>
              <a:pathLst>
                <a:path w="1287" h="4825" extrusionOk="0">
                  <a:moveTo>
                    <a:pt x="209" y="196"/>
                  </a:moveTo>
                  <a:cubicBezTo>
                    <a:pt x="206" y="196"/>
                    <a:pt x="204" y="197"/>
                    <a:pt x="201" y="201"/>
                  </a:cubicBezTo>
                  <a:cubicBezTo>
                    <a:pt x="198" y="208"/>
                    <a:pt x="201" y="212"/>
                    <a:pt x="205" y="212"/>
                  </a:cubicBezTo>
                  <a:cubicBezTo>
                    <a:pt x="207" y="212"/>
                    <a:pt x="209" y="211"/>
                    <a:pt x="211" y="208"/>
                  </a:cubicBezTo>
                  <a:cubicBezTo>
                    <a:pt x="215" y="201"/>
                    <a:pt x="213" y="196"/>
                    <a:pt x="209" y="196"/>
                  </a:cubicBezTo>
                  <a:close/>
                  <a:moveTo>
                    <a:pt x="186" y="243"/>
                  </a:moveTo>
                  <a:cubicBezTo>
                    <a:pt x="180" y="254"/>
                    <a:pt x="180" y="259"/>
                    <a:pt x="184" y="259"/>
                  </a:cubicBezTo>
                  <a:cubicBezTo>
                    <a:pt x="186" y="259"/>
                    <a:pt x="188" y="258"/>
                    <a:pt x="192" y="256"/>
                  </a:cubicBezTo>
                  <a:cubicBezTo>
                    <a:pt x="191" y="249"/>
                    <a:pt x="192" y="243"/>
                    <a:pt x="186" y="243"/>
                  </a:cubicBezTo>
                  <a:close/>
                  <a:moveTo>
                    <a:pt x="135" y="319"/>
                  </a:moveTo>
                  <a:cubicBezTo>
                    <a:pt x="136" y="319"/>
                    <a:pt x="136" y="319"/>
                    <a:pt x="137" y="319"/>
                  </a:cubicBezTo>
                  <a:lnTo>
                    <a:pt x="134" y="328"/>
                  </a:lnTo>
                  <a:lnTo>
                    <a:pt x="126" y="335"/>
                  </a:lnTo>
                  <a:cubicBezTo>
                    <a:pt x="129" y="327"/>
                    <a:pt x="130" y="319"/>
                    <a:pt x="135" y="319"/>
                  </a:cubicBezTo>
                  <a:close/>
                  <a:moveTo>
                    <a:pt x="778" y="372"/>
                  </a:moveTo>
                  <a:cubicBezTo>
                    <a:pt x="778" y="372"/>
                    <a:pt x="778" y="372"/>
                    <a:pt x="778" y="373"/>
                  </a:cubicBezTo>
                  <a:cubicBezTo>
                    <a:pt x="775" y="380"/>
                    <a:pt x="779" y="387"/>
                    <a:pt x="782" y="394"/>
                  </a:cubicBezTo>
                  <a:cubicBezTo>
                    <a:pt x="786" y="394"/>
                    <a:pt x="787" y="392"/>
                    <a:pt x="785" y="385"/>
                  </a:cubicBezTo>
                  <a:cubicBezTo>
                    <a:pt x="785" y="384"/>
                    <a:pt x="780" y="372"/>
                    <a:pt x="778" y="372"/>
                  </a:cubicBezTo>
                  <a:close/>
                  <a:moveTo>
                    <a:pt x="117" y="466"/>
                  </a:moveTo>
                  <a:lnTo>
                    <a:pt x="117" y="466"/>
                  </a:lnTo>
                  <a:cubicBezTo>
                    <a:pt x="117" y="466"/>
                    <a:pt x="117" y="466"/>
                    <a:pt x="117" y="466"/>
                  </a:cubicBezTo>
                  <a:lnTo>
                    <a:pt x="117" y="466"/>
                  </a:lnTo>
                  <a:cubicBezTo>
                    <a:pt x="117" y="466"/>
                    <a:pt x="117" y="466"/>
                    <a:pt x="117" y="466"/>
                  </a:cubicBezTo>
                  <a:close/>
                  <a:moveTo>
                    <a:pt x="883" y="539"/>
                  </a:moveTo>
                  <a:lnTo>
                    <a:pt x="891" y="565"/>
                  </a:lnTo>
                  <a:cubicBezTo>
                    <a:pt x="890" y="565"/>
                    <a:pt x="889" y="565"/>
                    <a:pt x="888" y="565"/>
                  </a:cubicBezTo>
                  <a:cubicBezTo>
                    <a:pt x="886" y="565"/>
                    <a:pt x="885" y="563"/>
                    <a:pt x="883" y="558"/>
                  </a:cubicBezTo>
                  <a:cubicBezTo>
                    <a:pt x="881" y="552"/>
                    <a:pt x="877" y="541"/>
                    <a:pt x="883" y="539"/>
                  </a:cubicBezTo>
                  <a:close/>
                  <a:moveTo>
                    <a:pt x="917" y="679"/>
                  </a:moveTo>
                  <a:cubicBezTo>
                    <a:pt x="917" y="679"/>
                    <a:pt x="916" y="679"/>
                    <a:pt x="916" y="679"/>
                  </a:cubicBezTo>
                  <a:cubicBezTo>
                    <a:pt x="916" y="679"/>
                    <a:pt x="917" y="679"/>
                    <a:pt x="917" y="679"/>
                  </a:cubicBezTo>
                  <a:close/>
                  <a:moveTo>
                    <a:pt x="78" y="819"/>
                  </a:moveTo>
                  <a:cubicBezTo>
                    <a:pt x="78" y="819"/>
                    <a:pt x="77" y="819"/>
                    <a:pt x="77" y="819"/>
                  </a:cubicBezTo>
                  <a:lnTo>
                    <a:pt x="77" y="819"/>
                  </a:lnTo>
                  <a:cubicBezTo>
                    <a:pt x="78" y="819"/>
                    <a:pt x="78" y="819"/>
                    <a:pt x="78" y="819"/>
                  </a:cubicBezTo>
                  <a:cubicBezTo>
                    <a:pt x="78" y="819"/>
                    <a:pt x="78" y="819"/>
                    <a:pt x="78" y="819"/>
                  </a:cubicBezTo>
                  <a:close/>
                  <a:moveTo>
                    <a:pt x="982" y="875"/>
                  </a:moveTo>
                  <a:cubicBezTo>
                    <a:pt x="982" y="875"/>
                    <a:pt x="984" y="875"/>
                    <a:pt x="985" y="877"/>
                  </a:cubicBezTo>
                  <a:cubicBezTo>
                    <a:pt x="989" y="883"/>
                    <a:pt x="992" y="886"/>
                    <a:pt x="997" y="890"/>
                  </a:cubicBezTo>
                  <a:cubicBezTo>
                    <a:pt x="995" y="891"/>
                    <a:pt x="993" y="891"/>
                    <a:pt x="991" y="891"/>
                  </a:cubicBezTo>
                  <a:cubicBezTo>
                    <a:pt x="988" y="891"/>
                    <a:pt x="985" y="890"/>
                    <a:pt x="984" y="884"/>
                  </a:cubicBezTo>
                  <a:cubicBezTo>
                    <a:pt x="983" y="884"/>
                    <a:pt x="983" y="884"/>
                    <a:pt x="983" y="883"/>
                  </a:cubicBezTo>
                  <a:lnTo>
                    <a:pt x="983" y="883"/>
                  </a:lnTo>
                  <a:cubicBezTo>
                    <a:pt x="979" y="880"/>
                    <a:pt x="979" y="875"/>
                    <a:pt x="982" y="875"/>
                  </a:cubicBezTo>
                  <a:close/>
                  <a:moveTo>
                    <a:pt x="979" y="913"/>
                  </a:moveTo>
                  <a:cubicBezTo>
                    <a:pt x="979" y="913"/>
                    <a:pt x="979" y="913"/>
                    <a:pt x="978" y="913"/>
                  </a:cubicBezTo>
                  <a:cubicBezTo>
                    <a:pt x="979" y="913"/>
                    <a:pt x="979" y="913"/>
                    <a:pt x="979" y="913"/>
                  </a:cubicBezTo>
                  <a:close/>
                  <a:moveTo>
                    <a:pt x="1050" y="1119"/>
                  </a:moveTo>
                  <a:cubicBezTo>
                    <a:pt x="1051" y="1119"/>
                    <a:pt x="1053" y="1121"/>
                    <a:pt x="1054" y="1127"/>
                  </a:cubicBezTo>
                  <a:cubicBezTo>
                    <a:pt x="1056" y="1134"/>
                    <a:pt x="1053" y="1137"/>
                    <a:pt x="1050" y="1137"/>
                  </a:cubicBezTo>
                  <a:cubicBezTo>
                    <a:pt x="1048" y="1137"/>
                    <a:pt x="1044" y="1134"/>
                    <a:pt x="1043" y="1129"/>
                  </a:cubicBezTo>
                  <a:cubicBezTo>
                    <a:pt x="1045" y="1125"/>
                    <a:pt x="1047" y="1119"/>
                    <a:pt x="1050" y="1119"/>
                  </a:cubicBezTo>
                  <a:close/>
                  <a:moveTo>
                    <a:pt x="1100" y="1228"/>
                  </a:moveTo>
                  <a:cubicBezTo>
                    <a:pt x="1100" y="1228"/>
                    <a:pt x="1100" y="1228"/>
                    <a:pt x="1100" y="1228"/>
                  </a:cubicBezTo>
                  <a:lnTo>
                    <a:pt x="1100" y="1228"/>
                  </a:lnTo>
                  <a:lnTo>
                    <a:pt x="1100" y="1228"/>
                  </a:lnTo>
                  <a:close/>
                  <a:moveTo>
                    <a:pt x="8" y="1349"/>
                  </a:moveTo>
                  <a:cubicBezTo>
                    <a:pt x="8" y="1349"/>
                    <a:pt x="8" y="1349"/>
                    <a:pt x="8" y="1349"/>
                  </a:cubicBezTo>
                  <a:lnTo>
                    <a:pt x="8" y="1349"/>
                  </a:lnTo>
                  <a:cubicBezTo>
                    <a:pt x="8" y="1349"/>
                    <a:pt x="8" y="1349"/>
                    <a:pt x="8" y="1349"/>
                  </a:cubicBezTo>
                  <a:close/>
                  <a:moveTo>
                    <a:pt x="9" y="1598"/>
                  </a:moveTo>
                  <a:lnTo>
                    <a:pt x="9" y="1607"/>
                  </a:lnTo>
                  <a:lnTo>
                    <a:pt x="15" y="1616"/>
                  </a:lnTo>
                  <a:cubicBezTo>
                    <a:pt x="22" y="1605"/>
                    <a:pt x="21" y="1598"/>
                    <a:pt x="9" y="1598"/>
                  </a:cubicBezTo>
                  <a:close/>
                  <a:moveTo>
                    <a:pt x="65" y="1006"/>
                  </a:moveTo>
                  <a:cubicBezTo>
                    <a:pt x="53" y="1006"/>
                    <a:pt x="35" y="1033"/>
                    <a:pt x="28" y="1044"/>
                  </a:cubicBezTo>
                  <a:cubicBezTo>
                    <a:pt x="27" y="1045"/>
                    <a:pt x="13" y="1066"/>
                    <a:pt x="18" y="1066"/>
                  </a:cubicBezTo>
                  <a:cubicBezTo>
                    <a:pt x="21" y="1074"/>
                    <a:pt x="22" y="1077"/>
                    <a:pt x="19" y="1086"/>
                  </a:cubicBezTo>
                  <a:cubicBezTo>
                    <a:pt x="15" y="1097"/>
                    <a:pt x="7" y="1112"/>
                    <a:pt x="12" y="1124"/>
                  </a:cubicBezTo>
                  <a:cubicBezTo>
                    <a:pt x="16" y="1136"/>
                    <a:pt x="21" y="1137"/>
                    <a:pt x="14" y="1147"/>
                  </a:cubicBezTo>
                  <a:cubicBezTo>
                    <a:pt x="12" y="1163"/>
                    <a:pt x="27" y="1192"/>
                    <a:pt x="10" y="1192"/>
                  </a:cubicBezTo>
                  <a:cubicBezTo>
                    <a:pt x="10" y="1192"/>
                    <a:pt x="9" y="1192"/>
                    <a:pt x="9" y="1192"/>
                  </a:cubicBezTo>
                  <a:lnTo>
                    <a:pt x="9" y="1192"/>
                  </a:lnTo>
                  <a:cubicBezTo>
                    <a:pt x="24" y="1193"/>
                    <a:pt x="14" y="1227"/>
                    <a:pt x="15" y="1239"/>
                  </a:cubicBezTo>
                  <a:cubicBezTo>
                    <a:pt x="17" y="1253"/>
                    <a:pt x="22" y="1241"/>
                    <a:pt x="27" y="1251"/>
                  </a:cubicBezTo>
                  <a:cubicBezTo>
                    <a:pt x="31" y="1259"/>
                    <a:pt x="20" y="1265"/>
                    <a:pt x="17" y="1265"/>
                  </a:cubicBezTo>
                  <a:cubicBezTo>
                    <a:pt x="17" y="1265"/>
                    <a:pt x="16" y="1265"/>
                    <a:pt x="16" y="1265"/>
                  </a:cubicBezTo>
                  <a:cubicBezTo>
                    <a:pt x="0" y="1265"/>
                    <a:pt x="14" y="1285"/>
                    <a:pt x="14" y="1299"/>
                  </a:cubicBezTo>
                  <a:cubicBezTo>
                    <a:pt x="15" y="1305"/>
                    <a:pt x="10" y="1349"/>
                    <a:pt x="9" y="1349"/>
                  </a:cubicBezTo>
                  <a:cubicBezTo>
                    <a:pt x="9" y="1349"/>
                    <a:pt x="8" y="1349"/>
                    <a:pt x="8" y="1349"/>
                  </a:cubicBezTo>
                  <a:lnTo>
                    <a:pt x="8" y="1349"/>
                  </a:lnTo>
                  <a:cubicBezTo>
                    <a:pt x="9" y="1349"/>
                    <a:pt x="9" y="1350"/>
                    <a:pt x="9" y="1350"/>
                  </a:cubicBezTo>
                  <a:cubicBezTo>
                    <a:pt x="10" y="1350"/>
                    <a:pt x="10" y="1345"/>
                    <a:pt x="11" y="1345"/>
                  </a:cubicBezTo>
                  <a:cubicBezTo>
                    <a:pt x="12" y="1345"/>
                    <a:pt x="13" y="1346"/>
                    <a:pt x="14" y="1347"/>
                  </a:cubicBezTo>
                  <a:cubicBezTo>
                    <a:pt x="16" y="1351"/>
                    <a:pt x="16" y="1359"/>
                    <a:pt x="16" y="1364"/>
                  </a:cubicBezTo>
                  <a:cubicBezTo>
                    <a:pt x="16" y="1371"/>
                    <a:pt x="16" y="1385"/>
                    <a:pt x="13" y="1390"/>
                  </a:cubicBezTo>
                  <a:cubicBezTo>
                    <a:pt x="8" y="1395"/>
                    <a:pt x="4" y="1394"/>
                    <a:pt x="7" y="1406"/>
                  </a:cubicBezTo>
                  <a:cubicBezTo>
                    <a:pt x="10" y="1414"/>
                    <a:pt x="17" y="1415"/>
                    <a:pt x="20" y="1421"/>
                  </a:cubicBezTo>
                  <a:cubicBezTo>
                    <a:pt x="23" y="1432"/>
                    <a:pt x="14" y="1449"/>
                    <a:pt x="11" y="1458"/>
                  </a:cubicBezTo>
                  <a:cubicBezTo>
                    <a:pt x="8" y="1469"/>
                    <a:pt x="7" y="1481"/>
                    <a:pt x="8" y="1494"/>
                  </a:cubicBezTo>
                  <a:cubicBezTo>
                    <a:pt x="9" y="1506"/>
                    <a:pt x="12" y="1518"/>
                    <a:pt x="15" y="1529"/>
                  </a:cubicBezTo>
                  <a:cubicBezTo>
                    <a:pt x="17" y="1534"/>
                    <a:pt x="27" y="1544"/>
                    <a:pt x="27" y="1550"/>
                  </a:cubicBezTo>
                  <a:cubicBezTo>
                    <a:pt x="27" y="1549"/>
                    <a:pt x="19" y="1545"/>
                    <a:pt x="16" y="1545"/>
                  </a:cubicBezTo>
                  <a:cubicBezTo>
                    <a:pt x="15" y="1545"/>
                    <a:pt x="15" y="1545"/>
                    <a:pt x="14" y="1545"/>
                  </a:cubicBezTo>
                  <a:cubicBezTo>
                    <a:pt x="11" y="1548"/>
                    <a:pt x="14" y="1570"/>
                    <a:pt x="14" y="1575"/>
                  </a:cubicBezTo>
                  <a:cubicBezTo>
                    <a:pt x="16" y="1583"/>
                    <a:pt x="22" y="1578"/>
                    <a:pt x="23" y="1589"/>
                  </a:cubicBezTo>
                  <a:cubicBezTo>
                    <a:pt x="24" y="1597"/>
                    <a:pt x="24" y="1606"/>
                    <a:pt x="22" y="1614"/>
                  </a:cubicBezTo>
                  <a:cubicBezTo>
                    <a:pt x="19" y="1637"/>
                    <a:pt x="8" y="1637"/>
                    <a:pt x="17" y="1661"/>
                  </a:cubicBezTo>
                  <a:cubicBezTo>
                    <a:pt x="23" y="1671"/>
                    <a:pt x="23" y="1681"/>
                    <a:pt x="23" y="1695"/>
                  </a:cubicBezTo>
                  <a:cubicBezTo>
                    <a:pt x="24" y="1701"/>
                    <a:pt x="35" y="1702"/>
                    <a:pt x="35" y="1715"/>
                  </a:cubicBezTo>
                  <a:cubicBezTo>
                    <a:pt x="35" y="1715"/>
                    <a:pt x="35" y="1715"/>
                    <a:pt x="35" y="1715"/>
                  </a:cubicBezTo>
                  <a:cubicBezTo>
                    <a:pt x="33" y="1715"/>
                    <a:pt x="29" y="1713"/>
                    <a:pt x="26" y="1713"/>
                  </a:cubicBezTo>
                  <a:cubicBezTo>
                    <a:pt x="22" y="1713"/>
                    <a:pt x="20" y="1715"/>
                    <a:pt x="22" y="1722"/>
                  </a:cubicBezTo>
                  <a:cubicBezTo>
                    <a:pt x="25" y="1730"/>
                    <a:pt x="32" y="1736"/>
                    <a:pt x="36" y="1742"/>
                  </a:cubicBezTo>
                  <a:cubicBezTo>
                    <a:pt x="34" y="1739"/>
                    <a:pt x="33" y="1738"/>
                    <a:pt x="32" y="1738"/>
                  </a:cubicBezTo>
                  <a:lnTo>
                    <a:pt x="32" y="1738"/>
                  </a:lnTo>
                  <a:cubicBezTo>
                    <a:pt x="27" y="1738"/>
                    <a:pt x="33" y="1766"/>
                    <a:pt x="33" y="1771"/>
                  </a:cubicBezTo>
                  <a:cubicBezTo>
                    <a:pt x="31" y="1784"/>
                    <a:pt x="22" y="1772"/>
                    <a:pt x="23" y="1787"/>
                  </a:cubicBezTo>
                  <a:cubicBezTo>
                    <a:pt x="24" y="1794"/>
                    <a:pt x="30" y="1797"/>
                    <a:pt x="36" y="1797"/>
                  </a:cubicBezTo>
                  <a:cubicBezTo>
                    <a:pt x="44" y="1797"/>
                    <a:pt x="52" y="1793"/>
                    <a:pt x="51" y="1783"/>
                  </a:cubicBezTo>
                  <a:lnTo>
                    <a:pt x="51" y="1783"/>
                  </a:lnTo>
                  <a:lnTo>
                    <a:pt x="52" y="1795"/>
                  </a:lnTo>
                  <a:cubicBezTo>
                    <a:pt x="53" y="1804"/>
                    <a:pt x="58" y="1813"/>
                    <a:pt x="62" y="1813"/>
                  </a:cubicBezTo>
                  <a:cubicBezTo>
                    <a:pt x="64" y="1813"/>
                    <a:pt x="66" y="1811"/>
                    <a:pt x="66" y="1805"/>
                  </a:cubicBezTo>
                  <a:cubicBezTo>
                    <a:pt x="66" y="1791"/>
                    <a:pt x="64" y="1778"/>
                    <a:pt x="62" y="1765"/>
                  </a:cubicBezTo>
                  <a:cubicBezTo>
                    <a:pt x="59" y="1751"/>
                    <a:pt x="57" y="1747"/>
                    <a:pt x="50" y="1740"/>
                  </a:cubicBezTo>
                  <a:cubicBezTo>
                    <a:pt x="42" y="1732"/>
                    <a:pt x="52" y="1715"/>
                    <a:pt x="37" y="1715"/>
                  </a:cubicBezTo>
                  <a:cubicBezTo>
                    <a:pt x="50" y="1715"/>
                    <a:pt x="50" y="1678"/>
                    <a:pt x="52" y="1663"/>
                  </a:cubicBezTo>
                  <a:cubicBezTo>
                    <a:pt x="52" y="1658"/>
                    <a:pt x="53" y="1647"/>
                    <a:pt x="56" y="1642"/>
                  </a:cubicBezTo>
                  <a:cubicBezTo>
                    <a:pt x="62" y="1642"/>
                    <a:pt x="67" y="1633"/>
                    <a:pt x="66" y="1624"/>
                  </a:cubicBezTo>
                  <a:lnTo>
                    <a:pt x="66" y="1624"/>
                  </a:lnTo>
                  <a:lnTo>
                    <a:pt x="55" y="1625"/>
                  </a:lnTo>
                  <a:cubicBezTo>
                    <a:pt x="55" y="1611"/>
                    <a:pt x="63" y="1609"/>
                    <a:pt x="60" y="1595"/>
                  </a:cubicBezTo>
                  <a:cubicBezTo>
                    <a:pt x="58" y="1584"/>
                    <a:pt x="53" y="1570"/>
                    <a:pt x="46" y="1564"/>
                  </a:cubicBezTo>
                  <a:cubicBezTo>
                    <a:pt x="43" y="1561"/>
                    <a:pt x="42" y="1564"/>
                    <a:pt x="42" y="1558"/>
                  </a:cubicBezTo>
                  <a:cubicBezTo>
                    <a:pt x="42" y="1551"/>
                    <a:pt x="42" y="1545"/>
                    <a:pt x="44" y="1539"/>
                  </a:cubicBezTo>
                  <a:cubicBezTo>
                    <a:pt x="49" y="1528"/>
                    <a:pt x="54" y="1515"/>
                    <a:pt x="49" y="1503"/>
                  </a:cubicBezTo>
                  <a:cubicBezTo>
                    <a:pt x="42" y="1492"/>
                    <a:pt x="39" y="1474"/>
                    <a:pt x="41" y="1460"/>
                  </a:cubicBezTo>
                  <a:cubicBezTo>
                    <a:pt x="42" y="1454"/>
                    <a:pt x="54" y="1447"/>
                    <a:pt x="51" y="1440"/>
                  </a:cubicBezTo>
                  <a:cubicBezTo>
                    <a:pt x="49" y="1437"/>
                    <a:pt x="47" y="1435"/>
                    <a:pt x="45" y="1435"/>
                  </a:cubicBezTo>
                  <a:cubicBezTo>
                    <a:pt x="41" y="1435"/>
                    <a:pt x="38" y="1439"/>
                    <a:pt x="36" y="1439"/>
                  </a:cubicBezTo>
                  <a:cubicBezTo>
                    <a:pt x="34" y="1439"/>
                    <a:pt x="32" y="1436"/>
                    <a:pt x="33" y="1427"/>
                  </a:cubicBezTo>
                  <a:cubicBezTo>
                    <a:pt x="33" y="1420"/>
                    <a:pt x="35" y="1419"/>
                    <a:pt x="38" y="1419"/>
                  </a:cubicBezTo>
                  <a:cubicBezTo>
                    <a:pt x="41" y="1419"/>
                    <a:pt x="45" y="1421"/>
                    <a:pt x="48" y="1421"/>
                  </a:cubicBezTo>
                  <a:cubicBezTo>
                    <a:pt x="52" y="1421"/>
                    <a:pt x="55" y="1418"/>
                    <a:pt x="55" y="1409"/>
                  </a:cubicBezTo>
                  <a:cubicBezTo>
                    <a:pt x="56" y="1395"/>
                    <a:pt x="46" y="1406"/>
                    <a:pt x="44" y="1397"/>
                  </a:cubicBezTo>
                  <a:cubicBezTo>
                    <a:pt x="41" y="1383"/>
                    <a:pt x="44" y="1362"/>
                    <a:pt x="45" y="1347"/>
                  </a:cubicBezTo>
                  <a:cubicBezTo>
                    <a:pt x="49" y="1315"/>
                    <a:pt x="58" y="1275"/>
                    <a:pt x="55" y="1241"/>
                  </a:cubicBezTo>
                  <a:cubicBezTo>
                    <a:pt x="54" y="1231"/>
                    <a:pt x="49" y="1229"/>
                    <a:pt x="44" y="1222"/>
                  </a:cubicBezTo>
                  <a:cubicBezTo>
                    <a:pt x="40" y="1213"/>
                    <a:pt x="41" y="1212"/>
                    <a:pt x="43" y="1212"/>
                  </a:cubicBezTo>
                  <a:cubicBezTo>
                    <a:pt x="44" y="1212"/>
                    <a:pt x="46" y="1212"/>
                    <a:pt x="48" y="1212"/>
                  </a:cubicBezTo>
                  <a:cubicBezTo>
                    <a:pt x="49" y="1212"/>
                    <a:pt x="50" y="1212"/>
                    <a:pt x="50" y="1211"/>
                  </a:cubicBezTo>
                  <a:cubicBezTo>
                    <a:pt x="55" y="1205"/>
                    <a:pt x="49" y="1182"/>
                    <a:pt x="46" y="1176"/>
                  </a:cubicBezTo>
                  <a:cubicBezTo>
                    <a:pt x="34" y="1165"/>
                    <a:pt x="39" y="1165"/>
                    <a:pt x="49" y="1158"/>
                  </a:cubicBezTo>
                  <a:cubicBezTo>
                    <a:pt x="50" y="1157"/>
                    <a:pt x="33" y="1146"/>
                    <a:pt x="29" y="1146"/>
                  </a:cubicBezTo>
                  <a:cubicBezTo>
                    <a:pt x="29" y="1146"/>
                    <a:pt x="28" y="1146"/>
                    <a:pt x="28" y="1146"/>
                  </a:cubicBezTo>
                  <a:lnTo>
                    <a:pt x="28" y="1146"/>
                  </a:lnTo>
                  <a:cubicBezTo>
                    <a:pt x="28" y="1140"/>
                    <a:pt x="41" y="1140"/>
                    <a:pt x="43" y="1138"/>
                  </a:cubicBezTo>
                  <a:cubicBezTo>
                    <a:pt x="49" y="1134"/>
                    <a:pt x="45" y="1119"/>
                    <a:pt x="43" y="1113"/>
                  </a:cubicBezTo>
                  <a:cubicBezTo>
                    <a:pt x="42" y="1106"/>
                    <a:pt x="37" y="1074"/>
                    <a:pt x="45" y="1074"/>
                  </a:cubicBezTo>
                  <a:cubicBezTo>
                    <a:pt x="46" y="1074"/>
                    <a:pt x="47" y="1075"/>
                    <a:pt x="49" y="1075"/>
                  </a:cubicBezTo>
                  <a:cubicBezTo>
                    <a:pt x="50" y="1077"/>
                    <a:pt x="52" y="1077"/>
                    <a:pt x="53" y="1077"/>
                  </a:cubicBezTo>
                  <a:cubicBezTo>
                    <a:pt x="60" y="1077"/>
                    <a:pt x="48" y="1047"/>
                    <a:pt x="47" y="1040"/>
                  </a:cubicBezTo>
                  <a:cubicBezTo>
                    <a:pt x="46" y="1019"/>
                    <a:pt x="76" y="1026"/>
                    <a:pt x="66" y="1007"/>
                  </a:cubicBezTo>
                  <a:cubicBezTo>
                    <a:pt x="66" y="1006"/>
                    <a:pt x="66" y="1006"/>
                    <a:pt x="65" y="1006"/>
                  </a:cubicBezTo>
                  <a:close/>
                  <a:moveTo>
                    <a:pt x="1199" y="1880"/>
                  </a:moveTo>
                  <a:cubicBezTo>
                    <a:pt x="1199" y="1880"/>
                    <a:pt x="1199" y="1880"/>
                    <a:pt x="1199" y="1880"/>
                  </a:cubicBezTo>
                  <a:lnTo>
                    <a:pt x="1199" y="1880"/>
                  </a:lnTo>
                  <a:cubicBezTo>
                    <a:pt x="1199" y="1880"/>
                    <a:pt x="1199" y="1880"/>
                    <a:pt x="1199" y="1880"/>
                  </a:cubicBezTo>
                  <a:cubicBezTo>
                    <a:pt x="1199" y="1880"/>
                    <a:pt x="1199" y="1880"/>
                    <a:pt x="1199" y="1880"/>
                  </a:cubicBezTo>
                  <a:close/>
                  <a:moveTo>
                    <a:pt x="60" y="1920"/>
                  </a:moveTo>
                  <a:cubicBezTo>
                    <a:pt x="63" y="1920"/>
                    <a:pt x="66" y="1924"/>
                    <a:pt x="67" y="1929"/>
                  </a:cubicBezTo>
                  <a:cubicBezTo>
                    <a:pt x="65" y="1933"/>
                    <a:pt x="62" y="1938"/>
                    <a:pt x="60" y="1938"/>
                  </a:cubicBezTo>
                  <a:cubicBezTo>
                    <a:pt x="58" y="1938"/>
                    <a:pt x="57" y="1936"/>
                    <a:pt x="56" y="1930"/>
                  </a:cubicBezTo>
                  <a:cubicBezTo>
                    <a:pt x="55" y="1923"/>
                    <a:pt x="58" y="1920"/>
                    <a:pt x="60" y="1920"/>
                  </a:cubicBezTo>
                  <a:close/>
                  <a:moveTo>
                    <a:pt x="109" y="2233"/>
                  </a:moveTo>
                  <a:cubicBezTo>
                    <a:pt x="114" y="2233"/>
                    <a:pt x="117" y="2237"/>
                    <a:pt x="115" y="2249"/>
                  </a:cubicBezTo>
                  <a:cubicBezTo>
                    <a:pt x="112" y="2254"/>
                    <a:pt x="109" y="2259"/>
                    <a:pt x="104" y="2259"/>
                  </a:cubicBezTo>
                  <a:cubicBezTo>
                    <a:pt x="104" y="2259"/>
                    <a:pt x="104" y="2260"/>
                    <a:pt x="104" y="2260"/>
                  </a:cubicBezTo>
                  <a:cubicBezTo>
                    <a:pt x="98" y="2260"/>
                    <a:pt x="92" y="2250"/>
                    <a:pt x="97" y="2242"/>
                  </a:cubicBezTo>
                  <a:cubicBezTo>
                    <a:pt x="99" y="2237"/>
                    <a:pt x="105" y="2233"/>
                    <a:pt x="109" y="2233"/>
                  </a:cubicBezTo>
                  <a:close/>
                  <a:moveTo>
                    <a:pt x="1231" y="2284"/>
                  </a:moveTo>
                  <a:cubicBezTo>
                    <a:pt x="1213" y="2285"/>
                    <a:pt x="1222" y="2301"/>
                    <a:pt x="1228" y="2301"/>
                  </a:cubicBezTo>
                  <a:cubicBezTo>
                    <a:pt x="1230" y="2301"/>
                    <a:pt x="1231" y="2299"/>
                    <a:pt x="1231" y="2293"/>
                  </a:cubicBezTo>
                  <a:cubicBezTo>
                    <a:pt x="1232" y="2290"/>
                    <a:pt x="1231" y="2287"/>
                    <a:pt x="1231" y="2284"/>
                  </a:cubicBezTo>
                  <a:close/>
                  <a:moveTo>
                    <a:pt x="152" y="2516"/>
                  </a:moveTo>
                  <a:cubicBezTo>
                    <a:pt x="151" y="2516"/>
                    <a:pt x="150" y="2516"/>
                    <a:pt x="149" y="2516"/>
                  </a:cubicBezTo>
                  <a:lnTo>
                    <a:pt x="151" y="2525"/>
                  </a:lnTo>
                  <a:lnTo>
                    <a:pt x="157" y="2533"/>
                  </a:lnTo>
                  <a:cubicBezTo>
                    <a:pt x="162" y="2522"/>
                    <a:pt x="161" y="2516"/>
                    <a:pt x="152" y="2516"/>
                  </a:cubicBezTo>
                  <a:close/>
                  <a:moveTo>
                    <a:pt x="1212" y="2528"/>
                  </a:moveTo>
                  <a:cubicBezTo>
                    <a:pt x="1213" y="2541"/>
                    <a:pt x="1210" y="2545"/>
                    <a:pt x="1201" y="2546"/>
                  </a:cubicBezTo>
                  <a:lnTo>
                    <a:pt x="1200" y="2536"/>
                  </a:lnTo>
                  <a:cubicBezTo>
                    <a:pt x="1203" y="2532"/>
                    <a:pt x="1207" y="2528"/>
                    <a:pt x="1212" y="2528"/>
                  </a:cubicBezTo>
                  <a:close/>
                  <a:moveTo>
                    <a:pt x="197" y="2781"/>
                  </a:moveTo>
                  <a:lnTo>
                    <a:pt x="196" y="2781"/>
                  </a:lnTo>
                  <a:lnTo>
                    <a:pt x="196" y="2781"/>
                  </a:lnTo>
                  <a:cubicBezTo>
                    <a:pt x="196" y="2781"/>
                    <a:pt x="197" y="2781"/>
                    <a:pt x="197" y="2782"/>
                  </a:cubicBezTo>
                  <a:lnTo>
                    <a:pt x="197" y="2782"/>
                  </a:lnTo>
                  <a:cubicBezTo>
                    <a:pt x="197" y="2781"/>
                    <a:pt x="197" y="2781"/>
                    <a:pt x="197" y="2781"/>
                  </a:cubicBezTo>
                  <a:close/>
                  <a:moveTo>
                    <a:pt x="235" y="3047"/>
                  </a:moveTo>
                  <a:cubicBezTo>
                    <a:pt x="238" y="3047"/>
                    <a:pt x="241" y="3050"/>
                    <a:pt x="241" y="3056"/>
                  </a:cubicBezTo>
                  <a:cubicBezTo>
                    <a:pt x="240" y="3060"/>
                    <a:pt x="238" y="3065"/>
                    <a:pt x="235" y="3065"/>
                  </a:cubicBezTo>
                  <a:cubicBezTo>
                    <a:pt x="234" y="3065"/>
                    <a:pt x="232" y="3063"/>
                    <a:pt x="231" y="3057"/>
                  </a:cubicBezTo>
                  <a:cubicBezTo>
                    <a:pt x="230" y="3051"/>
                    <a:pt x="232" y="3047"/>
                    <a:pt x="235" y="3047"/>
                  </a:cubicBezTo>
                  <a:close/>
                  <a:moveTo>
                    <a:pt x="252" y="3163"/>
                  </a:moveTo>
                  <a:cubicBezTo>
                    <a:pt x="254" y="3163"/>
                    <a:pt x="258" y="3166"/>
                    <a:pt x="259" y="3171"/>
                  </a:cubicBezTo>
                  <a:cubicBezTo>
                    <a:pt x="261" y="3182"/>
                    <a:pt x="259" y="3188"/>
                    <a:pt x="256" y="3188"/>
                  </a:cubicBezTo>
                  <a:cubicBezTo>
                    <a:pt x="253" y="3188"/>
                    <a:pt x="250" y="3183"/>
                    <a:pt x="248" y="3173"/>
                  </a:cubicBezTo>
                  <a:cubicBezTo>
                    <a:pt x="246" y="3166"/>
                    <a:pt x="249" y="3163"/>
                    <a:pt x="252" y="3163"/>
                  </a:cubicBezTo>
                  <a:close/>
                  <a:moveTo>
                    <a:pt x="351" y="3501"/>
                  </a:moveTo>
                  <a:lnTo>
                    <a:pt x="351" y="3501"/>
                  </a:lnTo>
                  <a:cubicBezTo>
                    <a:pt x="351" y="3501"/>
                    <a:pt x="351" y="3501"/>
                    <a:pt x="351" y="3501"/>
                  </a:cubicBezTo>
                  <a:cubicBezTo>
                    <a:pt x="351" y="3501"/>
                    <a:pt x="351" y="3501"/>
                    <a:pt x="351" y="3501"/>
                  </a:cubicBezTo>
                  <a:close/>
                  <a:moveTo>
                    <a:pt x="369" y="3588"/>
                  </a:moveTo>
                  <a:cubicBezTo>
                    <a:pt x="366" y="3588"/>
                    <a:pt x="363" y="3592"/>
                    <a:pt x="364" y="3598"/>
                  </a:cubicBezTo>
                  <a:lnTo>
                    <a:pt x="372" y="3606"/>
                  </a:lnTo>
                  <a:cubicBezTo>
                    <a:pt x="376" y="3593"/>
                    <a:pt x="372" y="3588"/>
                    <a:pt x="369" y="3588"/>
                  </a:cubicBezTo>
                  <a:close/>
                  <a:moveTo>
                    <a:pt x="452" y="3961"/>
                  </a:moveTo>
                  <a:lnTo>
                    <a:pt x="452" y="3961"/>
                  </a:lnTo>
                  <a:cubicBezTo>
                    <a:pt x="452" y="3962"/>
                    <a:pt x="453" y="3962"/>
                    <a:pt x="454" y="3962"/>
                  </a:cubicBezTo>
                  <a:cubicBezTo>
                    <a:pt x="453" y="3962"/>
                    <a:pt x="453" y="3962"/>
                    <a:pt x="452" y="3961"/>
                  </a:cubicBezTo>
                  <a:close/>
                  <a:moveTo>
                    <a:pt x="641" y="4439"/>
                  </a:moveTo>
                  <a:lnTo>
                    <a:pt x="641" y="4439"/>
                  </a:lnTo>
                  <a:cubicBezTo>
                    <a:pt x="641" y="4439"/>
                    <a:pt x="641" y="4439"/>
                    <a:pt x="641" y="4439"/>
                  </a:cubicBezTo>
                  <a:lnTo>
                    <a:pt x="641" y="4439"/>
                  </a:lnTo>
                  <a:cubicBezTo>
                    <a:pt x="641" y="4439"/>
                    <a:pt x="641" y="4439"/>
                    <a:pt x="641" y="4439"/>
                  </a:cubicBezTo>
                  <a:close/>
                  <a:moveTo>
                    <a:pt x="1201" y="4477"/>
                  </a:moveTo>
                  <a:cubicBezTo>
                    <a:pt x="1202" y="4477"/>
                    <a:pt x="1203" y="4478"/>
                    <a:pt x="1205" y="4480"/>
                  </a:cubicBezTo>
                  <a:cubicBezTo>
                    <a:pt x="1209" y="4485"/>
                    <a:pt x="1207" y="4493"/>
                    <a:pt x="1206" y="4502"/>
                  </a:cubicBezTo>
                  <a:cubicBezTo>
                    <a:pt x="1202" y="4501"/>
                    <a:pt x="1195" y="4501"/>
                    <a:pt x="1196" y="4491"/>
                  </a:cubicBezTo>
                  <a:cubicBezTo>
                    <a:pt x="1196" y="4485"/>
                    <a:pt x="1198" y="4477"/>
                    <a:pt x="1201" y="4477"/>
                  </a:cubicBezTo>
                  <a:close/>
                  <a:moveTo>
                    <a:pt x="1233" y="4576"/>
                  </a:moveTo>
                  <a:cubicBezTo>
                    <a:pt x="1219" y="4576"/>
                    <a:pt x="1226" y="4592"/>
                    <a:pt x="1231" y="4592"/>
                  </a:cubicBezTo>
                  <a:cubicBezTo>
                    <a:pt x="1233" y="4592"/>
                    <a:pt x="1235" y="4590"/>
                    <a:pt x="1235" y="4585"/>
                  </a:cubicBezTo>
                  <a:cubicBezTo>
                    <a:pt x="1236" y="4582"/>
                    <a:pt x="1236" y="4579"/>
                    <a:pt x="1236" y="4576"/>
                  </a:cubicBezTo>
                  <a:cubicBezTo>
                    <a:pt x="1235" y="4576"/>
                    <a:pt x="1234" y="4576"/>
                    <a:pt x="1233" y="4576"/>
                  </a:cubicBezTo>
                  <a:close/>
                  <a:moveTo>
                    <a:pt x="1135" y="4718"/>
                  </a:moveTo>
                  <a:cubicBezTo>
                    <a:pt x="1139" y="4718"/>
                    <a:pt x="1141" y="4720"/>
                    <a:pt x="1139" y="4724"/>
                  </a:cubicBezTo>
                  <a:cubicBezTo>
                    <a:pt x="1135" y="4730"/>
                    <a:pt x="1125" y="4731"/>
                    <a:pt x="1118" y="4733"/>
                  </a:cubicBezTo>
                  <a:cubicBezTo>
                    <a:pt x="1116" y="4730"/>
                    <a:pt x="1115" y="4723"/>
                    <a:pt x="1123" y="4720"/>
                  </a:cubicBezTo>
                  <a:cubicBezTo>
                    <a:pt x="1127" y="4719"/>
                    <a:pt x="1132" y="4718"/>
                    <a:pt x="1135" y="4718"/>
                  </a:cubicBezTo>
                  <a:close/>
                  <a:moveTo>
                    <a:pt x="818" y="4822"/>
                  </a:moveTo>
                  <a:cubicBezTo>
                    <a:pt x="818" y="4822"/>
                    <a:pt x="818" y="4822"/>
                    <a:pt x="818" y="4822"/>
                  </a:cubicBezTo>
                  <a:lnTo>
                    <a:pt x="818" y="4822"/>
                  </a:lnTo>
                  <a:cubicBezTo>
                    <a:pt x="818" y="4822"/>
                    <a:pt x="818" y="4822"/>
                    <a:pt x="818" y="4822"/>
                  </a:cubicBezTo>
                  <a:close/>
                  <a:moveTo>
                    <a:pt x="818" y="4822"/>
                  </a:moveTo>
                  <a:cubicBezTo>
                    <a:pt x="817" y="4822"/>
                    <a:pt x="817" y="4823"/>
                    <a:pt x="816" y="4823"/>
                  </a:cubicBezTo>
                  <a:lnTo>
                    <a:pt x="816" y="4823"/>
                  </a:lnTo>
                  <a:cubicBezTo>
                    <a:pt x="816" y="4823"/>
                    <a:pt x="817" y="4822"/>
                    <a:pt x="818" y="4822"/>
                  </a:cubicBezTo>
                  <a:close/>
                  <a:moveTo>
                    <a:pt x="474" y="1"/>
                  </a:moveTo>
                  <a:cubicBezTo>
                    <a:pt x="472" y="1"/>
                    <a:pt x="471" y="1"/>
                    <a:pt x="469" y="2"/>
                  </a:cubicBezTo>
                  <a:cubicBezTo>
                    <a:pt x="458" y="6"/>
                    <a:pt x="460" y="19"/>
                    <a:pt x="441" y="20"/>
                  </a:cubicBezTo>
                  <a:lnTo>
                    <a:pt x="441" y="12"/>
                  </a:lnTo>
                  <a:cubicBezTo>
                    <a:pt x="439" y="9"/>
                    <a:pt x="440" y="8"/>
                    <a:pt x="445" y="8"/>
                  </a:cubicBezTo>
                  <a:cubicBezTo>
                    <a:pt x="445" y="7"/>
                    <a:pt x="445" y="7"/>
                    <a:pt x="443" y="7"/>
                  </a:cubicBezTo>
                  <a:cubicBezTo>
                    <a:pt x="437" y="7"/>
                    <a:pt x="413" y="13"/>
                    <a:pt x="411" y="15"/>
                  </a:cubicBezTo>
                  <a:cubicBezTo>
                    <a:pt x="409" y="16"/>
                    <a:pt x="407" y="16"/>
                    <a:pt x="406" y="16"/>
                  </a:cubicBezTo>
                  <a:cubicBezTo>
                    <a:pt x="400" y="16"/>
                    <a:pt x="396" y="15"/>
                    <a:pt x="392" y="15"/>
                  </a:cubicBezTo>
                  <a:cubicBezTo>
                    <a:pt x="390" y="15"/>
                    <a:pt x="388" y="15"/>
                    <a:pt x="386" y="15"/>
                  </a:cubicBezTo>
                  <a:cubicBezTo>
                    <a:pt x="375" y="20"/>
                    <a:pt x="375" y="23"/>
                    <a:pt x="364" y="27"/>
                  </a:cubicBezTo>
                  <a:cubicBezTo>
                    <a:pt x="351" y="30"/>
                    <a:pt x="349" y="32"/>
                    <a:pt x="338" y="33"/>
                  </a:cubicBezTo>
                  <a:cubicBezTo>
                    <a:pt x="320" y="34"/>
                    <a:pt x="320" y="49"/>
                    <a:pt x="307" y="55"/>
                  </a:cubicBezTo>
                  <a:cubicBezTo>
                    <a:pt x="302" y="58"/>
                    <a:pt x="297" y="58"/>
                    <a:pt x="292" y="58"/>
                  </a:cubicBezTo>
                  <a:cubicBezTo>
                    <a:pt x="290" y="58"/>
                    <a:pt x="289" y="58"/>
                    <a:pt x="287" y="58"/>
                  </a:cubicBezTo>
                  <a:cubicBezTo>
                    <a:pt x="282" y="58"/>
                    <a:pt x="276" y="59"/>
                    <a:pt x="271" y="63"/>
                  </a:cubicBezTo>
                  <a:cubicBezTo>
                    <a:pt x="262" y="70"/>
                    <a:pt x="262" y="81"/>
                    <a:pt x="256" y="89"/>
                  </a:cubicBezTo>
                  <a:cubicBezTo>
                    <a:pt x="254" y="92"/>
                    <a:pt x="251" y="94"/>
                    <a:pt x="249" y="94"/>
                  </a:cubicBezTo>
                  <a:cubicBezTo>
                    <a:pt x="242" y="94"/>
                    <a:pt x="236" y="84"/>
                    <a:pt x="234" y="81"/>
                  </a:cubicBezTo>
                  <a:cubicBezTo>
                    <a:pt x="231" y="91"/>
                    <a:pt x="228" y="100"/>
                    <a:pt x="228" y="110"/>
                  </a:cubicBezTo>
                  <a:cubicBezTo>
                    <a:pt x="228" y="119"/>
                    <a:pt x="226" y="123"/>
                    <a:pt x="223" y="123"/>
                  </a:cubicBezTo>
                  <a:cubicBezTo>
                    <a:pt x="220" y="123"/>
                    <a:pt x="215" y="119"/>
                    <a:pt x="212" y="115"/>
                  </a:cubicBezTo>
                  <a:lnTo>
                    <a:pt x="212" y="115"/>
                  </a:lnTo>
                  <a:cubicBezTo>
                    <a:pt x="221" y="125"/>
                    <a:pt x="190" y="148"/>
                    <a:pt x="199" y="155"/>
                  </a:cubicBezTo>
                  <a:cubicBezTo>
                    <a:pt x="190" y="159"/>
                    <a:pt x="180" y="162"/>
                    <a:pt x="173" y="173"/>
                  </a:cubicBezTo>
                  <a:cubicBezTo>
                    <a:pt x="179" y="176"/>
                    <a:pt x="174" y="181"/>
                    <a:pt x="169" y="190"/>
                  </a:cubicBezTo>
                  <a:cubicBezTo>
                    <a:pt x="163" y="202"/>
                    <a:pt x="167" y="214"/>
                    <a:pt x="162" y="224"/>
                  </a:cubicBezTo>
                  <a:cubicBezTo>
                    <a:pt x="160" y="227"/>
                    <a:pt x="127" y="239"/>
                    <a:pt x="133" y="250"/>
                  </a:cubicBezTo>
                  <a:cubicBezTo>
                    <a:pt x="136" y="255"/>
                    <a:pt x="162" y="249"/>
                    <a:pt x="149" y="262"/>
                  </a:cubicBezTo>
                  <a:cubicBezTo>
                    <a:pt x="140" y="269"/>
                    <a:pt x="136" y="269"/>
                    <a:pt x="138" y="281"/>
                  </a:cubicBezTo>
                  <a:cubicBezTo>
                    <a:pt x="138" y="281"/>
                    <a:pt x="145" y="291"/>
                    <a:pt x="144" y="292"/>
                  </a:cubicBezTo>
                  <a:cubicBezTo>
                    <a:pt x="143" y="293"/>
                    <a:pt x="142" y="293"/>
                    <a:pt x="142" y="293"/>
                  </a:cubicBezTo>
                  <a:cubicBezTo>
                    <a:pt x="135" y="293"/>
                    <a:pt x="130" y="279"/>
                    <a:pt x="126" y="279"/>
                  </a:cubicBezTo>
                  <a:cubicBezTo>
                    <a:pt x="125" y="279"/>
                    <a:pt x="125" y="279"/>
                    <a:pt x="124" y="279"/>
                  </a:cubicBezTo>
                  <a:cubicBezTo>
                    <a:pt x="124" y="281"/>
                    <a:pt x="125" y="291"/>
                    <a:pt x="125" y="291"/>
                  </a:cubicBezTo>
                  <a:cubicBezTo>
                    <a:pt x="127" y="298"/>
                    <a:pt x="125" y="301"/>
                    <a:pt x="123" y="309"/>
                  </a:cubicBezTo>
                  <a:cubicBezTo>
                    <a:pt x="124" y="302"/>
                    <a:pt x="119" y="304"/>
                    <a:pt x="117" y="303"/>
                  </a:cubicBezTo>
                  <a:lnTo>
                    <a:pt x="117" y="303"/>
                  </a:lnTo>
                  <a:cubicBezTo>
                    <a:pt x="122" y="305"/>
                    <a:pt x="114" y="315"/>
                    <a:pt x="113" y="321"/>
                  </a:cubicBezTo>
                  <a:cubicBezTo>
                    <a:pt x="114" y="322"/>
                    <a:pt x="117" y="322"/>
                    <a:pt x="117" y="325"/>
                  </a:cubicBezTo>
                  <a:cubicBezTo>
                    <a:pt x="117" y="334"/>
                    <a:pt x="114" y="348"/>
                    <a:pt x="107" y="348"/>
                  </a:cubicBezTo>
                  <a:cubicBezTo>
                    <a:pt x="107" y="348"/>
                    <a:pt x="107" y="348"/>
                    <a:pt x="106" y="348"/>
                  </a:cubicBezTo>
                  <a:cubicBezTo>
                    <a:pt x="106" y="348"/>
                    <a:pt x="106" y="348"/>
                    <a:pt x="105" y="348"/>
                  </a:cubicBezTo>
                  <a:cubicBezTo>
                    <a:pt x="97" y="348"/>
                    <a:pt x="90" y="373"/>
                    <a:pt x="97" y="375"/>
                  </a:cubicBezTo>
                  <a:cubicBezTo>
                    <a:pt x="97" y="383"/>
                    <a:pt x="89" y="401"/>
                    <a:pt x="97" y="403"/>
                  </a:cubicBezTo>
                  <a:cubicBezTo>
                    <a:pt x="86" y="422"/>
                    <a:pt x="61" y="463"/>
                    <a:pt x="77" y="483"/>
                  </a:cubicBezTo>
                  <a:cubicBezTo>
                    <a:pt x="74" y="482"/>
                    <a:pt x="71" y="481"/>
                    <a:pt x="69" y="481"/>
                  </a:cubicBezTo>
                  <a:cubicBezTo>
                    <a:pt x="50" y="481"/>
                    <a:pt x="84" y="515"/>
                    <a:pt x="77" y="522"/>
                  </a:cubicBezTo>
                  <a:cubicBezTo>
                    <a:pt x="71" y="529"/>
                    <a:pt x="57" y="531"/>
                    <a:pt x="62" y="548"/>
                  </a:cubicBezTo>
                  <a:cubicBezTo>
                    <a:pt x="64" y="552"/>
                    <a:pt x="79" y="574"/>
                    <a:pt x="82" y="574"/>
                  </a:cubicBezTo>
                  <a:cubicBezTo>
                    <a:pt x="82" y="574"/>
                    <a:pt x="82" y="574"/>
                    <a:pt x="82" y="574"/>
                  </a:cubicBezTo>
                  <a:lnTo>
                    <a:pt x="82" y="574"/>
                  </a:lnTo>
                  <a:cubicBezTo>
                    <a:pt x="79" y="576"/>
                    <a:pt x="77" y="576"/>
                    <a:pt x="74" y="576"/>
                  </a:cubicBezTo>
                  <a:cubicBezTo>
                    <a:pt x="74" y="576"/>
                    <a:pt x="73" y="576"/>
                    <a:pt x="73" y="576"/>
                  </a:cubicBezTo>
                  <a:cubicBezTo>
                    <a:pt x="68" y="576"/>
                    <a:pt x="65" y="577"/>
                    <a:pt x="64" y="592"/>
                  </a:cubicBezTo>
                  <a:cubicBezTo>
                    <a:pt x="63" y="605"/>
                    <a:pt x="76" y="595"/>
                    <a:pt x="73" y="610"/>
                  </a:cubicBezTo>
                  <a:cubicBezTo>
                    <a:pt x="70" y="610"/>
                    <a:pt x="63" y="607"/>
                    <a:pt x="58" y="607"/>
                  </a:cubicBezTo>
                  <a:cubicBezTo>
                    <a:pt x="55" y="607"/>
                    <a:pt x="53" y="608"/>
                    <a:pt x="51" y="610"/>
                  </a:cubicBezTo>
                  <a:cubicBezTo>
                    <a:pt x="47" y="616"/>
                    <a:pt x="46" y="633"/>
                    <a:pt x="52" y="634"/>
                  </a:cubicBezTo>
                  <a:cubicBezTo>
                    <a:pt x="56" y="635"/>
                    <a:pt x="52" y="663"/>
                    <a:pt x="53" y="669"/>
                  </a:cubicBezTo>
                  <a:cubicBezTo>
                    <a:pt x="52" y="677"/>
                    <a:pt x="51" y="703"/>
                    <a:pt x="44" y="705"/>
                  </a:cubicBezTo>
                  <a:cubicBezTo>
                    <a:pt x="35" y="710"/>
                    <a:pt x="28" y="720"/>
                    <a:pt x="32" y="738"/>
                  </a:cubicBezTo>
                  <a:cubicBezTo>
                    <a:pt x="34" y="746"/>
                    <a:pt x="41" y="747"/>
                    <a:pt x="41" y="758"/>
                  </a:cubicBezTo>
                  <a:cubicBezTo>
                    <a:pt x="41" y="767"/>
                    <a:pt x="36" y="778"/>
                    <a:pt x="34" y="786"/>
                  </a:cubicBezTo>
                  <a:cubicBezTo>
                    <a:pt x="34" y="789"/>
                    <a:pt x="24" y="825"/>
                    <a:pt x="27" y="825"/>
                  </a:cubicBezTo>
                  <a:cubicBezTo>
                    <a:pt x="27" y="825"/>
                    <a:pt x="27" y="825"/>
                    <a:pt x="28" y="825"/>
                  </a:cubicBezTo>
                  <a:cubicBezTo>
                    <a:pt x="29" y="824"/>
                    <a:pt x="30" y="824"/>
                    <a:pt x="31" y="824"/>
                  </a:cubicBezTo>
                  <a:cubicBezTo>
                    <a:pt x="40" y="824"/>
                    <a:pt x="29" y="854"/>
                    <a:pt x="28" y="865"/>
                  </a:cubicBezTo>
                  <a:cubicBezTo>
                    <a:pt x="26" y="875"/>
                    <a:pt x="24" y="884"/>
                    <a:pt x="25" y="894"/>
                  </a:cubicBezTo>
                  <a:cubicBezTo>
                    <a:pt x="25" y="900"/>
                    <a:pt x="25" y="902"/>
                    <a:pt x="26" y="902"/>
                  </a:cubicBezTo>
                  <a:cubicBezTo>
                    <a:pt x="27" y="902"/>
                    <a:pt x="27" y="901"/>
                    <a:pt x="28" y="901"/>
                  </a:cubicBezTo>
                  <a:cubicBezTo>
                    <a:pt x="29" y="901"/>
                    <a:pt x="29" y="901"/>
                    <a:pt x="29" y="901"/>
                  </a:cubicBezTo>
                  <a:lnTo>
                    <a:pt x="29" y="901"/>
                  </a:lnTo>
                  <a:cubicBezTo>
                    <a:pt x="31" y="901"/>
                    <a:pt x="26" y="917"/>
                    <a:pt x="26" y="918"/>
                  </a:cubicBezTo>
                  <a:cubicBezTo>
                    <a:pt x="26" y="924"/>
                    <a:pt x="26" y="931"/>
                    <a:pt x="27" y="938"/>
                  </a:cubicBezTo>
                  <a:cubicBezTo>
                    <a:pt x="28" y="945"/>
                    <a:pt x="34" y="967"/>
                    <a:pt x="26" y="967"/>
                  </a:cubicBezTo>
                  <a:cubicBezTo>
                    <a:pt x="17" y="967"/>
                    <a:pt x="14" y="986"/>
                    <a:pt x="16" y="997"/>
                  </a:cubicBezTo>
                  <a:cubicBezTo>
                    <a:pt x="18" y="1009"/>
                    <a:pt x="27" y="997"/>
                    <a:pt x="26" y="1013"/>
                  </a:cubicBezTo>
                  <a:cubicBezTo>
                    <a:pt x="24" y="1012"/>
                    <a:pt x="22" y="1012"/>
                    <a:pt x="20" y="1012"/>
                  </a:cubicBezTo>
                  <a:cubicBezTo>
                    <a:pt x="17" y="1012"/>
                    <a:pt x="15" y="1013"/>
                    <a:pt x="14" y="1020"/>
                  </a:cubicBezTo>
                  <a:cubicBezTo>
                    <a:pt x="14" y="1025"/>
                    <a:pt x="15" y="1027"/>
                    <a:pt x="17" y="1027"/>
                  </a:cubicBezTo>
                  <a:cubicBezTo>
                    <a:pt x="24" y="1027"/>
                    <a:pt x="40" y="1006"/>
                    <a:pt x="42" y="998"/>
                  </a:cubicBezTo>
                  <a:cubicBezTo>
                    <a:pt x="45" y="988"/>
                    <a:pt x="42" y="970"/>
                    <a:pt x="50" y="970"/>
                  </a:cubicBezTo>
                  <a:cubicBezTo>
                    <a:pt x="51" y="970"/>
                    <a:pt x="51" y="970"/>
                    <a:pt x="51" y="970"/>
                  </a:cubicBezTo>
                  <a:cubicBezTo>
                    <a:pt x="53" y="962"/>
                    <a:pt x="50" y="943"/>
                    <a:pt x="58" y="943"/>
                  </a:cubicBezTo>
                  <a:cubicBezTo>
                    <a:pt x="58" y="943"/>
                    <a:pt x="58" y="943"/>
                    <a:pt x="58" y="943"/>
                  </a:cubicBezTo>
                  <a:cubicBezTo>
                    <a:pt x="58" y="943"/>
                    <a:pt x="58" y="943"/>
                    <a:pt x="58" y="943"/>
                  </a:cubicBezTo>
                  <a:cubicBezTo>
                    <a:pt x="55" y="943"/>
                    <a:pt x="49" y="946"/>
                    <a:pt x="45" y="946"/>
                  </a:cubicBezTo>
                  <a:cubicBezTo>
                    <a:pt x="41" y="946"/>
                    <a:pt x="39" y="944"/>
                    <a:pt x="39" y="939"/>
                  </a:cubicBezTo>
                  <a:cubicBezTo>
                    <a:pt x="40" y="930"/>
                    <a:pt x="55" y="915"/>
                    <a:pt x="52" y="904"/>
                  </a:cubicBezTo>
                  <a:cubicBezTo>
                    <a:pt x="52" y="903"/>
                    <a:pt x="51" y="903"/>
                    <a:pt x="50" y="903"/>
                  </a:cubicBezTo>
                  <a:cubicBezTo>
                    <a:pt x="48" y="903"/>
                    <a:pt x="45" y="905"/>
                    <a:pt x="44" y="906"/>
                  </a:cubicBezTo>
                  <a:cubicBezTo>
                    <a:pt x="38" y="905"/>
                    <a:pt x="39" y="894"/>
                    <a:pt x="40" y="887"/>
                  </a:cubicBezTo>
                  <a:cubicBezTo>
                    <a:pt x="41" y="880"/>
                    <a:pt x="44" y="867"/>
                    <a:pt x="49" y="867"/>
                  </a:cubicBezTo>
                  <a:cubicBezTo>
                    <a:pt x="50" y="867"/>
                    <a:pt x="52" y="867"/>
                    <a:pt x="53" y="869"/>
                  </a:cubicBezTo>
                  <a:cubicBezTo>
                    <a:pt x="58" y="874"/>
                    <a:pt x="57" y="898"/>
                    <a:pt x="64" y="898"/>
                  </a:cubicBezTo>
                  <a:cubicBezTo>
                    <a:pt x="64" y="898"/>
                    <a:pt x="65" y="898"/>
                    <a:pt x="66" y="897"/>
                  </a:cubicBezTo>
                  <a:cubicBezTo>
                    <a:pt x="77" y="890"/>
                    <a:pt x="76" y="877"/>
                    <a:pt x="68" y="871"/>
                  </a:cubicBezTo>
                  <a:cubicBezTo>
                    <a:pt x="58" y="864"/>
                    <a:pt x="66" y="820"/>
                    <a:pt x="77" y="819"/>
                  </a:cubicBezTo>
                  <a:lnTo>
                    <a:pt x="77" y="819"/>
                  </a:lnTo>
                  <a:cubicBezTo>
                    <a:pt x="76" y="819"/>
                    <a:pt x="75" y="819"/>
                    <a:pt x="73" y="819"/>
                  </a:cubicBezTo>
                  <a:cubicBezTo>
                    <a:pt x="69" y="819"/>
                    <a:pt x="65" y="818"/>
                    <a:pt x="65" y="814"/>
                  </a:cubicBezTo>
                  <a:cubicBezTo>
                    <a:pt x="65" y="806"/>
                    <a:pt x="66" y="791"/>
                    <a:pt x="59" y="790"/>
                  </a:cubicBezTo>
                  <a:lnTo>
                    <a:pt x="59" y="790"/>
                  </a:lnTo>
                  <a:cubicBezTo>
                    <a:pt x="59" y="790"/>
                    <a:pt x="59" y="790"/>
                    <a:pt x="60" y="790"/>
                  </a:cubicBezTo>
                  <a:cubicBezTo>
                    <a:pt x="74" y="790"/>
                    <a:pt x="80" y="723"/>
                    <a:pt x="82" y="709"/>
                  </a:cubicBezTo>
                  <a:cubicBezTo>
                    <a:pt x="83" y="680"/>
                    <a:pt x="78" y="661"/>
                    <a:pt x="70" y="639"/>
                  </a:cubicBezTo>
                  <a:lnTo>
                    <a:pt x="70" y="639"/>
                  </a:lnTo>
                  <a:cubicBezTo>
                    <a:pt x="72" y="645"/>
                    <a:pt x="78" y="654"/>
                    <a:pt x="82" y="654"/>
                  </a:cubicBezTo>
                  <a:cubicBezTo>
                    <a:pt x="83" y="654"/>
                    <a:pt x="84" y="654"/>
                    <a:pt x="84" y="653"/>
                  </a:cubicBezTo>
                  <a:cubicBezTo>
                    <a:pt x="84" y="653"/>
                    <a:pt x="84" y="642"/>
                    <a:pt x="84" y="642"/>
                  </a:cubicBezTo>
                  <a:cubicBezTo>
                    <a:pt x="85" y="639"/>
                    <a:pt x="85" y="639"/>
                    <a:pt x="85" y="639"/>
                  </a:cubicBezTo>
                  <a:cubicBezTo>
                    <a:pt x="85" y="639"/>
                    <a:pt x="86" y="639"/>
                    <a:pt x="87" y="639"/>
                  </a:cubicBezTo>
                  <a:cubicBezTo>
                    <a:pt x="88" y="639"/>
                    <a:pt x="89" y="639"/>
                    <a:pt x="90" y="639"/>
                  </a:cubicBezTo>
                  <a:cubicBezTo>
                    <a:pt x="97" y="635"/>
                    <a:pt x="102" y="625"/>
                    <a:pt x="92" y="622"/>
                  </a:cubicBezTo>
                  <a:cubicBezTo>
                    <a:pt x="86" y="621"/>
                    <a:pt x="83" y="622"/>
                    <a:pt x="84" y="610"/>
                  </a:cubicBezTo>
                  <a:cubicBezTo>
                    <a:pt x="85" y="604"/>
                    <a:pt x="86" y="597"/>
                    <a:pt x="88" y="591"/>
                  </a:cubicBezTo>
                  <a:cubicBezTo>
                    <a:pt x="90" y="587"/>
                    <a:pt x="94" y="588"/>
                    <a:pt x="94" y="585"/>
                  </a:cubicBezTo>
                  <a:lnTo>
                    <a:pt x="99" y="553"/>
                  </a:lnTo>
                  <a:cubicBezTo>
                    <a:pt x="101" y="543"/>
                    <a:pt x="95" y="540"/>
                    <a:pt x="89" y="540"/>
                  </a:cubicBezTo>
                  <a:cubicBezTo>
                    <a:pt x="85" y="540"/>
                    <a:pt x="81" y="541"/>
                    <a:pt x="81" y="544"/>
                  </a:cubicBezTo>
                  <a:lnTo>
                    <a:pt x="81" y="544"/>
                  </a:lnTo>
                  <a:cubicBezTo>
                    <a:pt x="83" y="535"/>
                    <a:pt x="104" y="517"/>
                    <a:pt x="109" y="509"/>
                  </a:cubicBezTo>
                  <a:cubicBezTo>
                    <a:pt x="112" y="503"/>
                    <a:pt x="114" y="497"/>
                    <a:pt x="112" y="497"/>
                  </a:cubicBezTo>
                  <a:lnTo>
                    <a:pt x="112" y="497"/>
                  </a:lnTo>
                  <a:cubicBezTo>
                    <a:pt x="111" y="497"/>
                    <a:pt x="109" y="498"/>
                    <a:pt x="106" y="501"/>
                  </a:cubicBezTo>
                  <a:cubicBezTo>
                    <a:pt x="104" y="503"/>
                    <a:pt x="99" y="507"/>
                    <a:pt x="96" y="507"/>
                  </a:cubicBezTo>
                  <a:cubicBezTo>
                    <a:pt x="94" y="507"/>
                    <a:pt x="93" y="504"/>
                    <a:pt x="97" y="497"/>
                  </a:cubicBezTo>
                  <a:cubicBezTo>
                    <a:pt x="100" y="488"/>
                    <a:pt x="105" y="480"/>
                    <a:pt x="111" y="474"/>
                  </a:cubicBezTo>
                  <a:cubicBezTo>
                    <a:pt x="111" y="473"/>
                    <a:pt x="116" y="469"/>
                    <a:pt x="117" y="466"/>
                  </a:cubicBezTo>
                  <a:lnTo>
                    <a:pt x="117" y="466"/>
                  </a:lnTo>
                  <a:cubicBezTo>
                    <a:pt x="116" y="468"/>
                    <a:pt x="111" y="469"/>
                    <a:pt x="107" y="469"/>
                  </a:cubicBezTo>
                  <a:cubicBezTo>
                    <a:pt x="104" y="469"/>
                    <a:pt x="101" y="469"/>
                    <a:pt x="100" y="468"/>
                  </a:cubicBezTo>
                  <a:cubicBezTo>
                    <a:pt x="97" y="464"/>
                    <a:pt x="117" y="447"/>
                    <a:pt x="119" y="445"/>
                  </a:cubicBezTo>
                  <a:cubicBezTo>
                    <a:pt x="126" y="438"/>
                    <a:pt x="128" y="435"/>
                    <a:pt x="126" y="435"/>
                  </a:cubicBezTo>
                  <a:lnTo>
                    <a:pt x="126" y="435"/>
                  </a:lnTo>
                  <a:cubicBezTo>
                    <a:pt x="122" y="435"/>
                    <a:pt x="104" y="447"/>
                    <a:pt x="103" y="447"/>
                  </a:cubicBezTo>
                  <a:cubicBezTo>
                    <a:pt x="103" y="447"/>
                    <a:pt x="103" y="447"/>
                    <a:pt x="103" y="447"/>
                  </a:cubicBezTo>
                  <a:cubicBezTo>
                    <a:pt x="100" y="442"/>
                    <a:pt x="124" y="419"/>
                    <a:pt x="115" y="416"/>
                  </a:cubicBezTo>
                  <a:lnTo>
                    <a:pt x="115" y="416"/>
                  </a:lnTo>
                  <a:cubicBezTo>
                    <a:pt x="115" y="416"/>
                    <a:pt x="115" y="416"/>
                    <a:pt x="115" y="416"/>
                  </a:cubicBezTo>
                  <a:cubicBezTo>
                    <a:pt x="125" y="416"/>
                    <a:pt x="136" y="355"/>
                    <a:pt x="139" y="345"/>
                  </a:cubicBezTo>
                  <a:cubicBezTo>
                    <a:pt x="143" y="330"/>
                    <a:pt x="142" y="319"/>
                    <a:pt x="145" y="305"/>
                  </a:cubicBezTo>
                  <a:cubicBezTo>
                    <a:pt x="147" y="297"/>
                    <a:pt x="159" y="293"/>
                    <a:pt x="159" y="285"/>
                  </a:cubicBezTo>
                  <a:cubicBezTo>
                    <a:pt x="158" y="281"/>
                    <a:pt x="153" y="268"/>
                    <a:pt x="155" y="263"/>
                  </a:cubicBezTo>
                  <a:lnTo>
                    <a:pt x="155" y="263"/>
                  </a:lnTo>
                  <a:cubicBezTo>
                    <a:pt x="155" y="263"/>
                    <a:pt x="164" y="280"/>
                    <a:pt x="169" y="280"/>
                  </a:cubicBezTo>
                  <a:cubicBezTo>
                    <a:pt x="170" y="280"/>
                    <a:pt x="171" y="277"/>
                    <a:pt x="171" y="271"/>
                  </a:cubicBezTo>
                  <a:cubicBezTo>
                    <a:pt x="170" y="262"/>
                    <a:pt x="177" y="249"/>
                    <a:pt x="169" y="245"/>
                  </a:cubicBezTo>
                  <a:cubicBezTo>
                    <a:pt x="162" y="241"/>
                    <a:pt x="179" y="229"/>
                    <a:pt x="173" y="226"/>
                  </a:cubicBezTo>
                  <a:lnTo>
                    <a:pt x="173" y="226"/>
                  </a:lnTo>
                  <a:cubicBezTo>
                    <a:pt x="176" y="228"/>
                    <a:pt x="178" y="229"/>
                    <a:pt x="181" y="229"/>
                  </a:cubicBezTo>
                  <a:cubicBezTo>
                    <a:pt x="185" y="229"/>
                    <a:pt x="190" y="226"/>
                    <a:pt x="195" y="219"/>
                  </a:cubicBezTo>
                  <a:cubicBezTo>
                    <a:pt x="201" y="211"/>
                    <a:pt x="185" y="197"/>
                    <a:pt x="186" y="185"/>
                  </a:cubicBezTo>
                  <a:cubicBezTo>
                    <a:pt x="190" y="172"/>
                    <a:pt x="197" y="168"/>
                    <a:pt x="204" y="168"/>
                  </a:cubicBezTo>
                  <a:cubicBezTo>
                    <a:pt x="215" y="168"/>
                    <a:pt x="226" y="176"/>
                    <a:pt x="230" y="179"/>
                  </a:cubicBezTo>
                  <a:cubicBezTo>
                    <a:pt x="228" y="164"/>
                    <a:pt x="228" y="150"/>
                    <a:pt x="231" y="133"/>
                  </a:cubicBezTo>
                  <a:cubicBezTo>
                    <a:pt x="234" y="133"/>
                    <a:pt x="238" y="134"/>
                    <a:pt x="241" y="134"/>
                  </a:cubicBezTo>
                  <a:cubicBezTo>
                    <a:pt x="245" y="134"/>
                    <a:pt x="250" y="133"/>
                    <a:pt x="255" y="132"/>
                  </a:cubicBezTo>
                  <a:cubicBezTo>
                    <a:pt x="249" y="126"/>
                    <a:pt x="263" y="117"/>
                    <a:pt x="268" y="111"/>
                  </a:cubicBezTo>
                  <a:cubicBezTo>
                    <a:pt x="270" y="107"/>
                    <a:pt x="279" y="88"/>
                    <a:pt x="276" y="87"/>
                  </a:cubicBezTo>
                  <a:lnTo>
                    <a:pt x="276" y="87"/>
                  </a:lnTo>
                  <a:cubicBezTo>
                    <a:pt x="284" y="88"/>
                    <a:pt x="285" y="97"/>
                    <a:pt x="290" y="97"/>
                  </a:cubicBezTo>
                  <a:cubicBezTo>
                    <a:pt x="293" y="97"/>
                    <a:pt x="297" y="95"/>
                    <a:pt x="303" y="88"/>
                  </a:cubicBezTo>
                  <a:cubicBezTo>
                    <a:pt x="309" y="80"/>
                    <a:pt x="315" y="77"/>
                    <a:pt x="319" y="77"/>
                  </a:cubicBezTo>
                  <a:cubicBezTo>
                    <a:pt x="322" y="77"/>
                    <a:pt x="325" y="80"/>
                    <a:pt x="327" y="84"/>
                  </a:cubicBezTo>
                  <a:cubicBezTo>
                    <a:pt x="337" y="79"/>
                    <a:pt x="331" y="77"/>
                    <a:pt x="332" y="71"/>
                  </a:cubicBezTo>
                  <a:cubicBezTo>
                    <a:pt x="336" y="64"/>
                    <a:pt x="351" y="63"/>
                    <a:pt x="358" y="57"/>
                  </a:cubicBezTo>
                  <a:cubicBezTo>
                    <a:pt x="365" y="50"/>
                    <a:pt x="357" y="48"/>
                    <a:pt x="360" y="42"/>
                  </a:cubicBezTo>
                  <a:cubicBezTo>
                    <a:pt x="364" y="36"/>
                    <a:pt x="377" y="38"/>
                    <a:pt x="376" y="33"/>
                  </a:cubicBezTo>
                  <a:lnTo>
                    <a:pt x="376" y="33"/>
                  </a:lnTo>
                  <a:cubicBezTo>
                    <a:pt x="377" y="38"/>
                    <a:pt x="376" y="40"/>
                    <a:pt x="379" y="40"/>
                  </a:cubicBezTo>
                  <a:cubicBezTo>
                    <a:pt x="380" y="40"/>
                    <a:pt x="383" y="39"/>
                    <a:pt x="388" y="37"/>
                  </a:cubicBezTo>
                  <a:lnTo>
                    <a:pt x="413" y="33"/>
                  </a:lnTo>
                  <a:lnTo>
                    <a:pt x="413" y="33"/>
                  </a:lnTo>
                  <a:cubicBezTo>
                    <a:pt x="414" y="37"/>
                    <a:pt x="416" y="44"/>
                    <a:pt x="407" y="46"/>
                  </a:cubicBezTo>
                  <a:cubicBezTo>
                    <a:pt x="403" y="49"/>
                    <a:pt x="398" y="48"/>
                    <a:pt x="399" y="53"/>
                  </a:cubicBezTo>
                  <a:cubicBezTo>
                    <a:pt x="422" y="49"/>
                    <a:pt x="424" y="36"/>
                    <a:pt x="443" y="29"/>
                  </a:cubicBezTo>
                  <a:cubicBezTo>
                    <a:pt x="447" y="28"/>
                    <a:pt x="449" y="28"/>
                    <a:pt x="450" y="28"/>
                  </a:cubicBezTo>
                  <a:cubicBezTo>
                    <a:pt x="457" y="28"/>
                    <a:pt x="444" y="40"/>
                    <a:pt x="445" y="41"/>
                  </a:cubicBezTo>
                  <a:cubicBezTo>
                    <a:pt x="445" y="41"/>
                    <a:pt x="460" y="36"/>
                    <a:pt x="460" y="36"/>
                  </a:cubicBezTo>
                  <a:cubicBezTo>
                    <a:pt x="463" y="34"/>
                    <a:pt x="466" y="33"/>
                    <a:pt x="468" y="33"/>
                  </a:cubicBezTo>
                  <a:cubicBezTo>
                    <a:pt x="471" y="33"/>
                    <a:pt x="474" y="34"/>
                    <a:pt x="478" y="37"/>
                  </a:cubicBezTo>
                  <a:cubicBezTo>
                    <a:pt x="483" y="41"/>
                    <a:pt x="494" y="45"/>
                    <a:pt x="501" y="45"/>
                  </a:cubicBezTo>
                  <a:cubicBezTo>
                    <a:pt x="506" y="45"/>
                    <a:pt x="509" y="43"/>
                    <a:pt x="506" y="36"/>
                  </a:cubicBezTo>
                  <a:lnTo>
                    <a:pt x="506" y="36"/>
                  </a:lnTo>
                  <a:cubicBezTo>
                    <a:pt x="508" y="36"/>
                    <a:pt x="509" y="37"/>
                    <a:pt x="511" y="37"/>
                  </a:cubicBezTo>
                  <a:cubicBezTo>
                    <a:pt x="513" y="37"/>
                    <a:pt x="515" y="36"/>
                    <a:pt x="517" y="36"/>
                  </a:cubicBezTo>
                  <a:cubicBezTo>
                    <a:pt x="520" y="36"/>
                    <a:pt x="512" y="47"/>
                    <a:pt x="512" y="50"/>
                  </a:cubicBezTo>
                  <a:cubicBezTo>
                    <a:pt x="512" y="53"/>
                    <a:pt x="515" y="53"/>
                    <a:pt x="519" y="53"/>
                  </a:cubicBezTo>
                  <a:cubicBezTo>
                    <a:pt x="520" y="53"/>
                    <a:pt x="522" y="53"/>
                    <a:pt x="524" y="53"/>
                  </a:cubicBezTo>
                  <a:cubicBezTo>
                    <a:pt x="524" y="53"/>
                    <a:pt x="524" y="53"/>
                    <a:pt x="525" y="53"/>
                  </a:cubicBezTo>
                  <a:cubicBezTo>
                    <a:pt x="541" y="53"/>
                    <a:pt x="546" y="41"/>
                    <a:pt x="559" y="41"/>
                  </a:cubicBezTo>
                  <a:cubicBezTo>
                    <a:pt x="563" y="41"/>
                    <a:pt x="567" y="42"/>
                    <a:pt x="572" y="44"/>
                  </a:cubicBezTo>
                  <a:cubicBezTo>
                    <a:pt x="569" y="50"/>
                    <a:pt x="565" y="56"/>
                    <a:pt x="568" y="63"/>
                  </a:cubicBezTo>
                  <a:cubicBezTo>
                    <a:pt x="570" y="70"/>
                    <a:pt x="575" y="73"/>
                    <a:pt x="581" y="73"/>
                  </a:cubicBezTo>
                  <a:cubicBezTo>
                    <a:pt x="585" y="73"/>
                    <a:pt x="589" y="71"/>
                    <a:pt x="591" y="68"/>
                  </a:cubicBezTo>
                  <a:lnTo>
                    <a:pt x="591" y="68"/>
                  </a:lnTo>
                  <a:cubicBezTo>
                    <a:pt x="588" y="74"/>
                    <a:pt x="587" y="84"/>
                    <a:pt x="599" y="91"/>
                  </a:cubicBezTo>
                  <a:cubicBezTo>
                    <a:pt x="600" y="88"/>
                    <a:pt x="604" y="75"/>
                    <a:pt x="609" y="75"/>
                  </a:cubicBezTo>
                  <a:cubicBezTo>
                    <a:pt x="610" y="75"/>
                    <a:pt x="612" y="77"/>
                    <a:pt x="614" y="81"/>
                  </a:cubicBezTo>
                  <a:cubicBezTo>
                    <a:pt x="619" y="90"/>
                    <a:pt x="613" y="98"/>
                    <a:pt x="625" y="106"/>
                  </a:cubicBezTo>
                  <a:cubicBezTo>
                    <a:pt x="632" y="112"/>
                    <a:pt x="638" y="110"/>
                    <a:pt x="645" y="117"/>
                  </a:cubicBezTo>
                  <a:cubicBezTo>
                    <a:pt x="639" y="123"/>
                    <a:pt x="671" y="147"/>
                    <a:pt x="676" y="153"/>
                  </a:cubicBezTo>
                  <a:cubicBezTo>
                    <a:pt x="678" y="155"/>
                    <a:pt x="680" y="156"/>
                    <a:pt x="681" y="156"/>
                  </a:cubicBezTo>
                  <a:cubicBezTo>
                    <a:pt x="685" y="156"/>
                    <a:pt x="682" y="143"/>
                    <a:pt x="686" y="143"/>
                  </a:cubicBezTo>
                  <a:cubicBezTo>
                    <a:pt x="686" y="143"/>
                    <a:pt x="686" y="143"/>
                    <a:pt x="686" y="143"/>
                  </a:cubicBezTo>
                  <a:cubicBezTo>
                    <a:pt x="699" y="146"/>
                    <a:pt x="690" y="168"/>
                    <a:pt x="689" y="171"/>
                  </a:cubicBezTo>
                  <a:cubicBezTo>
                    <a:pt x="687" y="176"/>
                    <a:pt x="700" y="191"/>
                    <a:pt x="703" y="195"/>
                  </a:cubicBezTo>
                  <a:cubicBezTo>
                    <a:pt x="715" y="207"/>
                    <a:pt x="725" y="220"/>
                    <a:pt x="737" y="231"/>
                  </a:cubicBezTo>
                  <a:cubicBezTo>
                    <a:pt x="740" y="234"/>
                    <a:pt x="764" y="253"/>
                    <a:pt x="763" y="256"/>
                  </a:cubicBezTo>
                  <a:cubicBezTo>
                    <a:pt x="763" y="257"/>
                    <a:pt x="762" y="257"/>
                    <a:pt x="761" y="257"/>
                  </a:cubicBezTo>
                  <a:cubicBezTo>
                    <a:pt x="757" y="257"/>
                    <a:pt x="743" y="252"/>
                    <a:pt x="738" y="252"/>
                  </a:cubicBezTo>
                  <a:cubicBezTo>
                    <a:pt x="737" y="252"/>
                    <a:pt x="736" y="253"/>
                    <a:pt x="738" y="255"/>
                  </a:cubicBezTo>
                  <a:cubicBezTo>
                    <a:pt x="744" y="261"/>
                    <a:pt x="774" y="291"/>
                    <a:pt x="780" y="291"/>
                  </a:cubicBezTo>
                  <a:cubicBezTo>
                    <a:pt x="781" y="291"/>
                    <a:pt x="781" y="291"/>
                    <a:pt x="781" y="291"/>
                  </a:cubicBezTo>
                  <a:lnTo>
                    <a:pt x="781" y="291"/>
                  </a:lnTo>
                  <a:cubicBezTo>
                    <a:pt x="774" y="294"/>
                    <a:pt x="775" y="303"/>
                    <a:pt x="779" y="313"/>
                  </a:cubicBezTo>
                  <a:cubicBezTo>
                    <a:pt x="784" y="322"/>
                    <a:pt x="788" y="331"/>
                    <a:pt x="794" y="339"/>
                  </a:cubicBezTo>
                  <a:cubicBezTo>
                    <a:pt x="799" y="345"/>
                    <a:pt x="803" y="345"/>
                    <a:pt x="808" y="351"/>
                  </a:cubicBezTo>
                  <a:cubicBezTo>
                    <a:pt x="822" y="368"/>
                    <a:pt x="815" y="387"/>
                    <a:pt x="818" y="404"/>
                  </a:cubicBezTo>
                  <a:cubicBezTo>
                    <a:pt x="818" y="408"/>
                    <a:pt x="819" y="409"/>
                    <a:pt x="821" y="409"/>
                  </a:cubicBezTo>
                  <a:cubicBezTo>
                    <a:pt x="822" y="409"/>
                    <a:pt x="822" y="409"/>
                    <a:pt x="823" y="408"/>
                  </a:cubicBezTo>
                  <a:cubicBezTo>
                    <a:pt x="826" y="414"/>
                    <a:pt x="827" y="421"/>
                    <a:pt x="830" y="427"/>
                  </a:cubicBezTo>
                  <a:cubicBezTo>
                    <a:pt x="833" y="438"/>
                    <a:pt x="841" y="447"/>
                    <a:pt x="846" y="460"/>
                  </a:cubicBezTo>
                  <a:cubicBezTo>
                    <a:pt x="850" y="471"/>
                    <a:pt x="850" y="478"/>
                    <a:pt x="852" y="490"/>
                  </a:cubicBezTo>
                  <a:cubicBezTo>
                    <a:pt x="853" y="495"/>
                    <a:pt x="854" y="505"/>
                    <a:pt x="860" y="508"/>
                  </a:cubicBezTo>
                  <a:cubicBezTo>
                    <a:pt x="867" y="513"/>
                    <a:pt x="874" y="547"/>
                    <a:pt x="878" y="559"/>
                  </a:cubicBezTo>
                  <a:cubicBezTo>
                    <a:pt x="880" y="564"/>
                    <a:pt x="900" y="595"/>
                    <a:pt x="899" y="596"/>
                  </a:cubicBezTo>
                  <a:cubicBezTo>
                    <a:pt x="899" y="597"/>
                    <a:pt x="898" y="597"/>
                    <a:pt x="898" y="597"/>
                  </a:cubicBezTo>
                  <a:cubicBezTo>
                    <a:pt x="895" y="597"/>
                    <a:pt x="889" y="594"/>
                    <a:pt x="888" y="594"/>
                  </a:cubicBezTo>
                  <a:lnTo>
                    <a:pt x="888" y="594"/>
                  </a:lnTo>
                  <a:lnTo>
                    <a:pt x="900" y="609"/>
                  </a:lnTo>
                  <a:cubicBezTo>
                    <a:pt x="901" y="611"/>
                    <a:pt x="915" y="620"/>
                    <a:pt x="916" y="622"/>
                  </a:cubicBezTo>
                  <a:cubicBezTo>
                    <a:pt x="916" y="624"/>
                    <a:pt x="907" y="625"/>
                    <a:pt x="907" y="629"/>
                  </a:cubicBezTo>
                  <a:cubicBezTo>
                    <a:pt x="906" y="635"/>
                    <a:pt x="909" y="646"/>
                    <a:pt x="911" y="653"/>
                  </a:cubicBezTo>
                  <a:cubicBezTo>
                    <a:pt x="917" y="662"/>
                    <a:pt x="927" y="676"/>
                    <a:pt x="917" y="679"/>
                  </a:cubicBezTo>
                  <a:lnTo>
                    <a:pt x="917" y="679"/>
                  </a:lnTo>
                  <a:cubicBezTo>
                    <a:pt x="917" y="679"/>
                    <a:pt x="917" y="679"/>
                    <a:pt x="917" y="679"/>
                  </a:cubicBezTo>
                  <a:cubicBezTo>
                    <a:pt x="919" y="679"/>
                    <a:pt x="926" y="685"/>
                    <a:pt x="928" y="685"/>
                  </a:cubicBezTo>
                  <a:cubicBezTo>
                    <a:pt x="928" y="685"/>
                    <a:pt x="928" y="685"/>
                    <a:pt x="929" y="685"/>
                  </a:cubicBezTo>
                  <a:lnTo>
                    <a:pt x="929" y="685"/>
                  </a:lnTo>
                  <a:cubicBezTo>
                    <a:pt x="923" y="693"/>
                    <a:pt x="924" y="698"/>
                    <a:pt x="928" y="713"/>
                  </a:cubicBezTo>
                  <a:cubicBezTo>
                    <a:pt x="930" y="720"/>
                    <a:pt x="932" y="731"/>
                    <a:pt x="936" y="736"/>
                  </a:cubicBezTo>
                  <a:cubicBezTo>
                    <a:pt x="937" y="737"/>
                    <a:pt x="938" y="737"/>
                    <a:pt x="939" y="737"/>
                  </a:cubicBezTo>
                  <a:cubicBezTo>
                    <a:pt x="939" y="737"/>
                    <a:pt x="939" y="737"/>
                    <a:pt x="939" y="737"/>
                  </a:cubicBezTo>
                  <a:cubicBezTo>
                    <a:pt x="940" y="737"/>
                    <a:pt x="941" y="738"/>
                    <a:pt x="942" y="740"/>
                  </a:cubicBezTo>
                  <a:cubicBezTo>
                    <a:pt x="945" y="755"/>
                    <a:pt x="942" y="761"/>
                    <a:pt x="946" y="777"/>
                  </a:cubicBezTo>
                  <a:cubicBezTo>
                    <a:pt x="948" y="784"/>
                    <a:pt x="958" y="816"/>
                    <a:pt x="950" y="818"/>
                  </a:cubicBezTo>
                  <a:cubicBezTo>
                    <a:pt x="952" y="824"/>
                    <a:pt x="954" y="826"/>
                    <a:pt x="956" y="826"/>
                  </a:cubicBezTo>
                  <a:cubicBezTo>
                    <a:pt x="958" y="826"/>
                    <a:pt x="960" y="824"/>
                    <a:pt x="962" y="824"/>
                  </a:cubicBezTo>
                  <a:cubicBezTo>
                    <a:pt x="964" y="824"/>
                    <a:pt x="965" y="825"/>
                    <a:pt x="967" y="828"/>
                  </a:cubicBezTo>
                  <a:cubicBezTo>
                    <a:pt x="971" y="834"/>
                    <a:pt x="964" y="841"/>
                    <a:pt x="963" y="843"/>
                  </a:cubicBezTo>
                  <a:cubicBezTo>
                    <a:pt x="962" y="848"/>
                    <a:pt x="962" y="852"/>
                    <a:pt x="962" y="857"/>
                  </a:cubicBezTo>
                  <a:cubicBezTo>
                    <a:pt x="963" y="868"/>
                    <a:pt x="987" y="908"/>
                    <a:pt x="979" y="913"/>
                  </a:cubicBezTo>
                  <a:lnTo>
                    <a:pt x="979" y="913"/>
                  </a:lnTo>
                  <a:cubicBezTo>
                    <a:pt x="981" y="912"/>
                    <a:pt x="983" y="912"/>
                    <a:pt x="985" y="912"/>
                  </a:cubicBezTo>
                  <a:cubicBezTo>
                    <a:pt x="991" y="912"/>
                    <a:pt x="999" y="914"/>
                    <a:pt x="999" y="918"/>
                  </a:cubicBezTo>
                  <a:cubicBezTo>
                    <a:pt x="1000" y="922"/>
                    <a:pt x="995" y="926"/>
                    <a:pt x="994" y="928"/>
                  </a:cubicBezTo>
                  <a:cubicBezTo>
                    <a:pt x="993" y="931"/>
                    <a:pt x="993" y="936"/>
                    <a:pt x="993" y="938"/>
                  </a:cubicBezTo>
                  <a:cubicBezTo>
                    <a:pt x="993" y="948"/>
                    <a:pt x="994" y="952"/>
                    <a:pt x="998" y="961"/>
                  </a:cubicBezTo>
                  <a:cubicBezTo>
                    <a:pt x="999" y="965"/>
                    <a:pt x="1001" y="969"/>
                    <a:pt x="999" y="972"/>
                  </a:cubicBezTo>
                  <a:cubicBezTo>
                    <a:pt x="999" y="972"/>
                    <a:pt x="998" y="973"/>
                    <a:pt x="996" y="973"/>
                  </a:cubicBezTo>
                  <a:cubicBezTo>
                    <a:pt x="993" y="973"/>
                    <a:pt x="987" y="970"/>
                    <a:pt x="984" y="970"/>
                  </a:cubicBezTo>
                  <a:cubicBezTo>
                    <a:pt x="984" y="970"/>
                    <a:pt x="983" y="970"/>
                    <a:pt x="983" y="971"/>
                  </a:cubicBezTo>
                  <a:cubicBezTo>
                    <a:pt x="982" y="974"/>
                    <a:pt x="996" y="991"/>
                    <a:pt x="997" y="996"/>
                  </a:cubicBezTo>
                  <a:cubicBezTo>
                    <a:pt x="1002" y="1012"/>
                    <a:pt x="999" y="1031"/>
                    <a:pt x="1000" y="1047"/>
                  </a:cubicBezTo>
                  <a:cubicBezTo>
                    <a:pt x="1001" y="1065"/>
                    <a:pt x="1027" y="1044"/>
                    <a:pt x="1020" y="1070"/>
                  </a:cubicBezTo>
                  <a:cubicBezTo>
                    <a:pt x="1017" y="1083"/>
                    <a:pt x="1012" y="1089"/>
                    <a:pt x="1018" y="1108"/>
                  </a:cubicBezTo>
                  <a:cubicBezTo>
                    <a:pt x="1020" y="1114"/>
                    <a:pt x="1040" y="1126"/>
                    <a:pt x="1028" y="1132"/>
                  </a:cubicBezTo>
                  <a:cubicBezTo>
                    <a:pt x="1013" y="1138"/>
                    <a:pt x="1030" y="1156"/>
                    <a:pt x="1037" y="1164"/>
                  </a:cubicBezTo>
                  <a:cubicBezTo>
                    <a:pt x="1050" y="1179"/>
                    <a:pt x="1037" y="1188"/>
                    <a:pt x="1039" y="1205"/>
                  </a:cubicBezTo>
                  <a:cubicBezTo>
                    <a:pt x="1039" y="1211"/>
                    <a:pt x="1042" y="1212"/>
                    <a:pt x="1045" y="1212"/>
                  </a:cubicBezTo>
                  <a:cubicBezTo>
                    <a:pt x="1049" y="1212"/>
                    <a:pt x="1055" y="1209"/>
                    <a:pt x="1059" y="1209"/>
                  </a:cubicBezTo>
                  <a:cubicBezTo>
                    <a:pt x="1059" y="1209"/>
                    <a:pt x="1060" y="1209"/>
                    <a:pt x="1060" y="1209"/>
                  </a:cubicBezTo>
                  <a:cubicBezTo>
                    <a:pt x="1066" y="1212"/>
                    <a:pt x="1048" y="1234"/>
                    <a:pt x="1056" y="1238"/>
                  </a:cubicBezTo>
                  <a:cubicBezTo>
                    <a:pt x="1056" y="1238"/>
                    <a:pt x="1056" y="1238"/>
                    <a:pt x="1057" y="1238"/>
                  </a:cubicBezTo>
                  <a:cubicBezTo>
                    <a:pt x="1058" y="1238"/>
                    <a:pt x="1059" y="1235"/>
                    <a:pt x="1061" y="1235"/>
                  </a:cubicBezTo>
                  <a:cubicBezTo>
                    <a:pt x="1062" y="1235"/>
                    <a:pt x="1062" y="1235"/>
                    <a:pt x="1063" y="1236"/>
                  </a:cubicBezTo>
                  <a:cubicBezTo>
                    <a:pt x="1065" y="1238"/>
                    <a:pt x="1067" y="1249"/>
                    <a:pt x="1066" y="1251"/>
                  </a:cubicBezTo>
                  <a:cubicBezTo>
                    <a:pt x="1061" y="1261"/>
                    <a:pt x="1052" y="1247"/>
                    <a:pt x="1052" y="1268"/>
                  </a:cubicBezTo>
                  <a:cubicBezTo>
                    <a:pt x="1053" y="1295"/>
                    <a:pt x="1060" y="1327"/>
                    <a:pt x="1068" y="1351"/>
                  </a:cubicBezTo>
                  <a:cubicBezTo>
                    <a:pt x="1072" y="1359"/>
                    <a:pt x="1074" y="1360"/>
                    <a:pt x="1075" y="1369"/>
                  </a:cubicBezTo>
                  <a:cubicBezTo>
                    <a:pt x="1082" y="1376"/>
                    <a:pt x="1078" y="1378"/>
                    <a:pt x="1072" y="1378"/>
                  </a:cubicBezTo>
                  <a:cubicBezTo>
                    <a:pt x="1069" y="1378"/>
                    <a:pt x="1065" y="1377"/>
                    <a:pt x="1063" y="1377"/>
                  </a:cubicBezTo>
                  <a:cubicBezTo>
                    <a:pt x="1063" y="1377"/>
                    <a:pt x="1062" y="1377"/>
                    <a:pt x="1062" y="1378"/>
                  </a:cubicBezTo>
                  <a:cubicBezTo>
                    <a:pt x="1065" y="1393"/>
                    <a:pt x="1086" y="1383"/>
                    <a:pt x="1076" y="1406"/>
                  </a:cubicBezTo>
                  <a:cubicBezTo>
                    <a:pt x="1076" y="1409"/>
                    <a:pt x="1078" y="1414"/>
                    <a:pt x="1079" y="1418"/>
                  </a:cubicBezTo>
                  <a:cubicBezTo>
                    <a:pt x="1082" y="1426"/>
                    <a:pt x="1107" y="1491"/>
                    <a:pt x="1095" y="1493"/>
                  </a:cubicBezTo>
                  <a:lnTo>
                    <a:pt x="1115" y="1517"/>
                  </a:lnTo>
                  <a:cubicBezTo>
                    <a:pt x="1107" y="1519"/>
                    <a:pt x="1107" y="1532"/>
                    <a:pt x="1108" y="1543"/>
                  </a:cubicBezTo>
                  <a:cubicBezTo>
                    <a:pt x="1109" y="1556"/>
                    <a:pt x="1102" y="1556"/>
                    <a:pt x="1098" y="1562"/>
                  </a:cubicBezTo>
                  <a:cubicBezTo>
                    <a:pt x="1095" y="1567"/>
                    <a:pt x="1118" y="1578"/>
                    <a:pt x="1120" y="1590"/>
                  </a:cubicBezTo>
                  <a:cubicBezTo>
                    <a:pt x="1118" y="1590"/>
                    <a:pt x="1111" y="1588"/>
                    <a:pt x="1106" y="1588"/>
                  </a:cubicBezTo>
                  <a:cubicBezTo>
                    <a:pt x="1102" y="1588"/>
                    <a:pt x="1100" y="1589"/>
                    <a:pt x="1100" y="1591"/>
                  </a:cubicBezTo>
                  <a:cubicBezTo>
                    <a:pt x="1099" y="1601"/>
                    <a:pt x="1108" y="1617"/>
                    <a:pt x="1115" y="1617"/>
                  </a:cubicBezTo>
                  <a:cubicBezTo>
                    <a:pt x="1117" y="1617"/>
                    <a:pt x="1120" y="1613"/>
                    <a:pt x="1122" y="1613"/>
                  </a:cubicBezTo>
                  <a:cubicBezTo>
                    <a:pt x="1123" y="1613"/>
                    <a:pt x="1124" y="1615"/>
                    <a:pt x="1124" y="1619"/>
                  </a:cubicBezTo>
                  <a:cubicBezTo>
                    <a:pt x="1125" y="1626"/>
                    <a:pt x="1125" y="1627"/>
                    <a:pt x="1122" y="1632"/>
                  </a:cubicBezTo>
                  <a:cubicBezTo>
                    <a:pt x="1120" y="1634"/>
                    <a:pt x="1117" y="1635"/>
                    <a:pt x="1114" y="1635"/>
                  </a:cubicBezTo>
                  <a:cubicBezTo>
                    <a:pt x="1112" y="1635"/>
                    <a:pt x="1110" y="1635"/>
                    <a:pt x="1108" y="1635"/>
                  </a:cubicBezTo>
                  <a:cubicBezTo>
                    <a:pt x="1106" y="1635"/>
                    <a:pt x="1103" y="1635"/>
                    <a:pt x="1102" y="1638"/>
                  </a:cubicBezTo>
                  <a:cubicBezTo>
                    <a:pt x="1101" y="1639"/>
                    <a:pt x="1111" y="1645"/>
                    <a:pt x="1111" y="1645"/>
                  </a:cubicBezTo>
                  <a:cubicBezTo>
                    <a:pt x="1115" y="1650"/>
                    <a:pt x="1118" y="1656"/>
                    <a:pt x="1119" y="1664"/>
                  </a:cubicBezTo>
                  <a:cubicBezTo>
                    <a:pt x="1121" y="1671"/>
                    <a:pt x="1117" y="1672"/>
                    <a:pt x="1120" y="1676"/>
                  </a:cubicBezTo>
                  <a:cubicBezTo>
                    <a:pt x="1123" y="1683"/>
                    <a:pt x="1128" y="1685"/>
                    <a:pt x="1131" y="1688"/>
                  </a:cubicBezTo>
                  <a:cubicBezTo>
                    <a:pt x="1137" y="1695"/>
                    <a:pt x="1122" y="1700"/>
                    <a:pt x="1128" y="1709"/>
                  </a:cubicBezTo>
                  <a:cubicBezTo>
                    <a:pt x="1130" y="1714"/>
                    <a:pt x="1136" y="1714"/>
                    <a:pt x="1137" y="1720"/>
                  </a:cubicBezTo>
                  <a:cubicBezTo>
                    <a:pt x="1139" y="1725"/>
                    <a:pt x="1139" y="1731"/>
                    <a:pt x="1140" y="1736"/>
                  </a:cubicBezTo>
                  <a:lnTo>
                    <a:pt x="1140" y="1736"/>
                  </a:lnTo>
                  <a:cubicBezTo>
                    <a:pt x="1138" y="1726"/>
                    <a:pt x="1133" y="1716"/>
                    <a:pt x="1129" y="1716"/>
                  </a:cubicBezTo>
                  <a:cubicBezTo>
                    <a:pt x="1127" y="1716"/>
                    <a:pt x="1126" y="1719"/>
                    <a:pt x="1126" y="1728"/>
                  </a:cubicBezTo>
                  <a:cubicBezTo>
                    <a:pt x="1127" y="1739"/>
                    <a:pt x="1132" y="1758"/>
                    <a:pt x="1139" y="1758"/>
                  </a:cubicBezTo>
                  <a:cubicBezTo>
                    <a:pt x="1140" y="1758"/>
                    <a:pt x="1140" y="1758"/>
                    <a:pt x="1140" y="1758"/>
                  </a:cubicBezTo>
                  <a:lnTo>
                    <a:pt x="1140" y="1758"/>
                  </a:lnTo>
                  <a:cubicBezTo>
                    <a:pt x="1124" y="1760"/>
                    <a:pt x="1139" y="1830"/>
                    <a:pt x="1141" y="1848"/>
                  </a:cubicBezTo>
                  <a:cubicBezTo>
                    <a:pt x="1142" y="1856"/>
                    <a:pt x="1144" y="1858"/>
                    <a:pt x="1147" y="1858"/>
                  </a:cubicBezTo>
                  <a:cubicBezTo>
                    <a:pt x="1150" y="1858"/>
                    <a:pt x="1154" y="1856"/>
                    <a:pt x="1159" y="1856"/>
                  </a:cubicBezTo>
                  <a:cubicBezTo>
                    <a:pt x="1170" y="1863"/>
                    <a:pt x="1170" y="1866"/>
                    <a:pt x="1161" y="1874"/>
                  </a:cubicBezTo>
                  <a:cubicBezTo>
                    <a:pt x="1143" y="1875"/>
                    <a:pt x="1143" y="1917"/>
                    <a:pt x="1145" y="1937"/>
                  </a:cubicBezTo>
                  <a:cubicBezTo>
                    <a:pt x="1147" y="1948"/>
                    <a:pt x="1148" y="1961"/>
                    <a:pt x="1154" y="1968"/>
                  </a:cubicBezTo>
                  <a:cubicBezTo>
                    <a:pt x="1164" y="1978"/>
                    <a:pt x="1167" y="1984"/>
                    <a:pt x="1168" y="2003"/>
                  </a:cubicBezTo>
                  <a:cubicBezTo>
                    <a:pt x="1167" y="1992"/>
                    <a:pt x="1163" y="1986"/>
                    <a:pt x="1160" y="1986"/>
                  </a:cubicBezTo>
                  <a:cubicBezTo>
                    <a:pt x="1158" y="1986"/>
                    <a:pt x="1156" y="1990"/>
                    <a:pt x="1157" y="2001"/>
                  </a:cubicBezTo>
                  <a:lnTo>
                    <a:pt x="1162" y="2055"/>
                  </a:lnTo>
                  <a:cubicBezTo>
                    <a:pt x="1164" y="2077"/>
                    <a:pt x="1166" y="2087"/>
                    <a:pt x="1179" y="2095"/>
                  </a:cubicBezTo>
                  <a:cubicBezTo>
                    <a:pt x="1175" y="2093"/>
                    <a:pt x="1171" y="2090"/>
                    <a:pt x="1167" y="2090"/>
                  </a:cubicBezTo>
                  <a:cubicBezTo>
                    <a:pt x="1166" y="2090"/>
                    <a:pt x="1164" y="2090"/>
                    <a:pt x="1163" y="2091"/>
                  </a:cubicBezTo>
                  <a:cubicBezTo>
                    <a:pt x="1159" y="2093"/>
                    <a:pt x="1158" y="2108"/>
                    <a:pt x="1163" y="2108"/>
                  </a:cubicBezTo>
                  <a:cubicBezTo>
                    <a:pt x="1170" y="2108"/>
                    <a:pt x="1167" y="2121"/>
                    <a:pt x="1168" y="2130"/>
                  </a:cubicBezTo>
                  <a:cubicBezTo>
                    <a:pt x="1169" y="2135"/>
                    <a:pt x="1175" y="2135"/>
                    <a:pt x="1177" y="2139"/>
                  </a:cubicBezTo>
                  <a:cubicBezTo>
                    <a:pt x="1182" y="2145"/>
                    <a:pt x="1175" y="2152"/>
                    <a:pt x="1174" y="2158"/>
                  </a:cubicBezTo>
                  <a:cubicBezTo>
                    <a:pt x="1173" y="2164"/>
                    <a:pt x="1173" y="2171"/>
                    <a:pt x="1175" y="2177"/>
                  </a:cubicBezTo>
                  <a:cubicBezTo>
                    <a:pt x="1176" y="2184"/>
                    <a:pt x="1177" y="2193"/>
                    <a:pt x="1183" y="2196"/>
                  </a:cubicBezTo>
                  <a:cubicBezTo>
                    <a:pt x="1187" y="2198"/>
                    <a:pt x="1186" y="2206"/>
                    <a:pt x="1186" y="2214"/>
                  </a:cubicBezTo>
                  <a:cubicBezTo>
                    <a:pt x="1185" y="2214"/>
                    <a:pt x="1185" y="2214"/>
                    <a:pt x="1184" y="2214"/>
                  </a:cubicBezTo>
                  <a:cubicBezTo>
                    <a:pt x="1183" y="2214"/>
                    <a:pt x="1182" y="2214"/>
                    <a:pt x="1181" y="2214"/>
                  </a:cubicBezTo>
                  <a:cubicBezTo>
                    <a:pt x="1178" y="2214"/>
                    <a:pt x="1178" y="2215"/>
                    <a:pt x="1181" y="2225"/>
                  </a:cubicBezTo>
                  <a:cubicBezTo>
                    <a:pt x="1183" y="2233"/>
                    <a:pt x="1186" y="2242"/>
                    <a:pt x="1189" y="2250"/>
                  </a:cubicBezTo>
                  <a:cubicBezTo>
                    <a:pt x="1189" y="2250"/>
                    <a:pt x="1189" y="2250"/>
                    <a:pt x="1189" y="2250"/>
                  </a:cubicBezTo>
                  <a:lnTo>
                    <a:pt x="1189" y="2250"/>
                  </a:lnTo>
                  <a:cubicBezTo>
                    <a:pt x="1188" y="2250"/>
                    <a:pt x="1194" y="2262"/>
                    <a:pt x="1191" y="2262"/>
                  </a:cubicBezTo>
                  <a:cubicBezTo>
                    <a:pt x="1191" y="2262"/>
                    <a:pt x="1191" y="2262"/>
                    <a:pt x="1191" y="2262"/>
                  </a:cubicBezTo>
                  <a:cubicBezTo>
                    <a:pt x="1189" y="2261"/>
                    <a:pt x="1188" y="2259"/>
                    <a:pt x="1186" y="2259"/>
                  </a:cubicBezTo>
                  <a:cubicBezTo>
                    <a:pt x="1185" y="2259"/>
                    <a:pt x="1184" y="2259"/>
                    <a:pt x="1184" y="2259"/>
                  </a:cubicBezTo>
                  <a:cubicBezTo>
                    <a:pt x="1184" y="2273"/>
                    <a:pt x="1187" y="2271"/>
                    <a:pt x="1191" y="2278"/>
                  </a:cubicBezTo>
                  <a:cubicBezTo>
                    <a:pt x="1195" y="2284"/>
                    <a:pt x="1201" y="2297"/>
                    <a:pt x="1195" y="2302"/>
                  </a:cubicBezTo>
                  <a:cubicBezTo>
                    <a:pt x="1188" y="2309"/>
                    <a:pt x="1185" y="2300"/>
                    <a:pt x="1183" y="2318"/>
                  </a:cubicBezTo>
                  <a:cubicBezTo>
                    <a:pt x="1182" y="2328"/>
                    <a:pt x="1179" y="2342"/>
                    <a:pt x="1180" y="2351"/>
                  </a:cubicBezTo>
                  <a:cubicBezTo>
                    <a:pt x="1180" y="2356"/>
                    <a:pt x="1182" y="2357"/>
                    <a:pt x="1183" y="2357"/>
                  </a:cubicBezTo>
                  <a:cubicBezTo>
                    <a:pt x="1185" y="2357"/>
                    <a:pt x="1187" y="2355"/>
                    <a:pt x="1189" y="2355"/>
                  </a:cubicBezTo>
                  <a:cubicBezTo>
                    <a:pt x="1189" y="2355"/>
                    <a:pt x="1190" y="2355"/>
                    <a:pt x="1190" y="2355"/>
                  </a:cubicBezTo>
                  <a:cubicBezTo>
                    <a:pt x="1194" y="2356"/>
                    <a:pt x="1198" y="2365"/>
                    <a:pt x="1194" y="2371"/>
                  </a:cubicBezTo>
                  <a:cubicBezTo>
                    <a:pt x="1192" y="2375"/>
                    <a:pt x="1189" y="2393"/>
                    <a:pt x="1195" y="2393"/>
                  </a:cubicBezTo>
                  <a:cubicBezTo>
                    <a:pt x="1195" y="2393"/>
                    <a:pt x="1195" y="2393"/>
                    <a:pt x="1195" y="2393"/>
                  </a:cubicBezTo>
                  <a:lnTo>
                    <a:pt x="1195" y="2393"/>
                  </a:lnTo>
                  <a:cubicBezTo>
                    <a:pt x="1179" y="2395"/>
                    <a:pt x="1195" y="2437"/>
                    <a:pt x="1196" y="2447"/>
                  </a:cubicBezTo>
                  <a:cubicBezTo>
                    <a:pt x="1198" y="2457"/>
                    <a:pt x="1194" y="2455"/>
                    <a:pt x="1193" y="2464"/>
                  </a:cubicBezTo>
                  <a:cubicBezTo>
                    <a:pt x="1192" y="2473"/>
                    <a:pt x="1192" y="2485"/>
                    <a:pt x="1193" y="2495"/>
                  </a:cubicBezTo>
                  <a:cubicBezTo>
                    <a:pt x="1193" y="2502"/>
                    <a:pt x="1198" y="2555"/>
                    <a:pt x="1190" y="2555"/>
                  </a:cubicBezTo>
                  <a:cubicBezTo>
                    <a:pt x="1191" y="2569"/>
                    <a:pt x="1192" y="2572"/>
                    <a:pt x="1200" y="2573"/>
                  </a:cubicBezTo>
                  <a:cubicBezTo>
                    <a:pt x="1205" y="2573"/>
                    <a:pt x="1212" y="2583"/>
                    <a:pt x="1212" y="2589"/>
                  </a:cubicBezTo>
                  <a:cubicBezTo>
                    <a:pt x="1212" y="2589"/>
                    <a:pt x="1212" y="2589"/>
                    <a:pt x="1212" y="2589"/>
                  </a:cubicBezTo>
                  <a:cubicBezTo>
                    <a:pt x="1211" y="2589"/>
                    <a:pt x="1200" y="2595"/>
                    <a:pt x="1198" y="2597"/>
                  </a:cubicBezTo>
                  <a:cubicBezTo>
                    <a:pt x="1195" y="2605"/>
                    <a:pt x="1196" y="2617"/>
                    <a:pt x="1198" y="2626"/>
                  </a:cubicBezTo>
                  <a:cubicBezTo>
                    <a:pt x="1202" y="2634"/>
                    <a:pt x="1205" y="2644"/>
                    <a:pt x="1205" y="2652"/>
                  </a:cubicBezTo>
                  <a:cubicBezTo>
                    <a:pt x="1205" y="2654"/>
                    <a:pt x="1199" y="2659"/>
                    <a:pt x="1198" y="2662"/>
                  </a:cubicBezTo>
                  <a:cubicBezTo>
                    <a:pt x="1194" y="2677"/>
                    <a:pt x="1218" y="2676"/>
                    <a:pt x="1219" y="2689"/>
                  </a:cubicBezTo>
                  <a:cubicBezTo>
                    <a:pt x="1219" y="2696"/>
                    <a:pt x="1216" y="2698"/>
                    <a:pt x="1213" y="2698"/>
                  </a:cubicBezTo>
                  <a:cubicBezTo>
                    <a:pt x="1211" y="2698"/>
                    <a:pt x="1208" y="2697"/>
                    <a:pt x="1205" y="2697"/>
                  </a:cubicBezTo>
                  <a:cubicBezTo>
                    <a:pt x="1203" y="2697"/>
                    <a:pt x="1201" y="2698"/>
                    <a:pt x="1200" y="2701"/>
                  </a:cubicBezTo>
                  <a:cubicBezTo>
                    <a:pt x="1197" y="2722"/>
                    <a:pt x="1214" y="2743"/>
                    <a:pt x="1218" y="2761"/>
                  </a:cubicBezTo>
                  <a:cubicBezTo>
                    <a:pt x="1218" y="2764"/>
                    <a:pt x="1223" y="2792"/>
                    <a:pt x="1219" y="2792"/>
                  </a:cubicBezTo>
                  <a:cubicBezTo>
                    <a:pt x="1218" y="2792"/>
                    <a:pt x="1217" y="2791"/>
                    <a:pt x="1216" y="2788"/>
                  </a:cubicBezTo>
                  <a:cubicBezTo>
                    <a:pt x="1216" y="2777"/>
                    <a:pt x="1214" y="2771"/>
                    <a:pt x="1211" y="2771"/>
                  </a:cubicBezTo>
                  <a:cubicBezTo>
                    <a:pt x="1209" y="2771"/>
                    <a:pt x="1207" y="2775"/>
                    <a:pt x="1206" y="2783"/>
                  </a:cubicBezTo>
                  <a:cubicBezTo>
                    <a:pt x="1205" y="2789"/>
                    <a:pt x="1206" y="2809"/>
                    <a:pt x="1212" y="2809"/>
                  </a:cubicBezTo>
                  <a:cubicBezTo>
                    <a:pt x="1213" y="2809"/>
                    <a:pt x="1213" y="2809"/>
                    <a:pt x="1213" y="2809"/>
                  </a:cubicBezTo>
                  <a:cubicBezTo>
                    <a:pt x="1215" y="2809"/>
                    <a:pt x="1220" y="2801"/>
                    <a:pt x="1223" y="2801"/>
                  </a:cubicBezTo>
                  <a:cubicBezTo>
                    <a:pt x="1224" y="2801"/>
                    <a:pt x="1224" y="2802"/>
                    <a:pt x="1225" y="2803"/>
                  </a:cubicBezTo>
                  <a:cubicBezTo>
                    <a:pt x="1226" y="2803"/>
                    <a:pt x="1203" y="2837"/>
                    <a:pt x="1211" y="2841"/>
                  </a:cubicBezTo>
                  <a:cubicBezTo>
                    <a:pt x="1212" y="2842"/>
                    <a:pt x="1214" y="2842"/>
                    <a:pt x="1215" y="2842"/>
                  </a:cubicBezTo>
                  <a:cubicBezTo>
                    <a:pt x="1216" y="2842"/>
                    <a:pt x="1217" y="2842"/>
                    <a:pt x="1218" y="2842"/>
                  </a:cubicBezTo>
                  <a:cubicBezTo>
                    <a:pt x="1220" y="2842"/>
                    <a:pt x="1222" y="2842"/>
                    <a:pt x="1225" y="2844"/>
                  </a:cubicBezTo>
                  <a:cubicBezTo>
                    <a:pt x="1229" y="2846"/>
                    <a:pt x="1232" y="2854"/>
                    <a:pt x="1235" y="2859"/>
                  </a:cubicBezTo>
                  <a:cubicBezTo>
                    <a:pt x="1233" y="2859"/>
                    <a:pt x="1232" y="2859"/>
                    <a:pt x="1230" y="2859"/>
                  </a:cubicBezTo>
                  <a:cubicBezTo>
                    <a:pt x="1222" y="2859"/>
                    <a:pt x="1219" y="2861"/>
                    <a:pt x="1219" y="2878"/>
                  </a:cubicBezTo>
                  <a:cubicBezTo>
                    <a:pt x="1219" y="2882"/>
                    <a:pt x="1223" y="2906"/>
                    <a:pt x="1228" y="2906"/>
                  </a:cubicBezTo>
                  <a:cubicBezTo>
                    <a:pt x="1229" y="2906"/>
                    <a:pt x="1230" y="2905"/>
                    <a:pt x="1231" y="2904"/>
                  </a:cubicBezTo>
                  <a:lnTo>
                    <a:pt x="1231" y="2922"/>
                  </a:lnTo>
                  <a:cubicBezTo>
                    <a:pt x="1230" y="2922"/>
                    <a:pt x="1230" y="2922"/>
                    <a:pt x="1229" y="2922"/>
                  </a:cubicBezTo>
                  <a:cubicBezTo>
                    <a:pt x="1227" y="2922"/>
                    <a:pt x="1224" y="2921"/>
                    <a:pt x="1221" y="2921"/>
                  </a:cubicBezTo>
                  <a:cubicBezTo>
                    <a:pt x="1220" y="2921"/>
                    <a:pt x="1219" y="2921"/>
                    <a:pt x="1218" y="2922"/>
                  </a:cubicBezTo>
                  <a:cubicBezTo>
                    <a:pt x="1213" y="2927"/>
                    <a:pt x="1213" y="2940"/>
                    <a:pt x="1215" y="2947"/>
                  </a:cubicBezTo>
                  <a:cubicBezTo>
                    <a:pt x="1219" y="2966"/>
                    <a:pt x="1239" y="2970"/>
                    <a:pt x="1221" y="2985"/>
                  </a:cubicBezTo>
                  <a:cubicBezTo>
                    <a:pt x="1202" y="2985"/>
                    <a:pt x="1226" y="2999"/>
                    <a:pt x="1226" y="3013"/>
                  </a:cubicBezTo>
                  <a:cubicBezTo>
                    <a:pt x="1226" y="3023"/>
                    <a:pt x="1216" y="3036"/>
                    <a:pt x="1219" y="3042"/>
                  </a:cubicBezTo>
                  <a:cubicBezTo>
                    <a:pt x="1220" y="3044"/>
                    <a:pt x="1230" y="3056"/>
                    <a:pt x="1231" y="3056"/>
                  </a:cubicBezTo>
                  <a:cubicBezTo>
                    <a:pt x="1225" y="3062"/>
                    <a:pt x="1221" y="3054"/>
                    <a:pt x="1218" y="3068"/>
                  </a:cubicBezTo>
                  <a:cubicBezTo>
                    <a:pt x="1216" y="3075"/>
                    <a:pt x="1214" y="3088"/>
                    <a:pt x="1219" y="3092"/>
                  </a:cubicBezTo>
                  <a:cubicBezTo>
                    <a:pt x="1225" y="3095"/>
                    <a:pt x="1223" y="3107"/>
                    <a:pt x="1223" y="3117"/>
                  </a:cubicBezTo>
                  <a:cubicBezTo>
                    <a:pt x="1223" y="3122"/>
                    <a:pt x="1234" y="3125"/>
                    <a:pt x="1234" y="3137"/>
                  </a:cubicBezTo>
                  <a:lnTo>
                    <a:pt x="1239" y="3128"/>
                  </a:lnTo>
                  <a:cubicBezTo>
                    <a:pt x="1243" y="3134"/>
                    <a:pt x="1246" y="3137"/>
                    <a:pt x="1246" y="3147"/>
                  </a:cubicBezTo>
                  <a:cubicBezTo>
                    <a:pt x="1241" y="3147"/>
                    <a:pt x="1234" y="3147"/>
                    <a:pt x="1234" y="3137"/>
                  </a:cubicBezTo>
                  <a:lnTo>
                    <a:pt x="1223" y="3137"/>
                  </a:lnTo>
                  <a:cubicBezTo>
                    <a:pt x="1223" y="3144"/>
                    <a:pt x="1223" y="3155"/>
                    <a:pt x="1228" y="3155"/>
                  </a:cubicBezTo>
                  <a:cubicBezTo>
                    <a:pt x="1233" y="3163"/>
                    <a:pt x="1233" y="3165"/>
                    <a:pt x="1229" y="3173"/>
                  </a:cubicBezTo>
                  <a:cubicBezTo>
                    <a:pt x="1229" y="3181"/>
                    <a:pt x="1229" y="3182"/>
                    <a:pt x="1234" y="3182"/>
                  </a:cubicBezTo>
                  <a:cubicBezTo>
                    <a:pt x="1240" y="3182"/>
                    <a:pt x="1240" y="3194"/>
                    <a:pt x="1240" y="3200"/>
                  </a:cubicBezTo>
                  <a:lnTo>
                    <a:pt x="1221" y="3200"/>
                  </a:lnTo>
                  <a:cubicBezTo>
                    <a:pt x="1228" y="3200"/>
                    <a:pt x="1230" y="3229"/>
                    <a:pt x="1230" y="3237"/>
                  </a:cubicBezTo>
                  <a:cubicBezTo>
                    <a:pt x="1230" y="3250"/>
                    <a:pt x="1224" y="3250"/>
                    <a:pt x="1223" y="3258"/>
                  </a:cubicBezTo>
                  <a:cubicBezTo>
                    <a:pt x="1216" y="3298"/>
                    <a:pt x="1219" y="3339"/>
                    <a:pt x="1218" y="3379"/>
                  </a:cubicBezTo>
                  <a:cubicBezTo>
                    <a:pt x="1218" y="3379"/>
                    <a:pt x="1218" y="3379"/>
                    <a:pt x="1217" y="3379"/>
                  </a:cubicBezTo>
                  <a:cubicBezTo>
                    <a:pt x="1216" y="3379"/>
                    <a:pt x="1212" y="3382"/>
                    <a:pt x="1212" y="3388"/>
                  </a:cubicBezTo>
                  <a:lnTo>
                    <a:pt x="1212" y="3408"/>
                  </a:lnTo>
                  <a:cubicBezTo>
                    <a:pt x="1213" y="3429"/>
                    <a:pt x="1215" y="3450"/>
                    <a:pt x="1216" y="3471"/>
                  </a:cubicBezTo>
                  <a:cubicBezTo>
                    <a:pt x="1219" y="3500"/>
                    <a:pt x="1219" y="3531"/>
                    <a:pt x="1223" y="3559"/>
                  </a:cubicBezTo>
                  <a:cubicBezTo>
                    <a:pt x="1224" y="3570"/>
                    <a:pt x="1225" y="3581"/>
                    <a:pt x="1230" y="3587"/>
                  </a:cubicBezTo>
                  <a:cubicBezTo>
                    <a:pt x="1232" y="3592"/>
                    <a:pt x="1232" y="3602"/>
                    <a:pt x="1232" y="3608"/>
                  </a:cubicBezTo>
                  <a:cubicBezTo>
                    <a:pt x="1232" y="3604"/>
                    <a:pt x="1230" y="3601"/>
                    <a:pt x="1229" y="3601"/>
                  </a:cubicBezTo>
                  <a:cubicBezTo>
                    <a:pt x="1228" y="3601"/>
                    <a:pt x="1227" y="3602"/>
                    <a:pt x="1226" y="3605"/>
                  </a:cubicBezTo>
                  <a:cubicBezTo>
                    <a:pt x="1225" y="3621"/>
                    <a:pt x="1226" y="3639"/>
                    <a:pt x="1226" y="3656"/>
                  </a:cubicBezTo>
                  <a:cubicBezTo>
                    <a:pt x="1226" y="3663"/>
                    <a:pt x="1223" y="3682"/>
                    <a:pt x="1228" y="3687"/>
                  </a:cubicBezTo>
                  <a:cubicBezTo>
                    <a:pt x="1229" y="3688"/>
                    <a:pt x="1230" y="3688"/>
                    <a:pt x="1232" y="3688"/>
                  </a:cubicBezTo>
                  <a:cubicBezTo>
                    <a:pt x="1236" y="3688"/>
                    <a:pt x="1244" y="3685"/>
                    <a:pt x="1247" y="3685"/>
                  </a:cubicBezTo>
                  <a:lnTo>
                    <a:pt x="1247" y="3685"/>
                  </a:lnTo>
                  <a:cubicBezTo>
                    <a:pt x="1246" y="3698"/>
                    <a:pt x="1235" y="3702"/>
                    <a:pt x="1229" y="3703"/>
                  </a:cubicBezTo>
                  <a:cubicBezTo>
                    <a:pt x="1220" y="3703"/>
                    <a:pt x="1224" y="3718"/>
                    <a:pt x="1223" y="3731"/>
                  </a:cubicBezTo>
                  <a:cubicBezTo>
                    <a:pt x="1223" y="3748"/>
                    <a:pt x="1224" y="3767"/>
                    <a:pt x="1220" y="3785"/>
                  </a:cubicBezTo>
                  <a:cubicBezTo>
                    <a:pt x="1219" y="3787"/>
                    <a:pt x="1216" y="3792"/>
                    <a:pt x="1216" y="3794"/>
                  </a:cubicBezTo>
                  <a:cubicBezTo>
                    <a:pt x="1216" y="3802"/>
                    <a:pt x="1220" y="3808"/>
                    <a:pt x="1223" y="3815"/>
                  </a:cubicBezTo>
                  <a:cubicBezTo>
                    <a:pt x="1229" y="3830"/>
                    <a:pt x="1218" y="3850"/>
                    <a:pt x="1216" y="3866"/>
                  </a:cubicBezTo>
                  <a:cubicBezTo>
                    <a:pt x="1213" y="3883"/>
                    <a:pt x="1221" y="3886"/>
                    <a:pt x="1228" y="3895"/>
                  </a:cubicBezTo>
                  <a:cubicBezTo>
                    <a:pt x="1236" y="3905"/>
                    <a:pt x="1231" y="3906"/>
                    <a:pt x="1225" y="3906"/>
                  </a:cubicBezTo>
                  <a:cubicBezTo>
                    <a:pt x="1223" y="3906"/>
                    <a:pt x="1220" y="3906"/>
                    <a:pt x="1219" y="3906"/>
                  </a:cubicBezTo>
                  <a:cubicBezTo>
                    <a:pt x="1218" y="3906"/>
                    <a:pt x="1218" y="3906"/>
                    <a:pt x="1218" y="3906"/>
                  </a:cubicBezTo>
                  <a:cubicBezTo>
                    <a:pt x="1209" y="3910"/>
                    <a:pt x="1224" y="3929"/>
                    <a:pt x="1225" y="3931"/>
                  </a:cubicBezTo>
                  <a:cubicBezTo>
                    <a:pt x="1231" y="3945"/>
                    <a:pt x="1218" y="3949"/>
                    <a:pt x="1214" y="3959"/>
                  </a:cubicBezTo>
                  <a:cubicBezTo>
                    <a:pt x="1210" y="3971"/>
                    <a:pt x="1212" y="3987"/>
                    <a:pt x="1212" y="4000"/>
                  </a:cubicBezTo>
                  <a:cubicBezTo>
                    <a:pt x="1213" y="4007"/>
                    <a:pt x="1217" y="4052"/>
                    <a:pt x="1207" y="4052"/>
                  </a:cubicBezTo>
                  <a:cubicBezTo>
                    <a:pt x="1205" y="4062"/>
                    <a:pt x="1206" y="4074"/>
                    <a:pt x="1208" y="4083"/>
                  </a:cubicBezTo>
                  <a:cubicBezTo>
                    <a:pt x="1212" y="4120"/>
                    <a:pt x="1209" y="4159"/>
                    <a:pt x="1212" y="4195"/>
                  </a:cubicBezTo>
                  <a:cubicBezTo>
                    <a:pt x="1213" y="4207"/>
                    <a:pt x="1216" y="4221"/>
                    <a:pt x="1224" y="4224"/>
                  </a:cubicBezTo>
                  <a:lnTo>
                    <a:pt x="1224" y="4224"/>
                  </a:lnTo>
                  <a:cubicBezTo>
                    <a:pt x="1222" y="4223"/>
                    <a:pt x="1220" y="4223"/>
                    <a:pt x="1218" y="4223"/>
                  </a:cubicBezTo>
                  <a:cubicBezTo>
                    <a:pt x="1214" y="4223"/>
                    <a:pt x="1211" y="4224"/>
                    <a:pt x="1209" y="4228"/>
                  </a:cubicBezTo>
                  <a:cubicBezTo>
                    <a:pt x="1205" y="4234"/>
                    <a:pt x="1211" y="4239"/>
                    <a:pt x="1209" y="4246"/>
                  </a:cubicBezTo>
                  <a:cubicBezTo>
                    <a:pt x="1208" y="4249"/>
                    <a:pt x="1207" y="4254"/>
                    <a:pt x="1206" y="4258"/>
                  </a:cubicBezTo>
                  <a:cubicBezTo>
                    <a:pt x="1202" y="4276"/>
                    <a:pt x="1202" y="4293"/>
                    <a:pt x="1200" y="4312"/>
                  </a:cubicBezTo>
                  <a:cubicBezTo>
                    <a:pt x="1205" y="4320"/>
                    <a:pt x="1203" y="4356"/>
                    <a:pt x="1203" y="4356"/>
                  </a:cubicBezTo>
                  <a:cubicBezTo>
                    <a:pt x="1212" y="4363"/>
                    <a:pt x="1225" y="4358"/>
                    <a:pt x="1235" y="4367"/>
                  </a:cubicBezTo>
                  <a:cubicBezTo>
                    <a:pt x="1237" y="4369"/>
                    <a:pt x="1230" y="4385"/>
                    <a:pt x="1222" y="4385"/>
                  </a:cubicBezTo>
                  <a:cubicBezTo>
                    <a:pt x="1220" y="4385"/>
                    <a:pt x="1218" y="4383"/>
                    <a:pt x="1216" y="4380"/>
                  </a:cubicBezTo>
                  <a:cubicBezTo>
                    <a:pt x="1213" y="4375"/>
                    <a:pt x="1210" y="4373"/>
                    <a:pt x="1208" y="4373"/>
                  </a:cubicBezTo>
                  <a:cubicBezTo>
                    <a:pt x="1204" y="4373"/>
                    <a:pt x="1202" y="4381"/>
                    <a:pt x="1201" y="4393"/>
                  </a:cubicBezTo>
                  <a:cubicBezTo>
                    <a:pt x="1201" y="4400"/>
                    <a:pt x="1199" y="4413"/>
                    <a:pt x="1203" y="4419"/>
                  </a:cubicBezTo>
                  <a:cubicBezTo>
                    <a:pt x="1206" y="4423"/>
                    <a:pt x="1209" y="4421"/>
                    <a:pt x="1206" y="4430"/>
                  </a:cubicBezTo>
                  <a:cubicBezTo>
                    <a:pt x="1205" y="4437"/>
                    <a:pt x="1191" y="4464"/>
                    <a:pt x="1185" y="4464"/>
                  </a:cubicBezTo>
                  <a:cubicBezTo>
                    <a:pt x="1184" y="4464"/>
                    <a:pt x="1184" y="4464"/>
                    <a:pt x="1184" y="4463"/>
                  </a:cubicBezTo>
                  <a:lnTo>
                    <a:pt x="1184" y="4463"/>
                  </a:lnTo>
                  <a:cubicBezTo>
                    <a:pt x="1191" y="4470"/>
                    <a:pt x="1191" y="4475"/>
                    <a:pt x="1190" y="4491"/>
                  </a:cubicBezTo>
                  <a:cubicBezTo>
                    <a:pt x="1190" y="4504"/>
                    <a:pt x="1189" y="4517"/>
                    <a:pt x="1192" y="4530"/>
                  </a:cubicBezTo>
                  <a:cubicBezTo>
                    <a:pt x="1193" y="4532"/>
                    <a:pt x="1198" y="4544"/>
                    <a:pt x="1198" y="4547"/>
                  </a:cubicBezTo>
                  <a:cubicBezTo>
                    <a:pt x="1195" y="4550"/>
                    <a:pt x="1188" y="4554"/>
                    <a:pt x="1187" y="4558"/>
                  </a:cubicBezTo>
                  <a:cubicBezTo>
                    <a:pt x="1186" y="4568"/>
                    <a:pt x="1191" y="4577"/>
                    <a:pt x="1190" y="4585"/>
                  </a:cubicBezTo>
                  <a:lnTo>
                    <a:pt x="1188" y="4617"/>
                  </a:lnTo>
                  <a:cubicBezTo>
                    <a:pt x="1179" y="4629"/>
                    <a:pt x="1192" y="4633"/>
                    <a:pt x="1197" y="4636"/>
                  </a:cubicBezTo>
                  <a:cubicBezTo>
                    <a:pt x="1202" y="4639"/>
                    <a:pt x="1201" y="4647"/>
                    <a:pt x="1198" y="4654"/>
                  </a:cubicBezTo>
                  <a:cubicBezTo>
                    <a:pt x="1193" y="4653"/>
                    <a:pt x="1190" y="4651"/>
                    <a:pt x="1188" y="4651"/>
                  </a:cubicBezTo>
                  <a:cubicBezTo>
                    <a:pt x="1184" y="4651"/>
                    <a:pt x="1182" y="4654"/>
                    <a:pt x="1177" y="4662"/>
                  </a:cubicBezTo>
                  <a:cubicBezTo>
                    <a:pt x="1159" y="4689"/>
                    <a:pt x="1134" y="4702"/>
                    <a:pt x="1099" y="4709"/>
                  </a:cubicBezTo>
                  <a:cubicBezTo>
                    <a:pt x="1096" y="4710"/>
                    <a:pt x="1060" y="4719"/>
                    <a:pt x="1067" y="4723"/>
                  </a:cubicBezTo>
                  <a:cubicBezTo>
                    <a:pt x="1078" y="4728"/>
                    <a:pt x="1057" y="4733"/>
                    <a:pt x="1049" y="4733"/>
                  </a:cubicBezTo>
                  <a:cubicBezTo>
                    <a:pt x="1049" y="4733"/>
                    <a:pt x="1048" y="4733"/>
                    <a:pt x="1048" y="4733"/>
                  </a:cubicBezTo>
                  <a:cubicBezTo>
                    <a:pt x="1042" y="4733"/>
                    <a:pt x="1044" y="4728"/>
                    <a:pt x="1039" y="4727"/>
                  </a:cubicBezTo>
                  <a:cubicBezTo>
                    <a:pt x="1038" y="4727"/>
                    <a:pt x="1037" y="4727"/>
                    <a:pt x="1036" y="4727"/>
                  </a:cubicBezTo>
                  <a:cubicBezTo>
                    <a:pt x="1032" y="4727"/>
                    <a:pt x="1027" y="4728"/>
                    <a:pt x="1024" y="4730"/>
                  </a:cubicBezTo>
                  <a:cubicBezTo>
                    <a:pt x="1014" y="4731"/>
                    <a:pt x="988" y="4736"/>
                    <a:pt x="983" y="4743"/>
                  </a:cubicBezTo>
                  <a:cubicBezTo>
                    <a:pt x="978" y="4750"/>
                    <a:pt x="970" y="4748"/>
                    <a:pt x="959" y="4753"/>
                  </a:cubicBezTo>
                  <a:cubicBezTo>
                    <a:pt x="954" y="4756"/>
                    <a:pt x="949" y="4765"/>
                    <a:pt x="945" y="4766"/>
                  </a:cubicBezTo>
                  <a:cubicBezTo>
                    <a:pt x="945" y="4766"/>
                    <a:pt x="945" y="4766"/>
                    <a:pt x="944" y="4766"/>
                  </a:cubicBezTo>
                  <a:cubicBezTo>
                    <a:pt x="942" y="4766"/>
                    <a:pt x="938" y="4763"/>
                    <a:pt x="935" y="4762"/>
                  </a:cubicBezTo>
                  <a:cubicBezTo>
                    <a:pt x="932" y="4761"/>
                    <a:pt x="929" y="4761"/>
                    <a:pt x="926" y="4761"/>
                  </a:cubicBezTo>
                  <a:cubicBezTo>
                    <a:pt x="918" y="4761"/>
                    <a:pt x="909" y="4763"/>
                    <a:pt x="901" y="4765"/>
                  </a:cubicBezTo>
                  <a:cubicBezTo>
                    <a:pt x="884" y="4770"/>
                    <a:pt x="863" y="4778"/>
                    <a:pt x="848" y="4781"/>
                  </a:cubicBezTo>
                  <a:cubicBezTo>
                    <a:pt x="840" y="4784"/>
                    <a:pt x="837" y="4787"/>
                    <a:pt x="837" y="4793"/>
                  </a:cubicBezTo>
                  <a:cubicBezTo>
                    <a:pt x="834" y="4795"/>
                    <a:pt x="833" y="4797"/>
                    <a:pt x="833" y="4798"/>
                  </a:cubicBezTo>
                  <a:lnTo>
                    <a:pt x="833" y="4798"/>
                  </a:lnTo>
                  <a:cubicBezTo>
                    <a:pt x="833" y="4789"/>
                    <a:pt x="829" y="4780"/>
                    <a:pt x="823" y="4778"/>
                  </a:cubicBezTo>
                  <a:cubicBezTo>
                    <a:pt x="817" y="4778"/>
                    <a:pt x="801" y="4770"/>
                    <a:pt x="795" y="4770"/>
                  </a:cubicBezTo>
                  <a:cubicBezTo>
                    <a:pt x="795" y="4770"/>
                    <a:pt x="794" y="4770"/>
                    <a:pt x="794" y="4771"/>
                  </a:cubicBezTo>
                  <a:cubicBezTo>
                    <a:pt x="790" y="4773"/>
                    <a:pt x="786" y="4776"/>
                    <a:pt x="782" y="4776"/>
                  </a:cubicBezTo>
                  <a:cubicBezTo>
                    <a:pt x="778" y="4776"/>
                    <a:pt x="773" y="4773"/>
                    <a:pt x="768" y="4764"/>
                  </a:cubicBezTo>
                  <a:cubicBezTo>
                    <a:pt x="756" y="4751"/>
                    <a:pt x="750" y="4734"/>
                    <a:pt x="742" y="4716"/>
                  </a:cubicBezTo>
                  <a:cubicBezTo>
                    <a:pt x="737" y="4706"/>
                    <a:pt x="722" y="4702"/>
                    <a:pt x="720" y="4693"/>
                  </a:cubicBezTo>
                  <a:cubicBezTo>
                    <a:pt x="717" y="4678"/>
                    <a:pt x="732" y="4670"/>
                    <a:pt x="728" y="4653"/>
                  </a:cubicBezTo>
                  <a:cubicBezTo>
                    <a:pt x="727" y="4649"/>
                    <a:pt x="726" y="4648"/>
                    <a:pt x="724" y="4648"/>
                  </a:cubicBezTo>
                  <a:cubicBezTo>
                    <a:pt x="721" y="4648"/>
                    <a:pt x="716" y="4654"/>
                    <a:pt x="714" y="4654"/>
                  </a:cubicBezTo>
                  <a:cubicBezTo>
                    <a:pt x="711" y="4646"/>
                    <a:pt x="723" y="4636"/>
                    <a:pt x="716" y="4629"/>
                  </a:cubicBezTo>
                  <a:cubicBezTo>
                    <a:pt x="715" y="4629"/>
                    <a:pt x="714" y="4629"/>
                    <a:pt x="712" y="4629"/>
                  </a:cubicBezTo>
                  <a:cubicBezTo>
                    <a:pt x="710" y="4629"/>
                    <a:pt x="707" y="4629"/>
                    <a:pt x="704" y="4629"/>
                  </a:cubicBezTo>
                  <a:cubicBezTo>
                    <a:pt x="696" y="4629"/>
                    <a:pt x="686" y="4627"/>
                    <a:pt x="689" y="4617"/>
                  </a:cubicBezTo>
                  <a:cubicBezTo>
                    <a:pt x="690" y="4609"/>
                    <a:pt x="700" y="4613"/>
                    <a:pt x="698" y="4600"/>
                  </a:cubicBezTo>
                  <a:cubicBezTo>
                    <a:pt x="698" y="4594"/>
                    <a:pt x="695" y="4585"/>
                    <a:pt x="692" y="4581"/>
                  </a:cubicBezTo>
                  <a:cubicBezTo>
                    <a:pt x="690" y="4578"/>
                    <a:pt x="688" y="4577"/>
                    <a:pt x="686" y="4577"/>
                  </a:cubicBezTo>
                  <a:cubicBezTo>
                    <a:pt x="683" y="4577"/>
                    <a:pt x="681" y="4578"/>
                    <a:pt x="679" y="4578"/>
                  </a:cubicBezTo>
                  <a:cubicBezTo>
                    <a:pt x="676" y="4578"/>
                    <a:pt x="672" y="4576"/>
                    <a:pt x="668" y="4565"/>
                  </a:cubicBezTo>
                  <a:cubicBezTo>
                    <a:pt x="675" y="4565"/>
                    <a:pt x="680" y="4560"/>
                    <a:pt x="682" y="4551"/>
                  </a:cubicBezTo>
                  <a:cubicBezTo>
                    <a:pt x="681" y="4542"/>
                    <a:pt x="679" y="4527"/>
                    <a:pt x="672" y="4527"/>
                  </a:cubicBezTo>
                  <a:cubicBezTo>
                    <a:pt x="671" y="4527"/>
                    <a:pt x="670" y="4527"/>
                    <a:pt x="669" y="4528"/>
                  </a:cubicBezTo>
                  <a:lnTo>
                    <a:pt x="669" y="4528"/>
                  </a:lnTo>
                  <a:cubicBezTo>
                    <a:pt x="682" y="4522"/>
                    <a:pt x="674" y="4510"/>
                    <a:pt x="662" y="4502"/>
                  </a:cubicBezTo>
                  <a:cubicBezTo>
                    <a:pt x="672" y="4498"/>
                    <a:pt x="644" y="4448"/>
                    <a:pt x="641" y="4439"/>
                  </a:cubicBezTo>
                  <a:lnTo>
                    <a:pt x="641" y="4439"/>
                  </a:lnTo>
                  <a:cubicBezTo>
                    <a:pt x="645" y="4452"/>
                    <a:pt x="643" y="4458"/>
                    <a:pt x="640" y="4458"/>
                  </a:cubicBezTo>
                  <a:cubicBezTo>
                    <a:pt x="637" y="4458"/>
                    <a:pt x="632" y="4452"/>
                    <a:pt x="630" y="4439"/>
                  </a:cubicBezTo>
                  <a:cubicBezTo>
                    <a:pt x="627" y="4420"/>
                    <a:pt x="621" y="4402"/>
                    <a:pt x="615" y="4385"/>
                  </a:cubicBezTo>
                  <a:lnTo>
                    <a:pt x="615" y="4385"/>
                  </a:lnTo>
                  <a:cubicBezTo>
                    <a:pt x="604" y="4388"/>
                    <a:pt x="617" y="4434"/>
                    <a:pt x="620" y="4449"/>
                  </a:cubicBezTo>
                  <a:cubicBezTo>
                    <a:pt x="615" y="4435"/>
                    <a:pt x="610" y="4422"/>
                    <a:pt x="606" y="4408"/>
                  </a:cubicBezTo>
                  <a:cubicBezTo>
                    <a:pt x="603" y="4399"/>
                    <a:pt x="599" y="4384"/>
                    <a:pt x="604" y="4378"/>
                  </a:cubicBezTo>
                  <a:cubicBezTo>
                    <a:pt x="608" y="4372"/>
                    <a:pt x="615" y="4380"/>
                    <a:pt x="615" y="4367"/>
                  </a:cubicBezTo>
                  <a:cubicBezTo>
                    <a:pt x="615" y="4342"/>
                    <a:pt x="599" y="4340"/>
                    <a:pt x="590" y="4319"/>
                  </a:cubicBezTo>
                  <a:cubicBezTo>
                    <a:pt x="583" y="4301"/>
                    <a:pt x="585" y="4286"/>
                    <a:pt x="588" y="4271"/>
                  </a:cubicBezTo>
                  <a:lnTo>
                    <a:pt x="588" y="4271"/>
                  </a:lnTo>
                  <a:cubicBezTo>
                    <a:pt x="588" y="4271"/>
                    <a:pt x="587" y="4271"/>
                    <a:pt x="587" y="4271"/>
                  </a:cubicBezTo>
                  <a:cubicBezTo>
                    <a:pt x="579" y="4271"/>
                    <a:pt x="567" y="4261"/>
                    <a:pt x="561" y="4254"/>
                  </a:cubicBezTo>
                  <a:cubicBezTo>
                    <a:pt x="552" y="4241"/>
                    <a:pt x="566" y="4244"/>
                    <a:pt x="565" y="4240"/>
                  </a:cubicBezTo>
                  <a:cubicBezTo>
                    <a:pt x="564" y="4238"/>
                    <a:pt x="563" y="4236"/>
                    <a:pt x="562" y="4236"/>
                  </a:cubicBezTo>
                  <a:lnTo>
                    <a:pt x="562" y="4236"/>
                  </a:lnTo>
                  <a:cubicBezTo>
                    <a:pt x="565" y="4235"/>
                    <a:pt x="568" y="4234"/>
                    <a:pt x="568" y="4232"/>
                  </a:cubicBezTo>
                  <a:cubicBezTo>
                    <a:pt x="569" y="4222"/>
                    <a:pt x="561" y="4205"/>
                    <a:pt x="558" y="4196"/>
                  </a:cubicBezTo>
                  <a:cubicBezTo>
                    <a:pt x="554" y="4186"/>
                    <a:pt x="546" y="4170"/>
                    <a:pt x="539" y="4166"/>
                  </a:cubicBezTo>
                  <a:cubicBezTo>
                    <a:pt x="534" y="4163"/>
                    <a:pt x="531" y="4163"/>
                    <a:pt x="530" y="4153"/>
                  </a:cubicBezTo>
                  <a:cubicBezTo>
                    <a:pt x="528" y="4147"/>
                    <a:pt x="529" y="4142"/>
                    <a:pt x="531" y="4139"/>
                  </a:cubicBezTo>
                  <a:cubicBezTo>
                    <a:pt x="535" y="4136"/>
                    <a:pt x="533" y="4134"/>
                    <a:pt x="530" y="4127"/>
                  </a:cubicBezTo>
                  <a:cubicBezTo>
                    <a:pt x="528" y="4117"/>
                    <a:pt x="519" y="4110"/>
                    <a:pt x="514" y="4099"/>
                  </a:cubicBezTo>
                  <a:cubicBezTo>
                    <a:pt x="510" y="4090"/>
                    <a:pt x="505" y="4078"/>
                    <a:pt x="503" y="4068"/>
                  </a:cubicBezTo>
                  <a:cubicBezTo>
                    <a:pt x="502" y="4061"/>
                    <a:pt x="505" y="4049"/>
                    <a:pt x="503" y="4045"/>
                  </a:cubicBezTo>
                  <a:cubicBezTo>
                    <a:pt x="503" y="4044"/>
                    <a:pt x="503" y="4044"/>
                    <a:pt x="503" y="4044"/>
                  </a:cubicBezTo>
                  <a:cubicBezTo>
                    <a:pt x="502" y="4044"/>
                    <a:pt x="501" y="4045"/>
                    <a:pt x="500" y="4045"/>
                  </a:cubicBezTo>
                  <a:cubicBezTo>
                    <a:pt x="500" y="4045"/>
                    <a:pt x="499" y="4045"/>
                    <a:pt x="499" y="4044"/>
                  </a:cubicBezTo>
                  <a:lnTo>
                    <a:pt x="496" y="4035"/>
                  </a:lnTo>
                  <a:lnTo>
                    <a:pt x="483" y="3994"/>
                  </a:lnTo>
                  <a:cubicBezTo>
                    <a:pt x="479" y="3980"/>
                    <a:pt x="475" y="3953"/>
                    <a:pt x="464" y="3953"/>
                  </a:cubicBezTo>
                  <a:cubicBezTo>
                    <a:pt x="464" y="3953"/>
                    <a:pt x="463" y="3953"/>
                    <a:pt x="462" y="3953"/>
                  </a:cubicBezTo>
                  <a:cubicBezTo>
                    <a:pt x="471" y="3951"/>
                    <a:pt x="464" y="3921"/>
                    <a:pt x="461" y="3910"/>
                  </a:cubicBezTo>
                  <a:cubicBezTo>
                    <a:pt x="456" y="3893"/>
                    <a:pt x="448" y="3893"/>
                    <a:pt x="445" y="3877"/>
                  </a:cubicBezTo>
                  <a:cubicBezTo>
                    <a:pt x="444" y="3871"/>
                    <a:pt x="452" y="3874"/>
                    <a:pt x="453" y="3867"/>
                  </a:cubicBezTo>
                  <a:cubicBezTo>
                    <a:pt x="453" y="3861"/>
                    <a:pt x="450" y="3852"/>
                    <a:pt x="448" y="3846"/>
                  </a:cubicBezTo>
                  <a:cubicBezTo>
                    <a:pt x="445" y="3838"/>
                    <a:pt x="441" y="3829"/>
                    <a:pt x="436" y="3822"/>
                  </a:cubicBezTo>
                  <a:cubicBezTo>
                    <a:pt x="435" y="3821"/>
                    <a:pt x="434" y="3821"/>
                    <a:pt x="433" y="3821"/>
                  </a:cubicBezTo>
                  <a:cubicBezTo>
                    <a:pt x="432" y="3821"/>
                    <a:pt x="430" y="3822"/>
                    <a:pt x="428" y="3823"/>
                  </a:cubicBezTo>
                  <a:lnTo>
                    <a:pt x="428" y="3823"/>
                  </a:lnTo>
                  <a:cubicBezTo>
                    <a:pt x="438" y="3818"/>
                    <a:pt x="423" y="3802"/>
                    <a:pt x="421" y="3793"/>
                  </a:cubicBezTo>
                  <a:cubicBezTo>
                    <a:pt x="419" y="3781"/>
                    <a:pt x="444" y="3789"/>
                    <a:pt x="435" y="3773"/>
                  </a:cubicBezTo>
                  <a:cubicBezTo>
                    <a:pt x="431" y="3764"/>
                    <a:pt x="425" y="3762"/>
                    <a:pt x="419" y="3762"/>
                  </a:cubicBezTo>
                  <a:cubicBezTo>
                    <a:pt x="415" y="3762"/>
                    <a:pt x="411" y="3763"/>
                    <a:pt x="406" y="3763"/>
                  </a:cubicBezTo>
                  <a:cubicBezTo>
                    <a:pt x="404" y="3763"/>
                    <a:pt x="402" y="3763"/>
                    <a:pt x="400" y="3762"/>
                  </a:cubicBezTo>
                  <a:cubicBezTo>
                    <a:pt x="392" y="3758"/>
                    <a:pt x="405" y="3736"/>
                    <a:pt x="407" y="3736"/>
                  </a:cubicBezTo>
                  <a:cubicBezTo>
                    <a:pt x="407" y="3736"/>
                    <a:pt x="407" y="3736"/>
                    <a:pt x="407" y="3736"/>
                  </a:cubicBezTo>
                  <a:lnTo>
                    <a:pt x="407" y="3736"/>
                  </a:lnTo>
                  <a:cubicBezTo>
                    <a:pt x="402" y="3733"/>
                    <a:pt x="400" y="3737"/>
                    <a:pt x="397" y="3726"/>
                  </a:cubicBezTo>
                  <a:cubicBezTo>
                    <a:pt x="396" y="3724"/>
                    <a:pt x="394" y="3715"/>
                    <a:pt x="393" y="3712"/>
                  </a:cubicBezTo>
                  <a:cubicBezTo>
                    <a:pt x="392" y="3712"/>
                    <a:pt x="391" y="3711"/>
                    <a:pt x="390" y="3711"/>
                  </a:cubicBezTo>
                  <a:cubicBezTo>
                    <a:pt x="389" y="3711"/>
                    <a:pt x="387" y="3713"/>
                    <a:pt x="385" y="3713"/>
                  </a:cubicBezTo>
                  <a:cubicBezTo>
                    <a:pt x="385" y="3713"/>
                    <a:pt x="384" y="3713"/>
                    <a:pt x="384" y="3712"/>
                  </a:cubicBezTo>
                  <a:cubicBezTo>
                    <a:pt x="380" y="3709"/>
                    <a:pt x="379" y="3701"/>
                    <a:pt x="378" y="3697"/>
                  </a:cubicBezTo>
                  <a:cubicBezTo>
                    <a:pt x="385" y="3696"/>
                    <a:pt x="388" y="3693"/>
                    <a:pt x="383" y="3681"/>
                  </a:cubicBezTo>
                  <a:cubicBezTo>
                    <a:pt x="375" y="3665"/>
                    <a:pt x="372" y="3663"/>
                    <a:pt x="383" y="3658"/>
                  </a:cubicBezTo>
                  <a:cubicBezTo>
                    <a:pt x="386" y="3656"/>
                    <a:pt x="380" y="3635"/>
                    <a:pt x="377" y="3633"/>
                  </a:cubicBezTo>
                  <a:cubicBezTo>
                    <a:pt x="376" y="3632"/>
                    <a:pt x="375" y="3632"/>
                    <a:pt x="375" y="3632"/>
                  </a:cubicBezTo>
                  <a:cubicBezTo>
                    <a:pt x="373" y="3632"/>
                    <a:pt x="372" y="3633"/>
                    <a:pt x="371" y="3633"/>
                  </a:cubicBezTo>
                  <a:cubicBezTo>
                    <a:pt x="370" y="3633"/>
                    <a:pt x="370" y="3632"/>
                    <a:pt x="368" y="3629"/>
                  </a:cubicBezTo>
                  <a:cubicBezTo>
                    <a:pt x="364" y="3617"/>
                    <a:pt x="361" y="3605"/>
                    <a:pt x="360" y="3594"/>
                  </a:cubicBezTo>
                  <a:cubicBezTo>
                    <a:pt x="358" y="3581"/>
                    <a:pt x="364" y="3578"/>
                    <a:pt x="364" y="3567"/>
                  </a:cubicBezTo>
                  <a:cubicBezTo>
                    <a:pt x="365" y="3558"/>
                    <a:pt x="361" y="3543"/>
                    <a:pt x="354" y="3536"/>
                  </a:cubicBezTo>
                  <a:cubicBezTo>
                    <a:pt x="346" y="3528"/>
                    <a:pt x="350" y="3501"/>
                    <a:pt x="351" y="3501"/>
                  </a:cubicBezTo>
                  <a:lnTo>
                    <a:pt x="351" y="3501"/>
                  </a:lnTo>
                  <a:cubicBezTo>
                    <a:pt x="351" y="3501"/>
                    <a:pt x="351" y="3501"/>
                    <a:pt x="351" y="3501"/>
                  </a:cubicBezTo>
                  <a:lnTo>
                    <a:pt x="351" y="3501"/>
                  </a:lnTo>
                  <a:cubicBezTo>
                    <a:pt x="350" y="3499"/>
                    <a:pt x="348" y="3498"/>
                    <a:pt x="347" y="3498"/>
                  </a:cubicBezTo>
                  <a:cubicBezTo>
                    <a:pt x="339" y="3498"/>
                    <a:pt x="337" y="3520"/>
                    <a:pt x="333" y="3520"/>
                  </a:cubicBezTo>
                  <a:cubicBezTo>
                    <a:pt x="332" y="3520"/>
                    <a:pt x="328" y="3506"/>
                    <a:pt x="331" y="3505"/>
                  </a:cubicBezTo>
                  <a:cubicBezTo>
                    <a:pt x="338" y="3502"/>
                    <a:pt x="331" y="3487"/>
                    <a:pt x="326" y="3480"/>
                  </a:cubicBezTo>
                  <a:cubicBezTo>
                    <a:pt x="317" y="3465"/>
                    <a:pt x="330" y="3470"/>
                    <a:pt x="334" y="3459"/>
                  </a:cubicBezTo>
                  <a:cubicBezTo>
                    <a:pt x="337" y="3452"/>
                    <a:pt x="329" y="3452"/>
                    <a:pt x="327" y="3450"/>
                  </a:cubicBezTo>
                  <a:cubicBezTo>
                    <a:pt x="327" y="3450"/>
                    <a:pt x="327" y="3450"/>
                    <a:pt x="326" y="3450"/>
                  </a:cubicBezTo>
                  <a:cubicBezTo>
                    <a:pt x="321" y="3450"/>
                    <a:pt x="318" y="3439"/>
                    <a:pt x="317" y="3433"/>
                  </a:cubicBezTo>
                  <a:cubicBezTo>
                    <a:pt x="313" y="3416"/>
                    <a:pt x="317" y="3412"/>
                    <a:pt x="304" y="3400"/>
                  </a:cubicBezTo>
                  <a:cubicBezTo>
                    <a:pt x="303" y="3399"/>
                    <a:pt x="296" y="3388"/>
                    <a:pt x="297" y="3387"/>
                  </a:cubicBezTo>
                  <a:cubicBezTo>
                    <a:pt x="298" y="3386"/>
                    <a:pt x="298" y="3386"/>
                    <a:pt x="299" y="3386"/>
                  </a:cubicBezTo>
                  <a:cubicBezTo>
                    <a:pt x="302" y="3386"/>
                    <a:pt x="307" y="3389"/>
                    <a:pt x="312" y="3389"/>
                  </a:cubicBezTo>
                  <a:cubicBezTo>
                    <a:pt x="315" y="3389"/>
                    <a:pt x="317" y="3387"/>
                    <a:pt x="317" y="3381"/>
                  </a:cubicBezTo>
                  <a:cubicBezTo>
                    <a:pt x="315" y="3363"/>
                    <a:pt x="309" y="3344"/>
                    <a:pt x="305" y="3326"/>
                  </a:cubicBezTo>
                  <a:lnTo>
                    <a:pt x="305" y="3326"/>
                  </a:lnTo>
                  <a:cubicBezTo>
                    <a:pt x="305" y="3328"/>
                    <a:pt x="309" y="3342"/>
                    <a:pt x="303" y="3342"/>
                  </a:cubicBezTo>
                  <a:cubicBezTo>
                    <a:pt x="301" y="3342"/>
                    <a:pt x="297" y="3315"/>
                    <a:pt x="292" y="3315"/>
                  </a:cubicBezTo>
                  <a:cubicBezTo>
                    <a:pt x="291" y="3315"/>
                    <a:pt x="291" y="3315"/>
                    <a:pt x="291" y="3315"/>
                  </a:cubicBezTo>
                  <a:cubicBezTo>
                    <a:pt x="294" y="3315"/>
                    <a:pt x="292" y="3334"/>
                    <a:pt x="290" y="3334"/>
                  </a:cubicBezTo>
                  <a:cubicBezTo>
                    <a:pt x="290" y="3334"/>
                    <a:pt x="290" y="3334"/>
                    <a:pt x="290" y="3333"/>
                  </a:cubicBezTo>
                  <a:cubicBezTo>
                    <a:pt x="284" y="3322"/>
                    <a:pt x="269" y="3306"/>
                    <a:pt x="283" y="3304"/>
                  </a:cubicBezTo>
                  <a:lnTo>
                    <a:pt x="283" y="3304"/>
                  </a:lnTo>
                  <a:cubicBezTo>
                    <a:pt x="285" y="3305"/>
                    <a:pt x="288" y="3306"/>
                    <a:pt x="290" y="3306"/>
                  </a:cubicBezTo>
                  <a:cubicBezTo>
                    <a:pt x="292" y="3306"/>
                    <a:pt x="293" y="3305"/>
                    <a:pt x="292" y="3300"/>
                  </a:cubicBezTo>
                  <a:cubicBezTo>
                    <a:pt x="291" y="3285"/>
                    <a:pt x="287" y="3264"/>
                    <a:pt x="282" y="3250"/>
                  </a:cubicBezTo>
                  <a:cubicBezTo>
                    <a:pt x="280" y="3247"/>
                    <a:pt x="279" y="3246"/>
                    <a:pt x="277" y="3246"/>
                  </a:cubicBezTo>
                  <a:cubicBezTo>
                    <a:pt x="273" y="3246"/>
                    <a:pt x="269" y="3252"/>
                    <a:pt x="265" y="3252"/>
                  </a:cubicBezTo>
                  <a:cubicBezTo>
                    <a:pt x="263" y="3244"/>
                    <a:pt x="263" y="3216"/>
                    <a:pt x="267" y="3211"/>
                  </a:cubicBezTo>
                  <a:cubicBezTo>
                    <a:pt x="267" y="3211"/>
                    <a:pt x="268" y="3210"/>
                    <a:pt x="268" y="3210"/>
                  </a:cubicBezTo>
                  <a:cubicBezTo>
                    <a:pt x="272" y="3210"/>
                    <a:pt x="277" y="3229"/>
                    <a:pt x="278" y="3232"/>
                  </a:cubicBezTo>
                  <a:cubicBezTo>
                    <a:pt x="276" y="3222"/>
                    <a:pt x="268" y="3200"/>
                    <a:pt x="271" y="3190"/>
                  </a:cubicBezTo>
                  <a:cubicBezTo>
                    <a:pt x="275" y="3183"/>
                    <a:pt x="285" y="3184"/>
                    <a:pt x="290" y="3183"/>
                  </a:cubicBezTo>
                  <a:cubicBezTo>
                    <a:pt x="279" y="3178"/>
                    <a:pt x="269" y="3174"/>
                    <a:pt x="259" y="3165"/>
                  </a:cubicBezTo>
                  <a:cubicBezTo>
                    <a:pt x="255" y="3160"/>
                    <a:pt x="255" y="3148"/>
                    <a:pt x="251" y="3141"/>
                  </a:cubicBezTo>
                  <a:cubicBezTo>
                    <a:pt x="249" y="3137"/>
                    <a:pt x="239" y="3133"/>
                    <a:pt x="243" y="3126"/>
                  </a:cubicBezTo>
                  <a:cubicBezTo>
                    <a:pt x="244" y="3124"/>
                    <a:pt x="246" y="3123"/>
                    <a:pt x="248" y="3123"/>
                  </a:cubicBezTo>
                  <a:cubicBezTo>
                    <a:pt x="252" y="3123"/>
                    <a:pt x="258" y="3127"/>
                    <a:pt x="262" y="3127"/>
                  </a:cubicBezTo>
                  <a:cubicBezTo>
                    <a:pt x="263" y="3127"/>
                    <a:pt x="265" y="3127"/>
                    <a:pt x="266" y="3126"/>
                  </a:cubicBezTo>
                  <a:cubicBezTo>
                    <a:pt x="272" y="3120"/>
                    <a:pt x="263" y="3107"/>
                    <a:pt x="260" y="3103"/>
                  </a:cubicBezTo>
                  <a:cubicBezTo>
                    <a:pt x="255" y="3098"/>
                    <a:pt x="252" y="3099"/>
                    <a:pt x="249" y="3090"/>
                  </a:cubicBezTo>
                  <a:cubicBezTo>
                    <a:pt x="247" y="3081"/>
                    <a:pt x="245" y="3071"/>
                    <a:pt x="243" y="3063"/>
                  </a:cubicBezTo>
                  <a:cubicBezTo>
                    <a:pt x="239" y="3041"/>
                    <a:pt x="236" y="3009"/>
                    <a:pt x="226" y="2990"/>
                  </a:cubicBezTo>
                  <a:cubicBezTo>
                    <a:pt x="223" y="2986"/>
                    <a:pt x="217" y="2986"/>
                    <a:pt x="218" y="2980"/>
                  </a:cubicBezTo>
                  <a:cubicBezTo>
                    <a:pt x="220" y="2971"/>
                    <a:pt x="225" y="2968"/>
                    <a:pt x="227" y="2959"/>
                  </a:cubicBezTo>
                  <a:cubicBezTo>
                    <a:pt x="229" y="2940"/>
                    <a:pt x="225" y="2913"/>
                    <a:pt x="215" y="2896"/>
                  </a:cubicBezTo>
                  <a:cubicBezTo>
                    <a:pt x="214" y="2892"/>
                    <a:pt x="205" y="2886"/>
                    <a:pt x="205" y="2885"/>
                  </a:cubicBezTo>
                  <a:cubicBezTo>
                    <a:pt x="206" y="2877"/>
                    <a:pt x="218" y="2881"/>
                    <a:pt x="216" y="2870"/>
                  </a:cubicBezTo>
                  <a:cubicBezTo>
                    <a:pt x="216" y="2870"/>
                    <a:pt x="206" y="2868"/>
                    <a:pt x="204" y="2859"/>
                  </a:cubicBezTo>
                  <a:cubicBezTo>
                    <a:pt x="203" y="2853"/>
                    <a:pt x="202" y="2845"/>
                    <a:pt x="197" y="2844"/>
                  </a:cubicBezTo>
                  <a:cubicBezTo>
                    <a:pt x="186" y="2844"/>
                    <a:pt x="186" y="2840"/>
                    <a:pt x="176" y="2830"/>
                  </a:cubicBezTo>
                  <a:cubicBezTo>
                    <a:pt x="178" y="2827"/>
                    <a:pt x="190" y="2816"/>
                    <a:pt x="193" y="2816"/>
                  </a:cubicBezTo>
                  <a:cubicBezTo>
                    <a:pt x="193" y="2816"/>
                    <a:pt x="193" y="2816"/>
                    <a:pt x="193" y="2817"/>
                  </a:cubicBezTo>
                  <a:cubicBezTo>
                    <a:pt x="193" y="2820"/>
                    <a:pt x="191" y="2829"/>
                    <a:pt x="196" y="2834"/>
                  </a:cubicBezTo>
                  <a:cubicBezTo>
                    <a:pt x="197" y="2835"/>
                    <a:pt x="198" y="2835"/>
                    <a:pt x="199" y="2835"/>
                  </a:cubicBezTo>
                  <a:cubicBezTo>
                    <a:pt x="201" y="2835"/>
                    <a:pt x="201" y="2832"/>
                    <a:pt x="201" y="2829"/>
                  </a:cubicBezTo>
                  <a:cubicBezTo>
                    <a:pt x="201" y="2821"/>
                    <a:pt x="188" y="2799"/>
                    <a:pt x="196" y="2791"/>
                  </a:cubicBezTo>
                  <a:cubicBezTo>
                    <a:pt x="197" y="2790"/>
                    <a:pt x="197" y="2786"/>
                    <a:pt x="197" y="2782"/>
                  </a:cubicBezTo>
                  <a:lnTo>
                    <a:pt x="197" y="2782"/>
                  </a:lnTo>
                  <a:cubicBezTo>
                    <a:pt x="194" y="2786"/>
                    <a:pt x="190" y="2792"/>
                    <a:pt x="186" y="2792"/>
                  </a:cubicBezTo>
                  <a:cubicBezTo>
                    <a:pt x="183" y="2792"/>
                    <a:pt x="181" y="2790"/>
                    <a:pt x="180" y="2783"/>
                  </a:cubicBezTo>
                  <a:lnTo>
                    <a:pt x="196" y="2781"/>
                  </a:lnTo>
                  <a:lnTo>
                    <a:pt x="196" y="2781"/>
                  </a:lnTo>
                  <a:cubicBezTo>
                    <a:pt x="194" y="2766"/>
                    <a:pt x="184" y="2740"/>
                    <a:pt x="182" y="2729"/>
                  </a:cubicBezTo>
                  <a:cubicBezTo>
                    <a:pt x="173" y="2730"/>
                    <a:pt x="175" y="2739"/>
                    <a:pt x="167" y="2741"/>
                  </a:cubicBezTo>
                  <a:cubicBezTo>
                    <a:pt x="166" y="2730"/>
                    <a:pt x="174" y="2720"/>
                    <a:pt x="173" y="2715"/>
                  </a:cubicBezTo>
                  <a:cubicBezTo>
                    <a:pt x="169" y="2707"/>
                    <a:pt x="159" y="2702"/>
                    <a:pt x="154" y="2697"/>
                  </a:cubicBezTo>
                  <a:cubicBezTo>
                    <a:pt x="160" y="2692"/>
                    <a:pt x="185" y="2640"/>
                    <a:pt x="169" y="2640"/>
                  </a:cubicBezTo>
                  <a:cubicBezTo>
                    <a:pt x="168" y="2640"/>
                    <a:pt x="168" y="2640"/>
                    <a:pt x="167" y="2640"/>
                  </a:cubicBezTo>
                  <a:cubicBezTo>
                    <a:pt x="167" y="2646"/>
                    <a:pt x="171" y="2648"/>
                    <a:pt x="172" y="2650"/>
                  </a:cubicBezTo>
                  <a:cubicBezTo>
                    <a:pt x="172" y="2651"/>
                    <a:pt x="171" y="2652"/>
                    <a:pt x="170" y="2652"/>
                  </a:cubicBezTo>
                  <a:cubicBezTo>
                    <a:pt x="166" y="2652"/>
                    <a:pt x="160" y="2649"/>
                    <a:pt x="159" y="2648"/>
                  </a:cubicBezTo>
                  <a:cubicBezTo>
                    <a:pt x="154" y="2645"/>
                    <a:pt x="152" y="2637"/>
                    <a:pt x="152" y="2631"/>
                  </a:cubicBezTo>
                  <a:cubicBezTo>
                    <a:pt x="152" y="2615"/>
                    <a:pt x="168" y="2630"/>
                    <a:pt x="168" y="2611"/>
                  </a:cubicBezTo>
                  <a:cubicBezTo>
                    <a:pt x="168" y="2603"/>
                    <a:pt x="166" y="2591"/>
                    <a:pt x="163" y="2583"/>
                  </a:cubicBezTo>
                  <a:cubicBezTo>
                    <a:pt x="159" y="2574"/>
                    <a:pt x="153" y="2582"/>
                    <a:pt x="151" y="2568"/>
                  </a:cubicBezTo>
                  <a:cubicBezTo>
                    <a:pt x="149" y="2558"/>
                    <a:pt x="147" y="2553"/>
                    <a:pt x="154" y="2552"/>
                  </a:cubicBezTo>
                  <a:cubicBezTo>
                    <a:pt x="156" y="2553"/>
                    <a:pt x="160" y="2556"/>
                    <a:pt x="162" y="2556"/>
                  </a:cubicBezTo>
                  <a:cubicBezTo>
                    <a:pt x="162" y="2556"/>
                    <a:pt x="163" y="2556"/>
                    <a:pt x="163" y="2555"/>
                  </a:cubicBezTo>
                  <a:cubicBezTo>
                    <a:pt x="166" y="2554"/>
                    <a:pt x="134" y="2517"/>
                    <a:pt x="142" y="2510"/>
                  </a:cubicBezTo>
                  <a:cubicBezTo>
                    <a:pt x="148" y="2504"/>
                    <a:pt x="155" y="2507"/>
                    <a:pt x="153" y="2491"/>
                  </a:cubicBezTo>
                  <a:cubicBezTo>
                    <a:pt x="153" y="2486"/>
                    <a:pt x="150" y="2470"/>
                    <a:pt x="148" y="2467"/>
                  </a:cubicBezTo>
                  <a:lnTo>
                    <a:pt x="148" y="2467"/>
                  </a:lnTo>
                  <a:cubicBezTo>
                    <a:pt x="149" y="2469"/>
                    <a:pt x="141" y="2492"/>
                    <a:pt x="137" y="2492"/>
                  </a:cubicBezTo>
                  <a:cubicBezTo>
                    <a:pt x="137" y="2492"/>
                    <a:pt x="136" y="2491"/>
                    <a:pt x="136" y="2488"/>
                  </a:cubicBezTo>
                  <a:cubicBezTo>
                    <a:pt x="136" y="2476"/>
                    <a:pt x="137" y="2465"/>
                    <a:pt x="135" y="2452"/>
                  </a:cubicBezTo>
                  <a:lnTo>
                    <a:pt x="132" y="2433"/>
                  </a:lnTo>
                  <a:cubicBezTo>
                    <a:pt x="132" y="2429"/>
                    <a:pt x="131" y="2427"/>
                    <a:pt x="129" y="2427"/>
                  </a:cubicBezTo>
                  <a:cubicBezTo>
                    <a:pt x="128" y="2426"/>
                    <a:pt x="129" y="2425"/>
                    <a:pt x="130" y="2425"/>
                  </a:cubicBezTo>
                  <a:cubicBezTo>
                    <a:pt x="134" y="2425"/>
                    <a:pt x="141" y="2429"/>
                    <a:pt x="143" y="2429"/>
                  </a:cubicBezTo>
                  <a:cubicBezTo>
                    <a:pt x="143" y="2429"/>
                    <a:pt x="144" y="2429"/>
                    <a:pt x="144" y="2429"/>
                  </a:cubicBezTo>
                  <a:cubicBezTo>
                    <a:pt x="149" y="2426"/>
                    <a:pt x="141" y="2415"/>
                    <a:pt x="138" y="2413"/>
                  </a:cubicBezTo>
                  <a:cubicBezTo>
                    <a:pt x="136" y="2410"/>
                    <a:pt x="127" y="2404"/>
                    <a:pt x="130" y="2397"/>
                  </a:cubicBezTo>
                  <a:cubicBezTo>
                    <a:pt x="131" y="2390"/>
                    <a:pt x="138" y="2394"/>
                    <a:pt x="141" y="2390"/>
                  </a:cubicBezTo>
                  <a:lnTo>
                    <a:pt x="141" y="2390"/>
                  </a:lnTo>
                  <a:cubicBezTo>
                    <a:pt x="141" y="2391"/>
                    <a:pt x="140" y="2391"/>
                    <a:pt x="140" y="2391"/>
                  </a:cubicBezTo>
                  <a:cubicBezTo>
                    <a:pt x="135" y="2391"/>
                    <a:pt x="123" y="2370"/>
                    <a:pt x="122" y="2364"/>
                  </a:cubicBezTo>
                  <a:cubicBezTo>
                    <a:pt x="120" y="2358"/>
                    <a:pt x="117" y="2349"/>
                    <a:pt x="118" y="2342"/>
                  </a:cubicBezTo>
                  <a:cubicBezTo>
                    <a:pt x="119" y="2336"/>
                    <a:pt x="123" y="2340"/>
                    <a:pt x="124" y="2333"/>
                  </a:cubicBezTo>
                  <a:cubicBezTo>
                    <a:pt x="124" y="2328"/>
                    <a:pt x="123" y="2303"/>
                    <a:pt x="117" y="2303"/>
                  </a:cubicBezTo>
                  <a:cubicBezTo>
                    <a:pt x="111" y="2303"/>
                    <a:pt x="109" y="2301"/>
                    <a:pt x="108" y="2293"/>
                  </a:cubicBezTo>
                  <a:cubicBezTo>
                    <a:pt x="108" y="2293"/>
                    <a:pt x="105" y="2280"/>
                    <a:pt x="107" y="2280"/>
                  </a:cubicBezTo>
                  <a:lnTo>
                    <a:pt x="107" y="2280"/>
                  </a:lnTo>
                  <a:cubicBezTo>
                    <a:pt x="108" y="2280"/>
                    <a:pt x="117" y="2292"/>
                    <a:pt x="122" y="2292"/>
                  </a:cubicBezTo>
                  <a:cubicBezTo>
                    <a:pt x="124" y="2292"/>
                    <a:pt x="125" y="2290"/>
                    <a:pt x="125" y="2286"/>
                  </a:cubicBezTo>
                  <a:cubicBezTo>
                    <a:pt x="126" y="2272"/>
                    <a:pt x="113" y="2268"/>
                    <a:pt x="117" y="2253"/>
                  </a:cubicBezTo>
                  <a:cubicBezTo>
                    <a:pt x="121" y="2238"/>
                    <a:pt x="114" y="2228"/>
                    <a:pt x="108" y="2217"/>
                  </a:cubicBezTo>
                  <a:cubicBezTo>
                    <a:pt x="104" y="2207"/>
                    <a:pt x="105" y="2209"/>
                    <a:pt x="106" y="2204"/>
                  </a:cubicBezTo>
                  <a:cubicBezTo>
                    <a:pt x="107" y="2199"/>
                    <a:pt x="103" y="2192"/>
                    <a:pt x="103" y="2188"/>
                  </a:cubicBezTo>
                  <a:cubicBezTo>
                    <a:pt x="97" y="2183"/>
                    <a:pt x="86" y="2168"/>
                    <a:pt x="96" y="2162"/>
                  </a:cubicBezTo>
                  <a:cubicBezTo>
                    <a:pt x="98" y="2161"/>
                    <a:pt x="118" y="2151"/>
                    <a:pt x="106" y="2143"/>
                  </a:cubicBezTo>
                  <a:cubicBezTo>
                    <a:pt x="100" y="2140"/>
                    <a:pt x="97" y="2141"/>
                    <a:pt x="97" y="2128"/>
                  </a:cubicBezTo>
                  <a:cubicBezTo>
                    <a:pt x="96" y="2122"/>
                    <a:pt x="103" y="2126"/>
                    <a:pt x="104" y="2122"/>
                  </a:cubicBezTo>
                  <a:cubicBezTo>
                    <a:pt x="107" y="2119"/>
                    <a:pt x="105" y="2111"/>
                    <a:pt x="105" y="2107"/>
                  </a:cubicBezTo>
                  <a:lnTo>
                    <a:pt x="105" y="2107"/>
                  </a:lnTo>
                  <a:lnTo>
                    <a:pt x="94" y="2108"/>
                  </a:lnTo>
                  <a:cubicBezTo>
                    <a:pt x="93" y="2112"/>
                    <a:pt x="91" y="2119"/>
                    <a:pt x="89" y="2121"/>
                  </a:cubicBezTo>
                  <a:cubicBezTo>
                    <a:pt x="88" y="2121"/>
                    <a:pt x="88" y="2121"/>
                    <a:pt x="87" y="2121"/>
                  </a:cubicBezTo>
                  <a:cubicBezTo>
                    <a:pt x="83" y="2121"/>
                    <a:pt x="82" y="2102"/>
                    <a:pt x="82" y="2100"/>
                  </a:cubicBezTo>
                  <a:cubicBezTo>
                    <a:pt x="80" y="2085"/>
                    <a:pt x="88" y="2092"/>
                    <a:pt x="90" y="2078"/>
                  </a:cubicBezTo>
                  <a:cubicBezTo>
                    <a:pt x="90" y="2076"/>
                    <a:pt x="94" y="2056"/>
                    <a:pt x="92" y="2054"/>
                  </a:cubicBezTo>
                  <a:cubicBezTo>
                    <a:pt x="87" y="2050"/>
                    <a:pt x="83" y="2056"/>
                    <a:pt x="82" y="2043"/>
                  </a:cubicBezTo>
                  <a:cubicBezTo>
                    <a:pt x="81" y="2037"/>
                    <a:pt x="82" y="2030"/>
                    <a:pt x="78" y="2027"/>
                  </a:cubicBezTo>
                  <a:cubicBezTo>
                    <a:pt x="69" y="2021"/>
                    <a:pt x="70" y="1979"/>
                    <a:pt x="69" y="1968"/>
                  </a:cubicBezTo>
                  <a:cubicBezTo>
                    <a:pt x="69" y="1956"/>
                    <a:pt x="72" y="1959"/>
                    <a:pt x="76" y="1955"/>
                  </a:cubicBezTo>
                  <a:cubicBezTo>
                    <a:pt x="81" y="1951"/>
                    <a:pt x="78" y="1935"/>
                    <a:pt x="78" y="1929"/>
                  </a:cubicBezTo>
                  <a:cubicBezTo>
                    <a:pt x="80" y="1920"/>
                    <a:pt x="81" y="1906"/>
                    <a:pt x="74" y="1902"/>
                  </a:cubicBezTo>
                  <a:cubicBezTo>
                    <a:pt x="69" y="1901"/>
                    <a:pt x="70" y="1894"/>
                    <a:pt x="69" y="1887"/>
                  </a:cubicBezTo>
                  <a:cubicBezTo>
                    <a:pt x="69" y="1882"/>
                    <a:pt x="65" y="1881"/>
                    <a:pt x="63" y="1874"/>
                  </a:cubicBezTo>
                  <a:cubicBezTo>
                    <a:pt x="62" y="1863"/>
                    <a:pt x="63" y="1856"/>
                    <a:pt x="63" y="1846"/>
                  </a:cubicBezTo>
                  <a:cubicBezTo>
                    <a:pt x="63" y="1835"/>
                    <a:pt x="45" y="1815"/>
                    <a:pt x="37" y="1815"/>
                  </a:cubicBezTo>
                  <a:cubicBezTo>
                    <a:pt x="36" y="1815"/>
                    <a:pt x="35" y="1815"/>
                    <a:pt x="35" y="1817"/>
                  </a:cubicBezTo>
                  <a:lnTo>
                    <a:pt x="35" y="1817"/>
                  </a:lnTo>
                  <a:cubicBezTo>
                    <a:pt x="35" y="1817"/>
                    <a:pt x="35" y="1817"/>
                    <a:pt x="35" y="1817"/>
                  </a:cubicBezTo>
                  <a:cubicBezTo>
                    <a:pt x="35" y="1817"/>
                    <a:pt x="35" y="1817"/>
                    <a:pt x="35" y="1817"/>
                  </a:cubicBezTo>
                  <a:cubicBezTo>
                    <a:pt x="35" y="1817"/>
                    <a:pt x="35" y="1817"/>
                    <a:pt x="35" y="1817"/>
                  </a:cubicBezTo>
                  <a:lnTo>
                    <a:pt x="35" y="1817"/>
                  </a:lnTo>
                  <a:cubicBezTo>
                    <a:pt x="35" y="1817"/>
                    <a:pt x="37" y="1829"/>
                    <a:pt x="37" y="1831"/>
                  </a:cubicBezTo>
                  <a:cubicBezTo>
                    <a:pt x="37" y="1838"/>
                    <a:pt x="36" y="1845"/>
                    <a:pt x="33" y="1850"/>
                  </a:cubicBezTo>
                  <a:cubicBezTo>
                    <a:pt x="30" y="1866"/>
                    <a:pt x="28" y="1882"/>
                    <a:pt x="31" y="1899"/>
                  </a:cubicBezTo>
                  <a:cubicBezTo>
                    <a:pt x="33" y="1910"/>
                    <a:pt x="45" y="1898"/>
                    <a:pt x="49" y="1914"/>
                  </a:cubicBezTo>
                  <a:cubicBezTo>
                    <a:pt x="50" y="1924"/>
                    <a:pt x="49" y="1932"/>
                    <a:pt x="45" y="1940"/>
                  </a:cubicBezTo>
                  <a:cubicBezTo>
                    <a:pt x="40" y="1940"/>
                    <a:pt x="40" y="1941"/>
                    <a:pt x="40" y="1949"/>
                  </a:cubicBezTo>
                  <a:cubicBezTo>
                    <a:pt x="40" y="1957"/>
                    <a:pt x="41" y="1958"/>
                    <a:pt x="42" y="1958"/>
                  </a:cubicBezTo>
                  <a:cubicBezTo>
                    <a:pt x="43" y="1958"/>
                    <a:pt x="44" y="1958"/>
                    <a:pt x="45" y="1958"/>
                  </a:cubicBezTo>
                  <a:cubicBezTo>
                    <a:pt x="46" y="1958"/>
                    <a:pt x="47" y="1958"/>
                    <a:pt x="49" y="1958"/>
                  </a:cubicBezTo>
                  <a:cubicBezTo>
                    <a:pt x="52" y="1960"/>
                    <a:pt x="55" y="1970"/>
                    <a:pt x="53" y="1974"/>
                  </a:cubicBezTo>
                  <a:cubicBezTo>
                    <a:pt x="51" y="1977"/>
                    <a:pt x="49" y="1977"/>
                    <a:pt x="47" y="1977"/>
                  </a:cubicBezTo>
                  <a:cubicBezTo>
                    <a:pt x="45" y="1977"/>
                    <a:pt x="44" y="1977"/>
                    <a:pt x="42" y="1977"/>
                  </a:cubicBezTo>
                  <a:cubicBezTo>
                    <a:pt x="39" y="1977"/>
                    <a:pt x="37" y="1979"/>
                    <a:pt x="37" y="1989"/>
                  </a:cubicBezTo>
                  <a:cubicBezTo>
                    <a:pt x="38" y="1996"/>
                    <a:pt x="44" y="2012"/>
                    <a:pt x="50" y="2012"/>
                  </a:cubicBezTo>
                  <a:cubicBezTo>
                    <a:pt x="50" y="2012"/>
                    <a:pt x="50" y="2012"/>
                    <a:pt x="50" y="2011"/>
                  </a:cubicBezTo>
                  <a:cubicBezTo>
                    <a:pt x="51" y="2015"/>
                    <a:pt x="51" y="2021"/>
                    <a:pt x="52" y="2025"/>
                  </a:cubicBezTo>
                  <a:cubicBezTo>
                    <a:pt x="53" y="2031"/>
                    <a:pt x="67" y="2067"/>
                    <a:pt x="65" y="2070"/>
                  </a:cubicBezTo>
                  <a:cubicBezTo>
                    <a:pt x="65" y="2071"/>
                    <a:pt x="64" y="2071"/>
                    <a:pt x="63" y="2071"/>
                  </a:cubicBezTo>
                  <a:cubicBezTo>
                    <a:pt x="58" y="2071"/>
                    <a:pt x="48" y="2053"/>
                    <a:pt x="45" y="2053"/>
                  </a:cubicBezTo>
                  <a:lnTo>
                    <a:pt x="45" y="2053"/>
                  </a:lnTo>
                  <a:cubicBezTo>
                    <a:pt x="49" y="2053"/>
                    <a:pt x="58" y="2099"/>
                    <a:pt x="62" y="2105"/>
                  </a:cubicBezTo>
                  <a:cubicBezTo>
                    <a:pt x="68" y="2113"/>
                    <a:pt x="67" y="2119"/>
                    <a:pt x="62" y="2128"/>
                  </a:cubicBezTo>
                  <a:cubicBezTo>
                    <a:pt x="56" y="2142"/>
                    <a:pt x="63" y="2140"/>
                    <a:pt x="64" y="2149"/>
                  </a:cubicBezTo>
                  <a:cubicBezTo>
                    <a:pt x="65" y="2158"/>
                    <a:pt x="66" y="2161"/>
                    <a:pt x="63" y="2168"/>
                  </a:cubicBezTo>
                  <a:cubicBezTo>
                    <a:pt x="62" y="2170"/>
                    <a:pt x="62" y="2173"/>
                    <a:pt x="62" y="2177"/>
                  </a:cubicBezTo>
                  <a:cubicBezTo>
                    <a:pt x="64" y="2181"/>
                    <a:pt x="67" y="2184"/>
                    <a:pt x="69" y="2184"/>
                  </a:cubicBezTo>
                  <a:cubicBezTo>
                    <a:pt x="71" y="2184"/>
                    <a:pt x="72" y="2183"/>
                    <a:pt x="73" y="2181"/>
                  </a:cubicBezTo>
                  <a:cubicBezTo>
                    <a:pt x="74" y="2180"/>
                    <a:pt x="77" y="2179"/>
                    <a:pt x="78" y="2179"/>
                  </a:cubicBezTo>
                  <a:cubicBezTo>
                    <a:pt x="81" y="2179"/>
                    <a:pt x="83" y="2181"/>
                    <a:pt x="82" y="2186"/>
                  </a:cubicBezTo>
                  <a:cubicBezTo>
                    <a:pt x="81" y="2196"/>
                    <a:pt x="74" y="2197"/>
                    <a:pt x="73" y="2207"/>
                  </a:cubicBezTo>
                  <a:cubicBezTo>
                    <a:pt x="71" y="2217"/>
                    <a:pt x="76" y="2227"/>
                    <a:pt x="79" y="2235"/>
                  </a:cubicBezTo>
                  <a:cubicBezTo>
                    <a:pt x="80" y="2242"/>
                    <a:pt x="80" y="2249"/>
                    <a:pt x="79" y="2255"/>
                  </a:cubicBezTo>
                  <a:cubicBezTo>
                    <a:pt x="76" y="2257"/>
                    <a:pt x="76" y="2259"/>
                    <a:pt x="76" y="2263"/>
                  </a:cubicBezTo>
                  <a:cubicBezTo>
                    <a:pt x="77" y="2274"/>
                    <a:pt x="83" y="2271"/>
                    <a:pt x="83" y="2282"/>
                  </a:cubicBezTo>
                  <a:cubicBezTo>
                    <a:pt x="85" y="2289"/>
                    <a:pt x="83" y="2295"/>
                    <a:pt x="83" y="2302"/>
                  </a:cubicBezTo>
                  <a:cubicBezTo>
                    <a:pt x="83" y="2321"/>
                    <a:pt x="88" y="2342"/>
                    <a:pt x="97" y="2355"/>
                  </a:cubicBezTo>
                  <a:cubicBezTo>
                    <a:pt x="103" y="2365"/>
                    <a:pt x="104" y="2368"/>
                    <a:pt x="95" y="2369"/>
                  </a:cubicBezTo>
                  <a:cubicBezTo>
                    <a:pt x="93" y="2367"/>
                    <a:pt x="92" y="2366"/>
                    <a:pt x="92" y="2366"/>
                  </a:cubicBezTo>
                  <a:cubicBezTo>
                    <a:pt x="89" y="2366"/>
                    <a:pt x="90" y="2374"/>
                    <a:pt x="90" y="2379"/>
                  </a:cubicBezTo>
                  <a:cubicBezTo>
                    <a:pt x="92" y="2389"/>
                    <a:pt x="93" y="2400"/>
                    <a:pt x="97" y="2409"/>
                  </a:cubicBezTo>
                  <a:cubicBezTo>
                    <a:pt x="99" y="2416"/>
                    <a:pt x="105" y="2421"/>
                    <a:pt x="104" y="2431"/>
                  </a:cubicBezTo>
                  <a:cubicBezTo>
                    <a:pt x="95" y="2432"/>
                    <a:pt x="100" y="2457"/>
                    <a:pt x="103" y="2465"/>
                  </a:cubicBezTo>
                  <a:cubicBezTo>
                    <a:pt x="106" y="2473"/>
                    <a:pt x="121" y="2483"/>
                    <a:pt x="118" y="2487"/>
                  </a:cubicBezTo>
                  <a:cubicBezTo>
                    <a:pt x="111" y="2497"/>
                    <a:pt x="109" y="2500"/>
                    <a:pt x="110" y="2516"/>
                  </a:cubicBezTo>
                  <a:cubicBezTo>
                    <a:pt x="112" y="2541"/>
                    <a:pt x="116" y="2565"/>
                    <a:pt x="121" y="2589"/>
                  </a:cubicBezTo>
                  <a:cubicBezTo>
                    <a:pt x="123" y="2597"/>
                    <a:pt x="125" y="2606"/>
                    <a:pt x="128" y="2614"/>
                  </a:cubicBezTo>
                  <a:cubicBezTo>
                    <a:pt x="130" y="2619"/>
                    <a:pt x="135" y="2622"/>
                    <a:pt x="135" y="2627"/>
                  </a:cubicBezTo>
                  <a:cubicBezTo>
                    <a:pt x="137" y="2633"/>
                    <a:pt x="130" y="2640"/>
                    <a:pt x="128" y="2646"/>
                  </a:cubicBezTo>
                  <a:cubicBezTo>
                    <a:pt x="126" y="2653"/>
                    <a:pt x="126" y="2662"/>
                    <a:pt x="126" y="2670"/>
                  </a:cubicBezTo>
                  <a:cubicBezTo>
                    <a:pt x="128" y="2681"/>
                    <a:pt x="130" y="2690"/>
                    <a:pt x="137" y="2690"/>
                  </a:cubicBezTo>
                  <a:cubicBezTo>
                    <a:pt x="138" y="2690"/>
                    <a:pt x="138" y="2690"/>
                    <a:pt x="138" y="2690"/>
                  </a:cubicBezTo>
                  <a:lnTo>
                    <a:pt x="138" y="2690"/>
                  </a:lnTo>
                  <a:cubicBezTo>
                    <a:pt x="132" y="2691"/>
                    <a:pt x="146" y="2713"/>
                    <a:pt x="149" y="2719"/>
                  </a:cubicBezTo>
                  <a:cubicBezTo>
                    <a:pt x="150" y="2722"/>
                    <a:pt x="143" y="2737"/>
                    <a:pt x="143" y="2744"/>
                  </a:cubicBezTo>
                  <a:cubicBezTo>
                    <a:pt x="143" y="2754"/>
                    <a:pt x="144" y="2766"/>
                    <a:pt x="147" y="2775"/>
                  </a:cubicBezTo>
                  <a:cubicBezTo>
                    <a:pt x="149" y="2778"/>
                    <a:pt x="151" y="2780"/>
                    <a:pt x="153" y="2780"/>
                  </a:cubicBezTo>
                  <a:cubicBezTo>
                    <a:pt x="156" y="2780"/>
                    <a:pt x="160" y="2778"/>
                    <a:pt x="162" y="2777"/>
                  </a:cubicBezTo>
                  <a:cubicBezTo>
                    <a:pt x="163" y="2782"/>
                    <a:pt x="165" y="2791"/>
                    <a:pt x="165" y="2796"/>
                  </a:cubicBezTo>
                  <a:cubicBezTo>
                    <a:pt x="164" y="2795"/>
                    <a:pt x="164" y="2795"/>
                    <a:pt x="163" y="2795"/>
                  </a:cubicBezTo>
                  <a:cubicBezTo>
                    <a:pt x="162" y="2795"/>
                    <a:pt x="161" y="2796"/>
                    <a:pt x="160" y="2797"/>
                  </a:cubicBezTo>
                  <a:cubicBezTo>
                    <a:pt x="159" y="2800"/>
                    <a:pt x="161" y="2808"/>
                    <a:pt x="162" y="2811"/>
                  </a:cubicBezTo>
                  <a:cubicBezTo>
                    <a:pt x="162" y="2815"/>
                    <a:pt x="158" y="2817"/>
                    <a:pt x="158" y="2823"/>
                  </a:cubicBezTo>
                  <a:cubicBezTo>
                    <a:pt x="158" y="2829"/>
                    <a:pt x="159" y="2835"/>
                    <a:pt x="160" y="2841"/>
                  </a:cubicBezTo>
                  <a:cubicBezTo>
                    <a:pt x="165" y="2858"/>
                    <a:pt x="172" y="2865"/>
                    <a:pt x="179" y="2879"/>
                  </a:cubicBezTo>
                  <a:cubicBezTo>
                    <a:pt x="190" y="2897"/>
                    <a:pt x="182" y="2892"/>
                    <a:pt x="173" y="2894"/>
                  </a:cubicBezTo>
                  <a:cubicBezTo>
                    <a:pt x="174" y="2894"/>
                    <a:pt x="174" y="2894"/>
                    <a:pt x="174" y="2894"/>
                  </a:cubicBezTo>
                  <a:cubicBezTo>
                    <a:pt x="178" y="2894"/>
                    <a:pt x="176" y="2905"/>
                    <a:pt x="181" y="2909"/>
                  </a:cubicBezTo>
                  <a:cubicBezTo>
                    <a:pt x="182" y="2910"/>
                    <a:pt x="189" y="2910"/>
                    <a:pt x="189" y="2911"/>
                  </a:cubicBezTo>
                  <a:cubicBezTo>
                    <a:pt x="191" y="2919"/>
                    <a:pt x="182" y="2919"/>
                    <a:pt x="183" y="2926"/>
                  </a:cubicBezTo>
                  <a:cubicBezTo>
                    <a:pt x="185" y="2935"/>
                    <a:pt x="193" y="2940"/>
                    <a:pt x="197" y="2948"/>
                  </a:cubicBezTo>
                  <a:cubicBezTo>
                    <a:pt x="200" y="2954"/>
                    <a:pt x="200" y="2956"/>
                    <a:pt x="199" y="2956"/>
                  </a:cubicBezTo>
                  <a:cubicBezTo>
                    <a:pt x="197" y="2956"/>
                    <a:pt x="194" y="2952"/>
                    <a:pt x="192" y="2949"/>
                  </a:cubicBezTo>
                  <a:cubicBezTo>
                    <a:pt x="190" y="2947"/>
                    <a:pt x="187" y="2946"/>
                    <a:pt x="185" y="2946"/>
                  </a:cubicBezTo>
                  <a:cubicBezTo>
                    <a:pt x="181" y="2946"/>
                    <a:pt x="177" y="2950"/>
                    <a:pt x="180" y="2958"/>
                  </a:cubicBezTo>
                  <a:cubicBezTo>
                    <a:pt x="185" y="2969"/>
                    <a:pt x="194" y="2981"/>
                    <a:pt x="201" y="2981"/>
                  </a:cubicBezTo>
                  <a:cubicBezTo>
                    <a:pt x="202" y="2981"/>
                    <a:pt x="202" y="2981"/>
                    <a:pt x="202" y="2981"/>
                  </a:cubicBezTo>
                  <a:lnTo>
                    <a:pt x="202" y="2981"/>
                  </a:lnTo>
                  <a:cubicBezTo>
                    <a:pt x="181" y="2984"/>
                    <a:pt x="218" y="3060"/>
                    <a:pt x="203" y="3063"/>
                  </a:cubicBezTo>
                  <a:cubicBezTo>
                    <a:pt x="196" y="3079"/>
                    <a:pt x="212" y="3092"/>
                    <a:pt x="216" y="3107"/>
                  </a:cubicBezTo>
                  <a:cubicBezTo>
                    <a:pt x="220" y="3119"/>
                    <a:pt x="222" y="3133"/>
                    <a:pt x="225" y="3145"/>
                  </a:cubicBezTo>
                  <a:cubicBezTo>
                    <a:pt x="228" y="3162"/>
                    <a:pt x="236" y="3177"/>
                    <a:pt x="241" y="3193"/>
                  </a:cubicBezTo>
                  <a:cubicBezTo>
                    <a:pt x="243" y="3205"/>
                    <a:pt x="238" y="3209"/>
                    <a:pt x="241" y="3225"/>
                  </a:cubicBezTo>
                  <a:cubicBezTo>
                    <a:pt x="243" y="3231"/>
                    <a:pt x="245" y="3241"/>
                    <a:pt x="249" y="3244"/>
                  </a:cubicBezTo>
                  <a:cubicBezTo>
                    <a:pt x="252" y="3246"/>
                    <a:pt x="255" y="3243"/>
                    <a:pt x="256" y="3249"/>
                  </a:cubicBezTo>
                  <a:cubicBezTo>
                    <a:pt x="259" y="3261"/>
                    <a:pt x="248" y="3264"/>
                    <a:pt x="243" y="3266"/>
                  </a:cubicBezTo>
                  <a:cubicBezTo>
                    <a:pt x="243" y="3266"/>
                    <a:pt x="243" y="3266"/>
                    <a:pt x="244" y="3266"/>
                  </a:cubicBezTo>
                  <a:cubicBezTo>
                    <a:pt x="254" y="3266"/>
                    <a:pt x="272" y="3368"/>
                    <a:pt x="275" y="3381"/>
                  </a:cubicBezTo>
                  <a:cubicBezTo>
                    <a:pt x="277" y="3396"/>
                    <a:pt x="276" y="3414"/>
                    <a:pt x="280" y="3428"/>
                  </a:cubicBezTo>
                  <a:cubicBezTo>
                    <a:pt x="283" y="3440"/>
                    <a:pt x="289" y="3453"/>
                    <a:pt x="296" y="3464"/>
                  </a:cubicBezTo>
                  <a:cubicBezTo>
                    <a:pt x="297" y="3467"/>
                    <a:pt x="308" y="3475"/>
                    <a:pt x="311" y="3475"/>
                  </a:cubicBezTo>
                  <a:cubicBezTo>
                    <a:pt x="312" y="3475"/>
                    <a:pt x="313" y="3475"/>
                    <a:pt x="312" y="3473"/>
                  </a:cubicBezTo>
                  <a:lnTo>
                    <a:pt x="312" y="3473"/>
                  </a:lnTo>
                  <a:cubicBezTo>
                    <a:pt x="315" y="3483"/>
                    <a:pt x="296" y="3480"/>
                    <a:pt x="305" y="3494"/>
                  </a:cubicBezTo>
                  <a:cubicBezTo>
                    <a:pt x="307" y="3496"/>
                    <a:pt x="318" y="3509"/>
                    <a:pt x="317" y="3513"/>
                  </a:cubicBezTo>
                  <a:cubicBezTo>
                    <a:pt x="317" y="3513"/>
                    <a:pt x="317" y="3513"/>
                    <a:pt x="317" y="3513"/>
                  </a:cubicBezTo>
                  <a:cubicBezTo>
                    <a:pt x="315" y="3513"/>
                    <a:pt x="309" y="3510"/>
                    <a:pt x="305" y="3510"/>
                  </a:cubicBezTo>
                  <a:cubicBezTo>
                    <a:pt x="303" y="3510"/>
                    <a:pt x="302" y="3511"/>
                    <a:pt x="303" y="3514"/>
                  </a:cubicBezTo>
                  <a:cubicBezTo>
                    <a:pt x="308" y="3524"/>
                    <a:pt x="317" y="3542"/>
                    <a:pt x="325" y="3542"/>
                  </a:cubicBezTo>
                  <a:cubicBezTo>
                    <a:pt x="326" y="3542"/>
                    <a:pt x="327" y="3542"/>
                    <a:pt x="327" y="3542"/>
                  </a:cubicBezTo>
                  <a:lnTo>
                    <a:pt x="327" y="3542"/>
                  </a:lnTo>
                  <a:cubicBezTo>
                    <a:pt x="330" y="3549"/>
                    <a:pt x="323" y="3560"/>
                    <a:pt x="320" y="3562"/>
                  </a:cubicBezTo>
                  <a:cubicBezTo>
                    <a:pt x="320" y="3565"/>
                    <a:pt x="319" y="3588"/>
                    <a:pt x="321" y="3589"/>
                  </a:cubicBezTo>
                  <a:cubicBezTo>
                    <a:pt x="326" y="3592"/>
                    <a:pt x="334" y="3588"/>
                    <a:pt x="338" y="3601"/>
                  </a:cubicBezTo>
                  <a:cubicBezTo>
                    <a:pt x="341" y="3609"/>
                    <a:pt x="338" y="3616"/>
                    <a:pt x="343" y="3626"/>
                  </a:cubicBezTo>
                  <a:cubicBezTo>
                    <a:pt x="347" y="3636"/>
                    <a:pt x="351" y="3636"/>
                    <a:pt x="353" y="3647"/>
                  </a:cubicBezTo>
                  <a:cubicBezTo>
                    <a:pt x="356" y="3659"/>
                    <a:pt x="351" y="3664"/>
                    <a:pt x="352" y="3677"/>
                  </a:cubicBezTo>
                  <a:cubicBezTo>
                    <a:pt x="354" y="3686"/>
                    <a:pt x="359" y="3699"/>
                    <a:pt x="365" y="3699"/>
                  </a:cubicBezTo>
                  <a:cubicBezTo>
                    <a:pt x="366" y="3699"/>
                    <a:pt x="366" y="3699"/>
                    <a:pt x="366" y="3699"/>
                  </a:cubicBezTo>
                  <a:lnTo>
                    <a:pt x="366" y="3699"/>
                  </a:lnTo>
                  <a:cubicBezTo>
                    <a:pt x="365" y="3702"/>
                    <a:pt x="361" y="3723"/>
                    <a:pt x="363" y="3723"/>
                  </a:cubicBezTo>
                  <a:cubicBezTo>
                    <a:pt x="363" y="3723"/>
                    <a:pt x="363" y="3723"/>
                    <a:pt x="363" y="3723"/>
                  </a:cubicBezTo>
                  <a:cubicBezTo>
                    <a:pt x="365" y="3721"/>
                    <a:pt x="369" y="3715"/>
                    <a:pt x="372" y="3715"/>
                  </a:cubicBezTo>
                  <a:cubicBezTo>
                    <a:pt x="374" y="3715"/>
                    <a:pt x="375" y="3716"/>
                    <a:pt x="376" y="3722"/>
                  </a:cubicBezTo>
                  <a:cubicBezTo>
                    <a:pt x="377" y="3729"/>
                    <a:pt x="374" y="3734"/>
                    <a:pt x="375" y="3741"/>
                  </a:cubicBezTo>
                  <a:cubicBezTo>
                    <a:pt x="375" y="3755"/>
                    <a:pt x="382" y="3781"/>
                    <a:pt x="392" y="3786"/>
                  </a:cubicBezTo>
                  <a:lnTo>
                    <a:pt x="392" y="3786"/>
                  </a:lnTo>
                  <a:cubicBezTo>
                    <a:pt x="392" y="3786"/>
                    <a:pt x="392" y="3786"/>
                    <a:pt x="392" y="3786"/>
                  </a:cubicBezTo>
                  <a:cubicBezTo>
                    <a:pt x="386" y="3786"/>
                    <a:pt x="385" y="3810"/>
                    <a:pt x="386" y="3815"/>
                  </a:cubicBezTo>
                  <a:cubicBezTo>
                    <a:pt x="387" y="3815"/>
                    <a:pt x="388" y="3815"/>
                    <a:pt x="389" y="3815"/>
                  </a:cubicBezTo>
                  <a:cubicBezTo>
                    <a:pt x="393" y="3815"/>
                    <a:pt x="394" y="3822"/>
                    <a:pt x="397" y="3830"/>
                  </a:cubicBezTo>
                  <a:cubicBezTo>
                    <a:pt x="400" y="3842"/>
                    <a:pt x="398" y="3837"/>
                    <a:pt x="403" y="3839"/>
                  </a:cubicBezTo>
                  <a:cubicBezTo>
                    <a:pt x="411" y="3842"/>
                    <a:pt x="408" y="3871"/>
                    <a:pt x="410" y="3879"/>
                  </a:cubicBezTo>
                  <a:cubicBezTo>
                    <a:pt x="412" y="3885"/>
                    <a:pt x="416" y="3885"/>
                    <a:pt x="419" y="3892"/>
                  </a:cubicBezTo>
                  <a:cubicBezTo>
                    <a:pt x="423" y="3903"/>
                    <a:pt x="426" y="3914"/>
                    <a:pt x="429" y="3925"/>
                  </a:cubicBezTo>
                  <a:cubicBezTo>
                    <a:pt x="435" y="3944"/>
                    <a:pt x="439" y="3954"/>
                    <a:pt x="450" y="3960"/>
                  </a:cubicBezTo>
                  <a:lnTo>
                    <a:pt x="450" y="3960"/>
                  </a:lnTo>
                  <a:cubicBezTo>
                    <a:pt x="447" y="3959"/>
                    <a:pt x="443" y="3957"/>
                    <a:pt x="440" y="3957"/>
                  </a:cubicBezTo>
                  <a:cubicBezTo>
                    <a:pt x="439" y="3957"/>
                    <a:pt x="438" y="3957"/>
                    <a:pt x="437" y="3958"/>
                  </a:cubicBezTo>
                  <a:cubicBezTo>
                    <a:pt x="433" y="3961"/>
                    <a:pt x="442" y="3971"/>
                    <a:pt x="444" y="3973"/>
                  </a:cubicBezTo>
                  <a:cubicBezTo>
                    <a:pt x="459" y="3983"/>
                    <a:pt x="457" y="3993"/>
                    <a:pt x="448" y="4004"/>
                  </a:cubicBezTo>
                  <a:cubicBezTo>
                    <a:pt x="443" y="4012"/>
                    <a:pt x="478" y="4023"/>
                    <a:pt x="464" y="4027"/>
                  </a:cubicBezTo>
                  <a:cubicBezTo>
                    <a:pt x="456" y="4029"/>
                    <a:pt x="466" y="4061"/>
                    <a:pt x="478" y="4061"/>
                  </a:cubicBezTo>
                  <a:cubicBezTo>
                    <a:pt x="478" y="4061"/>
                    <a:pt x="478" y="4061"/>
                    <a:pt x="479" y="4061"/>
                  </a:cubicBezTo>
                  <a:lnTo>
                    <a:pt x="479" y="4061"/>
                  </a:lnTo>
                  <a:cubicBezTo>
                    <a:pt x="474" y="4062"/>
                    <a:pt x="473" y="4068"/>
                    <a:pt x="472" y="4075"/>
                  </a:cubicBezTo>
                  <a:cubicBezTo>
                    <a:pt x="471" y="4079"/>
                    <a:pt x="475" y="4083"/>
                    <a:pt x="477" y="4089"/>
                  </a:cubicBezTo>
                  <a:cubicBezTo>
                    <a:pt x="481" y="4098"/>
                    <a:pt x="478" y="4104"/>
                    <a:pt x="481" y="4113"/>
                  </a:cubicBezTo>
                  <a:cubicBezTo>
                    <a:pt x="483" y="4123"/>
                    <a:pt x="489" y="4127"/>
                    <a:pt x="492" y="4135"/>
                  </a:cubicBezTo>
                  <a:cubicBezTo>
                    <a:pt x="495" y="4145"/>
                    <a:pt x="497" y="4155"/>
                    <a:pt x="500" y="4165"/>
                  </a:cubicBezTo>
                  <a:cubicBezTo>
                    <a:pt x="503" y="4179"/>
                    <a:pt x="503" y="4191"/>
                    <a:pt x="509" y="4205"/>
                  </a:cubicBezTo>
                  <a:cubicBezTo>
                    <a:pt x="512" y="4212"/>
                    <a:pt x="522" y="4217"/>
                    <a:pt x="524" y="4221"/>
                  </a:cubicBezTo>
                  <a:cubicBezTo>
                    <a:pt x="524" y="4225"/>
                    <a:pt x="517" y="4231"/>
                    <a:pt x="517" y="4237"/>
                  </a:cubicBezTo>
                  <a:cubicBezTo>
                    <a:pt x="516" y="4245"/>
                    <a:pt x="524" y="4248"/>
                    <a:pt x="528" y="4249"/>
                  </a:cubicBezTo>
                  <a:cubicBezTo>
                    <a:pt x="528" y="4249"/>
                    <a:pt x="529" y="4249"/>
                    <a:pt x="530" y="4249"/>
                  </a:cubicBezTo>
                  <a:cubicBezTo>
                    <a:pt x="531" y="4249"/>
                    <a:pt x="532" y="4249"/>
                    <a:pt x="533" y="4249"/>
                  </a:cubicBezTo>
                  <a:cubicBezTo>
                    <a:pt x="539" y="4249"/>
                    <a:pt x="545" y="4250"/>
                    <a:pt x="544" y="4258"/>
                  </a:cubicBezTo>
                  <a:cubicBezTo>
                    <a:pt x="542" y="4268"/>
                    <a:pt x="536" y="4273"/>
                    <a:pt x="537" y="4286"/>
                  </a:cubicBezTo>
                  <a:cubicBezTo>
                    <a:pt x="539" y="4303"/>
                    <a:pt x="562" y="4303"/>
                    <a:pt x="556" y="4319"/>
                  </a:cubicBezTo>
                  <a:cubicBezTo>
                    <a:pt x="552" y="4330"/>
                    <a:pt x="567" y="4359"/>
                    <a:pt x="572" y="4369"/>
                  </a:cubicBezTo>
                  <a:cubicBezTo>
                    <a:pt x="577" y="4379"/>
                    <a:pt x="582" y="4388"/>
                    <a:pt x="585" y="4400"/>
                  </a:cubicBezTo>
                  <a:cubicBezTo>
                    <a:pt x="585" y="4402"/>
                    <a:pt x="584" y="4427"/>
                    <a:pt x="585" y="4427"/>
                  </a:cubicBezTo>
                  <a:cubicBezTo>
                    <a:pt x="585" y="4427"/>
                    <a:pt x="585" y="4427"/>
                    <a:pt x="585" y="4427"/>
                  </a:cubicBezTo>
                  <a:cubicBezTo>
                    <a:pt x="587" y="4425"/>
                    <a:pt x="588" y="4420"/>
                    <a:pt x="590" y="4420"/>
                  </a:cubicBezTo>
                  <a:cubicBezTo>
                    <a:pt x="591" y="4420"/>
                    <a:pt x="593" y="4421"/>
                    <a:pt x="594" y="4423"/>
                  </a:cubicBezTo>
                  <a:cubicBezTo>
                    <a:pt x="597" y="4427"/>
                    <a:pt x="599" y="4432"/>
                    <a:pt x="601" y="4437"/>
                  </a:cubicBezTo>
                  <a:cubicBezTo>
                    <a:pt x="604" y="4447"/>
                    <a:pt x="606" y="4463"/>
                    <a:pt x="599" y="4466"/>
                  </a:cubicBezTo>
                  <a:cubicBezTo>
                    <a:pt x="602" y="4465"/>
                    <a:pt x="605" y="4464"/>
                    <a:pt x="606" y="4464"/>
                  </a:cubicBezTo>
                  <a:cubicBezTo>
                    <a:pt x="617" y="4464"/>
                    <a:pt x="602" y="4484"/>
                    <a:pt x="608" y="4496"/>
                  </a:cubicBezTo>
                  <a:cubicBezTo>
                    <a:pt x="614" y="4508"/>
                    <a:pt x="626" y="4505"/>
                    <a:pt x="633" y="4519"/>
                  </a:cubicBezTo>
                  <a:cubicBezTo>
                    <a:pt x="634" y="4523"/>
                    <a:pt x="634" y="4537"/>
                    <a:pt x="634" y="4542"/>
                  </a:cubicBezTo>
                  <a:cubicBezTo>
                    <a:pt x="639" y="4565"/>
                    <a:pt x="647" y="4552"/>
                    <a:pt x="652" y="4575"/>
                  </a:cubicBezTo>
                  <a:cubicBezTo>
                    <a:pt x="654" y="4590"/>
                    <a:pt x="657" y="4599"/>
                    <a:pt x="663" y="4614"/>
                  </a:cubicBezTo>
                  <a:cubicBezTo>
                    <a:pt x="665" y="4619"/>
                    <a:pt x="675" y="4630"/>
                    <a:pt x="675" y="4631"/>
                  </a:cubicBezTo>
                  <a:cubicBezTo>
                    <a:pt x="682" y="4654"/>
                    <a:pt x="674" y="4684"/>
                    <a:pt x="689" y="4704"/>
                  </a:cubicBezTo>
                  <a:cubicBezTo>
                    <a:pt x="697" y="4714"/>
                    <a:pt x="696" y="4702"/>
                    <a:pt x="702" y="4716"/>
                  </a:cubicBezTo>
                  <a:cubicBezTo>
                    <a:pt x="701" y="4722"/>
                    <a:pt x="701" y="4728"/>
                    <a:pt x="702" y="4734"/>
                  </a:cubicBezTo>
                  <a:cubicBezTo>
                    <a:pt x="703" y="4737"/>
                    <a:pt x="707" y="4735"/>
                    <a:pt x="709" y="4738"/>
                  </a:cubicBezTo>
                  <a:cubicBezTo>
                    <a:pt x="718" y="4754"/>
                    <a:pt x="730" y="4780"/>
                    <a:pt x="751" y="4799"/>
                  </a:cubicBezTo>
                  <a:cubicBezTo>
                    <a:pt x="767" y="4815"/>
                    <a:pt x="788" y="4824"/>
                    <a:pt x="805" y="4824"/>
                  </a:cubicBezTo>
                  <a:cubicBezTo>
                    <a:pt x="809" y="4824"/>
                    <a:pt x="813" y="4824"/>
                    <a:pt x="816" y="4823"/>
                  </a:cubicBezTo>
                  <a:lnTo>
                    <a:pt x="816" y="4823"/>
                  </a:lnTo>
                  <a:cubicBezTo>
                    <a:pt x="813" y="4824"/>
                    <a:pt x="814" y="4824"/>
                    <a:pt x="815" y="4824"/>
                  </a:cubicBezTo>
                  <a:cubicBezTo>
                    <a:pt x="819" y="4824"/>
                    <a:pt x="825" y="4823"/>
                    <a:pt x="818" y="4822"/>
                  </a:cubicBezTo>
                  <a:lnTo>
                    <a:pt x="818" y="4822"/>
                  </a:lnTo>
                  <a:cubicBezTo>
                    <a:pt x="818" y="4822"/>
                    <a:pt x="818" y="4822"/>
                    <a:pt x="819" y="4822"/>
                  </a:cubicBezTo>
                  <a:cubicBezTo>
                    <a:pt x="827" y="4822"/>
                    <a:pt x="832" y="4811"/>
                    <a:pt x="833" y="4800"/>
                  </a:cubicBezTo>
                  <a:lnTo>
                    <a:pt x="833" y="4800"/>
                  </a:lnTo>
                  <a:cubicBezTo>
                    <a:pt x="834" y="4806"/>
                    <a:pt x="847" y="4809"/>
                    <a:pt x="858" y="4809"/>
                  </a:cubicBezTo>
                  <a:cubicBezTo>
                    <a:pt x="871" y="4809"/>
                    <a:pt x="881" y="4805"/>
                    <a:pt x="874" y="4793"/>
                  </a:cubicBezTo>
                  <a:lnTo>
                    <a:pt x="874" y="4793"/>
                  </a:lnTo>
                  <a:cubicBezTo>
                    <a:pt x="875" y="4794"/>
                    <a:pt x="877" y="4795"/>
                    <a:pt x="880" y="4795"/>
                  </a:cubicBezTo>
                  <a:cubicBezTo>
                    <a:pt x="889" y="4795"/>
                    <a:pt x="907" y="4791"/>
                    <a:pt x="919" y="4791"/>
                  </a:cubicBezTo>
                  <a:cubicBezTo>
                    <a:pt x="923" y="4791"/>
                    <a:pt x="926" y="4791"/>
                    <a:pt x="928" y="4792"/>
                  </a:cubicBezTo>
                  <a:cubicBezTo>
                    <a:pt x="930" y="4794"/>
                    <a:pt x="931" y="4794"/>
                    <a:pt x="932" y="4794"/>
                  </a:cubicBezTo>
                  <a:cubicBezTo>
                    <a:pt x="936" y="4794"/>
                    <a:pt x="938" y="4791"/>
                    <a:pt x="943" y="4788"/>
                  </a:cubicBezTo>
                  <a:cubicBezTo>
                    <a:pt x="950" y="4784"/>
                    <a:pt x="958" y="4782"/>
                    <a:pt x="966" y="4779"/>
                  </a:cubicBezTo>
                  <a:cubicBezTo>
                    <a:pt x="1005" y="4763"/>
                    <a:pt x="1048" y="4752"/>
                    <a:pt x="1088" y="4744"/>
                  </a:cubicBezTo>
                  <a:cubicBezTo>
                    <a:pt x="1102" y="4740"/>
                    <a:pt x="1121" y="4739"/>
                    <a:pt x="1142" y="4733"/>
                  </a:cubicBezTo>
                  <a:cubicBezTo>
                    <a:pt x="1162" y="4726"/>
                    <a:pt x="1174" y="4711"/>
                    <a:pt x="1167" y="4702"/>
                  </a:cubicBezTo>
                  <a:cubicBezTo>
                    <a:pt x="1166" y="4700"/>
                    <a:pt x="1160" y="4685"/>
                    <a:pt x="1165" y="4685"/>
                  </a:cubicBezTo>
                  <a:cubicBezTo>
                    <a:pt x="1165" y="4685"/>
                    <a:pt x="1165" y="4685"/>
                    <a:pt x="1165" y="4685"/>
                  </a:cubicBezTo>
                  <a:cubicBezTo>
                    <a:pt x="1171" y="4687"/>
                    <a:pt x="1178" y="4687"/>
                    <a:pt x="1183" y="4690"/>
                  </a:cubicBezTo>
                  <a:cubicBezTo>
                    <a:pt x="1184" y="4693"/>
                    <a:pt x="1207" y="4703"/>
                    <a:pt x="1212" y="4703"/>
                  </a:cubicBezTo>
                  <a:cubicBezTo>
                    <a:pt x="1213" y="4703"/>
                    <a:pt x="1213" y="4703"/>
                    <a:pt x="1213" y="4702"/>
                  </a:cubicBezTo>
                  <a:cubicBezTo>
                    <a:pt x="1215" y="4698"/>
                    <a:pt x="1211" y="4699"/>
                    <a:pt x="1214" y="4691"/>
                  </a:cubicBezTo>
                  <a:cubicBezTo>
                    <a:pt x="1219" y="4682"/>
                    <a:pt x="1222" y="4674"/>
                    <a:pt x="1226" y="4666"/>
                  </a:cubicBezTo>
                  <a:cubicBezTo>
                    <a:pt x="1231" y="4653"/>
                    <a:pt x="1234" y="4632"/>
                    <a:pt x="1241" y="4632"/>
                  </a:cubicBezTo>
                  <a:cubicBezTo>
                    <a:pt x="1241" y="4632"/>
                    <a:pt x="1241" y="4632"/>
                    <a:pt x="1241" y="4632"/>
                  </a:cubicBezTo>
                  <a:cubicBezTo>
                    <a:pt x="1227" y="4627"/>
                    <a:pt x="1239" y="4608"/>
                    <a:pt x="1227" y="4603"/>
                  </a:cubicBezTo>
                  <a:cubicBezTo>
                    <a:pt x="1221" y="4599"/>
                    <a:pt x="1208" y="4591"/>
                    <a:pt x="1220" y="4579"/>
                  </a:cubicBezTo>
                  <a:cubicBezTo>
                    <a:pt x="1226" y="4572"/>
                    <a:pt x="1232" y="4577"/>
                    <a:pt x="1237" y="4568"/>
                  </a:cubicBezTo>
                  <a:cubicBezTo>
                    <a:pt x="1240" y="4561"/>
                    <a:pt x="1240" y="4552"/>
                    <a:pt x="1235" y="4549"/>
                  </a:cubicBezTo>
                  <a:cubicBezTo>
                    <a:pt x="1230" y="4546"/>
                    <a:pt x="1232" y="4544"/>
                    <a:pt x="1232" y="4533"/>
                  </a:cubicBezTo>
                  <a:cubicBezTo>
                    <a:pt x="1233" y="4530"/>
                    <a:pt x="1234" y="4529"/>
                    <a:pt x="1236" y="4529"/>
                  </a:cubicBezTo>
                  <a:cubicBezTo>
                    <a:pt x="1236" y="4529"/>
                    <a:pt x="1237" y="4529"/>
                    <a:pt x="1237" y="4529"/>
                  </a:cubicBezTo>
                  <a:cubicBezTo>
                    <a:pt x="1238" y="4529"/>
                    <a:pt x="1239" y="4529"/>
                    <a:pt x="1239" y="4529"/>
                  </a:cubicBezTo>
                  <a:cubicBezTo>
                    <a:pt x="1251" y="4522"/>
                    <a:pt x="1231" y="4492"/>
                    <a:pt x="1241" y="4477"/>
                  </a:cubicBezTo>
                  <a:cubicBezTo>
                    <a:pt x="1242" y="4465"/>
                    <a:pt x="1227" y="4449"/>
                    <a:pt x="1231" y="4446"/>
                  </a:cubicBezTo>
                  <a:cubicBezTo>
                    <a:pt x="1232" y="4444"/>
                    <a:pt x="1243" y="4441"/>
                    <a:pt x="1242" y="4436"/>
                  </a:cubicBezTo>
                  <a:cubicBezTo>
                    <a:pt x="1240" y="4429"/>
                    <a:pt x="1232" y="4433"/>
                    <a:pt x="1230" y="4425"/>
                  </a:cubicBezTo>
                  <a:cubicBezTo>
                    <a:pt x="1230" y="4425"/>
                    <a:pt x="1249" y="4415"/>
                    <a:pt x="1249" y="4414"/>
                  </a:cubicBezTo>
                  <a:cubicBezTo>
                    <a:pt x="1240" y="4406"/>
                    <a:pt x="1235" y="4395"/>
                    <a:pt x="1242" y="4378"/>
                  </a:cubicBezTo>
                  <a:cubicBezTo>
                    <a:pt x="1245" y="4370"/>
                    <a:pt x="1247" y="4360"/>
                    <a:pt x="1247" y="4351"/>
                  </a:cubicBezTo>
                  <a:cubicBezTo>
                    <a:pt x="1247" y="4348"/>
                    <a:pt x="1246" y="4342"/>
                    <a:pt x="1245" y="4342"/>
                  </a:cubicBezTo>
                  <a:cubicBezTo>
                    <a:pt x="1244" y="4342"/>
                    <a:pt x="1244" y="4342"/>
                    <a:pt x="1244" y="4343"/>
                  </a:cubicBezTo>
                  <a:lnTo>
                    <a:pt x="1244" y="4343"/>
                  </a:lnTo>
                  <a:lnTo>
                    <a:pt x="1245" y="4324"/>
                  </a:lnTo>
                  <a:cubicBezTo>
                    <a:pt x="1245" y="4317"/>
                    <a:pt x="1245" y="4316"/>
                    <a:pt x="1244" y="4316"/>
                  </a:cubicBezTo>
                  <a:cubicBezTo>
                    <a:pt x="1244" y="4316"/>
                    <a:pt x="1244" y="4316"/>
                    <a:pt x="1244" y="4316"/>
                  </a:cubicBezTo>
                  <a:cubicBezTo>
                    <a:pt x="1243" y="4316"/>
                    <a:pt x="1242" y="4316"/>
                    <a:pt x="1240" y="4313"/>
                  </a:cubicBezTo>
                  <a:cubicBezTo>
                    <a:pt x="1238" y="4308"/>
                    <a:pt x="1246" y="4284"/>
                    <a:pt x="1247" y="4278"/>
                  </a:cubicBezTo>
                  <a:cubicBezTo>
                    <a:pt x="1248" y="4269"/>
                    <a:pt x="1252" y="4251"/>
                    <a:pt x="1248" y="4243"/>
                  </a:cubicBezTo>
                  <a:cubicBezTo>
                    <a:pt x="1245" y="4237"/>
                    <a:pt x="1232" y="4241"/>
                    <a:pt x="1244" y="4225"/>
                  </a:cubicBezTo>
                  <a:cubicBezTo>
                    <a:pt x="1250" y="4220"/>
                    <a:pt x="1256" y="4205"/>
                    <a:pt x="1250" y="4205"/>
                  </a:cubicBezTo>
                  <a:cubicBezTo>
                    <a:pt x="1248" y="4205"/>
                    <a:pt x="1247" y="4205"/>
                    <a:pt x="1245" y="4207"/>
                  </a:cubicBezTo>
                  <a:cubicBezTo>
                    <a:pt x="1234" y="4207"/>
                    <a:pt x="1232" y="4193"/>
                    <a:pt x="1239" y="4181"/>
                  </a:cubicBezTo>
                  <a:cubicBezTo>
                    <a:pt x="1245" y="4172"/>
                    <a:pt x="1253" y="4173"/>
                    <a:pt x="1249" y="4156"/>
                  </a:cubicBezTo>
                  <a:cubicBezTo>
                    <a:pt x="1248" y="4153"/>
                    <a:pt x="1237" y="4130"/>
                    <a:pt x="1239" y="4129"/>
                  </a:cubicBezTo>
                  <a:cubicBezTo>
                    <a:pt x="1239" y="4129"/>
                    <a:pt x="1239" y="4129"/>
                    <a:pt x="1239" y="4129"/>
                  </a:cubicBezTo>
                  <a:cubicBezTo>
                    <a:pt x="1240" y="4129"/>
                    <a:pt x="1245" y="4139"/>
                    <a:pt x="1249" y="4139"/>
                  </a:cubicBezTo>
                  <a:cubicBezTo>
                    <a:pt x="1249" y="4139"/>
                    <a:pt x="1250" y="4139"/>
                    <a:pt x="1251" y="4138"/>
                  </a:cubicBezTo>
                  <a:cubicBezTo>
                    <a:pt x="1253" y="4131"/>
                    <a:pt x="1246" y="4112"/>
                    <a:pt x="1244" y="4108"/>
                  </a:cubicBezTo>
                  <a:cubicBezTo>
                    <a:pt x="1244" y="4097"/>
                    <a:pt x="1244" y="4085"/>
                    <a:pt x="1249" y="4076"/>
                  </a:cubicBezTo>
                  <a:cubicBezTo>
                    <a:pt x="1253" y="4068"/>
                    <a:pt x="1255" y="4062"/>
                    <a:pt x="1256" y="4050"/>
                  </a:cubicBezTo>
                  <a:cubicBezTo>
                    <a:pt x="1257" y="4039"/>
                    <a:pt x="1257" y="4026"/>
                    <a:pt x="1255" y="4014"/>
                  </a:cubicBezTo>
                  <a:cubicBezTo>
                    <a:pt x="1253" y="4002"/>
                    <a:pt x="1246" y="3997"/>
                    <a:pt x="1253" y="3990"/>
                  </a:cubicBezTo>
                  <a:cubicBezTo>
                    <a:pt x="1260" y="3982"/>
                    <a:pt x="1263" y="3966"/>
                    <a:pt x="1261" y="3953"/>
                  </a:cubicBezTo>
                  <a:cubicBezTo>
                    <a:pt x="1260" y="3947"/>
                    <a:pt x="1257" y="3946"/>
                    <a:pt x="1254" y="3946"/>
                  </a:cubicBezTo>
                  <a:cubicBezTo>
                    <a:pt x="1253" y="3946"/>
                    <a:pt x="1251" y="3946"/>
                    <a:pt x="1250" y="3946"/>
                  </a:cubicBezTo>
                  <a:lnTo>
                    <a:pt x="1250" y="3946"/>
                  </a:lnTo>
                  <a:cubicBezTo>
                    <a:pt x="1264" y="3944"/>
                    <a:pt x="1261" y="3908"/>
                    <a:pt x="1254" y="3897"/>
                  </a:cubicBezTo>
                  <a:cubicBezTo>
                    <a:pt x="1250" y="3891"/>
                    <a:pt x="1251" y="3879"/>
                    <a:pt x="1256" y="3876"/>
                  </a:cubicBezTo>
                  <a:cubicBezTo>
                    <a:pt x="1257" y="3875"/>
                    <a:pt x="1257" y="3875"/>
                    <a:pt x="1258" y="3875"/>
                  </a:cubicBezTo>
                  <a:cubicBezTo>
                    <a:pt x="1260" y="3875"/>
                    <a:pt x="1262" y="3879"/>
                    <a:pt x="1264" y="3879"/>
                  </a:cubicBezTo>
                  <a:cubicBezTo>
                    <a:pt x="1264" y="3879"/>
                    <a:pt x="1265" y="3879"/>
                    <a:pt x="1266" y="3877"/>
                  </a:cubicBezTo>
                  <a:cubicBezTo>
                    <a:pt x="1269" y="3872"/>
                    <a:pt x="1264" y="3865"/>
                    <a:pt x="1262" y="3862"/>
                  </a:cubicBezTo>
                  <a:cubicBezTo>
                    <a:pt x="1260" y="3852"/>
                    <a:pt x="1260" y="3838"/>
                    <a:pt x="1266" y="3830"/>
                  </a:cubicBezTo>
                  <a:cubicBezTo>
                    <a:pt x="1275" y="3830"/>
                    <a:pt x="1262" y="3813"/>
                    <a:pt x="1261" y="3808"/>
                  </a:cubicBezTo>
                  <a:cubicBezTo>
                    <a:pt x="1260" y="3793"/>
                    <a:pt x="1264" y="3775"/>
                    <a:pt x="1260" y="3762"/>
                  </a:cubicBezTo>
                  <a:cubicBezTo>
                    <a:pt x="1255" y="3751"/>
                    <a:pt x="1256" y="3734"/>
                    <a:pt x="1259" y="3722"/>
                  </a:cubicBezTo>
                  <a:cubicBezTo>
                    <a:pt x="1260" y="3707"/>
                    <a:pt x="1267" y="3683"/>
                    <a:pt x="1260" y="3670"/>
                  </a:cubicBezTo>
                  <a:cubicBezTo>
                    <a:pt x="1257" y="3665"/>
                    <a:pt x="1267" y="3657"/>
                    <a:pt x="1268" y="3652"/>
                  </a:cubicBezTo>
                  <a:cubicBezTo>
                    <a:pt x="1271" y="3644"/>
                    <a:pt x="1265" y="3641"/>
                    <a:pt x="1265" y="3631"/>
                  </a:cubicBezTo>
                  <a:cubicBezTo>
                    <a:pt x="1266" y="3620"/>
                    <a:pt x="1267" y="3608"/>
                    <a:pt x="1265" y="3597"/>
                  </a:cubicBezTo>
                  <a:cubicBezTo>
                    <a:pt x="1264" y="3585"/>
                    <a:pt x="1258" y="3588"/>
                    <a:pt x="1263" y="3575"/>
                  </a:cubicBezTo>
                  <a:cubicBezTo>
                    <a:pt x="1267" y="3563"/>
                    <a:pt x="1276" y="3533"/>
                    <a:pt x="1259" y="3532"/>
                  </a:cubicBezTo>
                  <a:lnTo>
                    <a:pt x="1259" y="3532"/>
                  </a:lnTo>
                  <a:cubicBezTo>
                    <a:pt x="1259" y="3532"/>
                    <a:pt x="1259" y="3532"/>
                    <a:pt x="1259" y="3532"/>
                  </a:cubicBezTo>
                  <a:cubicBezTo>
                    <a:pt x="1277" y="3532"/>
                    <a:pt x="1271" y="3462"/>
                    <a:pt x="1264" y="3447"/>
                  </a:cubicBezTo>
                  <a:cubicBezTo>
                    <a:pt x="1259" y="3435"/>
                    <a:pt x="1287" y="3419"/>
                    <a:pt x="1271" y="3404"/>
                  </a:cubicBezTo>
                  <a:cubicBezTo>
                    <a:pt x="1263" y="3397"/>
                    <a:pt x="1253" y="3394"/>
                    <a:pt x="1263" y="3381"/>
                  </a:cubicBezTo>
                  <a:cubicBezTo>
                    <a:pt x="1263" y="3376"/>
                    <a:pt x="1262" y="3350"/>
                    <a:pt x="1261" y="3350"/>
                  </a:cubicBezTo>
                  <a:cubicBezTo>
                    <a:pt x="1261" y="3350"/>
                    <a:pt x="1261" y="3350"/>
                    <a:pt x="1261" y="3350"/>
                  </a:cubicBezTo>
                  <a:cubicBezTo>
                    <a:pt x="1261" y="3350"/>
                    <a:pt x="1261" y="3350"/>
                    <a:pt x="1261" y="3350"/>
                  </a:cubicBezTo>
                  <a:cubicBezTo>
                    <a:pt x="1262" y="3350"/>
                    <a:pt x="1264" y="3353"/>
                    <a:pt x="1266" y="3353"/>
                  </a:cubicBezTo>
                  <a:cubicBezTo>
                    <a:pt x="1267" y="3353"/>
                    <a:pt x="1268" y="3353"/>
                    <a:pt x="1268" y="3351"/>
                  </a:cubicBezTo>
                  <a:cubicBezTo>
                    <a:pt x="1270" y="3346"/>
                    <a:pt x="1269" y="3337"/>
                    <a:pt x="1269" y="3331"/>
                  </a:cubicBezTo>
                  <a:cubicBezTo>
                    <a:pt x="1269" y="3315"/>
                    <a:pt x="1276" y="3297"/>
                    <a:pt x="1274" y="3282"/>
                  </a:cubicBezTo>
                  <a:lnTo>
                    <a:pt x="1274" y="3282"/>
                  </a:lnTo>
                  <a:cubicBezTo>
                    <a:pt x="1272" y="3291"/>
                    <a:pt x="1264" y="3296"/>
                    <a:pt x="1257" y="3296"/>
                  </a:cubicBezTo>
                  <a:cubicBezTo>
                    <a:pt x="1253" y="3296"/>
                    <a:pt x="1249" y="3294"/>
                    <a:pt x="1246" y="3290"/>
                  </a:cubicBezTo>
                  <a:cubicBezTo>
                    <a:pt x="1246" y="3283"/>
                    <a:pt x="1249" y="3281"/>
                    <a:pt x="1252" y="3281"/>
                  </a:cubicBezTo>
                  <a:cubicBezTo>
                    <a:pt x="1255" y="3281"/>
                    <a:pt x="1259" y="3284"/>
                    <a:pt x="1261" y="3285"/>
                  </a:cubicBezTo>
                  <a:cubicBezTo>
                    <a:pt x="1262" y="3285"/>
                    <a:pt x="1262" y="3285"/>
                    <a:pt x="1262" y="3285"/>
                  </a:cubicBezTo>
                  <a:cubicBezTo>
                    <a:pt x="1267" y="3285"/>
                    <a:pt x="1262" y="3265"/>
                    <a:pt x="1264" y="3259"/>
                  </a:cubicBezTo>
                  <a:cubicBezTo>
                    <a:pt x="1265" y="3253"/>
                    <a:pt x="1274" y="3241"/>
                    <a:pt x="1272" y="3238"/>
                  </a:cubicBezTo>
                  <a:cubicBezTo>
                    <a:pt x="1268" y="3234"/>
                    <a:pt x="1262" y="3232"/>
                    <a:pt x="1265" y="3223"/>
                  </a:cubicBezTo>
                  <a:cubicBezTo>
                    <a:pt x="1267" y="3208"/>
                    <a:pt x="1274" y="3199"/>
                    <a:pt x="1274" y="3182"/>
                  </a:cubicBezTo>
                  <a:lnTo>
                    <a:pt x="1274" y="3182"/>
                  </a:lnTo>
                  <a:cubicBezTo>
                    <a:pt x="1273" y="3183"/>
                    <a:pt x="1273" y="3183"/>
                    <a:pt x="1272" y="3183"/>
                  </a:cubicBezTo>
                  <a:cubicBezTo>
                    <a:pt x="1268" y="3183"/>
                    <a:pt x="1268" y="3124"/>
                    <a:pt x="1267" y="3118"/>
                  </a:cubicBezTo>
                  <a:cubicBezTo>
                    <a:pt x="1266" y="3117"/>
                    <a:pt x="1266" y="3117"/>
                    <a:pt x="1265" y="3117"/>
                  </a:cubicBezTo>
                  <a:cubicBezTo>
                    <a:pt x="1263" y="3117"/>
                    <a:pt x="1260" y="3119"/>
                    <a:pt x="1256" y="3119"/>
                  </a:cubicBezTo>
                  <a:cubicBezTo>
                    <a:pt x="1255" y="3119"/>
                    <a:pt x="1253" y="3118"/>
                    <a:pt x="1252" y="3116"/>
                  </a:cubicBezTo>
                  <a:cubicBezTo>
                    <a:pt x="1246" y="3106"/>
                    <a:pt x="1262" y="3101"/>
                    <a:pt x="1266" y="3101"/>
                  </a:cubicBezTo>
                  <a:cubicBezTo>
                    <a:pt x="1262" y="3101"/>
                    <a:pt x="1255" y="3096"/>
                    <a:pt x="1259" y="3089"/>
                  </a:cubicBezTo>
                  <a:cubicBezTo>
                    <a:pt x="1262" y="3082"/>
                    <a:pt x="1269" y="3085"/>
                    <a:pt x="1271" y="3079"/>
                  </a:cubicBezTo>
                  <a:cubicBezTo>
                    <a:pt x="1273" y="3075"/>
                    <a:pt x="1257" y="3069"/>
                    <a:pt x="1258" y="3057"/>
                  </a:cubicBezTo>
                  <a:cubicBezTo>
                    <a:pt x="1259" y="3053"/>
                    <a:pt x="1272" y="3035"/>
                    <a:pt x="1266" y="3035"/>
                  </a:cubicBezTo>
                  <a:cubicBezTo>
                    <a:pt x="1263" y="3035"/>
                    <a:pt x="1262" y="3038"/>
                    <a:pt x="1260" y="3038"/>
                  </a:cubicBezTo>
                  <a:cubicBezTo>
                    <a:pt x="1259" y="3038"/>
                    <a:pt x="1258" y="3037"/>
                    <a:pt x="1257" y="3034"/>
                  </a:cubicBezTo>
                  <a:cubicBezTo>
                    <a:pt x="1256" y="3031"/>
                    <a:pt x="1255" y="3027"/>
                    <a:pt x="1257" y="3024"/>
                  </a:cubicBezTo>
                  <a:cubicBezTo>
                    <a:pt x="1258" y="3021"/>
                    <a:pt x="1261" y="3021"/>
                    <a:pt x="1263" y="3021"/>
                  </a:cubicBezTo>
                  <a:cubicBezTo>
                    <a:pt x="1264" y="3021"/>
                    <a:pt x="1266" y="3021"/>
                    <a:pt x="1267" y="3021"/>
                  </a:cubicBezTo>
                  <a:cubicBezTo>
                    <a:pt x="1270" y="3021"/>
                    <a:pt x="1272" y="3020"/>
                    <a:pt x="1273" y="3016"/>
                  </a:cubicBezTo>
                  <a:cubicBezTo>
                    <a:pt x="1273" y="3008"/>
                    <a:pt x="1273" y="2997"/>
                    <a:pt x="1271" y="2990"/>
                  </a:cubicBezTo>
                  <a:cubicBezTo>
                    <a:pt x="1270" y="2987"/>
                    <a:pt x="1266" y="2984"/>
                    <a:pt x="1266" y="2984"/>
                  </a:cubicBezTo>
                  <a:cubicBezTo>
                    <a:pt x="1266" y="2970"/>
                    <a:pt x="1266" y="2955"/>
                    <a:pt x="1264" y="2941"/>
                  </a:cubicBezTo>
                  <a:cubicBezTo>
                    <a:pt x="1263" y="2933"/>
                    <a:pt x="1261" y="2928"/>
                    <a:pt x="1259" y="2928"/>
                  </a:cubicBezTo>
                  <a:cubicBezTo>
                    <a:pt x="1257" y="2928"/>
                    <a:pt x="1255" y="2931"/>
                    <a:pt x="1253" y="2940"/>
                  </a:cubicBezTo>
                  <a:cubicBezTo>
                    <a:pt x="1253" y="2927"/>
                    <a:pt x="1253" y="2913"/>
                    <a:pt x="1259" y="2904"/>
                  </a:cubicBezTo>
                  <a:cubicBezTo>
                    <a:pt x="1263" y="2896"/>
                    <a:pt x="1271" y="2883"/>
                    <a:pt x="1265" y="2871"/>
                  </a:cubicBezTo>
                  <a:cubicBezTo>
                    <a:pt x="1261" y="2863"/>
                    <a:pt x="1259" y="2862"/>
                    <a:pt x="1257" y="2850"/>
                  </a:cubicBezTo>
                  <a:cubicBezTo>
                    <a:pt x="1257" y="2845"/>
                    <a:pt x="1258" y="2837"/>
                    <a:pt x="1257" y="2831"/>
                  </a:cubicBezTo>
                  <a:cubicBezTo>
                    <a:pt x="1256" y="2831"/>
                    <a:pt x="1255" y="2831"/>
                    <a:pt x="1255" y="2831"/>
                  </a:cubicBezTo>
                  <a:cubicBezTo>
                    <a:pt x="1253" y="2831"/>
                    <a:pt x="1252" y="2831"/>
                    <a:pt x="1252" y="2830"/>
                  </a:cubicBezTo>
                  <a:cubicBezTo>
                    <a:pt x="1248" y="2818"/>
                    <a:pt x="1251" y="2802"/>
                    <a:pt x="1248" y="2789"/>
                  </a:cubicBezTo>
                  <a:cubicBezTo>
                    <a:pt x="1246" y="2777"/>
                    <a:pt x="1240" y="2768"/>
                    <a:pt x="1247" y="2758"/>
                  </a:cubicBezTo>
                  <a:cubicBezTo>
                    <a:pt x="1252" y="2753"/>
                    <a:pt x="1250" y="2727"/>
                    <a:pt x="1246" y="2721"/>
                  </a:cubicBezTo>
                  <a:cubicBezTo>
                    <a:pt x="1245" y="2721"/>
                    <a:pt x="1244" y="2720"/>
                    <a:pt x="1244" y="2720"/>
                  </a:cubicBezTo>
                  <a:cubicBezTo>
                    <a:pt x="1240" y="2720"/>
                    <a:pt x="1238" y="2736"/>
                    <a:pt x="1238" y="2739"/>
                  </a:cubicBezTo>
                  <a:cubicBezTo>
                    <a:pt x="1237" y="2730"/>
                    <a:pt x="1236" y="2721"/>
                    <a:pt x="1239" y="2713"/>
                  </a:cubicBezTo>
                  <a:cubicBezTo>
                    <a:pt x="1241" y="2706"/>
                    <a:pt x="1245" y="2701"/>
                    <a:pt x="1246" y="2693"/>
                  </a:cubicBezTo>
                  <a:cubicBezTo>
                    <a:pt x="1247" y="2678"/>
                    <a:pt x="1239" y="2673"/>
                    <a:pt x="1243" y="2659"/>
                  </a:cubicBezTo>
                  <a:cubicBezTo>
                    <a:pt x="1245" y="2654"/>
                    <a:pt x="1260" y="2638"/>
                    <a:pt x="1248" y="2635"/>
                  </a:cubicBezTo>
                  <a:cubicBezTo>
                    <a:pt x="1242" y="2633"/>
                    <a:pt x="1231" y="2631"/>
                    <a:pt x="1237" y="2616"/>
                  </a:cubicBezTo>
                  <a:cubicBezTo>
                    <a:pt x="1241" y="2606"/>
                    <a:pt x="1246" y="2606"/>
                    <a:pt x="1247" y="2593"/>
                  </a:cubicBezTo>
                  <a:cubicBezTo>
                    <a:pt x="1247" y="2589"/>
                    <a:pt x="1249" y="2559"/>
                    <a:pt x="1245" y="2559"/>
                  </a:cubicBezTo>
                  <a:cubicBezTo>
                    <a:pt x="1245" y="2559"/>
                    <a:pt x="1244" y="2559"/>
                    <a:pt x="1244" y="2559"/>
                  </a:cubicBezTo>
                  <a:cubicBezTo>
                    <a:pt x="1242" y="2559"/>
                    <a:pt x="1238" y="2562"/>
                    <a:pt x="1234" y="2562"/>
                  </a:cubicBezTo>
                  <a:cubicBezTo>
                    <a:pt x="1231" y="2562"/>
                    <a:pt x="1229" y="2560"/>
                    <a:pt x="1230" y="2552"/>
                  </a:cubicBezTo>
                  <a:cubicBezTo>
                    <a:pt x="1230" y="2545"/>
                    <a:pt x="1232" y="2545"/>
                    <a:pt x="1235" y="2545"/>
                  </a:cubicBezTo>
                  <a:cubicBezTo>
                    <a:pt x="1236" y="2545"/>
                    <a:pt x="1237" y="2545"/>
                    <a:pt x="1238" y="2545"/>
                  </a:cubicBezTo>
                  <a:cubicBezTo>
                    <a:pt x="1240" y="2545"/>
                    <a:pt x="1242" y="2544"/>
                    <a:pt x="1243" y="2543"/>
                  </a:cubicBezTo>
                  <a:lnTo>
                    <a:pt x="1243" y="2543"/>
                  </a:lnTo>
                  <a:cubicBezTo>
                    <a:pt x="1243" y="2543"/>
                    <a:pt x="1243" y="2543"/>
                    <a:pt x="1243" y="2543"/>
                  </a:cubicBezTo>
                  <a:cubicBezTo>
                    <a:pt x="1243" y="2543"/>
                    <a:pt x="1243" y="2543"/>
                    <a:pt x="1243" y="2543"/>
                  </a:cubicBezTo>
                  <a:lnTo>
                    <a:pt x="1243" y="2543"/>
                  </a:lnTo>
                  <a:cubicBezTo>
                    <a:pt x="1243" y="2543"/>
                    <a:pt x="1243" y="2543"/>
                    <a:pt x="1243" y="2543"/>
                  </a:cubicBezTo>
                  <a:lnTo>
                    <a:pt x="1243" y="2543"/>
                  </a:lnTo>
                  <a:cubicBezTo>
                    <a:pt x="1242" y="2543"/>
                    <a:pt x="1232" y="2532"/>
                    <a:pt x="1231" y="2530"/>
                  </a:cubicBezTo>
                  <a:cubicBezTo>
                    <a:pt x="1226" y="2521"/>
                    <a:pt x="1228" y="2520"/>
                    <a:pt x="1232" y="2515"/>
                  </a:cubicBezTo>
                  <a:cubicBezTo>
                    <a:pt x="1239" y="2509"/>
                    <a:pt x="1242" y="2479"/>
                    <a:pt x="1239" y="2469"/>
                  </a:cubicBezTo>
                  <a:cubicBezTo>
                    <a:pt x="1237" y="2465"/>
                    <a:pt x="1235" y="2464"/>
                    <a:pt x="1232" y="2464"/>
                  </a:cubicBezTo>
                  <a:cubicBezTo>
                    <a:pt x="1227" y="2464"/>
                    <a:pt x="1221" y="2467"/>
                    <a:pt x="1218" y="2467"/>
                  </a:cubicBezTo>
                  <a:cubicBezTo>
                    <a:pt x="1217" y="2467"/>
                    <a:pt x="1216" y="2466"/>
                    <a:pt x="1216" y="2466"/>
                  </a:cubicBezTo>
                  <a:cubicBezTo>
                    <a:pt x="1215" y="2457"/>
                    <a:pt x="1221" y="2456"/>
                    <a:pt x="1224" y="2451"/>
                  </a:cubicBezTo>
                  <a:cubicBezTo>
                    <a:pt x="1227" y="2445"/>
                    <a:pt x="1228" y="2435"/>
                    <a:pt x="1228" y="2426"/>
                  </a:cubicBezTo>
                  <a:cubicBezTo>
                    <a:pt x="1228" y="2415"/>
                    <a:pt x="1239" y="2391"/>
                    <a:pt x="1236" y="2383"/>
                  </a:cubicBezTo>
                  <a:cubicBezTo>
                    <a:pt x="1234" y="2378"/>
                    <a:pt x="1224" y="2370"/>
                    <a:pt x="1227" y="2366"/>
                  </a:cubicBezTo>
                  <a:cubicBezTo>
                    <a:pt x="1230" y="2362"/>
                    <a:pt x="1233" y="2362"/>
                    <a:pt x="1233" y="2354"/>
                  </a:cubicBezTo>
                  <a:cubicBezTo>
                    <a:pt x="1233" y="2335"/>
                    <a:pt x="1215" y="2328"/>
                    <a:pt x="1213" y="2310"/>
                  </a:cubicBezTo>
                  <a:cubicBezTo>
                    <a:pt x="1211" y="2291"/>
                    <a:pt x="1229" y="2281"/>
                    <a:pt x="1228" y="2266"/>
                  </a:cubicBezTo>
                  <a:cubicBezTo>
                    <a:pt x="1228" y="2265"/>
                    <a:pt x="1228" y="2265"/>
                    <a:pt x="1227" y="2265"/>
                  </a:cubicBezTo>
                  <a:cubicBezTo>
                    <a:pt x="1225" y="2265"/>
                    <a:pt x="1221" y="2269"/>
                    <a:pt x="1220" y="2271"/>
                  </a:cubicBezTo>
                  <a:lnTo>
                    <a:pt x="1220" y="2271"/>
                  </a:lnTo>
                  <a:cubicBezTo>
                    <a:pt x="1220" y="2260"/>
                    <a:pt x="1228" y="2258"/>
                    <a:pt x="1226" y="2248"/>
                  </a:cubicBezTo>
                  <a:cubicBezTo>
                    <a:pt x="1225" y="2235"/>
                    <a:pt x="1221" y="2225"/>
                    <a:pt x="1220" y="2212"/>
                  </a:cubicBezTo>
                  <a:cubicBezTo>
                    <a:pt x="1220" y="2213"/>
                    <a:pt x="1220" y="2214"/>
                    <a:pt x="1220" y="2214"/>
                  </a:cubicBezTo>
                  <a:cubicBezTo>
                    <a:pt x="1220" y="2214"/>
                    <a:pt x="1219" y="2202"/>
                    <a:pt x="1216" y="2197"/>
                  </a:cubicBezTo>
                  <a:cubicBezTo>
                    <a:pt x="1212" y="2191"/>
                    <a:pt x="1213" y="2187"/>
                    <a:pt x="1214" y="2180"/>
                  </a:cubicBezTo>
                  <a:cubicBezTo>
                    <a:pt x="1216" y="2166"/>
                    <a:pt x="1213" y="2149"/>
                    <a:pt x="1209" y="2136"/>
                  </a:cubicBezTo>
                  <a:cubicBezTo>
                    <a:pt x="1208" y="2131"/>
                    <a:pt x="1194" y="2115"/>
                    <a:pt x="1199" y="2115"/>
                  </a:cubicBezTo>
                  <a:cubicBezTo>
                    <a:pt x="1210" y="2112"/>
                    <a:pt x="1220" y="2112"/>
                    <a:pt x="1208" y="2093"/>
                  </a:cubicBezTo>
                  <a:cubicBezTo>
                    <a:pt x="1205" y="2088"/>
                    <a:pt x="1199" y="2082"/>
                    <a:pt x="1195" y="2076"/>
                  </a:cubicBezTo>
                  <a:lnTo>
                    <a:pt x="1195" y="2076"/>
                  </a:lnTo>
                  <a:cubicBezTo>
                    <a:pt x="1197" y="2078"/>
                    <a:pt x="1199" y="2078"/>
                    <a:pt x="1201" y="2078"/>
                  </a:cubicBezTo>
                  <a:cubicBezTo>
                    <a:pt x="1202" y="2078"/>
                    <a:pt x="1202" y="2078"/>
                    <a:pt x="1203" y="2078"/>
                  </a:cubicBezTo>
                  <a:cubicBezTo>
                    <a:pt x="1203" y="2071"/>
                    <a:pt x="1202" y="2060"/>
                    <a:pt x="1196" y="2060"/>
                  </a:cubicBezTo>
                  <a:cubicBezTo>
                    <a:pt x="1196" y="2060"/>
                    <a:pt x="1196" y="2060"/>
                    <a:pt x="1196" y="2060"/>
                  </a:cubicBezTo>
                  <a:cubicBezTo>
                    <a:pt x="1195" y="2060"/>
                    <a:pt x="1192" y="2067"/>
                    <a:pt x="1191" y="2069"/>
                  </a:cubicBezTo>
                  <a:lnTo>
                    <a:pt x="1191" y="2069"/>
                  </a:lnTo>
                  <a:cubicBezTo>
                    <a:pt x="1189" y="2063"/>
                    <a:pt x="1188" y="2057"/>
                    <a:pt x="1191" y="2050"/>
                  </a:cubicBezTo>
                  <a:cubicBezTo>
                    <a:pt x="1195" y="2039"/>
                    <a:pt x="1202" y="2032"/>
                    <a:pt x="1203" y="2019"/>
                  </a:cubicBezTo>
                  <a:cubicBezTo>
                    <a:pt x="1204" y="2007"/>
                    <a:pt x="1198" y="2006"/>
                    <a:pt x="1198" y="1997"/>
                  </a:cubicBezTo>
                  <a:cubicBezTo>
                    <a:pt x="1197" y="1989"/>
                    <a:pt x="1205" y="1982"/>
                    <a:pt x="1204" y="1971"/>
                  </a:cubicBezTo>
                  <a:cubicBezTo>
                    <a:pt x="1204" y="1970"/>
                    <a:pt x="1198" y="1968"/>
                    <a:pt x="1197" y="1966"/>
                  </a:cubicBezTo>
                  <a:cubicBezTo>
                    <a:pt x="1187" y="1952"/>
                    <a:pt x="1205" y="1939"/>
                    <a:pt x="1204" y="1928"/>
                  </a:cubicBezTo>
                  <a:lnTo>
                    <a:pt x="1204" y="1928"/>
                  </a:lnTo>
                  <a:cubicBezTo>
                    <a:pt x="1204" y="1930"/>
                    <a:pt x="1200" y="1933"/>
                    <a:pt x="1195" y="1933"/>
                  </a:cubicBezTo>
                  <a:cubicBezTo>
                    <a:pt x="1189" y="1933"/>
                    <a:pt x="1183" y="1928"/>
                    <a:pt x="1187" y="1915"/>
                  </a:cubicBezTo>
                  <a:cubicBezTo>
                    <a:pt x="1192" y="1902"/>
                    <a:pt x="1193" y="1907"/>
                    <a:pt x="1191" y="1889"/>
                  </a:cubicBezTo>
                  <a:cubicBezTo>
                    <a:pt x="1192" y="1882"/>
                    <a:pt x="1193" y="1880"/>
                    <a:pt x="1199" y="1880"/>
                  </a:cubicBezTo>
                  <a:lnTo>
                    <a:pt x="1199" y="1880"/>
                  </a:lnTo>
                  <a:cubicBezTo>
                    <a:pt x="1184" y="1879"/>
                    <a:pt x="1190" y="1836"/>
                    <a:pt x="1177" y="1836"/>
                  </a:cubicBezTo>
                  <a:cubicBezTo>
                    <a:pt x="1177" y="1836"/>
                    <a:pt x="1177" y="1836"/>
                    <a:pt x="1177" y="1836"/>
                  </a:cubicBezTo>
                  <a:cubicBezTo>
                    <a:pt x="1185" y="1835"/>
                    <a:pt x="1180" y="1804"/>
                    <a:pt x="1178" y="1795"/>
                  </a:cubicBezTo>
                  <a:cubicBezTo>
                    <a:pt x="1177" y="1788"/>
                    <a:pt x="1175" y="1780"/>
                    <a:pt x="1172" y="1773"/>
                  </a:cubicBezTo>
                  <a:cubicBezTo>
                    <a:pt x="1172" y="1773"/>
                    <a:pt x="1172" y="1773"/>
                    <a:pt x="1172" y="1773"/>
                  </a:cubicBezTo>
                  <a:cubicBezTo>
                    <a:pt x="1171" y="1773"/>
                    <a:pt x="1162" y="1767"/>
                    <a:pt x="1163" y="1766"/>
                  </a:cubicBezTo>
                  <a:cubicBezTo>
                    <a:pt x="1165" y="1764"/>
                    <a:pt x="1169" y="1763"/>
                    <a:pt x="1174" y="1763"/>
                  </a:cubicBezTo>
                  <a:cubicBezTo>
                    <a:pt x="1177" y="1763"/>
                    <a:pt x="1180" y="1764"/>
                    <a:pt x="1183" y="1764"/>
                  </a:cubicBezTo>
                  <a:cubicBezTo>
                    <a:pt x="1177" y="1757"/>
                    <a:pt x="1174" y="1749"/>
                    <a:pt x="1168" y="1747"/>
                  </a:cubicBezTo>
                  <a:cubicBezTo>
                    <a:pt x="1161" y="1746"/>
                    <a:pt x="1152" y="1745"/>
                    <a:pt x="1150" y="1730"/>
                  </a:cubicBezTo>
                  <a:lnTo>
                    <a:pt x="1150" y="1730"/>
                  </a:lnTo>
                  <a:cubicBezTo>
                    <a:pt x="1153" y="1730"/>
                    <a:pt x="1159" y="1732"/>
                    <a:pt x="1163" y="1732"/>
                  </a:cubicBezTo>
                  <a:cubicBezTo>
                    <a:pt x="1166" y="1732"/>
                    <a:pt x="1169" y="1731"/>
                    <a:pt x="1170" y="1729"/>
                  </a:cubicBezTo>
                  <a:cubicBezTo>
                    <a:pt x="1171" y="1722"/>
                    <a:pt x="1163" y="1714"/>
                    <a:pt x="1159" y="1711"/>
                  </a:cubicBezTo>
                  <a:cubicBezTo>
                    <a:pt x="1158" y="1704"/>
                    <a:pt x="1158" y="1697"/>
                    <a:pt x="1159" y="1691"/>
                  </a:cubicBezTo>
                  <a:cubicBezTo>
                    <a:pt x="1161" y="1687"/>
                    <a:pt x="1165" y="1680"/>
                    <a:pt x="1164" y="1674"/>
                  </a:cubicBezTo>
                  <a:cubicBezTo>
                    <a:pt x="1164" y="1665"/>
                    <a:pt x="1150" y="1666"/>
                    <a:pt x="1150" y="1660"/>
                  </a:cubicBezTo>
                  <a:cubicBezTo>
                    <a:pt x="1150" y="1658"/>
                    <a:pt x="1155" y="1653"/>
                    <a:pt x="1155" y="1650"/>
                  </a:cubicBezTo>
                  <a:cubicBezTo>
                    <a:pt x="1156" y="1645"/>
                    <a:pt x="1156" y="1640"/>
                    <a:pt x="1155" y="1635"/>
                  </a:cubicBezTo>
                  <a:cubicBezTo>
                    <a:pt x="1153" y="1622"/>
                    <a:pt x="1149" y="1613"/>
                    <a:pt x="1146" y="1600"/>
                  </a:cubicBezTo>
                  <a:cubicBezTo>
                    <a:pt x="1144" y="1590"/>
                    <a:pt x="1150" y="1585"/>
                    <a:pt x="1146" y="1577"/>
                  </a:cubicBezTo>
                  <a:cubicBezTo>
                    <a:pt x="1143" y="1571"/>
                    <a:pt x="1141" y="1569"/>
                    <a:pt x="1136" y="1569"/>
                  </a:cubicBezTo>
                  <a:cubicBezTo>
                    <a:pt x="1147" y="1568"/>
                    <a:pt x="1151" y="1568"/>
                    <a:pt x="1149" y="1550"/>
                  </a:cubicBezTo>
                  <a:lnTo>
                    <a:pt x="1149" y="1550"/>
                  </a:lnTo>
                  <a:cubicBezTo>
                    <a:pt x="1148" y="1550"/>
                    <a:pt x="1144" y="1550"/>
                    <a:pt x="1143" y="1550"/>
                  </a:cubicBezTo>
                  <a:lnTo>
                    <a:pt x="1143" y="1550"/>
                  </a:lnTo>
                  <a:cubicBezTo>
                    <a:pt x="1142" y="1539"/>
                    <a:pt x="1140" y="1500"/>
                    <a:pt x="1134" y="1494"/>
                  </a:cubicBezTo>
                  <a:cubicBezTo>
                    <a:pt x="1133" y="1494"/>
                    <a:pt x="1128" y="1498"/>
                    <a:pt x="1124" y="1498"/>
                  </a:cubicBezTo>
                  <a:cubicBezTo>
                    <a:pt x="1123" y="1498"/>
                    <a:pt x="1122" y="1497"/>
                    <a:pt x="1122" y="1495"/>
                  </a:cubicBezTo>
                  <a:cubicBezTo>
                    <a:pt x="1122" y="1487"/>
                    <a:pt x="1127" y="1476"/>
                    <a:pt x="1128" y="1468"/>
                  </a:cubicBezTo>
                  <a:cubicBezTo>
                    <a:pt x="1129" y="1447"/>
                    <a:pt x="1128" y="1422"/>
                    <a:pt x="1122" y="1400"/>
                  </a:cubicBezTo>
                  <a:cubicBezTo>
                    <a:pt x="1120" y="1389"/>
                    <a:pt x="1113" y="1383"/>
                    <a:pt x="1110" y="1371"/>
                  </a:cubicBezTo>
                  <a:cubicBezTo>
                    <a:pt x="1106" y="1351"/>
                    <a:pt x="1102" y="1354"/>
                    <a:pt x="1093" y="1348"/>
                  </a:cubicBezTo>
                  <a:lnTo>
                    <a:pt x="1093" y="1348"/>
                  </a:lnTo>
                  <a:cubicBezTo>
                    <a:pt x="1093" y="1348"/>
                    <a:pt x="1093" y="1348"/>
                    <a:pt x="1093" y="1348"/>
                  </a:cubicBezTo>
                  <a:cubicBezTo>
                    <a:pt x="1097" y="1348"/>
                    <a:pt x="1110" y="1319"/>
                    <a:pt x="1100" y="1316"/>
                  </a:cubicBezTo>
                  <a:cubicBezTo>
                    <a:pt x="1100" y="1316"/>
                    <a:pt x="1099" y="1316"/>
                    <a:pt x="1099" y="1316"/>
                  </a:cubicBezTo>
                  <a:cubicBezTo>
                    <a:pt x="1094" y="1316"/>
                    <a:pt x="1088" y="1345"/>
                    <a:pt x="1081" y="1345"/>
                  </a:cubicBezTo>
                  <a:cubicBezTo>
                    <a:pt x="1081" y="1345"/>
                    <a:pt x="1081" y="1345"/>
                    <a:pt x="1081" y="1344"/>
                  </a:cubicBezTo>
                  <a:cubicBezTo>
                    <a:pt x="1081" y="1344"/>
                    <a:pt x="1088" y="1319"/>
                    <a:pt x="1088" y="1317"/>
                  </a:cubicBezTo>
                  <a:cubicBezTo>
                    <a:pt x="1092" y="1307"/>
                    <a:pt x="1098" y="1293"/>
                    <a:pt x="1106" y="1291"/>
                  </a:cubicBezTo>
                  <a:lnTo>
                    <a:pt x="1106" y="1291"/>
                  </a:lnTo>
                  <a:cubicBezTo>
                    <a:pt x="1105" y="1291"/>
                    <a:pt x="1105" y="1291"/>
                    <a:pt x="1104" y="1291"/>
                  </a:cubicBezTo>
                  <a:cubicBezTo>
                    <a:pt x="1092" y="1291"/>
                    <a:pt x="1094" y="1269"/>
                    <a:pt x="1085" y="1258"/>
                  </a:cubicBezTo>
                  <a:cubicBezTo>
                    <a:pt x="1082" y="1242"/>
                    <a:pt x="1084" y="1242"/>
                    <a:pt x="1093" y="1242"/>
                  </a:cubicBezTo>
                  <a:cubicBezTo>
                    <a:pt x="1093" y="1242"/>
                    <a:pt x="1093" y="1242"/>
                    <a:pt x="1093" y="1242"/>
                  </a:cubicBezTo>
                  <a:cubicBezTo>
                    <a:pt x="1099" y="1242"/>
                    <a:pt x="1095" y="1229"/>
                    <a:pt x="1100" y="1228"/>
                  </a:cubicBezTo>
                  <a:lnTo>
                    <a:pt x="1100" y="1228"/>
                  </a:lnTo>
                  <a:lnTo>
                    <a:pt x="1075" y="1233"/>
                  </a:lnTo>
                  <a:cubicBezTo>
                    <a:pt x="1073" y="1218"/>
                    <a:pt x="1091" y="1209"/>
                    <a:pt x="1090" y="1207"/>
                  </a:cubicBezTo>
                  <a:cubicBezTo>
                    <a:pt x="1084" y="1199"/>
                    <a:pt x="1068" y="1186"/>
                    <a:pt x="1073" y="1172"/>
                  </a:cubicBezTo>
                  <a:cubicBezTo>
                    <a:pt x="1076" y="1162"/>
                    <a:pt x="1080" y="1122"/>
                    <a:pt x="1065" y="1116"/>
                  </a:cubicBezTo>
                  <a:cubicBezTo>
                    <a:pt x="1059" y="1114"/>
                    <a:pt x="1060" y="1089"/>
                    <a:pt x="1053" y="1082"/>
                  </a:cubicBezTo>
                  <a:cubicBezTo>
                    <a:pt x="1040" y="1070"/>
                    <a:pt x="1058" y="1065"/>
                    <a:pt x="1058" y="1055"/>
                  </a:cubicBezTo>
                  <a:cubicBezTo>
                    <a:pt x="1057" y="1044"/>
                    <a:pt x="1047" y="1041"/>
                    <a:pt x="1047" y="1030"/>
                  </a:cubicBezTo>
                  <a:cubicBezTo>
                    <a:pt x="1045" y="1021"/>
                    <a:pt x="1046" y="1020"/>
                    <a:pt x="1049" y="1020"/>
                  </a:cubicBezTo>
                  <a:cubicBezTo>
                    <a:pt x="1050" y="1020"/>
                    <a:pt x="1052" y="1020"/>
                    <a:pt x="1053" y="1020"/>
                  </a:cubicBezTo>
                  <a:cubicBezTo>
                    <a:pt x="1054" y="1020"/>
                    <a:pt x="1054" y="1021"/>
                    <a:pt x="1054" y="1021"/>
                  </a:cubicBezTo>
                  <a:cubicBezTo>
                    <a:pt x="1059" y="1021"/>
                    <a:pt x="1050" y="1004"/>
                    <a:pt x="1049" y="1003"/>
                  </a:cubicBezTo>
                  <a:cubicBezTo>
                    <a:pt x="1044" y="997"/>
                    <a:pt x="1046" y="994"/>
                    <a:pt x="1046" y="989"/>
                  </a:cubicBezTo>
                  <a:cubicBezTo>
                    <a:pt x="1045" y="985"/>
                    <a:pt x="1043" y="983"/>
                    <a:pt x="1039" y="983"/>
                  </a:cubicBezTo>
                  <a:cubicBezTo>
                    <a:pt x="1036" y="983"/>
                    <a:pt x="1032" y="985"/>
                    <a:pt x="1029" y="985"/>
                  </a:cubicBezTo>
                  <a:cubicBezTo>
                    <a:pt x="1026" y="985"/>
                    <a:pt x="1025" y="983"/>
                    <a:pt x="1031" y="974"/>
                  </a:cubicBezTo>
                  <a:cubicBezTo>
                    <a:pt x="1039" y="962"/>
                    <a:pt x="1034" y="944"/>
                    <a:pt x="1024" y="934"/>
                  </a:cubicBezTo>
                  <a:cubicBezTo>
                    <a:pt x="1012" y="924"/>
                    <a:pt x="1007" y="916"/>
                    <a:pt x="1019" y="903"/>
                  </a:cubicBezTo>
                  <a:cubicBezTo>
                    <a:pt x="1026" y="896"/>
                    <a:pt x="1002" y="869"/>
                    <a:pt x="1009" y="860"/>
                  </a:cubicBezTo>
                  <a:lnTo>
                    <a:pt x="1009" y="860"/>
                  </a:lnTo>
                  <a:cubicBezTo>
                    <a:pt x="1008" y="860"/>
                    <a:pt x="1008" y="861"/>
                    <a:pt x="1007" y="861"/>
                  </a:cubicBezTo>
                  <a:cubicBezTo>
                    <a:pt x="1000" y="861"/>
                    <a:pt x="981" y="834"/>
                    <a:pt x="990" y="834"/>
                  </a:cubicBezTo>
                  <a:cubicBezTo>
                    <a:pt x="991" y="834"/>
                    <a:pt x="993" y="834"/>
                    <a:pt x="995" y="835"/>
                  </a:cubicBezTo>
                  <a:cubicBezTo>
                    <a:pt x="1012" y="832"/>
                    <a:pt x="993" y="815"/>
                    <a:pt x="989" y="802"/>
                  </a:cubicBezTo>
                  <a:cubicBezTo>
                    <a:pt x="987" y="794"/>
                    <a:pt x="984" y="784"/>
                    <a:pt x="984" y="776"/>
                  </a:cubicBezTo>
                  <a:cubicBezTo>
                    <a:pt x="985" y="772"/>
                    <a:pt x="987" y="773"/>
                    <a:pt x="986" y="766"/>
                  </a:cubicBezTo>
                  <a:cubicBezTo>
                    <a:pt x="984" y="758"/>
                    <a:pt x="974" y="731"/>
                    <a:pt x="966" y="731"/>
                  </a:cubicBezTo>
                  <a:cubicBezTo>
                    <a:pt x="966" y="731"/>
                    <a:pt x="966" y="731"/>
                    <a:pt x="965" y="731"/>
                  </a:cubicBezTo>
                  <a:cubicBezTo>
                    <a:pt x="972" y="730"/>
                    <a:pt x="978" y="730"/>
                    <a:pt x="976" y="717"/>
                  </a:cubicBezTo>
                  <a:cubicBezTo>
                    <a:pt x="974" y="709"/>
                    <a:pt x="960" y="699"/>
                    <a:pt x="966" y="694"/>
                  </a:cubicBezTo>
                  <a:cubicBezTo>
                    <a:pt x="965" y="694"/>
                    <a:pt x="962" y="686"/>
                    <a:pt x="959" y="686"/>
                  </a:cubicBezTo>
                  <a:cubicBezTo>
                    <a:pt x="959" y="686"/>
                    <a:pt x="959" y="686"/>
                    <a:pt x="959" y="686"/>
                  </a:cubicBezTo>
                  <a:cubicBezTo>
                    <a:pt x="956" y="686"/>
                    <a:pt x="957" y="679"/>
                    <a:pt x="957" y="676"/>
                  </a:cubicBezTo>
                  <a:cubicBezTo>
                    <a:pt x="957" y="663"/>
                    <a:pt x="957" y="644"/>
                    <a:pt x="945" y="644"/>
                  </a:cubicBezTo>
                  <a:cubicBezTo>
                    <a:pt x="944" y="644"/>
                    <a:pt x="943" y="644"/>
                    <a:pt x="941" y="645"/>
                  </a:cubicBezTo>
                  <a:lnTo>
                    <a:pt x="941" y="645"/>
                  </a:lnTo>
                  <a:cubicBezTo>
                    <a:pt x="946" y="643"/>
                    <a:pt x="956" y="640"/>
                    <a:pt x="948" y="632"/>
                  </a:cubicBezTo>
                  <a:cubicBezTo>
                    <a:pt x="940" y="624"/>
                    <a:pt x="939" y="627"/>
                    <a:pt x="936" y="614"/>
                  </a:cubicBezTo>
                  <a:lnTo>
                    <a:pt x="936" y="614"/>
                  </a:lnTo>
                  <a:cubicBezTo>
                    <a:pt x="936" y="617"/>
                    <a:pt x="938" y="618"/>
                    <a:pt x="940" y="618"/>
                  </a:cubicBezTo>
                  <a:cubicBezTo>
                    <a:pt x="944" y="618"/>
                    <a:pt x="948" y="613"/>
                    <a:pt x="947" y="606"/>
                  </a:cubicBezTo>
                  <a:cubicBezTo>
                    <a:pt x="945" y="597"/>
                    <a:pt x="942" y="589"/>
                    <a:pt x="937" y="581"/>
                  </a:cubicBezTo>
                  <a:cubicBezTo>
                    <a:pt x="930" y="569"/>
                    <a:pt x="927" y="567"/>
                    <a:pt x="922" y="567"/>
                  </a:cubicBezTo>
                  <a:cubicBezTo>
                    <a:pt x="920" y="567"/>
                    <a:pt x="918" y="567"/>
                    <a:pt x="916" y="567"/>
                  </a:cubicBezTo>
                  <a:cubicBezTo>
                    <a:pt x="911" y="552"/>
                    <a:pt x="914" y="554"/>
                    <a:pt x="919" y="547"/>
                  </a:cubicBezTo>
                  <a:cubicBezTo>
                    <a:pt x="919" y="547"/>
                    <a:pt x="909" y="543"/>
                    <a:pt x="905" y="543"/>
                  </a:cubicBezTo>
                  <a:cubicBezTo>
                    <a:pt x="905" y="543"/>
                    <a:pt x="904" y="543"/>
                    <a:pt x="904" y="543"/>
                  </a:cubicBezTo>
                  <a:cubicBezTo>
                    <a:pt x="914" y="539"/>
                    <a:pt x="919" y="534"/>
                    <a:pt x="926" y="526"/>
                  </a:cubicBezTo>
                  <a:cubicBezTo>
                    <a:pt x="919" y="520"/>
                    <a:pt x="912" y="514"/>
                    <a:pt x="904" y="510"/>
                  </a:cubicBezTo>
                  <a:cubicBezTo>
                    <a:pt x="891" y="501"/>
                    <a:pt x="889" y="483"/>
                    <a:pt x="888" y="467"/>
                  </a:cubicBezTo>
                  <a:cubicBezTo>
                    <a:pt x="887" y="459"/>
                    <a:pt x="882" y="429"/>
                    <a:pt x="873" y="429"/>
                  </a:cubicBezTo>
                  <a:cubicBezTo>
                    <a:pt x="873" y="429"/>
                    <a:pt x="873" y="429"/>
                    <a:pt x="873" y="429"/>
                  </a:cubicBezTo>
                  <a:cubicBezTo>
                    <a:pt x="865" y="431"/>
                    <a:pt x="858" y="435"/>
                    <a:pt x="850" y="436"/>
                  </a:cubicBezTo>
                  <a:cubicBezTo>
                    <a:pt x="847" y="424"/>
                    <a:pt x="861" y="424"/>
                    <a:pt x="866" y="422"/>
                  </a:cubicBezTo>
                  <a:lnTo>
                    <a:pt x="866" y="422"/>
                  </a:lnTo>
                  <a:cubicBezTo>
                    <a:pt x="866" y="422"/>
                    <a:pt x="865" y="422"/>
                    <a:pt x="865" y="422"/>
                  </a:cubicBezTo>
                  <a:cubicBezTo>
                    <a:pt x="860" y="422"/>
                    <a:pt x="864" y="404"/>
                    <a:pt x="869" y="402"/>
                  </a:cubicBezTo>
                  <a:cubicBezTo>
                    <a:pt x="873" y="401"/>
                    <a:pt x="880" y="400"/>
                    <a:pt x="876" y="390"/>
                  </a:cubicBezTo>
                  <a:lnTo>
                    <a:pt x="876" y="390"/>
                  </a:lnTo>
                  <a:lnTo>
                    <a:pt x="853" y="398"/>
                  </a:lnTo>
                  <a:cubicBezTo>
                    <a:pt x="866" y="394"/>
                    <a:pt x="848" y="346"/>
                    <a:pt x="842" y="333"/>
                  </a:cubicBezTo>
                  <a:lnTo>
                    <a:pt x="842" y="333"/>
                  </a:lnTo>
                  <a:cubicBezTo>
                    <a:pt x="846" y="342"/>
                    <a:pt x="839" y="345"/>
                    <a:pt x="835" y="346"/>
                  </a:cubicBezTo>
                  <a:cubicBezTo>
                    <a:pt x="828" y="329"/>
                    <a:pt x="846" y="311"/>
                    <a:pt x="826" y="299"/>
                  </a:cubicBezTo>
                  <a:cubicBezTo>
                    <a:pt x="824" y="298"/>
                    <a:pt x="806" y="289"/>
                    <a:pt x="812" y="284"/>
                  </a:cubicBezTo>
                  <a:cubicBezTo>
                    <a:pt x="812" y="283"/>
                    <a:pt x="813" y="283"/>
                    <a:pt x="814" y="283"/>
                  </a:cubicBezTo>
                  <a:cubicBezTo>
                    <a:pt x="816" y="283"/>
                    <a:pt x="820" y="284"/>
                    <a:pt x="822" y="284"/>
                  </a:cubicBezTo>
                  <a:cubicBezTo>
                    <a:pt x="826" y="284"/>
                    <a:pt x="828" y="282"/>
                    <a:pt x="825" y="277"/>
                  </a:cubicBezTo>
                  <a:cubicBezTo>
                    <a:pt x="816" y="263"/>
                    <a:pt x="809" y="263"/>
                    <a:pt x="801" y="246"/>
                  </a:cubicBezTo>
                  <a:cubicBezTo>
                    <a:pt x="796" y="233"/>
                    <a:pt x="794" y="221"/>
                    <a:pt x="785" y="208"/>
                  </a:cubicBezTo>
                  <a:cubicBezTo>
                    <a:pt x="781" y="201"/>
                    <a:pt x="773" y="197"/>
                    <a:pt x="769" y="197"/>
                  </a:cubicBezTo>
                  <a:cubicBezTo>
                    <a:pt x="765" y="197"/>
                    <a:pt x="764" y="201"/>
                    <a:pt x="770" y="209"/>
                  </a:cubicBezTo>
                  <a:cubicBezTo>
                    <a:pt x="764" y="201"/>
                    <a:pt x="758" y="194"/>
                    <a:pt x="754" y="185"/>
                  </a:cubicBezTo>
                  <a:cubicBezTo>
                    <a:pt x="750" y="177"/>
                    <a:pt x="751" y="171"/>
                    <a:pt x="748" y="163"/>
                  </a:cubicBezTo>
                  <a:cubicBezTo>
                    <a:pt x="746" y="159"/>
                    <a:pt x="742" y="155"/>
                    <a:pt x="737" y="153"/>
                  </a:cubicBezTo>
                  <a:cubicBezTo>
                    <a:pt x="735" y="150"/>
                    <a:pt x="732" y="149"/>
                    <a:pt x="731" y="149"/>
                  </a:cubicBezTo>
                  <a:cubicBezTo>
                    <a:pt x="728" y="149"/>
                    <a:pt x="726" y="153"/>
                    <a:pt x="723" y="155"/>
                  </a:cubicBezTo>
                  <a:cubicBezTo>
                    <a:pt x="729" y="158"/>
                    <a:pt x="731" y="163"/>
                    <a:pt x="727" y="163"/>
                  </a:cubicBezTo>
                  <a:cubicBezTo>
                    <a:pt x="726" y="163"/>
                    <a:pt x="725" y="162"/>
                    <a:pt x="724" y="162"/>
                  </a:cubicBezTo>
                  <a:cubicBezTo>
                    <a:pt x="719" y="160"/>
                    <a:pt x="710" y="155"/>
                    <a:pt x="706" y="149"/>
                  </a:cubicBezTo>
                  <a:cubicBezTo>
                    <a:pt x="699" y="136"/>
                    <a:pt x="728" y="146"/>
                    <a:pt x="715" y="132"/>
                  </a:cubicBezTo>
                  <a:cubicBezTo>
                    <a:pt x="711" y="128"/>
                    <a:pt x="689" y="110"/>
                    <a:pt x="681" y="110"/>
                  </a:cubicBezTo>
                  <a:cubicBezTo>
                    <a:pt x="679" y="110"/>
                    <a:pt x="678" y="112"/>
                    <a:pt x="679" y="114"/>
                  </a:cubicBezTo>
                  <a:cubicBezTo>
                    <a:pt x="681" y="123"/>
                    <a:pt x="683" y="127"/>
                    <a:pt x="677" y="127"/>
                  </a:cubicBezTo>
                  <a:cubicBezTo>
                    <a:pt x="676" y="127"/>
                    <a:pt x="674" y="127"/>
                    <a:pt x="672" y="126"/>
                  </a:cubicBezTo>
                  <a:cubicBezTo>
                    <a:pt x="665" y="125"/>
                    <a:pt x="655" y="120"/>
                    <a:pt x="654" y="112"/>
                  </a:cubicBezTo>
                  <a:cubicBezTo>
                    <a:pt x="649" y="99"/>
                    <a:pt x="675" y="94"/>
                    <a:pt x="674" y="90"/>
                  </a:cubicBezTo>
                  <a:cubicBezTo>
                    <a:pt x="669" y="83"/>
                    <a:pt x="657" y="77"/>
                    <a:pt x="650" y="75"/>
                  </a:cubicBezTo>
                  <a:cubicBezTo>
                    <a:pt x="649" y="75"/>
                    <a:pt x="648" y="74"/>
                    <a:pt x="647" y="74"/>
                  </a:cubicBezTo>
                  <a:cubicBezTo>
                    <a:pt x="642" y="74"/>
                    <a:pt x="642" y="79"/>
                    <a:pt x="637" y="79"/>
                  </a:cubicBezTo>
                  <a:cubicBezTo>
                    <a:pt x="636" y="79"/>
                    <a:pt x="635" y="79"/>
                    <a:pt x="634" y="79"/>
                  </a:cubicBezTo>
                  <a:cubicBezTo>
                    <a:pt x="619" y="76"/>
                    <a:pt x="634" y="58"/>
                    <a:pt x="620" y="55"/>
                  </a:cubicBezTo>
                  <a:cubicBezTo>
                    <a:pt x="616" y="54"/>
                    <a:pt x="614" y="54"/>
                    <a:pt x="611" y="54"/>
                  </a:cubicBezTo>
                  <a:cubicBezTo>
                    <a:pt x="604" y="54"/>
                    <a:pt x="599" y="57"/>
                    <a:pt x="595" y="61"/>
                  </a:cubicBezTo>
                  <a:lnTo>
                    <a:pt x="595" y="61"/>
                  </a:lnTo>
                  <a:cubicBezTo>
                    <a:pt x="599" y="56"/>
                    <a:pt x="602" y="52"/>
                    <a:pt x="600" y="45"/>
                  </a:cubicBezTo>
                  <a:cubicBezTo>
                    <a:pt x="597" y="37"/>
                    <a:pt x="583" y="22"/>
                    <a:pt x="569" y="20"/>
                  </a:cubicBezTo>
                  <a:cubicBezTo>
                    <a:pt x="569" y="20"/>
                    <a:pt x="569" y="20"/>
                    <a:pt x="568" y="20"/>
                  </a:cubicBezTo>
                  <a:lnTo>
                    <a:pt x="568" y="20"/>
                  </a:lnTo>
                  <a:cubicBezTo>
                    <a:pt x="565" y="20"/>
                    <a:pt x="575" y="30"/>
                    <a:pt x="565" y="30"/>
                  </a:cubicBezTo>
                  <a:cubicBezTo>
                    <a:pt x="556" y="30"/>
                    <a:pt x="546" y="26"/>
                    <a:pt x="538" y="22"/>
                  </a:cubicBezTo>
                  <a:cubicBezTo>
                    <a:pt x="530" y="17"/>
                    <a:pt x="524" y="10"/>
                    <a:pt x="516" y="9"/>
                  </a:cubicBezTo>
                  <a:cubicBezTo>
                    <a:pt x="515" y="9"/>
                    <a:pt x="514" y="9"/>
                    <a:pt x="513" y="9"/>
                  </a:cubicBezTo>
                  <a:cubicBezTo>
                    <a:pt x="504" y="9"/>
                    <a:pt x="501" y="14"/>
                    <a:pt x="494" y="14"/>
                  </a:cubicBezTo>
                  <a:cubicBezTo>
                    <a:pt x="493" y="14"/>
                    <a:pt x="490" y="14"/>
                    <a:pt x="488" y="13"/>
                  </a:cubicBezTo>
                  <a:cubicBezTo>
                    <a:pt x="482" y="11"/>
                    <a:pt x="481" y="1"/>
                    <a:pt x="4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Abril Fatface"/>
              <a:buNone/>
              <a:defRPr sz="2800">
                <a:solidFill>
                  <a:schemeClr val="dk2"/>
                </a:solidFill>
                <a:latin typeface="Abril Fatface"/>
                <a:ea typeface="Abril Fatface"/>
                <a:cs typeface="Abril Fatface"/>
                <a:sym typeface="Abril Fatfac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lt2"/>
              </a:buClr>
              <a:buSzPts val="1600"/>
              <a:buFont typeface="Lato"/>
              <a:buChar char="●"/>
              <a:defRPr sz="1600">
                <a:solidFill>
                  <a:schemeClr val="lt2"/>
                </a:solidFill>
                <a:latin typeface="Lato"/>
                <a:ea typeface="Lato"/>
                <a:cs typeface="Lato"/>
                <a:sym typeface="Lato"/>
              </a:defRPr>
            </a:lvl1pPr>
            <a:lvl2pPr marL="914400" lvl="1"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2pPr>
            <a:lvl3pPr marL="1371600" lvl="2"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3pPr>
            <a:lvl4pPr marL="1828800" lvl="3"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4pPr>
            <a:lvl5pPr marL="2286000" lvl="4"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5pPr>
            <a:lvl6pPr marL="2743200" lvl="5"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6pPr>
            <a:lvl7pPr marL="3200400" lvl="6"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7pPr>
            <a:lvl8pPr marL="3657600" lvl="7"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8pPr>
            <a:lvl9pPr marL="4114800" lvl="8" indent="-317500">
              <a:lnSpc>
                <a:spcPct val="115000"/>
              </a:lnSpc>
              <a:spcBef>
                <a:spcPts val="1600"/>
              </a:spcBef>
              <a:spcAft>
                <a:spcPts val="1600"/>
              </a:spcAft>
              <a:buClr>
                <a:schemeClr val="lt2"/>
              </a:buClr>
              <a:buSzPts val="1400"/>
              <a:buFont typeface="Lato"/>
              <a:buChar char="■"/>
              <a:defRPr>
                <a:solidFill>
                  <a:schemeClr val="lt2"/>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6" r:id="rId7"/>
    <p:sldLayoutId id="2147483658" r:id="rId8"/>
    <p:sldLayoutId id="2147483663" r:id="rId9"/>
    <p:sldLayoutId id="2147483668" r:id="rId10"/>
    <p:sldLayoutId id="2147483669" r:id="rId11"/>
    <p:sldLayoutId id="2147483671" r:id="rId12"/>
    <p:sldLayoutId id="2147483672" r:id="rId13"/>
    <p:sldLayoutId id="2147483673" r:id="rId14"/>
    <p:sldLayoutId id="2147483674"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hyperlink" Target="https://www.educaciontrespuntocero.com/noticias/educacion-online-en-la-pandemia/"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s://es.slideshare.net/MaitIbarra/retroalimentacin-efectiva"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mailto:youremail@freepik.com"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612"/>
        <p:cNvGrpSpPr/>
        <p:nvPr/>
      </p:nvGrpSpPr>
      <p:grpSpPr>
        <a:xfrm>
          <a:off x="0" y="0"/>
          <a:ext cx="0" cy="0"/>
          <a:chOff x="0" y="0"/>
          <a:chExt cx="0" cy="0"/>
        </a:xfrm>
      </p:grpSpPr>
      <p:sp>
        <p:nvSpPr>
          <p:cNvPr id="614" name="Google Shape;614;p31"/>
          <p:cNvSpPr txBox="1">
            <a:spLocks noGrp="1"/>
          </p:cNvSpPr>
          <p:nvPr>
            <p:ph type="ctrTitle"/>
          </p:nvPr>
        </p:nvSpPr>
        <p:spPr>
          <a:xfrm>
            <a:off x="2559955" y="588472"/>
            <a:ext cx="4090800" cy="234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sz="3200" dirty="0"/>
              <a:t>Retroalimentación asistida por IA</a:t>
            </a:r>
            <a:r>
              <a:rPr lang="en" sz="3200" dirty="0"/>
              <a:t>!</a:t>
            </a:r>
            <a:endParaRPr sz="3200" dirty="0"/>
          </a:p>
        </p:txBody>
      </p:sp>
      <p:grpSp>
        <p:nvGrpSpPr>
          <p:cNvPr id="615" name="Google Shape;615;p31"/>
          <p:cNvGrpSpPr/>
          <p:nvPr/>
        </p:nvGrpSpPr>
        <p:grpSpPr>
          <a:xfrm>
            <a:off x="-99641" y="776418"/>
            <a:ext cx="2829300" cy="3715660"/>
            <a:chOff x="-694551" y="903649"/>
            <a:chExt cx="2829300" cy="3715660"/>
          </a:xfrm>
        </p:grpSpPr>
        <p:sp>
          <p:nvSpPr>
            <p:cNvPr id="616" name="Google Shape;616;p31"/>
            <p:cNvSpPr/>
            <p:nvPr/>
          </p:nvSpPr>
          <p:spPr>
            <a:xfrm rot="2103233">
              <a:off x="-78216" y="1803708"/>
              <a:ext cx="1617021" cy="2585772"/>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dk1"/>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1"/>
            <p:cNvSpPr/>
            <p:nvPr/>
          </p:nvSpPr>
          <p:spPr>
            <a:xfrm rot="1632233">
              <a:off x="-192863" y="1410275"/>
              <a:ext cx="1617046" cy="2585791"/>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dk2"/>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8" name="Google Shape;618;p31"/>
            <p:cNvGrpSpPr/>
            <p:nvPr/>
          </p:nvGrpSpPr>
          <p:grpSpPr>
            <a:xfrm>
              <a:off x="-427370" y="903649"/>
              <a:ext cx="2086039" cy="2849296"/>
              <a:chOff x="-711032" y="903649"/>
              <a:chExt cx="2086039" cy="2849296"/>
            </a:xfrm>
          </p:grpSpPr>
          <p:sp>
            <p:nvSpPr>
              <p:cNvPr id="619" name="Google Shape;619;p31"/>
              <p:cNvSpPr/>
              <p:nvPr/>
            </p:nvSpPr>
            <p:spPr>
              <a:xfrm rot="668256">
                <a:off x="-476540" y="1035482"/>
                <a:ext cx="1617055" cy="2585631"/>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lt2"/>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0" name="Google Shape;620;p31"/>
              <p:cNvGrpSpPr/>
              <p:nvPr/>
            </p:nvGrpSpPr>
            <p:grpSpPr>
              <a:xfrm rot="1053649">
                <a:off x="-291848" y="2063940"/>
                <a:ext cx="1247682" cy="385851"/>
                <a:chOff x="5406325" y="3079025"/>
                <a:chExt cx="174775" cy="54050"/>
              </a:xfrm>
            </p:grpSpPr>
            <p:sp>
              <p:nvSpPr>
                <p:cNvPr id="621" name="Google Shape;621;p31"/>
                <p:cNvSpPr/>
                <p:nvPr/>
              </p:nvSpPr>
              <p:spPr>
                <a:xfrm>
                  <a:off x="5406325" y="3114100"/>
                  <a:ext cx="171350" cy="18975"/>
                </a:xfrm>
                <a:custGeom>
                  <a:avLst/>
                  <a:gdLst/>
                  <a:ahLst/>
                  <a:cxnLst/>
                  <a:rect l="l" t="t" r="r" b="b"/>
                  <a:pathLst>
                    <a:path w="6854" h="759" extrusionOk="0">
                      <a:moveTo>
                        <a:pt x="3433" y="0"/>
                      </a:moveTo>
                      <a:cubicBezTo>
                        <a:pt x="3203" y="0"/>
                        <a:pt x="2973" y="36"/>
                        <a:pt x="2745" y="103"/>
                      </a:cubicBezTo>
                      <a:cubicBezTo>
                        <a:pt x="2615" y="142"/>
                        <a:pt x="2492" y="188"/>
                        <a:pt x="2367" y="232"/>
                      </a:cubicBezTo>
                      <a:cubicBezTo>
                        <a:pt x="2257" y="269"/>
                        <a:pt x="2147" y="306"/>
                        <a:pt x="2030" y="330"/>
                      </a:cubicBezTo>
                      <a:cubicBezTo>
                        <a:pt x="1944" y="348"/>
                        <a:pt x="1859" y="357"/>
                        <a:pt x="1776" y="357"/>
                      </a:cubicBezTo>
                      <a:cubicBezTo>
                        <a:pt x="1647" y="357"/>
                        <a:pt x="1522" y="336"/>
                        <a:pt x="1400" y="290"/>
                      </a:cubicBezTo>
                      <a:cubicBezTo>
                        <a:pt x="1330" y="264"/>
                        <a:pt x="1257" y="241"/>
                        <a:pt x="1188" y="214"/>
                      </a:cubicBezTo>
                      <a:cubicBezTo>
                        <a:pt x="1025" y="150"/>
                        <a:pt x="853" y="124"/>
                        <a:pt x="677" y="124"/>
                      </a:cubicBezTo>
                      <a:cubicBezTo>
                        <a:pt x="588" y="124"/>
                        <a:pt x="498" y="131"/>
                        <a:pt x="406" y="142"/>
                      </a:cubicBezTo>
                      <a:cubicBezTo>
                        <a:pt x="303" y="155"/>
                        <a:pt x="204" y="175"/>
                        <a:pt x="115" y="211"/>
                      </a:cubicBezTo>
                      <a:cubicBezTo>
                        <a:pt x="0" y="259"/>
                        <a:pt x="0" y="334"/>
                        <a:pt x="8" y="411"/>
                      </a:cubicBezTo>
                      <a:cubicBezTo>
                        <a:pt x="15" y="486"/>
                        <a:pt x="93" y="512"/>
                        <a:pt x="179" y="534"/>
                      </a:cubicBezTo>
                      <a:cubicBezTo>
                        <a:pt x="198" y="539"/>
                        <a:pt x="219" y="541"/>
                        <a:pt x="239" y="541"/>
                      </a:cubicBezTo>
                      <a:cubicBezTo>
                        <a:pt x="261" y="541"/>
                        <a:pt x="283" y="539"/>
                        <a:pt x="304" y="537"/>
                      </a:cubicBezTo>
                      <a:cubicBezTo>
                        <a:pt x="359" y="533"/>
                        <a:pt x="413" y="531"/>
                        <a:pt x="467" y="531"/>
                      </a:cubicBezTo>
                      <a:cubicBezTo>
                        <a:pt x="674" y="531"/>
                        <a:pt x="873" y="562"/>
                        <a:pt x="1067" y="615"/>
                      </a:cubicBezTo>
                      <a:cubicBezTo>
                        <a:pt x="1184" y="648"/>
                        <a:pt x="1303" y="679"/>
                        <a:pt x="1423" y="707"/>
                      </a:cubicBezTo>
                      <a:cubicBezTo>
                        <a:pt x="1568" y="742"/>
                        <a:pt x="1713" y="758"/>
                        <a:pt x="1857" y="758"/>
                      </a:cubicBezTo>
                      <a:cubicBezTo>
                        <a:pt x="2013" y="758"/>
                        <a:pt x="2169" y="739"/>
                        <a:pt x="2326" y="701"/>
                      </a:cubicBezTo>
                      <a:cubicBezTo>
                        <a:pt x="2477" y="665"/>
                        <a:pt x="2618" y="614"/>
                        <a:pt x="2758" y="561"/>
                      </a:cubicBezTo>
                      <a:cubicBezTo>
                        <a:pt x="2961" y="483"/>
                        <a:pt x="3177" y="435"/>
                        <a:pt x="3403" y="435"/>
                      </a:cubicBezTo>
                      <a:cubicBezTo>
                        <a:pt x="3423" y="435"/>
                        <a:pt x="3444" y="435"/>
                        <a:pt x="3464" y="436"/>
                      </a:cubicBezTo>
                      <a:cubicBezTo>
                        <a:pt x="3482" y="435"/>
                        <a:pt x="3499" y="435"/>
                        <a:pt x="3517" y="435"/>
                      </a:cubicBezTo>
                      <a:cubicBezTo>
                        <a:pt x="3679" y="435"/>
                        <a:pt x="3828" y="454"/>
                        <a:pt x="3975" y="489"/>
                      </a:cubicBezTo>
                      <a:cubicBezTo>
                        <a:pt x="4139" y="528"/>
                        <a:pt x="4309" y="555"/>
                        <a:pt x="4480" y="583"/>
                      </a:cubicBezTo>
                      <a:cubicBezTo>
                        <a:pt x="4585" y="600"/>
                        <a:pt x="4689" y="608"/>
                        <a:pt x="4791" y="608"/>
                      </a:cubicBezTo>
                      <a:cubicBezTo>
                        <a:pt x="4972" y="608"/>
                        <a:pt x="5148" y="581"/>
                        <a:pt x="5320" y="524"/>
                      </a:cubicBezTo>
                      <a:cubicBezTo>
                        <a:pt x="5435" y="486"/>
                        <a:pt x="5555" y="457"/>
                        <a:pt x="5678" y="433"/>
                      </a:cubicBezTo>
                      <a:cubicBezTo>
                        <a:pt x="5809" y="408"/>
                        <a:pt x="5940" y="392"/>
                        <a:pt x="6070" y="392"/>
                      </a:cubicBezTo>
                      <a:cubicBezTo>
                        <a:pt x="6207" y="392"/>
                        <a:pt x="6343" y="410"/>
                        <a:pt x="6479" y="453"/>
                      </a:cubicBezTo>
                      <a:cubicBezTo>
                        <a:pt x="6530" y="469"/>
                        <a:pt x="6572" y="478"/>
                        <a:pt x="6609" y="478"/>
                      </a:cubicBezTo>
                      <a:cubicBezTo>
                        <a:pt x="6677" y="478"/>
                        <a:pt x="6728" y="449"/>
                        <a:pt x="6789" y="390"/>
                      </a:cubicBezTo>
                      <a:cubicBezTo>
                        <a:pt x="6854" y="326"/>
                        <a:pt x="6846" y="282"/>
                        <a:pt x="6758" y="235"/>
                      </a:cubicBezTo>
                      <a:cubicBezTo>
                        <a:pt x="6527" y="111"/>
                        <a:pt x="6275" y="45"/>
                        <a:pt x="5995" y="45"/>
                      </a:cubicBezTo>
                      <a:cubicBezTo>
                        <a:pt x="5916" y="45"/>
                        <a:pt x="5835" y="51"/>
                        <a:pt x="5751" y="61"/>
                      </a:cubicBezTo>
                      <a:cubicBezTo>
                        <a:pt x="5491" y="94"/>
                        <a:pt x="5240" y="153"/>
                        <a:pt x="4981" y="189"/>
                      </a:cubicBezTo>
                      <a:cubicBezTo>
                        <a:pt x="4888" y="201"/>
                        <a:pt x="4795" y="209"/>
                        <a:pt x="4703" y="209"/>
                      </a:cubicBezTo>
                      <a:cubicBezTo>
                        <a:pt x="4567" y="209"/>
                        <a:pt x="4432" y="193"/>
                        <a:pt x="4300" y="156"/>
                      </a:cubicBezTo>
                      <a:cubicBezTo>
                        <a:pt x="4221" y="134"/>
                        <a:pt x="4143" y="112"/>
                        <a:pt x="4064" y="90"/>
                      </a:cubicBezTo>
                      <a:cubicBezTo>
                        <a:pt x="3853" y="29"/>
                        <a:pt x="3643" y="0"/>
                        <a:pt x="3433" y="0"/>
                      </a:cubicBezTo>
                      <a:close/>
                    </a:path>
                  </a:pathLst>
                </a:custGeom>
                <a:solidFill>
                  <a:srgbClr val="FFB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1"/>
                <p:cNvSpPr/>
                <p:nvPr/>
              </p:nvSpPr>
              <p:spPr>
                <a:xfrm>
                  <a:off x="5410300" y="3094500"/>
                  <a:ext cx="170800" cy="16875"/>
                </a:xfrm>
                <a:custGeom>
                  <a:avLst/>
                  <a:gdLst/>
                  <a:ahLst/>
                  <a:cxnLst/>
                  <a:rect l="l" t="t" r="r" b="b"/>
                  <a:pathLst>
                    <a:path w="6832" h="675" extrusionOk="0">
                      <a:moveTo>
                        <a:pt x="5756" y="1"/>
                      </a:moveTo>
                      <a:cubicBezTo>
                        <a:pt x="5734" y="1"/>
                        <a:pt x="5711" y="1"/>
                        <a:pt x="5689" y="2"/>
                      </a:cubicBezTo>
                      <a:cubicBezTo>
                        <a:pt x="5378" y="10"/>
                        <a:pt x="5080" y="57"/>
                        <a:pt x="4793" y="133"/>
                      </a:cubicBezTo>
                      <a:cubicBezTo>
                        <a:pt x="4615" y="180"/>
                        <a:pt x="4438" y="205"/>
                        <a:pt x="4261" y="205"/>
                      </a:cubicBezTo>
                      <a:cubicBezTo>
                        <a:pt x="4104" y="205"/>
                        <a:pt x="3946" y="185"/>
                        <a:pt x="3788" y="141"/>
                      </a:cubicBezTo>
                      <a:cubicBezTo>
                        <a:pt x="3744" y="128"/>
                        <a:pt x="3698" y="121"/>
                        <a:pt x="3653" y="112"/>
                      </a:cubicBezTo>
                      <a:cubicBezTo>
                        <a:pt x="3497" y="85"/>
                        <a:pt x="3340" y="68"/>
                        <a:pt x="3181" y="68"/>
                      </a:cubicBezTo>
                      <a:cubicBezTo>
                        <a:pt x="3115" y="68"/>
                        <a:pt x="3048" y="71"/>
                        <a:pt x="2980" y="77"/>
                      </a:cubicBezTo>
                      <a:cubicBezTo>
                        <a:pt x="2691" y="105"/>
                        <a:pt x="2420" y="165"/>
                        <a:pt x="2156" y="244"/>
                      </a:cubicBezTo>
                      <a:cubicBezTo>
                        <a:pt x="1952" y="305"/>
                        <a:pt x="1749" y="341"/>
                        <a:pt x="1545" y="341"/>
                      </a:cubicBezTo>
                      <a:cubicBezTo>
                        <a:pt x="1364" y="341"/>
                        <a:pt x="1182" y="313"/>
                        <a:pt x="998" y="248"/>
                      </a:cubicBezTo>
                      <a:cubicBezTo>
                        <a:pt x="868" y="202"/>
                        <a:pt x="722" y="185"/>
                        <a:pt x="568" y="179"/>
                      </a:cubicBezTo>
                      <a:cubicBezTo>
                        <a:pt x="392" y="192"/>
                        <a:pt x="221" y="223"/>
                        <a:pt x="82" y="307"/>
                      </a:cubicBezTo>
                      <a:cubicBezTo>
                        <a:pt x="39" y="334"/>
                        <a:pt x="11" y="364"/>
                        <a:pt x="7" y="405"/>
                      </a:cubicBezTo>
                      <a:cubicBezTo>
                        <a:pt x="0" y="497"/>
                        <a:pt x="40" y="543"/>
                        <a:pt x="126" y="543"/>
                      </a:cubicBezTo>
                      <a:cubicBezTo>
                        <a:pt x="161" y="543"/>
                        <a:pt x="203" y="536"/>
                        <a:pt x="254" y="520"/>
                      </a:cubicBezTo>
                      <a:cubicBezTo>
                        <a:pt x="335" y="496"/>
                        <a:pt x="416" y="485"/>
                        <a:pt x="498" y="485"/>
                      </a:cubicBezTo>
                      <a:cubicBezTo>
                        <a:pt x="554" y="485"/>
                        <a:pt x="611" y="490"/>
                        <a:pt x="668" y="500"/>
                      </a:cubicBezTo>
                      <a:cubicBezTo>
                        <a:pt x="789" y="519"/>
                        <a:pt x="900" y="554"/>
                        <a:pt x="1013" y="584"/>
                      </a:cubicBezTo>
                      <a:cubicBezTo>
                        <a:pt x="1223" y="641"/>
                        <a:pt x="1437" y="674"/>
                        <a:pt x="1658" y="674"/>
                      </a:cubicBezTo>
                      <a:cubicBezTo>
                        <a:pt x="1738" y="674"/>
                        <a:pt x="1818" y="670"/>
                        <a:pt x="1900" y="661"/>
                      </a:cubicBezTo>
                      <a:cubicBezTo>
                        <a:pt x="2121" y="636"/>
                        <a:pt x="2330" y="588"/>
                        <a:pt x="2537" y="534"/>
                      </a:cubicBezTo>
                      <a:cubicBezTo>
                        <a:pt x="2673" y="499"/>
                        <a:pt x="2810" y="465"/>
                        <a:pt x="2953" y="443"/>
                      </a:cubicBezTo>
                      <a:cubicBezTo>
                        <a:pt x="3040" y="429"/>
                        <a:pt x="3125" y="421"/>
                        <a:pt x="3210" y="421"/>
                      </a:cubicBezTo>
                      <a:cubicBezTo>
                        <a:pt x="3329" y="421"/>
                        <a:pt x="3447" y="436"/>
                        <a:pt x="3563" y="472"/>
                      </a:cubicBezTo>
                      <a:cubicBezTo>
                        <a:pt x="3640" y="494"/>
                        <a:pt x="3720" y="514"/>
                        <a:pt x="3799" y="534"/>
                      </a:cubicBezTo>
                      <a:cubicBezTo>
                        <a:pt x="3992" y="581"/>
                        <a:pt x="4187" y="611"/>
                        <a:pt x="4389" y="611"/>
                      </a:cubicBezTo>
                      <a:cubicBezTo>
                        <a:pt x="4456" y="611"/>
                        <a:pt x="4523" y="608"/>
                        <a:pt x="4591" y="601"/>
                      </a:cubicBezTo>
                      <a:cubicBezTo>
                        <a:pt x="4723" y="588"/>
                        <a:pt x="4850" y="563"/>
                        <a:pt x="4976" y="537"/>
                      </a:cubicBezTo>
                      <a:cubicBezTo>
                        <a:pt x="5170" y="497"/>
                        <a:pt x="5361" y="451"/>
                        <a:pt x="5560" y="424"/>
                      </a:cubicBezTo>
                      <a:cubicBezTo>
                        <a:pt x="5681" y="408"/>
                        <a:pt x="5800" y="398"/>
                        <a:pt x="5917" y="398"/>
                      </a:cubicBezTo>
                      <a:cubicBezTo>
                        <a:pt x="6120" y="398"/>
                        <a:pt x="6317" y="428"/>
                        <a:pt x="6505" y="506"/>
                      </a:cubicBezTo>
                      <a:cubicBezTo>
                        <a:pt x="6529" y="515"/>
                        <a:pt x="6557" y="522"/>
                        <a:pt x="6584" y="527"/>
                      </a:cubicBezTo>
                      <a:cubicBezTo>
                        <a:pt x="6593" y="528"/>
                        <a:pt x="6601" y="528"/>
                        <a:pt x="6610" y="528"/>
                      </a:cubicBezTo>
                      <a:cubicBezTo>
                        <a:pt x="6638" y="528"/>
                        <a:pt x="6665" y="522"/>
                        <a:pt x="6689" y="508"/>
                      </a:cubicBezTo>
                      <a:cubicBezTo>
                        <a:pt x="6832" y="428"/>
                        <a:pt x="6820" y="283"/>
                        <a:pt x="6662" y="219"/>
                      </a:cubicBezTo>
                      <a:cubicBezTo>
                        <a:pt x="6562" y="179"/>
                        <a:pt x="6455" y="144"/>
                        <a:pt x="6354" y="103"/>
                      </a:cubicBezTo>
                      <a:cubicBezTo>
                        <a:pt x="6169" y="28"/>
                        <a:pt x="5968" y="1"/>
                        <a:pt x="5756" y="1"/>
                      </a:cubicBezTo>
                      <a:close/>
                    </a:path>
                  </a:pathLst>
                </a:custGeom>
                <a:solidFill>
                  <a:srgbClr val="FFB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1"/>
                <p:cNvSpPr/>
                <p:nvPr/>
              </p:nvSpPr>
              <p:spPr>
                <a:xfrm>
                  <a:off x="5407275" y="3079025"/>
                  <a:ext cx="173150" cy="13100"/>
                </a:xfrm>
                <a:custGeom>
                  <a:avLst/>
                  <a:gdLst/>
                  <a:ahLst/>
                  <a:cxnLst/>
                  <a:rect l="l" t="t" r="r" b="b"/>
                  <a:pathLst>
                    <a:path w="6926" h="524" extrusionOk="0">
                      <a:moveTo>
                        <a:pt x="5850" y="0"/>
                      </a:moveTo>
                      <a:cubicBezTo>
                        <a:pt x="5771" y="0"/>
                        <a:pt x="5691" y="5"/>
                        <a:pt x="5608" y="14"/>
                      </a:cubicBezTo>
                      <a:cubicBezTo>
                        <a:pt x="5317" y="45"/>
                        <a:pt x="5038" y="100"/>
                        <a:pt x="4762" y="167"/>
                      </a:cubicBezTo>
                      <a:cubicBezTo>
                        <a:pt x="4638" y="197"/>
                        <a:pt x="4512" y="224"/>
                        <a:pt x="4384" y="246"/>
                      </a:cubicBezTo>
                      <a:cubicBezTo>
                        <a:pt x="4327" y="256"/>
                        <a:pt x="4272" y="261"/>
                        <a:pt x="4218" y="261"/>
                      </a:cubicBezTo>
                      <a:cubicBezTo>
                        <a:pt x="4101" y="261"/>
                        <a:pt x="3989" y="238"/>
                        <a:pt x="3881" y="196"/>
                      </a:cubicBezTo>
                      <a:cubicBezTo>
                        <a:pt x="3788" y="158"/>
                        <a:pt x="3693" y="122"/>
                        <a:pt x="3596" y="90"/>
                      </a:cubicBezTo>
                      <a:cubicBezTo>
                        <a:pt x="3478" y="51"/>
                        <a:pt x="3355" y="32"/>
                        <a:pt x="3226" y="32"/>
                      </a:cubicBezTo>
                      <a:cubicBezTo>
                        <a:pt x="3190" y="32"/>
                        <a:pt x="3153" y="34"/>
                        <a:pt x="3115" y="37"/>
                      </a:cubicBezTo>
                      <a:cubicBezTo>
                        <a:pt x="2969" y="48"/>
                        <a:pt x="2828" y="73"/>
                        <a:pt x="2689" y="106"/>
                      </a:cubicBezTo>
                      <a:cubicBezTo>
                        <a:pt x="2467" y="157"/>
                        <a:pt x="2243" y="207"/>
                        <a:pt x="2016" y="251"/>
                      </a:cubicBezTo>
                      <a:cubicBezTo>
                        <a:pt x="1917" y="271"/>
                        <a:pt x="1820" y="281"/>
                        <a:pt x="1724" y="281"/>
                      </a:cubicBezTo>
                      <a:cubicBezTo>
                        <a:pt x="1604" y="281"/>
                        <a:pt x="1486" y="265"/>
                        <a:pt x="1368" y="227"/>
                      </a:cubicBezTo>
                      <a:cubicBezTo>
                        <a:pt x="1270" y="196"/>
                        <a:pt x="1167" y="170"/>
                        <a:pt x="1064" y="148"/>
                      </a:cubicBezTo>
                      <a:cubicBezTo>
                        <a:pt x="937" y="121"/>
                        <a:pt x="809" y="106"/>
                        <a:pt x="681" y="106"/>
                      </a:cubicBezTo>
                      <a:cubicBezTo>
                        <a:pt x="581" y="106"/>
                        <a:pt x="482" y="115"/>
                        <a:pt x="382" y="135"/>
                      </a:cubicBezTo>
                      <a:cubicBezTo>
                        <a:pt x="267" y="159"/>
                        <a:pt x="162" y="196"/>
                        <a:pt x="82" y="257"/>
                      </a:cubicBezTo>
                      <a:cubicBezTo>
                        <a:pt x="1" y="319"/>
                        <a:pt x="26" y="391"/>
                        <a:pt x="138" y="427"/>
                      </a:cubicBezTo>
                      <a:cubicBezTo>
                        <a:pt x="156" y="433"/>
                        <a:pt x="174" y="435"/>
                        <a:pt x="191" y="435"/>
                      </a:cubicBezTo>
                      <a:cubicBezTo>
                        <a:pt x="229" y="435"/>
                        <a:pt x="264" y="423"/>
                        <a:pt x="299" y="410"/>
                      </a:cubicBezTo>
                      <a:cubicBezTo>
                        <a:pt x="402" y="372"/>
                        <a:pt x="508" y="355"/>
                        <a:pt x="619" y="355"/>
                      </a:cubicBezTo>
                      <a:cubicBezTo>
                        <a:pt x="676" y="355"/>
                        <a:pt x="734" y="359"/>
                        <a:pt x="793" y="368"/>
                      </a:cubicBezTo>
                      <a:cubicBezTo>
                        <a:pt x="978" y="395"/>
                        <a:pt x="1154" y="439"/>
                        <a:pt x="1335" y="475"/>
                      </a:cubicBezTo>
                      <a:cubicBezTo>
                        <a:pt x="1453" y="499"/>
                        <a:pt x="1571" y="523"/>
                        <a:pt x="1697" y="523"/>
                      </a:cubicBezTo>
                      <a:cubicBezTo>
                        <a:pt x="1701" y="523"/>
                        <a:pt x="1705" y="523"/>
                        <a:pt x="1710" y="523"/>
                      </a:cubicBezTo>
                      <a:cubicBezTo>
                        <a:pt x="1971" y="512"/>
                        <a:pt x="2226" y="482"/>
                        <a:pt x="2462" y="404"/>
                      </a:cubicBezTo>
                      <a:cubicBezTo>
                        <a:pt x="2594" y="361"/>
                        <a:pt x="2728" y="322"/>
                        <a:pt x="2868" y="294"/>
                      </a:cubicBezTo>
                      <a:cubicBezTo>
                        <a:pt x="2970" y="274"/>
                        <a:pt x="3071" y="262"/>
                        <a:pt x="3172" y="262"/>
                      </a:cubicBezTo>
                      <a:cubicBezTo>
                        <a:pt x="3279" y="262"/>
                        <a:pt x="3385" y="275"/>
                        <a:pt x="3492" y="306"/>
                      </a:cubicBezTo>
                      <a:cubicBezTo>
                        <a:pt x="3592" y="334"/>
                        <a:pt x="3698" y="354"/>
                        <a:pt x="3791" y="390"/>
                      </a:cubicBezTo>
                      <a:cubicBezTo>
                        <a:pt x="3965" y="458"/>
                        <a:pt x="4142" y="487"/>
                        <a:pt x="4323" y="487"/>
                      </a:cubicBezTo>
                      <a:cubicBezTo>
                        <a:pt x="4467" y="487"/>
                        <a:pt x="4614" y="468"/>
                        <a:pt x="4762" y="435"/>
                      </a:cubicBezTo>
                      <a:cubicBezTo>
                        <a:pt x="4950" y="393"/>
                        <a:pt x="5137" y="349"/>
                        <a:pt x="5325" y="307"/>
                      </a:cubicBezTo>
                      <a:cubicBezTo>
                        <a:pt x="5494" y="270"/>
                        <a:pt x="5664" y="252"/>
                        <a:pt x="5835" y="252"/>
                      </a:cubicBezTo>
                      <a:cubicBezTo>
                        <a:pt x="5985" y="252"/>
                        <a:pt x="6136" y="266"/>
                        <a:pt x="6288" y="293"/>
                      </a:cubicBezTo>
                      <a:cubicBezTo>
                        <a:pt x="6445" y="321"/>
                        <a:pt x="6585" y="371"/>
                        <a:pt x="6723" y="427"/>
                      </a:cubicBezTo>
                      <a:cubicBezTo>
                        <a:pt x="6756" y="440"/>
                        <a:pt x="6786" y="446"/>
                        <a:pt x="6812" y="446"/>
                      </a:cubicBezTo>
                      <a:cubicBezTo>
                        <a:pt x="6844" y="446"/>
                        <a:pt x="6871" y="437"/>
                        <a:pt x="6890" y="421"/>
                      </a:cubicBezTo>
                      <a:cubicBezTo>
                        <a:pt x="6926" y="389"/>
                        <a:pt x="6913" y="356"/>
                        <a:pt x="6843" y="317"/>
                      </a:cubicBezTo>
                      <a:cubicBezTo>
                        <a:pt x="6760" y="270"/>
                        <a:pt x="6672" y="228"/>
                        <a:pt x="6589" y="181"/>
                      </a:cubicBezTo>
                      <a:cubicBezTo>
                        <a:pt x="6368" y="55"/>
                        <a:pt x="6120" y="0"/>
                        <a:pt x="5850" y="0"/>
                      </a:cubicBezTo>
                      <a:close/>
                    </a:path>
                  </a:pathLst>
                </a:custGeom>
                <a:solidFill>
                  <a:srgbClr val="FFB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 name="Google Shape;624;p31"/>
              <p:cNvGrpSpPr/>
              <p:nvPr/>
            </p:nvGrpSpPr>
            <p:grpSpPr>
              <a:xfrm rot="1053915">
                <a:off x="-24136" y="1864981"/>
                <a:ext cx="712402" cy="783760"/>
                <a:chOff x="1161825" y="1876413"/>
                <a:chExt cx="712382" cy="783738"/>
              </a:xfrm>
            </p:grpSpPr>
            <p:sp>
              <p:nvSpPr>
                <p:cNvPr id="625" name="Google Shape;625;p31"/>
                <p:cNvSpPr/>
                <p:nvPr/>
              </p:nvSpPr>
              <p:spPr>
                <a:xfrm>
                  <a:off x="1594720" y="2372512"/>
                  <a:ext cx="279487" cy="287638"/>
                </a:xfrm>
                <a:custGeom>
                  <a:avLst/>
                  <a:gdLst/>
                  <a:ahLst/>
                  <a:cxnLst/>
                  <a:rect l="l" t="t" r="r" b="b"/>
                  <a:pathLst>
                    <a:path w="1543" h="1588" extrusionOk="0">
                      <a:moveTo>
                        <a:pt x="1118" y="1"/>
                      </a:moveTo>
                      <a:cubicBezTo>
                        <a:pt x="923" y="1"/>
                        <a:pt x="925" y="546"/>
                        <a:pt x="978" y="680"/>
                      </a:cubicBezTo>
                      <a:cubicBezTo>
                        <a:pt x="794" y="556"/>
                        <a:pt x="627" y="354"/>
                        <a:pt x="464" y="200"/>
                      </a:cubicBezTo>
                      <a:cubicBezTo>
                        <a:pt x="418" y="155"/>
                        <a:pt x="371" y="111"/>
                        <a:pt x="312" y="83"/>
                      </a:cubicBezTo>
                      <a:cubicBezTo>
                        <a:pt x="280" y="67"/>
                        <a:pt x="247" y="60"/>
                        <a:pt x="216" y="60"/>
                      </a:cubicBezTo>
                      <a:cubicBezTo>
                        <a:pt x="136" y="60"/>
                        <a:pt x="67" y="108"/>
                        <a:pt x="41" y="182"/>
                      </a:cubicBezTo>
                      <a:cubicBezTo>
                        <a:pt x="17" y="250"/>
                        <a:pt x="28" y="330"/>
                        <a:pt x="54" y="403"/>
                      </a:cubicBezTo>
                      <a:cubicBezTo>
                        <a:pt x="105" y="548"/>
                        <a:pt x="214" y="676"/>
                        <a:pt x="339" y="781"/>
                      </a:cubicBezTo>
                      <a:cubicBezTo>
                        <a:pt x="515" y="927"/>
                        <a:pt x="723" y="1032"/>
                        <a:pt x="927" y="1132"/>
                      </a:cubicBezTo>
                      <a:cubicBezTo>
                        <a:pt x="756" y="1128"/>
                        <a:pt x="582" y="1104"/>
                        <a:pt x="412" y="1061"/>
                      </a:cubicBezTo>
                      <a:cubicBezTo>
                        <a:pt x="341" y="1044"/>
                        <a:pt x="268" y="1022"/>
                        <a:pt x="197" y="1022"/>
                      </a:cubicBezTo>
                      <a:cubicBezTo>
                        <a:pt x="189" y="1022"/>
                        <a:pt x="180" y="1022"/>
                        <a:pt x="172" y="1023"/>
                      </a:cubicBezTo>
                      <a:cubicBezTo>
                        <a:pt x="93" y="1029"/>
                        <a:pt x="16" y="1075"/>
                        <a:pt x="9" y="1149"/>
                      </a:cubicBezTo>
                      <a:cubicBezTo>
                        <a:pt x="0" y="1224"/>
                        <a:pt x="66" y="1297"/>
                        <a:pt x="133" y="1350"/>
                      </a:cubicBezTo>
                      <a:cubicBezTo>
                        <a:pt x="172" y="1382"/>
                        <a:pt x="217" y="1411"/>
                        <a:pt x="265" y="1438"/>
                      </a:cubicBezTo>
                      <a:cubicBezTo>
                        <a:pt x="433" y="1529"/>
                        <a:pt x="644" y="1587"/>
                        <a:pt x="838" y="1587"/>
                      </a:cubicBezTo>
                      <a:cubicBezTo>
                        <a:pt x="1022" y="1587"/>
                        <a:pt x="1191" y="1536"/>
                        <a:pt x="1295" y="1411"/>
                      </a:cubicBezTo>
                      <a:cubicBezTo>
                        <a:pt x="1542" y="1116"/>
                        <a:pt x="1537" y="611"/>
                        <a:pt x="1373" y="242"/>
                      </a:cubicBezTo>
                      <a:cubicBezTo>
                        <a:pt x="1346" y="181"/>
                        <a:pt x="1314" y="121"/>
                        <a:pt x="1261" y="75"/>
                      </a:cubicBezTo>
                      <a:cubicBezTo>
                        <a:pt x="1205" y="23"/>
                        <a:pt x="1158" y="1"/>
                        <a:pt x="11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6" name="Google Shape;626;p31"/>
                <p:cNvGrpSpPr/>
                <p:nvPr/>
              </p:nvGrpSpPr>
              <p:grpSpPr>
                <a:xfrm>
                  <a:off x="1161825" y="1876413"/>
                  <a:ext cx="432907" cy="393239"/>
                  <a:chOff x="2276450" y="3238750"/>
                  <a:chExt cx="432907" cy="393239"/>
                </a:xfrm>
              </p:grpSpPr>
              <p:sp>
                <p:nvSpPr>
                  <p:cNvPr id="627" name="Google Shape;627;p31"/>
                  <p:cNvSpPr/>
                  <p:nvPr/>
                </p:nvSpPr>
                <p:spPr>
                  <a:xfrm>
                    <a:off x="2276450" y="3238750"/>
                    <a:ext cx="432907" cy="393239"/>
                  </a:xfrm>
                  <a:custGeom>
                    <a:avLst/>
                    <a:gdLst/>
                    <a:ahLst/>
                    <a:cxnLst/>
                    <a:rect l="l" t="t" r="r" b="b"/>
                    <a:pathLst>
                      <a:path w="2390" h="2171" extrusionOk="0">
                        <a:moveTo>
                          <a:pt x="1288" y="722"/>
                        </a:moveTo>
                        <a:cubicBezTo>
                          <a:pt x="1438" y="723"/>
                          <a:pt x="1548" y="821"/>
                          <a:pt x="1549" y="957"/>
                        </a:cubicBezTo>
                        <a:cubicBezTo>
                          <a:pt x="1550" y="1109"/>
                          <a:pt x="1388" y="1255"/>
                          <a:pt x="1221" y="1255"/>
                        </a:cubicBezTo>
                        <a:cubicBezTo>
                          <a:pt x="1219" y="1255"/>
                          <a:pt x="1216" y="1255"/>
                          <a:pt x="1214" y="1254"/>
                        </a:cubicBezTo>
                        <a:cubicBezTo>
                          <a:pt x="1067" y="1251"/>
                          <a:pt x="962" y="1147"/>
                          <a:pt x="964" y="1009"/>
                        </a:cubicBezTo>
                        <a:cubicBezTo>
                          <a:pt x="968" y="852"/>
                          <a:pt x="1114" y="722"/>
                          <a:pt x="1288" y="722"/>
                        </a:cubicBezTo>
                        <a:close/>
                        <a:moveTo>
                          <a:pt x="1116" y="1"/>
                        </a:moveTo>
                        <a:cubicBezTo>
                          <a:pt x="966" y="69"/>
                          <a:pt x="817" y="134"/>
                          <a:pt x="736" y="297"/>
                        </a:cubicBezTo>
                        <a:cubicBezTo>
                          <a:pt x="725" y="318"/>
                          <a:pt x="671" y="326"/>
                          <a:pt x="627" y="326"/>
                        </a:cubicBezTo>
                        <a:cubicBezTo>
                          <a:pt x="618" y="326"/>
                          <a:pt x="610" y="326"/>
                          <a:pt x="602" y="325"/>
                        </a:cubicBezTo>
                        <a:cubicBezTo>
                          <a:pt x="586" y="324"/>
                          <a:pt x="570" y="323"/>
                          <a:pt x="555" y="323"/>
                        </a:cubicBezTo>
                        <a:cubicBezTo>
                          <a:pt x="238" y="323"/>
                          <a:pt x="1" y="628"/>
                          <a:pt x="102" y="929"/>
                        </a:cubicBezTo>
                        <a:cubicBezTo>
                          <a:pt x="145" y="1058"/>
                          <a:pt x="233" y="1142"/>
                          <a:pt x="361" y="1182"/>
                        </a:cubicBezTo>
                        <a:cubicBezTo>
                          <a:pt x="405" y="1197"/>
                          <a:pt x="451" y="1207"/>
                          <a:pt x="512" y="1224"/>
                        </a:cubicBezTo>
                        <a:cubicBezTo>
                          <a:pt x="471" y="1287"/>
                          <a:pt x="429" y="1331"/>
                          <a:pt x="410" y="1383"/>
                        </a:cubicBezTo>
                        <a:cubicBezTo>
                          <a:pt x="360" y="1522"/>
                          <a:pt x="288" y="1662"/>
                          <a:pt x="282" y="1805"/>
                        </a:cubicBezTo>
                        <a:cubicBezTo>
                          <a:pt x="274" y="2019"/>
                          <a:pt x="449" y="2170"/>
                          <a:pt x="652" y="2170"/>
                        </a:cubicBezTo>
                        <a:cubicBezTo>
                          <a:pt x="689" y="2170"/>
                          <a:pt x="727" y="2165"/>
                          <a:pt x="764" y="2155"/>
                        </a:cubicBezTo>
                        <a:cubicBezTo>
                          <a:pt x="941" y="2107"/>
                          <a:pt x="1076" y="2004"/>
                          <a:pt x="1169" y="1846"/>
                        </a:cubicBezTo>
                        <a:cubicBezTo>
                          <a:pt x="1193" y="1805"/>
                          <a:pt x="1217" y="1763"/>
                          <a:pt x="1249" y="1708"/>
                        </a:cubicBezTo>
                        <a:cubicBezTo>
                          <a:pt x="1284" y="1740"/>
                          <a:pt x="1314" y="1761"/>
                          <a:pt x="1336" y="1789"/>
                        </a:cubicBezTo>
                        <a:cubicBezTo>
                          <a:pt x="1455" y="1947"/>
                          <a:pt x="1607" y="2015"/>
                          <a:pt x="1757" y="2015"/>
                        </a:cubicBezTo>
                        <a:cubicBezTo>
                          <a:pt x="1959" y="2015"/>
                          <a:pt x="2157" y="1892"/>
                          <a:pt x="2264" y="1703"/>
                        </a:cubicBezTo>
                        <a:cubicBezTo>
                          <a:pt x="2277" y="1678"/>
                          <a:pt x="2294" y="1654"/>
                          <a:pt x="2310" y="1630"/>
                        </a:cubicBezTo>
                        <a:lnTo>
                          <a:pt x="2310" y="1484"/>
                        </a:lnTo>
                        <a:cubicBezTo>
                          <a:pt x="2210" y="1351"/>
                          <a:pt x="2111" y="1218"/>
                          <a:pt x="1991" y="1056"/>
                        </a:cubicBezTo>
                        <a:cubicBezTo>
                          <a:pt x="2030" y="1024"/>
                          <a:pt x="2097" y="983"/>
                          <a:pt x="2147" y="926"/>
                        </a:cubicBezTo>
                        <a:cubicBezTo>
                          <a:pt x="2389" y="649"/>
                          <a:pt x="2284" y="220"/>
                          <a:pt x="1947" y="146"/>
                        </a:cubicBezTo>
                        <a:cubicBezTo>
                          <a:pt x="1926" y="141"/>
                          <a:pt x="1903" y="139"/>
                          <a:pt x="1880" y="139"/>
                        </a:cubicBezTo>
                        <a:cubicBezTo>
                          <a:pt x="1794" y="139"/>
                          <a:pt x="1699" y="168"/>
                          <a:pt x="1616" y="195"/>
                        </a:cubicBezTo>
                        <a:cubicBezTo>
                          <a:pt x="1585" y="206"/>
                          <a:pt x="1559" y="213"/>
                          <a:pt x="1535" y="213"/>
                        </a:cubicBezTo>
                        <a:cubicBezTo>
                          <a:pt x="1502" y="213"/>
                          <a:pt x="1473" y="200"/>
                          <a:pt x="1438" y="167"/>
                        </a:cubicBezTo>
                        <a:cubicBezTo>
                          <a:pt x="1369" y="103"/>
                          <a:pt x="1282" y="56"/>
                          <a:pt x="12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p:cNvSpPr/>
                  <p:nvPr/>
                </p:nvSpPr>
                <p:spPr>
                  <a:xfrm>
                    <a:off x="2468812" y="3387459"/>
                    <a:ext cx="72272" cy="60317"/>
                  </a:xfrm>
                  <a:custGeom>
                    <a:avLst/>
                    <a:gdLst/>
                    <a:ahLst/>
                    <a:cxnLst/>
                    <a:rect l="l" t="t" r="r" b="b"/>
                    <a:pathLst>
                      <a:path w="399" h="333" extrusionOk="0">
                        <a:moveTo>
                          <a:pt x="273" y="0"/>
                        </a:moveTo>
                        <a:cubicBezTo>
                          <a:pt x="108" y="5"/>
                          <a:pt x="1" y="97"/>
                          <a:pt x="6" y="193"/>
                        </a:cubicBezTo>
                        <a:cubicBezTo>
                          <a:pt x="11" y="294"/>
                          <a:pt x="79" y="332"/>
                          <a:pt x="169" y="332"/>
                        </a:cubicBezTo>
                        <a:cubicBezTo>
                          <a:pt x="170" y="332"/>
                          <a:pt x="171" y="332"/>
                          <a:pt x="172" y="332"/>
                        </a:cubicBezTo>
                        <a:cubicBezTo>
                          <a:pt x="279" y="331"/>
                          <a:pt x="398" y="222"/>
                          <a:pt x="374" y="133"/>
                        </a:cubicBezTo>
                        <a:cubicBezTo>
                          <a:pt x="358" y="74"/>
                          <a:pt x="295" y="27"/>
                          <a:pt x="2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629" name="Google Shape;629;p31"/>
          <p:cNvGrpSpPr/>
          <p:nvPr/>
        </p:nvGrpSpPr>
        <p:grpSpPr>
          <a:xfrm>
            <a:off x="6416031" y="496272"/>
            <a:ext cx="2829300" cy="3715660"/>
            <a:chOff x="7120811" y="959099"/>
            <a:chExt cx="2829300" cy="3715660"/>
          </a:xfrm>
        </p:grpSpPr>
        <p:sp>
          <p:nvSpPr>
            <p:cNvPr id="630" name="Google Shape;630;p31"/>
            <p:cNvSpPr/>
            <p:nvPr/>
          </p:nvSpPr>
          <p:spPr>
            <a:xfrm rot="-2103233" flipH="1">
              <a:off x="7716755" y="1859158"/>
              <a:ext cx="1617021" cy="2585772"/>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dk1"/>
            </a:solidFill>
            <a:ln>
              <a:noFill/>
            </a:ln>
            <a:effectLst>
              <a:outerShdw blurRad="85725" dist="28575" dir="7860000" algn="bl" rotWithShape="0">
                <a:srgbClr val="000000">
                  <a:alpha val="2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1"/>
            <p:cNvSpPr/>
            <p:nvPr/>
          </p:nvSpPr>
          <p:spPr>
            <a:xfrm rot="-1632233" flipH="1">
              <a:off x="7831377" y="1465725"/>
              <a:ext cx="1617046" cy="2585791"/>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dk2"/>
            </a:solidFill>
            <a:ln>
              <a:noFill/>
            </a:ln>
            <a:effectLst>
              <a:outerShdw blurRad="85725" dist="28575" dir="7860000" algn="bl" rotWithShape="0">
                <a:srgbClr val="000000">
                  <a:alpha val="2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2" name="Google Shape;632;p31"/>
            <p:cNvGrpSpPr/>
            <p:nvPr/>
          </p:nvGrpSpPr>
          <p:grpSpPr>
            <a:xfrm>
              <a:off x="7596891" y="959099"/>
              <a:ext cx="2086039" cy="2849296"/>
              <a:chOff x="7596891" y="623599"/>
              <a:chExt cx="2086039" cy="2849296"/>
            </a:xfrm>
          </p:grpSpPr>
          <p:sp>
            <p:nvSpPr>
              <p:cNvPr id="633" name="Google Shape;633;p31"/>
              <p:cNvSpPr/>
              <p:nvPr/>
            </p:nvSpPr>
            <p:spPr>
              <a:xfrm rot="-668256" flipH="1">
                <a:off x="7831383" y="755432"/>
                <a:ext cx="1617055" cy="2585631"/>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lt2"/>
              </a:solidFill>
              <a:ln>
                <a:noFill/>
              </a:ln>
              <a:effectLst>
                <a:outerShdw blurRad="85725" dist="28575" dir="7860000" algn="bl" rotWithShape="0">
                  <a:srgbClr val="000000">
                    <a:alpha val="2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1"/>
              <p:cNvSpPr/>
              <p:nvPr/>
            </p:nvSpPr>
            <p:spPr>
              <a:xfrm rot="-7200019">
                <a:off x="8423648" y="1447912"/>
                <a:ext cx="374616" cy="374223"/>
              </a:xfrm>
              <a:custGeom>
                <a:avLst/>
                <a:gdLst/>
                <a:ahLst/>
                <a:cxnLst/>
                <a:rect l="l" t="t" r="r" b="b"/>
                <a:pathLst>
                  <a:path w="3817" h="3813" extrusionOk="0">
                    <a:moveTo>
                      <a:pt x="1817" y="0"/>
                    </a:moveTo>
                    <a:cubicBezTo>
                      <a:pt x="1268" y="0"/>
                      <a:pt x="750" y="167"/>
                      <a:pt x="493" y="563"/>
                    </a:cubicBezTo>
                    <a:cubicBezTo>
                      <a:pt x="0" y="1325"/>
                      <a:pt x="156" y="2503"/>
                      <a:pt x="645" y="3319"/>
                    </a:cubicBezTo>
                    <a:cubicBezTo>
                      <a:pt x="726" y="3453"/>
                      <a:pt x="820" y="3586"/>
                      <a:pt x="955" y="3678"/>
                    </a:cubicBezTo>
                    <a:cubicBezTo>
                      <a:pt x="1086" y="3772"/>
                      <a:pt x="1193" y="3813"/>
                      <a:pt x="1279" y="3813"/>
                    </a:cubicBezTo>
                    <a:cubicBezTo>
                      <a:pt x="1773" y="3813"/>
                      <a:pt x="1611" y="2487"/>
                      <a:pt x="1443" y="2181"/>
                    </a:cubicBezTo>
                    <a:lnTo>
                      <a:pt x="1443" y="2181"/>
                    </a:lnTo>
                    <a:cubicBezTo>
                      <a:pt x="1910" y="2420"/>
                      <a:pt x="2359" y="2844"/>
                      <a:pt x="2784" y="3159"/>
                    </a:cubicBezTo>
                    <a:cubicBezTo>
                      <a:pt x="2905" y="3249"/>
                      <a:pt x="3030" y="3342"/>
                      <a:pt x="3174" y="3391"/>
                    </a:cubicBezTo>
                    <a:cubicBezTo>
                      <a:pt x="3233" y="3411"/>
                      <a:pt x="3292" y="3420"/>
                      <a:pt x="3347" y="3420"/>
                    </a:cubicBezTo>
                    <a:cubicBezTo>
                      <a:pt x="3562" y="3420"/>
                      <a:pt x="3735" y="3280"/>
                      <a:pt x="3780" y="3079"/>
                    </a:cubicBezTo>
                    <a:cubicBezTo>
                      <a:pt x="3817" y="2912"/>
                      <a:pt x="3768" y="2731"/>
                      <a:pt x="3686" y="2566"/>
                    </a:cubicBezTo>
                    <a:cubicBezTo>
                      <a:pt x="3524" y="2242"/>
                      <a:pt x="3235" y="1971"/>
                      <a:pt x="2912" y="1764"/>
                    </a:cubicBezTo>
                    <a:cubicBezTo>
                      <a:pt x="2458" y="1472"/>
                      <a:pt x="1942" y="1286"/>
                      <a:pt x="1435" y="1110"/>
                    </a:cubicBezTo>
                    <a:cubicBezTo>
                      <a:pt x="1610" y="1093"/>
                      <a:pt x="1786" y="1084"/>
                      <a:pt x="1964" y="1084"/>
                    </a:cubicBezTo>
                    <a:cubicBezTo>
                      <a:pt x="2196" y="1084"/>
                      <a:pt x="2429" y="1099"/>
                      <a:pt x="2661" y="1127"/>
                    </a:cubicBezTo>
                    <a:cubicBezTo>
                      <a:pt x="2792" y="1144"/>
                      <a:pt x="2925" y="1165"/>
                      <a:pt x="3054" y="1165"/>
                    </a:cubicBezTo>
                    <a:cubicBezTo>
                      <a:pt x="3115" y="1165"/>
                      <a:pt x="3175" y="1160"/>
                      <a:pt x="3233" y="1148"/>
                    </a:cubicBezTo>
                    <a:cubicBezTo>
                      <a:pt x="3416" y="1113"/>
                      <a:pt x="3582" y="983"/>
                      <a:pt x="3579" y="810"/>
                    </a:cubicBezTo>
                    <a:cubicBezTo>
                      <a:pt x="3576" y="630"/>
                      <a:pt x="3404" y="477"/>
                      <a:pt x="3232" y="372"/>
                    </a:cubicBezTo>
                    <a:cubicBezTo>
                      <a:pt x="3129" y="310"/>
                      <a:pt x="3017" y="254"/>
                      <a:pt x="2896" y="206"/>
                    </a:cubicBezTo>
                    <a:cubicBezTo>
                      <a:pt x="2569" y="75"/>
                      <a:pt x="2186" y="0"/>
                      <a:pt x="1817"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5" name="Google Shape;635;p31"/>
              <p:cNvGrpSpPr/>
              <p:nvPr/>
            </p:nvGrpSpPr>
            <p:grpSpPr>
              <a:xfrm rot="575409">
                <a:off x="8568660" y="1786256"/>
                <a:ext cx="342522" cy="689786"/>
                <a:chOff x="5013325" y="2179050"/>
                <a:chExt cx="54300" cy="109350"/>
              </a:xfrm>
            </p:grpSpPr>
            <p:sp>
              <p:nvSpPr>
                <p:cNvPr id="636" name="Google Shape;636;p31"/>
                <p:cNvSpPr/>
                <p:nvPr/>
              </p:nvSpPr>
              <p:spPr>
                <a:xfrm>
                  <a:off x="5031300" y="2179050"/>
                  <a:ext cx="35200" cy="21375"/>
                </a:xfrm>
                <a:custGeom>
                  <a:avLst/>
                  <a:gdLst/>
                  <a:ahLst/>
                  <a:cxnLst/>
                  <a:rect l="l" t="t" r="r" b="b"/>
                  <a:pathLst>
                    <a:path w="1408" h="855" extrusionOk="0">
                      <a:moveTo>
                        <a:pt x="1148" y="0"/>
                      </a:moveTo>
                      <a:cubicBezTo>
                        <a:pt x="1103" y="0"/>
                        <a:pt x="1054" y="10"/>
                        <a:pt x="1002" y="29"/>
                      </a:cubicBezTo>
                      <a:cubicBezTo>
                        <a:pt x="766" y="119"/>
                        <a:pt x="531" y="213"/>
                        <a:pt x="316" y="350"/>
                      </a:cubicBezTo>
                      <a:cubicBezTo>
                        <a:pt x="239" y="400"/>
                        <a:pt x="166" y="456"/>
                        <a:pt x="105" y="526"/>
                      </a:cubicBezTo>
                      <a:cubicBezTo>
                        <a:pt x="51" y="588"/>
                        <a:pt x="0" y="654"/>
                        <a:pt x="35" y="744"/>
                      </a:cubicBezTo>
                      <a:cubicBezTo>
                        <a:pt x="63" y="815"/>
                        <a:pt x="138" y="855"/>
                        <a:pt x="257" y="855"/>
                      </a:cubicBezTo>
                      <a:cubicBezTo>
                        <a:pt x="261" y="855"/>
                        <a:pt x="265" y="855"/>
                        <a:pt x="269" y="854"/>
                      </a:cubicBezTo>
                      <a:cubicBezTo>
                        <a:pt x="524" y="812"/>
                        <a:pt x="789" y="737"/>
                        <a:pt x="1033" y="603"/>
                      </a:cubicBezTo>
                      <a:cubicBezTo>
                        <a:pt x="1109" y="562"/>
                        <a:pt x="1180" y="511"/>
                        <a:pt x="1242" y="451"/>
                      </a:cubicBezTo>
                      <a:cubicBezTo>
                        <a:pt x="1370" y="326"/>
                        <a:pt x="1408" y="197"/>
                        <a:pt x="1346" y="98"/>
                      </a:cubicBezTo>
                      <a:cubicBezTo>
                        <a:pt x="1306" y="36"/>
                        <a:pt x="1236" y="0"/>
                        <a:pt x="1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1"/>
                <p:cNvSpPr/>
                <p:nvPr/>
              </p:nvSpPr>
              <p:spPr>
                <a:xfrm>
                  <a:off x="5013325" y="2270350"/>
                  <a:ext cx="29200" cy="18050"/>
                </a:xfrm>
                <a:custGeom>
                  <a:avLst/>
                  <a:gdLst/>
                  <a:ahLst/>
                  <a:cxnLst/>
                  <a:rect l="l" t="t" r="r" b="b"/>
                  <a:pathLst>
                    <a:path w="1168" h="722" extrusionOk="0">
                      <a:moveTo>
                        <a:pt x="267" y="0"/>
                      </a:moveTo>
                      <a:cubicBezTo>
                        <a:pt x="146" y="0"/>
                        <a:pt x="78" y="42"/>
                        <a:pt x="42" y="129"/>
                      </a:cubicBezTo>
                      <a:cubicBezTo>
                        <a:pt x="1" y="230"/>
                        <a:pt x="11" y="314"/>
                        <a:pt x="99" y="377"/>
                      </a:cubicBezTo>
                      <a:cubicBezTo>
                        <a:pt x="339" y="548"/>
                        <a:pt x="599" y="682"/>
                        <a:pt x="896" y="719"/>
                      </a:cubicBezTo>
                      <a:cubicBezTo>
                        <a:pt x="910" y="720"/>
                        <a:pt x="924" y="721"/>
                        <a:pt x="937" y="721"/>
                      </a:cubicBezTo>
                      <a:cubicBezTo>
                        <a:pt x="1016" y="721"/>
                        <a:pt x="1087" y="691"/>
                        <a:pt x="1130" y="611"/>
                      </a:cubicBezTo>
                      <a:cubicBezTo>
                        <a:pt x="1168" y="538"/>
                        <a:pt x="1143" y="437"/>
                        <a:pt x="1061" y="361"/>
                      </a:cubicBezTo>
                      <a:cubicBezTo>
                        <a:pt x="839" y="159"/>
                        <a:pt x="577" y="41"/>
                        <a:pt x="293" y="1"/>
                      </a:cubicBezTo>
                      <a:cubicBezTo>
                        <a:pt x="284" y="0"/>
                        <a:pt x="276" y="0"/>
                        <a:pt x="2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1"/>
                <p:cNvSpPr/>
                <p:nvPr/>
              </p:nvSpPr>
              <p:spPr>
                <a:xfrm>
                  <a:off x="5039550" y="2234875"/>
                  <a:ext cx="28075" cy="14600"/>
                </a:xfrm>
                <a:custGeom>
                  <a:avLst/>
                  <a:gdLst/>
                  <a:ahLst/>
                  <a:cxnLst/>
                  <a:rect l="l" t="t" r="r" b="b"/>
                  <a:pathLst>
                    <a:path w="1123" h="584" extrusionOk="0">
                      <a:moveTo>
                        <a:pt x="332" y="0"/>
                      </a:moveTo>
                      <a:cubicBezTo>
                        <a:pt x="313" y="0"/>
                        <a:pt x="299" y="1"/>
                        <a:pt x="285" y="3"/>
                      </a:cubicBezTo>
                      <a:cubicBezTo>
                        <a:pt x="74" y="30"/>
                        <a:pt x="0" y="205"/>
                        <a:pt x="127" y="381"/>
                      </a:cubicBezTo>
                      <a:cubicBezTo>
                        <a:pt x="179" y="453"/>
                        <a:pt x="250" y="501"/>
                        <a:pt x="333" y="531"/>
                      </a:cubicBezTo>
                      <a:cubicBezTo>
                        <a:pt x="442" y="570"/>
                        <a:pt x="553" y="584"/>
                        <a:pt x="664" y="584"/>
                      </a:cubicBezTo>
                      <a:cubicBezTo>
                        <a:pt x="763" y="584"/>
                        <a:pt x="861" y="573"/>
                        <a:pt x="960" y="561"/>
                      </a:cubicBezTo>
                      <a:cubicBezTo>
                        <a:pt x="1072" y="546"/>
                        <a:pt x="1122" y="447"/>
                        <a:pt x="1087" y="339"/>
                      </a:cubicBezTo>
                      <a:cubicBezTo>
                        <a:pt x="1058" y="249"/>
                        <a:pt x="1007" y="176"/>
                        <a:pt x="917" y="132"/>
                      </a:cubicBezTo>
                      <a:cubicBezTo>
                        <a:pt x="743" y="49"/>
                        <a:pt x="560" y="12"/>
                        <a:pt x="411" y="0"/>
                      </a:cubicBezTo>
                      <a:cubicBezTo>
                        <a:pt x="399" y="0"/>
                        <a:pt x="389" y="0"/>
                        <a:pt x="379" y="0"/>
                      </a:cubicBezTo>
                      <a:cubicBezTo>
                        <a:pt x="360" y="0"/>
                        <a:pt x="345" y="0"/>
                        <a:pt x="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p:cNvSpPr/>
                <p:nvPr/>
              </p:nvSpPr>
              <p:spPr>
                <a:xfrm>
                  <a:off x="5032625" y="2254750"/>
                  <a:ext cx="26725" cy="17100"/>
                </a:xfrm>
                <a:custGeom>
                  <a:avLst/>
                  <a:gdLst/>
                  <a:ahLst/>
                  <a:cxnLst/>
                  <a:rect l="l" t="t" r="r" b="b"/>
                  <a:pathLst>
                    <a:path w="1069" h="684" extrusionOk="0">
                      <a:moveTo>
                        <a:pt x="370" y="1"/>
                      </a:moveTo>
                      <a:cubicBezTo>
                        <a:pt x="325" y="7"/>
                        <a:pt x="279" y="8"/>
                        <a:pt x="236" y="21"/>
                      </a:cubicBezTo>
                      <a:cubicBezTo>
                        <a:pt x="46" y="76"/>
                        <a:pt x="0" y="242"/>
                        <a:pt x="149" y="373"/>
                      </a:cubicBezTo>
                      <a:cubicBezTo>
                        <a:pt x="317" y="523"/>
                        <a:pt x="510" y="637"/>
                        <a:pt x="737" y="677"/>
                      </a:cubicBezTo>
                      <a:cubicBezTo>
                        <a:pt x="761" y="681"/>
                        <a:pt x="784" y="684"/>
                        <a:pt x="806" y="684"/>
                      </a:cubicBezTo>
                      <a:cubicBezTo>
                        <a:pt x="905" y="684"/>
                        <a:pt x="979" y="641"/>
                        <a:pt x="1019" y="565"/>
                      </a:cubicBezTo>
                      <a:cubicBezTo>
                        <a:pt x="1068" y="471"/>
                        <a:pt x="1049" y="360"/>
                        <a:pt x="954" y="265"/>
                      </a:cubicBezTo>
                      <a:cubicBezTo>
                        <a:pt x="793" y="104"/>
                        <a:pt x="596" y="21"/>
                        <a:pt x="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1"/>
                <p:cNvSpPr/>
                <p:nvPr/>
              </p:nvSpPr>
              <p:spPr>
                <a:xfrm>
                  <a:off x="5024450" y="2208750"/>
                  <a:ext cx="22425" cy="13000"/>
                </a:xfrm>
                <a:custGeom>
                  <a:avLst/>
                  <a:gdLst/>
                  <a:ahLst/>
                  <a:cxnLst/>
                  <a:rect l="l" t="t" r="r" b="b"/>
                  <a:pathLst>
                    <a:path w="897" h="520" extrusionOk="0">
                      <a:moveTo>
                        <a:pt x="305" y="1"/>
                      </a:moveTo>
                      <a:cubicBezTo>
                        <a:pt x="276" y="5"/>
                        <a:pt x="223" y="6"/>
                        <a:pt x="175" y="21"/>
                      </a:cubicBezTo>
                      <a:cubicBezTo>
                        <a:pt x="102" y="42"/>
                        <a:pt x="31" y="73"/>
                        <a:pt x="17" y="161"/>
                      </a:cubicBezTo>
                      <a:cubicBezTo>
                        <a:pt x="1" y="251"/>
                        <a:pt x="41" y="324"/>
                        <a:pt x="111" y="370"/>
                      </a:cubicBezTo>
                      <a:cubicBezTo>
                        <a:pt x="255" y="465"/>
                        <a:pt x="413" y="519"/>
                        <a:pt x="582" y="519"/>
                      </a:cubicBezTo>
                      <a:cubicBezTo>
                        <a:pt x="614" y="519"/>
                        <a:pt x="647" y="517"/>
                        <a:pt x="680" y="513"/>
                      </a:cubicBezTo>
                      <a:cubicBezTo>
                        <a:pt x="777" y="501"/>
                        <a:pt x="858" y="455"/>
                        <a:pt x="877" y="349"/>
                      </a:cubicBezTo>
                      <a:cubicBezTo>
                        <a:pt x="897" y="243"/>
                        <a:pt x="833" y="174"/>
                        <a:pt x="751" y="124"/>
                      </a:cubicBezTo>
                      <a:cubicBezTo>
                        <a:pt x="621" y="46"/>
                        <a:pt x="478" y="8"/>
                        <a:pt x="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1"/>
                <p:cNvSpPr/>
                <p:nvPr/>
              </p:nvSpPr>
              <p:spPr>
                <a:xfrm>
                  <a:off x="5050700" y="2213725"/>
                  <a:ext cx="9350" cy="13975"/>
                </a:xfrm>
                <a:custGeom>
                  <a:avLst/>
                  <a:gdLst/>
                  <a:ahLst/>
                  <a:cxnLst/>
                  <a:rect l="l" t="t" r="r" b="b"/>
                  <a:pathLst>
                    <a:path w="374" h="559" extrusionOk="0">
                      <a:moveTo>
                        <a:pt x="228" y="1"/>
                      </a:moveTo>
                      <a:cubicBezTo>
                        <a:pt x="181" y="1"/>
                        <a:pt x="140" y="27"/>
                        <a:pt x="108" y="70"/>
                      </a:cubicBezTo>
                      <a:cubicBezTo>
                        <a:pt x="45" y="154"/>
                        <a:pt x="9" y="250"/>
                        <a:pt x="3" y="356"/>
                      </a:cubicBezTo>
                      <a:cubicBezTo>
                        <a:pt x="0" y="403"/>
                        <a:pt x="14" y="446"/>
                        <a:pt x="43" y="485"/>
                      </a:cubicBezTo>
                      <a:cubicBezTo>
                        <a:pt x="79" y="533"/>
                        <a:pt x="121" y="558"/>
                        <a:pt x="162" y="558"/>
                      </a:cubicBezTo>
                      <a:cubicBezTo>
                        <a:pt x="204" y="558"/>
                        <a:pt x="244" y="532"/>
                        <a:pt x="276" y="479"/>
                      </a:cubicBezTo>
                      <a:cubicBezTo>
                        <a:pt x="333" y="385"/>
                        <a:pt x="361" y="279"/>
                        <a:pt x="371" y="181"/>
                      </a:cubicBezTo>
                      <a:cubicBezTo>
                        <a:pt x="373" y="101"/>
                        <a:pt x="354" y="42"/>
                        <a:pt x="288" y="14"/>
                      </a:cubicBezTo>
                      <a:cubicBezTo>
                        <a:pt x="267" y="5"/>
                        <a:pt x="247" y="1"/>
                        <a:pt x="2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p:nvPr/>
              </p:nvSpPr>
              <p:spPr>
                <a:xfrm>
                  <a:off x="5056200" y="2200475"/>
                  <a:ext cx="11025" cy="7500"/>
                </a:xfrm>
                <a:custGeom>
                  <a:avLst/>
                  <a:gdLst/>
                  <a:ahLst/>
                  <a:cxnLst/>
                  <a:rect l="l" t="t" r="r" b="b"/>
                  <a:pathLst>
                    <a:path w="441" h="300" extrusionOk="0">
                      <a:moveTo>
                        <a:pt x="247" y="1"/>
                      </a:moveTo>
                      <a:cubicBezTo>
                        <a:pt x="192" y="2"/>
                        <a:pt x="153" y="4"/>
                        <a:pt x="117" y="24"/>
                      </a:cubicBezTo>
                      <a:cubicBezTo>
                        <a:pt x="48" y="60"/>
                        <a:pt x="0" y="145"/>
                        <a:pt x="20" y="208"/>
                      </a:cubicBezTo>
                      <a:cubicBezTo>
                        <a:pt x="42" y="284"/>
                        <a:pt x="100" y="300"/>
                        <a:pt x="166" y="300"/>
                      </a:cubicBezTo>
                      <a:cubicBezTo>
                        <a:pt x="172" y="300"/>
                        <a:pt x="177" y="300"/>
                        <a:pt x="183" y="300"/>
                      </a:cubicBezTo>
                      <a:cubicBezTo>
                        <a:pt x="247" y="296"/>
                        <a:pt x="308" y="283"/>
                        <a:pt x="362" y="250"/>
                      </a:cubicBezTo>
                      <a:cubicBezTo>
                        <a:pt x="408" y="221"/>
                        <a:pt x="440" y="180"/>
                        <a:pt x="432" y="121"/>
                      </a:cubicBezTo>
                      <a:cubicBezTo>
                        <a:pt x="424" y="65"/>
                        <a:pt x="385" y="30"/>
                        <a:pt x="334" y="14"/>
                      </a:cubicBezTo>
                      <a:cubicBezTo>
                        <a:pt x="302" y="4"/>
                        <a:pt x="267" y="4"/>
                        <a:pt x="2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1"/>
                <p:cNvSpPr/>
                <p:nvPr/>
              </p:nvSpPr>
              <p:spPr>
                <a:xfrm>
                  <a:off x="5043875" y="2201975"/>
                  <a:ext cx="7925" cy="6800"/>
                </a:xfrm>
                <a:custGeom>
                  <a:avLst/>
                  <a:gdLst/>
                  <a:ahLst/>
                  <a:cxnLst/>
                  <a:rect l="l" t="t" r="r" b="b"/>
                  <a:pathLst>
                    <a:path w="317" h="272" extrusionOk="0">
                      <a:moveTo>
                        <a:pt x="192" y="0"/>
                      </a:moveTo>
                      <a:cubicBezTo>
                        <a:pt x="107" y="0"/>
                        <a:pt x="12" y="75"/>
                        <a:pt x="5" y="148"/>
                      </a:cubicBezTo>
                      <a:cubicBezTo>
                        <a:pt x="0" y="212"/>
                        <a:pt x="53" y="269"/>
                        <a:pt x="121" y="271"/>
                      </a:cubicBezTo>
                      <a:cubicBezTo>
                        <a:pt x="123" y="271"/>
                        <a:pt x="124" y="271"/>
                        <a:pt x="125" y="271"/>
                      </a:cubicBezTo>
                      <a:cubicBezTo>
                        <a:pt x="207" y="271"/>
                        <a:pt x="302" y="195"/>
                        <a:pt x="309" y="123"/>
                      </a:cubicBezTo>
                      <a:cubicBezTo>
                        <a:pt x="316" y="57"/>
                        <a:pt x="264" y="1"/>
                        <a:pt x="195" y="0"/>
                      </a:cubicBezTo>
                      <a:cubicBezTo>
                        <a:pt x="194" y="0"/>
                        <a:pt x="193"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4" name="Google Shape;644;p31"/>
              <p:cNvSpPr/>
              <p:nvPr/>
            </p:nvSpPr>
            <p:spPr>
              <a:xfrm>
                <a:off x="8313553" y="1892599"/>
                <a:ext cx="342526" cy="311316"/>
              </a:xfrm>
              <a:custGeom>
                <a:avLst/>
                <a:gdLst/>
                <a:ahLst/>
                <a:cxnLst/>
                <a:rect l="l" t="t" r="r" b="b"/>
                <a:pathLst>
                  <a:path w="3490" h="3172" extrusionOk="0">
                    <a:moveTo>
                      <a:pt x="1880" y="1055"/>
                    </a:moveTo>
                    <a:cubicBezTo>
                      <a:pt x="1880" y="1055"/>
                      <a:pt x="1881" y="1055"/>
                      <a:pt x="1881" y="1055"/>
                    </a:cubicBezTo>
                    <a:cubicBezTo>
                      <a:pt x="2100" y="1056"/>
                      <a:pt x="2261" y="1200"/>
                      <a:pt x="2262" y="1398"/>
                    </a:cubicBezTo>
                    <a:cubicBezTo>
                      <a:pt x="2263" y="1620"/>
                      <a:pt x="2027" y="1833"/>
                      <a:pt x="1782" y="1833"/>
                    </a:cubicBezTo>
                    <a:cubicBezTo>
                      <a:pt x="1779" y="1833"/>
                      <a:pt x="1776" y="1833"/>
                      <a:pt x="1772" y="1833"/>
                    </a:cubicBezTo>
                    <a:cubicBezTo>
                      <a:pt x="1557" y="1828"/>
                      <a:pt x="1403" y="1676"/>
                      <a:pt x="1407" y="1474"/>
                    </a:cubicBezTo>
                    <a:cubicBezTo>
                      <a:pt x="1412" y="1245"/>
                      <a:pt x="1626" y="1055"/>
                      <a:pt x="1880" y="1055"/>
                    </a:cubicBezTo>
                    <a:close/>
                    <a:moveTo>
                      <a:pt x="1629" y="0"/>
                    </a:moveTo>
                    <a:cubicBezTo>
                      <a:pt x="1410" y="100"/>
                      <a:pt x="1192" y="196"/>
                      <a:pt x="1075" y="433"/>
                    </a:cubicBezTo>
                    <a:cubicBezTo>
                      <a:pt x="1060" y="464"/>
                      <a:pt x="984" y="477"/>
                      <a:pt x="920" y="477"/>
                    </a:cubicBezTo>
                    <a:cubicBezTo>
                      <a:pt x="905" y="477"/>
                      <a:pt x="891" y="476"/>
                      <a:pt x="878" y="475"/>
                    </a:cubicBezTo>
                    <a:cubicBezTo>
                      <a:pt x="855" y="472"/>
                      <a:pt x="832" y="471"/>
                      <a:pt x="809" y="471"/>
                    </a:cubicBezTo>
                    <a:cubicBezTo>
                      <a:pt x="347" y="471"/>
                      <a:pt x="1" y="916"/>
                      <a:pt x="148" y="1357"/>
                    </a:cubicBezTo>
                    <a:cubicBezTo>
                      <a:pt x="211" y="1546"/>
                      <a:pt x="338" y="1668"/>
                      <a:pt x="525" y="1727"/>
                    </a:cubicBezTo>
                    <a:cubicBezTo>
                      <a:pt x="591" y="1748"/>
                      <a:pt x="657" y="1764"/>
                      <a:pt x="747" y="1789"/>
                    </a:cubicBezTo>
                    <a:cubicBezTo>
                      <a:pt x="686" y="1880"/>
                      <a:pt x="626" y="1945"/>
                      <a:pt x="598" y="2021"/>
                    </a:cubicBezTo>
                    <a:cubicBezTo>
                      <a:pt x="524" y="2223"/>
                      <a:pt x="420" y="2429"/>
                      <a:pt x="411" y="2636"/>
                    </a:cubicBezTo>
                    <a:cubicBezTo>
                      <a:pt x="398" y="2950"/>
                      <a:pt x="655" y="3171"/>
                      <a:pt x="952" y="3171"/>
                    </a:cubicBezTo>
                    <a:cubicBezTo>
                      <a:pt x="1006" y="3171"/>
                      <a:pt x="1061" y="3164"/>
                      <a:pt x="1116" y="3149"/>
                    </a:cubicBezTo>
                    <a:cubicBezTo>
                      <a:pt x="1373" y="3077"/>
                      <a:pt x="1571" y="2928"/>
                      <a:pt x="1707" y="2697"/>
                    </a:cubicBezTo>
                    <a:cubicBezTo>
                      <a:pt x="1742" y="2636"/>
                      <a:pt x="1777" y="2576"/>
                      <a:pt x="1824" y="2495"/>
                    </a:cubicBezTo>
                    <a:cubicBezTo>
                      <a:pt x="1874" y="2542"/>
                      <a:pt x="1920" y="2573"/>
                      <a:pt x="1951" y="2615"/>
                    </a:cubicBezTo>
                    <a:cubicBezTo>
                      <a:pt x="2125" y="2846"/>
                      <a:pt x="2347" y="2944"/>
                      <a:pt x="2566" y="2944"/>
                    </a:cubicBezTo>
                    <a:cubicBezTo>
                      <a:pt x="2861" y="2944"/>
                      <a:pt x="3150" y="2764"/>
                      <a:pt x="3305" y="2489"/>
                    </a:cubicBezTo>
                    <a:cubicBezTo>
                      <a:pt x="3326" y="2452"/>
                      <a:pt x="3351" y="2417"/>
                      <a:pt x="3373" y="2381"/>
                    </a:cubicBezTo>
                    <a:lnTo>
                      <a:pt x="3373" y="2169"/>
                    </a:lnTo>
                    <a:cubicBezTo>
                      <a:pt x="3229" y="1974"/>
                      <a:pt x="3084" y="1779"/>
                      <a:pt x="2907" y="1543"/>
                    </a:cubicBezTo>
                    <a:cubicBezTo>
                      <a:pt x="2965" y="1496"/>
                      <a:pt x="3063" y="1436"/>
                      <a:pt x="3135" y="1354"/>
                    </a:cubicBezTo>
                    <a:cubicBezTo>
                      <a:pt x="3490" y="949"/>
                      <a:pt x="3337" y="322"/>
                      <a:pt x="2844" y="213"/>
                    </a:cubicBezTo>
                    <a:cubicBezTo>
                      <a:pt x="2812" y="206"/>
                      <a:pt x="2779" y="202"/>
                      <a:pt x="2745" y="202"/>
                    </a:cubicBezTo>
                    <a:cubicBezTo>
                      <a:pt x="2618" y="202"/>
                      <a:pt x="2481" y="245"/>
                      <a:pt x="2360" y="286"/>
                    </a:cubicBezTo>
                    <a:cubicBezTo>
                      <a:pt x="2314" y="301"/>
                      <a:pt x="2277" y="311"/>
                      <a:pt x="2243" y="311"/>
                    </a:cubicBezTo>
                    <a:cubicBezTo>
                      <a:pt x="2194" y="311"/>
                      <a:pt x="2151" y="292"/>
                      <a:pt x="2100" y="244"/>
                    </a:cubicBezTo>
                    <a:cubicBezTo>
                      <a:pt x="1998" y="150"/>
                      <a:pt x="1873" y="81"/>
                      <a:pt x="1756"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04FAE46-31C6-444A-BD74-ACB051C5E0AC}"/>
              </a:ext>
            </a:extLst>
          </p:cNvPr>
          <p:cNvSpPr txBox="1"/>
          <p:nvPr/>
        </p:nvSpPr>
        <p:spPr>
          <a:xfrm>
            <a:off x="603849" y="974389"/>
            <a:ext cx="7936302" cy="3194721"/>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MX" sz="2800" b="0" i="0" u="none" strike="noStrike" kern="1200" cap="none" spc="0" normalizeH="0" baseline="0" noProof="0" dirty="0">
                <a:ln>
                  <a:noFill/>
                </a:ln>
                <a:solidFill>
                  <a:prstClr val="black"/>
                </a:solidFill>
                <a:effectLst/>
                <a:uLnTx/>
                <a:uFillTx/>
                <a:latin typeface="Calibri" panose="020F0502020204030204"/>
                <a:ea typeface="+mn-ea"/>
                <a:cs typeface="+mn-cs"/>
              </a:rPr>
              <a:t>Durante el proceso de retroalimentación, la intervención del docente es fundamental. Dependiendo de la manera como interactúe con el estudiante, y la forma como aborde el tratamiento de sus errores y dificultades, hará que este se involucre y reflexione sobre sus propuestas y construya así sus propias estrategias o caminos de solución adecuados ante una tarea.</a:t>
            </a:r>
          </a:p>
        </p:txBody>
      </p:sp>
    </p:spTree>
    <p:extLst>
      <p:ext uri="{BB962C8B-B14F-4D97-AF65-F5344CB8AC3E}">
        <p14:creationId xmlns:p14="http://schemas.microsoft.com/office/powerpoint/2010/main" val="2764356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sp>
        <p:nvSpPr>
          <p:cNvPr id="1207" name="Google Shape;1207;p44"/>
          <p:cNvSpPr txBox="1">
            <a:spLocks noGrp="1"/>
          </p:cNvSpPr>
          <p:nvPr>
            <p:ph type="title"/>
          </p:nvPr>
        </p:nvSpPr>
        <p:spPr>
          <a:xfrm>
            <a:off x="713225" y="2077611"/>
            <a:ext cx="4041000" cy="56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MX" dirty="0"/>
              <a:t>Por que es importante?</a:t>
            </a:r>
            <a:endParaRPr dirty="0"/>
          </a:p>
        </p:txBody>
      </p:sp>
      <p:sp>
        <p:nvSpPr>
          <p:cNvPr id="1209" name="Google Shape;1209;p44"/>
          <p:cNvSpPr/>
          <p:nvPr/>
        </p:nvSpPr>
        <p:spPr>
          <a:xfrm>
            <a:off x="1363843" y="1014324"/>
            <a:ext cx="1231389" cy="1007877"/>
          </a:xfrm>
          <a:custGeom>
            <a:avLst/>
            <a:gdLst/>
            <a:ahLst/>
            <a:cxnLst/>
            <a:rect l="l" t="t" r="r" b="b"/>
            <a:pathLst>
              <a:path w="25795" h="21114" extrusionOk="0">
                <a:moveTo>
                  <a:pt x="11355" y="0"/>
                </a:moveTo>
                <a:cubicBezTo>
                  <a:pt x="10021" y="0"/>
                  <a:pt x="8644" y="263"/>
                  <a:pt x="7261" y="832"/>
                </a:cubicBezTo>
                <a:cubicBezTo>
                  <a:pt x="2263" y="2882"/>
                  <a:pt x="1" y="7431"/>
                  <a:pt x="88" y="12654"/>
                </a:cubicBezTo>
                <a:cubicBezTo>
                  <a:pt x="126" y="15004"/>
                  <a:pt x="226" y="17815"/>
                  <a:pt x="2188" y="19415"/>
                </a:cubicBezTo>
                <a:cubicBezTo>
                  <a:pt x="3764" y="20716"/>
                  <a:pt x="5986" y="21113"/>
                  <a:pt x="8041" y="21113"/>
                </a:cubicBezTo>
                <a:cubicBezTo>
                  <a:pt x="8413" y="21113"/>
                  <a:pt x="8780" y="21100"/>
                  <a:pt x="9136" y="21077"/>
                </a:cubicBezTo>
                <a:cubicBezTo>
                  <a:pt x="16009" y="20652"/>
                  <a:pt x="25794" y="16166"/>
                  <a:pt x="22170" y="7806"/>
                </a:cubicBezTo>
                <a:cubicBezTo>
                  <a:pt x="20204" y="3251"/>
                  <a:pt x="16048" y="0"/>
                  <a:pt x="113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4"/>
          <p:cNvSpPr/>
          <p:nvPr/>
        </p:nvSpPr>
        <p:spPr>
          <a:xfrm rot="330776">
            <a:off x="5425415" y="954842"/>
            <a:ext cx="2095583" cy="3350872"/>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lt2"/>
          </a:solidFill>
          <a:ln>
            <a:noFill/>
          </a:ln>
          <a:effectLst>
            <a:outerShdw blurRad="85725" dist="76200" dir="786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4"/>
          <p:cNvSpPr/>
          <p:nvPr/>
        </p:nvSpPr>
        <p:spPr>
          <a:xfrm rot="-380931">
            <a:off x="5471853" y="1012772"/>
            <a:ext cx="2095564" cy="3350968"/>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lt1"/>
          </a:solidFill>
          <a:ln>
            <a:noFill/>
          </a:ln>
          <a:effectLst>
            <a:outerShdw blurRad="85725" dist="76200" dir="786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3" name="Google Shape;1213;p44"/>
          <p:cNvGrpSpPr/>
          <p:nvPr/>
        </p:nvGrpSpPr>
        <p:grpSpPr>
          <a:xfrm>
            <a:off x="5926422" y="2144551"/>
            <a:ext cx="1093553" cy="1192659"/>
            <a:chOff x="7436022" y="2288476"/>
            <a:chExt cx="1093553" cy="1192659"/>
          </a:xfrm>
        </p:grpSpPr>
        <p:sp>
          <p:nvSpPr>
            <p:cNvPr id="1214" name="Google Shape;1214;p44"/>
            <p:cNvSpPr/>
            <p:nvPr/>
          </p:nvSpPr>
          <p:spPr>
            <a:xfrm rot="1875667">
              <a:off x="7581310" y="2439867"/>
              <a:ext cx="802977" cy="784599"/>
            </a:xfrm>
            <a:custGeom>
              <a:avLst/>
              <a:gdLst/>
              <a:ahLst/>
              <a:cxnLst/>
              <a:rect l="l" t="t" r="r" b="b"/>
              <a:pathLst>
                <a:path w="4544" h="4440" extrusionOk="0">
                  <a:moveTo>
                    <a:pt x="1457" y="0"/>
                  </a:moveTo>
                  <a:cubicBezTo>
                    <a:pt x="1453" y="0"/>
                    <a:pt x="1449" y="0"/>
                    <a:pt x="1446" y="0"/>
                  </a:cubicBezTo>
                  <a:cubicBezTo>
                    <a:pt x="1305" y="3"/>
                    <a:pt x="1246" y="98"/>
                    <a:pt x="1302" y="227"/>
                  </a:cubicBezTo>
                  <a:cubicBezTo>
                    <a:pt x="1329" y="292"/>
                    <a:pt x="1376" y="342"/>
                    <a:pt x="1427" y="389"/>
                  </a:cubicBezTo>
                  <a:cubicBezTo>
                    <a:pt x="1537" y="488"/>
                    <a:pt x="1666" y="561"/>
                    <a:pt x="1796" y="631"/>
                  </a:cubicBezTo>
                  <a:cubicBezTo>
                    <a:pt x="1956" y="719"/>
                    <a:pt x="2119" y="803"/>
                    <a:pt x="2279" y="893"/>
                  </a:cubicBezTo>
                  <a:cubicBezTo>
                    <a:pt x="2361" y="938"/>
                    <a:pt x="2438" y="991"/>
                    <a:pt x="2499" y="1066"/>
                  </a:cubicBezTo>
                  <a:cubicBezTo>
                    <a:pt x="2485" y="1079"/>
                    <a:pt x="2472" y="1080"/>
                    <a:pt x="2458" y="1080"/>
                  </a:cubicBezTo>
                  <a:cubicBezTo>
                    <a:pt x="2454" y="1080"/>
                    <a:pt x="2450" y="1080"/>
                    <a:pt x="2445" y="1080"/>
                  </a:cubicBezTo>
                  <a:cubicBezTo>
                    <a:pt x="2440" y="1080"/>
                    <a:pt x="2435" y="1080"/>
                    <a:pt x="2429" y="1080"/>
                  </a:cubicBezTo>
                  <a:cubicBezTo>
                    <a:pt x="2346" y="1080"/>
                    <a:pt x="2263" y="1074"/>
                    <a:pt x="2181" y="1054"/>
                  </a:cubicBezTo>
                  <a:cubicBezTo>
                    <a:pt x="2054" y="1023"/>
                    <a:pt x="1933" y="976"/>
                    <a:pt x="1813" y="927"/>
                  </a:cubicBezTo>
                  <a:cubicBezTo>
                    <a:pt x="1595" y="835"/>
                    <a:pt x="1376" y="745"/>
                    <a:pt x="1145" y="689"/>
                  </a:cubicBezTo>
                  <a:cubicBezTo>
                    <a:pt x="1047" y="665"/>
                    <a:pt x="948" y="649"/>
                    <a:pt x="848" y="649"/>
                  </a:cubicBezTo>
                  <a:cubicBezTo>
                    <a:pt x="781" y="649"/>
                    <a:pt x="714" y="656"/>
                    <a:pt x="648" y="672"/>
                  </a:cubicBezTo>
                  <a:cubicBezTo>
                    <a:pt x="598" y="685"/>
                    <a:pt x="551" y="703"/>
                    <a:pt x="509" y="734"/>
                  </a:cubicBezTo>
                  <a:cubicBezTo>
                    <a:pt x="402" y="810"/>
                    <a:pt x="378" y="918"/>
                    <a:pt x="444" y="1032"/>
                  </a:cubicBezTo>
                  <a:cubicBezTo>
                    <a:pt x="479" y="1092"/>
                    <a:pt x="529" y="1140"/>
                    <a:pt x="585" y="1180"/>
                  </a:cubicBezTo>
                  <a:cubicBezTo>
                    <a:pt x="706" y="1267"/>
                    <a:pt x="839" y="1330"/>
                    <a:pt x="979" y="1378"/>
                  </a:cubicBezTo>
                  <a:cubicBezTo>
                    <a:pt x="1185" y="1447"/>
                    <a:pt x="1392" y="1505"/>
                    <a:pt x="1602" y="1560"/>
                  </a:cubicBezTo>
                  <a:cubicBezTo>
                    <a:pt x="1685" y="1581"/>
                    <a:pt x="1770" y="1602"/>
                    <a:pt x="1846" y="1644"/>
                  </a:cubicBezTo>
                  <a:cubicBezTo>
                    <a:pt x="1904" y="1677"/>
                    <a:pt x="1907" y="1710"/>
                    <a:pt x="1853" y="1746"/>
                  </a:cubicBezTo>
                  <a:cubicBezTo>
                    <a:pt x="1793" y="1786"/>
                    <a:pt x="1726" y="1810"/>
                    <a:pt x="1655" y="1822"/>
                  </a:cubicBezTo>
                  <a:cubicBezTo>
                    <a:pt x="1543" y="1842"/>
                    <a:pt x="1429" y="1854"/>
                    <a:pt x="1315" y="1856"/>
                  </a:cubicBezTo>
                  <a:cubicBezTo>
                    <a:pt x="1152" y="1858"/>
                    <a:pt x="989" y="1855"/>
                    <a:pt x="827" y="1864"/>
                  </a:cubicBezTo>
                  <a:cubicBezTo>
                    <a:pt x="704" y="1872"/>
                    <a:pt x="585" y="1893"/>
                    <a:pt x="470" y="1937"/>
                  </a:cubicBezTo>
                  <a:cubicBezTo>
                    <a:pt x="404" y="1962"/>
                    <a:pt x="338" y="1990"/>
                    <a:pt x="270" y="2008"/>
                  </a:cubicBezTo>
                  <a:cubicBezTo>
                    <a:pt x="185" y="2031"/>
                    <a:pt x="121" y="2083"/>
                    <a:pt x="63" y="2144"/>
                  </a:cubicBezTo>
                  <a:cubicBezTo>
                    <a:pt x="1" y="2209"/>
                    <a:pt x="4" y="2282"/>
                    <a:pt x="70" y="2344"/>
                  </a:cubicBezTo>
                  <a:cubicBezTo>
                    <a:pt x="89" y="2360"/>
                    <a:pt x="111" y="2374"/>
                    <a:pt x="132" y="2387"/>
                  </a:cubicBezTo>
                  <a:cubicBezTo>
                    <a:pt x="214" y="2438"/>
                    <a:pt x="306" y="2459"/>
                    <a:pt x="398" y="2479"/>
                  </a:cubicBezTo>
                  <a:cubicBezTo>
                    <a:pt x="570" y="2516"/>
                    <a:pt x="744" y="2531"/>
                    <a:pt x="919" y="2531"/>
                  </a:cubicBezTo>
                  <a:cubicBezTo>
                    <a:pt x="960" y="2531"/>
                    <a:pt x="1001" y="2530"/>
                    <a:pt x="1042" y="2529"/>
                  </a:cubicBezTo>
                  <a:cubicBezTo>
                    <a:pt x="1141" y="2525"/>
                    <a:pt x="1240" y="2524"/>
                    <a:pt x="1350" y="2522"/>
                  </a:cubicBezTo>
                  <a:lnTo>
                    <a:pt x="1350" y="2522"/>
                  </a:lnTo>
                  <a:cubicBezTo>
                    <a:pt x="1336" y="2578"/>
                    <a:pt x="1302" y="2606"/>
                    <a:pt x="1276" y="2639"/>
                  </a:cubicBezTo>
                  <a:cubicBezTo>
                    <a:pt x="1143" y="2804"/>
                    <a:pt x="998" y="2959"/>
                    <a:pt x="855" y="3116"/>
                  </a:cubicBezTo>
                  <a:cubicBezTo>
                    <a:pt x="688" y="3303"/>
                    <a:pt x="560" y="3512"/>
                    <a:pt x="473" y="3747"/>
                  </a:cubicBezTo>
                  <a:cubicBezTo>
                    <a:pt x="449" y="3811"/>
                    <a:pt x="431" y="3877"/>
                    <a:pt x="426" y="3945"/>
                  </a:cubicBezTo>
                  <a:cubicBezTo>
                    <a:pt x="417" y="4066"/>
                    <a:pt x="482" y="4135"/>
                    <a:pt x="599" y="4135"/>
                  </a:cubicBezTo>
                  <a:cubicBezTo>
                    <a:pt x="604" y="4135"/>
                    <a:pt x="609" y="4135"/>
                    <a:pt x="614" y="4134"/>
                  </a:cubicBezTo>
                  <a:cubicBezTo>
                    <a:pt x="683" y="4131"/>
                    <a:pt x="742" y="4106"/>
                    <a:pt x="801" y="4074"/>
                  </a:cubicBezTo>
                  <a:cubicBezTo>
                    <a:pt x="1247" y="3838"/>
                    <a:pt x="1595" y="3494"/>
                    <a:pt x="1895" y="3098"/>
                  </a:cubicBezTo>
                  <a:cubicBezTo>
                    <a:pt x="1945" y="3032"/>
                    <a:pt x="1990" y="2961"/>
                    <a:pt x="2045" y="2899"/>
                  </a:cubicBezTo>
                  <a:cubicBezTo>
                    <a:pt x="2071" y="2871"/>
                    <a:pt x="2098" y="2844"/>
                    <a:pt x="2126" y="2819"/>
                  </a:cubicBezTo>
                  <a:cubicBezTo>
                    <a:pt x="2137" y="2809"/>
                    <a:pt x="2150" y="2797"/>
                    <a:pt x="2165" y="2797"/>
                  </a:cubicBezTo>
                  <a:cubicBezTo>
                    <a:pt x="2170" y="2797"/>
                    <a:pt x="2175" y="2798"/>
                    <a:pt x="2180" y="2800"/>
                  </a:cubicBezTo>
                  <a:cubicBezTo>
                    <a:pt x="2197" y="2809"/>
                    <a:pt x="2196" y="2830"/>
                    <a:pt x="2197" y="2847"/>
                  </a:cubicBezTo>
                  <a:cubicBezTo>
                    <a:pt x="2203" y="2903"/>
                    <a:pt x="2197" y="2958"/>
                    <a:pt x="2190" y="3013"/>
                  </a:cubicBezTo>
                  <a:cubicBezTo>
                    <a:pt x="2169" y="3166"/>
                    <a:pt x="2145" y="3318"/>
                    <a:pt x="2125" y="3471"/>
                  </a:cubicBezTo>
                  <a:cubicBezTo>
                    <a:pt x="2095" y="3687"/>
                    <a:pt x="2094" y="3904"/>
                    <a:pt x="2127" y="4120"/>
                  </a:cubicBezTo>
                  <a:cubicBezTo>
                    <a:pt x="2140" y="4210"/>
                    <a:pt x="2175" y="4292"/>
                    <a:pt x="2231" y="4362"/>
                  </a:cubicBezTo>
                  <a:cubicBezTo>
                    <a:pt x="2271" y="4414"/>
                    <a:pt x="2321" y="4439"/>
                    <a:pt x="2372" y="4439"/>
                  </a:cubicBezTo>
                  <a:cubicBezTo>
                    <a:pt x="2416" y="4439"/>
                    <a:pt x="2461" y="4420"/>
                    <a:pt x="2502" y="4382"/>
                  </a:cubicBezTo>
                  <a:cubicBezTo>
                    <a:pt x="2543" y="4342"/>
                    <a:pt x="2571" y="4295"/>
                    <a:pt x="2595" y="4244"/>
                  </a:cubicBezTo>
                  <a:cubicBezTo>
                    <a:pt x="2657" y="4108"/>
                    <a:pt x="2699" y="3965"/>
                    <a:pt x="2738" y="3822"/>
                  </a:cubicBezTo>
                  <a:cubicBezTo>
                    <a:pt x="2815" y="3536"/>
                    <a:pt x="2869" y="3246"/>
                    <a:pt x="2902" y="2952"/>
                  </a:cubicBezTo>
                  <a:cubicBezTo>
                    <a:pt x="2916" y="2832"/>
                    <a:pt x="2939" y="2712"/>
                    <a:pt x="2992" y="2601"/>
                  </a:cubicBezTo>
                  <a:cubicBezTo>
                    <a:pt x="3007" y="2570"/>
                    <a:pt x="3022" y="2529"/>
                    <a:pt x="3060" y="2528"/>
                  </a:cubicBezTo>
                  <a:cubicBezTo>
                    <a:pt x="3060" y="2528"/>
                    <a:pt x="3061" y="2528"/>
                    <a:pt x="3061" y="2528"/>
                  </a:cubicBezTo>
                  <a:cubicBezTo>
                    <a:pt x="3101" y="2528"/>
                    <a:pt x="3113" y="2572"/>
                    <a:pt x="3129" y="2601"/>
                  </a:cubicBezTo>
                  <a:cubicBezTo>
                    <a:pt x="3165" y="2673"/>
                    <a:pt x="3176" y="2751"/>
                    <a:pt x="3188" y="2828"/>
                  </a:cubicBezTo>
                  <a:cubicBezTo>
                    <a:pt x="3219" y="3008"/>
                    <a:pt x="3249" y="3187"/>
                    <a:pt x="3281" y="3367"/>
                  </a:cubicBezTo>
                  <a:cubicBezTo>
                    <a:pt x="3295" y="3445"/>
                    <a:pt x="3318" y="3520"/>
                    <a:pt x="3365" y="3585"/>
                  </a:cubicBezTo>
                  <a:cubicBezTo>
                    <a:pt x="3413" y="3652"/>
                    <a:pt x="3477" y="3690"/>
                    <a:pt x="3556" y="3690"/>
                  </a:cubicBezTo>
                  <a:cubicBezTo>
                    <a:pt x="3567" y="3690"/>
                    <a:pt x="3578" y="3689"/>
                    <a:pt x="3589" y="3687"/>
                  </a:cubicBezTo>
                  <a:cubicBezTo>
                    <a:pt x="3683" y="3676"/>
                    <a:pt x="3733" y="3611"/>
                    <a:pt x="3761" y="3527"/>
                  </a:cubicBezTo>
                  <a:cubicBezTo>
                    <a:pt x="3785" y="3453"/>
                    <a:pt x="3789" y="3378"/>
                    <a:pt x="3791" y="3302"/>
                  </a:cubicBezTo>
                  <a:cubicBezTo>
                    <a:pt x="3795" y="3084"/>
                    <a:pt x="3765" y="2868"/>
                    <a:pt x="3732" y="2653"/>
                  </a:cubicBezTo>
                  <a:cubicBezTo>
                    <a:pt x="3717" y="2545"/>
                    <a:pt x="3693" y="2439"/>
                    <a:pt x="3684" y="2331"/>
                  </a:cubicBezTo>
                  <a:cubicBezTo>
                    <a:pt x="3681" y="2277"/>
                    <a:pt x="3678" y="2225"/>
                    <a:pt x="3687" y="2172"/>
                  </a:cubicBezTo>
                  <a:cubicBezTo>
                    <a:pt x="3690" y="2152"/>
                    <a:pt x="3689" y="2128"/>
                    <a:pt x="3711" y="2119"/>
                  </a:cubicBezTo>
                  <a:cubicBezTo>
                    <a:pt x="3715" y="2118"/>
                    <a:pt x="3719" y="2117"/>
                    <a:pt x="3723" y="2117"/>
                  </a:cubicBezTo>
                  <a:cubicBezTo>
                    <a:pt x="3743" y="2117"/>
                    <a:pt x="3754" y="2138"/>
                    <a:pt x="3766" y="2152"/>
                  </a:cubicBezTo>
                  <a:cubicBezTo>
                    <a:pt x="3840" y="2236"/>
                    <a:pt x="3897" y="2331"/>
                    <a:pt x="3939" y="2436"/>
                  </a:cubicBezTo>
                  <a:cubicBezTo>
                    <a:pt x="3968" y="2506"/>
                    <a:pt x="3997" y="2577"/>
                    <a:pt x="4031" y="2645"/>
                  </a:cubicBezTo>
                  <a:cubicBezTo>
                    <a:pt x="4069" y="2720"/>
                    <a:pt x="4126" y="2775"/>
                    <a:pt x="4199" y="2817"/>
                  </a:cubicBezTo>
                  <a:cubicBezTo>
                    <a:pt x="4213" y="2826"/>
                    <a:pt x="4227" y="2833"/>
                    <a:pt x="4243" y="2833"/>
                  </a:cubicBezTo>
                  <a:cubicBezTo>
                    <a:pt x="4245" y="2833"/>
                    <a:pt x="4247" y="2833"/>
                    <a:pt x="4248" y="2833"/>
                  </a:cubicBezTo>
                  <a:cubicBezTo>
                    <a:pt x="4344" y="2824"/>
                    <a:pt x="4426" y="2790"/>
                    <a:pt x="4478" y="2704"/>
                  </a:cubicBezTo>
                  <a:cubicBezTo>
                    <a:pt x="4516" y="2641"/>
                    <a:pt x="4543" y="2572"/>
                    <a:pt x="4543" y="2497"/>
                  </a:cubicBezTo>
                  <a:cubicBezTo>
                    <a:pt x="4543" y="2343"/>
                    <a:pt x="4531" y="2190"/>
                    <a:pt x="4465" y="2045"/>
                  </a:cubicBezTo>
                  <a:cubicBezTo>
                    <a:pt x="4387" y="1874"/>
                    <a:pt x="4300" y="1708"/>
                    <a:pt x="4185" y="1558"/>
                  </a:cubicBezTo>
                  <a:cubicBezTo>
                    <a:pt x="4147" y="1510"/>
                    <a:pt x="4116" y="1457"/>
                    <a:pt x="4081" y="1408"/>
                  </a:cubicBezTo>
                  <a:cubicBezTo>
                    <a:pt x="3963" y="1233"/>
                    <a:pt x="3836" y="1065"/>
                    <a:pt x="3739" y="877"/>
                  </a:cubicBezTo>
                  <a:cubicBezTo>
                    <a:pt x="3731" y="858"/>
                    <a:pt x="3717" y="843"/>
                    <a:pt x="3706" y="826"/>
                  </a:cubicBezTo>
                  <a:cubicBezTo>
                    <a:pt x="3627" y="702"/>
                    <a:pt x="3517" y="631"/>
                    <a:pt x="3369" y="615"/>
                  </a:cubicBezTo>
                  <a:cubicBezTo>
                    <a:pt x="3012" y="574"/>
                    <a:pt x="2677" y="459"/>
                    <a:pt x="2352" y="306"/>
                  </a:cubicBezTo>
                  <a:cubicBezTo>
                    <a:pt x="2165" y="218"/>
                    <a:pt x="1977" y="132"/>
                    <a:pt x="1780" y="72"/>
                  </a:cubicBezTo>
                  <a:cubicBezTo>
                    <a:pt x="1674" y="39"/>
                    <a:pt x="1569" y="0"/>
                    <a:pt x="1457"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4"/>
            <p:cNvSpPr/>
            <p:nvPr/>
          </p:nvSpPr>
          <p:spPr>
            <a:xfrm rot="-9899983">
              <a:off x="7851281" y="3162943"/>
              <a:ext cx="470583" cy="261753"/>
            </a:xfrm>
            <a:custGeom>
              <a:avLst/>
              <a:gdLst/>
              <a:ahLst/>
              <a:cxnLst/>
              <a:rect l="l" t="t" r="r" b="b"/>
              <a:pathLst>
                <a:path w="2134" h="1187" extrusionOk="0">
                  <a:moveTo>
                    <a:pt x="1169" y="0"/>
                  </a:moveTo>
                  <a:cubicBezTo>
                    <a:pt x="985" y="0"/>
                    <a:pt x="775" y="29"/>
                    <a:pt x="542" y="103"/>
                  </a:cubicBezTo>
                  <a:cubicBezTo>
                    <a:pt x="324" y="172"/>
                    <a:pt x="52" y="421"/>
                    <a:pt x="25" y="649"/>
                  </a:cubicBezTo>
                  <a:cubicBezTo>
                    <a:pt x="0" y="878"/>
                    <a:pt x="144" y="1127"/>
                    <a:pt x="368" y="1177"/>
                  </a:cubicBezTo>
                  <a:cubicBezTo>
                    <a:pt x="398" y="1183"/>
                    <a:pt x="428" y="1186"/>
                    <a:pt x="458" y="1186"/>
                  </a:cubicBezTo>
                  <a:cubicBezTo>
                    <a:pt x="595" y="1186"/>
                    <a:pt x="730" y="1123"/>
                    <a:pt x="841" y="1039"/>
                  </a:cubicBezTo>
                  <a:cubicBezTo>
                    <a:pt x="975" y="937"/>
                    <a:pt x="1095" y="717"/>
                    <a:pt x="1223" y="607"/>
                  </a:cubicBezTo>
                  <a:cubicBezTo>
                    <a:pt x="1515" y="356"/>
                    <a:pt x="1783" y="305"/>
                    <a:pt x="1952" y="305"/>
                  </a:cubicBezTo>
                  <a:cubicBezTo>
                    <a:pt x="2065" y="305"/>
                    <a:pt x="2134" y="328"/>
                    <a:pt x="2134" y="328"/>
                  </a:cubicBezTo>
                  <a:cubicBezTo>
                    <a:pt x="2134" y="328"/>
                    <a:pt x="1795" y="0"/>
                    <a:pt x="1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6" name="Google Shape;1216;p44"/>
          <p:cNvSpPr/>
          <p:nvPr/>
        </p:nvSpPr>
        <p:spPr>
          <a:xfrm rot="1053896">
            <a:off x="5892857" y="1931962"/>
            <a:ext cx="432920" cy="393251"/>
          </a:xfrm>
          <a:custGeom>
            <a:avLst/>
            <a:gdLst/>
            <a:ahLst/>
            <a:cxnLst/>
            <a:rect l="l" t="t" r="r" b="b"/>
            <a:pathLst>
              <a:path w="2390" h="2171" extrusionOk="0">
                <a:moveTo>
                  <a:pt x="1288" y="722"/>
                </a:moveTo>
                <a:cubicBezTo>
                  <a:pt x="1438" y="723"/>
                  <a:pt x="1548" y="821"/>
                  <a:pt x="1549" y="957"/>
                </a:cubicBezTo>
                <a:cubicBezTo>
                  <a:pt x="1550" y="1109"/>
                  <a:pt x="1388" y="1255"/>
                  <a:pt x="1221" y="1255"/>
                </a:cubicBezTo>
                <a:cubicBezTo>
                  <a:pt x="1219" y="1255"/>
                  <a:pt x="1216" y="1255"/>
                  <a:pt x="1214" y="1254"/>
                </a:cubicBezTo>
                <a:cubicBezTo>
                  <a:pt x="1067" y="1251"/>
                  <a:pt x="962" y="1147"/>
                  <a:pt x="964" y="1009"/>
                </a:cubicBezTo>
                <a:cubicBezTo>
                  <a:pt x="968" y="852"/>
                  <a:pt x="1114" y="722"/>
                  <a:pt x="1288" y="722"/>
                </a:cubicBezTo>
                <a:close/>
                <a:moveTo>
                  <a:pt x="1116" y="1"/>
                </a:moveTo>
                <a:cubicBezTo>
                  <a:pt x="966" y="69"/>
                  <a:pt x="817" y="134"/>
                  <a:pt x="736" y="297"/>
                </a:cubicBezTo>
                <a:cubicBezTo>
                  <a:pt x="725" y="318"/>
                  <a:pt x="671" y="326"/>
                  <a:pt x="627" y="326"/>
                </a:cubicBezTo>
                <a:cubicBezTo>
                  <a:pt x="618" y="326"/>
                  <a:pt x="610" y="326"/>
                  <a:pt x="602" y="325"/>
                </a:cubicBezTo>
                <a:cubicBezTo>
                  <a:pt x="586" y="324"/>
                  <a:pt x="570" y="323"/>
                  <a:pt x="555" y="323"/>
                </a:cubicBezTo>
                <a:cubicBezTo>
                  <a:pt x="238" y="323"/>
                  <a:pt x="1" y="628"/>
                  <a:pt x="102" y="929"/>
                </a:cubicBezTo>
                <a:cubicBezTo>
                  <a:pt x="145" y="1058"/>
                  <a:pt x="233" y="1142"/>
                  <a:pt x="361" y="1182"/>
                </a:cubicBezTo>
                <a:cubicBezTo>
                  <a:pt x="405" y="1197"/>
                  <a:pt x="451" y="1207"/>
                  <a:pt x="512" y="1224"/>
                </a:cubicBezTo>
                <a:cubicBezTo>
                  <a:pt x="471" y="1287"/>
                  <a:pt x="429" y="1331"/>
                  <a:pt x="410" y="1383"/>
                </a:cubicBezTo>
                <a:cubicBezTo>
                  <a:pt x="360" y="1522"/>
                  <a:pt x="288" y="1662"/>
                  <a:pt x="282" y="1805"/>
                </a:cubicBezTo>
                <a:cubicBezTo>
                  <a:pt x="274" y="2019"/>
                  <a:pt x="449" y="2170"/>
                  <a:pt x="652" y="2170"/>
                </a:cubicBezTo>
                <a:cubicBezTo>
                  <a:pt x="689" y="2170"/>
                  <a:pt x="727" y="2165"/>
                  <a:pt x="764" y="2155"/>
                </a:cubicBezTo>
                <a:cubicBezTo>
                  <a:pt x="941" y="2107"/>
                  <a:pt x="1076" y="2004"/>
                  <a:pt x="1169" y="1846"/>
                </a:cubicBezTo>
                <a:cubicBezTo>
                  <a:pt x="1193" y="1805"/>
                  <a:pt x="1217" y="1763"/>
                  <a:pt x="1249" y="1708"/>
                </a:cubicBezTo>
                <a:cubicBezTo>
                  <a:pt x="1284" y="1740"/>
                  <a:pt x="1314" y="1761"/>
                  <a:pt x="1336" y="1789"/>
                </a:cubicBezTo>
                <a:cubicBezTo>
                  <a:pt x="1455" y="1947"/>
                  <a:pt x="1607" y="2015"/>
                  <a:pt x="1757" y="2015"/>
                </a:cubicBezTo>
                <a:cubicBezTo>
                  <a:pt x="1959" y="2015"/>
                  <a:pt x="2157" y="1892"/>
                  <a:pt x="2264" y="1703"/>
                </a:cubicBezTo>
                <a:cubicBezTo>
                  <a:pt x="2277" y="1678"/>
                  <a:pt x="2294" y="1654"/>
                  <a:pt x="2310" y="1630"/>
                </a:cubicBezTo>
                <a:lnTo>
                  <a:pt x="2310" y="1484"/>
                </a:lnTo>
                <a:cubicBezTo>
                  <a:pt x="2210" y="1351"/>
                  <a:pt x="2111" y="1218"/>
                  <a:pt x="1991" y="1056"/>
                </a:cubicBezTo>
                <a:cubicBezTo>
                  <a:pt x="2030" y="1024"/>
                  <a:pt x="2097" y="983"/>
                  <a:pt x="2147" y="926"/>
                </a:cubicBezTo>
                <a:cubicBezTo>
                  <a:pt x="2389" y="649"/>
                  <a:pt x="2284" y="220"/>
                  <a:pt x="1947" y="146"/>
                </a:cubicBezTo>
                <a:cubicBezTo>
                  <a:pt x="1926" y="141"/>
                  <a:pt x="1903" y="139"/>
                  <a:pt x="1880" y="139"/>
                </a:cubicBezTo>
                <a:cubicBezTo>
                  <a:pt x="1794" y="139"/>
                  <a:pt x="1699" y="168"/>
                  <a:pt x="1616" y="195"/>
                </a:cubicBezTo>
                <a:cubicBezTo>
                  <a:pt x="1585" y="206"/>
                  <a:pt x="1559" y="213"/>
                  <a:pt x="1535" y="213"/>
                </a:cubicBezTo>
                <a:cubicBezTo>
                  <a:pt x="1502" y="213"/>
                  <a:pt x="1473" y="200"/>
                  <a:pt x="1438" y="167"/>
                </a:cubicBezTo>
                <a:cubicBezTo>
                  <a:pt x="1369" y="103"/>
                  <a:pt x="1282" y="56"/>
                  <a:pt x="1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F2D5B69F-3BFA-4DD5-8D22-8ECC43F9C2FE}"/>
              </a:ext>
            </a:extLst>
          </p:cNvPr>
          <p:cNvSpPr>
            <a:spLocks noGrp="1"/>
          </p:cNvSpPr>
          <p:nvPr>
            <p:ph type="subTitle" idx="1"/>
          </p:nvPr>
        </p:nvSpPr>
        <p:spPr>
          <a:xfrm>
            <a:off x="350916" y="897146"/>
            <a:ext cx="7447364" cy="2932981"/>
          </a:xfrm>
        </p:spPr>
        <p:txBody>
          <a:bodyPr/>
          <a:lstStyle/>
          <a:p>
            <a:pPr>
              <a:buFont typeface="Arial" panose="020B0604020202020204" pitchFamily="34" charset="0"/>
              <a:buChar char="•"/>
            </a:pPr>
            <a:r>
              <a:rPr lang="es-MX" dirty="0"/>
              <a:t>Es muy importante para conseguir aprendizajes significativos y de calidad. Las evaluaciones no retroalimentan si se comunica con solo una calificación. La retroalimentación expresa opiniones, juicios fundados sobre el proceso de aprendizaje, con los aciertos y errores, fortalezas y debilidades de los estudiantes.</a:t>
            </a:r>
          </a:p>
          <a:p>
            <a:pPr>
              <a:buFont typeface="Arial" panose="020B0604020202020204" pitchFamily="34" charset="0"/>
              <a:buChar char="•"/>
            </a:pPr>
            <a:endParaRPr lang="es-MX" dirty="0"/>
          </a:p>
          <a:p>
            <a:pPr>
              <a:buFont typeface="Arial" panose="020B0604020202020204" pitchFamily="34" charset="0"/>
              <a:buChar char="•"/>
            </a:pPr>
            <a:r>
              <a:rPr lang="es-MX" dirty="0"/>
              <a:t>Muchas veces la evaluación está solamente concebida con la intención de cuantificar y medir los conocimientos que han sido adquiridos por los estudiantes para poder acreditar sus progresos al final de una etapa de estudios.</a:t>
            </a:r>
          </a:p>
          <a:p>
            <a:endParaRPr lang="es-MX" dirty="0"/>
          </a:p>
        </p:txBody>
      </p:sp>
    </p:spTree>
    <p:extLst>
      <p:ext uri="{BB962C8B-B14F-4D97-AF65-F5344CB8AC3E}">
        <p14:creationId xmlns:p14="http://schemas.microsoft.com/office/powerpoint/2010/main" val="3980071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F2D5B69F-3BFA-4DD5-8D22-8ECC43F9C2FE}"/>
              </a:ext>
            </a:extLst>
          </p:cNvPr>
          <p:cNvSpPr>
            <a:spLocks noGrp="1"/>
          </p:cNvSpPr>
          <p:nvPr>
            <p:ph type="subTitle" idx="1"/>
          </p:nvPr>
        </p:nvSpPr>
        <p:spPr>
          <a:xfrm>
            <a:off x="437180" y="465826"/>
            <a:ext cx="7447364" cy="2932981"/>
          </a:xfrm>
        </p:spPr>
        <p:txBody>
          <a:bodyPr/>
          <a:lstStyle/>
          <a:p>
            <a:pPr>
              <a:buFont typeface="Arial" panose="020B0604020202020204" pitchFamily="34" charset="0"/>
              <a:buChar char="•"/>
            </a:pPr>
            <a:r>
              <a:rPr lang="es-MX" dirty="0"/>
              <a:t>Sin embargo, la evaluación no termina al momento de colocarle una nota al estudiante, ya que al recibir una prueba con una calificación numérica, con rayas o </a:t>
            </a:r>
            <a:r>
              <a:rPr lang="es-MX" dirty="0" err="1"/>
              <a:t>checks</a:t>
            </a:r>
            <a:r>
              <a:rPr lang="es-MX" dirty="0"/>
              <a:t>, o con denominaciones como sobresaliente, suficiente o insuficiente, no estamos transmitiendo en forma clara cuáles son los logros de su aprendizaje. En consecuencia es probable que les cueste mucho superar sus dificultades, obstáculos o errores.</a:t>
            </a:r>
          </a:p>
          <a:p>
            <a:pPr>
              <a:buFont typeface="Arial" panose="020B0604020202020204" pitchFamily="34" charset="0"/>
              <a:buChar char="•"/>
            </a:pPr>
            <a:endParaRPr lang="es-MX" dirty="0"/>
          </a:p>
          <a:p>
            <a:pPr>
              <a:buFont typeface="Arial" panose="020B0604020202020204" pitchFamily="34" charset="0"/>
              <a:buChar char="•"/>
            </a:pPr>
            <a:r>
              <a:rPr lang="es-MX" dirty="0"/>
              <a:t>Lo valioso en una evaluación es que el estudiante sepa qué es lo que está logrando y qué no ha logrado todavía. A partir de esta afirmación, el docente debe conducir al estudiante hasta conseguir que él mismo supere las dificultades que tenía y construya de manera autónoma su propio aprendizaje.</a:t>
            </a:r>
          </a:p>
          <a:p>
            <a:endParaRPr lang="es-MX" dirty="0"/>
          </a:p>
        </p:txBody>
      </p:sp>
    </p:spTree>
    <p:extLst>
      <p:ext uri="{BB962C8B-B14F-4D97-AF65-F5344CB8AC3E}">
        <p14:creationId xmlns:p14="http://schemas.microsoft.com/office/powerpoint/2010/main" val="685256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6"/>
        <p:cNvGrpSpPr/>
        <p:nvPr/>
      </p:nvGrpSpPr>
      <p:grpSpPr>
        <a:xfrm>
          <a:off x="0" y="0"/>
          <a:ext cx="0" cy="0"/>
          <a:chOff x="0" y="0"/>
          <a:chExt cx="0" cy="0"/>
        </a:xfrm>
      </p:grpSpPr>
      <p:sp>
        <p:nvSpPr>
          <p:cNvPr id="1417" name="Google Shape;1417;p48"/>
          <p:cNvSpPr txBox="1">
            <a:spLocks noGrp="1"/>
          </p:cNvSpPr>
          <p:nvPr>
            <p:ph type="title"/>
          </p:nvPr>
        </p:nvSpPr>
        <p:spPr>
          <a:xfrm>
            <a:off x="4740164" y="2303267"/>
            <a:ext cx="3579900" cy="5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Metodologia</a:t>
            </a:r>
            <a:endParaRPr dirty="0"/>
          </a:p>
        </p:txBody>
      </p:sp>
      <p:sp>
        <p:nvSpPr>
          <p:cNvPr id="1418" name="Google Shape;1418;p48"/>
          <p:cNvSpPr/>
          <p:nvPr/>
        </p:nvSpPr>
        <p:spPr>
          <a:xfrm>
            <a:off x="5550868" y="997749"/>
            <a:ext cx="1231389" cy="1007877"/>
          </a:xfrm>
          <a:custGeom>
            <a:avLst/>
            <a:gdLst/>
            <a:ahLst/>
            <a:cxnLst/>
            <a:rect l="l" t="t" r="r" b="b"/>
            <a:pathLst>
              <a:path w="25795" h="21114" extrusionOk="0">
                <a:moveTo>
                  <a:pt x="11355" y="0"/>
                </a:moveTo>
                <a:cubicBezTo>
                  <a:pt x="10021" y="0"/>
                  <a:pt x="8644" y="263"/>
                  <a:pt x="7261" y="832"/>
                </a:cubicBezTo>
                <a:cubicBezTo>
                  <a:pt x="2263" y="2882"/>
                  <a:pt x="1" y="7431"/>
                  <a:pt x="88" y="12654"/>
                </a:cubicBezTo>
                <a:cubicBezTo>
                  <a:pt x="126" y="15004"/>
                  <a:pt x="226" y="17815"/>
                  <a:pt x="2188" y="19415"/>
                </a:cubicBezTo>
                <a:cubicBezTo>
                  <a:pt x="3764" y="20716"/>
                  <a:pt x="5986" y="21113"/>
                  <a:pt x="8041" y="21113"/>
                </a:cubicBezTo>
                <a:cubicBezTo>
                  <a:pt x="8413" y="21113"/>
                  <a:pt x="8780" y="21100"/>
                  <a:pt x="9136" y="21077"/>
                </a:cubicBezTo>
                <a:cubicBezTo>
                  <a:pt x="16009" y="20652"/>
                  <a:pt x="25794" y="16166"/>
                  <a:pt x="22170" y="7806"/>
                </a:cubicBezTo>
                <a:cubicBezTo>
                  <a:pt x="20204" y="3251"/>
                  <a:pt x="16048" y="0"/>
                  <a:pt x="113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8"/>
          <p:cNvSpPr/>
          <p:nvPr/>
        </p:nvSpPr>
        <p:spPr>
          <a:xfrm rot="977709">
            <a:off x="1704442" y="1206435"/>
            <a:ext cx="1777904" cy="2842893"/>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dk2"/>
          </a:solidFill>
          <a:ln>
            <a:noFill/>
          </a:ln>
          <a:effectLst>
            <a:outerShdw blurRad="85725" dist="76200" dir="786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8"/>
          <p:cNvSpPr/>
          <p:nvPr/>
        </p:nvSpPr>
        <p:spPr>
          <a:xfrm rot="288900">
            <a:off x="1663212" y="1067354"/>
            <a:ext cx="1777872" cy="2842950"/>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lt2"/>
          </a:solidFill>
          <a:ln>
            <a:noFill/>
          </a:ln>
          <a:effectLst>
            <a:outerShdw blurRad="85725" dist="76200" dir="786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3" name="Google Shape;1423;p48"/>
          <p:cNvGrpSpPr/>
          <p:nvPr/>
        </p:nvGrpSpPr>
        <p:grpSpPr>
          <a:xfrm>
            <a:off x="1639028" y="901871"/>
            <a:ext cx="1826253" cy="2872892"/>
            <a:chOff x="5788203" y="901871"/>
            <a:chExt cx="1826253" cy="2872892"/>
          </a:xfrm>
        </p:grpSpPr>
        <p:sp>
          <p:nvSpPr>
            <p:cNvPr id="1424" name="Google Shape;1424;p48"/>
            <p:cNvSpPr/>
            <p:nvPr/>
          </p:nvSpPr>
          <p:spPr>
            <a:xfrm rot="-58676">
              <a:off x="5812348" y="916837"/>
              <a:ext cx="1777963" cy="2842962"/>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dk1"/>
            </a:solidFill>
            <a:ln>
              <a:noFill/>
            </a:ln>
            <a:effectLst>
              <a:outerShdw blurRad="85725" dist="76200" dir="786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5" name="Google Shape;1425;p48"/>
            <p:cNvGrpSpPr/>
            <p:nvPr/>
          </p:nvGrpSpPr>
          <p:grpSpPr>
            <a:xfrm rot="-178852">
              <a:off x="6292860" y="1539397"/>
              <a:ext cx="858667" cy="1141656"/>
              <a:chOff x="7776943" y="1967253"/>
              <a:chExt cx="858707" cy="1141710"/>
            </a:xfrm>
          </p:grpSpPr>
          <p:sp>
            <p:nvSpPr>
              <p:cNvPr id="1426" name="Google Shape;1426;p48"/>
              <p:cNvSpPr/>
              <p:nvPr/>
            </p:nvSpPr>
            <p:spPr>
              <a:xfrm>
                <a:off x="7832663" y="2505182"/>
                <a:ext cx="802988" cy="603781"/>
              </a:xfrm>
              <a:custGeom>
                <a:avLst/>
                <a:gdLst/>
                <a:ahLst/>
                <a:cxnLst/>
                <a:rect l="l" t="t" r="r" b="b"/>
                <a:pathLst>
                  <a:path w="12641" h="9505" extrusionOk="0">
                    <a:moveTo>
                      <a:pt x="9472" y="1"/>
                    </a:moveTo>
                    <a:cubicBezTo>
                      <a:pt x="9392" y="1"/>
                      <a:pt x="9313" y="6"/>
                      <a:pt x="9235" y="16"/>
                    </a:cubicBezTo>
                    <a:cubicBezTo>
                      <a:pt x="8657" y="92"/>
                      <a:pt x="8160" y="447"/>
                      <a:pt x="7633" y="665"/>
                    </a:cubicBezTo>
                    <a:cubicBezTo>
                      <a:pt x="7183" y="850"/>
                      <a:pt x="6697" y="944"/>
                      <a:pt x="6210" y="944"/>
                    </a:cubicBezTo>
                    <a:cubicBezTo>
                      <a:pt x="5976" y="944"/>
                      <a:pt x="5741" y="922"/>
                      <a:pt x="5511" y="878"/>
                    </a:cubicBezTo>
                    <a:cubicBezTo>
                      <a:pt x="4788" y="741"/>
                      <a:pt x="4149" y="269"/>
                      <a:pt x="3416" y="203"/>
                    </a:cubicBezTo>
                    <a:cubicBezTo>
                      <a:pt x="3318" y="194"/>
                      <a:pt x="3221" y="189"/>
                      <a:pt x="3125" y="189"/>
                    </a:cubicBezTo>
                    <a:cubicBezTo>
                      <a:pt x="1478" y="189"/>
                      <a:pt x="286" y="1487"/>
                      <a:pt x="92" y="2815"/>
                    </a:cubicBezTo>
                    <a:cubicBezTo>
                      <a:pt x="1" y="3436"/>
                      <a:pt x="23" y="4051"/>
                      <a:pt x="173" y="4725"/>
                    </a:cubicBezTo>
                    <a:cubicBezTo>
                      <a:pt x="223" y="5040"/>
                      <a:pt x="343" y="5400"/>
                      <a:pt x="483" y="5754"/>
                    </a:cubicBezTo>
                    <a:cubicBezTo>
                      <a:pt x="1361" y="7986"/>
                      <a:pt x="3622" y="9504"/>
                      <a:pt x="6006" y="9504"/>
                    </a:cubicBezTo>
                    <a:cubicBezTo>
                      <a:pt x="6156" y="9504"/>
                      <a:pt x="6307" y="9498"/>
                      <a:pt x="6458" y="9486"/>
                    </a:cubicBezTo>
                    <a:cubicBezTo>
                      <a:pt x="9261" y="9258"/>
                      <a:pt x="11757" y="6880"/>
                      <a:pt x="12347" y="4174"/>
                    </a:cubicBezTo>
                    <a:cubicBezTo>
                      <a:pt x="12640" y="2828"/>
                      <a:pt x="12391" y="1270"/>
                      <a:pt x="11112" y="515"/>
                    </a:cubicBezTo>
                    <a:cubicBezTo>
                      <a:pt x="10645" y="240"/>
                      <a:pt x="10037" y="1"/>
                      <a:pt x="9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8"/>
              <p:cNvSpPr/>
              <p:nvPr/>
            </p:nvSpPr>
            <p:spPr>
              <a:xfrm rot="2970961">
                <a:off x="7793955" y="2100306"/>
                <a:ext cx="470583" cy="261754"/>
              </a:xfrm>
              <a:custGeom>
                <a:avLst/>
                <a:gdLst/>
                <a:ahLst/>
                <a:cxnLst/>
                <a:rect l="l" t="t" r="r" b="b"/>
                <a:pathLst>
                  <a:path w="2134" h="1187" extrusionOk="0">
                    <a:moveTo>
                      <a:pt x="1169" y="0"/>
                    </a:moveTo>
                    <a:cubicBezTo>
                      <a:pt x="985" y="0"/>
                      <a:pt x="775" y="29"/>
                      <a:pt x="542" y="103"/>
                    </a:cubicBezTo>
                    <a:cubicBezTo>
                      <a:pt x="324" y="172"/>
                      <a:pt x="52" y="421"/>
                      <a:pt x="25" y="649"/>
                    </a:cubicBezTo>
                    <a:cubicBezTo>
                      <a:pt x="0" y="878"/>
                      <a:pt x="144" y="1127"/>
                      <a:pt x="368" y="1177"/>
                    </a:cubicBezTo>
                    <a:cubicBezTo>
                      <a:pt x="398" y="1183"/>
                      <a:pt x="428" y="1186"/>
                      <a:pt x="458" y="1186"/>
                    </a:cubicBezTo>
                    <a:cubicBezTo>
                      <a:pt x="595" y="1186"/>
                      <a:pt x="730" y="1123"/>
                      <a:pt x="841" y="1039"/>
                    </a:cubicBezTo>
                    <a:cubicBezTo>
                      <a:pt x="975" y="937"/>
                      <a:pt x="1095" y="717"/>
                      <a:pt x="1223" y="607"/>
                    </a:cubicBezTo>
                    <a:cubicBezTo>
                      <a:pt x="1515" y="356"/>
                      <a:pt x="1783" y="305"/>
                      <a:pt x="1952" y="305"/>
                    </a:cubicBezTo>
                    <a:cubicBezTo>
                      <a:pt x="2065" y="305"/>
                      <a:pt x="2134" y="328"/>
                      <a:pt x="2134" y="328"/>
                    </a:cubicBezTo>
                    <a:cubicBezTo>
                      <a:pt x="2134" y="328"/>
                      <a:pt x="1795" y="0"/>
                      <a:pt x="11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8" name="Google Shape;1428;p48"/>
            <p:cNvSpPr/>
            <p:nvPr/>
          </p:nvSpPr>
          <p:spPr>
            <a:xfrm rot="1053896">
              <a:off x="6581882" y="2565012"/>
              <a:ext cx="432920" cy="393251"/>
            </a:xfrm>
            <a:custGeom>
              <a:avLst/>
              <a:gdLst/>
              <a:ahLst/>
              <a:cxnLst/>
              <a:rect l="l" t="t" r="r" b="b"/>
              <a:pathLst>
                <a:path w="2390" h="2171" extrusionOk="0">
                  <a:moveTo>
                    <a:pt x="1288" y="722"/>
                  </a:moveTo>
                  <a:cubicBezTo>
                    <a:pt x="1438" y="723"/>
                    <a:pt x="1548" y="821"/>
                    <a:pt x="1549" y="957"/>
                  </a:cubicBezTo>
                  <a:cubicBezTo>
                    <a:pt x="1550" y="1109"/>
                    <a:pt x="1388" y="1255"/>
                    <a:pt x="1221" y="1255"/>
                  </a:cubicBezTo>
                  <a:cubicBezTo>
                    <a:pt x="1219" y="1255"/>
                    <a:pt x="1216" y="1255"/>
                    <a:pt x="1214" y="1254"/>
                  </a:cubicBezTo>
                  <a:cubicBezTo>
                    <a:pt x="1067" y="1251"/>
                    <a:pt x="962" y="1147"/>
                    <a:pt x="964" y="1009"/>
                  </a:cubicBezTo>
                  <a:cubicBezTo>
                    <a:pt x="968" y="852"/>
                    <a:pt x="1114" y="722"/>
                    <a:pt x="1288" y="722"/>
                  </a:cubicBezTo>
                  <a:close/>
                  <a:moveTo>
                    <a:pt x="1116" y="1"/>
                  </a:moveTo>
                  <a:cubicBezTo>
                    <a:pt x="966" y="69"/>
                    <a:pt x="817" y="134"/>
                    <a:pt x="736" y="297"/>
                  </a:cubicBezTo>
                  <a:cubicBezTo>
                    <a:pt x="725" y="318"/>
                    <a:pt x="671" y="326"/>
                    <a:pt x="627" y="326"/>
                  </a:cubicBezTo>
                  <a:cubicBezTo>
                    <a:pt x="618" y="326"/>
                    <a:pt x="610" y="326"/>
                    <a:pt x="602" y="325"/>
                  </a:cubicBezTo>
                  <a:cubicBezTo>
                    <a:pt x="586" y="324"/>
                    <a:pt x="570" y="323"/>
                    <a:pt x="555" y="323"/>
                  </a:cubicBezTo>
                  <a:cubicBezTo>
                    <a:pt x="238" y="323"/>
                    <a:pt x="1" y="628"/>
                    <a:pt x="102" y="929"/>
                  </a:cubicBezTo>
                  <a:cubicBezTo>
                    <a:pt x="145" y="1058"/>
                    <a:pt x="233" y="1142"/>
                    <a:pt x="361" y="1182"/>
                  </a:cubicBezTo>
                  <a:cubicBezTo>
                    <a:pt x="405" y="1197"/>
                    <a:pt x="451" y="1207"/>
                    <a:pt x="512" y="1224"/>
                  </a:cubicBezTo>
                  <a:cubicBezTo>
                    <a:pt x="471" y="1287"/>
                    <a:pt x="429" y="1331"/>
                    <a:pt x="410" y="1383"/>
                  </a:cubicBezTo>
                  <a:cubicBezTo>
                    <a:pt x="360" y="1522"/>
                    <a:pt x="288" y="1662"/>
                    <a:pt x="282" y="1805"/>
                  </a:cubicBezTo>
                  <a:cubicBezTo>
                    <a:pt x="274" y="2019"/>
                    <a:pt x="449" y="2170"/>
                    <a:pt x="652" y="2170"/>
                  </a:cubicBezTo>
                  <a:cubicBezTo>
                    <a:pt x="689" y="2170"/>
                    <a:pt x="727" y="2165"/>
                    <a:pt x="764" y="2155"/>
                  </a:cubicBezTo>
                  <a:cubicBezTo>
                    <a:pt x="941" y="2107"/>
                    <a:pt x="1076" y="2004"/>
                    <a:pt x="1169" y="1846"/>
                  </a:cubicBezTo>
                  <a:cubicBezTo>
                    <a:pt x="1193" y="1805"/>
                    <a:pt x="1217" y="1763"/>
                    <a:pt x="1249" y="1708"/>
                  </a:cubicBezTo>
                  <a:cubicBezTo>
                    <a:pt x="1284" y="1740"/>
                    <a:pt x="1314" y="1761"/>
                    <a:pt x="1336" y="1789"/>
                  </a:cubicBezTo>
                  <a:cubicBezTo>
                    <a:pt x="1455" y="1947"/>
                    <a:pt x="1607" y="2015"/>
                    <a:pt x="1757" y="2015"/>
                  </a:cubicBezTo>
                  <a:cubicBezTo>
                    <a:pt x="1959" y="2015"/>
                    <a:pt x="2157" y="1892"/>
                    <a:pt x="2264" y="1703"/>
                  </a:cubicBezTo>
                  <a:cubicBezTo>
                    <a:pt x="2277" y="1678"/>
                    <a:pt x="2294" y="1654"/>
                    <a:pt x="2310" y="1630"/>
                  </a:cubicBezTo>
                  <a:lnTo>
                    <a:pt x="2310" y="1484"/>
                  </a:lnTo>
                  <a:cubicBezTo>
                    <a:pt x="2210" y="1351"/>
                    <a:pt x="2111" y="1218"/>
                    <a:pt x="1991" y="1056"/>
                  </a:cubicBezTo>
                  <a:cubicBezTo>
                    <a:pt x="2030" y="1024"/>
                    <a:pt x="2097" y="983"/>
                    <a:pt x="2147" y="926"/>
                  </a:cubicBezTo>
                  <a:cubicBezTo>
                    <a:pt x="2389" y="649"/>
                    <a:pt x="2284" y="220"/>
                    <a:pt x="1947" y="146"/>
                  </a:cubicBezTo>
                  <a:cubicBezTo>
                    <a:pt x="1926" y="141"/>
                    <a:pt x="1903" y="139"/>
                    <a:pt x="1880" y="139"/>
                  </a:cubicBezTo>
                  <a:cubicBezTo>
                    <a:pt x="1794" y="139"/>
                    <a:pt x="1699" y="168"/>
                    <a:pt x="1616" y="195"/>
                  </a:cubicBezTo>
                  <a:cubicBezTo>
                    <a:pt x="1585" y="206"/>
                    <a:pt x="1559" y="213"/>
                    <a:pt x="1535" y="213"/>
                  </a:cubicBezTo>
                  <a:cubicBezTo>
                    <a:pt x="1502" y="213"/>
                    <a:pt x="1473" y="200"/>
                    <a:pt x="1438" y="167"/>
                  </a:cubicBezTo>
                  <a:cubicBezTo>
                    <a:pt x="1369" y="103"/>
                    <a:pt x="1282" y="56"/>
                    <a:pt x="12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8"/>
            <p:cNvSpPr/>
            <p:nvPr/>
          </p:nvSpPr>
          <p:spPr>
            <a:xfrm>
              <a:off x="6745225" y="1723695"/>
              <a:ext cx="369826" cy="380600"/>
            </a:xfrm>
            <a:custGeom>
              <a:avLst/>
              <a:gdLst/>
              <a:ahLst/>
              <a:cxnLst/>
              <a:rect l="l" t="t" r="r" b="b"/>
              <a:pathLst>
                <a:path w="1543" h="1588" extrusionOk="0">
                  <a:moveTo>
                    <a:pt x="1118" y="1"/>
                  </a:moveTo>
                  <a:cubicBezTo>
                    <a:pt x="923" y="1"/>
                    <a:pt x="925" y="546"/>
                    <a:pt x="978" y="680"/>
                  </a:cubicBezTo>
                  <a:cubicBezTo>
                    <a:pt x="794" y="556"/>
                    <a:pt x="627" y="354"/>
                    <a:pt x="464" y="200"/>
                  </a:cubicBezTo>
                  <a:cubicBezTo>
                    <a:pt x="418" y="155"/>
                    <a:pt x="371" y="111"/>
                    <a:pt x="312" y="83"/>
                  </a:cubicBezTo>
                  <a:cubicBezTo>
                    <a:pt x="280" y="67"/>
                    <a:pt x="247" y="60"/>
                    <a:pt x="216" y="60"/>
                  </a:cubicBezTo>
                  <a:cubicBezTo>
                    <a:pt x="136" y="60"/>
                    <a:pt x="67" y="108"/>
                    <a:pt x="41" y="182"/>
                  </a:cubicBezTo>
                  <a:cubicBezTo>
                    <a:pt x="17" y="250"/>
                    <a:pt x="28" y="330"/>
                    <a:pt x="54" y="403"/>
                  </a:cubicBezTo>
                  <a:cubicBezTo>
                    <a:pt x="105" y="548"/>
                    <a:pt x="214" y="676"/>
                    <a:pt x="339" y="781"/>
                  </a:cubicBezTo>
                  <a:cubicBezTo>
                    <a:pt x="515" y="927"/>
                    <a:pt x="723" y="1032"/>
                    <a:pt x="927" y="1132"/>
                  </a:cubicBezTo>
                  <a:cubicBezTo>
                    <a:pt x="756" y="1128"/>
                    <a:pt x="582" y="1104"/>
                    <a:pt x="412" y="1061"/>
                  </a:cubicBezTo>
                  <a:cubicBezTo>
                    <a:pt x="341" y="1044"/>
                    <a:pt x="268" y="1022"/>
                    <a:pt x="197" y="1022"/>
                  </a:cubicBezTo>
                  <a:cubicBezTo>
                    <a:pt x="189" y="1022"/>
                    <a:pt x="180" y="1022"/>
                    <a:pt x="172" y="1023"/>
                  </a:cubicBezTo>
                  <a:cubicBezTo>
                    <a:pt x="93" y="1029"/>
                    <a:pt x="16" y="1075"/>
                    <a:pt x="9" y="1149"/>
                  </a:cubicBezTo>
                  <a:cubicBezTo>
                    <a:pt x="0" y="1224"/>
                    <a:pt x="66" y="1297"/>
                    <a:pt x="133" y="1350"/>
                  </a:cubicBezTo>
                  <a:cubicBezTo>
                    <a:pt x="172" y="1382"/>
                    <a:pt x="217" y="1411"/>
                    <a:pt x="265" y="1438"/>
                  </a:cubicBezTo>
                  <a:cubicBezTo>
                    <a:pt x="433" y="1529"/>
                    <a:pt x="644" y="1587"/>
                    <a:pt x="838" y="1587"/>
                  </a:cubicBezTo>
                  <a:cubicBezTo>
                    <a:pt x="1022" y="1587"/>
                    <a:pt x="1191" y="1536"/>
                    <a:pt x="1295" y="1411"/>
                  </a:cubicBezTo>
                  <a:cubicBezTo>
                    <a:pt x="1542" y="1116"/>
                    <a:pt x="1537" y="611"/>
                    <a:pt x="1373" y="242"/>
                  </a:cubicBezTo>
                  <a:cubicBezTo>
                    <a:pt x="1346" y="181"/>
                    <a:pt x="1314" y="121"/>
                    <a:pt x="1261" y="75"/>
                  </a:cubicBezTo>
                  <a:cubicBezTo>
                    <a:pt x="1205" y="23"/>
                    <a:pt x="1158"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Subtítulo 4">
            <a:extLst>
              <a:ext uri="{FF2B5EF4-FFF2-40B4-BE49-F238E27FC236}">
                <a16:creationId xmlns:a16="http://schemas.microsoft.com/office/drawing/2014/main" id="{065B98A7-1EF9-489E-BA6B-AE81FDBDC154}"/>
              </a:ext>
            </a:extLst>
          </p:cNvPr>
          <p:cNvSpPr>
            <a:spLocks noGrp="1"/>
          </p:cNvSpPr>
          <p:nvPr>
            <p:ph type="subTitle" idx="1"/>
          </p:nvPr>
        </p:nvSpPr>
        <p:spPr/>
        <p:txBody>
          <a:bodyPr/>
          <a:lstStyle/>
          <a:p>
            <a:endParaRPr lang="es-MX"/>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9321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75"/>
        <p:cNvGrpSpPr/>
        <p:nvPr/>
      </p:nvGrpSpPr>
      <p:grpSpPr>
        <a:xfrm>
          <a:off x="0" y="0"/>
          <a:ext cx="0" cy="0"/>
          <a:chOff x="0" y="0"/>
          <a:chExt cx="0" cy="0"/>
        </a:xfrm>
      </p:grpSpPr>
      <p:sp>
        <p:nvSpPr>
          <p:cNvPr id="1476" name="Google Shape;1476;p50"/>
          <p:cNvSpPr txBox="1">
            <a:spLocks noGrp="1"/>
          </p:cNvSpPr>
          <p:nvPr>
            <p:ph type="body" idx="1"/>
          </p:nvPr>
        </p:nvSpPr>
        <p:spPr>
          <a:xfrm>
            <a:off x="4572000" y="539500"/>
            <a:ext cx="3858600" cy="190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 Picture Is Worth A</a:t>
            </a:r>
            <a:endParaRPr/>
          </a:p>
          <a:p>
            <a:pPr marL="0" lvl="0" indent="0" algn="ctr" rtl="0">
              <a:spcBef>
                <a:spcPts val="0"/>
              </a:spcBef>
              <a:spcAft>
                <a:spcPts val="0"/>
              </a:spcAft>
              <a:buNone/>
            </a:pPr>
            <a:r>
              <a:rPr lang="en"/>
              <a:t>Thousand Words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5"/>
        <p:cNvGrpSpPr/>
        <p:nvPr/>
      </p:nvGrpSpPr>
      <p:grpSpPr>
        <a:xfrm>
          <a:off x="0" y="0"/>
          <a:ext cx="0" cy="0"/>
          <a:chOff x="0" y="0"/>
          <a:chExt cx="0" cy="0"/>
        </a:xfrm>
      </p:grpSpPr>
      <p:sp>
        <p:nvSpPr>
          <p:cNvPr id="1536" name="Google Shape;1536;p54"/>
          <p:cNvSpPr txBox="1">
            <a:spLocks noGrp="1"/>
          </p:cNvSpPr>
          <p:nvPr>
            <p:ph type="title"/>
          </p:nvPr>
        </p:nvSpPr>
        <p:spPr>
          <a:xfrm>
            <a:off x="1856700" y="1275900"/>
            <a:ext cx="5430600" cy="233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2"/>
              </a:buClr>
              <a:buSzPts val="1100"/>
              <a:buFont typeface="Arial"/>
              <a:buNone/>
            </a:pPr>
            <a:r>
              <a:rPr lang="en"/>
              <a:t>Awesome Words</a:t>
            </a:r>
            <a:endParaRPr/>
          </a:p>
        </p:txBody>
      </p:sp>
      <p:sp>
        <p:nvSpPr>
          <p:cNvPr id="1537" name="Google Shape;1537;p54"/>
          <p:cNvSpPr/>
          <p:nvPr/>
        </p:nvSpPr>
        <p:spPr>
          <a:xfrm rot="-2346643">
            <a:off x="8227125" y="2637753"/>
            <a:ext cx="1797922" cy="2874899"/>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lt2"/>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4"/>
          <p:cNvSpPr/>
          <p:nvPr/>
        </p:nvSpPr>
        <p:spPr>
          <a:xfrm rot="-1446641">
            <a:off x="8508131" y="2029108"/>
            <a:ext cx="1797912" cy="2874913"/>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dk2"/>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548"/>
        <p:cNvGrpSpPr/>
        <p:nvPr/>
      </p:nvGrpSpPr>
      <p:grpSpPr>
        <a:xfrm>
          <a:off x="0" y="0"/>
          <a:ext cx="0" cy="0"/>
          <a:chOff x="0" y="0"/>
          <a:chExt cx="0" cy="0"/>
        </a:xfrm>
      </p:grpSpPr>
      <p:sp>
        <p:nvSpPr>
          <p:cNvPr id="1549" name="Google Shape;1549;p56"/>
          <p:cNvSpPr txBox="1">
            <a:spLocks noGrp="1"/>
          </p:cNvSpPr>
          <p:nvPr>
            <p:ph type="title"/>
          </p:nvPr>
        </p:nvSpPr>
        <p:spPr>
          <a:xfrm>
            <a:off x="4940713" y="1186288"/>
            <a:ext cx="2703600" cy="130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Did You Know?</a:t>
            </a:r>
            <a:endParaRPr/>
          </a:p>
        </p:txBody>
      </p:sp>
      <p:sp>
        <p:nvSpPr>
          <p:cNvPr id="1550" name="Google Shape;1550;p56"/>
          <p:cNvSpPr txBox="1">
            <a:spLocks noGrp="1"/>
          </p:cNvSpPr>
          <p:nvPr>
            <p:ph type="subTitle" idx="1"/>
          </p:nvPr>
        </p:nvSpPr>
        <p:spPr>
          <a:xfrm>
            <a:off x="4922713" y="2489851"/>
            <a:ext cx="2721600" cy="13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Mercury is the closest planet to the Sun and the smallest one in the Solar System—it’s only a bit larger than the Moon.</a:t>
            </a:r>
            <a:endParaRPr/>
          </a:p>
        </p:txBody>
      </p:sp>
      <p:sp>
        <p:nvSpPr>
          <p:cNvPr id="1551" name="Google Shape;1551;p56"/>
          <p:cNvSpPr/>
          <p:nvPr/>
        </p:nvSpPr>
        <p:spPr>
          <a:xfrm rot="840272">
            <a:off x="1870234" y="1358872"/>
            <a:ext cx="1774815" cy="2837963"/>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lt2"/>
          </a:solidFill>
          <a:ln>
            <a:noFill/>
          </a:ln>
          <a:effectLst>
            <a:outerShdw blurRad="85725" dist="76200" dir="786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56"/>
          <p:cNvSpPr/>
          <p:nvPr/>
        </p:nvSpPr>
        <p:spPr>
          <a:xfrm rot="-534047">
            <a:off x="1708531" y="1161024"/>
            <a:ext cx="1774776" cy="2837895"/>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lt1"/>
          </a:solidFill>
          <a:ln>
            <a:noFill/>
          </a:ln>
          <a:effectLst>
            <a:outerShdw blurRad="85725" dist="76200" dir="786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3" name="Google Shape;1553;p56"/>
          <p:cNvGrpSpPr/>
          <p:nvPr/>
        </p:nvGrpSpPr>
        <p:grpSpPr>
          <a:xfrm rot="262894">
            <a:off x="1662519" y="974696"/>
            <a:ext cx="1933661" cy="2934536"/>
            <a:chOff x="2010738" y="904263"/>
            <a:chExt cx="1933617" cy="2934469"/>
          </a:xfrm>
        </p:grpSpPr>
        <p:sp>
          <p:nvSpPr>
            <p:cNvPr id="1554" name="Google Shape;1554;p56"/>
            <p:cNvSpPr/>
            <p:nvPr/>
          </p:nvSpPr>
          <p:spPr>
            <a:xfrm rot="-196112">
              <a:off x="2090148" y="952553"/>
              <a:ext cx="1774797" cy="2837889"/>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dk2"/>
            </a:solidFill>
            <a:ln>
              <a:noFill/>
            </a:ln>
            <a:effectLst>
              <a:outerShdw blurRad="85725" dist="76200" dir="786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nvGrpSpPr>
            <p:cNvPr id="1555" name="Google Shape;1555;p56"/>
            <p:cNvGrpSpPr/>
            <p:nvPr/>
          </p:nvGrpSpPr>
          <p:grpSpPr>
            <a:xfrm rot="-1480781">
              <a:off x="2462060" y="1597839"/>
              <a:ext cx="873659" cy="1226927"/>
              <a:chOff x="-204456" y="1693130"/>
              <a:chExt cx="1031651" cy="1448804"/>
            </a:xfrm>
          </p:grpSpPr>
          <p:sp>
            <p:nvSpPr>
              <p:cNvPr id="1556" name="Google Shape;1556;p56"/>
              <p:cNvSpPr/>
              <p:nvPr/>
            </p:nvSpPr>
            <p:spPr>
              <a:xfrm rot="-9899997">
                <a:off x="-112369" y="2223154"/>
                <a:ext cx="847477" cy="823133"/>
              </a:xfrm>
              <a:custGeom>
                <a:avLst/>
                <a:gdLst/>
                <a:ahLst/>
                <a:cxnLst/>
                <a:rect l="l" t="t" r="r" b="b"/>
                <a:pathLst>
                  <a:path w="2890" h="2807" extrusionOk="0">
                    <a:moveTo>
                      <a:pt x="899" y="0"/>
                    </a:moveTo>
                    <a:cubicBezTo>
                      <a:pt x="843" y="0"/>
                      <a:pt x="803" y="22"/>
                      <a:pt x="783" y="59"/>
                    </a:cubicBezTo>
                    <a:cubicBezTo>
                      <a:pt x="761" y="104"/>
                      <a:pt x="788" y="181"/>
                      <a:pt x="858" y="238"/>
                    </a:cubicBezTo>
                    <a:cubicBezTo>
                      <a:pt x="918" y="286"/>
                      <a:pt x="981" y="330"/>
                      <a:pt x="1049" y="367"/>
                    </a:cubicBezTo>
                    <a:cubicBezTo>
                      <a:pt x="1171" y="435"/>
                      <a:pt x="1298" y="495"/>
                      <a:pt x="1421" y="561"/>
                    </a:cubicBezTo>
                    <a:cubicBezTo>
                      <a:pt x="1468" y="586"/>
                      <a:pt x="1510" y="620"/>
                      <a:pt x="1554" y="649"/>
                    </a:cubicBezTo>
                    <a:cubicBezTo>
                      <a:pt x="1551" y="659"/>
                      <a:pt x="1547" y="669"/>
                      <a:pt x="1545" y="678"/>
                    </a:cubicBezTo>
                    <a:cubicBezTo>
                      <a:pt x="1476" y="669"/>
                      <a:pt x="1405" y="670"/>
                      <a:pt x="1340" y="651"/>
                    </a:cubicBezTo>
                    <a:cubicBezTo>
                      <a:pt x="1207" y="611"/>
                      <a:pt x="1078" y="555"/>
                      <a:pt x="943" y="516"/>
                    </a:cubicBezTo>
                    <a:cubicBezTo>
                      <a:pt x="814" y="478"/>
                      <a:pt x="681" y="446"/>
                      <a:pt x="548" y="427"/>
                    </a:cubicBezTo>
                    <a:cubicBezTo>
                      <a:pt x="535" y="425"/>
                      <a:pt x="522" y="424"/>
                      <a:pt x="509" y="424"/>
                    </a:cubicBezTo>
                    <a:cubicBezTo>
                      <a:pt x="454" y="424"/>
                      <a:pt x="397" y="439"/>
                      <a:pt x="346" y="456"/>
                    </a:cubicBezTo>
                    <a:cubicBezTo>
                      <a:pt x="224" y="497"/>
                      <a:pt x="198" y="614"/>
                      <a:pt x="286" y="709"/>
                    </a:cubicBezTo>
                    <a:cubicBezTo>
                      <a:pt x="375" y="802"/>
                      <a:pt x="488" y="853"/>
                      <a:pt x="609" y="888"/>
                    </a:cubicBezTo>
                    <a:cubicBezTo>
                      <a:pt x="748" y="929"/>
                      <a:pt x="891" y="963"/>
                      <a:pt x="1031" y="1000"/>
                    </a:cubicBezTo>
                    <a:cubicBezTo>
                      <a:pt x="1067" y="1010"/>
                      <a:pt x="1104" y="1020"/>
                      <a:pt x="1138" y="1035"/>
                    </a:cubicBezTo>
                    <a:cubicBezTo>
                      <a:pt x="1153" y="1042"/>
                      <a:pt x="1174" y="1061"/>
                      <a:pt x="1174" y="1075"/>
                    </a:cubicBezTo>
                    <a:cubicBezTo>
                      <a:pt x="1174" y="1089"/>
                      <a:pt x="1154" y="1110"/>
                      <a:pt x="1139" y="1116"/>
                    </a:cubicBezTo>
                    <a:cubicBezTo>
                      <a:pt x="1100" y="1133"/>
                      <a:pt x="1058" y="1151"/>
                      <a:pt x="1016" y="1157"/>
                    </a:cubicBezTo>
                    <a:cubicBezTo>
                      <a:pt x="927" y="1169"/>
                      <a:pt x="835" y="1182"/>
                      <a:pt x="745" y="1182"/>
                    </a:cubicBezTo>
                    <a:cubicBezTo>
                      <a:pt x="740" y="1182"/>
                      <a:pt x="735" y="1182"/>
                      <a:pt x="729" y="1182"/>
                    </a:cubicBezTo>
                    <a:cubicBezTo>
                      <a:pt x="722" y="1182"/>
                      <a:pt x="714" y="1182"/>
                      <a:pt x="706" y="1182"/>
                    </a:cubicBezTo>
                    <a:cubicBezTo>
                      <a:pt x="509" y="1182"/>
                      <a:pt x="321" y="1215"/>
                      <a:pt x="144" y="1303"/>
                    </a:cubicBezTo>
                    <a:cubicBezTo>
                      <a:pt x="90" y="1330"/>
                      <a:pt x="48" y="1382"/>
                      <a:pt x="1" y="1422"/>
                    </a:cubicBezTo>
                    <a:lnTo>
                      <a:pt x="1" y="1469"/>
                    </a:lnTo>
                    <a:cubicBezTo>
                      <a:pt x="101" y="1588"/>
                      <a:pt x="245" y="1600"/>
                      <a:pt x="383" y="1611"/>
                    </a:cubicBezTo>
                    <a:cubicBezTo>
                      <a:pt x="431" y="1614"/>
                      <a:pt x="480" y="1616"/>
                      <a:pt x="528" y="1616"/>
                    </a:cubicBezTo>
                    <a:cubicBezTo>
                      <a:pt x="607" y="1616"/>
                      <a:pt x="687" y="1612"/>
                      <a:pt x="767" y="1612"/>
                    </a:cubicBezTo>
                    <a:lnTo>
                      <a:pt x="835" y="1612"/>
                    </a:lnTo>
                    <a:cubicBezTo>
                      <a:pt x="838" y="1619"/>
                      <a:pt x="842" y="1624"/>
                      <a:pt x="845" y="1630"/>
                    </a:cubicBezTo>
                    <a:cubicBezTo>
                      <a:pt x="794" y="1695"/>
                      <a:pt x="744" y="1762"/>
                      <a:pt x="690" y="1825"/>
                    </a:cubicBezTo>
                    <a:cubicBezTo>
                      <a:pt x="563" y="1973"/>
                      <a:pt x="429" y="2116"/>
                      <a:pt x="355" y="2301"/>
                    </a:cubicBezTo>
                    <a:cubicBezTo>
                      <a:pt x="328" y="2366"/>
                      <a:pt x="305" y="2434"/>
                      <a:pt x="293" y="2503"/>
                    </a:cubicBezTo>
                    <a:cubicBezTo>
                      <a:pt x="280" y="2591"/>
                      <a:pt x="319" y="2642"/>
                      <a:pt x="392" y="2642"/>
                    </a:cubicBezTo>
                    <a:cubicBezTo>
                      <a:pt x="408" y="2642"/>
                      <a:pt x="424" y="2639"/>
                      <a:pt x="442" y="2635"/>
                    </a:cubicBezTo>
                    <a:cubicBezTo>
                      <a:pt x="483" y="2624"/>
                      <a:pt x="523" y="2604"/>
                      <a:pt x="561" y="2583"/>
                    </a:cubicBezTo>
                    <a:cubicBezTo>
                      <a:pt x="835" y="2424"/>
                      <a:pt x="1048" y="2199"/>
                      <a:pt x="1229" y="1942"/>
                    </a:cubicBezTo>
                    <a:cubicBezTo>
                      <a:pt x="1259" y="1898"/>
                      <a:pt x="1292" y="1856"/>
                      <a:pt x="1325" y="1815"/>
                    </a:cubicBezTo>
                    <a:cubicBezTo>
                      <a:pt x="1339" y="1799"/>
                      <a:pt x="1356" y="1787"/>
                      <a:pt x="1384" y="1763"/>
                    </a:cubicBezTo>
                    <a:cubicBezTo>
                      <a:pt x="1389" y="1801"/>
                      <a:pt x="1397" y="1825"/>
                      <a:pt x="1395" y="1847"/>
                    </a:cubicBezTo>
                    <a:cubicBezTo>
                      <a:pt x="1383" y="1985"/>
                      <a:pt x="1361" y="2122"/>
                      <a:pt x="1357" y="2259"/>
                    </a:cubicBezTo>
                    <a:cubicBezTo>
                      <a:pt x="1353" y="2383"/>
                      <a:pt x="1359" y="2507"/>
                      <a:pt x="1380" y="2629"/>
                    </a:cubicBezTo>
                    <a:cubicBezTo>
                      <a:pt x="1391" y="2692"/>
                      <a:pt x="1445" y="2747"/>
                      <a:pt x="1479" y="2806"/>
                    </a:cubicBezTo>
                    <a:lnTo>
                      <a:pt x="1574" y="2806"/>
                    </a:lnTo>
                    <a:cubicBezTo>
                      <a:pt x="1642" y="2760"/>
                      <a:pt x="1674" y="2691"/>
                      <a:pt x="1698" y="2617"/>
                    </a:cubicBezTo>
                    <a:cubicBezTo>
                      <a:pt x="1779" y="2383"/>
                      <a:pt x="1818" y="2140"/>
                      <a:pt x="1848" y="1895"/>
                    </a:cubicBezTo>
                    <a:cubicBezTo>
                      <a:pt x="1859" y="1810"/>
                      <a:pt x="1880" y="1725"/>
                      <a:pt x="1901" y="1641"/>
                    </a:cubicBezTo>
                    <a:cubicBezTo>
                      <a:pt x="1905" y="1623"/>
                      <a:pt x="1931" y="1610"/>
                      <a:pt x="1947" y="1594"/>
                    </a:cubicBezTo>
                    <a:cubicBezTo>
                      <a:pt x="1961" y="1610"/>
                      <a:pt x="1983" y="1623"/>
                      <a:pt x="1987" y="1640"/>
                    </a:cubicBezTo>
                    <a:cubicBezTo>
                      <a:pt x="2014" y="1737"/>
                      <a:pt x="2034" y="1836"/>
                      <a:pt x="2057" y="1933"/>
                    </a:cubicBezTo>
                    <a:cubicBezTo>
                      <a:pt x="2080" y="2026"/>
                      <a:pt x="2100" y="2121"/>
                      <a:pt x="2130" y="2212"/>
                    </a:cubicBezTo>
                    <a:cubicBezTo>
                      <a:pt x="2146" y="2265"/>
                      <a:pt x="2186" y="2302"/>
                      <a:pt x="2246" y="2309"/>
                    </a:cubicBezTo>
                    <a:cubicBezTo>
                      <a:pt x="2256" y="2311"/>
                      <a:pt x="2265" y="2311"/>
                      <a:pt x="2274" y="2311"/>
                    </a:cubicBezTo>
                    <a:cubicBezTo>
                      <a:pt x="2356" y="2311"/>
                      <a:pt x="2406" y="2259"/>
                      <a:pt x="2413" y="2158"/>
                    </a:cubicBezTo>
                    <a:cubicBezTo>
                      <a:pt x="2418" y="2067"/>
                      <a:pt x="2418" y="1976"/>
                      <a:pt x="2407" y="1887"/>
                    </a:cubicBezTo>
                    <a:cubicBezTo>
                      <a:pt x="2389" y="1736"/>
                      <a:pt x="2360" y="1587"/>
                      <a:pt x="2338" y="1437"/>
                    </a:cubicBezTo>
                    <a:cubicBezTo>
                      <a:pt x="2333" y="1402"/>
                      <a:pt x="2337" y="1365"/>
                      <a:pt x="2337" y="1330"/>
                    </a:cubicBezTo>
                    <a:cubicBezTo>
                      <a:pt x="2345" y="1327"/>
                      <a:pt x="2353" y="1323"/>
                      <a:pt x="2361" y="1321"/>
                    </a:cubicBezTo>
                    <a:cubicBezTo>
                      <a:pt x="2383" y="1344"/>
                      <a:pt x="2410" y="1364"/>
                      <a:pt x="2425" y="1390"/>
                    </a:cubicBezTo>
                    <a:cubicBezTo>
                      <a:pt x="2468" y="1463"/>
                      <a:pt x="2502" y="1540"/>
                      <a:pt x="2544" y="1613"/>
                    </a:cubicBezTo>
                    <a:cubicBezTo>
                      <a:pt x="2567" y="1652"/>
                      <a:pt x="2593" y="1690"/>
                      <a:pt x="2625" y="1721"/>
                    </a:cubicBezTo>
                    <a:cubicBezTo>
                      <a:pt x="2651" y="1746"/>
                      <a:pt x="2683" y="1758"/>
                      <a:pt x="2715" y="1758"/>
                    </a:cubicBezTo>
                    <a:cubicBezTo>
                      <a:pt x="2755" y="1758"/>
                      <a:pt x="2795" y="1739"/>
                      <a:pt x="2824" y="1705"/>
                    </a:cubicBezTo>
                    <a:cubicBezTo>
                      <a:pt x="2875" y="1642"/>
                      <a:pt x="2889" y="1570"/>
                      <a:pt x="2885" y="1489"/>
                    </a:cubicBezTo>
                    <a:cubicBezTo>
                      <a:pt x="2877" y="1337"/>
                      <a:pt x="2816" y="1206"/>
                      <a:pt x="2736" y="1083"/>
                    </a:cubicBezTo>
                    <a:cubicBezTo>
                      <a:pt x="2647" y="951"/>
                      <a:pt x="2550" y="824"/>
                      <a:pt x="2459" y="693"/>
                    </a:cubicBezTo>
                    <a:cubicBezTo>
                      <a:pt x="2412" y="625"/>
                      <a:pt x="2367" y="555"/>
                      <a:pt x="2323" y="484"/>
                    </a:cubicBezTo>
                    <a:cubicBezTo>
                      <a:pt x="2281" y="415"/>
                      <a:pt x="2216" y="377"/>
                      <a:pt x="2140" y="369"/>
                    </a:cubicBezTo>
                    <a:cubicBezTo>
                      <a:pt x="1852" y="339"/>
                      <a:pt x="1586" y="238"/>
                      <a:pt x="1323" y="124"/>
                    </a:cubicBezTo>
                    <a:cubicBezTo>
                      <a:pt x="1211" y="76"/>
                      <a:pt x="1092" y="43"/>
                      <a:pt x="974" y="11"/>
                    </a:cubicBezTo>
                    <a:cubicBezTo>
                      <a:pt x="947" y="4"/>
                      <a:pt x="921" y="0"/>
                      <a:pt x="899" y="0"/>
                    </a:cubicBezTo>
                    <a:close/>
                  </a:path>
                </a:pathLst>
              </a:custGeom>
              <a:solidFill>
                <a:srgbClr val="FFB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7" name="Google Shape;1557;p56"/>
              <p:cNvGrpSpPr/>
              <p:nvPr/>
            </p:nvGrpSpPr>
            <p:grpSpPr>
              <a:xfrm rot="-962795">
                <a:off x="-152299" y="1783674"/>
                <a:ext cx="713372" cy="413249"/>
                <a:chOff x="2575400" y="3172350"/>
                <a:chExt cx="80875" cy="46850"/>
              </a:xfrm>
            </p:grpSpPr>
            <p:sp>
              <p:nvSpPr>
                <p:cNvPr id="1558" name="Google Shape;1558;p56"/>
                <p:cNvSpPr/>
                <p:nvPr/>
              </p:nvSpPr>
              <p:spPr>
                <a:xfrm>
                  <a:off x="2632675" y="3195600"/>
                  <a:ext cx="23600" cy="23600"/>
                </a:xfrm>
                <a:custGeom>
                  <a:avLst/>
                  <a:gdLst/>
                  <a:ahLst/>
                  <a:cxnLst/>
                  <a:rect l="l" t="t" r="r" b="b"/>
                  <a:pathLst>
                    <a:path w="944" h="944" extrusionOk="0">
                      <a:moveTo>
                        <a:pt x="472" y="0"/>
                      </a:moveTo>
                      <a:cubicBezTo>
                        <a:pt x="212" y="0"/>
                        <a:pt x="1" y="212"/>
                        <a:pt x="1" y="472"/>
                      </a:cubicBezTo>
                      <a:cubicBezTo>
                        <a:pt x="1" y="733"/>
                        <a:pt x="212" y="943"/>
                        <a:pt x="472" y="943"/>
                      </a:cubicBezTo>
                      <a:cubicBezTo>
                        <a:pt x="733" y="943"/>
                        <a:pt x="944" y="733"/>
                        <a:pt x="944" y="472"/>
                      </a:cubicBezTo>
                      <a:cubicBezTo>
                        <a:pt x="944" y="212"/>
                        <a:pt x="733" y="0"/>
                        <a:pt x="472" y="0"/>
                      </a:cubicBezTo>
                      <a:close/>
                    </a:path>
                  </a:pathLst>
                </a:custGeom>
                <a:solidFill>
                  <a:srgbClr val="FFB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6"/>
                <p:cNvSpPr/>
                <p:nvPr/>
              </p:nvSpPr>
              <p:spPr>
                <a:xfrm>
                  <a:off x="2575400" y="3172350"/>
                  <a:ext cx="53350" cy="29675"/>
                </a:xfrm>
                <a:custGeom>
                  <a:avLst/>
                  <a:gdLst/>
                  <a:ahLst/>
                  <a:cxnLst/>
                  <a:rect l="l" t="t" r="r" b="b"/>
                  <a:pathLst>
                    <a:path w="2134" h="1187" extrusionOk="0">
                      <a:moveTo>
                        <a:pt x="1169" y="0"/>
                      </a:moveTo>
                      <a:cubicBezTo>
                        <a:pt x="985" y="0"/>
                        <a:pt x="775" y="29"/>
                        <a:pt x="542" y="103"/>
                      </a:cubicBezTo>
                      <a:cubicBezTo>
                        <a:pt x="324" y="172"/>
                        <a:pt x="52" y="421"/>
                        <a:pt x="25" y="649"/>
                      </a:cubicBezTo>
                      <a:cubicBezTo>
                        <a:pt x="0" y="878"/>
                        <a:pt x="144" y="1127"/>
                        <a:pt x="368" y="1177"/>
                      </a:cubicBezTo>
                      <a:cubicBezTo>
                        <a:pt x="398" y="1183"/>
                        <a:pt x="428" y="1186"/>
                        <a:pt x="458" y="1186"/>
                      </a:cubicBezTo>
                      <a:cubicBezTo>
                        <a:pt x="595" y="1186"/>
                        <a:pt x="730" y="1123"/>
                        <a:pt x="841" y="1039"/>
                      </a:cubicBezTo>
                      <a:cubicBezTo>
                        <a:pt x="975" y="937"/>
                        <a:pt x="1095" y="717"/>
                        <a:pt x="1223" y="607"/>
                      </a:cubicBezTo>
                      <a:cubicBezTo>
                        <a:pt x="1515" y="356"/>
                        <a:pt x="1783" y="305"/>
                        <a:pt x="1952" y="305"/>
                      </a:cubicBezTo>
                      <a:cubicBezTo>
                        <a:pt x="2065" y="305"/>
                        <a:pt x="2134" y="328"/>
                        <a:pt x="2134" y="328"/>
                      </a:cubicBezTo>
                      <a:cubicBezTo>
                        <a:pt x="2134" y="328"/>
                        <a:pt x="1795" y="0"/>
                        <a:pt x="1169" y="0"/>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32"/>
        <p:cNvGrpSpPr/>
        <p:nvPr/>
      </p:nvGrpSpPr>
      <p:grpSpPr>
        <a:xfrm>
          <a:off x="0" y="0"/>
          <a:ext cx="0" cy="0"/>
          <a:chOff x="0" y="0"/>
          <a:chExt cx="0" cy="0"/>
        </a:xfrm>
      </p:grpSpPr>
      <p:sp>
        <p:nvSpPr>
          <p:cNvPr id="1733" name="Google Shape;1733;p64"/>
          <p:cNvSpPr txBox="1">
            <a:spLocks noGrp="1"/>
          </p:cNvSpPr>
          <p:nvPr>
            <p:ph type="title"/>
          </p:nvPr>
        </p:nvSpPr>
        <p:spPr>
          <a:xfrm>
            <a:off x="1934400" y="3186430"/>
            <a:ext cx="5254800" cy="40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lumMod val="75000"/>
                  </a:schemeClr>
                </a:solidFill>
              </a:rPr>
              <a:t>—</a:t>
            </a:r>
            <a:r>
              <a:rPr lang="es-MX" b="0" i="1" u="none" strike="noStrike" dirty="0">
                <a:solidFill>
                  <a:schemeClr val="tx1">
                    <a:lumMod val="75000"/>
                  </a:schemeClr>
                </a:solidFill>
                <a:effectLst/>
                <a:latin typeface="Source Sans Pro" panose="020B0503030403020204" pitchFamily="34" charset="0"/>
              </a:rPr>
              <a:t>Ian </a:t>
            </a:r>
            <a:r>
              <a:rPr lang="es-MX" b="0" i="1" u="none" strike="noStrike" dirty="0" err="1">
                <a:solidFill>
                  <a:schemeClr val="tx1">
                    <a:lumMod val="75000"/>
                  </a:schemeClr>
                </a:solidFill>
                <a:effectLst/>
                <a:latin typeface="Source Sans Pro" panose="020B0503030403020204" pitchFamily="34" charset="0"/>
              </a:rPr>
              <a:t>Jukes</a:t>
            </a:r>
            <a:endParaRPr dirty="0">
              <a:solidFill>
                <a:schemeClr val="tx1">
                  <a:lumMod val="75000"/>
                </a:schemeClr>
              </a:solidFill>
            </a:endParaRPr>
          </a:p>
        </p:txBody>
      </p:sp>
      <p:sp>
        <p:nvSpPr>
          <p:cNvPr id="1734" name="Google Shape;1734;p64"/>
          <p:cNvSpPr txBox="1">
            <a:spLocks noGrp="1"/>
          </p:cNvSpPr>
          <p:nvPr>
            <p:ph type="subTitle" idx="1"/>
          </p:nvPr>
        </p:nvSpPr>
        <p:spPr>
          <a:xfrm>
            <a:off x="1612300" y="1596450"/>
            <a:ext cx="5919300" cy="14835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dirty="0"/>
              <a:t>“</a:t>
            </a:r>
            <a:r>
              <a:rPr lang="es-MX" dirty="0"/>
              <a:t>“Tenemos que preparar a los estudiantes para su futuro, no para nuestro pasado”</a:t>
            </a:r>
            <a:r>
              <a:rPr lang="en" dirty="0"/>
              <a:t>.”</a:t>
            </a:r>
            <a:endParaRPr dirty="0"/>
          </a:p>
        </p:txBody>
      </p:sp>
      <p:sp>
        <p:nvSpPr>
          <p:cNvPr id="1735" name="Google Shape;1735;p64"/>
          <p:cNvSpPr/>
          <p:nvPr/>
        </p:nvSpPr>
        <p:spPr>
          <a:xfrm rot="-6022564" flipH="1">
            <a:off x="3503536" y="3554935"/>
            <a:ext cx="1797947" cy="2874894"/>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lt2"/>
          </a:solidFill>
          <a:ln>
            <a:noFill/>
          </a:ln>
          <a:effectLst>
            <a:outerShdw blurRad="85725" dist="76200" dir="786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4"/>
          <p:cNvSpPr/>
          <p:nvPr/>
        </p:nvSpPr>
        <p:spPr>
          <a:xfrm rot="-6332486" flipH="1">
            <a:off x="3249737" y="3839977"/>
            <a:ext cx="1797892" cy="2874880"/>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dk2"/>
          </a:solidFill>
          <a:ln>
            <a:noFill/>
          </a:ln>
          <a:effectLst>
            <a:outerShdw blurRad="85725" dist="76200" dir="786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4"/>
          <p:cNvSpPr/>
          <p:nvPr/>
        </p:nvSpPr>
        <p:spPr>
          <a:xfrm rot="-6266737">
            <a:off x="4976881" y="-1408896"/>
            <a:ext cx="1797907" cy="2874874"/>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dk2"/>
          </a:solidFill>
          <a:ln>
            <a:noFill/>
          </a:ln>
          <a:effectLst>
            <a:outerShdw blurRad="85725" dist="76200" dir="786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4"/>
          <p:cNvSpPr/>
          <p:nvPr/>
        </p:nvSpPr>
        <p:spPr>
          <a:xfrm rot="-5694397">
            <a:off x="4632700" y="-1628782"/>
            <a:ext cx="1797939" cy="2874914"/>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dk1"/>
          </a:solidFill>
          <a:ln>
            <a:noFill/>
          </a:ln>
          <a:effectLst>
            <a:outerShdw blurRad="85725" dist="76200" dir="786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34"/>
          <p:cNvSpPr txBox="1">
            <a:spLocks noGrp="1"/>
          </p:cNvSpPr>
          <p:nvPr>
            <p:ph type="title"/>
          </p:nvPr>
        </p:nvSpPr>
        <p:spPr>
          <a:xfrm>
            <a:off x="2826925" y="1160000"/>
            <a:ext cx="3490200" cy="94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a:t>Problemática</a:t>
            </a:r>
            <a:endParaRPr dirty="0"/>
          </a:p>
        </p:txBody>
      </p:sp>
      <p:sp>
        <p:nvSpPr>
          <p:cNvPr id="681" name="Google Shape;681;p34"/>
          <p:cNvSpPr txBox="1">
            <a:spLocks noGrp="1"/>
          </p:cNvSpPr>
          <p:nvPr>
            <p:ph type="subTitle" idx="1"/>
          </p:nvPr>
        </p:nvSpPr>
        <p:spPr>
          <a:xfrm>
            <a:off x="2826850" y="2160100"/>
            <a:ext cx="3490200" cy="18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2"/>
              </a:buClr>
              <a:buSzPts val="1100"/>
              <a:buFont typeface="Arial"/>
              <a:buNone/>
            </a:pPr>
            <a:r>
              <a:rPr lang="es-MX" dirty="0"/>
              <a:t>La ausencia del mecanismo de retroalimentación</a:t>
            </a:r>
          </a:p>
        </p:txBody>
      </p:sp>
      <p:grpSp>
        <p:nvGrpSpPr>
          <p:cNvPr id="682" name="Google Shape;682;p34"/>
          <p:cNvGrpSpPr/>
          <p:nvPr/>
        </p:nvGrpSpPr>
        <p:grpSpPr>
          <a:xfrm>
            <a:off x="-1571226" y="475189"/>
            <a:ext cx="3730251" cy="4622420"/>
            <a:chOff x="-1571226" y="475189"/>
            <a:chExt cx="3730251" cy="4622420"/>
          </a:xfrm>
        </p:grpSpPr>
        <p:sp>
          <p:nvSpPr>
            <p:cNvPr id="683" name="Google Shape;683;p34"/>
            <p:cNvSpPr/>
            <p:nvPr/>
          </p:nvSpPr>
          <p:spPr>
            <a:xfrm rot="2321217">
              <a:off x="-753896" y="1459452"/>
              <a:ext cx="2095592" cy="3350848"/>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lt2"/>
            </a:solidFill>
            <a:ln>
              <a:noFill/>
            </a:ln>
            <a:effectLst>
              <a:outerShdw blurRad="85725" dist="76200" dir="7860000" algn="bl" rotWithShape="0">
                <a:srgbClr val="000000">
                  <a:alpha val="1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4"/>
            <p:cNvSpPr/>
            <p:nvPr/>
          </p:nvSpPr>
          <p:spPr>
            <a:xfrm rot="1632349">
              <a:off x="-736442" y="1289314"/>
              <a:ext cx="2095589" cy="3350963"/>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dk1"/>
            </a:solidFill>
            <a:ln>
              <a:noFill/>
            </a:ln>
            <a:effectLst>
              <a:outerShdw blurRad="85725" dist="76200" dir="7860000" algn="bl" rotWithShape="0">
                <a:srgbClr val="000000">
                  <a:alpha val="2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5" name="Google Shape;685;p34"/>
            <p:cNvGrpSpPr/>
            <p:nvPr/>
          </p:nvGrpSpPr>
          <p:grpSpPr>
            <a:xfrm>
              <a:off x="-1275832" y="475189"/>
              <a:ext cx="3174374" cy="3884682"/>
              <a:chOff x="-1275832" y="475189"/>
              <a:chExt cx="3174374" cy="3884682"/>
            </a:xfrm>
          </p:grpSpPr>
          <p:sp>
            <p:nvSpPr>
              <p:cNvPr id="686" name="Google Shape;686;p34"/>
              <p:cNvSpPr/>
              <p:nvPr/>
            </p:nvSpPr>
            <p:spPr>
              <a:xfrm rot="1284831">
                <a:off x="-736454" y="742085"/>
                <a:ext cx="2095618" cy="3350890"/>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dk2"/>
              </a:solidFill>
              <a:ln>
                <a:noFill/>
              </a:ln>
              <a:effectLst>
                <a:outerShdw blurRad="85725" dist="76200" dir="7860000" algn="bl" rotWithShape="0">
                  <a:srgbClr val="000000">
                    <a:alpha val="2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nvGrpSpPr>
              <p:cNvPr id="687" name="Google Shape;687;p34"/>
              <p:cNvGrpSpPr/>
              <p:nvPr/>
            </p:nvGrpSpPr>
            <p:grpSpPr>
              <a:xfrm>
                <a:off x="-204456" y="1693130"/>
                <a:ext cx="1031651" cy="1448804"/>
                <a:chOff x="-204456" y="1693130"/>
                <a:chExt cx="1031651" cy="1448804"/>
              </a:xfrm>
            </p:grpSpPr>
            <p:sp>
              <p:nvSpPr>
                <p:cNvPr id="688" name="Google Shape;688;p34"/>
                <p:cNvSpPr/>
                <p:nvPr/>
              </p:nvSpPr>
              <p:spPr>
                <a:xfrm rot="-9899997">
                  <a:off x="-112369" y="2223154"/>
                  <a:ext cx="847477" cy="823133"/>
                </a:xfrm>
                <a:custGeom>
                  <a:avLst/>
                  <a:gdLst/>
                  <a:ahLst/>
                  <a:cxnLst/>
                  <a:rect l="l" t="t" r="r" b="b"/>
                  <a:pathLst>
                    <a:path w="2890" h="2807" extrusionOk="0">
                      <a:moveTo>
                        <a:pt x="899" y="0"/>
                      </a:moveTo>
                      <a:cubicBezTo>
                        <a:pt x="843" y="0"/>
                        <a:pt x="803" y="22"/>
                        <a:pt x="783" y="59"/>
                      </a:cubicBezTo>
                      <a:cubicBezTo>
                        <a:pt x="761" y="104"/>
                        <a:pt x="788" y="181"/>
                        <a:pt x="858" y="238"/>
                      </a:cubicBezTo>
                      <a:cubicBezTo>
                        <a:pt x="918" y="286"/>
                        <a:pt x="981" y="330"/>
                        <a:pt x="1049" y="367"/>
                      </a:cubicBezTo>
                      <a:cubicBezTo>
                        <a:pt x="1171" y="435"/>
                        <a:pt x="1298" y="495"/>
                        <a:pt x="1421" y="561"/>
                      </a:cubicBezTo>
                      <a:cubicBezTo>
                        <a:pt x="1468" y="586"/>
                        <a:pt x="1510" y="620"/>
                        <a:pt x="1554" y="649"/>
                      </a:cubicBezTo>
                      <a:cubicBezTo>
                        <a:pt x="1551" y="659"/>
                        <a:pt x="1547" y="669"/>
                        <a:pt x="1545" y="678"/>
                      </a:cubicBezTo>
                      <a:cubicBezTo>
                        <a:pt x="1476" y="669"/>
                        <a:pt x="1405" y="670"/>
                        <a:pt x="1340" y="651"/>
                      </a:cubicBezTo>
                      <a:cubicBezTo>
                        <a:pt x="1207" y="611"/>
                        <a:pt x="1078" y="555"/>
                        <a:pt x="943" y="516"/>
                      </a:cubicBezTo>
                      <a:cubicBezTo>
                        <a:pt x="814" y="478"/>
                        <a:pt x="681" y="446"/>
                        <a:pt x="548" y="427"/>
                      </a:cubicBezTo>
                      <a:cubicBezTo>
                        <a:pt x="535" y="425"/>
                        <a:pt x="522" y="424"/>
                        <a:pt x="509" y="424"/>
                      </a:cubicBezTo>
                      <a:cubicBezTo>
                        <a:pt x="454" y="424"/>
                        <a:pt x="397" y="439"/>
                        <a:pt x="346" y="456"/>
                      </a:cubicBezTo>
                      <a:cubicBezTo>
                        <a:pt x="224" y="497"/>
                        <a:pt x="198" y="614"/>
                        <a:pt x="286" y="709"/>
                      </a:cubicBezTo>
                      <a:cubicBezTo>
                        <a:pt x="375" y="802"/>
                        <a:pt x="488" y="853"/>
                        <a:pt x="609" y="888"/>
                      </a:cubicBezTo>
                      <a:cubicBezTo>
                        <a:pt x="748" y="929"/>
                        <a:pt x="891" y="963"/>
                        <a:pt x="1031" y="1000"/>
                      </a:cubicBezTo>
                      <a:cubicBezTo>
                        <a:pt x="1067" y="1010"/>
                        <a:pt x="1104" y="1020"/>
                        <a:pt x="1138" y="1035"/>
                      </a:cubicBezTo>
                      <a:cubicBezTo>
                        <a:pt x="1153" y="1042"/>
                        <a:pt x="1174" y="1061"/>
                        <a:pt x="1174" y="1075"/>
                      </a:cubicBezTo>
                      <a:cubicBezTo>
                        <a:pt x="1174" y="1089"/>
                        <a:pt x="1154" y="1110"/>
                        <a:pt x="1139" y="1116"/>
                      </a:cubicBezTo>
                      <a:cubicBezTo>
                        <a:pt x="1100" y="1133"/>
                        <a:pt x="1058" y="1151"/>
                        <a:pt x="1016" y="1157"/>
                      </a:cubicBezTo>
                      <a:cubicBezTo>
                        <a:pt x="927" y="1169"/>
                        <a:pt x="835" y="1182"/>
                        <a:pt x="745" y="1182"/>
                      </a:cubicBezTo>
                      <a:cubicBezTo>
                        <a:pt x="740" y="1182"/>
                        <a:pt x="735" y="1182"/>
                        <a:pt x="729" y="1182"/>
                      </a:cubicBezTo>
                      <a:cubicBezTo>
                        <a:pt x="722" y="1182"/>
                        <a:pt x="714" y="1182"/>
                        <a:pt x="706" y="1182"/>
                      </a:cubicBezTo>
                      <a:cubicBezTo>
                        <a:pt x="509" y="1182"/>
                        <a:pt x="321" y="1215"/>
                        <a:pt x="144" y="1303"/>
                      </a:cubicBezTo>
                      <a:cubicBezTo>
                        <a:pt x="90" y="1330"/>
                        <a:pt x="48" y="1382"/>
                        <a:pt x="1" y="1422"/>
                      </a:cubicBezTo>
                      <a:lnTo>
                        <a:pt x="1" y="1469"/>
                      </a:lnTo>
                      <a:cubicBezTo>
                        <a:pt x="101" y="1588"/>
                        <a:pt x="245" y="1600"/>
                        <a:pt x="383" y="1611"/>
                      </a:cubicBezTo>
                      <a:cubicBezTo>
                        <a:pt x="431" y="1614"/>
                        <a:pt x="480" y="1616"/>
                        <a:pt x="528" y="1616"/>
                      </a:cubicBezTo>
                      <a:cubicBezTo>
                        <a:pt x="607" y="1616"/>
                        <a:pt x="687" y="1612"/>
                        <a:pt x="767" y="1612"/>
                      </a:cubicBezTo>
                      <a:lnTo>
                        <a:pt x="835" y="1612"/>
                      </a:lnTo>
                      <a:cubicBezTo>
                        <a:pt x="838" y="1619"/>
                        <a:pt x="842" y="1624"/>
                        <a:pt x="845" y="1630"/>
                      </a:cubicBezTo>
                      <a:cubicBezTo>
                        <a:pt x="794" y="1695"/>
                        <a:pt x="744" y="1762"/>
                        <a:pt x="690" y="1825"/>
                      </a:cubicBezTo>
                      <a:cubicBezTo>
                        <a:pt x="563" y="1973"/>
                        <a:pt x="429" y="2116"/>
                        <a:pt x="355" y="2301"/>
                      </a:cubicBezTo>
                      <a:cubicBezTo>
                        <a:pt x="328" y="2366"/>
                        <a:pt x="305" y="2434"/>
                        <a:pt x="293" y="2503"/>
                      </a:cubicBezTo>
                      <a:cubicBezTo>
                        <a:pt x="280" y="2591"/>
                        <a:pt x="319" y="2642"/>
                        <a:pt x="392" y="2642"/>
                      </a:cubicBezTo>
                      <a:cubicBezTo>
                        <a:pt x="408" y="2642"/>
                        <a:pt x="424" y="2639"/>
                        <a:pt x="442" y="2635"/>
                      </a:cubicBezTo>
                      <a:cubicBezTo>
                        <a:pt x="483" y="2624"/>
                        <a:pt x="523" y="2604"/>
                        <a:pt x="561" y="2583"/>
                      </a:cubicBezTo>
                      <a:cubicBezTo>
                        <a:pt x="835" y="2424"/>
                        <a:pt x="1048" y="2199"/>
                        <a:pt x="1229" y="1942"/>
                      </a:cubicBezTo>
                      <a:cubicBezTo>
                        <a:pt x="1259" y="1898"/>
                        <a:pt x="1292" y="1856"/>
                        <a:pt x="1325" y="1815"/>
                      </a:cubicBezTo>
                      <a:cubicBezTo>
                        <a:pt x="1339" y="1799"/>
                        <a:pt x="1356" y="1787"/>
                        <a:pt x="1384" y="1763"/>
                      </a:cubicBezTo>
                      <a:cubicBezTo>
                        <a:pt x="1389" y="1801"/>
                        <a:pt x="1397" y="1825"/>
                        <a:pt x="1395" y="1847"/>
                      </a:cubicBezTo>
                      <a:cubicBezTo>
                        <a:pt x="1383" y="1985"/>
                        <a:pt x="1361" y="2122"/>
                        <a:pt x="1357" y="2259"/>
                      </a:cubicBezTo>
                      <a:cubicBezTo>
                        <a:pt x="1353" y="2383"/>
                        <a:pt x="1359" y="2507"/>
                        <a:pt x="1380" y="2629"/>
                      </a:cubicBezTo>
                      <a:cubicBezTo>
                        <a:pt x="1391" y="2692"/>
                        <a:pt x="1445" y="2747"/>
                        <a:pt x="1479" y="2806"/>
                      </a:cubicBezTo>
                      <a:lnTo>
                        <a:pt x="1574" y="2806"/>
                      </a:lnTo>
                      <a:cubicBezTo>
                        <a:pt x="1642" y="2760"/>
                        <a:pt x="1674" y="2691"/>
                        <a:pt x="1698" y="2617"/>
                      </a:cubicBezTo>
                      <a:cubicBezTo>
                        <a:pt x="1779" y="2383"/>
                        <a:pt x="1818" y="2140"/>
                        <a:pt x="1848" y="1895"/>
                      </a:cubicBezTo>
                      <a:cubicBezTo>
                        <a:pt x="1859" y="1810"/>
                        <a:pt x="1880" y="1725"/>
                        <a:pt x="1901" y="1641"/>
                      </a:cubicBezTo>
                      <a:cubicBezTo>
                        <a:pt x="1905" y="1623"/>
                        <a:pt x="1931" y="1610"/>
                        <a:pt x="1947" y="1594"/>
                      </a:cubicBezTo>
                      <a:cubicBezTo>
                        <a:pt x="1961" y="1610"/>
                        <a:pt x="1983" y="1623"/>
                        <a:pt x="1987" y="1640"/>
                      </a:cubicBezTo>
                      <a:cubicBezTo>
                        <a:pt x="2014" y="1737"/>
                        <a:pt x="2034" y="1836"/>
                        <a:pt x="2057" y="1933"/>
                      </a:cubicBezTo>
                      <a:cubicBezTo>
                        <a:pt x="2080" y="2026"/>
                        <a:pt x="2100" y="2121"/>
                        <a:pt x="2130" y="2212"/>
                      </a:cubicBezTo>
                      <a:cubicBezTo>
                        <a:pt x="2146" y="2265"/>
                        <a:pt x="2186" y="2302"/>
                        <a:pt x="2246" y="2309"/>
                      </a:cubicBezTo>
                      <a:cubicBezTo>
                        <a:pt x="2256" y="2311"/>
                        <a:pt x="2265" y="2311"/>
                        <a:pt x="2274" y="2311"/>
                      </a:cubicBezTo>
                      <a:cubicBezTo>
                        <a:pt x="2356" y="2311"/>
                        <a:pt x="2406" y="2259"/>
                        <a:pt x="2413" y="2158"/>
                      </a:cubicBezTo>
                      <a:cubicBezTo>
                        <a:pt x="2418" y="2067"/>
                        <a:pt x="2418" y="1976"/>
                        <a:pt x="2407" y="1887"/>
                      </a:cubicBezTo>
                      <a:cubicBezTo>
                        <a:pt x="2389" y="1736"/>
                        <a:pt x="2360" y="1587"/>
                        <a:pt x="2338" y="1437"/>
                      </a:cubicBezTo>
                      <a:cubicBezTo>
                        <a:pt x="2333" y="1402"/>
                        <a:pt x="2337" y="1365"/>
                        <a:pt x="2337" y="1330"/>
                      </a:cubicBezTo>
                      <a:cubicBezTo>
                        <a:pt x="2345" y="1327"/>
                        <a:pt x="2353" y="1323"/>
                        <a:pt x="2361" y="1321"/>
                      </a:cubicBezTo>
                      <a:cubicBezTo>
                        <a:pt x="2383" y="1344"/>
                        <a:pt x="2410" y="1364"/>
                        <a:pt x="2425" y="1390"/>
                      </a:cubicBezTo>
                      <a:cubicBezTo>
                        <a:pt x="2468" y="1463"/>
                        <a:pt x="2502" y="1540"/>
                        <a:pt x="2544" y="1613"/>
                      </a:cubicBezTo>
                      <a:cubicBezTo>
                        <a:pt x="2567" y="1652"/>
                        <a:pt x="2593" y="1690"/>
                        <a:pt x="2625" y="1721"/>
                      </a:cubicBezTo>
                      <a:cubicBezTo>
                        <a:pt x="2651" y="1746"/>
                        <a:pt x="2683" y="1758"/>
                        <a:pt x="2715" y="1758"/>
                      </a:cubicBezTo>
                      <a:cubicBezTo>
                        <a:pt x="2755" y="1758"/>
                        <a:pt x="2795" y="1739"/>
                        <a:pt x="2824" y="1705"/>
                      </a:cubicBezTo>
                      <a:cubicBezTo>
                        <a:pt x="2875" y="1642"/>
                        <a:pt x="2889" y="1570"/>
                        <a:pt x="2885" y="1489"/>
                      </a:cubicBezTo>
                      <a:cubicBezTo>
                        <a:pt x="2877" y="1337"/>
                        <a:pt x="2816" y="1206"/>
                        <a:pt x="2736" y="1083"/>
                      </a:cubicBezTo>
                      <a:cubicBezTo>
                        <a:pt x="2647" y="951"/>
                        <a:pt x="2550" y="824"/>
                        <a:pt x="2459" y="693"/>
                      </a:cubicBezTo>
                      <a:cubicBezTo>
                        <a:pt x="2412" y="625"/>
                        <a:pt x="2367" y="555"/>
                        <a:pt x="2323" y="484"/>
                      </a:cubicBezTo>
                      <a:cubicBezTo>
                        <a:pt x="2281" y="415"/>
                        <a:pt x="2216" y="377"/>
                        <a:pt x="2140" y="369"/>
                      </a:cubicBezTo>
                      <a:cubicBezTo>
                        <a:pt x="1852" y="339"/>
                        <a:pt x="1586" y="238"/>
                        <a:pt x="1323" y="124"/>
                      </a:cubicBezTo>
                      <a:cubicBezTo>
                        <a:pt x="1211" y="76"/>
                        <a:pt x="1092" y="43"/>
                        <a:pt x="974" y="11"/>
                      </a:cubicBezTo>
                      <a:cubicBezTo>
                        <a:pt x="947" y="4"/>
                        <a:pt x="921" y="0"/>
                        <a:pt x="899" y="0"/>
                      </a:cubicBezTo>
                      <a:close/>
                    </a:path>
                  </a:pathLst>
                </a:custGeom>
                <a:solidFill>
                  <a:srgbClr val="FFB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9" name="Google Shape;689;p34"/>
                <p:cNvGrpSpPr/>
                <p:nvPr/>
              </p:nvGrpSpPr>
              <p:grpSpPr>
                <a:xfrm rot="-962795">
                  <a:off x="-152299" y="1783674"/>
                  <a:ext cx="713372" cy="413249"/>
                  <a:chOff x="2575400" y="3172350"/>
                  <a:chExt cx="80875" cy="46850"/>
                </a:xfrm>
              </p:grpSpPr>
              <p:sp>
                <p:nvSpPr>
                  <p:cNvPr id="690" name="Google Shape;690;p34"/>
                  <p:cNvSpPr/>
                  <p:nvPr/>
                </p:nvSpPr>
                <p:spPr>
                  <a:xfrm>
                    <a:off x="2632675" y="3195600"/>
                    <a:ext cx="23600" cy="23600"/>
                  </a:xfrm>
                  <a:custGeom>
                    <a:avLst/>
                    <a:gdLst/>
                    <a:ahLst/>
                    <a:cxnLst/>
                    <a:rect l="l" t="t" r="r" b="b"/>
                    <a:pathLst>
                      <a:path w="944" h="944" extrusionOk="0">
                        <a:moveTo>
                          <a:pt x="472" y="0"/>
                        </a:moveTo>
                        <a:cubicBezTo>
                          <a:pt x="212" y="0"/>
                          <a:pt x="1" y="212"/>
                          <a:pt x="1" y="472"/>
                        </a:cubicBezTo>
                        <a:cubicBezTo>
                          <a:pt x="1" y="733"/>
                          <a:pt x="212" y="943"/>
                          <a:pt x="472" y="943"/>
                        </a:cubicBezTo>
                        <a:cubicBezTo>
                          <a:pt x="733" y="943"/>
                          <a:pt x="944" y="733"/>
                          <a:pt x="944" y="472"/>
                        </a:cubicBezTo>
                        <a:cubicBezTo>
                          <a:pt x="944" y="212"/>
                          <a:pt x="733" y="0"/>
                          <a:pt x="472" y="0"/>
                        </a:cubicBezTo>
                        <a:close/>
                      </a:path>
                    </a:pathLst>
                  </a:custGeom>
                  <a:solidFill>
                    <a:srgbClr val="FFB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4"/>
                  <p:cNvSpPr/>
                  <p:nvPr/>
                </p:nvSpPr>
                <p:spPr>
                  <a:xfrm>
                    <a:off x="2575400" y="3172350"/>
                    <a:ext cx="53350" cy="29675"/>
                  </a:xfrm>
                  <a:custGeom>
                    <a:avLst/>
                    <a:gdLst/>
                    <a:ahLst/>
                    <a:cxnLst/>
                    <a:rect l="l" t="t" r="r" b="b"/>
                    <a:pathLst>
                      <a:path w="2134" h="1187" extrusionOk="0">
                        <a:moveTo>
                          <a:pt x="1169" y="0"/>
                        </a:moveTo>
                        <a:cubicBezTo>
                          <a:pt x="985" y="0"/>
                          <a:pt x="775" y="29"/>
                          <a:pt x="542" y="103"/>
                        </a:cubicBezTo>
                        <a:cubicBezTo>
                          <a:pt x="324" y="172"/>
                          <a:pt x="52" y="421"/>
                          <a:pt x="25" y="649"/>
                        </a:cubicBezTo>
                        <a:cubicBezTo>
                          <a:pt x="0" y="878"/>
                          <a:pt x="144" y="1127"/>
                          <a:pt x="368" y="1177"/>
                        </a:cubicBezTo>
                        <a:cubicBezTo>
                          <a:pt x="398" y="1183"/>
                          <a:pt x="428" y="1186"/>
                          <a:pt x="458" y="1186"/>
                        </a:cubicBezTo>
                        <a:cubicBezTo>
                          <a:pt x="595" y="1186"/>
                          <a:pt x="730" y="1123"/>
                          <a:pt x="841" y="1039"/>
                        </a:cubicBezTo>
                        <a:cubicBezTo>
                          <a:pt x="975" y="937"/>
                          <a:pt x="1095" y="717"/>
                          <a:pt x="1223" y="607"/>
                        </a:cubicBezTo>
                        <a:cubicBezTo>
                          <a:pt x="1515" y="356"/>
                          <a:pt x="1783" y="305"/>
                          <a:pt x="1952" y="305"/>
                        </a:cubicBezTo>
                        <a:cubicBezTo>
                          <a:pt x="2065" y="305"/>
                          <a:pt x="2134" y="328"/>
                          <a:pt x="2134" y="328"/>
                        </a:cubicBezTo>
                        <a:cubicBezTo>
                          <a:pt x="2134" y="328"/>
                          <a:pt x="1795" y="0"/>
                          <a:pt x="1169" y="0"/>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692" name="Google Shape;692;p34"/>
          <p:cNvGrpSpPr/>
          <p:nvPr/>
        </p:nvGrpSpPr>
        <p:grpSpPr>
          <a:xfrm>
            <a:off x="6624011" y="917509"/>
            <a:ext cx="3490285" cy="4192232"/>
            <a:chOff x="6624011" y="917509"/>
            <a:chExt cx="3490285" cy="4192232"/>
          </a:xfrm>
        </p:grpSpPr>
        <p:sp>
          <p:nvSpPr>
            <p:cNvPr id="693" name="Google Shape;693;p34"/>
            <p:cNvSpPr/>
            <p:nvPr/>
          </p:nvSpPr>
          <p:spPr>
            <a:xfrm rot="-1800009">
              <a:off x="7321354" y="1459444"/>
              <a:ext cx="2095601" cy="3350863"/>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dk1"/>
            </a:solidFill>
            <a:ln>
              <a:noFill/>
            </a:ln>
            <a:effectLst>
              <a:outerShdw blurRad="85725" dist="76200" dir="7860000" algn="bl" rotWithShape="0">
                <a:srgbClr val="000000">
                  <a:alpha val="1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4" name="Google Shape;694;p34"/>
            <p:cNvGrpSpPr/>
            <p:nvPr/>
          </p:nvGrpSpPr>
          <p:grpSpPr>
            <a:xfrm>
              <a:off x="6788415" y="917509"/>
              <a:ext cx="2891476" cy="3779129"/>
              <a:chOff x="6788415" y="917509"/>
              <a:chExt cx="2891476" cy="3779129"/>
            </a:xfrm>
          </p:grpSpPr>
          <p:sp>
            <p:nvSpPr>
              <p:cNvPr id="695" name="Google Shape;695;p34"/>
              <p:cNvSpPr/>
              <p:nvPr/>
            </p:nvSpPr>
            <p:spPr>
              <a:xfrm rot="-900040">
                <a:off x="7186346" y="1131624"/>
                <a:ext cx="2095615" cy="3350899"/>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lt2"/>
              </a:solidFill>
              <a:ln>
                <a:noFill/>
              </a:ln>
              <a:effectLst>
                <a:outerShdw blurRad="85725" dist="76200" dir="786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6" name="Google Shape;696;p34"/>
              <p:cNvGrpSpPr/>
              <p:nvPr/>
            </p:nvGrpSpPr>
            <p:grpSpPr>
              <a:xfrm>
                <a:off x="7730213" y="1990453"/>
                <a:ext cx="1007900" cy="1496842"/>
                <a:chOff x="7627750" y="1967253"/>
                <a:chExt cx="1007900" cy="1496842"/>
              </a:xfrm>
            </p:grpSpPr>
            <p:sp>
              <p:nvSpPr>
                <p:cNvPr id="697" name="Google Shape;697;p34"/>
                <p:cNvSpPr/>
                <p:nvPr/>
              </p:nvSpPr>
              <p:spPr>
                <a:xfrm>
                  <a:off x="7832663" y="2505182"/>
                  <a:ext cx="802988" cy="603781"/>
                </a:xfrm>
                <a:custGeom>
                  <a:avLst/>
                  <a:gdLst/>
                  <a:ahLst/>
                  <a:cxnLst/>
                  <a:rect l="l" t="t" r="r" b="b"/>
                  <a:pathLst>
                    <a:path w="12641" h="9505" extrusionOk="0">
                      <a:moveTo>
                        <a:pt x="9472" y="1"/>
                      </a:moveTo>
                      <a:cubicBezTo>
                        <a:pt x="9392" y="1"/>
                        <a:pt x="9313" y="6"/>
                        <a:pt x="9235" y="16"/>
                      </a:cubicBezTo>
                      <a:cubicBezTo>
                        <a:pt x="8657" y="92"/>
                        <a:pt x="8160" y="447"/>
                        <a:pt x="7633" y="665"/>
                      </a:cubicBezTo>
                      <a:cubicBezTo>
                        <a:pt x="7183" y="850"/>
                        <a:pt x="6697" y="944"/>
                        <a:pt x="6210" y="944"/>
                      </a:cubicBezTo>
                      <a:cubicBezTo>
                        <a:pt x="5976" y="944"/>
                        <a:pt x="5741" y="922"/>
                        <a:pt x="5511" y="878"/>
                      </a:cubicBezTo>
                      <a:cubicBezTo>
                        <a:pt x="4788" y="741"/>
                        <a:pt x="4149" y="269"/>
                        <a:pt x="3416" y="203"/>
                      </a:cubicBezTo>
                      <a:cubicBezTo>
                        <a:pt x="3318" y="194"/>
                        <a:pt x="3221" y="189"/>
                        <a:pt x="3125" y="189"/>
                      </a:cubicBezTo>
                      <a:cubicBezTo>
                        <a:pt x="1478" y="189"/>
                        <a:pt x="286" y="1487"/>
                        <a:pt x="92" y="2815"/>
                      </a:cubicBezTo>
                      <a:cubicBezTo>
                        <a:pt x="1" y="3436"/>
                        <a:pt x="23" y="4051"/>
                        <a:pt x="173" y="4725"/>
                      </a:cubicBezTo>
                      <a:cubicBezTo>
                        <a:pt x="223" y="5040"/>
                        <a:pt x="343" y="5400"/>
                        <a:pt x="483" y="5754"/>
                      </a:cubicBezTo>
                      <a:cubicBezTo>
                        <a:pt x="1361" y="7986"/>
                        <a:pt x="3622" y="9504"/>
                        <a:pt x="6006" y="9504"/>
                      </a:cubicBezTo>
                      <a:cubicBezTo>
                        <a:pt x="6156" y="9504"/>
                        <a:pt x="6307" y="9498"/>
                        <a:pt x="6458" y="9486"/>
                      </a:cubicBezTo>
                      <a:cubicBezTo>
                        <a:pt x="9261" y="9258"/>
                        <a:pt x="11757" y="6880"/>
                        <a:pt x="12347" y="4174"/>
                      </a:cubicBezTo>
                      <a:cubicBezTo>
                        <a:pt x="12640" y="2828"/>
                        <a:pt x="12391" y="1270"/>
                        <a:pt x="11112" y="515"/>
                      </a:cubicBezTo>
                      <a:cubicBezTo>
                        <a:pt x="10645" y="240"/>
                        <a:pt x="10037" y="1"/>
                        <a:pt x="9472" y="1"/>
                      </a:cubicBezTo>
                      <a:close/>
                    </a:path>
                  </a:pathLst>
                </a:custGeom>
                <a:solidFill>
                  <a:srgbClr val="FFB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4"/>
                <p:cNvSpPr/>
                <p:nvPr/>
              </p:nvSpPr>
              <p:spPr>
                <a:xfrm>
                  <a:off x="7627750" y="2679503"/>
                  <a:ext cx="802970" cy="784592"/>
                </a:xfrm>
                <a:custGeom>
                  <a:avLst/>
                  <a:gdLst/>
                  <a:ahLst/>
                  <a:cxnLst/>
                  <a:rect l="l" t="t" r="r" b="b"/>
                  <a:pathLst>
                    <a:path w="4544" h="4440" extrusionOk="0">
                      <a:moveTo>
                        <a:pt x="1457" y="0"/>
                      </a:moveTo>
                      <a:cubicBezTo>
                        <a:pt x="1453" y="0"/>
                        <a:pt x="1449" y="0"/>
                        <a:pt x="1446" y="0"/>
                      </a:cubicBezTo>
                      <a:cubicBezTo>
                        <a:pt x="1305" y="3"/>
                        <a:pt x="1246" y="98"/>
                        <a:pt x="1302" y="227"/>
                      </a:cubicBezTo>
                      <a:cubicBezTo>
                        <a:pt x="1329" y="292"/>
                        <a:pt x="1376" y="342"/>
                        <a:pt x="1427" y="389"/>
                      </a:cubicBezTo>
                      <a:cubicBezTo>
                        <a:pt x="1537" y="488"/>
                        <a:pt x="1666" y="561"/>
                        <a:pt x="1796" y="631"/>
                      </a:cubicBezTo>
                      <a:cubicBezTo>
                        <a:pt x="1956" y="719"/>
                        <a:pt x="2119" y="803"/>
                        <a:pt x="2279" y="893"/>
                      </a:cubicBezTo>
                      <a:cubicBezTo>
                        <a:pt x="2361" y="938"/>
                        <a:pt x="2438" y="991"/>
                        <a:pt x="2499" y="1066"/>
                      </a:cubicBezTo>
                      <a:cubicBezTo>
                        <a:pt x="2485" y="1079"/>
                        <a:pt x="2472" y="1080"/>
                        <a:pt x="2458" y="1080"/>
                      </a:cubicBezTo>
                      <a:cubicBezTo>
                        <a:pt x="2454" y="1080"/>
                        <a:pt x="2450" y="1080"/>
                        <a:pt x="2445" y="1080"/>
                      </a:cubicBezTo>
                      <a:cubicBezTo>
                        <a:pt x="2440" y="1080"/>
                        <a:pt x="2435" y="1080"/>
                        <a:pt x="2429" y="1080"/>
                      </a:cubicBezTo>
                      <a:cubicBezTo>
                        <a:pt x="2346" y="1080"/>
                        <a:pt x="2263" y="1074"/>
                        <a:pt x="2181" y="1054"/>
                      </a:cubicBezTo>
                      <a:cubicBezTo>
                        <a:pt x="2054" y="1023"/>
                        <a:pt x="1933" y="976"/>
                        <a:pt x="1813" y="927"/>
                      </a:cubicBezTo>
                      <a:cubicBezTo>
                        <a:pt x="1595" y="835"/>
                        <a:pt x="1376" y="745"/>
                        <a:pt x="1145" y="689"/>
                      </a:cubicBezTo>
                      <a:cubicBezTo>
                        <a:pt x="1047" y="665"/>
                        <a:pt x="948" y="649"/>
                        <a:pt x="848" y="649"/>
                      </a:cubicBezTo>
                      <a:cubicBezTo>
                        <a:pt x="781" y="649"/>
                        <a:pt x="714" y="656"/>
                        <a:pt x="648" y="672"/>
                      </a:cubicBezTo>
                      <a:cubicBezTo>
                        <a:pt x="598" y="685"/>
                        <a:pt x="551" y="703"/>
                        <a:pt x="509" y="734"/>
                      </a:cubicBezTo>
                      <a:cubicBezTo>
                        <a:pt x="402" y="810"/>
                        <a:pt x="378" y="918"/>
                        <a:pt x="444" y="1032"/>
                      </a:cubicBezTo>
                      <a:cubicBezTo>
                        <a:pt x="479" y="1092"/>
                        <a:pt x="529" y="1140"/>
                        <a:pt x="585" y="1180"/>
                      </a:cubicBezTo>
                      <a:cubicBezTo>
                        <a:pt x="706" y="1267"/>
                        <a:pt x="839" y="1330"/>
                        <a:pt x="979" y="1378"/>
                      </a:cubicBezTo>
                      <a:cubicBezTo>
                        <a:pt x="1185" y="1447"/>
                        <a:pt x="1392" y="1505"/>
                        <a:pt x="1602" y="1560"/>
                      </a:cubicBezTo>
                      <a:cubicBezTo>
                        <a:pt x="1685" y="1581"/>
                        <a:pt x="1770" y="1602"/>
                        <a:pt x="1846" y="1644"/>
                      </a:cubicBezTo>
                      <a:cubicBezTo>
                        <a:pt x="1904" y="1677"/>
                        <a:pt x="1907" y="1710"/>
                        <a:pt x="1853" y="1746"/>
                      </a:cubicBezTo>
                      <a:cubicBezTo>
                        <a:pt x="1793" y="1786"/>
                        <a:pt x="1726" y="1810"/>
                        <a:pt x="1655" y="1822"/>
                      </a:cubicBezTo>
                      <a:cubicBezTo>
                        <a:pt x="1543" y="1842"/>
                        <a:pt x="1429" y="1854"/>
                        <a:pt x="1315" y="1856"/>
                      </a:cubicBezTo>
                      <a:cubicBezTo>
                        <a:pt x="1152" y="1858"/>
                        <a:pt x="989" y="1855"/>
                        <a:pt x="827" y="1864"/>
                      </a:cubicBezTo>
                      <a:cubicBezTo>
                        <a:pt x="704" y="1872"/>
                        <a:pt x="585" y="1893"/>
                        <a:pt x="470" y="1937"/>
                      </a:cubicBezTo>
                      <a:cubicBezTo>
                        <a:pt x="404" y="1962"/>
                        <a:pt x="338" y="1990"/>
                        <a:pt x="270" y="2008"/>
                      </a:cubicBezTo>
                      <a:cubicBezTo>
                        <a:pt x="185" y="2031"/>
                        <a:pt x="121" y="2083"/>
                        <a:pt x="63" y="2144"/>
                      </a:cubicBezTo>
                      <a:cubicBezTo>
                        <a:pt x="1" y="2209"/>
                        <a:pt x="4" y="2282"/>
                        <a:pt x="70" y="2344"/>
                      </a:cubicBezTo>
                      <a:cubicBezTo>
                        <a:pt x="89" y="2360"/>
                        <a:pt x="111" y="2374"/>
                        <a:pt x="132" y="2387"/>
                      </a:cubicBezTo>
                      <a:cubicBezTo>
                        <a:pt x="214" y="2438"/>
                        <a:pt x="306" y="2459"/>
                        <a:pt x="398" y="2479"/>
                      </a:cubicBezTo>
                      <a:cubicBezTo>
                        <a:pt x="570" y="2516"/>
                        <a:pt x="744" y="2531"/>
                        <a:pt x="919" y="2531"/>
                      </a:cubicBezTo>
                      <a:cubicBezTo>
                        <a:pt x="960" y="2531"/>
                        <a:pt x="1001" y="2530"/>
                        <a:pt x="1042" y="2529"/>
                      </a:cubicBezTo>
                      <a:cubicBezTo>
                        <a:pt x="1141" y="2525"/>
                        <a:pt x="1240" y="2524"/>
                        <a:pt x="1350" y="2522"/>
                      </a:cubicBezTo>
                      <a:lnTo>
                        <a:pt x="1350" y="2522"/>
                      </a:lnTo>
                      <a:cubicBezTo>
                        <a:pt x="1336" y="2578"/>
                        <a:pt x="1302" y="2606"/>
                        <a:pt x="1276" y="2639"/>
                      </a:cubicBezTo>
                      <a:cubicBezTo>
                        <a:pt x="1143" y="2804"/>
                        <a:pt x="998" y="2959"/>
                        <a:pt x="855" y="3116"/>
                      </a:cubicBezTo>
                      <a:cubicBezTo>
                        <a:pt x="688" y="3303"/>
                        <a:pt x="560" y="3512"/>
                        <a:pt x="473" y="3747"/>
                      </a:cubicBezTo>
                      <a:cubicBezTo>
                        <a:pt x="449" y="3811"/>
                        <a:pt x="431" y="3877"/>
                        <a:pt x="426" y="3945"/>
                      </a:cubicBezTo>
                      <a:cubicBezTo>
                        <a:pt x="417" y="4066"/>
                        <a:pt x="482" y="4135"/>
                        <a:pt x="599" y="4135"/>
                      </a:cubicBezTo>
                      <a:cubicBezTo>
                        <a:pt x="604" y="4135"/>
                        <a:pt x="609" y="4135"/>
                        <a:pt x="614" y="4134"/>
                      </a:cubicBezTo>
                      <a:cubicBezTo>
                        <a:pt x="683" y="4131"/>
                        <a:pt x="742" y="4106"/>
                        <a:pt x="801" y="4074"/>
                      </a:cubicBezTo>
                      <a:cubicBezTo>
                        <a:pt x="1247" y="3838"/>
                        <a:pt x="1595" y="3494"/>
                        <a:pt x="1895" y="3098"/>
                      </a:cubicBezTo>
                      <a:cubicBezTo>
                        <a:pt x="1945" y="3032"/>
                        <a:pt x="1990" y="2961"/>
                        <a:pt x="2045" y="2899"/>
                      </a:cubicBezTo>
                      <a:cubicBezTo>
                        <a:pt x="2071" y="2871"/>
                        <a:pt x="2098" y="2844"/>
                        <a:pt x="2126" y="2819"/>
                      </a:cubicBezTo>
                      <a:cubicBezTo>
                        <a:pt x="2137" y="2809"/>
                        <a:pt x="2150" y="2797"/>
                        <a:pt x="2165" y="2797"/>
                      </a:cubicBezTo>
                      <a:cubicBezTo>
                        <a:pt x="2170" y="2797"/>
                        <a:pt x="2175" y="2798"/>
                        <a:pt x="2180" y="2800"/>
                      </a:cubicBezTo>
                      <a:cubicBezTo>
                        <a:pt x="2197" y="2809"/>
                        <a:pt x="2196" y="2830"/>
                        <a:pt x="2197" y="2847"/>
                      </a:cubicBezTo>
                      <a:cubicBezTo>
                        <a:pt x="2203" y="2903"/>
                        <a:pt x="2197" y="2958"/>
                        <a:pt x="2190" y="3013"/>
                      </a:cubicBezTo>
                      <a:cubicBezTo>
                        <a:pt x="2169" y="3166"/>
                        <a:pt x="2145" y="3318"/>
                        <a:pt x="2125" y="3471"/>
                      </a:cubicBezTo>
                      <a:cubicBezTo>
                        <a:pt x="2095" y="3687"/>
                        <a:pt x="2094" y="3904"/>
                        <a:pt x="2127" y="4120"/>
                      </a:cubicBezTo>
                      <a:cubicBezTo>
                        <a:pt x="2140" y="4210"/>
                        <a:pt x="2175" y="4292"/>
                        <a:pt x="2231" y="4362"/>
                      </a:cubicBezTo>
                      <a:cubicBezTo>
                        <a:pt x="2271" y="4414"/>
                        <a:pt x="2321" y="4439"/>
                        <a:pt x="2372" y="4439"/>
                      </a:cubicBezTo>
                      <a:cubicBezTo>
                        <a:pt x="2416" y="4439"/>
                        <a:pt x="2461" y="4420"/>
                        <a:pt x="2502" y="4382"/>
                      </a:cubicBezTo>
                      <a:cubicBezTo>
                        <a:pt x="2543" y="4342"/>
                        <a:pt x="2571" y="4295"/>
                        <a:pt x="2595" y="4244"/>
                      </a:cubicBezTo>
                      <a:cubicBezTo>
                        <a:pt x="2657" y="4108"/>
                        <a:pt x="2699" y="3965"/>
                        <a:pt x="2738" y="3822"/>
                      </a:cubicBezTo>
                      <a:cubicBezTo>
                        <a:pt x="2815" y="3536"/>
                        <a:pt x="2869" y="3246"/>
                        <a:pt x="2902" y="2952"/>
                      </a:cubicBezTo>
                      <a:cubicBezTo>
                        <a:pt x="2916" y="2832"/>
                        <a:pt x="2939" y="2712"/>
                        <a:pt x="2992" y="2601"/>
                      </a:cubicBezTo>
                      <a:cubicBezTo>
                        <a:pt x="3007" y="2570"/>
                        <a:pt x="3022" y="2529"/>
                        <a:pt x="3060" y="2528"/>
                      </a:cubicBezTo>
                      <a:cubicBezTo>
                        <a:pt x="3060" y="2528"/>
                        <a:pt x="3061" y="2528"/>
                        <a:pt x="3061" y="2528"/>
                      </a:cubicBezTo>
                      <a:cubicBezTo>
                        <a:pt x="3101" y="2528"/>
                        <a:pt x="3113" y="2572"/>
                        <a:pt x="3129" y="2601"/>
                      </a:cubicBezTo>
                      <a:cubicBezTo>
                        <a:pt x="3165" y="2673"/>
                        <a:pt x="3176" y="2751"/>
                        <a:pt x="3188" y="2828"/>
                      </a:cubicBezTo>
                      <a:cubicBezTo>
                        <a:pt x="3219" y="3008"/>
                        <a:pt x="3249" y="3187"/>
                        <a:pt x="3281" y="3367"/>
                      </a:cubicBezTo>
                      <a:cubicBezTo>
                        <a:pt x="3295" y="3445"/>
                        <a:pt x="3318" y="3520"/>
                        <a:pt x="3365" y="3585"/>
                      </a:cubicBezTo>
                      <a:cubicBezTo>
                        <a:pt x="3413" y="3652"/>
                        <a:pt x="3477" y="3690"/>
                        <a:pt x="3556" y="3690"/>
                      </a:cubicBezTo>
                      <a:cubicBezTo>
                        <a:pt x="3567" y="3690"/>
                        <a:pt x="3578" y="3689"/>
                        <a:pt x="3589" y="3687"/>
                      </a:cubicBezTo>
                      <a:cubicBezTo>
                        <a:pt x="3683" y="3676"/>
                        <a:pt x="3733" y="3611"/>
                        <a:pt x="3761" y="3527"/>
                      </a:cubicBezTo>
                      <a:cubicBezTo>
                        <a:pt x="3785" y="3453"/>
                        <a:pt x="3789" y="3378"/>
                        <a:pt x="3791" y="3302"/>
                      </a:cubicBezTo>
                      <a:cubicBezTo>
                        <a:pt x="3795" y="3084"/>
                        <a:pt x="3765" y="2868"/>
                        <a:pt x="3732" y="2653"/>
                      </a:cubicBezTo>
                      <a:cubicBezTo>
                        <a:pt x="3717" y="2545"/>
                        <a:pt x="3693" y="2439"/>
                        <a:pt x="3684" y="2331"/>
                      </a:cubicBezTo>
                      <a:cubicBezTo>
                        <a:pt x="3681" y="2277"/>
                        <a:pt x="3678" y="2225"/>
                        <a:pt x="3687" y="2172"/>
                      </a:cubicBezTo>
                      <a:cubicBezTo>
                        <a:pt x="3690" y="2152"/>
                        <a:pt x="3689" y="2128"/>
                        <a:pt x="3711" y="2119"/>
                      </a:cubicBezTo>
                      <a:cubicBezTo>
                        <a:pt x="3715" y="2118"/>
                        <a:pt x="3719" y="2117"/>
                        <a:pt x="3723" y="2117"/>
                      </a:cubicBezTo>
                      <a:cubicBezTo>
                        <a:pt x="3743" y="2117"/>
                        <a:pt x="3754" y="2138"/>
                        <a:pt x="3766" y="2152"/>
                      </a:cubicBezTo>
                      <a:cubicBezTo>
                        <a:pt x="3840" y="2236"/>
                        <a:pt x="3897" y="2331"/>
                        <a:pt x="3939" y="2436"/>
                      </a:cubicBezTo>
                      <a:cubicBezTo>
                        <a:pt x="3968" y="2506"/>
                        <a:pt x="3997" y="2577"/>
                        <a:pt x="4031" y="2645"/>
                      </a:cubicBezTo>
                      <a:cubicBezTo>
                        <a:pt x="4069" y="2720"/>
                        <a:pt x="4126" y="2775"/>
                        <a:pt x="4199" y="2817"/>
                      </a:cubicBezTo>
                      <a:cubicBezTo>
                        <a:pt x="4213" y="2826"/>
                        <a:pt x="4227" y="2833"/>
                        <a:pt x="4243" y="2833"/>
                      </a:cubicBezTo>
                      <a:cubicBezTo>
                        <a:pt x="4245" y="2833"/>
                        <a:pt x="4247" y="2833"/>
                        <a:pt x="4248" y="2833"/>
                      </a:cubicBezTo>
                      <a:cubicBezTo>
                        <a:pt x="4344" y="2824"/>
                        <a:pt x="4426" y="2790"/>
                        <a:pt x="4478" y="2704"/>
                      </a:cubicBezTo>
                      <a:cubicBezTo>
                        <a:pt x="4516" y="2641"/>
                        <a:pt x="4543" y="2572"/>
                        <a:pt x="4543" y="2497"/>
                      </a:cubicBezTo>
                      <a:cubicBezTo>
                        <a:pt x="4543" y="2343"/>
                        <a:pt x="4531" y="2190"/>
                        <a:pt x="4465" y="2045"/>
                      </a:cubicBezTo>
                      <a:cubicBezTo>
                        <a:pt x="4387" y="1874"/>
                        <a:pt x="4300" y="1708"/>
                        <a:pt x="4185" y="1558"/>
                      </a:cubicBezTo>
                      <a:cubicBezTo>
                        <a:pt x="4147" y="1510"/>
                        <a:pt x="4116" y="1457"/>
                        <a:pt x="4081" y="1408"/>
                      </a:cubicBezTo>
                      <a:cubicBezTo>
                        <a:pt x="3963" y="1233"/>
                        <a:pt x="3836" y="1065"/>
                        <a:pt x="3739" y="877"/>
                      </a:cubicBezTo>
                      <a:cubicBezTo>
                        <a:pt x="3731" y="858"/>
                        <a:pt x="3717" y="843"/>
                        <a:pt x="3706" y="826"/>
                      </a:cubicBezTo>
                      <a:cubicBezTo>
                        <a:pt x="3627" y="702"/>
                        <a:pt x="3517" y="631"/>
                        <a:pt x="3369" y="615"/>
                      </a:cubicBezTo>
                      <a:cubicBezTo>
                        <a:pt x="3012" y="574"/>
                        <a:pt x="2677" y="459"/>
                        <a:pt x="2352" y="306"/>
                      </a:cubicBezTo>
                      <a:cubicBezTo>
                        <a:pt x="2165" y="218"/>
                        <a:pt x="1977" y="132"/>
                        <a:pt x="1780" y="72"/>
                      </a:cubicBezTo>
                      <a:cubicBezTo>
                        <a:pt x="1674" y="39"/>
                        <a:pt x="1569" y="0"/>
                        <a:pt x="1457"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4"/>
                <p:cNvSpPr/>
                <p:nvPr/>
              </p:nvSpPr>
              <p:spPr>
                <a:xfrm rot="2970961">
                  <a:off x="7793955" y="2100306"/>
                  <a:ext cx="470583" cy="261754"/>
                </a:xfrm>
                <a:custGeom>
                  <a:avLst/>
                  <a:gdLst/>
                  <a:ahLst/>
                  <a:cxnLst/>
                  <a:rect l="l" t="t" r="r" b="b"/>
                  <a:pathLst>
                    <a:path w="2134" h="1187" extrusionOk="0">
                      <a:moveTo>
                        <a:pt x="1169" y="0"/>
                      </a:moveTo>
                      <a:cubicBezTo>
                        <a:pt x="985" y="0"/>
                        <a:pt x="775" y="29"/>
                        <a:pt x="542" y="103"/>
                      </a:cubicBezTo>
                      <a:cubicBezTo>
                        <a:pt x="324" y="172"/>
                        <a:pt x="52" y="421"/>
                        <a:pt x="25" y="649"/>
                      </a:cubicBezTo>
                      <a:cubicBezTo>
                        <a:pt x="0" y="878"/>
                        <a:pt x="144" y="1127"/>
                        <a:pt x="368" y="1177"/>
                      </a:cubicBezTo>
                      <a:cubicBezTo>
                        <a:pt x="398" y="1183"/>
                        <a:pt x="428" y="1186"/>
                        <a:pt x="458" y="1186"/>
                      </a:cubicBezTo>
                      <a:cubicBezTo>
                        <a:pt x="595" y="1186"/>
                        <a:pt x="730" y="1123"/>
                        <a:pt x="841" y="1039"/>
                      </a:cubicBezTo>
                      <a:cubicBezTo>
                        <a:pt x="975" y="937"/>
                        <a:pt x="1095" y="717"/>
                        <a:pt x="1223" y="607"/>
                      </a:cubicBezTo>
                      <a:cubicBezTo>
                        <a:pt x="1515" y="356"/>
                        <a:pt x="1783" y="305"/>
                        <a:pt x="1952" y="305"/>
                      </a:cubicBezTo>
                      <a:cubicBezTo>
                        <a:pt x="2065" y="305"/>
                        <a:pt x="2134" y="328"/>
                        <a:pt x="2134" y="328"/>
                      </a:cubicBezTo>
                      <a:cubicBezTo>
                        <a:pt x="2134" y="328"/>
                        <a:pt x="1795" y="0"/>
                        <a:pt x="1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68"/>
        <p:cNvGrpSpPr/>
        <p:nvPr/>
      </p:nvGrpSpPr>
      <p:grpSpPr>
        <a:xfrm>
          <a:off x="0" y="0"/>
          <a:ext cx="0" cy="0"/>
          <a:chOff x="0" y="0"/>
          <a:chExt cx="0" cy="0"/>
        </a:xfrm>
      </p:grpSpPr>
      <p:sp>
        <p:nvSpPr>
          <p:cNvPr id="1769" name="Google Shape;1769;p66"/>
          <p:cNvSpPr txBox="1">
            <a:spLocks noGrp="1"/>
          </p:cNvSpPr>
          <p:nvPr>
            <p:ph type="title"/>
          </p:nvPr>
        </p:nvSpPr>
        <p:spPr>
          <a:xfrm>
            <a:off x="713225" y="468457"/>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Alternative Resources</a:t>
            </a:r>
            <a:endParaRPr/>
          </a:p>
        </p:txBody>
      </p:sp>
      <p:grpSp>
        <p:nvGrpSpPr>
          <p:cNvPr id="1770" name="Google Shape;1770;p66"/>
          <p:cNvGrpSpPr/>
          <p:nvPr/>
        </p:nvGrpSpPr>
        <p:grpSpPr>
          <a:xfrm>
            <a:off x="4012156" y="3263346"/>
            <a:ext cx="939979" cy="807747"/>
            <a:chOff x="3866631" y="3043246"/>
            <a:chExt cx="939979" cy="807747"/>
          </a:xfrm>
        </p:grpSpPr>
        <p:sp>
          <p:nvSpPr>
            <p:cNvPr id="1771" name="Google Shape;1771;p66"/>
            <p:cNvSpPr/>
            <p:nvPr/>
          </p:nvSpPr>
          <p:spPr>
            <a:xfrm>
              <a:off x="3866631" y="3043246"/>
              <a:ext cx="939979" cy="807747"/>
            </a:xfrm>
            <a:custGeom>
              <a:avLst/>
              <a:gdLst/>
              <a:ahLst/>
              <a:cxnLst/>
              <a:rect l="l" t="t" r="r" b="b"/>
              <a:pathLst>
                <a:path w="7464" h="6414" extrusionOk="0">
                  <a:moveTo>
                    <a:pt x="3669" y="1"/>
                  </a:moveTo>
                  <a:cubicBezTo>
                    <a:pt x="3160" y="1"/>
                    <a:pt x="2409" y="1723"/>
                    <a:pt x="2409" y="1723"/>
                  </a:cubicBezTo>
                  <a:cubicBezTo>
                    <a:pt x="2409" y="1723"/>
                    <a:pt x="2364" y="1722"/>
                    <a:pt x="2288" y="1722"/>
                  </a:cubicBezTo>
                  <a:cubicBezTo>
                    <a:pt x="1824" y="1722"/>
                    <a:pt x="178" y="1757"/>
                    <a:pt x="46" y="2247"/>
                  </a:cubicBezTo>
                  <a:cubicBezTo>
                    <a:pt x="0" y="3024"/>
                    <a:pt x="1590" y="3819"/>
                    <a:pt x="1590" y="3819"/>
                  </a:cubicBezTo>
                  <a:cubicBezTo>
                    <a:pt x="1420" y="4323"/>
                    <a:pt x="1317" y="4717"/>
                    <a:pt x="1259" y="5025"/>
                  </a:cubicBezTo>
                  <a:cubicBezTo>
                    <a:pt x="1075" y="6002"/>
                    <a:pt x="1340" y="6116"/>
                    <a:pt x="1340" y="6116"/>
                  </a:cubicBezTo>
                  <a:cubicBezTo>
                    <a:pt x="1447" y="6224"/>
                    <a:pt x="1575" y="6270"/>
                    <a:pt x="1714" y="6270"/>
                  </a:cubicBezTo>
                  <a:cubicBezTo>
                    <a:pt x="2437" y="6270"/>
                    <a:pt x="3469" y="5050"/>
                    <a:pt x="3469" y="5050"/>
                  </a:cubicBezTo>
                  <a:cubicBezTo>
                    <a:pt x="4402" y="6249"/>
                    <a:pt x="4969" y="6413"/>
                    <a:pt x="5209" y="6413"/>
                  </a:cubicBezTo>
                  <a:cubicBezTo>
                    <a:pt x="5300" y="6413"/>
                    <a:pt x="5344" y="6390"/>
                    <a:pt x="5344" y="6390"/>
                  </a:cubicBezTo>
                  <a:cubicBezTo>
                    <a:pt x="5932" y="6101"/>
                    <a:pt x="5377" y="3976"/>
                    <a:pt x="5377" y="3976"/>
                  </a:cubicBezTo>
                  <a:cubicBezTo>
                    <a:pt x="7463" y="3053"/>
                    <a:pt x="7082" y="2449"/>
                    <a:pt x="7082" y="2449"/>
                  </a:cubicBezTo>
                  <a:cubicBezTo>
                    <a:pt x="7062" y="2270"/>
                    <a:pt x="6683" y="2132"/>
                    <a:pt x="6235" y="2033"/>
                  </a:cubicBezTo>
                  <a:cubicBezTo>
                    <a:pt x="5570" y="1885"/>
                    <a:pt x="4756" y="1820"/>
                    <a:pt x="4756" y="1820"/>
                  </a:cubicBezTo>
                  <a:cubicBezTo>
                    <a:pt x="4756" y="1820"/>
                    <a:pt x="4187" y="22"/>
                    <a:pt x="3678" y="1"/>
                  </a:cubicBezTo>
                  <a:cubicBezTo>
                    <a:pt x="3675" y="1"/>
                    <a:pt x="3672" y="1"/>
                    <a:pt x="3669" y="1"/>
                  </a:cubicBezTo>
                  <a:close/>
                </a:path>
              </a:pathLst>
            </a:custGeom>
            <a:solidFill>
              <a:srgbClr val="FFB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66"/>
            <p:cNvSpPr/>
            <p:nvPr/>
          </p:nvSpPr>
          <p:spPr>
            <a:xfrm>
              <a:off x="4327807" y="3103318"/>
              <a:ext cx="130846" cy="214845"/>
            </a:xfrm>
            <a:custGeom>
              <a:avLst/>
              <a:gdLst/>
              <a:ahLst/>
              <a:cxnLst/>
              <a:rect l="l" t="t" r="r" b="b"/>
              <a:pathLst>
                <a:path w="1039" h="1706" extrusionOk="0">
                  <a:moveTo>
                    <a:pt x="195" y="1"/>
                  </a:moveTo>
                  <a:cubicBezTo>
                    <a:pt x="97" y="1"/>
                    <a:pt x="1" y="78"/>
                    <a:pt x="6" y="196"/>
                  </a:cubicBezTo>
                  <a:cubicBezTo>
                    <a:pt x="20" y="541"/>
                    <a:pt x="120" y="1135"/>
                    <a:pt x="600" y="1593"/>
                  </a:cubicBezTo>
                  <a:cubicBezTo>
                    <a:pt x="682" y="1671"/>
                    <a:pt x="743" y="1705"/>
                    <a:pt x="787" y="1705"/>
                  </a:cubicBezTo>
                  <a:cubicBezTo>
                    <a:pt x="1039" y="1705"/>
                    <a:pt x="692" y="542"/>
                    <a:pt x="344" y="77"/>
                  </a:cubicBezTo>
                  <a:cubicBezTo>
                    <a:pt x="305" y="24"/>
                    <a:pt x="250" y="1"/>
                    <a:pt x="195" y="1"/>
                  </a:cubicBezTo>
                  <a:close/>
                </a:path>
              </a:pathLst>
            </a:custGeom>
            <a:solidFill>
              <a:srgbClr val="FFFFFF">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66"/>
            <p:cNvSpPr/>
            <p:nvPr/>
          </p:nvSpPr>
          <p:spPr>
            <a:xfrm>
              <a:off x="4020902" y="3550391"/>
              <a:ext cx="149737" cy="242173"/>
            </a:xfrm>
            <a:custGeom>
              <a:avLst/>
              <a:gdLst/>
              <a:ahLst/>
              <a:cxnLst/>
              <a:rect l="l" t="t" r="r" b="b"/>
              <a:pathLst>
                <a:path w="1189" h="1923" extrusionOk="0">
                  <a:moveTo>
                    <a:pt x="780" y="1"/>
                  </a:moveTo>
                  <a:cubicBezTo>
                    <a:pt x="715" y="1"/>
                    <a:pt x="623" y="50"/>
                    <a:pt x="501" y="165"/>
                  </a:cubicBezTo>
                  <a:cubicBezTo>
                    <a:pt x="501" y="165"/>
                    <a:pt x="0" y="1473"/>
                    <a:pt x="264" y="1884"/>
                  </a:cubicBezTo>
                  <a:cubicBezTo>
                    <a:pt x="281" y="1910"/>
                    <a:pt x="301" y="1922"/>
                    <a:pt x="322" y="1922"/>
                  </a:cubicBezTo>
                  <a:cubicBezTo>
                    <a:pt x="595" y="1922"/>
                    <a:pt x="1188" y="1"/>
                    <a:pt x="780" y="1"/>
                  </a:cubicBezTo>
                  <a:close/>
                </a:path>
              </a:pathLst>
            </a:custGeom>
            <a:solidFill>
              <a:srgbClr val="FFBE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66"/>
          <p:cNvGrpSpPr/>
          <p:nvPr/>
        </p:nvGrpSpPr>
        <p:grpSpPr>
          <a:xfrm rot="-2573328">
            <a:off x="5480870" y="3380863"/>
            <a:ext cx="1230112" cy="572718"/>
            <a:chOff x="6324725" y="3218438"/>
            <a:chExt cx="1230072" cy="572699"/>
          </a:xfrm>
        </p:grpSpPr>
        <p:sp>
          <p:nvSpPr>
            <p:cNvPr id="1775" name="Google Shape;1775;p66"/>
            <p:cNvSpPr/>
            <p:nvPr/>
          </p:nvSpPr>
          <p:spPr>
            <a:xfrm>
              <a:off x="6324725" y="3218438"/>
              <a:ext cx="1230072" cy="572699"/>
            </a:xfrm>
            <a:custGeom>
              <a:avLst/>
              <a:gdLst/>
              <a:ahLst/>
              <a:cxnLst/>
              <a:rect l="l" t="t" r="r" b="b"/>
              <a:pathLst>
                <a:path w="13946" h="6493" extrusionOk="0">
                  <a:moveTo>
                    <a:pt x="9758" y="1"/>
                  </a:moveTo>
                  <a:cubicBezTo>
                    <a:pt x="9692" y="1"/>
                    <a:pt x="9628" y="4"/>
                    <a:pt x="9564" y="13"/>
                  </a:cubicBezTo>
                  <a:cubicBezTo>
                    <a:pt x="9142" y="69"/>
                    <a:pt x="8763" y="303"/>
                    <a:pt x="8364" y="432"/>
                  </a:cubicBezTo>
                  <a:cubicBezTo>
                    <a:pt x="7484" y="716"/>
                    <a:pt x="6606" y="1023"/>
                    <a:pt x="5715" y="1271"/>
                  </a:cubicBezTo>
                  <a:cubicBezTo>
                    <a:pt x="4957" y="1481"/>
                    <a:pt x="4215" y="1749"/>
                    <a:pt x="3468" y="1995"/>
                  </a:cubicBezTo>
                  <a:cubicBezTo>
                    <a:pt x="2461" y="2326"/>
                    <a:pt x="1454" y="2654"/>
                    <a:pt x="446" y="2986"/>
                  </a:cubicBezTo>
                  <a:cubicBezTo>
                    <a:pt x="302" y="3042"/>
                    <a:pt x="179" y="3116"/>
                    <a:pt x="88" y="3251"/>
                  </a:cubicBezTo>
                  <a:cubicBezTo>
                    <a:pt x="1" y="3383"/>
                    <a:pt x="57" y="3630"/>
                    <a:pt x="71" y="3771"/>
                  </a:cubicBezTo>
                  <a:cubicBezTo>
                    <a:pt x="113" y="4195"/>
                    <a:pt x="499" y="5415"/>
                    <a:pt x="657" y="5781"/>
                  </a:cubicBezTo>
                  <a:cubicBezTo>
                    <a:pt x="756" y="6010"/>
                    <a:pt x="903" y="6493"/>
                    <a:pt x="1252" y="6493"/>
                  </a:cubicBezTo>
                  <a:cubicBezTo>
                    <a:pt x="1278" y="6493"/>
                    <a:pt x="1305" y="6490"/>
                    <a:pt x="1334" y="6484"/>
                  </a:cubicBezTo>
                  <a:cubicBezTo>
                    <a:pt x="1630" y="6424"/>
                    <a:pt x="1981" y="6368"/>
                    <a:pt x="2267" y="6285"/>
                  </a:cubicBezTo>
                  <a:cubicBezTo>
                    <a:pt x="2918" y="6098"/>
                    <a:pt x="9817" y="4150"/>
                    <a:pt x="10580" y="3777"/>
                  </a:cubicBezTo>
                  <a:cubicBezTo>
                    <a:pt x="11144" y="3499"/>
                    <a:pt x="11627" y="3055"/>
                    <a:pt x="12136" y="2692"/>
                  </a:cubicBezTo>
                  <a:cubicBezTo>
                    <a:pt x="12621" y="2346"/>
                    <a:pt x="13112" y="1948"/>
                    <a:pt x="13560" y="1556"/>
                  </a:cubicBezTo>
                  <a:cubicBezTo>
                    <a:pt x="13884" y="1271"/>
                    <a:pt x="13945" y="1243"/>
                    <a:pt x="13859" y="961"/>
                  </a:cubicBezTo>
                  <a:cubicBezTo>
                    <a:pt x="13674" y="350"/>
                    <a:pt x="13631" y="335"/>
                    <a:pt x="13260" y="335"/>
                  </a:cubicBezTo>
                  <a:cubicBezTo>
                    <a:pt x="13240" y="335"/>
                    <a:pt x="13219" y="335"/>
                    <a:pt x="13198" y="335"/>
                  </a:cubicBezTo>
                  <a:cubicBezTo>
                    <a:pt x="13099" y="335"/>
                    <a:pt x="12979" y="334"/>
                    <a:pt x="12831" y="324"/>
                  </a:cubicBezTo>
                  <a:cubicBezTo>
                    <a:pt x="12544" y="304"/>
                    <a:pt x="12258" y="269"/>
                    <a:pt x="11972" y="239"/>
                  </a:cubicBezTo>
                  <a:cubicBezTo>
                    <a:pt x="11489" y="188"/>
                    <a:pt x="10986" y="138"/>
                    <a:pt x="10504" y="81"/>
                  </a:cubicBezTo>
                  <a:cubicBezTo>
                    <a:pt x="10264" y="52"/>
                    <a:pt x="10006" y="1"/>
                    <a:pt x="9758" y="1"/>
                  </a:cubicBezTo>
                  <a:close/>
                </a:path>
              </a:pathLst>
            </a:custGeom>
            <a:solidFill>
              <a:srgbClr val="E3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66"/>
            <p:cNvSpPr/>
            <p:nvPr/>
          </p:nvSpPr>
          <p:spPr>
            <a:xfrm>
              <a:off x="6376059" y="3220995"/>
              <a:ext cx="887758" cy="564761"/>
            </a:xfrm>
            <a:custGeom>
              <a:avLst/>
              <a:gdLst/>
              <a:ahLst/>
              <a:cxnLst/>
              <a:rect l="l" t="t" r="r" b="b"/>
              <a:pathLst>
                <a:path w="10065" h="6403" extrusionOk="0">
                  <a:moveTo>
                    <a:pt x="8882" y="0"/>
                  </a:moveTo>
                  <a:cubicBezTo>
                    <a:pt x="8500" y="76"/>
                    <a:pt x="8149" y="285"/>
                    <a:pt x="7782" y="403"/>
                  </a:cubicBezTo>
                  <a:cubicBezTo>
                    <a:pt x="6902" y="687"/>
                    <a:pt x="6024" y="994"/>
                    <a:pt x="5133" y="1242"/>
                  </a:cubicBezTo>
                  <a:cubicBezTo>
                    <a:pt x="4376" y="1452"/>
                    <a:pt x="3633" y="1720"/>
                    <a:pt x="2886" y="1966"/>
                  </a:cubicBezTo>
                  <a:cubicBezTo>
                    <a:pt x="1925" y="2282"/>
                    <a:pt x="962" y="2596"/>
                    <a:pt x="0" y="2912"/>
                  </a:cubicBezTo>
                  <a:cubicBezTo>
                    <a:pt x="5" y="2935"/>
                    <a:pt x="11" y="2958"/>
                    <a:pt x="15" y="2979"/>
                  </a:cubicBezTo>
                  <a:cubicBezTo>
                    <a:pt x="111" y="3456"/>
                    <a:pt x="294" y="3932"/>
                    <a:pt x="436" y="4397"/>
                  </a:cubicBezTo>
                  <a:cubicBezTo>
                    <a:pt x="624" y="5014"/>
                    <a:pt x="844" y="5637"/>
                    <a:pt x="989" y="6265"/>
                  </a:cubicBezTo>
                  <a:cubicBezTo>
                    <a:pt x="1000" y="6311"/>
                    <a:pt x="1010" y="6357"/>
                    <a:pt x="1022" y="6403"/>
                  </a:cubicBezTo>
                  <a:cubicBezTo>
                    <a:pt x="1247" y="6360"/>
                    <a:pt x="1482" y="6315"/>
                    <a:pt x="1685" y="6256"/>
                  </a:cubicBezTo>
                  <a:cubicBezTo>
                    <a:pt x="2336" y="6069"/>
                    <a:pt x="9235" y="4121"/>
                    <a:pt x="9998" y="3748"/>
                  </a:cubicBezTo>
                  <a:cubicBezTo>
                    <a:pt x="10020" y="3736"/>
                    <a:pt x="10043" y="3725"/>
                    <a:pt x="10065" y="3714"/>
                  </a:cubicBezTo>
                  <a:cubicBezTo>
                    <a:pt x="9739" y="2566"/>
                    <a:pt x="9352" y="1437"/>
                    <a:pt x="8985" y="302"/>
                  </a:cubicBezTo>
                  <a:cubicBezTo>
                    <a:pt x="8952" y="201"/>
                    <a:pt x="8917" y="101"/>
                    <a:pt x="8882"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66"/>
            <p:cNvSpPr/>
            <p:nvPr/>
          </p:nvSpPr>
          <p:spPr>
            <a:xfrm>
              <a:off x="7057689" y="3240576"/>
              <a:ext cx="147210" cy="345313"/>
            </a:xfrm>
            <a:custGeom>
              <a:avLst/>
              <a:gdLst/>
              <a:ahLst/>
              <a:cxnLst/>
              <a:rect l="l" t="t" r="r" b="b"/>
              <a:pathLst>
                <a:path w="1669" h="3915" extrusionOk="0">
                  <a:moveTo>
                    <a:pt x="513" y="0"/>
                  </a:moveTo>
                  <a:cubicBezTo>
                    <a:pt x="361" y="66"/>
                    <a:pt x="209" y="131"/>
                    <a:pt x="54" y="181"/>
                  </a:cubicBezTo>
                  <a:cubicBezTo>
                    <a:pt x="36" y="187"/>
                    <a:pt x="18" y="193"/>
                    <a:pt x="0" y="198"/>
                  </a:cubicBezTo>
                  <a:cubicBezTo>
                    <a:pt x="6" y="213"/>
                    <a:pt x="12" y="228"/>
                    <a:pt x="16" y="241"/>
                  </a:cubicBezTo>
                  <a:cubicBezTo>
                    <a:pt x="109" y="513"/>
                    <a:pt x="186" y="789"/>
                    <a:pt x="258" y="1067"/>
                  </a:cubicBezTo>
                  <a:cubicBezTo>
                    <a:pt x="364" y="1476"/>
                    <a:pt x="835" y="2954"/>
                    <a:pt x="1169" y="3914"/>
                  </a:cubicBezTo>
                  <a:cubicBezTo>
                    <a:pt x="1353" y="3855"/>
                    <a:pt x="1521" y="3800"/>
                    <a:pt x="1669" y="3750"/>
                  </a:cubicBezTo>
                  <a:cubicBezTo>
                    <a:pt x="1472" y="3174"/>
                    <a:pt x="1319" y="2580"/>
                    <a:pt x="1142" y="1998"/>
                  </a:cubicBezTo>
                  <a:cubicBezTo>
                    <a:pt x="1038" y="1654"/>
                    <a:pt x="928" y="1312"/>
                    <a:pt x="811" y="972"/>
                  </a:cubicBezTo>
                  <a:cubicBezTo>
                    <a:pt x="709" y="674"/>
                    <a:pt x="605" y="375"/>
                    <a:pt x="523" y="70"/>
                  </a:cubicBezTo>
                  <a:cubicBezTo>
                    <a:pt x="518" y="52"/>
                    <a:pt x="515" y="28"/>
                    <a:pt x="513" y="0"/>
                  </a:cubicBezTo>
                  <a:close/>
                </a:path>
              </a:pathLst>
            </a:custGeom>
            <a:solidFill>
              <a:srgbClr val="E1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66"/>
            <p:cNvSpPr/>
            <p:nvPr/>
          </p:nvSpPr>
          <p:spPr>
            <a:xfrm>
              <a:off x="6328341" y="3218438"/>
              <a:ext cx="1226456" cy="300682"/>
            </a:xfrm>
            <a:custGeom>
              <a:avLst/>
              <a:gdLst/>
              <a:ahLst/>
              <a:cxnLst/>
              <a:rect l="l" t="t" r="r" b="b"/>
              <a:pathLst>
                <a:path w="13905" h="3409" extrusionOk="0">
                  <a:moveTo>
                    <a:pt x="9717" y="1"/>
                  </a:moveTo>
                  <a:cubicBezTo>
                    <a:pt x="9651" y="1"/>
                    <a:pt x="9587" y="4"/>
                    <a:pt x="9523" y="13"/>
                  </a:cubicBezTo>
                  <a:cubicBezTo>
                    <a:pt x="9101" y="69"/>
                    <a:pt x="8722" y="303"/>
                    <a:pt x="8323" y="432"/>
                  </a:cubicBezTo>
                  <a:cubicBezTo>
                    <a:pt x="7443" y="716"/>
                    <a:pt x="6565" y="1023"/>
                    <a:pt x="5674" y="1271"/>
                  </a:cubicBezTo>
                  <a:cubicBezTo>
                    <a:pt x="4917" y="1481"/>
                    <a:pt x="4174" y="1749"/>
                    <a:pt x="3427" y="1995"/>
                  </a:cubicBezTo>
                  <a:cubicBezTo>
                    <a:pt x="2420" y="2326"/>
                    <a:pt x="1413" y="2654"/>
                    <a:pt x="405" y="2986"/>
                  </a:cubicBezTo>
                  <a:cubicBezTo>
                    <a:pt x="261" y="3042"/>
                    <a:pt x="138" y="3116"/>
                    <a:pt x="47" y="3251"/>
                  </a:cubicBezTo>
                  <a:cubicBezTo>
                    <a:pt x="18" y="3294"/>
                    <a:pt x="5" y="3349"/>
                    <a:pt x="1" y="3408"/>
                  </a:cubicBezTo>
                  <a:cubicBezTo>
                    <a:pt x="918" y="3069"/>
                    <a:pt x="1867" y="2825"/>
                    <a:pt x="2819" y="2604"/>
                  </a:cubicBezTo>
                  <a:cubicBezTo>
                    <a:pt x="4737" y="2159"/>
                    <a:pt x="6702" y="1589"/>
                    <a:pt x="8679" y="1589"/>
                  </a:cubicBezTo>
                  <a:cubicBezTo>
                    <a:pt x="9228" y="1589"/>
                    <a:pt x="9778" y="1633"/>
                    <a:pt x="10328" y="1735"/>
                  </a:cubicBezTo>
                  <a:cubicBezTo>
                    <a:pt x="10862" y="1835"/>
                    <a:pt x="11860" y="2101"/>
                    <a:pt x="12055" y="2721"/>
                  </a:cubicBezTo>
                  <a:cubicBezTo>
                    <a:pt x="12068" y="2711"/>
                    <a:pt x="12081" y="2701"/>
                    <a:pt x="12095" y="2692"/>
                  </a:cubicBezTo>
                  <a:cubicBezTo>
                    <a:pt x="12580" y="2346"/>
                    <a:pt x="13071" y="1948"/>
                    <a:pt x="13519" y="1556"/>
                  </a:cubicBezTo>
                  <a:cubicBezTo>
                    <a:pt x="13843" y="1271"/>
                    <a:pt x="13904" y="1243"/>
                    <a:pt x="13818" y="961"/>
                  </a:cubicBezTo>
                  <a:cubicBezTo>
                    <a:pt x="13633" y="350"/>
                    <a:pt x="13590" y="335"/>
                    <a:pt x="13219" y="335"/>
                  </a:cubicBezTo>
                  <a:cubicBezTo>
                    <a:pt x="13199" y="335"/>
                    <a:pt x="13178" y="335"/>
                    <a:pt x="13157" y="335"/>
                  </a:cubicBezTo>
                  <a:cubicBezTo>
                    <a:pt x="13058" y="335"/>
                    <a:pt x="12938" y="334"/>
                    <a:pt x="12790" y="324"/>
                  </a:cubicBezTo>
                  <a:cubicBezTo>
                    <a:pt x="12503" y="304"/>
                    <a:pt x="12217" y="269"/>
                    <a:pt x="11931" y="239"/>
                  </a:cubicBezTo>
                  <a:cubicBezTo>
                    <a:pt x="11448" y="188"/>
                    <a:pt x="10945" y="138"/>
                    <a:pt x="10463" y="81"/>
                  </a:cubicBezTo>
                  <a:cubicBezTo>
                    <a:pt x="10223" y="52"/>
                    <a:pt x="9965" y="1"/>
                    <a:pt x="9717" y="1"/>
                  </a:cubicBezTo>
                  <a:close/>
                </a:path>
              </a:pathLst>
            </a:custGeom>
            <a:solidFill>
              <a:srgbClr val="1A000C">
                <a:alpha val="22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66"/>
            <p:cNvSpPr/>
            <p:nvPr/>
          </p:nvSpPr>
          <p:spPr>
            <a:xfrm>
              <a:off x="6328253" y="3517180"/>
              <a:ext cx="526657" cy="273957"/>
            </a:xfrm>
            <a:custGeom>
              <a:avLst/>
              <a:gdLst/>
              <a:ahLst/>
              <a:cxnLst/>
              <a:rect l="l" t="t" r="r" b="b"/>
              <a:pathLst>
                <a:path w="5971" h="3106" extrusionOk="0">
                  <a:moveTo>
                    <a:pt x="936" y="1"/>
                  </a:moveTo>
                  <a:cubicBezTo>
                    <a:pt x="617" y="1"/>
                    <a:pt x="304" y="30"/>
                    <a:pt x="1" y="95"/>
                  </a:cubicBezTo>
                  <a:cubicBezTo>
                    <a:pt x="3" y="199"/>
                    <a:pt x="24" y="307"/>
                    <a:pt x="31" y="384"/>
                  </a:cubicBezTo>
                  <a:cubicBezTo>
                    <a:pt x="73" y="808"/>
                    <a:pt x="459" y="2028"/>
                    <a:pt x="617" y="2394"/>
                  </a:cubicBezTo>
                  <a:cubicBezTo>
                    <a:pt x="716" y="2623"/>
                    <a:pt x="863" y="3106"/>
                    <a:pt x="1212" y="3106"/>
                  </a:cubicBezTo>
                  <a:cubicBezTo>
                    <a:pt x="1238" y="3106"/>
                    <a:pt x="1265" y="3103"/>
                    <a:pt x="1294" y="3097"/>
                  </a:cubicBezTo>
                  <a:cubicBezTo>
                    <a:pt x="1590" y="3037"/>
                    <a:pt x="1941" y="2981"/>
                    <a:pt x="2227" y="2898"/>
                  </a:cubicBezTo>
                  <a:cubicBezTo>
                    <a:pt x="2531" y="2811"/>
                    <a:pt x="4201" y="2339"/>
                    <a:pt x="5970" y="1823"/>
                  </a:cubicBezTo>
                  <a:cubicBezTo>
                    <a:pt x="5922" y="1788"/>
                    <a:pt x="5872" y="1754"/>
                    <a:pt x="5822" y="1721"/>
                  </a:cubicBezTo>
                  <a:cubicBezTo>
                    <a:pt x="4522" y="859"/>
                    <a:pt x="2654" y="1"/>
                    <a:pt x="936" y="1"/>
                  </a:cubicBezTo>
                  <a:close/>
                </a:path>
              </a:pathLst>
            </a:custGeom>
            <a:solidFill>
              <a:srgbClr val="FFFFFF">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0" name="Google Shape;1780;p66"/>
          <p:cNvSpPr/>
          <p:nvPr/>
        </p:nvSpPr>
        <p:spPr>
          <a:xfrm>
            <a:off x="4952125" y="1942475"/>
            <a:ext cx="596778" cy="572685"/>
          </a:xfrm>
          <a:custGeom>
            <a:avLst/>
            <a:gdLst/>
            <a:ahLst/>
            <a:cxnLst/>
            <a:rect l="l" t="t" r="r" b="b"/>
            <a:pathLst>
              <a:path w="14738" h="14143" extrusionOk="0">
                <a:moveTo>
                  <a:pt x="6087" y="3867"/>
                </a:moveTo>
                <a:cubicBezTo>
                  <a:pt x="6117" y="3867"/>
                  <a:pt x="6145" y="3872"/>
                  <a:pt x="6165" y="3880"/>
                </a:cubicBezTo>
                <a:cubicBezTo>
                  <a:pt x="6352" y="3960"/>
                  <a:pt x="6415" y="4138"/>
                  <a:pt x="6308" y="4272"/>
                </a:cubicBezTo>
                <a:cubicBezTo>
                  <a:pt x="6138" y="4477"/>
                  <a:pt x="6004" y="4691"/>
                  <a:pt x="5888" y="4914"/>
                </a:cubicBezTo>
                <a:cubicBezTo>
                  <a:pt x="5839" y="5006"/>
                  <a:pt x="5761" y="5059"/>
                  <a:pt x="5664" y="5059"/>
                </a:cubicBezTo>
                <a:cubicBezTo>
                  <a:pt x="5639" y="5059"/>
                  <a:pt x="5613" y="5056"/>
                  <a:pt x="5585" y="5048"/>
                </a:cubicBezTo>
                <a:cubicBezTo>
                  <a:pt x="5460" y="5013"/>
                  <a:pt x="5398" y="4914"/>
                  <a:pt x="5389" y="4790"/>
                </a:cubicBezTo>
                <a:cubicBezTo>
                  <a:pt x="5362" y="4513"/>
                  <a:pt x="5710" y="3969"/>
                  <a:pt x="5969" y="3889"/>
                </a:cubicBezTo>
                <a:cubicBezTo>
                  <a:pt x="6008" y="3874"/>
                  <a:pt x="6050" y="3867"/>
                  <a:pt x="6087" y="3867"/>
                </a:cubicBezTo>
                <a:close/>
                <a:moveTo>
                  <a:pt x="4108" y="4587"/>
                </a:moveTo>
                <a:cubicBezTo>
                  <a:pt x="4171" y="4587"/>
                  <a:pt x="4233" y="4611"/>
                  <a:pt x="4291" y="4665"/>
                </a:cubicBezTo>
                <a:cubicBezTo>
                  <a:pt x="4398" y="4772"/>
                  <a:pt x="4407" y="4897"/>
                  <a:pt x="4327" y="5013"/>
                </a:cubicBezTo>
                <a:cubicBezTo>
                  <a:pt x="4256" y="5120"/>
                  <a:pt x="4158" y="5209"/>
                  <a:pt x="4068" y="5307"/>
                </a:cubicBezTo>
                <a:cubicBezTo>
                  <a:pt x="3926" y="5468"/>
                  <a:pt x="3783" y="5637"/>
                  <a:pt x="3622" y="5789"/>
                </a:cubicBezTo>
                <a:cubicBezTo>
                  <a:pt x="3556" y="5861"/>
                  <a:pt x="3479" y="5905"/>
                  <a:pt x="3396" y="5905"/>
                </a:cubicBezTo>
                <a:cubicBezTo>
                  <a:pt x="3346" y="5905"/>
                  <a:pt x="3293" y="5888"/>
                  <a:pt x="3239" y="5851"/>
                </a:cubicBezTo>
                <a:cubicBezTo>
                  <a:pt x="3096" y="5753"/>
                  <a:pt x="3105" y="5610"/>
                  <a:pt x="3185" y="5432"/>
                </a:cubicBezTo>
                <a:cubicBezTo>
                  <a:pt x="3381" y="5155"/>
                  <a:pt x="3640" y="4888"/>
                  <a:pt x="3926" y="4656"/>
                </a:cubicBezTo>
                <a:cubicBezTo>
                  <a:pt x="3984" y="4611"/>
                  <a:pt x="4046" y="4587"/>
                  <a:pt x="4108" y="4587"/>
                </a:cubicBezTo>
                <a:close/>
                <a:moveTo>
                  <a:pt x="5931" y="5650"/>
                </a:moveTo>
                <a:cubicBezTo>
                  <a:pt x="6031" y="5650"/>
                  <a:pt x="6111" y="5696"/>
                  <a:pt x="6156" y="5780"/>
                </a:cubicBezTo>
                <a:cubicBezTo>
                  <a:pt x="6236" y="5931"/>
                  <a:pt x="6174" y="6047"/>
                  <a:pt x="6058" y="6154"/>
                </a:cubicBezTo>
                <a:cubicBezTo>
                  <a:pt x="5853" y="6333"/>
                  <a:pt x="5647" y="6511"/>
                  <a:pt x="5442" y="6681"/>
                </a:cubicBezTo>
                <a:cubicBezTo>
                  <a:pt x="5380" y="6734"/>
                  <a:pt x="5308" y="6770"/>
                  <a:pt x="5237" y="6797"/>
                </a:cubicBezTo>
                <a:cubicBezTo>
                  <a:pt x="5211" y="6803"/>
                  <a:pt x="5185" y="6807"/>
                  <a:pt x="5160" y="6807"/>
                </a:cubicBezTo>
                <a:cubicBezTo>
                  <a:pt x="5083" y="6807"/>
                  <a:pt x="5014" y="6775"/>
                  <a:pt x="4960" y="6708"/>
                </a:cubicBezTo>
                <a:cubicBezTo>
                  <a:pt x="4880" y="6601"/>
                  <a:pt x="4889" y="6493"/>
                  <a:pt x="4960" y="6369"/>
                </a:cubicBezTo>
                <a:cubicBezTo>
                  <a:pt x="5192" y="6128"/>
                  <a:pt x="5415" y="5860"/>
                  <a:pt x="5737" y="5699"/>
                </a:cubicBezTo>
                <a:cubicBezTo>
                  <a:pt x="5806" y="5666"/>
                  <a:pt x="5872" y="5650"/>
                  <a:pt x="5931" y="5650"/>
                </a:cubicBezTo>
                <a:close/>
                <a:moveTo>
                  <a:pt x="2454" y="6279"/>
                </a:moveTo>
                <a:cubicBezTo>
                  <a:pt x="2503" y="6279"/>
                  <a:pt x="2555" y="6295"/>
                  <a:pt x="2605" y="6324"/>
                </a:cubicBezTo>
                <a:cubicBezTo>
                  <a:pt x="2712" y="6377"/>
                  <a:pt x="2748" y="6476"/>
                  <a:pt x="2739" y="6583"/>
                </a:cubicBezTo>
                <a:cubicBezTo>
                  <a:pt x="2721" y="6654"/>
                  <a:pt x="2694" y="6725"/>
                  <a:pt x="2677" y="6797"/>
                </a:cubicBezTo>
                <a:cubicBezTo>
                  <a:pt x="2480" y="7047"/>
                  <a:pt x="2338" y="7323"/>
                  <a:pt x="2195" y="7600"/>
                </a:cubicBezTo>
                <a:cubicBezTo>
                  <a:pt x="2140" y="7702"/>
                  <a:pt x="2055" y="7773"/>
                  <a:pt x="1946" y="7773"/>
                </a:cubicBezTo>
                <a:cubicBezTo>
                  <a:pt x="1912" y="7773"/>
                  <a:pt x="1876" y="7766"/>
                  <a:pt x="1838" y="7751"/>
                </a:cubicBezTo>
                <a:cubicBezTo>
                  <a:pt x="1695" y="7689"/>
                  <a:pt x="1642" y="7564"/>
                  <a:pt x="1669" y="7430"/>
                </a:cubicBezTo>
                <a:cubicBezTo>
                  <a:pt x="1776" y="7011"/>
                  <a:pt x="2025" y="6663"/>
                  <a:pt x="2311" y="6342"/>
                </a:cubicBezTo>
                <a:cubicBezTo>
                  <a:pt x="2349" y="6299"/>
                  <a:pt x="2399" y="6279"/>
                  <a:pt x="2454" y="6279"/>
                </a:cubicBezTo>
                <a:close/>
                <a:moveTo>
                  <a:pt x="6441" y="7493"/>
                </a:moveTo>
                <a:cubicBezTo>
                  <a:pt x="6602" y="7493"/>
                  <a:pt x="6727" y="7582"/>
                  <a:pt x="6745" y="7742"/>
                </a:cubicBezTo>
                <a:cubicBezTo>
                  <a:pt x="6771" y="7894"/>
                  <a:pt x="6673" y="7983"/>
                  <a:pt x="6539" y="8028"/>
                </a:cubicBezTo>
                <a:cubicBezTo>
                  <a:pt x="6352" y="8090"/>
                  <a:pt x="6165" y="8144"/>
                  <a:pt x="5977" y="8206"/>
                </a:cubicBezTo>
                <a:cubicBezTo>
                  <a:pt x="5930" y="8221"/>
                  <a:pt x="5882" y="8230"/>
                  <a:pt x="5834" y="8230"/>
                </a:cubicBezTo>
                <a:cubicBezTo>
                  <a:pt x="5793" y="8230"/>
                  <a:pt x="5751" y="8223"/>
                  <a:pt x="5710" y="8206"/>
                </a:cubicBezTo>
                <a:cubicBezTo>
                  <a:pt x="5514" y="8135"/>
                  <a:pt x="5469" y="7894"/>
                  <a:pt x="5638" y="7769"/>
                </a:cubicBezTo>
                <a:cubicBezTo>
                  <a:pt x="5879" y="7609"/>
                  <a:pt x="6147" y="7493"/>
                  <a:pt x="6441" y="7493"/>
                </a:cubicBezTo>
                <a:close/>
                <a:moveTo>
                  <a:pt x="3389" y="7718"/>
                </a:moveTo>
                <a:cubicBezTo>
                  <a:pt x="3517" y="7718"/>
                  <a:pt x="3645" y="7770"/>
                  <a:pt x="3711" y="7858"/>
                </a:cubicBezTo>
                <a:cubicBezTo>
                  <a:pt x="3819" y="7974"/>
                  <a:pt x="3774" y="8046"/>
                  <a:pt x="3667" y="8090"/>
                </a:cubicBezTo>
                <a:cubicBezTo>
                  <a:pt x="3569" y="8135"/>
                  <a:pt x="3480" y="8180"/>
                  <a:pt x="3381" y="8215"/>
                </a:cubicBezTo>
                <a:cubicBezTo>
                  <a:pt x="3341" y="8233"/>
                  <a:pt x="3294" y="8244"/>
                  <a:pt x="3243" y="8244"/>
                </a:cubicBezTo>
                <a:cubicBezTo>
                  <a:pt x="3192" y="8244"/>
                  <a:pt x="3136" y="8233"/>
                  <a:pt x="3078" y="8206"/>
                </a:cubicBezTo>
                <a:cubicBezTo>
                  <a:pt x="2918" y="8144"/>
                  <a:pt x="2837" y="8010"/>
                  <a:pt x="2918" y="7930"/>
                </a:cubicBezTo>
                <a:cubicBezTo>
                  <a:pt x="3007" y="7832"/>
                  <a:pt x="3141" y="7760"/>
                  <a:pt x="3310" y="7725"/>
                </a:cubicBezTo>
                <a:cubicBezTo>
                  <a:pt x="3336" y="7720"/>
                  <a:pt x="3363" y="7718"/>
                  <a:pt x="3389" y="7718"/>
                </a:cubicBezTo>
                <a:close/>
                <a:moveTo>
                  <a:pt x="2263" y="8177"/>
                </a:moveTo>
                <a:cubicBezTo>
                  <a:pt x="2320" y="8177"/>
                  <a:pt x="2379" y="8196"/>
                  <a:pt x="2436" y="8242"/>
                </a:cubicBezTo>
                <a:cubicBezTo>
                  <a:pt x="2561" y="8358"/>
                  <a:pt x="2552" y="8492"/>
                  <a:pt x="2463" y="8643"/>
                </a:cubicBezTo>
                <a:cubicBezTo>
                  <a:pt x="2329" y="8795"/>
                  <a:pt x="2195" y="8974"/>
                  <a:pt x="2008" y="9089"/>
                </a:cubicBezTo>
                <a:cubicBezTo>
                  <a:pt x="1942" y="9129"/>
                  <a:pt x="1872" y="9153"/>
                  <a:pt x="1805" y="9153"/>
                </a:cubicBezTo>
                <a:cubicBezTo>
                  <a:pt x="1734" y="9153"/>
                  <a:pt x="1665" y="9127"/>
                  <a:pt x="1606" y="9063"/>
                </a:cubicBezTo>
                <a:cubicBezTo>
                  <a:pt x="1499" y="8938"/>
                  <a:pt x="1526" y="8795"/>
                  <a:pt x="1633" y="8679"/>
                </a:cubicBezTo>
                <a:cubicBezTo>
                  <a:pt x="1767" y="8536"/>
                  <a:pt x="1901" y="8403"/>
                  <a:pt x="2043" y="8269"/>
                </a:cubicBezTo>
                <a:cubicBezTo>
                  <a:pt x="2110" y="8212"/>
                  <a:pt x="2185" y="8177"/>
                  <a:pt x="2263" y="8177"/>
                </a:cubicBezTo>
                <a:close/>
                <a:moveTo>
                  <a:pt x="3931" y="8556"/>
                </a:moveTo>
                <a:cubicBezTo>
                  <a:pt x="4127" y="8556"/>
                  <a:pt x="4256" y="8726"/>
                  <a:pt x="4184" y="8902"/>
                </a:cubicBezTo>
                <a:cubicBezTo>
                  <a:pt x="4123" y="9051"/>
                  <a:pt x="3663" y="9331"/>
                  <a:pt x="3479" y="9331"/>
                </a:cubicBezTo>
                <a:cubicBezTo>
                  <a:pt x="3476" y="9331"/>
                  <a:pt x="3473" y="9330"/>
                  <a:pt x="3471" y="9330"/>
                </a:cubicBezTo>
                <a:cubicBezTo>
                  <a:pt x="3372" y="9321"/>
                  <a:pt x="3301" y="9286"/>
                  <a:pt x="3248" y="9197"/>
                </a:cubicBezTo>
                <a:cubicBezTo>
                  <a:pt x="3194" y="9098"/>
                  <a:pt x="3203" y="8991"/>
                  <a:pt x="3274" y="8911"/>
                </a:cubicBezTo>
                <a:cubicBezTo>
                  <a:pt x="3435" y="8742"/>
                  <a:pt x="3631" y="8599"/>
                  <a:pt x="3863" y="8563"/>
                </a:cubicBezTo>
                <a:cubicBezTo>
                  <a:pt x="3887" y="8559"/>
                  <a:pt x="3909" y="8556"/>
                  <a:pt x="3931" y="8556"/>
                </a:cubicBezTo>
                <a:close/>
                <a:moveTo>
                  <a:pt x="5197" y="9171"/>
                </a:moveTo>
                <a:cubicBezTo>
                  <a:pt x="5307" y="9171"/>
                  <a:pt x="5400" y="9221"/>
                  <a:pt x="5451" y="9330"/>
                </a:cubicBezTo>
                <a:cubicBezTo>
                  <a:pt x="5522" y="9473"/>
                  <a:pt x="5469" y="9580"/>
                  <a:pt x="5344" y="9660"/>
                </a:cubicBezTo>
                <a:cubicBezTo>
                  <a:pt x="5175" y="9776"/>
                  <a:pt x="5005" y="9892"/>
                  <a:pt x="4827" y="9999"/>
                </a:cubicBezTo>
                <a:cubicBezTo>
                  <a:pt x="4769" y="10033"/>
                  <a:pt x="4711" y="10052"/>
                  <a:pt x="4655" y="10052"/>
                </a:cubicBezTo>
                <a:cubicBezTo>
                  <a:pt x="4590" y="10052"/>
                  <a:pt x="4527" y="10026"/>
                  <a:pt x="4470" y="9964"/>
                </a:cubicBezTo>
                <a:cubicBezTo>
                  <a:pt x="4363" y="9857"/>
                  <a:pt x="4372" y="9732"/>
                  <a:pt x="4470" y="9589"/>
                </a:cubicBezTo>
                <a:cubicBezTo>
                  <a:pt x="4630" y="9402"/>
                  <a:pt x="4844" y="9241"/>
                  <a:pt x="5121" y="9179"/>
                </a:cubicBezTo>
                <a:cubicBezTo>
                  <a:pt x="5147" y="9174"/>
                  <a:pt x="5173" y="9171"/>
                  <a:pt x="5197" y="9171"/>
                </a:cubicBezTo>
                <a:close/>
                <a:moveTo>
                  <a:pt x="8468" y="1"/>
                </a:moveTo>
                <a:cubicBezTo>
                  <a:pt x="7762" y="1"/>
                  <a:pt x="7029" y="149"/>
                  <a:pt x="6272" y="445"/>
                </a:cubicBezTo>
                <a:cubicBezTo>
                  <a:pt x="5853" y="606"/>
                  <a:pt x="5460" y="811"/>
                  <a:pt x="5076" y="1034"/>
                </a:cubicBezTo>
                <a:cubicBezTo>
                  <a:pt x="3078" y="2220"/>
                  <a:pt x="1731" y="3960"/>
                  <a:pt x="661" y="5949"/>
                </a:cubicBezTo>
                <a:cubicBezTo>
                  <a:pt x="411" y="6467"/>
                  <a:pt x="206" y="6993"/>
                  <a:pt x="116" y="7555"/>
                </a:cubicBezTo>
                <a:cubicBezTo>
                  <a:pt x="0" y="8385"/>
                  <a:pt x="223" y="9089"/>
                  <a:pt x="884" y="9643"/>
                </a:cubicBezTo>
                <a:cubicBezTo>
                  <a:pt x="1454" y="10124"/>
                  <a:pt x="1428" y="10151"/>
                  <a:pt x="1214" y="10758"/>
                </a:cubicBezTo>
                <a:cubicBezTo>
                  <a:pt x="1012" y="11323"/>
                  <a:pt x="1294" y="11733"/>
                  <a:pt x="1821" y="11733"/>
                </a:cubicBezTo>
                <a:cubicBezTo>
                  <a:pt x="1902" y="11733"/>
                  <a:pt x="1988" y="11723"/>
                  <a:pt x="2079" y="11703"/>
                </a:cubicBezTo>
                <a:cubicBezTo>
                  <a:pt x="2157" y="11688"/>
                  <a:pt x="2230" y="11680"/>
                  <a:pt x="2299" y="11680"/>
                </a:cubicBezTo>
                <a:cubicBezTo>
                  <a:pt x="2548" y="11680"/>
                  <a:pt x="2749" y="11777"/>
                  <a:pt x="2944" y="11944"/>
                </a:cubicBezTo>
                <a:cubicBezTo>
                  <a:pt x="3230" y="12203"/>
                  <a:pt x="3515" y="12479"/>
                  <a:pt x="3801" y="12747"/>
                </a:cubicBezTo>
                <a:cubicBezTo>
                  <a:pt x="4238" y="13166"/>
                  <a:pt x="4728" y="13514"/>
                  <a:pt x="5326" y="13693"/>
                </a:cubicBezTo>
                <a:cubicBezTo>
                  <a:pt x="5763" y="13827"/>
                  <a:pt x="6218" y="13934"/>
                  <a:pt x="6664" y="14050"/>
                </a:cubicBezTo>
                <a:cubicBezTo>
                  <a:pt x="6887" y="14112"/>
                  <a:pt x="7128" y="14130"/>
                  <a:pt x="7369" y="14139"/>
                </a:cubicBezTo>
                <a:cubicBezTo>
                  <a:pt x="7444" y="14142"/>
                  <a:pt x="7519" y="14143"/>
                  <a:pt x="7593" y="14143"/>
                </a:cubicBezTo>
                <a:cubicBezTo>
                  <a:pt x="8710" y="14143"/>
                  <a:pt x="9730" y="13827"/>
                  <a:pt x="10616" y="13166"/>
                </a:cubicBezTo>
                <a:cubicBezTo>
                  <a:pt x="11696" y="12372"/>
                  <a:pt x="12615" y="11418"/>
                  <a:pt x="13400" y="10347"/>
                </a:cubicBezTo>
                <a:cubicBezTo>
                  <a:pt x="13578" y="10106"/>
                  <a:pt x="13721" y="9839"/>
                  <a:pt x="13846" y="9571"/>
                </a:cubicBezTo>
                <a:cubicBezTo>
                  <a:pt x="14435" y="8385"/>
                  <a:pt x="14684" y="7118"/>
                  <a:pt x="14720" y="5798"/>
                </a:cubicBezTo>
                <a:cubicBezTo>
                  <a:pt x="14738" y="4861"/>
                  <a:pt x="14559" y="3978"/>
                  <a:pt x="14024" y="3184"/>
                </a:cubicBezTo>
                <a:cubicBezTo>
                  <a:pt x="13908" y="3014"/>
                  <a:pt x="13890" y="2863"/>
                  <a:pt x="13989" y="2684"/>
                </a:cubicBezTo>
                <a:cubicBezTo>
                  <a:pt x="14078" y="2515"/>
                  <a:pt x="14131" y="2318"/>
                  <a:pt x="14158" y="2131"/>
                </a:cubicBezTo>
                <a:cubicBezTo>
                  <a:pt x="14248" y="1583"/>
                  <a:pt x="13910" y="1185"/>
                  <a:pt x="13378" y="1185"/>
                </a:cubicBezTo>
                <a:cubicBezTo>
                  <a:pt x="13330" y="1185"/>
                  <a:pt x="13281" y="1188"/>
                  <a:pt x="13230" y="1194"/>
                </a:cubicBezTo>
                <a:cubicBezTo>
                  <a:pt x="12945" y="1239"/>
                  <a:pt x="12668" y="1346"/>
                  <a:pt x="12436" y="1507"/>
                </a:cubicBezTo>
                <a:cubicBezTo>
                  <a:pt x="12367" y="1550"/>
                  <a:pt x="12310" y="1570"/>
                  <a:pt x="12257" y="1570"/>
                </a:cubicBezTo>
                <a:cubicBezTo>
                  <a:pt x="12180" y="1570"/>
                  <a:pt x="12111" y="1527"/>
                  <a:pt x="12026" y="1453"/>
                </a:cubicBezTo>
                <a:cubicBezTo>
                  <a:pt x="10930" y="483"/>
                  <a:pt x="9741" y="1"/>
                  <a:pt x="8468" y="1"/>
                </a:cubicBezTo>
                <a:close/>
              </a:path>
            </a:pathLst>
          </a:custGeom>
          <a:solidFill>
            <a:srgbClr val="FB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1" name="Google Shape;1781;p66"/>
          <p:cNvGrpSpPr/>
          <p:nvPr/>
        </p:nvGrpSpPr>
        <p:grpSpPr>
          <a:xfrm>
            <a:off x="6479356" y="1963406"/>
            <a:ext cx="939972" cy="530788"/>
            <a:chOff x="1965675" y="3299625"/>
            <a:chExt cx="749400" cy="423175"/>
          </a:xfrm>
        </p:grpSpPr>
        <p:sp>
          <p:nvSpPr>
            <p:cNvPr id="1782" name="Google Shape;1782;p66"/>
            <p:cNvSpPr/>
            <p:nvPr/>
          </p:nvSpPr>
          <p:spPr>
            <a:xfrm>
              <a:off x="1965675" y="3299625"/>
              <a:ext cx="749400" cy="423175"/>
            </a:xfrm>
            <a:custGeom>
              <a:avLst/>
              <a:gdLst/>
              <a:ahLst/>
              <a:cxnLst/>
              <a:rect l="l" t="t" r="r" b="b"/>
              <a:pathLst>
                <a:path w="29976" h="16927" extrusionOk="0">
                  <a:moveTo>
                    <a:pt x="13935" y="0"/>
                  </a:moveTo>
                  <a:cubicBezTo>
                    <a:pt x="13641" y="54"/>
                    <a:pt x="13346" y="134"/>
                    <a:pt x="13052" y="161"/>
                  </a:cubicBezTo>
                  <a:cubicBezTo>
                    <a:pt x="7967" y="616"/>
                    <a:pt x="4095" y="2900"/>
                    <a:pt x="2133" y="7735"/>
                  </a:cubicBezTo>
                  <a:cubicBezTo>
                    <a:pt x="1240" y="9929"/>
                    <a:pt x="723" y="12276"/>
                    <a:pt x="72" y="14559"/>
                  </a:cubicBezTo>
                  <a:cubicBezTo>
                    <a:pt x="0" y="14791"/>
                    <a:pt x="81" y="15139"/>
                    <a:pt x="232" y="15344"/>
                  </a:cubicBezTo>
                  <a:cubicBezTo>
                    <a:pt x="381" y="15546"/>
                    <a:pt x="684" y="15755"/>
                    <a:pt x="914" y="15755"/>
                  </a:cubicBezTo>
                  <a:cubicBezTo>
                    <a:pt x="919" y="15755"/>
                    <a:pt x="924" y="15755"/>
                    <a:pt x="928" y="15755"/>
                  </a:cubicBezTo>
                  <a:cubicBezTo>
                    <a:pt x="1107" y="15746"/>
                    <a:pt x="1347" y="15425"/>
                    <a:pt x="1428" y="15193"/>
                  </a:cubicBezTo>
                  <a:cubicBezTo>
                    <a:pt x="1892" y="13890"/>
                    <a:pt x="2284" y="12561"/>
                    <a:pt x="2757" y="11268"/>
                  </a:cubicBezTo>
                  <a:cubicBezTo>
                    <a:pt x="3489" y="9234"/>
                    <a:pt x="4390" y="7262"/>
                    <a:pt x="5817" y="5612"/>
                  </a:cubicBezTo>
                  <a:cubicBezTo>
                    <a:pt x="6424" y="4907"/>
                    <a:pt x="7155" y="4247"/>
                    <a:pt x="7958" y="3783"/>
                  </a:cubicBezTo>
                  <a:cubicBezTo>
                    <a:pt x="10277" y="2440"/>
                    <a:pt x="12716" y="1782"/>
                    <a:pt x="15273" y="1782"/>
                  </a:cubicBezTo>
                  <a:cubicBezTo>
                    <a:pt x="16266" y="1782"/>
                    <a:pt x="17278" y="1882"/>
                    <a:pt x="18306" y="2079"/>
                  </a:cubicBezTo>
                  <a:cubicBezTo>
                    <a:pt x="22731" y="2926"/>
                    <a:pt x="25738" y="5942"/>
                    <a:pt x="26549" y="10367"/>
                  </a:cubicBezTo>
                  <a:cubicBezTo>
                    <a:pt x="26897" y="12276"/>
                    <a:pt x="27352" y="14167"/>
                    <a:pt x="27781" y="16058"/>
                  </a:cubicBezTo>
                  <a:cubicBezTo>
                    <a:pt x="27906" y="16608"/>
                    <a:pt x="28263" y="16926"/>
                    <a:pt x="28704" y="16926"/>
                  </a:cubicBezTo>
                  <a:cubicBezTo>
                    <a:pt x="28893" y="16926"/>
                    <a:pt x="29098" y="16868"/>
                    <a:pt x="29306" y="16745"/>
                  </a:cubicBezTo>
                  <a:cubicBezTo>
                    <a:pt x="29583" y="16585"/>
                    <a:pt x="29761" y="16246"/>
                    <a:pt x="29975" y="15987"/>
                  </a:cubicBezTo>
                  <a:lnTo>
                    <a:pt x="29975" y="15014"/>
                  </a:lnTo>
                  <a:cubicBezTo>
                    <a:pt x="29788" y="13899"/>
                    <a:pt x="29672" y="12775"/>
                    <a:pt x="29386" y="11687"/>
                  </a:cubicBezTo>
                  <a:cubicBezTo>
                    <a:pt x="28976" y="10108"/>
                    <a:pt x="28539" y="8520"/>
                    <a:pt x="27941" y="6994"/>
                  </a:cubicBezTo>
                  <a:cubicBezTo>
                    <a:pt x="26719" y="3908"/>
                    <a:pt x="24168" y="2195"/>
                    <a:pt x="21224" y="1053"/>
                  </a:cubicBezTo>
                  <a:cubicBezTo>
                    <a:pt x="19912" y="545"/>
                    <a:pt x="18449" y="429"/>
                    <a:pt x="17049" y="143"/>
                  </a:cubicBezTo>
                  <a:cubicBezTo>
                    <a:pt x="16754" y="90"/>
                    <a:pt x="16460" y="45"/>
                    <a:pt x="16165" y="0"/>
                  </a:cubicBezTo>
                  <a:close/>
                </a:path>
              </a:pathLst>
            </a:custGeom>
            <a:solidFill>
              <a:srgbClr val="F37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66"/>
            <p:cNvSpPr/>
            <p:nvPr/>
          </p:nvSpPr>
          <p:spPr>
            <a:xfrm>
              <a:off x="2037925" y="3386150"/>
              <a:ext cx="575450" cy="316650"/>
            </a:xfrm>
            <a:custGeom>
              <a:avLst/>
              <a:gdLst/>
              <a:ahLst/>
              <a:cxnLst/>
              <a:rect l="l" t="t" r="r" b="b"/>
              <a:pathLst>
                <a:path w="23018" h="12666" extrusionOk="0">
                  <a:moveTo>
                    <a:pt x="12080" y="1"/>
                  </a:moveTo>
                  <a:cubicBezTo>
                    <a:pt x="11527" y="54"/>
                    <a:pt x="10965" y="81"/>
                    <a:pt x="10421" y="152"/>
                  </a:cubicBezTo>
                  <a:cubicBezTo>
                    <a:pt x="4675" y="929"/>
                    <a:pt x="1268" y="5139"/>
                    <a:pt x="152" y="10920"/>
                  </a:cubicBezTo>
                  <a:cubicBezTo>
                    <a:pt x="1" y="11687"/>
                    <a:pt x="358" y="12142"/>
                    <a:pt x="973" y="12214"/>
                  </a:cubicBezTo>
                  <a:cubicBezTo>
                    <a:pt x="1032" y="12221"/>
                    <a:pt x="1087" y="12225"/>
                    <a:pt x="1138" y="12225"/>
                  </a:cubicBezTo>
                  <a:cubicBezTo>
                    <a:pt x="1729" y="12225"/>
                    <a:pt x="1818" y="11726"/>
                    <a:pt x="1990" y="11241"/>
                  </a:cubicBezTo>
                  <a:cubicBezTo>
                    <a:pt x="2517" y="9716"/>
                    <a:pt x="2927" y="8119"/>
                    <a:pt x="3694" y="6718"/>
                  </a:cubicBezTo>
                  <a:cubicBezTo>
                    <a:pt x="4925" y="4470"/>
                    <a:pt x="6781" y="2766"/>
                    <a:pt x="9404" y="2329"/>
                  </a:cubicBezTo>
                  <a:cubicBezTo>
                    <a:pt x="9993" y="2230"/>
                    <a:pt x="10576" y="2182"/>
                    <a:pt x="11150" y="2182"/>
                  </a:cubicBezTo>
                  <a:cubicBezTo>
                    <a:pt x="13377" y="2182"/>
                    <a:pt x="15480" y="2905"/>
                    <a:pt x="17352" y="4203"/>
                  </a:cubicBezTo>
                  <a:cubicBezTo>
                    <a:pt x="19922" y="5996"/>
                    <a:pt x="21688" y="8288"/>
                    <a:pt x="20858" y="11723"/>
                  </a:cubicBezTo>
                  <a:cubicBezTo>
                    <a:pt x="20702" y="12366"/>
                    <a:pt x="20986" y="12666"/>
                    <a:pt x="21593" y="12666"/>
                  </a:cubicBezTo>
                  <a:cubicBezTo>
                    <a:pt x="21643" y="12666"/>
                    <a:pt x="21696" y="12664"/>
                    <a:pt x="21750" y="12660"/>
                  </a:cubicBezTo>
                  <a:cubicBezTo>
                    <a:pt x="22330" y="12615"/>
                    <a:pt x="22732" y="12321"/>
                    <a:pt x="22857" y="11768"/>
                  </a:cubicBezTo>
                  <a:cubicBezTo>
                    <a:pt x="22955" y="11321"/>
                    <a:pt x="23017" y="10849"/>
                    <a:pt x="23008" y="10394"/>
                  </a:cubicBezTo>
                  <a:cubicBezTo>
                    <a:pt x="22981" y="4889"/>
                    <a:pt x="17879" y="54"/>
                    <a:pt x="12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6"/>
            <p:cNvSpPr/>
            <p:nvPr/>
          </p:nvSpPr>
          <p:spPr>
            <a:xfrm>
              <a:off x="2110425" y="3473125"/>
              <a:ext cx="413275" cy="238675"/>
            </a:xfrm>
            <a:custGeom>
              <a:avLst/>
              <a:gdLst/>
              <a:ahLst/>
              <a:cxnLst/>
              <a:rect l="l" t="t" r="r" b="b"/>
              <a:pathLst>
                <a:path w="16531" h="9547" extrusionOk="0">
                  <a:moveTo>
                    <a:pt x="9213" y="1"/>
                  </a:moveTo>
                  <a:cubicBezTo>
                    <a:pt x="9193" y="1"/>
                    <a:pt x="9173" y="1"/>
                    <a:pt x="9153" y="1"/>
                  </a:cubicBezTo>
                  <a:cubicBezTo>
                    <a:pt x="5567" y="1"/>
                    <a:pt x="3176" y="1366"/>
                    <a:pt x="1615" y="4024"/>
                  </a:cubicBezTo>
                  <a:cubicBezTo>
                    <a:pt x="990" y="5086"/>
                    <a:pt x="660" y="6308"/>
                    <a:pt x="205" y="7468"/>
                  </a:cubicBezTo>
                  <a:cubicBezTo>
                    <a:pt x="45" y="7905"/>
                    <a:pt x="0" y="8342"/>
                    <a:pt x="491" y="8628"/>
                  </a:cubicBezTo>
                  <a:cubicBezTo>
                    <a:pt x="655" y="8724"/>
                    <a:pt x="867" y="8769"/>
                    <a:pt x="1086" y="8769"/>
                  </a:cubicBezTo>
                  <a:cubicBezTo>
                    <a:pt x="1476" y="8769"/>
                    <a:pt x="1888" y="8626"/>
                    <a:pt x="2088" y="8369"/>
                  </a:cubicBezTo>
                  <a:cubicBezTo>
                    <a:pt x="2275" y="8137"/>
                    <a:pt x="2382" y="7842"/>
                    <a:pt x="2534" y="7584"/>
                  </a:cubicBezTo>
                  <a:cubicBezTo>
                    <a:pt x="3176" y="6460"/>
                    <a:pt x="3836" y="5345"/>
                    <a:pt x="4479" y="4221"/>
                  </a:cubicBezTo>
                  <a:cubicBezTo>
                    <a:pt x="5453" y="2512"/>
                    <a:pt x="6909" y="1875"/>
                    <a:pt x="8674" y="1875"/>
                  </a:cubicBezTo>
                  <a:cubicBezTo>
                    <a:pt x="8946" y="1875"/>
                    <a:pt x="9225" y="1890"/>
                    <a:pt x="9510" y="1919"/>
                  </a:cubicBezTo>
                  <a:cubicBezTo>
                    <a:pt x="11794" y="2151"/>
                    <a:pt x="13533" y="3587"/>
                    <a:pt x="14033" y="5800"/>
                  </a:cubicBezTo>
                  <a:cubicBezTo>
                    <a:pt x="14229" y="6701"/>
                    <a:pt x="14336" y="7619"/>
                    <a:pt x="14434" y="8538"/>
                  </a:cubicBezTo>
                  <a:cubicBezTo>
                    <a:pt x="14505" y="9233"/>
                    <a:pt x="14731" y="9547"/>
                    <a:pt x="15285" y="9547"/>
                  </a:cubicBezTo>
                  <a:cubicBezTo>
                    <a:pt x="15293" y="9547"/>
                    <a:pt x="15301" y="9547"/>
                    <a:pt x="15309" y="9546"/>
                  </a:cubicBezTo>
                  <a:cubicBezTo>
                    <a:pt x="16067" y="9546"/>
                    <a:pt x="16531" y="9109"/>
                    <a:pt x="16468" y="8404"/>
                  </a:cubicBezTo>
                  <a:cubicBezTo>
                    <a:pt x="16424" y="7753"/>
                    <a:pt x="16299" y="7120"/>
                    <a:pt x="16219" y="6478"/>
                  </a:cubicBezTo>
                  <a:cubicBezTo>
                    <a:pt x="15677" y="2441"/>
                    <a:pt x="12868" y="1"/>
                    <a:pt x="9213" y="1"/>
                  </a:cubicBezTo>
                  <a:close/>
                </a:path>
              </a:pathLst>
            </a:custGeom>
            <a:solidFill>
              <a:srgbClr val="F37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6"/>
            <p:cNvSpPr/>
            <p:nvPr/>
          </p:nvSpPr>
          <p:spPr>
            <a:xfrm>
              <a:off x="2205600" y="3553525"/>
              <a:ext cx="231575" cy="142525"/>
            </a:xfrm>
            <a:custGeom>
              <a:avLst/>
              <a:gdLst/>
              <a:ahLst/>
              <a:cxnLst/>
              <a:rect l="l" t="t" r="r" b="b"/>
              <a:pathLst>
                <a:path w="9263" h="5701" extrusionOk="0">
                  <a:moveTo>
                    <a:pt x="5389" y="1"/>
                  </a:moveTo>
                  <a:cubicBezTo>
                    <a:pt x="2858" y="1"/>
                    <a:pt x="250" y="2191"/>
                    <a:pt x="47" y="4698"/>
                  </a:cubicBezTo>
                  <a:cubicBezTo>
                    <a:pt x="0" y="5327"/>
                    <a:pt x="245" y="5700"/>
                    <a:pt x="690" y="5700"/>
                  </a:cubicBezTo>
                  <a:cubicBezTo>
                    <a:pt x="838" y="5700"/>
                    <a:pt x="1009" y="5659"/>
                    <a:pt x="1198" y="5572"/>
                  </a:cubicBezTo>
                  <a:cubicBezTo>
                    <a:pt x="1564" y="5403"/>
                    <a:pt x="1885" y="5046"/>
                    <a:pt x="2117" y="4707"/>
                  </a:cubicBezTo>
                  <a:cubicBezTo>
                    <a:pt x="2367" y="4350"/>
                    <a:pt x="2420" y="3850"/>
                    <a:pt x="2688" y="3520"/>
                  </a:cubicBezTo>
                  <a:cubicBezTo>
                    <a:pt x="3125" y="3012"/>
                    <a:pt x="3607" y="2361"/>
                    <a:pt x="4186" y="2182"/>
                  </a:cubicBezTo>
                  <a:cubicBezTo>
                    <a:pt x="4640" y="2049"/>
                    <a:pt x="5054" y="1976"/>
                    <a:pt x="5413" y="1976"/>
                  </a:cubicBezTo>
                  <a:cubicBezTo>
                    <a:pt x="6429" y="1976"/>
                    <a:pt x="7010" y="2563"/>
                    <a:pt x="6845" y="4047"/>
                  </a:cubicBezTo>
                  <a:cubicBezTo>
                    <a:pt x="6845" y="4163"/>
                    <a:pt x="6845" y="4305"/>
                    <a:pt x="6845" y="4439"/>
                  </a:cubicBezTo>
                  <a:cubicBezTo>
                    <a:pt x="6853" y="5304"/>
                    <a:pt x="7063" y="5556"/>
                    <a:pt x="7819" y="5556"/>
                  </a:cubicBezTo>
                  <a:cubicBezTo>
                    <a:pt x="7859" y="5556"/>
                    <a:pt x="7900" y="5556"/>
                    <a:pt x="7942" y="5554"/>
                  </a:cubicBezTo>
                  <a:cubicBezTo>
                    <a:pt x="8843" y="5519"/>
                    <a:pt x="9263" y="5135"/>
                    <a:pt x="9164" y="4341"/>
                  </a:cubicBezTo>
                  <a:cubicBezTo>
                    <a:pt x="9075" y="3627"/>
                    <a:pt x="8968" y="2905"/>
                    <a:pt x="8718" y="2245"/>
                  </a:cubicBezTo>
                  <a:cubicBezTo>
                    <a:pt x="8281" y="1058"/>
                    <a:pt x="7425" y="309"/>
                    <a:pt x="6140" y="68"/>
                  </a:cubicBezTo>
                  <a:cubicBezTo>
                    <a:pt x="5892" y="23"/>
                    <a:pt x="5641" y="1"/>
                    <a:pt x="53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66"/>
            <p:cNvSpPr/>
            <p:nvPr/>
          </p:nvSpPr>
          <p:spPr>
            <a:xfrm>
              <a:off x="2284825" y="3643750"/>
              <a:ext cx="73175" cy="44675"/>
            </a:xfrm>
            <a:custGeom>
              <a:avLst/>
              <a:gdLst/>
              <a:ahLst/>
              <a:cxnLst/>
              <a:rect l="l" t="t" r="r" b="b"/>
              <a:pathLst>
                <a:path w="2927" h="1787" extrusionOk="0">
                  <a:moveTo>
                    <a:pt x="1276" y="0"/>
                  </a:moveTo>
                  <a:cubicBezTo>
                    <a:pt x="884" y="259"/>
                    <a:pt x="455" y="491"/>
                    <a:pt x="107" y="812"/>
                  </a:cubicBezTo>
                  <a:cubicBezTo>
                    <a:pt x="0" y="910"/>
                    <a:pt x="45" y="1312"/>
                    <a:pt x="161" y="1481"/>
                  </a:cubicBezTo>
                  <a:cubicBezTo>
                    <a:pt x="229" y="1576"/>
                    <a:pt x="447" y="1646"/>
                    <a:pt x="618" y="1646"/>
                  </a:cubicBezTo>
                  <a:cubicBezTo>
                    <a:pt x="672" y="1646"/>
                    <a:pt x="720" y="1639"/>
                    <a:pt x="759" y="1624"/>
                  </a:cubicBezTo>
                  <a:cubicBezTo>
                    <a:pt x="957" y="1544"/>
                    <a:pt x="1142" y="1507"/>
                    <a:pt x="1321" y="1507"/>
                  </a:cubicBezTo>
                  <a:cubicBezTo>
                    <a:pt x="1601" y="1507"/>
                    <a:pt x="1868" y="1597"/>
                    <a:pt x="2150" y="1749"/>
                  </a:cubicBezTo>
                  <a:cubicBezTo>
                    <a:pt x="2205" y="1775"/>
                    <a:pt x="2280" y="1787"/>
                    <a:pt x="2361" y="1787"/>
                  </a:cubicBezTo>
                  <a:cubicBezTo>
                    <a:pt x="2534" y="1787"/>
                    <a:pt x="2732" y="1733"/>
                    <a:pt x="2811" y="1642"/>
                  </a:cubicBezTo>
                  <a:cubicBezTo>
                    <a:pt x="2927" y="1499"/>
                    <a:pt x="2927" y="1142"/>
                    <a:pt x="2828" y="964"/>
                  </a:cubicBezTo>
                  <a:cubicBezTo>
                    <a:pt x="2525" y="420"/>
                    <a:pt x="2017" y="161"/>
                    <a:pt x="1276" y="0"/>
                  </a:cubicBezTo>
                  <a:close/>
                </a:path>
              </a:pathLst>
            </a:custGeom>
            <a:solidFill>
              <a:srgbClr val="F37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7" name="Google Shape;1787;p66"/>
          <p:cNvSpPr/>
          <p:nvPr/>
        </p:nvSpPr>
        <p:spPr>
          <a:xfrm>
            <a:off x="2935850" y="1698350"/>
            <a:ext cx="885394" cy="1340484"/>
          </a:xfrm>
          <a:custGeom>
            <a:avLst/>
            <a:gdLst/>
            <a:ahLst/>
            <a:cxnLst/>
            <a:rect l="l" t="t" r="r" b="b"/>
            <a:pathLst>
              <a:path w="17325" h="26230" extrusionOk="0">
                <a:moveTo>
                  <a:pt x="10976" y="0"/>
                </a:moveTo>
                <a:cubicBezTo>
                  <a:pt x="10777" y="0"/>
                  <a:pt x="10578" y="34"/>
                  <a:pt x="10384" y="110"/>
                </a:cubicBezTo>
                <a:cubicBezTo>
                  <a:pt x="9599" y="413"/>
                  <a:pt x="9180" y="1243"/>
                  <a:pt x="8912" y="2037"/>
                </a:cubicBezTo>
                <a:cubicBezTo>
                  <a:pt x="7726" y="5605"/>
                  <a:pt x="8261" y="9486"/>
                  <a:pt x="7940" y="13232"/>
                </a:cubicBezTo>
                <a:cubicBezTo>
                  <a:pt x="7904" y="13705"/>
                  <a:pt x="7824" y="14232"/>
                  <a:pt x="7449" y="14535"/>
                </a:cubicBezTo>
                <a:cubicBezTo>
                  <a:pt x="7255" y="14693"/>
                  <a:pt x="7027" y="14755"/>
                  <a:pt x="6785" y="14755"/>
                </a:cubicBezTo>
                <a:cubicBezTo>
                  <a:pt x="6331" y="14755"/>
                  <a:pt x="5829" y="14533"/>
                  <a:pt x="5415" y="14312"/>
                </a:cubicBezTo>
                <a:cubicBezTo>
                  <a:pt x="5005" y="14095"/>
                  <a:pt x="4512" y="13886"/>
                  <a:pt x="4064" y="13886"/>
                </a:cubicBezTo>
                <a:cubicBezTo>
                  <a:pt x="3811" y="13886"/>
                  <a:pt x="3572" y="13953"/>
                  <a:pt x="3372" y="14124"/>
                </a:cubicBezTo>
                <a:cubicBezTo>
                  <a:pt x="2721" y="14687"/>
                  <a:pt x="3176" y="15811"/>
                  <a:pt x="3872" y="16310"/>
                </a:cubicBezTo>
                <a:cubicBezTo>
                  <a:pt x="4568" y="16810"/>
                  <a:pt x="5469" y="17051"/>
                  <a:pt x="6031" y="17702"/>
                </a:cubicBezTo>
                <a:cubicBezTo>
                  <a:pt x="6414" y="18139"/>
                  <a:pt x="6513" y="18942"/>
                  <a:pt x="5995" y="19201"/>
                </a:cubicBezTo>
                <a:cubicBezTo>
                  <a:pt x="5895" y="19249"/>
                  <a:pt x="5790" y="19269"/>
                  <a:pt x="5683" y="19269"/>
                </a:cubicBezTo>
                <a:cubicBezTo>
                  <a:pt x="5417" y="19269"/>
                  <a:pt x="5137" y="19146"/>
                  <a:pt x="4889" y="19031"/>
                </a:cubicBezTo>
                <a:cubicBezTo>
                  <a:pt x="3890" y="18594"/>
                  <a:pt x="2819" y="18326"/>
                  <a:pt x="1731" y="18237"/>
                </a:cubicBezTo>
                <a:cubicBezTo>
                  <a:pt x="1644" y="18230"/>
                  <a:pt x="1554" y="18226"/>
                  <a:pt x="1464" y="18226"/>
                </a:cubicBezTo>
                <a:cubicBezTo>
                  <a:pt x="1064" y="18226"/>
                  <a:pt x="654" y="18308"/>
                  <a:pt x="428" y="18621"/>
                </a:cubicBezTo>
                <a:cubicBezTo>
                  <a:pt x="0" y="19218"/>
                  <a:pt x="598" y="20012"/>
                  <a:pt x="1205" y="20423"/>
                </a:cubicBezTo>
                <a:cubicBezTo>
                  <a:pt x="1999" y="20949"/>
                  <a:pt x="2900" y="21333"/>
                  <a:pt x="3827" y="21529"/>
                </a:cubicBezTo>
                <a:cubicBezTo>
                  <a:pt x="4193" y="21609"/>
                  <a:pt x="4621" y="21707"/>
                  <a:pt x="4764" y="22046"/>
                </a:cubicBezTo>
                <a:cubicBezTo>
                  <a:pt x="4990" y="22584"/>
                  <a:pt x="4271" y="23029"/>
                  <a:pt x="3682" y="23029"/>
                </a:cubicBezTo>
                <a:cubicBezTo>
                  <a:pt x="3665" y="23029"/>
                  <a:pt x="3648" y="23028"/>
                  <a:pt x="3631" y="23028"/>
                </a:cubicBezTo>
                <a:cubicBezTo>
                  <a:pt x="3292" y="23007"/>
                  <a:pt x="2930" y="22930"/>
                  <a:pt x="2593" y="22930"/>
                </a:cubicBezTo>
                <a:cubicBezTo>
                  <a:pt x="2335" y="22930"/>
                  <a:pt x="2091" y="22975"/>
                  <a:pt x="1883" y="23126"/>
                </a:cubicBezTo>
                <a:cubicBezTo>
                  <a:pt x="1499" y="23393"/>
                  <a:pt x="1392" y="23946"/>
                  <a:pt x="1544" y="24384"/>
                </a:cubicBezTo>
                <a:cubicBezTo>
                  <a:pt x="1686" y="24830"/>
                  <a:pt x="2034" y="25178"/>
                  <a:pt x="2418" y="25445"/>
                </a:cubicBezTo>
                <a:cubicBezTo>
                  <a:pt x="3143" y="25958"/>
                  <a:pt x="4035" y="26230"/>
                  <a:pt x="4924" y="26230"/>
                </a:cubicBezTo>
                <a:cubicBezTo>
                  <a:pt x="5304" y="26230"/>
                  <a:pt x="5683" y="26180"/>
                  <a:pt x="6049" y="26079"/>
                </a:cubicBezTo>
                <a:cubicBezTo>
                  <a:pt x="7396" y="25713"/>
                  <a:pt x="7860" y="24633"/>
                  <a:pt x="8939" y="23955"/>
                </a:cubicBezTo>
                <a:cubicBezTo>
                  <a:pt x="10090" y="23233"/>
                  <a:pt x="11892" y="23144"/>
                  <a:pt x="13186" y="22671"/>
                </a:cubicBezTo>
                <a:cubicBezTo>
                  <a:pt x="13935" y="22394"/>
                  <a:pt x="14711" y="22055"/>
                  <a:pt x="15166" y="21404"/>
                </a:cubicBezTo>
                <a:cubicBezTo>
                  <a:pt x="15621" y="20753"/>
                  <a:pt x="15594" y="19700"/>
                  <a:pt x="14916" y="19299"/>
                </a:cubicBezTo>
                <a:cubicBezTo>
                  <a:pt x="14718" y="19180"/>
                  <a:pt x="14509" y="19130"/>
                  <a:pt x="14295" y="19130"/>
                </a:cubicBezTo>
                <a:cubicBezTo>
                  <a:pt x="13655" y="19130"/>
                  <a:pt x="12976" y="19582"/>
                  <a:pt x="12427" y="20003"/>
                </a:cubicBezTo>
                <a:cubicBezTo>
                  <a:pt x="11941" y="20371"/>
                  <a:pt x="11292" y="20712"/>
                  <a:pt x="10718" y="20712"/>
                </a:cubicBezTo>
                <a:cubicBezTo>
                  <a:pt x="10429" y="20712"/>
                  <a:pt x="10159" y="20626"/>
                  <a:pt x="9938" y="20414"/>
                </a:cubicBezTo>
                <a:cubicBezTo>
                  <a:pt x="9385" y="19879"/>
                  <a:pt x="9635" y="18888"/>
                  <a:pt x="10215" y="18380"/>
                </a:cubicBezTo>
                <a:cubicBezTo>
                  <a:pt x="10795" y="17871"/>
                  <a:pt x="11580" y="17702"/>
                  <a:pt x="12311" y="17461"/>
                </a:cubicBezTo>
                <a:cubicBezTo>
                  <a:pt x="13703" y="16997"/>
                  <a:pt x="14988" y="16239"/>
                  <a:pt x="16067" y="15240"/>
                </a:cubicBezTo>
                <a:cubicBezTo>
                  <a:pt x="16718" y="14633"/>
                  <a:pt x="17325" y="13803"/>
                  <a:pt x="17155" y="12929"/>
                </a:cubicBezTo>
                <a:cubicBezTo>
                  <a:pt x="16994" y="12064"/>
                  <a:pt x="16083" y="11559"/>
                  <a:pt x="15189" y="11559"/>
                </a:cubicBezTo>
                <a:cubicBezTo>
                  <a:pt x="14950" y="11559"/>
                  <a:pt x="14711" y="11596"/>
                  <a:pt x="14488" y="11671"/>
                </a:cubicBezTo>
                <a:cubicBezTo>
                  <a:pt x="13435" y="12037"/>
                  <a:pt x="12713" y="13000"/>
                  <a:pt x="12177" y="13982"/>
                </a:cubicBezTo>
                <a:cubicBezTo>
                  <a:pt x="11887" y="14516"/>
                  <a:pt x="11427" y="15155"/>
                  <a:pt x="10893" y="15155"/>
                </a:cubicBezTo>
                <a:cubicBezTo>
                  <a:pt x="10803" y="15155"/>
                  <a:pt x="10710" y="15137"/>
                  <a:pt x="10616" y="15097"/>
                </a:cubicBezTo>
                <a:cubicBezTo>
                  <a:pt x="10152" y="14901"/>
                  <a:pt x="10054" y="14303"/>
                  <a:pt x="10090" y="13812"/>
                </a:cubicBezTo>
                <a:cubicBezTo>
                  <a:pt x="10340" y="10663"/>
                  <a:pt x="13578" y="8477"/>
                  <a:pt x="14140" y="5373"/>
                </a:cubicBezTo>
                <a:cubicBezTo>
                  <a:pt x="14399" y="3910"/>
                  <a:pt x="14006" y="2349"/>
                  <a:pt x="13079" y="1189"/>
                </a:cubicBezTo>
                <a:cubicBezTo>
                  <a:pt x="12565" y="540"/>
                  <a:pt x="11767" y="0"/>
                  <a:pt x="10976" y="0"/>
                </a:cubicBezTo>
                <a:close/>
              </a:path>
            </a:pathLst>
          </a:custGeom>
          <a:solidFill>
            <a:srgbClr val="F37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8" name="Google Shape;1788;p66"/>
          <p:cNvGrpSpPr/>
          <p:nvPr/>
        </p:nvGrpSpPr>
        <p:grpSpPr>
          <a:xfrm>
            <a:off x="1092903" y="1853469"/>
            <a:ext cx="1228275" cy="1177373"/>
            <a:chOff x="576675" y="2121825"/>
            <a:chExt cx="1011675" cy="969750"/>
          </a:xfrm>
        </p:grpSpPr>
        <p:sp>
          <p:nvSpPr>
            <p:cNvPr id="1789" name="Google Shape;1789;p66"/>
            <p:cNvSpPr/>
            <p:nvPr/>
          </p:nvSpPr>
          <p:spPr>
            <a:xfrm>
              <a:off x="591825" y="2121825"/>
              <a:ext cx="981350" cy="969750"/>
            </a:xfrm>
            <a:custGeom>
              <a:avLst/>
              <a:gdLst/>
              <a:ahLst/>
              <a:cxnLst/>
              <a:rect l="l" t="t" r="r" b="b"/>
              <a:pathLst>
                <a:path w="39254" h="38790" extrusionOk="0">
                  <a:moveTo>
                    <a:pt x="16551" y="352"/>
                  </a:moveTo>
                  <a:cubicBezTo>
                    <a:pt x="17069" y="352"/>
                    <a:pt x="17567" y="396"/>
                    <a:pt x="18048" y="482"/>
                  </a:cubicBezTo>
                  <a:cubicBezTo>
                    <a:pt x="19707" y="786"/>
                    <a:pt x="21153" y="1651"/>
                    <a:pt x="22000" y="2855"/>
                  </a:cubicBezTo>
                  <a:cubicBezTo>
                    <a:pt x="22749" y="3908"/>
                    <a:pt x="23062" y="5219"/>
                    <a:pt x="23365" y="6477"/>
                  </a:cubicBezTo>
                  <a:cubicBezTo>
                    <a:pt x="23686" y="7815"/>
                    <a:pt x="24025" y="9198"/>
                    <a:pt x="24864" y="10322"/>
                  </a:cubicBezTo>
                  <a:cubicBezTo>
                    <a:pt x="26202" y="12124"/>
                    <a:pt x="28272" y="12740"/>
                    <a:pt x="30270" y="13337"/>
                  </a:cubicBezTo>
                  <a:cubicBezTo>
                    <a:pt x="31572" y="13730"/>
                    <a:pt x="32919" y="14140"/>
                    <a:pt x="34035" y="14872"/>
                  </a:cubicBezTo>
                  <a:cubicBezTo>
                    <a:pt x="37273" y="16995"/>
                    <a:pt x="38941" y="22241"/>
                    <a:pt x="38861" y="26095"/>
                  </a:cubicBezTo>
                  <a:cubicBezTo>
                    <a:pt x="38772" y="30484"/>
                    <a:pt x="36506" y="33588"/>
                    <a:pt x="31929" y="35586"/>
                  </a:cubicBezTo>
                  <a:cubicBezTo>
                    <a:pt x="31902" y="35595"/>
                    <a:pt x="31867" y="35613"/>
                    <a:pt x="31840" y="35622"/>
                  </a:cubicBezTo>
                  <a:cubicBezTo>
                    <a:pt x="28878" y="36898"/>
                    <a:pt x="25854" y="37585"/>
                    <a:pt x="23017" y="38138"/>
                  </a:cubicBezTo>
                  <a:cubicBezTo>
                    <a:pt x="22000" y="38338"/>
                    <a:pt x="20961" y="38436"/>
                    <a:pt x="19918" y="38436"/>
                  </a:cubicBezTo>
                  <a:cubicBezTo>
                    <a:pt x="16211" y="38436"/>
                    <a:pt x="12450" y="37201"/>
                    <a:pt x="9421" y="34917"/>
                  </a:cubicBezTo>
                  <a:cubicBezTo>
                    <a:pt x="3988" y="30840"/>
                    <a:pt x="1812" y="23418"/>
                    <a:pt x="1134" y="20421"/>
                  </a:cubicBezTo>
                  <a:cubicBezTo>
                    <a:pt x="358" y="17031"/>
                    <a:pt x="402" y="13935"/>
                    <a:pt x="1268" y="11223"/>
                  </a:cubicBezTo>
                  <a:cubicBezTo>
                    <a:pt x="2820" y="6370"/>
                    <a:pt x="7343" y="2481"/>
                    <a:pt x="13365" y="830"/>
                  </a:cubicBezTo>
                  <a:cubicBezTo>
                    <a:pt x="14515" y="509"/>
                    <a:pt x="15569" y="352"/>
                    <a:pt x="16551" y="352"/>
                  </a:cubicBezTo>
                  <a:close/>
                  <a:moveTo>
                    <a:pt x="16562" y="0"/>
                  </a:moveTo>
                  <a:cubicBezTo>
                    <a:pt x="15542" y="0"/>
                    <a:pt x="14452" y="161"/>
                    <a:pt x="13266" y="482"/>
                  </a:cubicBezTo>
                  <a:cubicBezTo>
                    <a:pt x="10456" y="1258"/>
                    <a:pt x="7860" y="2570"/>
                    <a:pt x="5755" y="4274"/>
                  </a:cubicBezTo>
                  <a:cubicBezTo>
                    <a:pt x="4631" y="5193"/>
                    <a:pt x="3649" y="6219"/>
                    <a:pt x="2856" y="7325"/>
                  </a:cubicBezTo>
                  <a:cubicBezTo>
                    <a:pt x="2008" y="8502"/>
                    <a:pt x="1357" y="9778"/>
                    <a:pt x="929" y="11116"/>
                  </a:cubicBezTo>
                  <a:cubicBezTo>
                    <a:pt x="45" y="13891"/>
                    <a:pt x="1" y="17049"/>
                    <a:pt x="786" y="20501"/>
                  </a:cubicBezTo>
                  <a:cubicBezTo>
                    <a:pt x="1437" y="23383"/>
                    <a:pt x="2472" y="26175"/>
                    <a:pt x="3765" y="28575"/>
                  </a:cubicBezTo>
                  <a:cubicBezTo>
                    <a:pt x="5282" y="31394"/>
                    <a:pt x="7111" y="33624"/>
                    <a:pt x="9198" y="35203"/>
                  </a:cubicBezTo>
                  <a:cubicBezTo>
                    <a:pt x="12297" y="37529"/>
                    <a:pt x="16140" y="38789"/>
                    <a:pt x="19926" y="38789"/>
                  </a:cubicBezTo>
                  <a:cubicBezTo>
                    <a:pt x="20991" y="38789"/>
                    <a:pt x="22051" y="38689"/>
                    <a:pt x="23088" y="38486"/>
                  </a:cubicBezTo>
                  <a:cubicBezTo>
                    <a:pt x="25934" y="37924"/>
                    <a:pt x="28994" y="37237"/>
                    <a:pt x="31983" y="35952"/>
                  </a:cubicBezTo>
                  <a:cubicBezTo>
                    <a:pt x="32009" y="35934"/>
                    <a:pt x="32036" y="35925"/>
                    <a:pt x="32072" y="35908"/>
                  </a:cubicBezTo>
                  <a:cubicBezTo>
                    <a:pt x="33134" y="35444"/>
                    <a:pt x="34097" y="34908"/>
                    <a:pt x="34918" y="34320"/>
                  </a:cubicBezTo>
                  <a:cubicBezTo>
                    <a:pt x="35810" y="33677"/>
                    <a:pt x="36568" y="32955"/>
                    <a:pt x="37184" y="32170"/>
                  </a:cubicBezTo>
                  <a:cubicBezTo>
                    <a:pt x="37817" y="31349"/>
                    <a:pt x="38317" y="30430"/>
                    <a:pt x="38656" y="29449"/>
                  </a:cubicBezTo>
                  <a:cubicBezTo>
                    <a:pt x="39004" y="28423"/>
                    <a:pt x="39191" y="27299"/>
                    <a:pt x="39218" y="26095"/>
                  </a:cubicBezTo>
                  <a:cubicBezTo>
                    <a:pt x="39253" y="24078"/>
                    <a:pt x="38834" y="21759"/>
                    <a:pt x="38058" y="19761"/>
                  </a:cubicBezTo>
                  <a:cubicBezTo>
                    <a:pt x="37425" y="18119"/>
                    <a:pt x="36247" y="15898"/>
                    <a:pt x="34231" y="14578"/>
                  </a:cubicBezTo>
                  <a:cubicBezTo>
                    <a:pt x="33080" y="13819"/>
                    <a:pt x="31697" y="13400"/>
                    <a:pt x="30368" y="13007"/>
                  </a:cubicBezTo>
                  <a:cubicBezTo>
                    <a:pt x="28343" y="12392"/>
                    <a:pt x="26416" y="11821"/>
                    <a:pt x="25149" y="10108"/>
                  </a:cubicBezTo>
                  <a:cubicBezTo>
                    <a:pt x="24355" y="9046"/>
                    <a:pt x="24025" y="7699"/>
                    <a:pt x="23713" y="6397"/>
                  </a:cubicBezTo>
                  <a:cubicBezTo>
                    <a:pt x="23401" y="5103"/>
                    <a:pt x="23080" y="3765"/>
                    <a:pt x="22294" y="2659"/>
                  </a:cubicBezTo>
                  <a:cubicBezTo>
                    <a:pt x="21393" y="1374"/>
                    <a:pt x="19868" y="456"/>
                    <a:pt x="18119" y="134"/>
                  </a:cubicBezTo>
                  <a:cubicBezTo>
                    <a:pt x="17617" y="45"/>
                    <a:pt x="17099" y="0"/>
                    <a:pt x="165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66"/>
            <p:cNvSpPr/>
            <p:nvPr/>
          </p:nvSpPr>
          <p:spPr>
            <a:xfrm>
              <a:off x="576675" y="2151575"/>
              <a:ext cx="1011675" cy="907675"/>
            </a:xfrm>
            <a:custGeom>
              <a:avLst/>
              <a:gdLst/>
              <a:ahLst/>
              <a:cxnLst/>
              <a:rect l="l" t="t" r="r" b="b"/>
              <a:pathLst>
                <a:path w="40467" h="36307" extrusionOk="0">
                  <a:moveTo>
                    <a:pt x="15093" y="1"/>
                  </a:moveTo>
                  <a:cubicBezTo>
                    <a:pt x="12941" y="1"/>
                    <a:pt x="10842" y="675"/>
                    <a:pt x="9216" y="1862"/>
                  </a:cubicBezTo>
                  <a:cubicBezTo>
                    <a:pt x="7583" y="3048"/>
                    <a:pt x="6227" y="4484"/>
                    <a:pt x="5014" y="6349"/>
                  </a:cubicBezTo>
                  <a:cubicBezTo>
                    <a:pt x="4398" y="7170"/>
                    <a:pt x="3845" y="8258"/>
                    <a:pt x="3346" y="9373"/>
                  </a:cubicBezTo>
                  <a:cubicBezTo>
                    <a:pt x="0" y="16858"/>
                    <a:pt x="2025" y="26118"/>
                    <a:pt x="8234" y="31497"/>
                  </a:cubicBezTo>
                  <a:cubicBezTo>
                    <a:pt x="11960" y="34727"/>
                    <a:pt x="16951" y="36307"/>
                    <a:pt x="21942" y="36307"/>
                  </a:cubicBezTo>
                  <a:cubicBezTo>
                    <a:pt x="26104" y="36307"/>
                    <a:pt x="30267" y="35208"/>
                    <a:pt x="33695" y="33049"/>
                  </a:cubicBezTo>
                  <a:cubicBezTo>
                    <a:pt x="37451" y="30694"/>
                    <a:pt x="40466" y="26617"/>
                    <a:pt x="39315" y="21978"/>
                  </a:cubicBezTo>
                  <a:cubicBezTo>
                    <a:pt x="38842" y="20051"/>
                    <a:pt x="37843" y="17803"/>
                    <a:pt x="36237" y="16546"/>
                  </a:cubicBezTo>
                  <a:cubicBezTo>
                    <a:pt x="34765" y="15386"/>
                    <a:pt x="32830" y="15047"/>
                    <a:pt x="31144" y="14324"/>
                  </a:cubicBezTo>
                  <a:cubicBezTo>
                    <a:pt x="29011" y="13414"/>
                    <a:pt x="27165" y="11862"/>
                    <a:pt x="25871" y="9935"/>
                  </a:cubicBezTo>
                  <a:cubicBezTo>
                    <a:pt x="24560" y="7972"/>
                    <a:pt x="24203" y="5439"/>
                    <a:pt x="22704" y="3601"/>
                  </a:cubicBezTo>
                  <a:cubicBezTo>
                    <a:pt x="20652" y="1090"/>
                    <a:pt x="17829" y="1"/>
                    <a:pt x="15093" y="1"/>
                  </a:cubicBezTo>
                  <a:close/>
                </a:path>
              </a:pathLst>
            </a:custGeom>
            <a:solidFill>
              <a:srgbClr val="FBA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1" name="Google Shape;1791;p66"/>
          <p:cNvSpPr/>
          <p:nvPr/>
        </p:nvSpPr>
        <p:spPr>
          <a:xfrm>
            <a:off x="2321163" y="3536175"/>
            <a:ext cx="666875" cy="462225"/>
          </a:xfrm>
          <a:custGeom>
            <a:avLst/>
            <a:gdLst/>
            <a:ahLst/>
            <a:cxnLst/>
            <a:rect l="l" t="t" r="r" b="b"/>
            <a:pathLst>
              <a:path w="26675" h="18489" extrusionOk="0">
                <a:moveTo>
                  <a:pt x="14324" y="0"/>
                </a:moveTo>
                <a:cubicBezTo>
                  <a:pt x="13807" y="0"/>
                  <a:pt x="13284" y="93"/>
                  <a:pt x="12758" y="253"/>
                </a:cubicBezTo>
                <a:cubicBezTo>
                  <a:pt x="11902" y="512"/>
                  <a:pt x="11099" y="895"/>
                  <a:pt x="10278" y="1243"/>
                </a:cubicBezTo>
                <a:cubicBezTo>
                  <a:pt x="8717" y="1903"/>
                  <a:pt x="7120" y="2260"/>
                  <a:pt x="5478" y="2278"/>
                </a:cubicBezTo>
                <a:cubicBezTo>
                  <a:pt x="4863" y="2278"/>
                  <a:pt x="4238" y="2305"/>
                  <a:pt x="3623" y="2358"/>
                </a:cubicBezTo>
                <a:cubicBezTo>
                  <a:pt x="2811" y="2421"/>
                  <a:pt x="2035" y="2626"/>
                  <a:pt x="1339" y="3125"/>
                </a:cubicBezTo>
                <a:cubicBezTo>
                  <a:pt x="402" y="3803"/>
                  <a:pt x="1" y="4740"/>
                  <a:pt x="242" y="5775"/>
                </a:cubicBezTo>
                <a:cubicBezTo>
                  <a:pt x="411" y="6498"/>
                  <a:pt x="759" y="7131"/>
                  <a:pt x="1152" y="7738"/>
                </a:cubicBezTo>
                <a:cubicBezTo>
                  <a:pt x="1446" y="8202"/>
                  <a:pt x="1776" y="8630"/>
                  <a:pt x="2026" y="9111"/>
                </a:cubicBezTo>
                <a:cubicBezTo>
                  <a:pt x="2543" y="10084"/>
                  <a:pt x="2686" y="11154"/>
                  <a:pt x="2606" y="12278"/>
                </a:cubicBezTo>
                <a:cubicBezTo>
                  <a:pt x="2570" y="12742"/>
                  <a:pt x="2534" y="13197"/>
                  <a:pt x="2490" y="13661"/>
                </a:cubicBezTo>
                <a:cubicBezTo>
                  <a:pt x="2231" y="16311"/>
                  <a:pt x="3748" y="17801"/>
                  <a:pt x="6085" y="18309"/>
                </a:cubicBezTo>
                <a:cubicBezTo>
                  <a:pt x="6626" y="18428"/>
                  <a:pt x="7165" y="18488"/>
                  <a:pt x="7700" y="18488"/>
                </a:cubicBezTo>
                <a:cubicBezTo>
                  <a:pt x="9132" y="18488"/>
                  <a:pt x="10534" y="18057"/>
                  <a:pt x="11866" y="17167"/>
                </a:cubicBezTo>
                <a:cubicBezTo>
                  <a:pt x="12196" y="16944"/>
                  <a:pt x="12526" y="16712"/>
                  <a:pt x="12856" y="16489"/>
                </a:cubicBezTo>
                <a:cubicBezTo>
                  <a:pt x="12856" y="16489"/>
                  <a:pt x="12865" y="16489"/>
                  <a:pt x="12865" y="16498"/>
                </a:cubicBezTo>
                <a:cubicBezTo>
                  <a:pt x="13240" y="16239"/>
                  <a:pt x="13623" y="15990"/>
                  <a:pt x="13989" y="15722"/>
                </a:cubicBezTo>
                <a:cubicBezTo>
                  <a:pt x="14694" y="15231"/>
                  <a:pt x="15452" y="15008"/>
                  <a:pt x="16273" y="15008"/>
                </a:cubicBezTo>
                <a:cubicBezTo>
                  <a:pt x="17129" y="15008"/>
                  <a:pt x="17941" y="15178"/>
                  <a:pt x="18744" y="15374"/>
                </a:cubicBezTo>
                <a:cubicBezTo>
                  <a:pt x="19208" y="15490"/>
                  <a:pt x="19672" y="15615"/>
                  <a:pt x="20136" y="15722"/>
                </a:cubicBezTo>
                <a:cubicBezTo>
                  <a:pt x="20793" y="15878"/>
                  <a:pt x="21461" y="15962"/>
                  <a:pt x="22142" y="15962"/>
                </a:cubicBezTo>
                <a:cubicBezTo>
                  <a:pt x="22358" y="15962"/>
                  <a:pt x="22575" y="15953"/>
                  <a:pt x="22794" y="15936"/>
                </a:cubicBezTo>
                <a:cubicBezTo>
                  <a:pt x="25131" y="15740"/>
                  <a:pt x="26211" y="14063"/>
                  <a:pt x="26496" y="12475"/>
                </a:cubicBezTo>
                <a:cubicBezTo>
                  <a:pt x="26675" y="11493"/>
                  <a:pt x="26514" y="10583"/>
                  <a:pt x="26077" y="9736"/>
                </a:cubicBezTo>
                <a:cubicBezTo>
                  <a:pt x="25372" y="8362"/>
                  <a:pt x="24364" y="7292"/>
                  <a:pt x="22732" y="6890"/>
                </a:cubicBezTo>
                <a:cubicBezTo>
                  <a:pt x="22301" y="6782"/>
                  <a:pt x="21855" y="6746"/>
                  <a:pt x="21405" y="6746"/>
                </a:cubicBezTo>
                <a:cubicBezTo>
                  <a:pt x="21259" y="6746"/>
                  <a:pt x="21112" y="6750"/>
                  <a:pt x="20965" y="6756"/>
                </a:cubicBezTo>
                <a:cubicBezTo>
                  <a:pt x="20394" y="6774"/>
                  <a:pt x="19832" y="6828"/>
                  <a:pt x="19270" y="6846"/>
                </a:cubicBezTo>
                <a:cubicBezTo>
                  <a:pt x="19250" y="6846"/>
                  <a:pt x="19230" y="6846"/>
                  <a:pt x="19209" y="6846"/>
                </a:cubicBezTo>
                <a:cubicBezTo>
                  <a:pt x="17999" y="6846"/>
                  <a:pt x="17331" y="6318"/>
                  <a:pt x="17103" y="5177"/>
                </a:cubicBezTo>
                <a:cubicBezTo>
                  <a:pt x="16987" y="4615"/>
                  <a:pt x="17022" y="4035"/>
                  <a:pt x="17085" y="3456"/>
                </a:cubicBezTo>
                <a:cubicBezTo>
                  <a:pt x="17120" y="3063"/>
                  <a:pt x="17183" y="2671"/>
                  <a:pt x="17156" y="2278"/>
                </a:cubicBezTo>
                <a:cubicBezTo>
                  <a:pt x="17067" y="1163"/>
                  <a:pt x="16460" y="449"/>
                  <a:pt x="15363" y="137"/>
                </a:cubicBezTo>
                <a:cubicBezTo>
                  <a:pt x="15020" y="43"/>
                  <a:pt x="14674" y="0"/>
                  <a:pt x="143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95"/>
        <p:cNvGrpSpPr/>
        <p:nvPr/>
      </p:nvGrpSpPr>
      <p:grpSpPr>
        <a:xfrm>
          <a:off x="0" y="0"/>
          <a:ext cx="0" cy="0"/>
          <a:chOff x="0" y="0"/>
          <a:chExt cx="0" cy="0"/>
        </a:xfrm>
      </p:grpSpPr>
      <p:sp>
        <p:nvSpPr>
          <p:cNvPr id="1796" name="Google Shape;1796;p67"/>
          <p:cNvSpPr txBox="1">
            <a:spLocks noGrp="1"/>
          </p:cNvSpPr>
          <p:nvPr>
            <p:ph type="title"/>
          </p:nvPr>
        </p:nvSpPr>
        <p:spPr>
          <a:xfrm>
            <a:off x="713225" y="460651"/>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Bibliografias</a:t>
            </a:r>
            <a:endParaRPr dirty="0"/>
          </a:p>
        </p:txBody>
      </p:sp>
      <p:sp>
        <p:nvSpPr>
          <p:cNvPr id="1797" name="Google Shape;1797;p67"/>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r>
              <a:rPr lang="es-MX" dirty="0"/>
              <a:t>http://umc.minedu.gob.pe/la-importancia-de-la-retroalimentacion-en-el-proceso-de-evaluacion/#:~:text=La%20retroalimentaci%C3%B3n%20expresa%20opiniones%2C%20juicios,y%20debilidades%20de%20los%20estudiantes.&amp;text=A%20este%20proceso%20le%20llamamos,aprendizajes%20significativos%20y%20de%20calidad.</a:t>
            </a:r>
          </a:p>
          <a:p>
            <a:r>
              <a:rPr lang="es-MX" dirty="0">
                <a:hlinkClick r:id="rId3"/>
              </a:rPr>
              <a:t>https://www.educaciontrespuntocero.com/noticias/educacion-online-en-la-pandemia/</a:t>
            </a:r>
            <a:endParaRPr lang="es-MX" dirty="0"/>
          </a:p>
          <a:p>
            <a:r>
              <a:rPr lang="es-MX" dirty="0">
                <a:hlinkClick r:id="rId4"/>
              </a:rPr>
              <a:t>https://es.slideshare.net/MaitIbarra/retroalimentacin-efectiva</a:t>
            </a:r>
            <a:endParaRPr lang="es-MX" dirty="0"/>
          </a:p>
          <a:p>
            <a:pPr marL="0" lvl="0" indent="0" algn="l" rtl="0">
              <a:spcBef>
                <a:spcPts val="0"/>
              </a:spcBef>
              <a:spcAft>
                <a:spcPts val="0"/>
              </a:spcAft>
              <a:buNone/>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42"/>
        <p:cNvGrpSpPr/>
        <p:nvPr/>
      </p:nvGrpSpPr>
      <p:grpSpPr>
        <a:xfrm>
          <a:off x="0" y="0"/>
          <a:ext cx="0" cy="0"/>
          <a:chOff x="0" y="0"/>
          <a:chExt cx="0" cy="0"/>
        </a:xfrm>
      </p:grpSpPr>
      <p:sp>
        <p:nvSpPr>
          <p:cNvPr id="1743" name="Google Shape;1743;p65"/>
          <p:cNvSpPr txBox="1">
            <a:spLocks noGrp="1"/>
          </p:cNvSpPr>
          <p:nvPr>
            <p:ph type="subTitle" idx="1"/>
          </p:nvPr>
        </p:nvSpPr>
        <p:spPr>
          <a:xfrm>
            <a:off x="713225" y="1721238"/>
            <a:ext cx="3207900" cy="354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Do you have any questions?</a:t>
            </a:r>
            <a:endParaRPr/>
          </a:p>
        </p:txBody>
      </p:sp>
      <p:sp>
        <p:nvSpPr>
          <p:cNvPr id="1744" name="Google Shape;1744;p65"/>
          <p:cNvSpPr txBox="1">
            <a:spLocks noGrp="1"/>
          </p:cNvSpPr>
          <p:nvPr>
            <p:ph type="title"/>
          </p:nvPr>
        </p:nvSpPr>
        <p:spPr>
          <a:xfrm>
            <a:off x="713225" y="909188"/>
            <a:ext cx="3207900" cy="58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
        <p:nvSpPr>
          <p:cNvPr id="1745" name="Google Shape;1745;p65"/>
          <p:cNvSpPr txBox="1">
            <a:spLocks noGrp="1"/>
          </p:cNvSpPr>
          <p:nvPr>
            <p:ph type="subTitle" idx="2"/>
          </p:nvPr>
        </p:nvSpPr>
        <p:spPr>
          <a:xfrm>
            <a:off x="1098550" y="2297800"/>
            <a:ext cx="2437500" cy="1005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uFill>
                  <a:noFill/>
                </a:uFill>
                <a:hlinkClick r:id="rId3"/>
              </a:rPr>
              <a:t>youremail@freepik.com</a:t>
            </a:r>
            <a:r>
              <a:rPr lang="en"/>
              <a:t> +91 620 421 838 yourcompany.com</a:t>
            </a:r>
            <a:endParaRPr/>
          </a:p>
        </p:txBody>
      </p:sp>
      <p:grpSp>
        <p:nvGrpSpPr>
          <p:cNvPr id="1746" name="Google Shape;1746;p65"/>
          <p:cNvGrpSpPr/>
          <p:nvPr/>
        </p:nvGrpSpPr>
        <p:grpSpPr>
          <a:xfrm>
            <a:off x="1655222" y="3501850"/>
            <a:ext cx="354058" cy="354018"/>
            <a:chOff x="4933458" y="1687279"/>
            <a:chExt cx="397907" cy="397907"/>
          </a:xfrm>
        </p:grpSpPr>
        <p:sp>
          <p:nvSpPr>
            <p:cNvPr id="1747" name="Google Shape;1747;p65"/>
            <p:cNvSpPr/>
            <p:nvPr/>
          </p:nvSpPr>
          <p:spPr>
            <a:xfrm>
              <a:off x="5071801" y="1766541"/>
              <a:ext cx="125867" cy="241215"/>
            </a:xfrm>
            <a:custGeom>
              <a:avLst/>
              <a:gdLst/>
              <a:ahLst/>
              <a:cxnLst/>
              <a:rect l="l" t="t" r="r" b="b"/>
              <a:pathLst>
                <a:path w="6031" h="11558" extrusionOk="0">
                  <a:moveTo>
                    <a:pt x="2415" y="1"/>
                  </a:moveTo>
                  <a:cubicBezTo>
                    <a:pt x="2233" y="993"/>
                    <a:pt x="1808" y="2415"/>
                    <a:pt x="0" y="2785"/>
                  </a:cubicBezTo>
                  <a:lnTo>
                    <a:pt x="0" y="4244"/>
                  </a:lnTo>
                  <a:lnTo>
                    <a:pt x="1228" y="4244"/>
                  </a:lnTo>
                  <a:cubicBezTo>
                    <a:pt x="1537" y="4244"/>
                    <a:pt x="1787" y="4496"/>
                    <a:pt x="1787" y="4803"/>
                  </a:cubicBezTo>
                  <a:lnTo>
                    <a:pt x="1787" y="9077"/>
                  </a:lnTo>
                  <a:cubicBezTo>
                    <a:pt x="1787" y="10222"/>
                    <a:pt x="2553" y="11558"/>
                    <a:pt x="4714" y="11558"/>
                  </a:cubicBezTo>
                  <a:cubicBezTo>
                    <a:pt x="5212" y="11558"/>
                    <a:pt x="5689" y="11535"/>
                    <a:pt x="6031" y="11512"/>
                  </a:cubicBezTo>
                  <a:lnTo>
                    <a:pt x="6031" y="9905"/>
                  </a:lnTo>
                  <a:lnTo>
                    <a:pt x="4891" y="9905"/>
                  </a:lnTo>
                  <a:cubicBezTo>
                    <a:pt x="3535" y="9905"/>
                    <a:pt x="3351" y="9125"/>
                    <a:pt x="3351" y="8363"/>
                  </a:cubicBezTo>
                  <a:lnTo>
                    <a:pt x="3351" y="4803"/>
                  </a:lnTo>
                  <a:cubicBezTo>
                    <a:pt x="3351" y="4496"/>
                    <a:pt x="3600" y="4244"/>
                    <a:pt x="3910" y="4244"/>
                  </a:cubicBezTo>
                  <a:lnTo>
                    <a:pt x="6031" y="4244"/>
                  </a:lnTo>
                  <a:lnTo>
                    <a:pt x="6031" y="2681"/>
                  </a:lnTo>
                  <a:lnTo>
                    <a:pt x="3910" y="2681"/>
                  </a:lnTo>
                  <a:cubicBezTo>
                    <a:pt x="3600" y="2681"/>
                    <a:pt x="3351" y="2431"/>
                    <a:pt x="3351" y="2122"/>
                  </a:cubicBezTo>
                  <a:lnTo>
                    <a:pt x="33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748" name="Google Shape;1748;p65"/>
            <p:cNvSpPr/>
            <p:nvPr/>
          </p:nvSpPr>
          <p:spPr>
            <a:xfrm>
              <a:off x="4933458" y="1687279"/>
              <a:ext cx="397907" cy="397907"/>
            </a:xfrm>
            <a:custGeom>
              <a:avLst/>
              <a:gdLst/>
              <a:ahLst/>
              <a:cxnLst/>
              <a:rect l="l" t="t" r="r" b="b"/>
              <a:pathLst>
                <a:path w="19066" h="19066" extrusionOk="0">
                  <a:moveTo>
                    <a:pt x="10539" y="2681"/>
                  </a:moveTo>
                  <a:cubicBezTo>
                    <a:pt x="10846" y="2681"/>
                    <a:pt x="11059" y="2932"/>
                    <a:pt x="11059" y="3240"/>
                  </a:cubicBezTo>
                  <a:lnTo>
                    <a:pt x="11059" y="5362"/>
                  </a:lnTo>
                  <a:lnTo>
                    <a:pt x="13219" y="5362"/>
                  </a:lnTo>
                  <a:cubicBezTo>
                    <a:pt x="13528" y="5362"/>
                    <a:pt x="13778" y="5612"/>
                    <a:pt x="13778" y="5921"/>
                  </a:cubicBezTo>
                  <a:lnTo>
                    <a:pt x="13778" y="8601"/>
                  </a:lnTo>
                  <a:cubicBezTo>
                    <a:pt x="13778" y="8911"/>
                    <a:pt x="13528" y="9160"/>
                    <a:pt x="13219" y="9160"/>
                  </a:cubicBezTo>
                  <a:lnTo>
                    <a:pt x="11096" y="9160"/>
                  </a:lnTo>
                  <a:lnTo>
                    <a:pt x="11096" y="12161"/>
                  </a:lnTo>
                  <a:cubicBezTo>
                    <a:pt x="11096" y="12440"/>
                    <a:pt x="11121" y="12520"/>
                    <a:pt x="11133" y="12541"/>
                  </a:cubicBezTo>
                  <a:cubicBezTo>
                    <a:pt x="11140" y="12541"/>
                    <a:pt x="11234" y="12585"/>
                    <a:pt x="11520" y="12585"/>
                  </a:cubicBezTo>
                  <a:lnTo>
                    <a:pt x="13219" y="12585"/>
                  </a:lnTo>
                  <a:cubicBezTo>
                    <a:pt x="13528" y="12585"/>
                    <a:pt x="13741" y="12836"/>
                    <a:pt x="13741" y="13144"/>
                  </a:cubicBezTo>
                  <a:lnTo>
                    <a:pt x="13741" y="15826"/>
                  </a:lnTo>
                  <a:cubicBezTo>
                    <a:pt x="13741" y="16113"/>
                    <a:pt x="13560" y="16351"/>
                    <a:pt x="13273" y="16382"/>
                  </a:cubicBezTo>
                  <a:cubicBezTo>
                    <a:pt x="13236" y="16385"/>
                    <a:pt x="12341" y="16474"/>
                    <a:pt x="11342" y="16474"/>
                  </a:cubicBezTo>
                  <a:cubicBezTo>
                    <a:pt x="8564" y="16474"/>
                    <a:pt x="7298" y="14609"/>
                    <a:pt x="7298" y="12877"/>
                  </a:cubicBezTo>
                  <a:lnTo>
                    <a:pt x="7298" y="9160"/>
                  </a:lnTo>
                  <a:lnTo>
                    <a:pt x="6070" y="9160"/>
                  </a:lnTo>
                  <a:cubicBezTo>
                    <a:pt x="5760" y="9160"/>
                    <a:pt x="5511" y="8911"/>
                    <a:pt x="5511" y="8601"/>
                  </a:cubicBezTo>
                  <a:lnTo>
                    <a:pt x="5511" y="6100"/>
                  </a:lnTo>
                  <a:cubicBezTo>
                    <a:pt x="5511" y="5808"/>
                    <a:pt x="5734" y="5568"/>
                    <a:pt x="6024" y="5543"/>
                  </a:cubicBezTo>
                  <a:cubicBezTo>
                    <a:pt x="7535" y="5417"/>
                    <a:pt x="7797" y="4524"/>
                    <a:pt x="8000" y="3275"/>
                  </a:cubicBezTo>
                  <a:lnTo>
                    <a:pt x="8021" y="3148"/>
                  </a:lnTo>
                  <a:cubicBezTo>
                    <a:pt x="8066" y="2879"/>
                    <a:pt x="8299" y="2681"/>
                    <a:pt x="8571" y="2681"/>
                  </a:cubicBezTo>
                  <a:close/>
                  <a:moveTo>
                    <a:pt x="2794" y="1"/>
                  </a:moveTo>
                  <a:cubicBezTo>
                    <a:pt x="1253" y="1"/>
                    <a:pt x="1" y="1253"/>
                    <a:pt x="1" y="2794"/>
                  </a:cubicBezTo>
                  <a:lnTo>
                    <a:pt x="1" y="16272"/>
                  </a:lnTo>
                  <a:cubicBezTo>
                    <a:pt x="1" y="17811"/>
                    <a:pt x="1253" y="19065"/>
                    <a:pt x="2794" y="19065"/>
                  </a:cubicBezTo>
                  <a:lnTo>
                    <a:pt x="16272" y="19065"/>
                  </a:lnTo>
                  <a:cubicBezTo>
                    <a:pt x="17813" y="19065"/>
                    <a:pt x="19065" y="17811"/>
                    <a:pt x="19065" y="16272"/>
                  </a:cubicBezTo>
                  <a:lnTo>
                    <a:pt x="19065" y="2792"/>
                  </a:lnTo>
                  <a:cubicBezTo>
                    <a:pt x="19065" y="1253"/>
                    <a:pt x="17813" y="1"/>
                    <a:pt x="162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grpSp>
        <p:nvGrpSpPr>
          <p:cNvPr id="1749" name="Google Shape;1749;p65"/>
          <p:cNvGrpSpPr/>
          <p:nvPr/>
        </p:nvGrpSpPr>
        <p:grpSpPr>
          <a:xfrm>
            <a:off x="2140101" y="3501858"/>
            <a:ext cx="354058" cy="354000"/>
            <a:chOff x="266768" y="1721375"/>
            <a:chExt cx="397907" cy="397887"/>
          </a:xfrm>
        </p:grpSpPr>
        <p:sp>
          <p:nvSpPr>
            <p:cNvPr id="1750" name="Google Shape;1750;p65"/>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751" name="Google Shape;1751;p65"/>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grpSp>
        <p:nvGrpSpPr>
          <p:cNvPr id="1752" name="Google Shape;1752;p65"/>
          <p:cNvGrpSpPr/>
          <p:nvPr/>
        </p:nvGrpSpPr>
        <p:grpSpPr>
          <a:xfrm>
            <a:off x="2625123" y="3501858"/>
            <a:ext cx="354021" cy="354000"/>
            <a:chOff x="864491" y="1723250"/>
            <a:chExt cx="397866" cy="397887"/>
          </a:xfrm>
        </p:grpSpPr>
        <p:sp>
          <p:nvSpPr>
            <p:cNvPr id="1753" name="Google Shape;1753;p65"/>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754" name="Google Shape;1754;p65"/>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755" name="Google Shape;1755;p65"/>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1756" name="Google Shape;1756;p65"/>
          <p:cNvSpPr txBox="1"/>
          <p:nvPr/>
        </p:nvSpPr>
        <p:spPr>
          <a:xfrm>
            <a:off x="4618325" y="3855875"/>
            <a:ext cx="3385800" cy="29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latin typeface="Source Sans Pro SemiBold"/>
                <a:ea typeface="Source Sans Pro SemiBold"/>
                <a:cs typeface="Source Sans Pro SemiBold"/>
                <a:sym typeface="Source Sans Pro SemiBold"/>
              </a:rPr>
              <a:t>Please keep this slide for attribution</a:t>
            </a:r>
            <a:endParaRPr>
              <a:solidFill>
                <a:schemeClr val="lt2"/>
              </a:solidFill>
              <a:latin typeface="Source Sans Pro SemiBold"/>
              <a:ea typeface="Source Sans Pro SemiBold"/>
              <a:cs typeface="Source Sans Pro SemiBold"/>
              <a:sym typeface="Source Sans Pro SemiBold"/>
            </a:endParaRPr>
          </a:p>
        </p:txBody>
      </p:sp>
      <p:sp>
        <p:nvSpPr>
          <p:cNvPr id="1757" name="Google Shape;1757;p65"/>
          <p:cNvSpPr/>
          <p:nvPr/>
        </p:nvSpPr>
        <p:spPr>
          <a:xfrm rot="1566592">
            <a:off x="5576366" y="981623"/>
            <a:ext cx="1631041" cy="2608121"/>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lt2"/>
          </a:solidFill>
          <a:ln>
            <a:noFill/>
          </a:ln>
          <a:effectLst>
            <a:outerShdw blurRad="85725" dist="47625" dir="786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5"/>
          <p:cNvSpPr/>
          <p:nvPr/>
        </p:nvSpPr>
        <p:spPr>
          <a:xfrm rot="877562">
            <a:off x="5560822" y="849396"/>
            <a:ext cx="1631107" cy="2608258"/>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dk1"/>
          </a:solidFill>
          <a:ln>
            <a:noFill/>
          </a:ln>
          <a:effectLst>
            <a:outerShdw blurRad="85725" dist="76200" dir="786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5"/>
          <p:cNvSpPr/>
          <p:nvPr/>
        </p:nvSpPr>
        <p:spPr>
          <a:xfrm rot="530042">
            <a:off x="5467983" y="433662"/>
            <a:ext cx="1631059" cy="2608097"/>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dk2"/>
          </a:solidFill>
          <a:ln>
            <a:noFill/>
          </a:ln>
          <a:effectLst>
            <a:outerShdw blurRad="85725" dist="76200" dir="786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nvGrpSpPr>
          <p:cNvPr id="1760" name="Google Shape;1760;p65"/>
          <p:cNvGrpSpPr/>
          <p:nvPr/>
        </p:nvGrpSpPr>
        <p:grpSpPr>
          <a:xfrm rot="-754651">
            <a:off x="5882080" y="1173992"/>
            <a:ext cx="803016" cy="1127719"/>
            <a:chOff x="-204456" y="1693130"/>
            <a:chExt cx="1031651" cy="1448804"/>
          </a:xfrm>
        </p:grpSpPr>
        <p:sp>
          <p:nvSpPr>
            <p:cNvPr id="1761" name="Google Shape;1761;p65"/>
            <p:cNvSpPr/>
            <p:nvPr/>
          </p:nvSpPr>
          <p:spPr>
            <a:xfrm rot="-9899997">
              <a:off x="-112369" y="2223154"/>
              <a:ext cx="847477" cy="823133"/>
            </a:xfrm>
            <a:custGeom>
              <a:avLst/>
              <a:gdLst/>
              <a:ahLst/>
              <a:cxnLst/>
              <a:rect l="l" t="t" r="r" b="b"/>
              <a:pathLst>
                <a:path w="2890" h="2807" extrusionOk="0">
                  <a:moveTo>
                    <a:pt x="899" y="0"/>
                  </a:moveTo>
                  <a:cubicBezTo>
                    <a:pt x="843" y="0"/>
                    <a:pt x="803" y="22"/>
                    <a:pt x="783" y="59"/>
                  </a:cubicBezTo>
                  <a:cubicBezTo>
                    <a:pt x="761" y="104"/>
                    <a:pt x="788" y="181"/>
                    <a:pt x="858" y="238"/>
                  </a:cubicBezTo>
                  <a:cubicBezTo>
                    <a:pt x="918" y="286"/>
                    <a:pt x="981" y="330"/>
                    <a:pt x="1049" y="367"/>
                  </a:cubicBezTo>
                  <a:cubicBezTo>
                    <a:pt x="1171" y="435"/>
                    <a:pt x="1298" y="495"/>
                    <a:pt x="1421" y="561"/>
                  </a:cubicBezTo>
                  <a:cubicBezTo>
                    <a:pt x="1468" y="586"/>
                    <a:pt x="1510" y="620"/>
                    <a:pt x="1554" y="649"/>
                  </a:cubicBezTo>
                  <a:cubicBezTo>
                    <a:pt x="1551" y="659"/>
                    <a:pt x="1547" y="669"/>
                    <a:pt x="1545" y="678"/>
                  </a:cubicBezTo>
                  <a:cubicBezTo>
                    <a:pt x="1476" y="669"/>
                    <a:pt x="1405" y="670"/>
                    <a:pt x="1340" y="651"/>
                  </a:cubicBezTo>
                  <a:cubicBezTo>
                    <a:pt x="1207" y="611"/>
                    <a:pt x="1078" y="555"/>
                    <a:pt x="943" y="516"/>
                  </a:cubicBezTo>
                  <a:cubicBezTo>
                    <a:pt x="814" y="478"/>
                    <a:pt x="681" y="446"/>
                    <a:pt x="548" y="427"/>
                  </a:cubicBezTo>
                  <a:cubicBezTo>
                    <a:pt x="535" y="425"/>
                    <a:pt x="522" y="424"/>
                    <a:pt x="509" y="424"/>
                  </a:cubicBezTo>
                  <a:cubicBezTo>
                    <a:pt x="454" y="424"/>
                    <a:pt x="397" y="439"/>
                    <a:pt x="346" y="456"/>
                  </a:cubicBezTo>
                  <a:cubicBezTo>
                    <a:pt x="224" y="497"/>
                    <a:pt x="198" y="614"/>
                    <a:pt x="286" y="709"/>
                  </a:cubicBezTo>
                  <a:cubicBezTo>
                    <a:pt x="375" y="802"/>
                    <a:pt x="488" y="853"/>
                    <a:pt x="609" y="888"/>
                  </a:cubicBezTo>
                  <a:cubicBezTo>
                    <a:pt x="748" y="929"/>
                    <a:pt x="891" y="963"/>
                    <a:pt x="1031" y="1000"/>
                  </a:cubicBezTo>
                  <a:cubicBezTo>
                    <a:pt x="1067" y="1010"/>
                    <a:pt x="1104" y="1020"/>
                    <a:pt x="1138" y="1035"/>
                  </a:cubicBezTo>
                  <a:cubicBezTo>
                    <a:pt x="1153" y="1042"/>
                    <a:pt x="1174" y="1061"/>
                    <a:pt x="1174" y="1075"/>
                  </a:cubicBezTo>
                  <a:cubicBezTo>
                    <a:pt x="1174" y="1089"/>
                    <a:pt x="1154" y="1110"/>
                    <a:pt x="1139" y="1116"/>
                  </a:cubicBezTo>
                  <a:cubicBezTo>
                    <a:pt x="1100" y="1133"/>
                    <a:pt x="1058" y="1151"/>
                    <a:pt x="1016" y="1157"/>
                  </a:cubicBezTo>
                  <a:cubicBezTo>
                    <a:pt x="927" y="1169"/>
                    <a:pt x="835" y="1182"/>
                    <a:pt x="745" y="1182"/>
                  </a:cubicBezTo>
                  <a:cubicBezTo>
                    <a:pt x="740" y="1182"/>
                    <a:pt x="735" y="1182"/>
                    <a:pt x="729" y="1182"/>
                  </a:cubicBezTo>
                  <a:cubicBezTo>
                    <a:pt x="722" y="1182"/>
                    <a:pt x="714" y="1182"/>
                    <a:pt x="706" y="1182"/>
                  </a:cubicBezTo>
                  <a:cubicBezTo>
                    <a:pt x="509" y="1182"/>
                    <a:pt x="321" y="1215"/>
                    <a:pt x="144" y="1303"/>
                  </a:cubicBezTo>
                  <a:cubicBezTo>
                    <a:pt x="90" y="1330"/>
                    <a:pt x="48" y="1382"/>
                    <a:pt x="1" y="1422"/>
                  </a:cubicBezTo>
                  <a:lnTo>
                    <a:pt x="1" y="1469"/>
                  </a:lnTo>
                  <a:cubicBezTo>
                    <a:pt x="101" y="1588"/>
                    <a:pt x="245" y="1600"/>
                    <a:pt x="383" y="1611"/>
                  </a:cubicBezTo>
                  <a:cubicBezTo>
                    <a:pt x="431" y="1614"/>
                    <a:pt x="480" y="1616"/>
                    <a:pt x="528" y="1616"/>
                  </a:cubicBezTo>
                  <a:cubicBezTo>
                    <a:pt x="607" y="1616"/>
                    <a:pt x="687" y="1612"/>
                    <a:pt x="767" y="1612"/>
                  </a:cubicBezTo>
                  <a:lnTo>
                    <a:pt x="835" y="1612"/>
                  </a:lnTo>
                  <a:cubicBezTo>
                    <a:pt x="838" y="1619"/>
                    <a:pt x="842" y="1624"/>
                    <a:pt x="845" y="1630"/>
                  </a:cubicBezTo>
                  <a:cubicBezTo>
                    <a:pt x="794" y="1695"/>
                    <a:pt x="744" y="1762"/>
                    <a:pt x="690" y="1825"/>
                  </a:cubicBezTo>
                  <a:cubicBezTo>
                    <a:pt x="563" y="1973"/>
                    <a:pt x="429" y="2116"/>
                    <a:pt x="355" y="2301"/>
                  </a:cubicBezTo>
                  <a:cubicBezTo>
                    <a:pt x="328" y="2366"/>
                    <a:pt x="305" y="2434"/>
                    <a:pt x="293" y="2503"/>
                  </a:cubicBezTo>
                  <a:cubicBezTo>
                    <a:pt x="280" y="2591"/>
                    <a:pt x="319" y="2642"/>
                    <a:pt x="392" y="2642"/>
                  </a:cubicBezTo>
                  <a:cubicBezTo>
                    <a:pt x="408" y="2642"/>
                    <a:pt x="424" y="2639"/>
                    <a:pt x="442" y="2635"/>
                  </a:cubicBezTo>
                  <a:cubicBezTo>
                    <a:pt x="483" y="2624"/>
                    <a:pt x="523" y="2604"/>
                    <a:pt x="561" y="2583"/>
                  </a:cubicBezTo>
                  <a:cubicBezTo>
                    <a:pt x="835" y="2424"/>
                    <a:pt x="1048" y="2199"/>
                    <a:pt x="1229" y="1942"/>
                  </a:cubicBezTo>
                  <a:cubicBezTo>
                    <a:pt x="1259" y="1898"/>
                    <a:pt x="1292" y="1856"/>
                    <a:pt x="1325" y="1815"/>
                  </a:cubicBezTo>
                  <a:cubicBezTo>
                    <a:pt x="1339" y="1799"/>
                    <a:pt x="1356" y="1787"/>
                    <a:pt x="1384" y="1763"/>
                  </a:cubicBezTo>
                  <a:cubicBezTo>
                    <a:pt x="1389" y="1801"/>
                    <a:pt x="1397" y="1825"/>
                    <a:pt x="1395" y="1847"/>
                  </a:cubicBezTo>
                  <a:cubicBezTo>
                    <a:pt x="1383" y="1985"/>
                    <a:pt x="1361" y="2122"/>
                    <a:pt x="1357" y="2259"/>
                  </a:cubicBezTo>
                  <a:cubicBezTo>
                    <a:pt x="1353" y="2383"/>
                    <a:pt x="1359" y="2507"/>
                    <a:pt x="1380" y="2629"/>
                  </a:cubicBezTo>
                  <a:cubicBezTo>
                    <a:pt x="1391" y="2692"/>
                    <a:pt x="1445" y="2747"/>
                    <a:pt x="1479" y="2806"/>
                  </a:cubicBezTo>
                  <a:lnTo>
                    <a:pt x="1574" y="2806"/>
                  </a:lnTo>
                  <a:cubicBezTo>
                    <a:pt x="1642" y="2760"/>
                    <a:pt x="1674" y="2691"/>
                    <a:pt x="1698" y="2617"/>
                  </a:cubicBezTo>
                  <a:cubicBezTo>
                    <a:pt x="1779" y="2383"/>
                    <a:pt x="1818" y="2140"/>
                    <a:pt x="1848" y="1895"/>
                  </a:cubicBezTo>
                  <a:cubicBezTo>
                    <a:pt x="1859" y="1810"/>
                    <a:pt x="1880" y="1725"/>
                    <a:pt x="1901" y="1641"/>
                  </a:cubicBezTo>
                  <a:cubicBezTo>
                    <a:pt x="1905" y="1623"/>
                    <a:pt x="1931" y="1610"/>
                    <a:pt x="1947" y="1594"/>
                  </a:cubicBezTo>
                  <a:cubicBezTo>
                    <a:pt x="1961" y="1610"/>
                    <a:pt x="1983" y="1623"/>
                    <a:pt x="1987" y="1640"/>
                  </a:cubicBezTo>
                  <a:cubicBezTo>
                    <a:pt x="2014" y="1737"/>
                    <a:pt x="2034" y="1836"/>
                    <a:pt x="2057" y="1933"/>
                  </a:cubicBezTo>
                  <a:cubicBezTo>
                    <a:pt x="2080" y="2026"/>
                    <a:pt x="2100" y="2121"/>
                    <a:pt x="2130" y="2212"/>
                  </a:cubicBezTo>
                  <a:cubicBezTo>
                    <a:pt x="2146" y="2265"/>
                    <a:pt x="2186" y="2302"/>
                    <a:pt x="2246" y="2309"/>
                  </a:cubicBezTo>
                  <a:cubicBezTo>
                    <a:pt x="2256" y="2311"/>
                    <a:pt x="2265" y="2311"/>
                    <a:pt x="2274" y="2311"/>
                  </a:cubicBezTo>
                  <a:cubicBezTo>
                    <a:pt x="2356" y="2311"/>
                    <a:pt x="2406" y="2259"/>
                    <a:pt x="2413" y="2158"/>
                  </a:cubicBezTo>
                  <a:cubicBezTo>
                    <a:pt x="2418" y="2067"/>
                    <a:pt x="2418" y="1976"/>
                    <a:pt x="2407" y="1887"/>
                  </a:cubicBezTo>
                  <a:cubicBezTo>
                    <a:pt x="2389" y="1736"/>
                    <a:pt x="2360" y="1587"/>
                    <a:pt x="2338" y="1437"/>
                  </a:cubicBezTo>
                  <a:cubicBezTo>
                    <a:pt x="2333" y="1402"/>
                    <a:pt x="2337" y="1365"/>
                    <a:pt x="2337" y="1330"/>
                  </a:cubicBezTo>
                  <a:cubicBezTo>
                    <a:pt x="2345" y="1327"/>
                    <a:pt x="2353" y="1323"/>
                    <a:pt x="2361" y="1321"/>
                  </a:cubicBezTo>
                  <a:cubicBezTo>
                    <a:pt x="2383" y="1344"/>
                    <a:pt x="2410" y="1364"/>
                    <a:pt x="2425" y="1390"/>
                  </a:cubicBezTo>
                  <a:cubicBezTo>
                    <a:pt x="2468" y="1463"/>
                    <a:pt x="2502" y="1540"/>
                    <a:pt x="2544" y="1613"/>
                  </a:cubicBezTo>
                  <a:cubicBezTo>
                    <a:pt x="2567" y="1652"/>
                    <a:pt x="2593" y="1690"/>
                    <a:pt x="2625" y="1721"/>
                  </a:cubicBezTo>
                  <a:cubicBezTo>
                    <a:pt x="2651" y="1746"/>
                    <a:pt x="2683" y="1758"/>
                    <a:pt x="2715" y="1758"/>
                  </a:cubicBezTo>
                  <a:cubicBezTo>
                    <a:pt x="2755" y="1758"/>
                    <a:pt x="2795" y="1739"/>
                    <a:pt x="2824" y="1705"/>
                  </a:cubicBezTo>
                  <a:cubicBezTo>
                    <a:pt x="2875" y="1642"/>
                    <a:pt x="2889" y="1570"/>
                    <a:pt x="2885" y="1489"/>
                  </a:cubicBezTo>
                  <a:cubicBezTo>
                    <a:pt x="2877" y="1337"/>
                    <a:pt x="2816" y="1206"/>
                    <a:pt x="2736" y="1083"/>
                  </a:cubicBezTo>
                  <a:cubicBezTo>
                    <a:pt x="2647" y="951"/>
                    <a:pt x="2550" y="824"/>
                    <a:pt x="2459" y="693"/>
                  </a:cubicBezTo>
                  <a:cubicBezTo>
                    <a:pt x="2412" y="625"/>
                    <a:pt x="2367" y="555"/>
                    <a:pt x="2323" y="484"/>
                  </a:cubicBezTo>
                  <a:cubicBezTo>
                    <a:pt x="2281" y="415"/>
                    <a:pt x="2216" y="377"/>
                    <a:pt x="2140" y="369"/>
                  </a:cubicBezTo>
                  <a:cubicBezTo>
                    <a:pt x="1852" y="339"/>
                    <a:pt x="1586" y="238"/>
                    <a:pt x="1323" y="124"/>
                  </a:cubicBezTo>
                  <a:cubicBezTo>
                    <a:pt x="1211" y="76"/>
                    <a:pt x="1092" y="43"/>
                    <a:pt x="974" y="11"/>
                  </a:cubicBezTo>
                  <a:cubicBezTo>
                    <a:pt x="947" y="4"/>
                    <a:pt x="921" y="0"/>
                    <a:pt x="899" y="0"/>
                  </a:cubicBezTo>
                  <a:close/>
                </a:path>
              </a:pathLst>
            </a:custGeom>
            <a:solidFill>
              <a:srgbClr val="FFB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2" name="Google Shape;1762;p65"/>
            <p:cNvGrpSpPr/>
            <p:nvPr/>
          </p:nvGrpSpPr>
          <p:grpSpPr>
            <a:xfrm rot="-962795">
              <a:off x="-152299" y="1783674"/>
              <a:ext cx="713372" cy="413249"/>
              <a:chOff x="2575400" y="3172350"/>
              <a:chExt cx="80875" cy="46850"/>
            </a:xfrm>
          </p:grpSpPr>
          <p:sp>
            <p:nvSpPr>
              <p:cNvPr id="1763" name="Google Shape;1763;p65"/>
              <p:cNvSpPr/>
              <p:nvPr/>
            </p:nvSpPr>
            <p:spPr>
              <a:xfrm>
                <a:off x="2632675" y="3195600"/>
                <a:ext cx="23600" cy="23600"/>
              </a:xfrm>
              <a:custGeom>
                <a:avLst/>
                <a:gdLst/>
                <a:ahLst/>
                <a:cxnLst/>
                <a:rect l="l" t="t" r="r" b="b"/>
                <a:pathLst>
                  <a:path w="944" h="944" extrusionOk="0">
                    <a:moveTo>
                      <a:pt x="472" y="0"/>
                    </a:moveTo>
                    <a:cubicBezTo>
                      <a:pt x="212" y="0"/>
                      <a:pt x="1" y="212"/>
                      <a:pt x="1" y="472"/>
                    </a:cubicBezTo>
                    <a:cubicBezTo>
                      <a:pt x="1" y="733"/>
                      <a:pt x="212" y="943"/>
                      <a:pt x="472" y="943"/>
                    </a:cubicBezTo>
                    <a:cubicBezTo>
                      <a:pt x="733" y="943"/>
                      <a:pt x="944" y="733"/>
                      <a:pt x="944" y="472"/>
                    </a:cubicBezTo>
                    <a:cubicBezTo>
                      <a:pt x="944" y="212"/>
                      <a:pt x="733" y="0"/>
                      <a:pt x="472" y="0"/>
                    </a:cubicBezTo>
                    <a:close/>
                  </a:path>
                </a:pathLst>
              </a:custGeom>
              <a:solidFill>
                <a:srgbClr val="FFB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65"/>
              <p:cNvSpPr/>
              <p:nvPr/>
            </p:nvSpPr>
            <p:spPr>
              <a:xfrm>
                <a:off x="2575400" y="3172350"/>
                <a:ext cx="53350" cy="29675"/>
              </a:xfrm>
              <a:custGeom>
                <a:avLst/>
                <a:gdLst/>
                <a:ahLst/>
                <a:cxnLst/>
                <a:rect l="l" t="t" r="r" b="b"/>
                <a:pathLst>
                  <a:path w="2134" h="1187" extrusionOk="0">
                    <a:moveTo>
                      <a:pt x="1169" y="0"/>
                    </a:moveTo>
                    <a:cubicBezTo>
                      <a:pt x="985" y="0"/>
                      <a:pt x="775" y="29"/>
                      <a:pt x="542" y="103"/>
                    </a:cubicBezTo>
                    <a:cubicBezTo>
                      <a:pt x="324" y="172"/>
                      <a:pt x="52" y="421"/>
                      <a:pt x="25" y="649"/>
                    </a:cubicBezTo>
                    <a:cubicBezTo>
                      <a:pt x="0" y="878"/>
                      <a:pt x="144" y="1127"/>
                      <a:pt x="368" y="1177"/>
                    </a:cubicBezTo>
                    <a:cubicBezTo>
                      <a:pt x="398" y="1183"/>
                      <a:pt x="428" y="1186"/>
                      <a:pt x="458" y="1186"/>
                    </a:cubicBezTo>
                    <a:cubicBezTo>
                      <a:pt x="595" y="1186"/>
                      <a:pt x="730" y="1123"/>
                      <a:pt x="841" y="1039"/>
                    </a:cubicBezTo>
                    <a:cubicBezTo>
                      <a:pt x="975" y="937"/>
                      <a:pt x="1095" y="717"/>
                      <a:pt x="1223" y="607"/>
                    </a:cubicBezTo>
                    <a:cubicBezTo>
                      <a:pt x="1515" y="356"/>
                      <a:pt x="1783" y="305"/>
                      <a:pt x="1952" y="305"/>
                    </a:cubicBezTo>
                    <a:cubicBezTo>
                      <a:pt x="2065" y="305"/>
                      <a:pt x="2134" y="328"/>
                      <a:pt x="2134" y="328"/>
                    </a:cubicBezTo>
                    <a:cubicBezTo>
                      <a:pt x="2134" y="328"/>
                      <a:pt x="1795" y="0"/>
                      <a:pt x="1169" y="0"/>
                    </a:cubicBezTo>
                    <a:close/>
                  </a:path>
                </a:pathLst>
              </a:custGeom>
              <a:solidFill>
                <a:srgbClr val="666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711"/>
        <p:cNvGrpSpPr/>
        <p:nvPr/>
      </p:nvGrpSpPr>
      <p:grpSpPr>
        <a:xfrm>
          <a:off x="0" y="0"/>
          <a:ext cx="0" cy="0"/>
          <a:chOff x="0" y="0"/>
          <a:chExt cx="0" cy="0"/>
        </a:xfrm>
      </p:grpSpPr>
      <p:sp>
        <p:nvSpPr>
          <p:cNvPr id="712" name="Google Shape;712;p36"/>
          <p:cNvSpPr txBox="1">
            <a:spLocks noGrp="1"/>
          </p:cNvSpPr>
          <p:nvPr>
            <p:ph type="title"/>
          </p:nvPr>
        </p:nvSpPr>
        <p:spPr>
          <a:xfrm>
            <a:off x="713225" y="2302475"/>
            <a:ext cx="4041000" cy="56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MX" dirty="0"/>
              <a:t>Contexto </a:t>
            </a:r>
            <a:endParaRPr dirty="0"/>
          </a:p>
        </p:txBody>
      </p:sp>
      <p:sp>
        <p:nvSpPr>
          <p:cNvPr id="713" name="Google Shape;713;p36"/>
          <p:cNvSpPr/>
          <p:nvPr/>
        </p:nvSpPr>
        <p:spPr>
          <a:xfrm>
            <a:off x="1363843" y="1014324"/>
            <a:ext cx="1231389" cy="1007877"/>
          </a:xfrm>
          <a:custGeom>
            <a:avLst/>
            <a:gdLst/>
            <a:ahLst/>
            <a:cxnLst/>
            <a:rect l="l" t="t" r="r" b="b"/>
            <a:pathLst>
              <a:path w="25795" h="21114" extrusionOk="0">
                <a:moveTo>
                  <a:pt x="11355" y="0"/>
                </a:moveTo>
                <a:cubicBezTo>
                  <a:pt x="10021" y="0"/>
                  <a:pt x="8644" y="263"/>
                  <a:pt x="7261" y="832"/>
                </a:cubicBezTo>
                <a:cubicBezTo>
                  <a:pt x="2263" y="2882"/>
                  <a:pt x="1" y="7431"/>
                  <a:pt x="88" y="12654"/>
                </a:cubicBezTo>
                <a:cubicBezTo>
                  <a:pt x="126" y="15004"/>
                  <a:pt x="226" y="17815"/>
                  <a:pt x="2188" y="19415"/>
                </a:cubicBezTo>
                <a:cubicBezTo>
                  <a:pt x="3764" y="20716"/>
                  <a:pt x="5986" y="21113"/>
                  <a:pt x="8041" y="21113"/>
                </a:cubicBezTo>
                <a:cubicBezTo>
                  <a:pt x="8413" y="21113"/>
                  <a:pt x="8780" y="21100"/>
                  <a:pt x="9136" y="21077"/>
                </a:cubicBezTo>
                <a:cubicBezTo>
                  <a:pt x="16009" y="20652"/>
                  <a:pt x="25794" y="16166"/>
                  <a:pt x="22170" y="7806"/>
                </a:cubicBezTo>
                <a:cubicBezTo>
                  <a:pt x="20204" y="3251"/>
                  <a:pt x="16048" y="0"/>
                  <a:pt x="113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rot="330776">
            <a:off x="5425415" y="954842"/>
            <a:ext cx="2095583" cy="3350872"/>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lt2"/>
          </a:solidFill>
          <a:ln>
            <a:noFill/>
          </a:ln>
          <a:effectLst>
            <a:outerShdw blurRad="85725" dist="76200" dir="786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6"/>
          <p:cNvSpPr/>
          <p:nvPr/>
        </p:nvSpPr>
        <p:spPr>
          <a:xfrm rot="-380931">
            <a:off x="5471853" y="1012772"/>
            <a:ext cx="2095564" cy="3350968"/>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dk1"/>
          </a:solidFill>
          <a:ln>
            <a:noFill/>
          </a:ln>
          <a:effectLst>
            <a:outerShdw blurRad="85725" dist="76200" dir="786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8" name="Google Shape;718;p36"/>
          <p:cNvGrpSpPr/>
          <p:nvPr/>
        </p:nvGrpSpPr>
        <p:grpSpPr>
          <a:xfrm>
            <a:off x="6071713" y="1823328"/>
            <a:ext cx="802970" cy="1148342"/>
            <a:chOff x="7581313" y="1967253"/>
            <a:chExt cx="802970" cy="1148342"/>
          </a:xfrm>
        </p:grpSpPr>
        <p:sp>
          <p:nvSpPr>
            <p:cNvPr id="719" name="Google Shape;719;p36"/>
            <p:cNvSpPr/>
            <p:nvPr/>
          </p:nvSpPr>
          <p:spPr>
            <a:xfrm>
              <a:off x="7581313" y="2331003"/>
              <a:ext cx="802970" cy="784592"/>
            </a:xfrm>
            <a:custGeom>
              <a:avLst/>
              <a:gdLst/>
              <a:ahLst/>
              <a:cxnLst/>
              <a:rect l="l" t="t" r="r" b="b"/>
              <a:pathLst>
                <a:path w="4544" h="4440" extrusionOk="0">
                  <a:moveTo>
                    <a:pt x="1457" y="0"/>
                  </a:moveTo>
                  <a:cubicBezTo>
                    <a:pt x="1453" y="0"/>
                    <a:pt x="1449" y="0"/>
                    <a:pt x="1446" y="0"/>
                  </a:cubicBezTo>
                  <a:cubicBezTo>
                    <a:pt x="1305" y="3"/>
                    <a:pt x="1246" y="98"/>
                    <a:pt x="1302" y="227"/>
                  </a:cubicBezTo>
                  <a:cubicBezTo>
                    <a:pt x="1329" y="292"/>
                    <a:pt x="1376" y="342"/>
                    <a:pt x="1427" y="389"/>
                  </a:cubicBezTo>
                  <a:cubicBezTo>
                    <a:pt x="1537" y="488"/>
                    <a:pt x="1666" y="561"/>
                    <a:pt x="1796" y="631"/>
                  </a:cubicBezTo>
                  <a:cubicBezTo>
                    <a:pt x="1956" y="719"/>
                    <a:pt x="2119" y="803"/>
                    <a:pt x="2279" y="893"/>
                  </a:cubicBezTo>
                  <a:cubicBezTo>
                    <a:pt x="2361" y="938"/>
                    <a:pt x="2438" y="991"/>
                    <a:pt x="2499" y="1066"/>
                  </a:cubicBezTo>
                  <a:cubicBezTo>
                    <a:pt x="2485" y="1079"/>
                    <a:pt x="2472" y="1080"/>
                    <a:pt x="2458" y="1080"/>
                  </a:cubicBezTo>
                  <a:cubicBezTo>
                    <a:pt x="2454" y="1080"/>
                    <a:pt x="2450" y="1080"/>
                    <a:pt x="2445" y="1080"/>
                  </a:cubicBezTo>
                  <a:cubicBezTo>
                    <a:pt x="2440" y="1080"/>
                    <a:pt x="2435" y="1080"/>
                    <a:pt x="2429" y="1080"/>
                  </a:cubicBezTo>
                  <a:cubicBezTo>
                    <a:pt x="2346" y="1080"/>
                    <a:pt x="2263" y="1074"/>
                    <a:pt x="2181" y="1054"/>
                  </a:cubicBezTo>
                  <a:cubicBezTo>
                    <a:pt x="2054" y="1023"/>
                    <a:pt x="1933" y="976"/>
                    <a:pt x="1813" y="927"/>
                  </a:cubicBezTo>
                  <a:cubicBezTo>
                    <a:pt x="1595" y="835"/>
                    <a:pt x="1376" y="745"/>
                    <a:pt x="1145" y="689"/>
                  </a:cubicBezTo>
                  <a:cubicBezTo>
                    <a:pt x="1047" y="665"/>
                    <a:pt x="948" y="649"/>
                    <a:pt x="848" y="649"/>
                  </a:cubicBezTo>
                  <a:cubicBezTo>
                    <a:pt x="781" y="649"/>
                    <a:pt x="714" y="656"/>
                    <a:pt x="648" y="672"/>
                  </a:cubicBezTo>
                  <a:cubicBezTo>
                    <a:pt x="598" y="685"/>
                    <a:pt x="551" y="703"/>
                    <a:pt x="509" y="734"/>
                  </a:cubicBezTo>
                  <a:cubicBezTo>
                    <a:pt x="402" y="810"/>
                    <a:pt x="378" y="918"/>
                    <a:pt x="444" y="1032"/>
                  </a:cubicBezTo>
                  <a:cubicBezTo>
                    <a:pt x="479" y="1092"/>
                    <a:pt x="529" y="1140"/>
                    <a:pt x="585" y="1180"/>
                  </a:cubicBezTo>
                  <a:cubicBezTo>
                    <a:pt x="706" y="1267"/>
                    <a:pt x="839" y="1330"/>
                    <a:pt x="979" y="1378"/>
                  </a:cubicBezTo>
                  <a:cubicBezTo>
                    <a:pt x="1185" y="1447"/>
                    <a:pt x="1392" y="1505"/>
                    <a:pt x="1602" y="1560"/>
                  </a:cubicBezTo>
                  <a:cubicBezTo>
                    <a:pt x="1685" y="1581"/>
                    <a:pt x="1770" y="1602"/>
                    <a:pt x="1846" y="1644"/>
                  </a:cubicBezTo>
                  <a:cubicBezTo>
                    <a:pt x="1904" y="1677"/>
                    <a:pt x="1907" y="1710"/>
                    <a:pt x="1853" y="1746"/>
                  </a:cubicBezTo>
                  <a:cubicBezTo>
                    <a:pt x="1793" y="1786"/>
                    <a:pt x="1726" y="1810"/>
                    <a:pt x="1655" y="1822"/>
                  </a:cubicBezTo>
                  <a:cubicBezTo>
                    <a:pt x="1543" y="1842"/>
                    <a:pt x="1429" y="1854"/>
                    <a:pt x="1315" y="1856"/>
                  </a:cubicBezTo>
                  <a:cubicBezTo>
                    <a:pt x="1152" y="1858"/>
                    <a:pt x="989" y="1855"/>
                    <a:pt x="827" y="1864"/>
                  </a:cubicBezTo>
                  <a:cubicBezTo>
                    <a:pt x="704" y="1872"/>
                    <a:pt x="585" y="1893"/>
                    <a:pt x="470" y="1937"/>
                  </a:cubicBezTo>
                  <a:cubicBezTo>
                    <a:pt x="404" y="1962"/>
                    <a:pt x="338" y="1990"/>
                    <a:pt x="270" y="2008"/>
                  </a:cubicBezTo>
                  <a:cubicBezTo>
                    <a:pt x="185" y="2031"/>
                    <a:pt x="121" y="2083"/>
                    <a:pt x="63" y="2144"/>
                  </a:cubicBezTo>
                  <a:cubicBezTo>
                    <a:pt x="1" y="2209"/>
                    <a:pt x="4" y="2282"/>
                    <a:pt x="70" y="2344"/>
                  </a:cubicBezTo>
                  <a:cubicBezTo>
                    <a:pt x="89" y="2360"/>
                    <a:pt x="111" y="2374"/>
                    <a:pt x="132" y="2387"/>
                  </a:cubicBezTo>
                  <a:cubicBezTo>
                    <a:pt x="214" y="2438"/>
                    <a:pt x="306" y="2459"/>
                    <a:pt x="398" y="2479"/>
                  </a:cubicBezTo>
                  <a:cubicBezTo>
                    <a:pt x="570" y="2516"/>
                    <a:pt x="744" y="2531"/>
                    <a:pt x="919" y="2531"/>
                  </a:cubicBezTo>
                  <a:cubicBezTo>
                    <a:pt x="960" y="2531"/>
                    <a:pt x="1001" y="2530"/>
                    <a:pt x="1042" y="2529"/>
                  </a:cubicBezTo>
                  <a:cubicBezTo>
                    <a:pt x="1141" y="2525"/>
                    <a:pt x="1240" y="2524"/>
                    <a:pt x="1350" y="2522"/>
                  </a:cubicBezTo>
                  <a:lnTo>
                    <a:pt x="1350" y="2522"/>
                  </a:lnTo>
                  <a:cubicBezTo>
                    <a:pt x="1336" y="2578"/>
                    <a:pt x="1302" y="2606"/>
                    <a:pt x="1276" y="2639"/>
                  </a:cubicBezTo>
                  <a:cubicBezTo>
                    <a:pt x="1143" y="2804"/>
                    <a:pt x="998" y="2959"/>
                    <a:pt x="855" y="3116"/>
                  </a:cubicBezTo>
                  <a:cubicBezTo>
                    <a:pt x="688" y="3303"/>
                    <a:pt x="560" y="3512"/>
                    <a:pt x="473" y="3747"/>
                  </a:cubicBezTo>
                  <a:cubicBezTo>
                    <a:pt x="449" y="3811"/>
                    <a:pt x="431" y="3877"/>
                    <a:pt x="426" y="3945"/>
                  </a:cubicBezTo>
                  <a:cubicBezTo>
                    <a:pt x="417" y="4066"/>
                    <a:pt x="482" y="4135"/>
                    <a:pt x="599" y="4135"/>
                  </a:cubicBezTo>
                  <a:cubicBezTo>
                    <a:pt x="604" y="4135"/>
                    <a:pt x="609" y="4135"/>
                    <a:pt x="614" y="4134"/>
                  </a:cubicBezTo>
                  <a:cubicBezTo>
                    <a:pt x="683" y="4131"/>
                    <a:pt x="742" y="4106"/>
                    <a:pt x="801" y="4074"/>
                  </a:cubicBezTo>
                  <a:cubicBezTo>
                    <a:pt x="1247" y="3838"/>
                    <a:pt x="1595" y="3494"/>
                    <a:pt x="1895" y="3098"/>
                  </a:cubicBezTo>
                  <a:cubicBezTo>
                    <a:pt x="1945" y="3032"/>
                    <a:pt x="1990" y="2961"/>
                    <a:pt x="2045" y="2899"/>
                  </a:cubicBezTo>
                  <a:cubicBezTo>
                    <a:pt x="2071" y="2871"/>
                    <a:pt x="2098" y="2844"/>
                    <a:pt x="2126" y="2819"/>
                  </a:cubicBezTo>
                  <a:cubicBezTo>
                    <a:pt x="2137" y="2809"/>
                    <a:pt x="2150" y="2797"/>
                    <a:pt x="2165" y="2797"/>
                  </a:cubicBezTo>
                  <a:cubicBezTo>
                    <a:pt x="2170" y="2797"/>
                    <a:pt x="2175" y="2798"/>
                    <a:pt x="2180" y="2800"/>
                  </a:cubicBezTo>
                  <a:cubicBezTo>
                    <a:pt x="2197" y="2809"/>
                    <a:pt x="2196" y="2830"/>
                    <a:pt x="2197" y="2847"/>
                  </a:cubicBezTo>
                  <a:cubicBezTo>
                    <a:pt x="2203" y="2903"/>
                    <a:pt x="2197" y="2958"/>
                    <a:pt x="2190" y="3013"/>
                  </a:cubicBezTo>
                  <a:cubicBezTo>
                    <a:pt x="2169" y="3166"/>
                    <a:pt x="2145" y="3318"/>
                    <a:pt x="2125" y="3471"/>
                  </a:cubicBezTo>
                  <a:cubicBezTo>
                    <a:pt x="2095" y="3687"/>
                    <a:pt x="2094" y="3904"/>
                    <a:pt x="2127" y="4120"/>
                  </a:cubicBezTo>
                  <a:cubicBezTo>
                    <a:pt x="2140" y="4210"/>
                    <a:pt x="2175" y="4292"/>
                    <a:pt x="2231" y="4362"/>
                  </a:cubicBezTo>
                  <a:cubicBezTo>
                    <a:pt x="2271" y="4414"/>
                    <a:pt x="2321" y="4439"/>
                    <a:pt x="2372" y="4439"/>
                  </a:cubicBezTo>
                  <a:cubicBezTo>
                    <a:pt x="2416" y="4439"/>
                    <a:pt x="2461" y="4420"/>
                    <a:pt x="2502" y="4382"/>
                  </a:cubicBezTo>
                  <a:cubicBezTo>
                    <a:pt x="2543" y="4342"/>
                    <a:pt x="2571" y="4295"/>
                    <a:pt x="2595" y="4244"/>
                  </a:cubicBezTo>
                  <a:cubicBezTo>
                    <a:pt x="2657" y="4108"/>
                    <a:pt x="2699" y="3965"/>
                    <a:pt x="2738" y="3822"/>
                  </a:cubicBezTo>
                  <a:cubicBezTo>
                    <a:pt x="2815" y="3536"/>
                    <a:pt x="2869" y="3246"/>
                    <a:pt x="2902" y="2952"/>
                  </a:cubicBezTo>
                  <a:cubicBezTo>
                    <a:pt x="2916" y="2832"/>
                    <a:pt x="2939" y="2712"/>
                    <a:pt x="2992" y="2601"/>
                  </a:cubicBezTo>
                  <a:cubicBezTo>
                    <a:pt x="3007" y="2570"/>
                    <a:pt x="3022" y="2529"/>
                    <a:pt x="3060" y="2528"/>
                  </a:cubicBezTo>
                  <a:cubicBezTo>
                    <a:pt x="3060" y="2528"/>
                    <a:pt x="3061" y="2528"/>
                    <a:pt x="3061" y="2528"/>
                  </a:cubicBezTo>
                  <a:cubicBezTo>
                    <a:pt x="3101" y="2528"/>
                    <a:pt x="3113" y="2572"/>
                    <a:pt x="3129" y="2601"/>
                  </a:cubicBezTo>
                  <a:cubicBezTo>
                    <a:pt x="3165" y="2673"/>
                    <a:pt x="3176" y="2751"/>
                    <a:pt x="3188" y="2828"/>
                  </a:cubicBezTo>
                  <a:cubicBezTo>
                    <a:pt x="3219" y="3008"/>
                    <a:pt x="3249" y="3187"/>
                    <a:pt x="3281" y="3367"/>
                  </a:cubicBezTo>
                  <a:cubicBezTo>
                    <a:pt x="3295" y="3445"/>
                    <a:pt x="3318" y="3520"/>
                    <a:pt x="3365" y="3585"/>
                  </a:cubicBezTo>
                  <a:cubicBezTo>
                    <a:pt x="3413" y="3652"/>
                    <a:pt x="3477" y="3690"/>
                    <a:pt x="3556" y="3690"/>
                  </a:cubicBezTo>
                  <a:cubicBezTo>
                    <a:pt x="3567" y="3690"/>
                    <a:pt x="3578" y="3689"/>
                    <a:pt x="3589" y="3687"/>
                  </a:cubicBezTo>
                  <a:cubicBezTo>
                    <a:pt x="3683" y="3676"/>
                    <a:pt x="3733" y="3611"/>
                    <a:pt x="3761" y="3527"/>
                  </a:cubicBezTo>
                  <a:cubicBezTo>
                    <a:pt x="3785" y="3453"/>
                    <a:pt x="3789" y="3378"/>
                    <a:pt x="3791" y="3302"/>
                  </a:cubicBezTo>
                  <a:cubicBezTo>
                    <a:pt x="3795" y="3084"/>
                    <a:pt x="3765" y="2868"/>
                    <a:pt x="3732" y="2653"/>
                  </a:cubicBezTo>
                  <a:cubicBezTo>
                    <a:pt x="3717" y="2545"/>
                    <a:pt x="3693" y="2439"/>
                    <a:pt x="3684" y="2331"/>
                  </a:cubicBezTo>
                  <a:cubicBezTo>
                    <a:pt x="3681" y="2277"/>
                    <a:pt x="3678" y="2225"/>
                    <a:pt x="3687" y="2172"/>
                  </a:cubicBezTo>
                  <a:cubicBezTo>
                    <a:pt x="3690" y="2152"/>
                    <a:pt x="3689" y="2128"/>
                    <a:pt x="3711" y="2119"/>
                  </a:cubicBezTo>
                  <a:cubicBezTo>
                    <a:pt x="3715" y="2118"/>
                    <a:pt x="3719" y="2117"/>
                    <a:pt x="3723" y="2117"/>
                  </a:cubicBezTo>
                  <a:cubicBezTo>
                    <a:pt x="3743" y="2117"/>
                    <a:pt x="3754" y="2138"/>
                    <a:pt x="3766" y="2152"/>
                  </a:cubicBezTo>
                  <a:cubicBezTo>
                    <a:pt x="3840" y="2236"/>
                    <a:pt x="3897" y="2331"/>
                    <a:pt x="3939" y="2436"/>
                  </a:cubicBezTo>
                  <a:cubicBezTo>
                    <a:pt x="3968" y="2506"/>
                    <a:pt x="3997" y="2577"/>
                    <a:pt x="4031" y="2645"/>
                  </a:cubicBezTo>
                  <a:cubicBezTo>
                    <a:pt x="4069" y="2720"/>
                    <a:pt x="4126" y="2775"/>
                    <a:pt x="4199" y="2817"/>
                  </a:cubicBezTo>
                  <a:cubicBezTo>
                    <a:pt x="4213" y="2826"/>
                    <a:pt x="4227" y="2833"/>
                    <a:pt x="4243" y="2833"/>
                  </a:cubicBezTo>
                  <a:cubicBezTo>
                    <a:pt x="4245" y="2833"/>
                    <a:pt x="4247" y="2833"/>
                    <a:pt x="4248" y="2833"/>
                  </a:cubicBezTo>
                  <a:cubicBezTo>
                    <a:pt x="4344" y="2824"/>
                    <a:pt x="4426" y="2790"/>
                    <a:pt x="4478" y="2704"/>
                  </a:cubicBezTo>
                  <a:cubicBezTo>
                    <a:pt x="4516" y="2641"/>
                    <a:pt x="4543" y="2572"/>
                    <a:pt x="4543" y="2497"/>
                  </a:cubicBezTo>
                  <a:cubicBezTo>
                    <a:pt x="4543" y="2343"/>
                    <a:pt x="4531" y="2190"/>
                    <a:pt x="4465" y="2045"/>
                  </a:cubicBezTo>
                  <a:cubicBezTo>
                    <a:pt x="4387" y="1874"/>
                    <a:pt x="4300" y="1708"/>
                    <a:pt x="4185" y="1558"/>
                  </a:cubicBezTo>
                  <a:cubicBezTo>
                    <a:pt x="4147" y="1510"/>
                    <a:pt x="4116" y="1457"/>
                    <a:pt x="4081" y="1408"/>
                  </a:cubicBezTo>
                  <a:cubicBezTo>
                    <a:pt x="3963" y="1233"/>
                    <a:pt x="3836" y="1065"/>
                    <a:pt x="3739" y="877"/>
                  </a:cubicBezTo>
                  <a:cubicBezTo>
                    <a:pt x="3731" y="858"/>
                    <a:pt x="3717" y="843"/>
                    <a:pt x="3706" y="826"/>
                  </a:cubicBezTo>
                  <a:cubicBezTo>
                    <a:pt x="3627" y="702"/>
                    <a:pt x="3517" y="631"/>
                    <a:pt x="3369" y="615"/>
                  </a:cubicBezTo>
                  <a:cubicBezTo>
                    <a:pt x="3012" y="574"/>
                    <a:pt x="2677" y="459"/>
                    <a:pt x="2352" y="306"/>
                  </a:cubicBezTo>
                  <a:cubicBezTo>
                    <a:pt x="2165" y="218"/>
                    <a:pt x="1977" y="132"/>
                    <a:pt x="1780" y="72"/>
                  </a:cubicBezTo>
                  <a:cubicBezTo>
                    <a:pt x="1674" y="39"/>
                    <a:pt x="1569" y="0"/>
                    <a:pt x="1457" y="0"/>
                  </a:cubicBezTo>
                  <a:close/>
                </a:path>
              </a:pathLst>
            </a:custGeom>
            <a:solidFill>
              <a:srgbClr val="F27E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rot="2970961">
              <a:off x="7793955" y="2100306"/>
              <a:ext cx="470583" cy="261754"/>
            </a:xfrm>
            <a:custGeom>
              <a:avLst/>
              <a:gdLst/>
              <a:ahLst/>
              <a:cxnLst/>
              <a:rect l="l" t="t" r="r" b="b"/>
              <a:pathLst>
                <a:path w="2134" h="1187" extrusionOk="0">
                  <a:moveTo>
                    <a:pt x="1169" y="0"/>
                  </a:moveTo>
                  <a:cubicBezTo>
                    <a:pt x="985" y="0"/>
                    <a:pt x="775" y="29"/>
                    <a:pt x="542" y="103"/>
                  </a:cubicBezTo>
                  <a:cubicBezTo>
                    <a:pt x="324" y="172"/>
                    <a:pt x="52" y="421"/>
                    <a:pt x="25" y="649"/>
                  </a:cubicBezTo>
                  <a:cubicBezTo>
                    <a:pt x="0" y="878"/>
                    <a:pt x="144" y="1127"/>
                    <a:pt x="368" y="1177"/>
                  </a:cubicBezTo>
                  <a:cubicBezTo>
                    <a:pt x="398" y="1183"/>
                    <a:pt x="428" y="1186"/>
                    <a:pt x="458" y="1186"/>
                  </a:cubicBezTo>
                  <a:cubicBezTo>
                    <a:pt x="595" y="1186"/>
                    <a:pt x="730" y="1123"/>
                    <a:pt x="841" y="1039"/>
                  </a:cubicBezTo>
                  <a:cubicBezTo>
                    <a:pt x="975" y="937"/>
                    <a:pt x="1095" y="717"/>
                    <a:pt x="1223" y="607"/>
                  </a:cubicBezTo>
                  <a:cubicBezTo>
                    <a:pt x="1515" y="356"/>
                    <a:pt x="1783" y="305"/>
                    <a:pt x="1952" y="305"/>
                  </a:cubicBezTo>
                  <a:cubicBezTo>
                    <a:pt x="2065" y="305"/>
                    <a:pt x="2134" y="328"/>
                    <a:pt x="2134" y="328"/>
                  </a:cubicBezTo>
                  <a:cubicBezTo>
                    <a:pt x="2134" y="328"/>
                    <a:pt x="1795" y="0"/>
                    <a:pt x="1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1" name="Google Shape;721;p36"/>
          <p:cNvSpPr/>
          <p:nvPr/>
        </p:nvSpPr>
        <p:spPr>
          <a:xfrm rot="334317">
            <a:off x="6670006" y="2812397"/>
            <a:ext cx="279493" cy="287644"/>
          </a:xfrm>
          <a:custGeom>
            <a:avLst/>
            <a:gdLst/>
            <a:ahLst/>
            <a:cxnLst/>
            <a:rect l="l" t="t" r="r" b="b"/>
            <a:pathLst>
              <a:path w="1543" h="1588" extrusionOk="0">
                <a:moveTo>
                  <a:pt x="1118" y="1"/>
                </a:moveTo>
                <a:cubicBezTo>
                  <a:pt x="923" y="1"/>
                  <a:pt x="925" y="546"/>
                  <a:pt x="978" y="680"/>
                </a:cubicBezTo>
                <a:cubicBezTo>
                  <a:pt x="794" y="556"/>
                  <a:pt x="627" y="354"/>
                  <a:pt x="464" y="200"/>
                </a:cubicBezTo>
                <a:cubicBezTo>
                  <a:pt x="418" y="155"/>
                  <a:pt x="371" y="111"/>
                  <a:pt x="312" y="83"/>
                </a:cubicBezTo>
                <a:cubicBezTo>
                  <a:pt x="280" y="67"/>
                  <a:pt x="247" y="60"/>
                  <a:pt x="216" y="60"/>
                </a:cubicBezTo>
                <a:cubicBezTo>
                  <a:pt x="136" y="60"/>
                  <a:pt x="67" y="108"/>
                  <a:pt x="41" y="182"/>
                </a:cubicBezTo>
                <a:cubicBezTo>
                  <a:pt x="17" y="250"/>
                  <a:pt x="28" y="330"/>
                  <a:pt x="54" y="403"/>
                </a:cubicBezTo>
                <a:cubicBezTo>
                  <a:pt x="105" y="548"/>
                  <a:pt x="214" y="676"/>
                  <a:pt x="339" y="781"/>
                </a:cubicBezTo>
                <a:cubicBezTo>
                  <a:pt x="515" y="927"/>
                  <a:pt x="723" y="1032"/>
                  <a:pt x="927" y="1132"/>
                </a:cubicBezTo>
                <a:cubicBezTo>
                  <a:pt x="756" y="1128"/>
                  <a:pt x="582" y="1104"/>
                  <a:pt x="412" y="1061"/>
                </a:cubicBezTo>
                <a:cubicBezTo>
                  <a:pt x="341" y="1044"/>
                  <a:pt x="268" y="1022"/>
                  <a:pt x="197" y="1022"/>
                </a:cubicBezTo>
                <a:cubicBezTo>
                  <a:pt x="189" y="1022"/>
                  <a:pt x="180" y="1022"/>
                  <a:pt x="172" y="1023"/>
                </a:cubicBezTo>
                <a:cubicBezTo>
                  <a:pt x="93" y="1029"/>
                  <a:pt x="16" y="1075"/>
                  <a:pt x="9" y="1149"/>
                </a:cubicBezTo>
                <a:cubicBezTo>
                  <a:pt x="0" y="1224"/>
                  <a:pt x="66" y="1297"/>
                  <a:pt x="133" y="1350"/>
                </a:cubicBezTo>
                <a:cubicBezTo>
                  <a:pt x="172" y="1382"/>
                  <a:pt x="217" y="1411"/>
                  <a:pt x="265" y="1438"/>
                </a:cubicBezTo>
                <a:cubicBezTo>
                  <a:pt x="433" y="1529"/>
                  <a:pt x="644" y="1587"/>
                  <a:pt x="838" y="1587"/>
                </a:cubicBezTo>
                <a:cubicBezTo>
                  <a:pt x="1022" y="1587"/>
                  <a:pt x="1191" y="1536"/>
                  <a:pt x="1295" y="1411"/>
                </a:cubicBezTo>
                <a:cubicBezTo>
                  <a:pt x="1542" y="1116"/>
                  <a:pt x="1537" y="611"/>
                  <a:pt x="1373" y="242"/>
                </a:cubicBezTo>
                <a:cubicBezTo>
                  <a:pt x="1346" y="181"/>
                  <a:pt x="1314" y="121"/>
                  <a:pt x="1261" y="75"/>
                </a:cubicBezTo>
                <a:cubicBezTo>
                  <a:pt x="1205" y="23"/>
                  <a:pt x="1158"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648"/>
        <p:cNvGrpSpPr/>
        <p:nvPr/>
      </p:nvGrpSpPr>
      <p:grpSpPr>
        <a:xfrm>
          <a:off x="0" y="0"/>
          <a:ext cx="0" cy="0"/>
          <a:chOff x="0" y="0"/>
          <a:chExt cx="0" cy="0"/>
        </a:xfrm>
      </p:grpSpPr>
      <p:sp>
        <p:nvSpPr>
          <p:cNvPr id="650" name="Google Shape;650;p32"/>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r>
              <a:rPr lang="es-MX" sz="1600" dirty="0"/>
              <a:t>A mediados de marzo y prácticamente de un día para otro los docentes y estudiantes se vieron inmersos en un nuevo escenario: la educación online en la pandemia. Sin previo aviso, 10 millones de alumnos se encontraban en sus casas y toda la comunidad educativa (incluidas las familias) tuvieron que involucrarse en un modelo educativo a distancia.</a:t>
            </a:r>
          </a:p>
          <a:p>
            <a:pPr marL="0" lvl="0" indent="0" algn="l" rtl="0">
              <a:spcBef>
                <a:spcPts val="0"/>
              </a:spcBef>
              <a:spcAft>
                <a:spcPts val="0"/>
              </a:spcAft>
              <a:buClr>
                <a:schemeClr val="dk2"/>
              </a:buClr>
              <a:buSzPts val="1100"/>
              <a:buFont typeface="Arial"/>
              <a:buNone/>
            </a:pPr>
            <a:endParaRPr dirty="0">
              <a:solidFill>
                <a:schemeClr val="lt2"/>
              </a:solidFill>
            </a:endParaRPr>
          </a:p>
        </p:txBody>
      </p:sp>
    </p:spTree>
    <p:extLst>
      <p:ext uri="{BB962C8B-B14F-4D97-AF65-F5344CB8AC3E}">
        <p14:creationId xmlns:p14="http://schemas.microsoft.com/office/powerpoint/2010/main" val="2869445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648"/>
        <p:cNvGrpSpPr/>
        <p:nvPr/>
      </p:nvGrpSpPr>
      <p:grpSpPr>
        <a:xfrm>
          <a:off x="0" y="0"/>
          <a:ext cx="0" cy="0"/>
          <a:chOff x="0" y="0"/>
          <a:chExt cx="0" cy="0"/>
        </a:xfrm>
      </p:grpSpPr>
      <p:sp>
        <p:nvSpPr>
          <p:cNvPr id="650" name="Google Shape;650;p32"/>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r>
              <a:rPr lang="es-MX" sz="2000" dirty="0"/>
              <a:t>Unido a la cuestión emocional, la crisis sanitaria también ha puesto en evidencia las carencias de un sistema educativo presencial que no ha suministrado de suficientes recursos ni de formación al cuerpo docente para una situación como la vivida. Sin un modelo definido, los docentes han tenido que adaptar los contenidos a la educación a distancia en tiempo récord, haciendo uso de herramientas para comunicarse con el alumnado o realizar tareas en línea que, en algunas ocasiones, nunca se habían utilizado. </a:t>
            </a:r>
          </a:p>
          <a:p>
            <a:pPr marL="0" lvl="0" indent="0" algn="l" rtl="0">
              <a:spcBef>
                <a:spcPts val="0"/>
              </a:spcBef>
              <a:spcAft>
                <a:spcPts val="0"/>
              </a:spcAft>
              <a:buClr>
                <a:schemeClr val="dk2"/>
              </a:buClr>
              <a:buSzPts val="1100"/>
              <a:buFont typeface="Arial"/>
              <a:buNone/>
            </a:pPr>
            <a:endParaRPr dirty="0">
              <a:solidFill>
                <a:schemeClr val="lt2"/>
              </a:solidFill>
            </a:endParaRPr>
          </a:p>
        </p:txBody>
      </p:sp>
    </p:spTree>
    <p:extLst>
      <p:ext uri="{BB962C8B-B14F-4D97-AF65-F5344CB8AC3E}">
        <p14:creationId xmlns:p14="http://schemas.microsoft.com/office/powerpoint/2010/main" val="2660946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5481B339-FAAD-4B82-94C1-6B05DD691301}"/>
              </a:ext>
            </a:extLst>
          </p:cNvPr>
          <p:cNvSpPr>
            <a:spLocks noGrp="1"/>
          </p:cNvSpPr>
          <p:nvPr>
            <p:ph type="body" idx="1"/>
          </p:nvPr>
        </p:nvSpPr>
        <p:spPr/>
        <p:txBody>
          <a:bodyPr/>
          <a:lstStyle/>
          <a:p>
            <a:r>
              <a:rPr lang="es-MX" sz="1600" dirty="0"/>
              <a:t>En una entrevista para EDUCACIÓN 3.0 se dijo que “nada puede sustituir a la humanidad del maestro en el aula” y que el apego emocional que se crea con y entre los estudiantes dentro del ámbito presencial es realmente difícil alcanzarlo en un proceso educativo a distancia.</a:t>
            </a:r>
          </a:p>
          <a:p>
            <a:endParaRPr lang="es-MX" dirty="0"/>
          </a:p>
        </p:txBody>
      </p:sp>
    </p:spTree>
    <p:extLst>
      <p:ext uri="{BB962C8B-B14F-4D97-AF65-F5344CB8AC3E}">
        <p14:creationId xmlns:p14="http://schemas.microsoft.com/office/powerpoint/2010/main" val="3357751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3"/>
        <p:cNvGrpSpPr/>
        <p:nvPr/>
      </p:nvGrpSpPr>
      <p:grpSpPr>
        <a:xfrm>
          <a:off x="0" y="0"/>
          <a:ext cx="0" cy="0"/>
          <a:chOff x="0" y="0"/>
          <a:chExt cx="0" cy="0"/>
        </a:xfrm>
      </p:grpSpPr>
      <p:sp>
        <p:nvSpPr>
          <p:cNvPr id="704" name="Google Shape;704;p35"/>
          <p:cNvSpPr txBox="1">
            <a:spLocks noGrp="1"/>
          </p:cNvSpPr>
          <p:nvPr>
            <p:ph type="title"/>
          </p:nvPr>
        </p:nvSpPr>
        <p:spPr>
          <a:xfrm>
            <a:off x="713225" y="460822"/>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Objetivos</a:t>
            </a:r>
            <a:endParaRPr dirty="0"/>
          </a:p>
        </p:txBody>
      </p:sp>
      <p:sp>
        <p:nvSpPr>
          <p:cNvPr id="705" name="Google Shape;705;p35"/>
          <p:cNvSpPr txBox="1">
            <a:spLocks noGrp="1"/>
          </p:cNvSpPr>
          <p:nvPr>
            <p:ph type="subTitle" idx="1"/>
          </p:nvPr>
        </p:nvSpPr>
        <p:spPr>
          <a:xfrm>
            <a:off x="713225" y="1652775"/>
            <a:ext cx="4865100" cy="27390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s-MX" dirty="0"/>
              <a:t>Asistir con la retroalimentación a los maestros de primaria para poder apoyar a los alumnos.</a:t>
            </a:r>
          </a:p>
          <a:p>
            <a:pPr>
              <a:buFont typeface="Arial" panose="020B0604020202020204" pitchFamily="34" charset="0"/>
              <a:buChar char="•"/>
            </a:pPr>
            <a:r>
              <a:rPr lang="es-MX" dirty="0"/>
              <a:t>Que se pueda notar el compromiso del maestro con el alumno</a:t>
            </a:r>
          </a:p>
          <a:p>
            <a:pPr>
              <a:buFont typeface="Arial" panose="020B0604020202020204" pitchFamily="34" charset="0"/>
              <a:buChar char="•"/>
            </a:pPr>
            <a:r>
              <a:rPr lang="es-MX" dirty="0"/>
              <a:t>Por parte del maestro darse cuenta que los alumnos están entendiendo correctamente las ideas que esta transmitiendo </a:t>
            </a:r>
          </a:p>
          <a:p>
            <a:pPr>
              <a:buFont typeface="Arial" panose="020B0604020202020204" pitchFamily="34" charset="0"/>
              <a:buChar char="•"/>
            </a:pPr>
            <a:r>
              <a:rPr lang="es-MX" dirty="0"/>
              <a:t>Reforzar la motivación y la autoestima del estudiante.</a:t>
            </a:r>
          </a:p>
          <a:p>
            <a:pPr>
              <a:buFont typeface="Arial" panose="020B0604020202020204" pitchFamily="34" charset="0"/>
              <a:buChar char="•"/>
            </a:pPr>
            <a:r>
              <a:rPr lang="es-MX" dirty="0"/>
              <a:t>Que los alumnos puedan acercarse al maestro.</a:t>
            </a:r>
          </a:p>
        </p:txBody>
      </p:sp>
      <p:sp>
        <p:nvSpPr>
          <p:cNvPr id="706" name="Google Shape;706;p35"/>
          <p:cNvSpPr/>
          <p:nvPr/>
        </p:nvSpPr>
        <p:spPr>
          <a:xfrm rot="-2346584">
            <a:off x="7637906" y="63999"/>
            <a:ext cx="2095578" cy="3350879"/>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lt2"/>
          </a:solidFill>
          <a:ln>
            <a:noFill/>
          </a:ln>
          <a:effectLst>
            <a:outerShdw blurRad="85725" dist="76200" dir="786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5"/>
          <p:cNvSpPr/>
          <p:nvPr/>
        </p:nvSpPr>
        <p:spPr>
          <a:xfrm rot="-1446664">
            <a:off x="8019559" y="-740169"/>
            <a:ext cx="2095625" cy="3350914"/>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dk2"/>
          </a:solidFill>
          <a:ln>
            <a:noFill/>
          </a:ln>
          <a:effectLst>
            <a:outerShdw blurRad="85725" dist="76200" dir="786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7"/>
        <p:cNvGrpSpPr/>
        <p:nvPr/>
      </p:nvGrpSpPr>
      <p:grpSpPr>
        <a:xfrm>
          <a:off x="0" y="0"/>
          <a:ext cx="0" cy="0"/>
          <a:chOff x="0" y="0"/>
          <a:chExt cx="0" cy="0"/>
        </a:xfrm>
      </p:grpSpPr>
      <p:sp>
        <p:nvSpPr>
          <p:cNvPr id="898" name="Google Shape;898;p39"/>
          <p:cNvSpPr/>
          <p:nvPr/>
        </p:nvSpPr>
        <p:spPr>
          <a:xfrm>
            <a:off x="5550868" y="997749"/>
            <a:ext cx="1231389" cy="1007877"/>
          </a:xfrm>
          <a:custGeom>
            <a:avLst/>
            <a:gdLst/>
            <a:ahLst/>
            <a:cxnLst/>
            <a:rect l="l" t="t" r="r" b="b"/>
            <a:pathLst>
              <a:path w="25795" h="21114" extrusionOk="0">
                <a:moveTo>
                  <a:pt x="11355" y="0"/>
                </a:moveTo>
                <a:cubicBezTo>
                  <a:pt x="10021" y="0"/>
                  <a:pt x="8644" y="263"/>
                  <a:pt x="7261" y="832"/>
                </a:cubicBezTo>
                <a:cubicBezTo>
                  <a:pt x="2263" y="2882"/>
                  <a:pt x="1" y="7431"/>
                  <a:pt x="88" y="12654"/>
                </a:cubicBezTo>
                <a:cubicBezTo>
                  <a:pt x="126" y="15004"/>
                  <a:pt x="226" y="17815"/>
                  <a:pt x="2188" y="19415"/>
                </a:cubicBezTo>
                <a:cubicBezTo>
                  <a:pt x="3764" y="20716"/>
                  <a:pt x="5986" y="21113"/>
                  <a:pt x="8041" y="21113"/>
                </a:cubicBezTo>
                <a:cubicBezTo>
                  <a:pt x="8413" y="21113"/>
                  <a:pt x="8780" y="21100"/>
                  <a:pt x="9136" y="21077"/>
                </a:cubicBezTo>
                <a:cubicBezTo>
                  <a:pt x="16009" y="20652"/>
                  <a:pt x="25794" y="16166"/>
                  <a:pt x="22170" y="7806"/>
                </a:cubicBezTo>
                <a:cubicBezTo>
                  <a:pt x="20204" y="3251"/>
                  <a:pt x="16048" y="0"/>
                  <a:pt x="113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9"/>
          <p:cNvSpPr txBox="1">
            <a:spLocks noGrp="1"/>
          </p:cNvSpPr>
          <p:nvPr>
            <p:ph type="title"/>
          </p:nvPr>
        </p:nvSpPr>
        <p:spPr>
          <a:xfrm>
            <a:off x="4740164" y="2303267"/>
            <a:ext cx="3579900" cy="5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Justificacion</a:t>
            </a:r>
            <a:endParaRPr dirty="0"/>
          </a:p>
        </p:txBody>
      </p:sp>
      <p:sp>
        <p:nvSpPr>
          <p:cNvPr id="902" name="Google Shape;902;p39"/>
          <p:cNvSpPr/>
          <p:nvPr/>
        </p:nvSpPr>
        <p:spPr>
          <a:xfrm rot="977709">
            <a:off x="1704442" y="1206435"/>
            <a:ext cx="1777904" cy="2842893"/>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lt2"/>
          </a:solidFill>
          <a:ln>
            <a:noFill/>
          </a:ln>
          <a:effectLst>
            <a:outerShdw blurRad="85725" dist="76200" dir="786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9"/>
          <p:cNvSpPr/>
          <p:nvPr/>
        </p:nvSpPr>
        <p:spPr>
          <a:xfrm rot="288900">
            <a:off x="1663212" y="1067354"/>
            <a:ext cx="1777872" cy="2842950"/>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dk1"/>
          </a:solidFill>
          <a:ln>
            <a:noFill/>
          </a:ln>
          <a:effectLst>
            <a:outerShdw blurRad="85725" dist="76200" dir="786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4" name="Google Shape;904;p39"/>
          <p:cNvGrpSpPr/>
          <p:nvPr/>
        </p:nvGrpSpPr>
        <p:grpSpPr>
          <a:xfrm>
            <a:off x="1639028" y="901871"/>
            <a:ext cx="1826253" cy="2872892"/>
            <a:chOff x="5788203" y="901871"/>
            <a:chExt cx="1826253" cy="2872892"/>
          </a:xfrm>
        </p:grpSpPr>
        <p:sp>
          <p:nvSpPr>
            <p:cNvPr id="905" name="Google Shape;905;p39"/>
            <p:cNvSpPr/>
            <p:nvPr/>
          </p:nvSpPr>
          <p:spPr>
            <a:xfrm rot="-58676">
              <a:off x="5812348" y="916837"/>
              <a:ext cx="1777963" cy="2842962"/>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dk2"/>
            </a:solidFill>
            <a:ln>
              <a:noFill/>
            </a:ln>
            <a:effectLst>
              <a:outerShdw blurRad="85725" dist="76200" dir="786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6" name="Google Shape;906;p39"/>
            <p:cNvGrpSpPr/>
            <p:nvPr/>
          </p:nvGrpSpPr>
          <p:grpSpPr>
            <a:xfrm rot="-178852">
              <a:off x="6292860" y="1539397"/>
              <a:ext cx="858667" cy="1141656"/>
              <a:chOff x="7776943" y="1967253"/>
              <a:chExt cx="858707" cy="1141710"/>
            </a:xfrm>
          </p:grpSpPr>
          <p:sp>
            <p:nvSpPr>
              <p:cNvPr id="907" name="Google Shape;907;p39"/>
              <p:cNvSpPr/>
              <p:nvPr/>
            </p:nvSpPr>
            <p:spPr>
              <a:xfrm>
                <a:off x="7832663" y="2505182"/>
                <a:ext cx="802988" cy="603781"/>
              </a:xfrm>
              <a:custGeom>
                <a:avLst/>
                <a:gdLst/>
                <a:ahLst/>
                <a:cxnLst/>
                <a:rect l="l" t="t" r="r" b="b"/>
                <a:pathLst>
                  <a:path w="12641" h="9505" extrusionOk="0">
                    <a:moveTo>
                      <a:pt x="9472" y="1"/>
                    </a:moveTo>
                    <a:cubicBezTo>
                      <a:pt x="9392" y="1"/>
                      <a:pt x="9313" y="6"/>
                      <a:pt x="9235" y="16"/>
                    </a:cubicBezTo>
                    <a:cubicBezTo>
                      <a:pt x="8657" y="92"/>
                      <a:pt x="8160" y="447"/>
                      <a:pt x="7633" y="665"/>
                    </a:cubicBezTo>
                    <a:cubicBezTo>
                      <a:pt x="7183" y="850"/>
                      <a:pt x="6697" y="944"/>
                      <a:pt x="6210" y="944"/>
                    </a:cubicBezTo>
                    <a:cubicBezTo>
                      <a:pt x="5976" y="944"/>
                      <a:pt x="5741" y="922"/>
                      <a:pt x="5511" y="878"/>
                    </a:cubicBezTo>
                    <a:cubicBezTo>
                      <a:pt x="4788" y="741"/>
                      <a:pt x="4149" y="269"/>
                      <a:pt x="3416" y="203"/>
                    </a:cubicBezTo>
                    <a:cubicBezTo>
                      <a:pt x="3318" y="194"/>
                      <a:pt x="3221" y="189"/>
                      <a:pt x="3125" y="189"/>
                    </a:cubicBezTo>
                    <a:cubicBezTo>
                      <a:pt x="1478" y="189"/>
                      <a:pt x="286" y="1487"/>
                      <a:pt x="92" y="2815"/>
                    </a:cubicBezTo>
                    <a:cubicBezTo>
                      <a:pt x="1" y="3436"/>
                      <a:pt x="23" y="4051"/>
                      <a:pt x="173" y="4725"/>
                    </a:cubicBezTo>
                    <a:cubicBezTo>
                      <a:pt x="223" y="5040"/>
                      <a:pt x="343" y="5400"/>
                      <a:pt x="483" y="5754"/>
                    </a:cubicBezTo>
                    <a:cubicBezTo>
                      <a:pt x="1361" y="7986"/>
                      <a:pt x="3622" y="9504"/>
                      <a:pt x="6006" y="9504"/>
                    </a:cubicBezTo>
                    <a:cubicBezTo>
                      <a:pt x="6156" y="9504"/>
                      <a:pt x="6307" y="9498"/>
                      <a:pt x="6458" y="9486"/>
                    </a:cubicBezTo>
                    <a:cubicBezTo>
                      <a:pt x="9261" y="9258"/>
                      <a:pt x="11757" y="6880"/>
                      <a:pt x="12347" y="4174"/>
                    </a:cubicBezTo>
                    <a:cubicBezTo>
                      <a:pt x="12640" y="2828"/>
                      <a:pt x="12391" y="1270"/>
                      <a:pt x="11112" y="515"/>
                    </a:cubicBezTo>
                    <a:cubicBezTo>
                      <a:pt x="10645" y="240"/>
                      <a:pt x="10037" y="1"/>
                      <a:pt x="9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9"/>
              <p:cNvSpPr/>
              <p:nvPr/>
            </p:nvSpPr>
            <p:spPr>
              <a:xfrm rot="2970961">
                <a:off x="7793955" y="2100306"/>
                <a:ext cx="470583" cy="261754"/>
              </a:xfrm>
              <a:custGeom>
                <a:avLst/>
                <a:gdLst/>
                <a:ahLst/>
                <a:cxnLst/>
                <a:rect l="l" t="t" r="r" b="b"/>
                <a:pathLst>
                  <a:path w="2134" h="1187" extrusionOk="0">
                    <a:moveTo>
                      <a:pt x="1169" y="0"/>
                    </a:moveTo>
                    <a:cubicBezTo>
                      <a:pt x="985" y="0"/>
                      <a:pt x="775" y="29"/>
                      <a:pt x="542" y="103"/>
                    </a:cubicBezTo>
                    <a:cubicBezTo>
                      <a:pt x="324" y="172"/>
                      <a:pt x="52" y="421"/>
                      <a:pt x="25" y="649"/>
                    </a:cubicBezTo>
                    <a:cubicBezTo>
                      <a:pt x="0" y="878"/>
                      <a:pt x="144" y="1127"/>
                      <a:pt x="368" y="1177"/>
                    </a:cubicBezTo>
                    <a:cubicBezTo>
                      <a:pt x="398" y="1183"/>
                      <a:pt x="428" y="1186"/>
                      <a:pt x="458" y="1186"/>
                    </a:cubicBezTo>
                    <a:cubicBezTo>
                      <a:pt x="595" y="1186"/>
                      <a:pt x="730" y="1123"/>
                      <a:pt x="841" y="1039"/>
                    </a:cubicBezTo>
                    <a:cubicBezTo>
                      <a:pt x="975" y="937"/>
                      <a:pt x="1095" y="717"/>
                      <a:pt x="1223" y="607"/>
                    </a:cubicBezTo>
                    <a:cubicBezTo>
                      <a:pt x="1515" y="356"/>
                      <a:pt x="1783" y="305"/>
                      <a:pt x="1952" y="305"/>
                    </a:cubicBezTo>
                    <a:cubicBezTo>
                      <a:pt x="2065" y="305"/>
                      <a:pt x="2134" y="328"/>
                      <a:pt x="2134" y="328"/>
                    </a:cubicBezTo>
                    <a:cubicBezTo>
                      <a:pt x="2134" y="328"/>
                      <a:pt x="1795" y="0"/>
                      <a:pt x="1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9" name="Google Shape;909;p39"/>
            <p:cNvSpPr/>
            <p:nvPr/>
          </p:nvSpPr>
          <p:spPr>
            <a:xfrm rot="1053896">
              <a:off x="6581882" y="2565012"/>
              <a:ext cx="432920" cy="393251"/>
            </a:xfrm>
            <a:custGeom>
              <a:avLst/>
              <a:gdLst/>
              <a:ahLst/>
              <a:cxnLst/>
              <a:rect l="l" t="t" r="r" b="b"/>
              <a:pathLst>
                <a:path w="2390" h="2171" extrusionOk="0">
                  <a:moveTo>
                    <a:pt x="1288" y="722"/>
                  </a:moveTo>
                  <a:cubicBezTo>
                    <a:pt x="1438" y="723"/>
                    <a:pt x="1548" y="821"/>
                    <a:pt x="1549" y="957"/>
                  </a:cubicBezTo>
                  <a:cubicBezTo>
                    <a:pt x="1550" y="1109"/>
                    <a:pt x="1388" y="1255"/>
                    <a:pt x="1221" y="1255"/>
                  </a:cubicBezTo>
                  <a:cubicBezTo>
                    <a:pt x="1219" y="1255"/>
                    <a:pt x="1216" y="1255"/>
                    <a:pt x="1214" y="1254"/>
                  </a:cubicBezTo>
                  <a:cubicBezTo>
                    <a:pt x="1067" y="1251"/>
                    <a:pt x="962" y="1147"/>
                    <a:pt x="964" y="1009"/>
                  </a:cubicBezTo>
                  <a:cubicBezTo>
                    <a:pt x="968" y="852"/>
                    <a:pt x="1114" y="722"/>
                    <a:pt x="1288" y="722"/>
                  </a:cubicBezTo>
                  <a:close/>
                  <a:moveTo>
                    <a:pt x="1116" y="1"/>
                  </a:moveTo>
                  <a:cubicBezTo>
                    <a:pt x="966" y="69"/>
                    <a:pt x="817" y="134"/>
                    <a:pt x="736" y="297"/>
                  </a:cubicBezTo>
                  <a:cubicBezTo>
                    <a:pt x="725" y="318"/>
                    <a:pt x="671" y="326"/>
                    <a:pt x="627" y="326"/>
                  </a:cubicBezTo>
                  <a:cubicBezTo>
                    <a:pt x="618" y="326"/>
                    <a:pt x="610" y="326"/>
                    <a:pt x="602" y="325"/>
                  </a:cubicBezTo>
                  <a:cubicBezTo>
                    <a:pt x="586" y="324"/>
                    <a:pt x="570" y="323"/>
                    <a:pt x="555" y="323"/>
                  </a:cubicBezTo>
                  <a:cubicBezTo>
                    <a:pt x="238" y="323"/>
                    <a:pt x="1" y="628"/>
                    <a:pt x="102" y="929"/>
                  </a:cubicBezTo>
                  <a:cubicBezTo>
                    <a:pt x="145" y="1058"/>
                    <a:pt x="233" y="1142"/>
                    <a:pt x="361" y="1182"/>
                  </a:cubicBezTo>
                  <a:cubicBezTo>
                    <a:pt x="405" y="1197"/>
                    <a:pt x="451" y="1207"/>
                    <a:pt x="512" y="1224"/>
                  </a:cubicBezTo>
                  <a:cubicBezTo>
                    <a:pt x="471" y="1287"/>
                    <a:pt x="429" y="1331"/>
                    <a:pt x="410" y="1383"/>
                  </a:cubicBezTo>
                  <a:cubicBezTo>
                    <a:pt x="360" y="1522"/>
                    <a:pt x="288" y="1662"/>
                    <a:pt x="282" y="1805"/>
                  </a:cubicBezTo>
                  <a:cubicBezTo>
                    <a:pt x="274" y="2019"/>
                    <a:pt x="449" y="2170"/>
                    <a:pt x="652" y="2170"/>
                  </a:cubicBezTo>
                  <a:cubicBezTo>
                    <a:pt x="689" y="2170"/>
                    <a:pt x="727" y="2165"/>
                    <a:pt x="764" y="2155"/>
                  </a:cubicBezTo>
                  <a:cubicBezTo>
                    <a:pt x="941" y="2107"/>
                    <a:pt x="1076" y="2004"/>
                    <a:pt x="1169" y="1846"/>
                  </a:cubicBezTo>
                  <a:cubicBezTo>
                    <a:pt x="1193" y="1805"/>
                    <a:pt x="1217" y="1763"/>
                    <a:pt x="1249" y="1708"/>
                  </a:cubicBezTo>
                  <a:cubicBezTo>
                    <a:pt x="1284" y="1740"/>
                    <a:pt x="1314" y="1761"/>
                    <a:pt x="1336" y="1789"/>
                  </a:cubicBezTo>
                  <a:cubicBezTo>
                    <a:pt x="1455" y="1947"/>
                    <a:pt x="1607" y="2015"/>
                    <a:pt x="1757" y="2015"/>
                  </a:cubicBezTo>
                  <a:cubicBezTo>
                    <a:pt x="1959" y="2015"/>
                    <a:pt x="2157" y="1892"/>
                    <a:pt x="2264" y="1703"/>
                  </a:cubicBezTo>
                  <a:cubicBezTo>
                    <a:pt x="2277" y="1678"/>
                    <a:pt x="2294" y="1654"/>
                    <a:pt x="2310" y="1630"/>
                  </a:cubicBezTo>
                  <a:lnTo>
                    <a:pt x="2310" y="1484"/>
                  </a:lnTo>
                  <a:cubicBezTo>
                    <a:pt x="2210" y="1351"/>
                    <a:pt x="2111" y="1218"/>
                    <a:pt x="1991" y="1056"/>
                  </a:cubicBezTo>
                  <a:cubicBezTo>
                    <a:pt x="2030" y="1024"/>
                    <a:pt x="2097" y="983"/>
                    <a:pt x="2147" y="926"/>
                  </a:cubicBezTo>
                  <a:cubicBezTo>
                    <a:pt x="2389" y="649"/>
                    <a:pt x="2284" y="220"/>
                    <a:pt x="1947" y="146"/>
                  </a:cubicBezTo>
                  <a:cubicBezTo>
                    <a:pt x="1926" y="141"/>
                    <a:pt x="1903" y="139"/>
                    <a:pt x="1880" y="139"/>
                  </a:cubicBezTo>
                  <a:cubicBezTo>
                    <a:pt x="1794" y="139"/>
                    <a:pt x="1699" y="168"/>
                    <a:pt x="1616" y="195"/>
                  </a:cubicBezTo>
                  <a:cubicBezTo>
                    <a:pt x="1585" y="206"/>
                    <a:pt x="1559" y="213"/>
                    <a:pt x="1535" y="213"/>
                  </a:cubicBezTo>
                  <a:cubicBezTo>
                    <a:pt x="1502" y="213"/>
                    <a:pt x="1473" y="200"/>
                    <a:pt x="1438" y="167"/>
                  </a:cubicBezTo>
                  <a:cubicBezTo>
                    <a:pt x="1369" y="103"/>
                    <a:pt x="1282" y="56"/>
                    <a:pt x="1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9"/>
            <p:cNvSpPr/>
            <p:nvPr/>
          </p:nvSpPr>
          <p:spPr>
            <a:xfrm>
              <a:off x="6745225" y="1723695"/>
              <a:ext cx="369826" cy="380600"/>
            </a:xfrm>
            <a:custGeom>
              <a:avLst/>
              <a:gdLst/>
              <a:ahLst/>
              <a:cxnLst/>
              <a:rect l="l" t="t" r="r" b="b"/>
              <a:pathLst>
                <a:path w="1543" h="1588" extrusionOk="0">
                  <a:moveTo>
                    <a:pt x="1118" y="1"/>
                  </a:moveTo>
                  <a:cubicBezTo>
                    <a:pt x="923" y="1"/>
                    <a:pt x="925" y="546"/>
                    <a:pt x="978" y="680"/>
                  </a:cubicBezTo>
                  <a:cubicBezTo>
                    <a:pt x="794" y="556"/>
                    <a:pt x="627" y="354"/>
                    <a:pt x="464" y="200"/>
                  </a:cubicBezTo>
                  <a:cubicBezTo>
                    <a:pt x="418" y="155"/>
                    <a:pt x="371" y="111"/>
                    <a:pt x="312" y="83"/>
                  </a:cubicBezTo>
                  <a:cubicBezTo>
                    <a:pt x="280" y="67"/>
                    <a:pt x="247" y="60"/>
                    <a:pt x="216" y="60"/>
                  </a:cubicBezTo>
                  <a:cubicBezTo>
                    <a:pt x="136" y="60"/>
                    <a:pt x="67" y="108"/>
                    <a:pt x="41" y="182"/>
                  </a:cubicBezTo>
                  <a:cubicBezTo>
                    <a:pt x="17" y="250"/>
                    <a:pt x="28" y="330"/>
                    <a:pt x="54" y="403"/>
                  </a:cubicBezTo>
                  <a:cubicBezTo>
                    <a:pt x="105" y="548"/>
                    <a:pt x="214" y="676"/>
                    <a:pt x="339" y="781"/>
                  </a:cubicBezTo>
                  <a:cubicBezTo>
                    <a:pt x="515" y="927"/>
                    <a:pt x="723" y="1032"/>
                    <a:pt x="927" y="1132"/>
                  </a:cubicBezTo>
                  <a:cubicBezTo>
                    <a:pt x="756" y="1128"/>
                    <a:pt x="582" y="1104"/>
                    <a:pt x="412" y="1061"/>
                  </a:cubicBezTo>
                  <a:cubicBezTo>
                    <a:pt x="341" y="1044"/>
                    <a:pt x="268" y="1022"/>
                    <a:pt x="197" y="1022"/>
                  </a:cubicBezTo>
                  <a:cubicBezTo>
                    <a:pt x="189" y="1022"/>
                    <a:pt x="180" y="1022"/>
                    <a:pt x="172" y="1023"/>
                  </a:cubicBezTo>
                  <a:cubicBezTo>
                    <a:pt x="93" y="1029"/>
                    <a:pt x="16" y="1075"/>
                    <a:pt x="9" y="1149"/>
                  </a:cubicBezTo>
                  <a:cubicBezTo>
                    <a:pt x="0" y="1224"/>
                    <a:pt x="66" y="1297"/>
                    <a:pt x="133" y="1350"/>
                  </a:cubicBezTo>
                  <a:cubicBezTo>
                    <a:pt x="172" y="1382"/>
                    <a:pt x="217" y="1411"/>
                    <a:pt x="265" y="1438"/>
                  </a:cubicBezTo>
                  <a:cubicBezTo>
                    <a:pt x="433" y="1529"/>
                    <a:pt x="644" y="1587"/>
                    <a:pt x="838" y="1587"/>
                  </a:cubicBezTo>
                  <a:cubicBezTo>
                    <a:pt x="1022" y="1587"/>
                    <a:pt x="1191" y="1536"/>
                    <a:pt x="1295" y="1411"/>
                  </a:cubicBezTo>
                  <a:cubicBezTo>
                    <a:pt x="1542" y="1116"/>
                    <a:pt x="1537" y="611"/>
                    <a:pt x="1373" y="242"/>
                  </a:cubicBezTo>
                  <a:cubicBezTo>
                    <a:pt x="1346" y="181"/>
                    <a:pt x="1314" y="121"/>
                    <a:pt x="1261" y="75"/>
                  </a:cubicBezTo>
                  <a:cubicBezTo>
                    <a:pt x="1205" y="23"/>
                    <a:pt x="1158" y="1"/>
                    <a:pt x="1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37"/>
          <p:cNvSpPr/>
          <p:nvPr/>
        </p:nvSpPr>
        <p:spPr>
          <a:xfrm rot="-8099999">
            <a:off x="642887" y="1415587"/>
            <a:ext cx="2100950" cy="2312325"/>
          </a:xfrm>
          <a:custGeom>
            <a:avLst/>
            <a:gdLst/>
            <a:ahLst/>
            <a:cxnLst/>
            <a:rect l="l" t="t" r="r" b="b"/>
            <a:pathLst>
              <a:path w="398" h="333" extrusionOk="0">
                <a:moveTo>
                  <a:pt x="273" y="1"/>
                </a:moveTo>
                <a:cubicBezTo>
                  <a:pt x="108" y="5"/>
                  <a:pt x="0" y="98"/>
                  <a:pt x="5" y="194"/>
                </a:cubicBezTo>
                <a:cubicBezTo>
                  <a:pt x="10" y="295"/>
                  <a:pt x="78" y="333"/>
                  <a:pt x="168" y="333"/>
                </a:cubicBezTo>
                <a:cubicBezTo>
                  <a:pt x="169" y="333"/>
                  <a:pt x="170" y="333"/>
                  <a:pt x="171" y="333"/>
                </a:cubicBezTo>
                <a:cubicBezTo>
                  <a:pt x="279" y="332"/>
                  <a:pt x="398" y="223"/>
                  <a:pt x="373" y="134"/>
                </a:cubicBezTo>
                <a:cubicBezTo>
                  <a:pt x="357" y="74"/>
                  <a:pt x="294" y="28"/>
                  <a:pt x="2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7"/>
          <p:cNvSpPr/>
          <p:nvPr/>
        </p:nvSpPr>
        <p:spPr>
          <a:xfrm rot="961741">
            <a:off x="5627011" y="1280884"/>
            <a:ext cx="1812271" cy="2897768"/>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rgbClr val="FFFFFF"/>
          </a:solidFill>
          <a:ln>
            <a:noFill/>
          </a:ln>
          <a:effectLst>
            <a:outerShdw blurRad="85725" dist="76200" dir="7860000" algn="bl" rotWithShape="0">
              <a:srgbClr val="000000">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7"/>
          <p:cNvSpPr txBox="1"/>
          <p:nvPr/>
        </p:nvSpPr>
        <p:spPr>
          <a:xfrm>
            <a:off x="133033" y="1715250"/>
            <a:ext cx="5202542" cy="191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MX" sz="2200">
                <a:solidFill>
                  <a:schemeClr val="lt2"/>
                </a:solidFill>
                <a:latin typeface="Abril Fatface"/>
                <a:ea typeface="Abril Fatface"/>
                <a:cs typeface="Abril Fatface"/>
                <a:sym typeface="Abril Fatface"/>
              </a:rPr>
              <a:t>Como afirman algunos autores, retroalimentar es acortar las distancias entre la situación actual en la que se encuentra el estudiante y la situación ideal a la que debe llegar. De esta manera, la retroalimentación es información que permite al estudiante cerrar la brecha entre el desempeño actual y el deseado. (Ramaprasad, 1983 citado en Roos, 2004)</a:t>
            </a:r>
            <a:endParaRPr lang="es-MX" sz="2200" dirty="0">
              <a:solidFill>
                <a:schemeClr val="lt2"/>
              </a:solidFill>
              <a:latin typeface="Abril Fatface"/>
              <a:ea typeface="Abril Fatface"/>
              <a:cs typeface="Abril Fatface"/>
              <a:sym typeface="Abril Fatface"/>
            </a:endParaRPr>
          </a:p>
        </p:txBody>
      </p:sp>
      <p:sp>
        <p:nvSpPr>
          <p:cNvPr id="730" name="Google Shape;730;p37"/>
          <p:cNvSpPr txBox="1"/>
          <p:nvPr/>
        </p:nvSpPr>
        <p:spPr>
          <a:xfrm rot="961608">
            <a:off x="5726266" y="1900115"/>
            <a:ext cx="1682078" cy="158371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2"/>
                </a:solidFill>
                <a:latin typeface="Abril Fatface"/>
                <a:ea typeface="Abril Fatface"/>
                <a:cs typeface="Abril Fatface"/>
                <a:sym typeface="Abril Fatface"/>
              </a:rPr>
              <a:t>John</a:t>
            </a:r>
            <a:endParaRPr sz="3000">
              <a:solidFill>
                <a:schemeClr val="dk2"/>
              </a:solidFill>
              <a:latin typeface="Abril Fatface"/>
              <a:ea typeface="Abril Fatface"/>
              <a:cs typeface="Abril Fatface"/>
              <a:sym typeface="Abril Fatface"/>
            </a:endParaRPr>
          </a:p>
        </p:txBody>
      </p:sp>
      <p:sp>
        <p:nvSpPr>
          <p:cNvPr id="820" name="Google Shape;820;p37"/>
          <p:cNvSpPr/>
          <p:nvPr/>
        </p:nvSpPr>
        <p:spPr>
          <a:xfrm rot="961741">
            <a:off x="5298959" y="3611155"/>
            <a:ext cx="1812271" cy="521344"/>
          </a:xfrm>
          <a:custGeom>
            <a:avLst/>
            <a:gdLst/>
            <a:ahLst/>
            <a:cxnLst/>
            <a:rect l="l" t="t" r="r" b="b"/>
            <a:pathLst>
              <a:path w="24924" h="7170" extrusionOk="0">
                <a:moveTo>
                  <a:pt x="0" y="0"/>
                </a:moveTo>
                <a:lnTo>
                  <a:pt x="0" y="3778"/>
                </a:lnTo>
                <a:cubicBezTo>
                  <a:pt x="0" y="5644"/>
                  <a:pt x="1527" y="7170"/>
                  <a:pt x="3392" y="7170"/>
                </a:cubicBezTo>
                <a:lnTo>
                  <a:pt x="21532" y="7170"/>
                </a:lnTo>
                <a:cubicBezTo>
                  <a:pt x="23398" y="7170"/>
                  <a:pt x="24924" y="5644"/>
                  <a:pt x="24924" y="3778"/>
                </a:cubicBezTo>
                <a:lnTo>
                  <a:pt x="249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7"/>
          <p:cNvSpPr txBox="1"/>
          <p:nvPr/>
        </p:nvSpPr>
        <p:spPr>
          <a:xfrm rot="937689">
            <a:off x="5903014" y="2055638"/>
            <a:ext cx="1644808" cy="294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2"/>
                </a:solidFill>
                <a:latin typeface="Lato"/>
                <a:ea typeface="Lato"/>
                <a:cs typeface="Lato"/>
                <a:sym typeface="Lato"/>
              </a:rPr>
              <a:t>The correct answer is:</a:t>
            </a:r>
            <a:endParaRPr sz="1200">
              <a:solidFill>
                <a:schemeClr val="lt2"/>
              </a:solidFill>
              <a:latin typeface="Lato"/>
              <a:ea typeface="Lato"/>
              <a:cs typeface="Lato"/>
              <a:sym typeface="Lato"/>
            </a:endParaRPr>
          </a:p>
        </p:txBody>
      </p:sp>
      <p:grpSp>
        <p:nvGrpSpPr>
          <p:cNvPr id="822" name="Google Shape;822;p37"/>
          <p:cNvGrpSpPr/>
          <p:nvPr/>
        </p:nvGrpSpPr>
        <p:grpSpPr>
          <a:xfrm rot="334324">
            <a:off x="5871036" y="1334249"/>
            <a:ext cx="1812332" cy="2897869"/>
            <a:chOff x="5915901" y="1550725"/>
            <a:chExt cx="1812286" cy="2897796"/>
          </a:xfrm>
        </p:grpSpPr>
        <p:sp>
          <p:nvSpPr>
            <p:cNvPr id="823" name="Google Shape;823;p37"/>
            <p:cNvSpPr/>
            <p:nvPr/>
          </p:nvSpPr>
          <p:spPr>
            <a:xfrm>
              <a:off x="5915901" y="1550725"/>
              <a:ext cx="1812286" cy="2897796"/>
            </a:xfrm>
            <a:custGeom>
              <a:avLst/>
              <a:gdLst/>
              <a:ahLst/>
              <a:cxnLst/>
              <a:rect l="l" t="t" r="r" b="b"/>
              <a:pathLst>
                <a:path w="24924" h="36710" extrusionOk="0">
                  <a:moveTo>
                    <a:pt x="3392" y="0"/>
                  </a:moveTo>
                  <a:cubicBezTo>
                    <a:pt x="1527" y="0"/>
                    <a:pt x="0" y="1526"/>
                    <a:pt x="0" y="3392"/>
                  </a:cubicBezTo>
                  <a:lnTo>
                    <a:pt x="0" y="33318"/>
                  </a:lnTo>
                  <a:cubicBezTo>
                    <a:pt x="0" y="35184"/>
                    <a:pt x="1527" y="36710"/>
                    <a:pt x="3392" y="36710"/>
                  </a:cubicBezTo>
                  <a:lnTo>
                    <a:pt x="21532" y="36710"/>
                  </a:lnTo>
                  <a:cubicBezTo>
                    <a:pt x="23398" y="36710"/>
                    <a:pt x="24924" y="35184"/>
                    <a:pt x="24924" y="33318"/>
                  </a:cubicBezTo>
                  <a:lnTo>
                    <a:pt x="24924" y="3392"/>
                  </a:lnTo>
                  <a:cubicBezTo>
                    <a:pt x="24924" y="1526"/>
                    <a:pt x="23398" y="0"/>
                    <a:pt x="21532" y="0"/>
                  </a:cubicBezTo>
                  <a:close/>
                </a:path>
              </a:pathLst>
            </a:custGeom>
            <a:solidFill>
              <a:schemeClr val="dk2"/>
            </a:solidFill>
            <a:ln>
              <a:noFill/>
            </a:ln>
            <a:effectLst>
              <a:outerShdw blurRad="85725" dist="76200" dir="786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4" name="Google Shape;824;p37"/>
            <p:cNvGrpSpPr/>
            <p:nvPr/>
          </p:nvGrpSpPr>
          <p:grpSpPr>
            <a:xfrm>
              <a:off x="6198189" y="2753072"/>
              <a:ext cx="1247684" cy="385852"/>
              <a:chOff x="5406325" y="3079025"/>
              <a:chExt cx="174775" cy="54050"/>
            </a:xfrm>
          </p:grpSpPr>
          <p:sp>
            <p:nvSpPr>
              <p:cNvPr id="825" name="Google Shape;825;p37"/>
              <p:cNvSpPr/>
              <p:nvPr/>
            </p:nvSpPr>
            <p:spPr>
              <a:xfrm>
                <a:off x="5406325" y="3114100"/>
                <a:ext cx="171350" cy="18975"/>
              </a:xfrm>
              <a:custGeom>
                <a:avLst/>
                <a:gdLst/>
                <a:ahLst/>
                <a:cxnLst/>
                <a:rect l="l" t="t" r="r" b="b"/>
                <a:pathLst>
                  <a:path w="6854" h="759" extrusionOk="0">
                    <a:moveTo>
                      <a:pt x="3433" y="0"/>
                    </a:moveTo>
                    <a:cubicBezTo>
                      <a:pt x="3203" y="0"/>
                      <a:pt x="2973" y="36"/>
                      <a:pt x="2745" y="103"/>
                    </a:cubicBezTo>
                    <a:cubicBezTo>
                      <a:pt x="2615" y="142"/>
                      <a:pt x="2492" y="188"/>
                      <a:pt x="2367" y="232"/>
                    </a:cubicBezTo>
                    <a:cubicBezTo>
                      <a:pt x="2257" y="269"/>
                      <a:pt x="2147" y="306"/>
                      <a:pt x="2030" y="330"/>
                    </a:cubicBezTo>
                    <a:cubicBezTo>
                      <a:pt x="1944" y="348"/>
                      <a:pt x="1859" y="357"/>
                      <a:pt x="1776" y="357"/>
                    </a:cubicBezTo>
                    <a:cubicBezTo>
                      <a:pt x="1647" y="357"/>
                      <a:pt x="1522" y="336"/>
                      <a:pt x="1400" y="290"/>
                    </a:cubicBezTo>
                    <a:cubicBezTo>
                      <a:pt x="1330" y="264"/>
                      <a:pt x="1257" y="241"/>
                      <a:pt x="1188" y="214"/>
                    </a:cubicBezTo>
                    <a:cubicBezTo>
                      <a:pt x="1025" y="150"/>
                      <a:pt x="853" y="124"/>
                      <a:pt x="677" y="124"/>
                    </a:cubicBezTo>
                    <a:cubicBezTo>
                      <a:pt x="588" y="124"/>
                      <a:pt x="498" y="131"/>
                      <a:pt x="406" y="142"/>
                    </a:cubicBezTo>
                    <a:cubicBezTo>
                      <a:pt x="303" y="155"/>
                      <a:pt x="204" y="175"/>
                      <a:pt x="115" y="211"/>
                    </a:cubicBezTo>
                    <a:cubicBezTo>
                      <a:pt x="0" y="259"/>
                      <a:pt x="0" y="334"/>
                      <a:pt x="8" y="411"/>
                    </a:cubicBezTo>
                    <a:cubicBezTo>
                      <a:pt x="15" y="486"/>
                      <a:pt x="93" y="512"/>
                      <a:pt x="179" y="534"/>
                    </a:cubicBezTo>
                    <a:cubicBezTo>
                      <a:pt x="198" y="539"/>
                      <a:pt x="219" y="541"/>
                      <a:pt x="239" y="541"/>
                    </a:cubicBezTo>
                    <a:cubicBezTo>
                      <a:pt x="261" y="541"/>
                      <a:pt x="283" y="539"/>
                      <a:pt x="304" y="537"/>
                    </a:cubicBezTo>
                    <a:cubicBezTo>
                      <a:pt x="359" y="533"/>
                      <a:pt x="413" y="531"/>
                      <a:pt x="467" y="531"/>
                    </a:cubicBezTo>
                    <a:cubicBezTo>
                      <a:pt x="674" y="531"/>
                      <a:pt x="873" y="562"/>
                      <a:pt x="1067" y="615"/>
                    </a:cubicBezTo>
                    <a:cubicBezTo>
                      <a:pt x="1184" y="648"/>
                      <a:pt x="1303" y="679"/>
                      <a:pt x="1423" y="707"/>
                    </a:cubicBezTo>
                    <a:cubicBezTo>
                      <a:pt x="1568" y="742"/>
                      <a:pt x="1713" y="758"/>
                      <a:pt x="1857" y="758"/>
                    </a:cubicBezTo>
                    <a:cubicBezTo>
                      <a:pt x="2013" y="758"/>
                      <a:pt x="2169" y="739"/>
                      <a:pt x="2326" y="701"/>
                    </a:cubicBezTo>
                    <a:cubicBezTo>
                      <a:pt x="2477" y="665"/>
                      <a:pt x="2618" y="614"/>
                      <a:pt x="2758" y="561"/>
                    </a:cubicBezTo>
                    <a:cubicBezTo>
                      <a:pt x="2961" y="483"/>
                      <a:pt x="3177" y="435"/>
                      <a:pt x="3403" y="435"/>
                    </a:cubicBezTo>
                    <a:cubicBezTo>
                      <a:pt x="3423" y="435"/>
                      <a:pt x="3444" y="435"/>
                      <a:pt x="3464" y="436"/>
                    </a:cubicBezTo>
                    <a:cubicBezTo>
                      <a:pt x="3482" y="435"/>
                      <a:pt x="3499" y="435"/>
                      <a:pt x="3517" y="435"/>
                    </a:cubicBezTo>
                    <a:cubicBezTo>
                      <a:pt x="3679" y="435"/>
                      <a:pt x="3828" y="454"/>
                      <a:pt x="3975" y="489"/>
                    </a:cubicBezTo>
                    <a:cubicBezTo>
                      <a:pt x="4139" y="528"/>
                      <a:pt x="4309" y="555"/>
                      <a:pt x="4480" y="583"/>
                    </a:cubicBezTo>
                    <a:cubicBezTo>
                      <a:pt x="4585" y="600"/>
                      <a:pt x="4689" y="608"/>
                      <a:pt x="4791" y="608"/>
                    </a:cubicBezTo>
                    <a:cubicBezTo>
                      <a:pt x="4972" y="608"/>
                      <a:pt x="5148" y="581"/>
                      <a:pt x="5320" y="524"/>
                    </a:cubicBezTo>
                    <a:cubicBezTo>
                      <a:pt x="5435" y="486"/>
                      <a:pt x="5555" y="457"/>
                      <a:pt x="5678" y="433"/>
                    </a:cubicBezTo>
                    <a:cubicBezTo>
                      <a:pt x="5809" y="408"/>
                      <a:pt x="5940" y="392"/>
                      <a:pt x="6070" y="392"/>
                    </a:cubicBezTo>
                    <a:cubicBezTo>
                      <a:pt x="6207" y="392"/>
                      <a:pt x="6343" y="410"/>
                      <a:pt x="6479" y="453"/>
                    </a:cubicBezTo>
                    <a:cubicBezTo>
                      <a:pt x="6530" y="469"/>
                      <a:pt x="6572" y="478"/>
                      <a:pt x="6609" y="478"/>
                    </a:cubicBezTo>
                    <a:cubicBezTo>
                      <a:pt x="6677" y="478"/>
                      <a:pt x="6728" y="449"/>
                      <a:pt x="6789" y="390"/>
                    </a:cubicBezTo>
                    <a:cubicBezTo>
                      <a:pt x="6854" y="326"/>
                      <a:pt x="6846" y="282"/>
                      <a:pt x="6758" y="235"/>
                    </a:cubicBezTo>
                    <a:cubicBezTo>
                      <a:pt x="6527" y="111"/>
                      <a:pt x="6275" y="45"/>
                      <a:pt x="5995" y="45"/>
                    </a:cubicBezTo>
                    <a:cubicBezTo>
                      <a:pt x="5916" y="45"/>
                      <a:pt x="5835" y="51"/>
                      <a:pt x="5751" y="61"/>
                    </a:cubicBezTo>
                    <a:cubicBezTo>
                      <a:pt x="5491" y="94"/>
                      <a:pt x="5240" y="153"/>
                      <a:pt x="4981" y="189"/>
                    </a:cubicBezTo>
                    <a:cubicBezTo>
                      <a:pt x="4888" y="201"/>
                      <a:pt x="4795" y="209"/>
                      <a:pt x="4703" y="209"/>
                    </a:cubicBezTo>
                    <a:cubicBezTo>
                      <a:pt x="4567" y="209"/>
                      <a:pt x="4432" y="193"/>
                      <a:pt x="4300" y="156"/>
                    </a:cubicBezTo>
                    <a:cubicBezTo>
                      <a:pt x="4221" y="134"/>
                      <a:pt x="4143" y="112"/>
                      <a:pt x="4064" y="90"/>
                    </a:cubicBezTo>
                    <a:cubicBezTo>
                      <a:pt x="3853" y="29"/>
                      <a:pt x="3643" y="0"/>
                      <a:pt x="3433" y="0"/>
                    </a:cubicBezTo>
                    <a:close/>
                  </a:path>
                </a:pathLst>
              </a:custGeom>
              <a:solidFill>
                <a:srgbClr val="FFB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7"/>
              <p:cNvSpPr/>
              <p:nvPr/>
            </p:nvSpPr>
            <p:spPr>
              <a:xfrm>
                <a:off x="5410300" y="3094500"/>
                <a:ext cx="170800" cy="16875"/>
              </a:xfrm>
              <a:custGeom>
                <a:avLst/>
                <a:gdLst/>
                <a:ahLst/>
                <a:cxnLst/>
                <a:rect l="l" t="t" r="r" b="b"/>
                <a:pathLst>
                  <a:path w="6832" h="675" extrusionOk="0">
                    <a:moveTo>
                      <a:pt x="5756" y="1"/>
                    </a:moveTo>
                    <a:cubicBezTo>
                      <a:pt x="5734" y="1"/>
                      <a:pt x="5711" y="1"/>
                      <a:pt x="5689" y="2"/>
                    </a:cubicBezTo>
                    <a:cubicBezTo>
                      <a:pt x="5378" y="10"/>
                      <a:pt x="5080" y="57"/>
                      <a:pt x="4793" y="133"/>
                    </a:cubicBezTo>
                    <a:cubicBezTo>
                      <a:pt x="4615" y="180"/>
                      <a:pt x="4438" y="205"/>
                      <a:pt x="4261" y="205"/>
                    </a:cubicBezTo>
                    <a:cubicBezTo>
                      <a:pt x="4104" y="205"/>
                      <a:pt x="3946" y="185"/>
                      <a:pt x="3788" y="141"/>
                    </a:cubicBezTo>
                    <a:cubicBezTo>
                      <a:pt x="3744" y="128"/>
                      <a:pt x="3698" y="121"/>
                      <a:pt x="3653" y="112"/>
                    </a:cubicBezTo>
                    <a:cubicBezTo>
                      <a:pt x="3497" y="85"/>
                      <a:pt x="3340" y="68"/>
                      <a:pt x="3181" y="68"/>
                    </a:cubicBezTo>
                    <a:cubicBezTo>
                      <a:pt x="3115" y="68"/>
                      <a:pt x="3048" y="71"/>
                      <a:pt x="2980" y="77"/>
                    </a:cubicBezTo>
                    <a:cubicBezTo>
                      <a:pt x="2691" y="105"/>
                      <a:pt x="2420" y="165"/>
                      <a:pt x="2156" y="244"/>
                    </a:cubicBezTo>
                    <a:cubicBezTo>
                      <a:pt x="1952" y="305"/>
                      <a:pt x="1749" y="341"/>
                      <a:pt x="1545" y="341"/>
                    </a:cubicBezTo>
                    <a:cubicBezTo>
                      <a:pt x="1364" y="341"/>
                      <a:pt x="1182" y="313"/>
                      <a:pt x="998" y="248"/>
                    </a:cubicBezTo>
                    <a:cubicBezTo>
                      <a:pt x="868" y="202"/>
                      <a:pt x="722" y="185"/>
                      <a:pt x="568" y="179"/>
                    </a:cubicBezTo>
                    <a:cubicBezTo>
                      <a:pt x="392" y="192"/>
                      <a:pt x="221" y="223"/>
                      <a:pt x="82" y="307"/>
                    </a:cubicBezTo>
                    <a:cubicBezTo>
                      <a:pt x="39" y="334"/>
                      <a:pt x="11" y="364"/>
                      <a:pt x="7" y="405"/>
                    </a:cubicBezTo>
                    <a:cubicBezTo>
                      <a:pt x="0" y="497"/>
                      <a:pt x="40" y="543"/>
                      <a:pt x="126" y="543"/>
                    </a:cubicBezTo>
                    <a:cubicBezTo>
                      <a:pt x="161" y="543"/>
                      <a:pt x="203" y="536"/>
                      <a:pt x="254" y="520"/>
                    </a:cubicBezTo>
                    <a:cubicBezTo>
                      <a:pt x="335" y="496"/>
                      <a:pt x="416" y="485"/>
                      <a:pt x="498" y="485"/>
                    </a:cubicBezTo>
                    <a:cubicBezTo>
                      <a:pt x="554" y="485"/>
                      <a:pt x="611" y="490"/>
                      <a:pt x="668" y="500"/>
                    </a:cubicBezTo>
                    <a:cubicBezTo>
                      <a:pt x="789" y="519"/>
                      <a:pt x="900" y="554"/>
                      <a:pt x="1013" y="584"/>
                    </a:cubicBezTo>
                    <a:cubicBezTo>
                      <a:pt x="1223" y="641"/>
                      <a:pt x="1437" y="674"/>
                      <a:pt x="1658" y="674"/>
                    </a:cubicBezTo>
                    <a:cubicBezTo>
                      <a:pt x="1738" y="674"/>
                      <a:pt x="1818" y="670"/>
                      <a:pt x="1900" y="661"/>
                    </a:cubicBezTo>
                    <a:cubicBezTo>
                      <a:pt x="2121" y="636"/>
                      <a:pt x="2330" y="588"/>
                      <a:pt x="2537" y="534"/>
                    </a:cubicBezTo>
                    <a:cubicBezTo>
                      <a:pt x="2673" y="499"/>
                      <a:pt x="2810" y="465"/>
                      <a:pt x="2953" y="443"/>
                    </a:cubicBezTo>
                    <a:cubicBezTo>
                      <a:pt x="3040" y="429"/>
                      <a:pt x="3125" y="421"/>
                      <a:pt x="3210" y="421"/>
                    </a:cubicBezTo>
                    <a:cubicBezTo>
                      <a:pt x="3329" y="421"/>
                      <a:pt x="3447" y="436"/>
                      <a:pt x="3563" y="472"/>
                    </a:cubicBezTo>
                    <a:cubicBezTo>
                      <a:pt x="3640" y="494"/>
                      <a:pt x="3720" y="514"/>
                      <a:pt x="3799" y="534"/>
                    </a:cubicBezTo>
                    <a:cubicBezTo>
                      <a:pt x="3992" y="581"/>
                      <a:pt x="4187" y="611"/>
                      <a:pt x="4389" y="611"/>
                    </a:cubicBezTo>
                    <a:cubicBezTo>
                      <a:pt x="4456" y="611"/>
                      <a:pt x="4523" y="608"/>
                      <a:pt x="4591" y="601"/>
                    </a:cubicBezTo>
                    <a:cubicBezTo>
                      <a:pt x="4723" y="588"/>
                      <a:pt x="4850" y="563"/>
                      <a:pt x="4976" y="537"/>
                    </a:cubicBezTo>
                    <a:cubicBezTo>
                      <a:pt x="5170" y="497"/>
                      <a:pt x="5361" y="451"/>
                      <a:pt x="5560" y="424"/>
                    </a:cubicBezTo>
                    <a:cubicBezTo>
                      <a:pt x="5681" y="408"/>
                      <a:pt x="5800" y="398"/>
                      <a:pt x="5917" y="398"/>
                    </a:cubicBezTo>
                    <a:cubicBezTo>
                      <a:pt x="6120" y="398"/>
                      <a:pt x="6317" y="428"/>
                      <a:pt x="6505" y="506"/>
                    </a:cubicBezTo>
                    <a:cubicBezTo>
                      <a:pt x="6529" y="515"/>
                      <a:pt x="6557" y="522"/>
                      <a:pt x="6584" y="527"/>
                    </a:cubicBezTo>
                    <a:cubicBezTo>
                      <a:pt x="6593" y="528"/>
                      <a:pt x="6601" y="528"/>
                      <a:pt x="6610" y="528"/>
                    </a:cubicBezTo>
                    <a:cubicBezTo>
                      <a:pt x="6638" y="528"/>
                      <a:pt x="6665" y="522"/>
                      <a:pt x="6689" y="508"/>
                    </a:cubicBezTo>
                    <a:cubicBezTo>
                      <a:pt x="6832" y="428"/>
                      <a:pt x="6820" y="283"/>
                      <a:pt x="6662" y="219"/>
                    </a:cubicBezTo>
                    <a:cubicBezTo>
                      <a:pt x="6562" y="179"/>
                      <a:pt x="6455" y="144"/>
                      <a:pt x="6354" y="103"/>
                    </a:cubicBezTo>
                    <a:cubicBezTo>
                      <a:pt x="6169" y="28"/>
                      <a:pt x="5968" y="1"/>
                      <a:pt x="5756" y="1"/>
                    </a:cubicBezTo>
                    <a:close/>
                  </a:path>
                </a:pathLst>
              </a:custGeom>
              <a:solidFill>
                <a:srgbClr val="FFB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7"/>
              <p:cNvSpPr/>
              <p:nvPr/>
            </p:nvSpPr>
            <p:spPr>
              <a:xfrm>
                <a:off x="5407275" y="3079025"/>
                <a:ext cx="173150" cy="13100"/>
              </a:xfrm>
              <a:custGeom>
                <a:avLst/>
                <a:gdLst/>
                <a:ahLst/>
                <a:cxnLst/>
                <a:rect l="l" t="t" r="r" b="b"/>
                <a:pathLst>
                  <a:path w="6926" h="524" extrusionOk="0">
                    <a:moveTo>
                      <a:pt x="5850" y="0"/>
                    </a:moveTo>
                    <a:cubicBezTo>
                      <a:pt x="5771" y="0"/>
                      <a:pt x="5691" y="5"/>
                      <a:pt x="5608" y="14"/>
                    </a:cubicBezTo>
                    <a:cubicBezTo>
                      <a:pt x="5317" y="45"/>
                      <a:pt x="5038" y="100"/>
                      <a:pt x="4762" y="167"/>
                    </a:cubicBezTo>
                    <a:cubicBezTo>
                      <a:pt x="4638" y="197"/>
                      <a:pt x="4512" y="224"/>
                      <a:pt x="4384" y="246"/>
                    </a:cubicBezTo>
                    <a:cubicBezTo>
                      <a:pt x="4327" y="256"/>
                      <a:pt x="4272" y="261"/>
                      <a:pt x="4218" y="261"/>
                    </a:cubicBezTo>
                    <a:cubicBezTo>
                      <a:pt x="4101" y="261"/>
                      <a:pt x="3989" y="238"/>
                      <a:pt x="3881" y="196"/>
                    </a:cubicBezTo>
                    <a:cubicBezTo>
                      <a:pt x="3788" y="158"/>
                      <a:pt x="3693" y="122"/>
                      <a:pt x="3596" y="90"/>
                    </a:cubicBezTo>
                    <a:cubicBezTo>
                      <a:pt x="3478" y="51"/>
                      <a:pt x="3355" y="32"/>
                      <a:pt x="3226" y="32"/>
                    </a:cubicBezTo>
                    <a:cubicBezTo>
                      <a:pt x="3190" y="32"/>
                      <a:pt x="3153" y="34"/>
                      <a:pt x="3115" y="37"/>
                    </a:cubicBezTo>
                    <a:cubicBezTo>
                      <a:pt x="2969" y="48"/>
                      <a:pt x="2828" y="73"/>
                      <a:pt x="2689" y="106"/>
                    </a:cubicBezTo>
                    <a:cubicBezTo>
                      <a:pt x="2467" y="157"/>
                      <a:pt x="2243" y="207"/>
                      <a:pt x="2016" y="251"/>
                    </a:cubicBezTo>
                    <a:cubicBezTo>
                      <a:pt x="1917" y="271"/>
                      <a:pt x="1820" y="281"/>
                      <a:pt x="1724" y="281"/>
                    </a:cubicBezTo>
                    <a:cubicBezTo>
                      <a:pt x="1604" y="281"/>
                      <a:pt x="1486" y="265"/>
                      <a:pt x="1368" y="227"/>
                    </a:cubicBezTo>
                    <a:cubicBezTo>
                      <a:pt x="1270" y="196"/>
                      <a:pt x="1167" y="170"/>
                      <a:pt x="1064" y="148"/>
                    </a:cubicBezTo>
                    <a:cubicBezTo>
                      <a:pt x="937" y="121"/>
                      <a:pt x="809" y="106"/>
                      <a:pt x="681" y="106"/>
                    </a:cubicBezTo>
                    <a:cubicBezTo>
                      <a:pt x="581" y="106"/>
                      <a:pt x="482" y="115"/>
                      <a:pt x="382" y="135"/>
                    </a:cubicBezTo>
                    <a:cubicBezTo>
                      <a:pt x="267" y="159"/>
                      <a:pt x="162" y="196"/>
                      <a:pt x="82" y="257"/>
                    </a:cubicBezTo>
                    <a:cubicBezTo>
                      <a:pt x="1" y="319"/>
                      <a:pt x="26" y="391"/>
                      <a:pt x="138" y="427"/>
                    </a:cubicBezTo>
                    <a:cubicBezTo>
                      <a:pt x="156" y="433"/>
                      <a:pt x="174" y="435"/>
                      <a:pt x="191" y="435"/>
                    </a:cubicBezTo>
                    <a:cubicBezTo>
                      <a:pt x="229" y="435"/>
                      <a:pt x="264" y="423"/>
                      <a:pt x="299" y="410"/>
                    </a:cubicBezTo>
                    <a:cubicBezTo>
                      <a:pt x="402" y="372"/>
                      <a:pt x="508" y="355"/>
                      <a:pt x="619" y="355"/>
                    </a:cubicBezTo>
                    <a:cubicBezTo>
                      <a:pt x="676" y="355"/>
                      <a:pt x="734" y="359"/>
                      <a:pt x="793" y="368"/>
                    </a:cubicBezTo>
                    <a:cubicBezTo>
                      <a:pt x="978" y="395"/>
                      <a:pt x="1154" y="439"/>
                      <a:pt x="1335" y="475"/>
                    </a:cubicBezTo>
                    <a:cubicBezTo>
                      <a:pt x="1453" y="499"/>
                      <a:pt x="1571" y="523"/>
                      <a:pt x="1697" y="523"/>
                    </a:cubicBezTo>
                    <a:cubicBezTo>
                      <a:pt x="1701" y="523"/>
                      <a:pt x="1705" y="523"/>
                      <a:pt x="1710" y="523"/>
                    </a:cubicBezTo>
                    <a:cubicBezTo>
                      <a:pt x="1971" y="512"/>
                      <a:pt x="2226" y="482"/>
                      <a:pt x="2462" y="404"/>
                    </a:cubicBezTo>
                    <a:cubicBezTo>
                      <a:pt x="2594" y="361"/>
                      <a:pt x="2728" y="322"/>
                      <a:pt x="2868" y="294"/>
                    </a:cubicBezTo>
                    <a:cubicBezTo>
                      <a:pt x="2970" y="274"/>
                      <a:pt x="3071" y="262"/>
                      <a:pt x="3172" y="262"/>
                    </a:cubicBezTo>
                    <a:cubicBezTo>
                      <a:pt x="3279" y="262"/>
                      <a:pt x="3385" y="275"/>
                      <a:pt x="3492" y="306"/>
                    </a:cubicBezTo>
                    <a:cubicBezTo>
                      <a:pt x="3592" y="334"/>
                      <a:pt x="3698" y="354"/>
                      <a:pt x="3791" y="390"/>
                    </a:cubicBezTo>
                    <a:cubicBezTo>
                      <a:pt x="3965" y="458"/>
                      <a:pt x="4142" y="487"/>
                      <a:pt x="4323" y="487"/>
                    </a:cubicBezTo>
                    <a:cubicBezTo>
                      <a:pt x="4467" y="487"/>
                      <a:pt x="4614" y="468"/>
                      <a:pt x="4762" y="435"/>
                    </a:cubicBezTo>
                    <a:cubicBezTo>
                      <a:pt x="4950" y="393"/>
                      <a:pt x="5137" y="349"/>
                      <a:pt x="5325" y="307"/>
                    </a:cubicBezTo>
                    <a:cubicBezTo>
                      <a:pt x="5494" y="270"/>
                      <a:pt x="5664" y="252"/>
                      <a:pt x="5835" y="252"/>
                    </a:cubicBezTo>
                    <a:cubicBezTo>
                      <a:pt x="5985" y="252"/>
                      <a:pt x="6136" y="266"/>
                      <a:pt x="6288" y="293"/>
                    </a:cubicBezTo>
                    <a:cubicBezTo>
                      <a:pt x="6445" y="321"/>
                      <a:pt x="6585" y="371"/>
                      <a:pt x="6723" y="427"/>
                    </a:cubicBezTo>
                    <a:cubicBezTo>
                      <a:pt x="6756" y="440"/>
                      <a:pt x="6786" y="446"/>
                      <a:pt x="6812" y="446"/>
                    </a:cubicBezTo>
                    <a:cubicBezTo>
                      <a:pt x="6844" y="446"/>
                      <a:pt x="6871" y="437"/>
                      <a:pt x="6890" y="421"/>
                    </a:cubicBezTo>
                    <a:cubicBezTo>
                      <a:pt x="6926" y="389"/>
                      <a:pt x="6913" y="356"/>
                      <a:pt x="6843" y="317"/>
                    </a:cubicBezTo>
                    <a:cubicBezTo>
                      <a:pt x="6760" y="270"/>
                      <a:pt x="6672" y="228"/>
                      <a:pt x="6589" y="181"/>
                    </a:cubicBezTo>
                    <a:cubicBezTo>
                      <a:pt x="6368" y="55"/>
                      <a:pt x="6120" y="0"/>
                      <a:pt x="5850" y="0"/>
                    </a:cubicBezTo>
                    <a:close/>
                  </a:path>
                </a:pathLst>
              </a:custGeom>
              <a:solidFill>
                <a:srgbClr val="FFB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37"/>
            <p:cNvGrpSpPr/>
            <p:nvPr/>
          </p:nvGrpSpPr>
          <p:grpSpPr>
            <a:xfrm>
              <a:off x="6465850" y="2554113"/>
              <a:ext cx="712382" cy="783738"/>
              <a:chOff x="1161825" y="1876413"/>
              <a:chExt cx="712382" cy="783738"/>
            </a:xfrm>
          </p:grpSpPr>
          <p:sp>
            <p:nvSpPr>
              <p:cNvPr id="829" name="Google Shape;829;p37"/>
              <p:cNvSpPr/>
              <p:nvPr/>
            </p:nvSpPr>
            <p:spPr>
              <a:xfrm>
                <a:off x="1594720" y="2372512"/>
                <a:ext cx="279487" cy="287638"/>
              </a:xfrm>
              <a:custGeom>
                <a:avLst/>
                <a:gdLst/>
                <a:ahLst/>
                <a:cxnLst/>
                <a:rect l="l" t="t" r="r" b="b"/>
                <a:pathLst>
                  <a:path w="1543" h="1588" extrusionOk="0">
                    <a:moveTo>
                      <a:pt x="1118" y="1"/>
                    </a:moveTo>
                    <a:cubicBezTo>
                      <a:pt x="923" y="1"/>
                      <a:pt x="925" y="546"/>
                      <a:pt x="978" y="680"/>
                    </a:cubicBezTo>
                    <a:cubicBezTo>
                      <a:pt x="794" y="556"/>
                      <a:pt x="627" y="354"/>
                      <a:pt x="464" y="200"/>
                    </a:cubicBezTo>
                    <a:cubicBezTo>
                      <a:pt x="418" y="155"/>
                      <a:pt x="371" y="111"/>
                      <a:pt x="312" y="83"/>
                    </a:cubicBezTo>
                    <a:cubicBezTo>
                      <a:pt x="280" y="67"/>
                      <a:pt x="247" y="60"/>
                      <a:pt x="216" y="60"/>
                    </a:cubicBezTo>
                    <a:cubicBezTo>
                      <a:pt x="136" y="60"/>
                      <a:pt x="67" y="108"/>
                      <a:pt x="41" y="182"/>
                    </a:cubicBezTo>
                    <a:cubicBezTo>
                      <a:pt x="17" y="250"/>
                      <a:pt x="28" y="330"/>
                      <a:pt x="54" y="403"/>
                    </a:cubicBezTo>
                    <a:cubicBezTo>
                      <a:pt x="105" y="548"/>
                      <a:pt x="214" y="676"/>
                      <a:pt x="339" y="781"/>
                    </a:cubicBezTo>
                    <a:cubicBezTo>
                      <a:pt x="515" y="927"/>
                      <a:pt x="723" y="1032"/>
                      <a:pt x="927" y="1132"/>
                    </a:cubicBezTo>
                    <a:cubicBezTo>
                      <a:pt x="756" y="1128"/>
                      <a:pt x="582" y="1104"/>
                      <a:pt x="412" y="1061"/>
                    </a:cubicBezTo>
                    <a:cubicBezTo>
                      <a:pt x="341" y="1044"/>
                      <a:pt x="268" y="1022"/>
                      <a:pt x="197" y="1022"/>
                    </a:cubicBezTo>
                    <a:cubicBezTo>
                      <a:pt x="189" y="1022"/>
                      <a:pt x="180" y="1022"/>
                      <a:pt x="172" y="1023"/>
                    </a:cubicBezTo>
                    <a:cubicBezTo>
                      <a:pt x="93" y="1029"/>
                      <a:pt x="16" y="1075"/>
                      <a:pt x="9" y="1149"/>
                    </a:cubicBezTo>
                    <a:cubicBezTo>
                      <a:pt x="0" y="1224"/>
                      <a:pt x="66" y="1297"/>
                      <a:pt x="133" y="1350"/>
                    </a:cubicBezTo>
                    <a:cubicBezTo>
                      <a:pt x="172" y="1382"/>
                      <a:pt x="217" y="1411"/>
                      <a:pt x="265" y="1438"/>
                    </a:cubicBezTo>
                    <a:cubicBezTo>
                      <a:pt x="433" y="1529"/>
                      <a:pt x="644" y="1587"/>
                      <a:pt x="838" y="1587"/>
                    </a:cubicBezTo>
                    <a:cubicBezTo>
                      <a:pt x="1022" y="1587"/>
                      <a:pt x="1191" y="1536"/>
                      <a:pt x="1295" y="1411"/>
                    </a:cubicBezTo>
                    <a:cubicBezTo>
                      <a:pt x="1542" y="1116"/>
                      <a:pt x="1537" y="611"/>
                      <a:pt x="1373" y="242"/>
                    </a:cubicBezTo>
                    <a:cubicBezTo>
                      <a:pt x="1346" y="181"/>
                      <a:pt x="1314" y="121"/>
                      <a:pt x="1261" y="75"/>
                    </a:cubicBezTo>
                    <a:cubicBezTo>
                      <a:pt x="1205" y="23"/>
                      <a:pt x="1158" y="1"/>
                      <a:pt x="11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0" name="Google Shape;830;p37"/>
              <p:cNvGrpSpPr/>
              <p:nvPr/>
            </p:nvGrpSpPr>
            <p:grpSpPr>
              <a:xfrm>
                <a:off x="1161825" y="1876413"/>
                <a:ext cx="432907" cy="393239"/>
                <a:chOff x="2276450" y="3238750"/>
                <a:chExt cx="432907" cy="393239"/>
              </a:xfrm>
            </p:grpSpPr>
            <p:sp>
              <p:nvSpPr>
                <p:cNvPr id="831" name="Google Shape;831;p37"/>
                <p:cNvSpPr/>
                <p:nvPr/>
              </p:nvSpPr>
              <p:spPr>
                <a:xfrm>
                  <a:off x="2276450" y="3238750"/>
                  <a:ext cx="432907" cy="393239"/>
                </a:xfrm>
                <a:custGeom>
                  <a:avLst/>
                  <a:gdLst/>
                  <a:ahLst/>
                  <a:cxnLst/>
                  <a:rect l="l" t="t" r="r" b="b"/>
                  <a:pathLst>
                    <a:path w="2390" h="2171" extrusionOk="0">
                      <a:moveTo>
                        <a:pt x="1288" y="722"/>
                      </a:moveTo>
                      <a:cubicBezTo>
                        <a:pt x="1438" y="723"/>
                        <a:pt x="1548" y="821"/>
                        <a:pt x="1549" y="957"/>
                      </a:cubicBezTo>
                      <a:cubicBezTo>
                        <a:pt x="1550" y="1109"/>
                        <a:pt x="1388" y="1255"/>
                        <a:pt x="1221" y="1255"/>
                      </a:cubicBezTo>
                      <a:cubicBezTo>
                        <a:pt x="1219" y="1255"/>
                        <a:pt x="1216" y="1255"/>
                        <a:pt x="1214" y="1254"/>
                      </a:cubicBezTo>
                      <a:cubicBezTo>
                        <a:pt x="1067" y="1251"/>
                        <a:pt x="962" y="1147"/>
                        <a:pt x="964" y="1009"/>
                      </a:cubicBezTo>
                      <a:cubicBezTo>
                        <a:pt x="968" y="852"/>
                        <a:pt x="1114" y="722"/>
                        <a:pt x="1288" y="722"/>
                      </a:cubicBezTo>
                      <a:close/>
                      <a:moveTo>
                        <a:pt x="1116" y="1"/>
                      </a:moveTo>
                      <a:cubicBezTo>
                        <a:pt x="966" y="69"/>
                        <a:pt x="817" y="134"/>
                        <a:pt x="736" y="297"/>
                      </a:cubicBezTo>
                      <a:cubicBezTo>
                        <a:pt x="725" y="318"/>
                        <a:pt x="671" y="326"/>
                        <a:pt x="627" y="326"/>
                      </a:cubicBezTo>
                      <a:cubicBezTo>
                        <a:pt x="618" y="326"/>
                        <a:pt x="610" y="326"/>
                        <a:pt x="602" y="325"/>
                      </a:cubicBezTo>
                      <a:cubicBezTo>
                        <a:pt x="586" y="324"/>
                        <a:pt x="570" y="323"/>
                        <a:pt x="555" y="323"/>
                      </a:cubicBezTo>
                      <a:cubicBezTo>
                        <a:pt x="238" y="323"/>
                        <a:pt x="1" y="628"/>
                        <a:pt x="102" y="929"/>
                      </a:cubicBezTo>
                      <a:cubicBezTo>
                        <a:pt x="145" y="1058"/>
                        <a:pt x="233" y="1142"/>
                        <a:pt x="361" y="1182"/>
                      </a:cubicBezTo>
                      <a:cubicBezTo>
                        <a:pt x="405" y="1197"/>
                        <a:pt x="451" y="1207"/>
                        <a:pt x="512" y="1224"/>
                      </a:cubicBezTo>
                      <a:cubicBezTo>
                        <a:pt x="471" y="1287"/>
                        <a:pt x="429" y="1331"/>
                        <a:pt x="410" y="1383"/>
                      </a:cubicBezTo>
                      <a:cubicBezTo>
                        <a:pt x="360" y="1522"/>
                        <a:pt x="288" y="1662"/>
                        <a:pt x="282" y="1805"/>
                      </a:cubicBezTo>
                      <a:cubicBezTo>
                        <a:pt x="274" y="2019"/>
                        <a:pt x="449" y="2170"/>
                        <a:pt x="652" y="2170"/>
                      </a:cubicBezTo>
                      <a:cubicBezTo>
                        <a:pt x="689" y="2170"/>
                        <a:pt x="727" y="2165"/>
                        <a:pt x="764" y="2155"/>
                      </a:cubicBezTo>
                      <a:cubicBezTo>
                        <a:pt x="941" y="2107"/>
                        <a:pt x="1076" y="2004"/>
                        <a:pt x="1169" y="1846"/>
                      </a:cubicBezTo>
                      <a:cubicBezTo>
                        <a:pt x="1193" y="1805"/>
                        <a:pt x="1217" y="1763"/>
                        <a:pt x="1249" y="1708"/>
                      </a:cubicBezTo>
                      <a:cubicBezTo>
                        <a:pt x="1284" y="1740"/>
                        <a:pt x="1314" y="1761"/>
                        <a:pt x="1336" y="1789"/>
                      </a:cubicBezTo>
                      <a:cubicBezTo>
                        <a:pt x="1455" y="1947"/>
                        <a:pt x="1607" y="2015"/>
                        <a:pt x="1757" y="2015"/>
                      </a:cubicBezTo>
                      <a:cubicBezTo>
                        <a:pt x="1959" y="2015"/>
                        <a:pt x="2157" y="1892"/>
                        <a:pt x="2264" y="1703"/>
                      </a:cubicBezTo>
                      <a:cubicBezTo>
                        <a:pt x="2277" y="1678"/>
                        <a:pt x="2294" y="1654"/>
                        <a:pt x="2310" y="1630"/>
                      </a:cubicBezTo>
                      <a:lnTo>
                        <a:pt x="2310" y="1484"/>
                      </a:lnTo>
                      <a:cubicBezTo>
                        <a:pt x="2210" y="1351"/>
                        <a:pt x="2111" y="1218"/>
                        <a:pt x="1991" y="1056"/>
                      </a:cubicBezTo>
                      <a:cubicBezTo>
                        <a:pt x="2030" y="1024"/>
                        <a:pt x="2097" y="983"/>
                        <a:pt x="2147" y="926"/>
                      </a:cubicBezTo>
                      <a:cubicBezTo>
                        <a:pt x="2389" y="649"/>
                        <a:pt x="2284" y="220"/>
                        <a:pt x="1947" y="146"/>
                      </a:cubicBezTo>
                      <a:cubicBezTo>
                        <a:pt x="1926" y="141"/>
                        <a:pt x="1903" y="139"/>
                        <a:pt x="1880" y="139"/>
                      </a:cubicBezTo>
                      <a:cubicBezTo>
                        <a:pt x="1794" y="139"/>
                        <a:pt x="1699" y="168"/>
                        <a:pt x="1616" y="195"/>
                      </a:cubicBezTo>
                      <a:cubicBezTo>
                        <a:pt x="1585" y="206"/>
                        <a:pt x="1559" y="213"/>
                        <a:pt x="1535" y="213"/>
                      </a:cubicBezTo>
                      <a:cubicBezTo>
                        <a:pt x="1502" y="213"/>
                        <a:pt x="1473" y="200"/>
                        <a:pt x="1438" y="167"/>
                      </a:cubicBezTo>
                      <a:cubicBezTo>
                        <a:pt x="1369" y="103"/>
                        <a:pt x="1282" y="56"/>
                        <a:pt x="12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7"/>
                <p:cNvSpPr/>
                <p:nvPr/>
              </p:nvSpPr>
              <p:spPr>
                <a:xfrm>
                  <a:off x="2468812" y="3387459"/>
                  <a:ext cx="72272" cy="60317"/>
                </a:xfrm>
                <a:custGeom>
                  <a:avLst/>
                  <a:gdLst/>
                  <a:ahLst/>
                  <a:cxnLst/>
                  <a:rect l="l" t="t" r="r" b="b"/>
                  <a:pathLst>
                    <a:path w="399" h="333" extrusionOk="0">
                      <a:moveTo>
                        <a:pt x="273" y="0"/>
                      </a:moveTo>
                      <a:cubicBezTo>
                        <a:pt x="108" y="5"/>
                        <a:pt x="1" y="97"/>
                        <a:pt x="6" y="193"/>
                      </a:cubicBezTo>
                      <a:cubicBezTo>
                        <a:pt x="11" y="294"/>
                        <a:pt x="79" y="332"/>
                        <a:pt x="169" y="332"/>
                      </a:cubicBezTo>
                      <a:cubicBezTo>
                        <a:pt x="170" y="332"/>
                        <a:pt x="171" y="332"/>
                        <a:pt x="172" y="332"/>
                      </a:cubicBezTo>
                      <a:cubicBezTo>
                        <a:pt x="279" y="331"/>
                        <a:pt x="398" y="222"/>
                        <a:pt x="374" y="133"/>
                      </a:cubicBezTo>
                      <a:cubicBezTo>
                        <a:pt x="358" y="74"/>
                        <a:pt x="295" y="27"/>
                        <a:pt x="2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nodeType="clickEffect">
                                  <p:stCondLst>
                                    <p:cond delay="0"/>
                                  </p:stCondLst>
                                  <p:childTnLst>
                                    <p:anim calcmode="lin" valueType="num">
                                      <p:cBhvr additive="base">
                                        <p:cTn id="6" dur="1000"/>
                                        <p:tgtEl>
                                          <p:spTgt spid="822"/>
                                        </p:tgtEl>
                                        <p:attrNameLst>
                                          <p:attrName>ppt_x</p:attrName>
                                        </p:attrNameLst>
                                      </p:cBhvr>
                                      <p:tavLst>
                                        <p:tav tm="0">
                                          <p:val>
                                            <p:strVal val="#ppt_x"/>
                                          </p:val>
                                        </p:tav>
                                        <p:tav tm="100000">
                                          <p:val>
                                            <p:strVal val="#ppt_x+1"/>
                                          </p:val>
                                        </p:tav>
                                      </p:tavLst>
                                    </p:anim>
                                    <p:set>
                                      <p:cBhvr>
                                        <p:cTn id="7" dur="1" fill="hold">
                                          <p:stCondLst>
                                            <p:cond delay="1000"/>
                                          </p:stCondLst>
                                        </p:cTn>
                                        <p:tgtEl>
                                          <p:spTgt spid="8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ricky Questions Card Game! by Slidesgo">
  <a:themeElements>
    <a:clrScheme name="Simple Light">
      <a:dk1>
        <a:srgbClr val="FFB83F"/>
      </a:dk1>
      <a:lt1>
        <a:srgbClr val="FFE4B6"/>
      </a:lt1>
      <a:dk2>
        <a:srgbClr val="F27E59"/>
      </a:dk2>
      <a:lt2>
        <a:srgbClr val="666D8D"/>
      </a:lt2>
      <a:accent1>
        <a:srgbClr val="FFB83F"/>
      </a:accent1>
      <a:accent2>
        <a:srgbClr val="FFE4B6"/>
      </a:accent2>
      <a:accent3>
        <a:srgbClr val="666D8D"/>
      </a:accent3>
      <a:accent4>
        <a:srgbClr val="FDD08E"/>
      </a:accent4>
      <a:accent5>
        <a:srgbClr val="F27E59"/>
      </a:accent5>
      <a:accent6>
        <a:srgbClr val="FFB83F"/>
      </a:accent6>
      <a:hlink>
        <a:srgbClr val="F27E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799</Words>
  <Application>Microsoft Office PowerPoint</Application>
  <PresentationFormat>Presentación en pantalla (16:9)</PresentationFormat>
  <Paragraphs>42</Paragraphs>
  <Slides>22</Slides>
  <Notes>17</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22</vt:i4>
      </vt:variant>
    </vt:vector>
  </HeadingPairs>
  <TitlesOfParts>
    <vt:vector size="32" baseType="lpstr">
      <vt:lpstr>Abril Fatface</vt:lpstr>
      <vt:lpstr>Roboto</vt:lpstr>
      <vt:lpstr>Source Sans Pro</vt:lpstr>
      <vt:lpstr>Calibri</vt:lpstr>
      <vt:lpstr>Source Sans Pro SemiBold</vt:lpstr>
      <vt:lpstr>Arial</vt:lpstr>
      <vt:lpstr>Lato</vt:lpstr>
      <vt:lpstr>Fredoka One</vt:lpstr>
      <vt:lpstr>Roboto Condensed Light</vt:lpstr>
      <vt:lpstr>Tricky Questions Card Game! by Slidesgo</vt:lpstr>
      <vt:lpstr>Retroalimentación asistida por IA!</vt:lpstr>
      <vt:lpstr>Problemática</vt:lpstr>
      <vt:lpstr>Contexto </vt:lpstr>
      <vt:lpstr>Presentación de PowerPoint</vt:lpstr>
      <vt:lpstr>Presentación de PowerPoint</vt:lpstr>
      <vt:lpstr>Presentación de PowerPoint</vt:lpstr>
      <vt:lpstr>Objetivos</vt:lpstr>
      <vt:lpstr>Justificacion</vt:lpstr>
      <vt:lpstr>Presentación de PowerPoint</vt:lpstr>
      <vt:lpstr>Presentación de PowerPoint</vt:lpstr>
      <vt:lpstr>Por que es importante?</vt:lpstr>
      <vt:lpstr>Presentación de PowerPoint</vt:lpstr>
      <vt:lpstr>Presentación de PowerPoint</vt:lpstr>
      <vt:lpstr>Metodologia</vt:lpstr>
      <vt:lpstr>Presentación de PowerPoint</vt:lpstr>
      <vt:lpstr>Presentación de PowerPoint</vt:lpstr>
      <vt:lpstr>Awesome Words</vt:lpstr>
      <vt:lpstr>Did You Know?</vt:lpstr>
      <vt:lpstr>—Ian Jukes</vt:lpstr>
      <vt:lpstr>Alternative Resources</vt:lpstr>
      <vt:lpstr>Bibliografias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IA como asistente de retroalimentación!</dc:title>
  <cp:lastModifiedBy>austin baltazar chimal tamay</cp:lastModifiedBy>
  <cp:revision>5</cp:revision>
  <dcterms:modified xsi:type="dcterms:W3CDTF">2021-02-20T15:45:42Z</dcterms:modified>
</cp:coreProperties>
</file>