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8988-D48F-4744-A903-94554B799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77041-A2CF-47E6-9FF6-9D5E79816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650D-A3E9-4C1E-868E-7DFE3AA2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A15B-9FFE-4F37-B36E-C211BE66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6668-9BD3-446D-9735-D3D2866D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9F3D-8E1B-44C8-99CE-3078BC1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045EA-77FF-48A6-B612-0931E3C26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8032-EC55-4BD3-816D-E1A7665D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8BE7-E220-424A-B599-9038D871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256F-9779-48CF-98C8-719FFD64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7E8CB-48FF-4D4D-AA67-67D8E4934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40525-90E1-43DE-8280-F2A6700B7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FEA1E-53D8-45BA-BEA0-6AF1BDC5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A184-E454-49EA-9C88-06F961E9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DB41-7204-4410-A70E-A09E617A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D627-7C64-4A3F-B21A-28670A66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47E0-6D3C-47F2-95BB-DD4C6BCB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92B0-D7F7-48B1-9C8E-EF4EE8FB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1818-ECCD-438E-8271-0AAF32B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5C8C-C614-4BE3-8019-DAEA27FC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5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C938-49E1-45E9-8D8B-FA0FAE1F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B8ED-949D-47B3-A997-C4CD1241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0DCA-21F4-442F-BBFF-778D7F59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0E18-0168-42F5-922F-0268EE84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64B-741A-4F60-8140-868F694E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B7-1D53-4973-9368-C1E4C746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82B5-0A4B-4B59-B419-E7E82C698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84D01-533A-4235-974E-2864DA44F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95B5A-0659-46FC-83D7-216E0ECE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F847A-71D8-42C0-B9EB-F2A89801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B68F3-1C2D-4A01-AC20-F20E586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2437-D8F7-40AC-88E7-8B550919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DE39-23F8-4419-94F5-F43DB98D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9537-A22D-4355-A930-980113289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23501-CBD2-4AC0-A8AC-629496469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857AB-347A-428A-8BCC-751C04C2F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E1C19-D0B0-4519-A135-EA20198C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2DFA-784C-4054-89D9-C3658573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A0098-F5EA-470A-8DCE-D6809286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5CA9-FF2A-4664-929B-8A07B1F6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0BDE0-C578-4456-9EA9-BA405B9B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5F4AD-C832-44A3-AF77-2D9C12FB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70914-B4C6-4CEA-8925-A4A7514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D5B77-7388-446E-A506-232B1625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19E04-F748-42A5-A995-A19CBCA1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017C6-8CC8-4E84-82D0-0E1C5CFA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CFE4-80D3-4981-AE1B-7BB0451E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CA3C-45B9-4361-8541-F65E8868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E72AF-A7FE-4237-8BCF-ABA442FF3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9B958-6EAE-4065-9E02-129AB106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3AA23-4DDA-42F1-8956-26802F18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F4B4-3FB9-4371-B8AD-AA06B87E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7C00-1A3A-434E-A03D-99547EEE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6AB24-8D3F-40CF-A5AE-FA7145FB7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30F3-59DE-4D01-8D9E-D69557D3D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420F-8AEC-4FBF-9A0F-E95E8248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1F6E0-A0BA-4D0D-AA60-33C57D90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03CE5-29D8-468E-8F8F-D9A97F63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B9EC-DBEC-4E81-8AB3-C8BA7890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52B7-5195-434D-95B4-236734C8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CB2D-47A9-47AA-A2B2-003D229AB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CFD5-1F6A-4400-BA6B-5CE33D3624C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ED88-D279-45DF-802A-2906CACA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29DF-2726-4248-8A1D-F5418177C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A693-0ED5-47AC-BE5E-DE080C1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9DA-2534-4081-ADE4-C57D3C86E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>
                <a:latin typeface="Ubuntu Mono" panose="020B0509030602030204" pitchFamily="49" charset="0"/>
              </a:rPr>
              <a:t>Jareng</a:t>
            </a:r>
            <a:endParaRPr lang="en-US" sz="8000" dirty="0">
              <a:latin typeface="Ubuntu Mono" panose="020B0509030602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0793-CBBE-437B-BCFB-E441BB3BA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Ubuntu Mono" panose="020B0509030602030204" pitchFamily="49" charset="0"/>
              </a:rPr>
              <a:t>Formula Excel #1</a:t>
            </a:r>
          </a:p>
        </p:txBody>
      </p:sp>
    </p:spTree>
    <p:extLst>
      <p:ext uri="{BB962C8B-B14F-4D97-AF65-F5344CB8AC3E}">
        <p14:creationId xmlns:p14="http://schemas.microsoft.com/office/powerpoint/2010/main" val="32046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9DA-2534-4081-ADE4-C57D3C86E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>
                <a:latin typeface="Ubuntu Mono" panose="020B0509030602030204" pitchFamily="49" charset="0"/>
              </a:rPr>
              <a:t>Jareng</a:t>
            </a:r>
            <a:endParaRPr lang="en-US" sz="8000" dirty="0">
              <a:latin typeface="Ubuntu Mono" panose="020B0509030602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0793-CBBE-437B-BCFB-E441BB3BA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Ubuntu Mono" panose="020B0509030602030204" pitchFamily="49" charset="0"/>
              </a:rPr>
              <a:t>Formula Excel #1</a:t>
            </a:r>
          </a:p>
        </p:txBody>
      </p:sp>
    </p:spTree>
    <p:extLst>
      <p:ext uri="{BB962C8B-B14F-4D97-AF65-F5344CB8AC3E}">
        <p14:creationId xmlns:p14="http://schemas.microsoft.com/office/powerpoint/2010/main" val="61083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9DA-2534-4081-ADE4-C57D3C86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172278"/>
            <a:ext cx="5698435" cy="1296850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latin typeface="Ubuntu Mono" panose="020B0509030602030204" pitchFamily="49" charset="0"/>
              </a:rPr>
              <a:t>Bagian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0793-CBBE-437B-BCFB-E441BB3B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564" y="1590261"/>
            <a:ext cx="11516140" cy="420093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Ubuntu Mono" panose="020B0509030602030204" pitchFamily="49" charset="0"/>
              </a:rPr>
              <a:t>Bab 1: </a:t>
            </a:r>
            <a:r>
              <a:rPr lang="en-US" sz="2800" dirty="0" err="1">
                <a:latin typeface="Ubuntu Mono" panose="020B0509030602030204" pitchFamily="49" charset="0"/>
              </a:rPr>
              <a:t>Fungsi</a:t>
            </a:r>
            <a:r>
              <a:rPr lang="en-US" sz="2800" dirty="0">
                <a:latin typeface="Ubuntu Mono" panose="020B0509030602030204" pitchFamily="49" charset="0"/>
              </a:rPr>
              <a:t> ‘=‘ dan Operator ‘+’ ’-’ ’*’ ’/’ ‘&amp;’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7AE87D-A4C1-44EA-BE3E-AA08E9A5F7AF}"/>
              </a:ext>
            </a:extLst>
          </p:cNvPr>
          <p:cNvSpPr txBox="1">
            <a:spLocks/>
          </p:cNvSpPr>
          <p:nvPr/>
        </p:nvSpPr>
        <p:spPr>
          <a:xfrm>
            <a:off x="397564" y="5912333"/>
            <a:ext cx="11668540" cy="77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Ubuntu Mono" panose="020B0509030602030204" pitchFamily="49" charset="0"/>
              </a:rPr>
              <a:t>Tingkat </a:t>
            </a:r>
            <a:r>
              <a:rPr lang="en-US" sz="2800" dirty="0" err="1">
                <a:latin typeface="Ubuntu Mono" panose="020B0509030602030204" pitchFamily="49" charset="0"/>
              </a:rPr>
              <a:t>Kesulitan</a:t>
            </a:r>
            <a:r>
              <a:rPr lang="en-US" sz="2800" dirty="0">
                <a:latin typeface="Ubuntu Mono" panose="020B0509030602030204" pitchFamily="49" charset="0"/>
              </a:rPr>
              <a:t>: : 2/10 </a:t>
            </a:r>
            <a:r>
              <a:rPr lang="en-US" sz="2800" dirty="0">
                <a:latin typeface="Ubuntu Mono" panose="020B0509030602030204" pitchFamily="49" charset="0"/>
                <a:sym typeface="Wingdings" panose="05000000000000000000" pitchFamily="2" charset="2"/>
              </a:rPr>
              <a:t></a:t>
            </a:r>
            <a:endParaRPr lang="en-US" sz="2800" dirty="0">
              <a:latin typeface="Ubuntu Mono" panose="020B0509030602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0F055E-7D0E-4052-9C31-282A0D631F78}"/>
              </a:ext>
            </a:extLst>
          </p:cNvPr>
          <p:cNvSpPr txBox="1">
            <a:spLocks/>
          </p:cNvSpPr>
          <p:nvPr/>
        </p:nvSpPr>
        <p:spPr>
          <a:xfrm>
            <a:off x="4465983" y="170415"/>
            <a:ext cx="1630017" cy="129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>
                <a:latin typeface="Ubuntu Mono" panose="020B0509030602030204" pitchFamily="49" charset="0"/>
              </a:rPr>
              <a:t>/3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F1621AE-F772-4681-BF20-6DD4137CDDE8}"/>
              </a:ext>
            </a:extLst>
          </p:cNvPr>
          <p:cNvSpPr txBox="1">
            <a:spLocks/>
          </p:cNvSpPr>
          <p:nvPr/>
        </p:nvSpPr>
        <p:spPr>
          <a:xfrm>
            <a:off x="397564" y="2093843"/>
            <a:ext cx="11516140" cy="1577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Ubuntu Mono" panose="020B0509030602030204" pitchFamily="49" charset="0"/>
              </a:rPr>
              <a:t>Bab 2: Formula Sum dan </a:t>
            </a:r>
            <a:r>
              <a:rPr lang="en-US" sz="2800" dirty="0" err="1">
                <a:latin typeface="Ubuntu Mono" panose="020B0509030602030204" pitchFamily="49" charset="0"/>
              </a:rPr>
              <a:t>fitur</a:t>
            </a:r>
            <a:r>
              <a:rPr lang="en-US" sz="2800" dirty="0">
                <a:latin typeface="Ubuntu Mono" panose="020B0509030602030204" pitchFamily="49" charset="0"/>
              </a:rPr>
              <a:t> AutoSum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DF400A1-2E53-46C6-BC78-86D7396F240A}"/>
              </a:ext>
            </a:extLst>
          </p:cNvPr>
          <p:cNvSpPr txBox="1">
            <a:spLocks/>
          </p:cNvSpPr>
          <p:nvPr/>
        </p:nvSpPr>
        <p:spPr>
          <a:xfrm>
            <a:off x="397564" y="2610678"/>
            <a:ext cx="11516140" cy="106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Ubuntu Mono" panose="020B0509030602030204" pitchFamily="49" charset="0"/>
              </a:rPr>
              <a:t>Bab 3: Formula Min-Average-Max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BDE391F-271F-405D-BEFD-55B7BF941EB8}"/>
              </a:ext>
            </a:extLst>
          </p:cNvPr>
          <p:cNvSpPr txBox="1">
            <a:spLocks/>
          </p:cNvSpPr>
          <p:nvPr/>
        </p:nvSpPr>
        <p:spPr>
          <a:xfrm>
            <a:off x="397564" y="3140765"/>
            <a:ext cx="11516140" cy="53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Ubuntu Mono" panose="020B0509030602030204" pitchFamily="49" charset="0"/>
              </a:rPr>
              <a:t>Bab 4: </a:t>
            </a:r>
            <a:r>
              <a:rPr lang="en-US" sz="2800" dirty="0" err="1">
                <a:latin typeface="Ubuntu Mono" panose="020B0509030602030204" pitchFamily="49" charset="0"/>
              </a:rPr>
              <a:t>Logika</a:t>
            </a:r>
            <a:r>
              <a:rPr lang="en-US" sz="2800" dirty="0">
                <a:latin typeface="Ubuntu Mono" panose="020B0509030602030204" pitchFamily="49" charset="0"/>
              </a:rPr>
              <a:t> Formula IF</a:t>
            </a:r>
          </a:p>
        </p:txBody>
      </p:sp>
    </p:spTree>
    <p:extLst>
      <p:ext uri="{BB962C8B-B14F-4D97-AF65-F5344CB8AC3E}">
        <p14:creationId xmlns:p14="http://schemas.microsoft.com/office/powerpoint/2010/main" val="2934105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9DA-2534-4081-ADE4-C57D3C86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549"/>
            <a:ext cx="9144000" cy="1389614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Ubuntu Mono" panose="020B0509030602030204" pitchFamily="49" charset="0"/>
              </a:rPr>
              <a:t>Bab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0793-CBBE-437B-BCFB-E441BB3B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Ubuntu Mono" panose="020B0509030602030204" pitchFamily="49" charset="0"/>
              </a:rPr>
              <a:t>Fungsi</a:t>
            </a:r>
            <a:r>
              <a:rPr lang="en-US" sz="2800" dirty="0">
                <a:latin typeface="Ubuntu Mono" panose="020B0509030602030204" pitchFamily="49" charset="0"/>
              </a:rPr>
              <a:t> ‘=‘ dan Operator ‘+’ ’-’ ’*’ ’/’ ‘&amp;’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E4F979-5A66-41FD-A874-F53464252458}"/>
              </a:ext>
            </a:extLst>
          </p:cNvPr>
          <p:cNvSpPr txBox="1">
            <a:spLocks/>
          </p:cNvSpPr>
          <p:nvPr/>
        </p:nvSpPr>
        <p:spPr>
          <a:xfrm>
            <a:off x="1524000" y="2121297"/>
            <a:ext cx="9144000" cy="138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Ubuntu Mono" panose="020B0509030602030204" pitchFamily="49" charset="0"/>
              </a:rPr>
              <a:t>=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6D8070-08EE-4048-AAAA-C8E6D63AFE76}"/>
              </a:ext>
            </a:extLst>
          </p:cNvPr>
          <p:cNvGrpSpPr/>
          <p:nvPr/>
        </p:nvGrpSpPr>
        <p:grpSpPr>
          <a:xfrm>
            <a:off x="2859156" y="3510911"/>
            <a:ext cx="3236844" cy="1217717"/>
            <a:chOff x="2859156" y="3510911"/>
            <a:chExt cx="3236844" cy="121771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E4274C-5176-4A64-B5D2-464FFA16B02B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3816626" y="3510911"/>
              <a:ext cx="2279374" cy="674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866BB26D-7926-4A61-9E73-AD62954F8088}"/>
                </a:ext>
              </a:extLst>
            </p:cNvPr>
            <p:cNvSpPr txBox="1">
              <a:spLocks/>
            </p:cNvSpPr>
            <p:nvPr/>
          </p:nvSpPr>
          <p:spPr>
            <a:xfrm>
              <a:off x="2859156" y="4184943"/>
              <a:ext cx="1914939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latin typeface="Ubuntu Mono" panose="020B0509030602030204" pitchFamily="49" charset="0"/>
                </a:rPr>
                <a:t>Formula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63732F-A112-4717-BBC0-1E91744DB39D}"/>
              </a:ext>
            </a:extLst>
          </p:cNvPr>
          <p:cNvGrpSpPr/>
          <p:nvPr/>
        </p:nvGrpSpPr>
        <p:grpSpPr>
          <a:xfrm>
            <a:off x="6096000" y="3510911"/>
            <a:ext cx="3236844" cy="2836879"/>
            <a:chOff x="6096000" y="3510911"/>
            <a:chExt cx="3236844" cy="283687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610BA0DA-5511-4EC1-95AF-137DF91EFA22}"/>
                </a:ext>
              </a:extLst>
            </p:cNvPr>
            <p:cNvSpPr txBox="1">
              <a:spLocks/>
            </p:cNvSpPr>
            <p:nvPr/>
          </p:nvSpPr>
          <p:spPr>
            <a:xfrm>
              <a:off x="7417905" y="4193018"/>
              <a:ext cx="1914939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latin typeface="Ubuntu Mono" panose="020B0509030602030204" pitchFamily="49" charset="0"/>
                </a:rPr>
                <a:t>Operator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E89230-B728-42D7-8A84-1C14ECA74818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6096000" y="3510911"/>
              <a:ext cx="2279375" cy="682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53AFA0-0D05-437C-BF7C-8EECB5E3A8AC}"/>
                </a:ext>
              </a:extLst>
            </p:cNvPr>
            <p:cNvGrpSpPr/>
            <p:nvPr/>
          </p:nvGrpSpPr>
          <p:grpSpPr>
            <a:xfrm>
              <a:off x="7417905" y="4736703"/>
              <a:ext cx="1914939" cy="1611087"/>
              <a:chOff x="7417905" y="4736704"/>
              <a:chExt cx="1914939" cy="161108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A78227-C5A1-4B18-9FFC-56FE61D320D7}"/>
                  </a:ext>
                </a:extLst>
              </p:cNvPr>
              <p:cNvSpPr/>
              <p:nvPr/>
            </p:nvSpPr>
            <p:spPr>
              <a:xfrm>
                <a:off x="7417905" y="4736704"/>
                <a:ext cx="1914939" cy="161108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+</a:t>
                </a:r>
                <a:br>
                  <a:rPr lang="en-US" dirty="0"/>
                </a:br>
                <a:r>
                  <a:rPr lang="en-US" dirty="0"/>
                  <a:t>-</a:t>
                </a:r>
                <a:br>
                  <a:rPr lang="en-US" dirty="0"/>
                </a:br>
                <a:r>
                  <a:rPr lang="en-US" dirty="0"/>
                  <a:t>*</a:t>
                </a:r>
                <a:br>
                  <a:rPr lang="en-US" dirty="0"/>
                </a:br>
                <a:r>
                  <a:rPr lang="en-US" dirty="0"/>
                  <a:t>/</a:t>
                </a:r>
              </a:p>
              <a:p>
                <a:r>
                  <a:rPr lang="en-US" dirty="0"/>
                  <a:t>&amp;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48D5BE4-1FB5-4AF6-9149-2391F4F29BB0}"/>
                  </a:ext>
                </a:extLst>
              </p:cNvPr>
              <p:cNvSpPr/>
              <p:nvPr/>
            </p:nvSpPr>
            <p:spPr>
              <a:xfrm>
                <a:off x="7694545" y="4736704"/>
                <a:ext cx="1638299" cy="1611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Penjumlahan</a:t>
                </a:r>
                <a:br>
                  <a:rPr lang="en-US" dirty="0"/>
                </a:br>
                <a:r>
                  <a:rPr lang="en-US" dirty="0" err="1"/>
                  <a:t>Pengurangan</a:t>
                </a:r>
                <a:br>
                  <a:rPr lang="en-US" dirty="0"/>
                </a:br>
                <a:r>
                  <a:rPr lang="en-US" dirty="0" err="1"/>
                  <a:t>Perkalian</a:t>
                </a:r>
                <a:br>
                  <a:rPr lang="en-US" dirty="0"/>
                </a:br>
                <a:r>
                  <a:rPr lang="en-US" dirty="0" err="1"/>
                  <a:t>Pembagian</a:t>
                </a:r>
                <a:endParaRPr lang="en-US" dirty="0"/>
              </a:p>
              <a:p>
                <a:r>
                  <a:rPr lang="en-US" dirty="0" err="1"/>
                  <a:t>Penggabungan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03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9DA-2534-4081-ADE4-C57D3C86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549"/>
            <a:ext cx="9144000" cy="1389614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Ubuntu Mono" panose="020B0509030602030204" pitchFamily="49" charset="0"/>
              </a:rPr>
              <a:t>Bab 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0793-CBBE-437B-BCFB-E441BB3B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Ubuntu Mono" panose="020B0509030602030204" pitchFamily="49" charset="0"/>
              </a:rPr>
              <a:t>Formula Sum dan </a:t>
            </a:r>
            <a:r>
              <a:rPr lang="en-US" sz="2800" dirty="0" err="1">
                <a:latin typeface="Ubuntu Mono" panose="020B0509030602030204" pitchFamily="49" charset="0"/>
              </a:rPr>
              <a:t>fitur</a:t>
            </a:r>
            <a:r>
              <a:rPr lang="en-US" sz="2800" dirty="0">
                <a:latin typeface="Ubuntu Mono" panose="020B0509030602030204" pitchFamily="49" charset="0"/>
              </a:rPr>
              <a:t> AutoSum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E4F979-5A66-41FD-A874-F53464252458}"/>
              </a:ext>
            </a:extLst>
          </p:cNvPr>
          <p:cNvSpPr txBox="1">
            <a:spLocks/>
          </p:cNvSpPr>
          <p:nvPr/>
        </p:nvSpPr>
        <p:spPr>
          <a:xfrm>
            <a:off x="1524000" y="2624879"/>
            <a:ext cx="9144000" cy="138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err="1">
                <a:latin typeface="Ubuntu Mono" panose="020B0509030602030204" pitchFamily="49" charset="0"/>
              </a:rPr>
              <a:t>Penjumlahan</a:t>
            </a:r>
            <a:r>
              <a:rPr lang="en-US" sz="8000" dirty="0">
                <a:latin typeface="Ubuntu Mono" panose="020B0509030602030204" pitchFamily="49" charset="0"/>
              </a:rPr>
              <a:t> </a:t>
            </a:r>
            <a:r>
              <a:rPr lang="en-US" sz="8000" dirty="0" err="1">
                <a:latin typeface="Ubuntu Mono" panose="020B0509030602030204" pitchFamily="49" charset="0"/>
              </a:rPr>
              <a:t>Masif</a:t>
            </a:r>
            <a:endParaRPr lang="en-US" sz="8000" dirty="0">
              <a:latin typeface="Ubuntu Mono" panose="020B0509030602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42D0F9-FF3F-419C-8B4B-F063C6E434C8}"/>
              </a:ext>
            </a:extLst>
          </p:cNvPr>
          <p:cNvGrpSpPr/>
          <p:nvPr/>
        </p:nvGrpSpPr>
        <p:grpSpPr>
          <a:xfrm>
            <a:off x="2859156" y="4014493"/>
            <a:ext cx="3236844" cy="1621783"/>
            <a:chOff x="2859156" y="4014493"/>
            <a:chExt cx="3236844" cy="162178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E4274C-5176-4A64-B5D2-464FFA16B02B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3816626" y="4014493"/>
              <a:ext cx="2279374" cy="674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866BB26D-7926-4A61-9E73-AD62954F8088}"/>
                </a:ext>
              </a:extLst>
            </p:cNvPr>
            <p:cNvSpPr txBox="1">
              <a:spLocks/>
            </p:cNvSpPr>
            <p:nvPr/>
          </p:nvSpPr>
          <p:spPr>
            <a:xfrm>
              <a:off x="2859156" y="4688525"/>
              <a:ext cx="1914939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latin typeface="Ubuntu Mono" panose="020B0509030602030204" pitchFamily="49" charset="0"/>
                </a:rPr>
                <a:t>=Sum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2E40F47-CE1A-4DA4-9D8A-76CB9C1A08F4}"/>
                </a:ext>
              </a:extLst>
            </p:cNvPr>
            <p:cNvSpPr txBox="1">
              <a:spLocks/>
            </p:cNvSpPr>
            <p:nvPr/>
          </p:nvSpPr>
          <p:spPr>
            <a:xfrm>
              <a:off x="2912164" y="5092591"/>
              <a:ext cx="1914939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err="1">
                  <a:latin typeface="Ubuntu Mono" panose="020B0509030602030204" pitchFamily="49" charset="0"/>
                </a:rPr>
                <a:t>Diketik</a:t>
              </a:r>
              <a:r>
                <a:rPr lang="en-US" sz="1800" dirty="0">
                  <a:latin typeface="Ubuntu Mono" panose="020B0509030602030204" pitchFamily="49" charset="0"/>
                </a:rPr>
                <a:t> Manual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EBE23CA-3AF0-4464-AE57-49FC07631057}"/>
              </a:ext>
            </a:extLst>
          </p:cNvPr>
          <p:cNvGrpSpPr/>
          <p:nvPr/>
        </p:nvGrpSpPr>
        <p:grpSpPr>
          <a:xfrm>
            <a:off x="6096000" y="4014493"/>
            <a:ext cx="3684104" cy="1646409"/>
            <a:chOff x="6096000" y="4014493"/>
            <a:chExt cx="3684104" cy="16464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610BA0DA-5511-4EC1-95AF-137DF91EFA22}"/>
                </a:ext>
              </a:extLst>
            </p:cNvPr>
            <p:cNvSpPr txBox="1">
              <a:spLocks/>
            </p:cNvSpPr>
            <p:nvPr/>
          </p:nvSpPr>
          <p:spPr>
            <a:xfrm>
              <a:off x="7417905" y="4696600"/>
              <a:ext cx="1914939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latin typeface="Ubuntu Mono" panose="020B0509030602030204" pitchFamily="49" charset="0"/>
                </a:rPr>
                <a:t>AutoSum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E89230-B728-42D7-8A84-1C14ECA74818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6096000" y="4014493"/>
              <a:ext cx="2279375" cy="682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69DAF684-747A-443E-A751-640BD33B12A4}"/>
                </a:ext>
              </a:extLst>
            </p:cNvPr>
            <p:cNvSpPr txBox="1">
              <a:spLocks/>
            </p:cNvSpPr>
            <p:nvPr/>
          </p:nvSpPr>
          <p:spPr>
            <a:xfrm>
              <a:off x="7053470" y="5117217"/>
              <a:ext cx="2726634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latin typeface="Ubuntu Mono" panose="020B0509030602030204" pitchFamily="49" charset="0"/>
                </a:rPr>
                <a:t>Shortcut/Jalan </a:t>
              </a:r>
              <a:r>
                <a:rPr lang="en-US" sz="1800" dirty="0" err="1">
                  <a:latin typeface="Ubuntu Mono" panose="020B0509030602030204" pitchFamily="49" charset="0"/>
                </a:rPr>
                <a:t>Pintas</a:t>
              </a:r>
              <a:endParaRPr lang="en-US" sz="1800" dirty="0">
                <a:latin typeface="Ubuntu Mono" panose="020B05090306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80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9DA-2534-4081-ADE4-C57D3C86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549"/>
            <a:ext cx="9144000" cy="1389614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Ubuntu Mono" panose="020B0509030602030204" pitchFamily="49" charset="0"/>
              </a:rPr>
              <a:t>Bab 3: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0793-CBBE-437B-BCFB-E441BB3B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Ubuntu Mono" panose="020B0509030602030204" pitchFamily="49" charset="0"/>
              </a:rPr>
              <a:t>Formula Min-Average-Max</a:t>
            </a:r>
          </a:p>
          <a:p>
            <a:endParaRPr lang="en-US" sz="2800" dirty="0">
              <a:latin typeface="Ubuntu Mono" panose="020B0509030602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E4F979-5A66-41FD-A874-F53464252458}"/>
              </a:ext>
            </a:extLst>
          </p:cNvPr>
          <p:cNvSpPr txBox="1">
            <a:spLocks/>
          </p:cNvSpPr>
          <p:nvPr/>
        </p:nvSpPr>
        <p:spPr>
          <a:xfrm>
            <a:off x="1524000" y="2624879"/>
            <a:ext cx="9144000" cy="138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err="1">
                <a:latin typeface="Ubuntu Mono" panose="020B0509030602030204" pitchFamily="49" charset="0"/>
              </a:rPr>
              <a:t>Pencarian</a:t>
            </a:r>
            <a:endParaRPr lang="en-US" sz="8000" dirty="0">
              <a:latin typeface="Ubuntu Mono" panose="020B05090306020302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68996B-C35B-4832-8546-81A63CA30B59}"/>
              </a:ext>
            </a:extLst>
          </p:cNvPr>
          <p:cNvGrpSpPr/>
          <p:nvPr/>
        </p:nvGrpSpPr>
        <p:grpSpPr>
          <a:xfrm>
            <a:off x="2728290" y="4014493"/>
            <a:ext cx="3367710" cy="1624132"/>
            <a:chOff x="2728290" y="4014493"/>
            <a:chExt cx="3367710" cy="16241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E4274C-5176-4A64-B5D2-464FFA16B02B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3816626" y="4014493"/>
              <a:ext cx="2279374" cy="674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866BB26D-7926-4A61-9E73-AD62954F8088}"/>
                </a:ext>
              </a:extLst>
            </p:cNvPr>
            <p:cNvSpPr txBox="1">
              <a:spLocks/>
            </p:cNvSpPr>
            <p:nvPr/>
          </p:nvSpPr>
          <p:spPr>
            <a:xfrm>
              <a:off x="2859156" y="4669526"/>
              <a:ext cx="1914939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latin typeface="Ubuntu Mono" panose="020B0509030602030204" pitchFamily="49" charset="0"/>
                </a:rPr>
                <a:t>Min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AC7B8913-7597-4D11-BF48-8DB1FA4222EB}"/>
                </a:ext>
              </a:extLst>
            </p:cNvPr>
            <p:cNvSpPr txBox="1">
              <a:spLocks/>
            </p:cNvSpPr>
            <p:nvPr/>
          </p:nvSpPr>
          <p:spPr>
            <a:xfrm>
              <a:off x="2728290" y="5094940"/>
              <a:ext cx="2176670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Ubuntu Mono" panose="020B0509030602030204" pitchFamily="49" charset="0"/>
                </a:rPr>
                <a:t>Nilai </a:t>
              </a:r>
              <a:r>
                <a:rPr lang="en-US" sz="2000" dirty="0" err="1">
                  <a:latin typeface="Ubuntu Mono" panose="020B0509030602030204" pitchFamily="49" charset="0"/>
                </a:rPr>
                <a:t>Terendah</a:t>
              </a:r>
              <a:endParaRPr lang="en-US" sz="2000" dirty="0">
                <a:latin typeface="Ubuntu Mono" panose="020B05090306020302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F4CB3B-A3C7-46D3-89E1-320A18B2B69D}"/>
              </a:ext>
            </a:extLst>
          </p:cNvPr>
          <p:cNvGrpSpPr/>
          <p:nvPr/>
        </p:nvGrpSpPr>
        <p:grpSpPr>
          <a:xfrm>
            <a:off x="5010985" y="4014493"/>
            <a:ext cx="2176670" cy="2057467"/>
            <a:chOff x="5010985" y="4014493"/>
            <a:chExt cx="2176670" cy="2057467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610BA0DA-5511-4EC1-95AF-137DF91EFA22}"/>
                </a:ext>
              </a:extLst>
            </p:cNvPr>
            <p:cNvSpPr txBox="1">
              <a:spLocks/>
            </p:cNvSpPr>
            <p:nvPr/>
          </p:nvSpPr>
          <p:spPr>
            <a:xfrm>
              <a:off x="5141851" y="5094940"/>
              <a:ext cx="1914939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latin typeface="Ubuntu Mono" panose="020B0509030602030204" pitchFamily="49" charset="0"/>
                </a:rPr>
                <a:t>Average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E89230-B728-42D7-8A84-1C14ECA74818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6096000" y="4014493"/>
              <a:ext cx="3321" cy="1080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BCCFD639-72B2-4376-8A5F-38AFF5E16674}"/>
                </a:ext>
              </a:extLst>
            </p:cNvPr>
            <p:cNvSpPr txBox="1">
              <a:spLocks/>
            </p:cNvSpPr>
            <p:nvPr/>
          </p:nvSpPr>
          <p:spPr>
            <a:xfrm>
              <a:off x="5010985" y="5528275"/>
              <a:ext cx="2176670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Ubuntu Mono" panose="020B0509030602030204" pitchFamily="49" charset="0"/>
                </a:rPr>
                <a:t>Nilai Tengah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76515D-437C-499A-8169-7D04E9C6A618}"/>
              </a:ext>
            </a:extLst>
          </p:cNvPr>
          <p:cNvGrpSpPr/>
          <p:nvPr/>
        </p:nvGrpSpPr>
        <p:grpSpPr>
          <a:xfrm>
            <a:off x="6096000" y="4014493"/>
            <a:ext cx="3399191" cy="1624132"/>
            <a:chOff x="6096000" y="4014493"/>
            <a:chExt cx="3399191" cy="16241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0AEB3B-30B1-4A24-BAEE-350B84A73F4E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6096000" y="4014493"/>
              <a:ext cx="2277728" cy="655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C0E092F-BF84-40C6-849B-E5056D7DA76C}"/>
                </a:ext>
              </a:extLst>
            </p:cNvPr>
            <p:cNvSpPr txBox="1">
              <a:spLocks/>
            </p:cNvSpPr>
            <p:nvPr/>
          </p:nvSpPr>
          <p:spPr>
            <a:xfrm>
              <a:off x="7416258" y="4669526"/>
              <a:ext cx="1914939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latin typeface="Ubuntu Mono" panose="020B0509030602030204" pitchFamily="49" charset="0"/>
                </a:rPr>
                <a:t>Max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4FF0F09-E945-473F-A002-B205E240F089}"/>
                </a:ext>
              </a:extLst>
            </p:cNvPr>
            <p:cNvSpPr txBox="1">
              <a:spLocks/>
            </p:cNvSpPr>
            <p:nvPr/>
          </p:nvSpPr>
          <p:spPr>
            <a:xfrm>
              <a:off x="7318521" y="5094940"/>
              <a:ext cx="2176670" cy="5436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Ubuntu Mono" panose="020B0509030602030204" pitchFamily="49" charset="0"/>
                </a:rPr>
                <a:t>Nilai </a:t>
              </a:r>
              <a:r>
                <a:rPr lang="en-US" sz="2000" dirty="0" err="1">
                  <a:latin typeface="Ubuntu Mono" panose="020B0509030602030204" pitchFamily="49" charset="0"/>
                </a:rPr>
                <a:t>Tertinggi</a:t>
              </a:r>
              <a:endParaRPr lang="en-US" sz="2000" dirty="0">
                <a:latin typeface="Ubuntu Mono" panose="020B05090306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380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9DA-2534-4081-ADE4-C57D3C86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549"/>
            <a:ext cx="9144000" cy="1389614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Ubuntu Mono" panose="020B0509030602030204" pitchFamily="49" charset="0"/>
              </a:rPr>
              <a:t>Bab 4: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0793-CBBE-437B-BCFB-E441BB3B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Ubuntu Mono" panose="020B0509030602030204" pitchFamily="49" charset="0"/>
              </a:rPr>
              <a:t>Logika</a:t>
            </a:r>
            <a:r>
              <a:rPr lang="en-US" sz="2800" dirty="0">
                <a:latin typeface="Ubuntu Mono" panose="020B0509030602030204" pitchFamily="49" charset="0"/>
              </a:rPr>
              <a:t> Formula IF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E4F979-5A66-41FD-A874-F53464252458}"/>
              </a:ext>
            </a:extLst>
          </p:cNvPr>
          <p:cNvSpPr txBox="1">
            <a:spLocks/>
          </p:cNvSpPr>
          <p:nvPr/>
        </p:nvSpPr>
        <p:spPr>
          <a:xfrm>
            <a:off x="1524000" y="2624879"/>
            <a:ext cx="9144000" cy="138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Ubuntu Mono" panose="020B0509030602030204" pitchFamily="49" charset="0"/>
              </a:rPr>
              <a:t>IF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BFCF7B-8E2C-4458-BDD6-0976292A5FC9}"/>
              </a:ext>
            </a:extLst>
          </p:cNvPr>
          <p:cNvGrpSpPr/>
          <p:nvPr/>
        </p:nvGrpSpPr>
        <p:grpSpPr>
          <a:xfrm>
            <a:off x="2408576" y="4014493"/>
            <a:ext cx="3687424" cy="1736879"/>
            <a:chOff x="2408576" y="4014493"/>
            <a:chExt cx="3687424" cy="17368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E4274C-5176-4A64-B5D2-464FFA16B02B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3816626" y="4014493"/>
              <a:ext cx="2279374" cy="674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DA881C-95DE-4AEB-B617-32272B3DBDF7}"/>
                </a:ext>
              </a:extLst>
            </p:cNvPr>
            <p:cNvGrpSpPr/>
            <p:nvPr/>
          </p:nvGrpSpPr>
          <p:grpSpPr>
            <a:xfrm>
              <a:off x="2408576" y="4669526"/>
              <a:ext cx="2496384" cy="1081846"/>
              <a:chOff x="2408576" y="4669526"/>
              <a:chExt cx="2496384" cy="1081846"/>
            </a:xfrm>
          </p:grpSpPr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866BB26D-7926-4A61-9E73-AD62954F80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8576" y="4669526"/>
                <a:ext cx="2365520" cy="543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err="1">
                    <a:latin typeface="Ubuntu Mono" panose="020B0509030602030204" pitchFamily="49" charset="0"/>
                  </a:rPr>
                  <a:t>Menyocokkan</a:t>
                </a:r>
                <a:endParaRPr lang="en-US" sz="28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AC7B8913-7597-4D11-BF48-8DB1FA4222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896" y="5207687"/>
                <a:ext cx="2493064" cy="543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Ubuntu Mono" panose="020B0509030602030204" pitchFamily="49" charset="0"/>
                  </a:rPr>
                  <a:t>Nilai A = Nilai B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D4A9ED-021F-43C6-AC43-2D537FEDA87E}"/>
              </a:ext>
            </a:extLst>
          </p:cNvPr>
          <p:cNvGrpSpPr/>
          <p:nvPr/>
        </p:nvGrpSpPr>
        <p:grpSpPr>
          <a:xfrm>
            <a:off x="4774096" y="4014493"/>
            <a:ext cx="2642162" cy="2135219"/>
            <a:chOff x="4774096" y="4014493"/>
            <a:chExt cx="2642162" cy="21352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E89230-B728-42D7-8A84-1C14ECA74818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6096000" y="4014493"/>
              <a:ext cx="3321" cy="1080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8F53DE-7B88-46C6-A185-7EAB692816FC}"/>
                </a:ext>
              </a:extLst>
            </p:cNvPr>
            <p:cNvGrpSpPr/>
            <p:nvPr/>
          </p:nvGrpSpPr>
          <p:grpSpPr>
            <a:xfrm>
              <a:off x="4774096" y="5094940"/>
              <a:ext cx="2642162" cy="1054772"/>
              <a:chOff x="4774096" y="5094940"/>
              <a:chExt cx="2642162" cy="1054772"/>
            </a:xfrm>
          </p:grpSpPr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610BA0DA-5511-4EC1-95AF-137DF91EFA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1851" y="5094940"/>
                <a:ext cx="1914939" cy="543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Ubuntu Mono" panose="020B0509030602030204" pitchFamily="49" charset="0"/>
                  </a:rPr>
                  <a:t>&gt; </a:t>
                </a:r>
                <a:r>
                  <a:rPr lang="en-US" sz="2800" dirty="0" err="1">
                    <a:latin typeface="Ubuntu Mono" panose="020B0509030602030204" pitchFamily="49" charset="0"/>
                  </a:rPr>
                  <a:t>Atau</a:t>
                </a:r>
                <a:r>
                  <a:rPr lang="en-US" sz="2800" dirty="0">
                    <a:latin typeface="Ubuntu Mono" panose="020B0509030602030204" pitchFamily="49" charset="0"/>
                  </a:rPr>
                  <a:t> &lt;</a:t>
                </a:r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BCCFD639-72B2-4376-8A5F-38AFF5E16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4096" y="5606027"/>
                <a:ext cx="2642162" cy="543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Ubuntu Mono" panose="020B0509030602030204" pitchFamily="49" charset="0"/>
                  </a:rPr>
                  <a:t>Nilai A &gt;/&lt; Nilai  B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74DC4A-DA08-43C7-9653-0CF18AAF50F9}"/>
              </a:ext>
            </a:extLst>
          </p:cNvPr>
          <p:cNvGrpSpPr/>
          <p:nvPr/>
        </p:nvGrpSpPr>
        <p:grpSpPr>
          <a:xfrm>
            <a:off x="6096000" y="4014493"/>
            <a:ext cx="3399191" cy="1720243"/>
            <a:chOff x="6096000" y="4014493"/>
            <a:chExt cx="3399191" cy="172024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0AEB3B-30B1-4A24-BAEE-350B84A73F4E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6096000" y="4014493"/>
              <a:ext cx="2277728" cy="655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41F3A2F-593F-4714-A048-7680DB61C5FF}"/>
                </a:ext>
              </a:extLst>
            </p:cNvPr>
            <p:cNvGrpSpPr/>
            <p:nvPr/>
          </p:nvGrpSpPr>
          <p:grpSpPr>
            <a:xfrm>
              <a:off x="7318521" y="4669526"/>
              <a:ext cx="2176670" cy="1065210"/>
              <a:chOff x="7318521" y="4669526"/>
              <a:chExt cx="2176670" cy="1065210"/>
            </a:xfrm>
          </p:grpSpPr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1C0E092F-BF84-40C6-849B-E5056D7DA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6258" y="4669526"/>
                <a:ext cx="1914939" cy="543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Ubuntu Mono" panose="020B0509030602030204" pitchFamily="49" charset="0"/>
                  </a:rPr>
                  <a:t>...</a:t>
                </a:r>
              </a:p>
            </p:txBody>
          </p:sp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04FF0F09-E945-473F-A002-B205E240F0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8521" y="5191051"/>
                <a:ext cx="2176670" cy="543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Ubuntu Mono" panose="020B0509030602030204" pitchFamily="49" charset="0"/>
                  </a:rPr>
                  <a:t>Formula2 Lain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05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9DA-2534-4081-ADE4-C57D3C86E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Ubuntu Mono" panose="020B0509030602030204" pitchFamily="49" charset="0"/>
              </a:rPr>
              <a:t>We’re Done!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0793-CBBE-437B-BCFB-E441BB3BA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Ubuntu Mono" panose="020B0509030602030204" pitchFamily="49" charset="0"/>
              </a:rPr>
              <a:t>Formula Excel #1 out of 3</a:t>
            </a:r>
          </a:p>
        </p:txBody>
      </p:sp>
    </p:spTree>
    <p:extLst>
      <p:ext uri="{BB962C8B-B14F-4D97-AF65-F5344CB8AC3E}">
        <p14:creationId xmlns:p14="http://schemas.microsoft.com/office/powerpoint/2010/main" val="285503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Ubuntu Mono</vt:lpstr>
      <vt:lpstr>Office Theme</vt:lpstr>
      <vt:lpstr>Jareng</vt:lpstr>
      <vt:lpstr>Jareng</vt:lpstr>
      <vt:lpstr>Bagian 1</vt:lpstr>
      <vt:lpstr>Bab 1:</vt:lpstr>
      <vt:lpstr>Bab 2:</vt:lpstr>
      <vt:lpstr>Bab 3:</vt:lpstr>
      <vt:lpstr>Bab 4:</vt:lpstr>
      <vt:lpstr>We’re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Jareng</dc:title>
  <dc:creator>Jyunsan</dc:creator>
  <cp:lastModifiedBy>Jyunsan</cp:lastModifiedBy>
  <cp:revision>6</cp:revision>
  <dcterms:created xsi:type="dcterms:W3CDTF">2022-07-06T15:24:12Z</dcterms:created>
  <dcterms:modified xsi:type="dcterms:W3CDTF">2022-07-06T19:24:37Z</dcterms:modified>
</cp:coreProperties>
</file>