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0" y="48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88C4-FBEF-476D-AC15-B0B2BC6E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BE321-6545-4413-907E-5516F18A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6F15-2620-4385-B6D6-8928EF66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173B-FD98-43BE-98CE-07C411B2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FE96-EC85-42F2-8FA5-C56AE12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6BB-1EE5-45B7-9F1A-9F6185B8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9242-1C37-477F-8A7C-046E02E9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8E4B-A7DE-40D8-BAB7-DF5018E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2526-84E9-4BF3-8534-3ECE1EAC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5062-A5F0-4067-96A2-C2FC78C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97C11-3D24-46F5-A3B0-D2BBDB4EE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402C-0796-4CE4-933B-9975FEDF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E598-5724-4CDC-8B7E-3D5823D4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FF6-4803-4022-B33A-241C93C4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FDD7-037C-4F0A-BEDF-ED111A5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E3E-6E6C-42DF-A59E-5F0CF5A8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3DE9-9D12-4CB1-99DA-8A8947D1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C142-1F20-43E7-A8AF-4A64258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A5F4-C3D8-4D3A-AC7A-365FF97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1E28-3706-46F2-B020-3630F81F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6C5-9424-46E4-9F17-C2BFFB38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56FE-1FC6-4C5C-AA4E-472867D5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86A0-A82C-4DA3-B4F5-110D533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B37C-E58A-466D-A8A2-84B775C0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C405-048E-4769-83F2-338FE74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8B87-B469-46A6-840C-73E7469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BF3D-0E4E-4043-BFEB-9AE1E50F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A325-C030-4184-8F48-642BBB79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5904-BBBE-45C7-8D8E-A92C485B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603A-C209-4281-8E20-3ADF3AA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0602-E8E8-4855-B75A-9A66400B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0214-0C6C-49E7-B77C-00505B6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098A-6E50-462D-A488-9487FE54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4889-5545-4F5B-BB9F-5A6540F0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D2A13-FA1E-468F-83AD-C874C6F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6DA69-F5AE-4B91-B687-AA2124B6C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555D9-0551-4659-9DC7-E7A7896B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36234-332E-4AAA-85EB-4795E79F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B925D-C09C-433C-AA63-84EEB5E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A7B9-4118-47B0-A739-710EDDED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CB92-E4C2-48C1-BCDF-3B10BDE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1AF69-3EC5-4188-90FE-407C9799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D2C03-7581-4671-860A-835D1348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01A1D-9E85-4EFD-B26F-FC8CDC0D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AE6D-B309-49EC-B629-32FE9CEB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5725-B017-4A04-AD20-31920054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FD3-CD20-4867-AE9F-142513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3290-6AF7-4717-BECB-D71ADCEC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D9D84-A99A-47EB-B167-B0392D7D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5FD1-6C29-461A-B704-207B4203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ABA0-5580-44BE-80D8-91E95CF3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F433A-70EA-40F5-869C-CC2E8707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55CC-4745-4E57-A874-7B98FA6D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C29CE-BBD8-41EA-B40A-CCAAAC5D8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F302-759A-4FB9-B341-2614AC637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295B-0A36-4866-9912-D846D25A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46B-B1F2-4468-B5E3-CD9CE3C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FE22-9C17-4322-A43E-E9B81973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79BE1-3A38-4F6B-B318-5457FE74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4C8C-C7D1-469F-ACF4-745BCB13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8927-D010-410F-801D-8E10009D4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BEAF-BE18-4B3F-BA9F-5A5EDF0ECB9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D4D0-A4D5-49E7-8F12-CF2E934F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DB68-DA40-46E4-BE0D-D32AEC3F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557ED0-A559-40D5-8BDB-70ABC6E7E9C7}"/>
              </a:ext>
            </a:extLst>
          </p:cNvPr>
          <p:cNvSpPr/>
          <p:nvPr/>
        </p:nvSpPr>
        <p:spPr>
          <a:xfrm>
            <a:off x="2604537" y="979831"/>
            <a:ext cx="1102875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9FA8B6-1A7F-4A7A-8149-F9EB965C87B3}"/>
              </a:ext>
            </a:extLst>
          </p:cNvPr>
          <p:cNvSpPr/>
          <p:nvPr/>
        </p:nvSpPr>
        <p:spPr>
          <a:xfrm>
            <a:off x="1592706" y="1998872"/>
            <a:ext cx="1102875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597D9-7752-4BCA-A8BC-4A447ED645EE}"/>
              </a:ext>
            </a:extLst>
          </p:cNvPr>
          <p:cNvSpPr/>
          <p:nvPr/>
        </p:nvSpPr>
        <p:spPr>
          <a:xfrm>
            <a:off x="3560712" y="1998871"/>
            <a:ext cx="1102875" cy="52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316AF9-D7B6-4173-8250-D614B30BA7DC}"/>
              </a:ext>
            </a:extLst>
          </p:cNvPr>
          <p:cNvSpPr/>
          <p:nvPr/>
        </p:nvSpPr>
        <p:spPr>
          <a:xfrm>
            <a:off x="4772957" y="3089248"/>
            <a:ext cx="1127384" cy="52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AA742-9EEE-4922-B6C2-7F964D4B62A4}"/>
              </a:ext>
            </a:extLst>
          </p:cNvPr>
          <p:cNvSpPr/>
          <p:nvPr/>
        </p:nvSpPr>
        <p:spPr>
          <a:xfrm>
            <a:off x="364596" y="3089248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703FE2-D455-4548-AB99-2FC72F9AF649}"/>
              </a:ext>
            </a:extLst>
          </p:cNvPr>
          <p:cNvSpPr/>
          <p:nvPr/>
        </p:nvSpPr>
        <p:spPr>
          <a:xfrm>
            <a:off x="1846844" y="3093651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640287-0502-4131-8A85-4D10B65D48DD}"/>
              </a:ext>
            </a:extLst>
          </p:cNvPr>
          <p:cNvSpPr/>
          <p:nvPr/>
        </p:nvSpPr>
        <p:spPr>
          <a:xfrm>
            <a:off x="3391308" y="3145963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F049B7-73D9-48A7-A644-ED49025224D9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144144" y="1504250"/>
            <a:ext cx="621905" cy="4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63D2B-A5DF-4A25-90BE-68AECE0788A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545900" y="1504250"/>
            <a:ext cx="566250" cy="49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DEF8D-8E6B-401F-8027-7FA9FD01A26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28288" y="2446491"/>
            <a:ext cx="82593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1D7D4-64C4-4CBA-B296-5860652522A9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flipH="1">
            <a:off x="2410536" y="2446491"/>
            <a:ext cx="123533" cy="64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2151F-6731-4A97-8037-F537F8A328E4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955000" y="2523290"/>
            <a:ext cx="157150" cy="62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456BE7-E8FE-4534-9A26-B8660C7CD7BF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4502075" y="2446491"/>
            <a:ext cx="834574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56CDF-483A-4EBE-B4A3-58A99EEB994F}"/>
              </a:ext>
            </a:extLst>
          </p:cNvPr>
          <p:cNvSpPr txBox="1"/>
          <p:nvPr/>
        </p:nvSpPr>
        <p:spPr>
          <a:xfrm>
            <a:off x="1847839" y="1456059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2E8C4-0EC1-46E0-9B74-FA45C839EDBA}"/>
              </a:ext>
            </a:extLst>
          </p:cNvPr>
          <p:cNvSpPr txBox="1"/>
          <p:nvPr/>
        </p:nvSpPr>
        <p:spPr>
          <a:xfrm>
            <a:off x="3761413" y="1456059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9DB877-8ACD-4D66-A100-FE58EC4DFF64}"/>
              </a:ext>
            </a:extLst>
          </p:cNvPr>
          <p:cNvSpPr txBox="1"/>
          <p:nvPr/>
        </p:nvSpPr>
        <p:spPr>
          <a:xfrm>
            <a:off x="4844954" y="2523290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03790-6D8C-4ABE-9CF8-D54B7F9745C3}"/>
              </a:ext>
            </a:extLst>
          </p:cNvPr>
          <p:cNvSpPr txBox="1"/>
          <p:nvPr/>
        </p:nvSpPr>
        <p:spPr>
          <a:xfrm>
            <a:off x="2405011" y="2567571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F8275-9588-480A-9A01-DB45A378B31B}"/>
              </a:ext>
            </a:extLst>
          </p:cNvPr>
          <p:cNvSpPr txBox="1"/>
          <p:nvPr/>
        </p:nvSpPr>
        <p:spPr>
          <a:xfrm>
            <a:off x="797922" y="2468148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29504-5C99-4E13-B6D5-A7BCC7AE7B35}"/>
              </a:ext>
            </a:extLst>
          </p:cNvPr>
          <p:cNvSpPr txBox="1"/>
          <p:nvPr/>
        </p:nvSpPr>
        <p:spPr>
          <a:xfrm>
            <a:off x="3404938" y="2585162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</p:spTree>
    <p:extLst>
      <p:ext uri="{BB962C8B-B14F-4D97-AF65-F5344CB8AC3E}">
        <p14:creationId xmlns:p14="http://schemas.microsoft.com/office/powerpoint/2010/main" val="29425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7922F4-E832-4525-B9C4-4D0B7E8565A4}"/>
              </a:ext>
            </a:extLst>
          </p:cNvPr>
          <p:cNvSpPr/>
          <p:nvPr/>
        </p:nvSpPr>
        <p:spPr>
          <a:xfrm>
            <a:off x="901148" y="907773"/>
            <a:ext cx="2517914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Plan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78FA1-D5EE-42D6-AC4F-43AFCF35B171}"/>
              </a:ext>
            </a:extLst>
          </p:cNvPr>
          <p:cNvSpPr/>
          <p:nvPr/>
        </p:nvSpPr>
        <p:spPr>
          <a:xfrm>
            <a:off x="4248851" y="907773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FDFFC-9510-42FA-B85A-8CA7BCF7BF36}"/>
              </a:ext>
            </a:extLst>
          </p:cNvPr>
          <p:cNvSpPr/>
          <p:nvPr/>
        </p:nvSpPr>
        <p:spPr>
          <a:xfrm>
            <a:off x="2544417" y="2673626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Simple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17A05-9C88-4D4D-A9A1-868857389772}"/>
              </a:ext>
            </a:extLst>
          </p:cNvPr>
          <p:cNvSpPr/>
          <p:nvPr/>
        </p:nvSpPr>
        <p:spPr>
          <a:xfrm>
            <a:off x="6096000" y="2673626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Nash Equilibrium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82789A-6982-4610-B4A7-0A04C974D650}"/>
              </a:ext>
            </a:extLst>
          </p:cNvPr>
          <p:cNvSpPr/>
          <p:nvPr/>
        </p:nvSpPr>
        <p:spPr>
          <a:xfrm>
            <a:off x="4492923" y="4439479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BD735A-83C5-4A38-B1C7-6B77E7F60B6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160105" y="1663147"/>
            <a:ext cx="1643269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F506D5-0EFB-438C-BB6C-AEB8C27C9899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803374" y="1663147"/>
            <a:ext cx="1704434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E44AA-B4FA-4F50-A73F-ADB74E238D3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751880" y="3429000"/>
            <a:ext cx="1603077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A435CF-18E0-464C-97C1-2874119883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803374" y="3429000"/>
            <a:ext cx="1948506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3F21A-C160-49F7-BAF1-78DF9331D066}"/>
              </a:ext>
            </a:extLst>
          </p:cNvPr>
          <p:cNvSpPr/>
          <p:nvPr/>
        </p:nvSpPr>
        <p:spPr>
          <a:xfrm>
            <a:off x="619795" y="1018325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Conditional Plan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1BAC9-07EB-441F-BC44-17549A503E31}"/>
              </a:ext>
            </a:extLst>
          </p:cNvPr>
          <p:cNvSpPr/>
          <p:nvPr/>
        </p:nvSpPr>
        <p:spPr>
          <a:xfrm>
            <a:off x="4391294" y="1018325"/>
            <a:ext cx="2711483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Prune Dominated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57532-E893-43B7-AA38-341CAE02C294}"/>
              </a:ext>
            </a:extLst>
          </p:cNvPr>
          <p:cNvSpPr/>
          <p:nvPr/>
        </p:nvSpPr>
        <p:spPr>
          <a:xfrm>
            <a:off x="1515561" y="2208264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Plan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B6177-AEC7-4E01-84E2-43AF77A361CE}"/>
              </a:ext>
            </a:extLst>
          </p:cNvPr>
          <p:cNvSpPr/>
          <p:nvPr/>
        </p:nvSpPr>
        <p:spPr>
          <a:xfrm>
            <a:off x="5118811" y="2208263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C5716-9D2F-439B-BF49-D6158BB22F40}"/>
              </a:ext>
            </a:extLst>
          </p:cNvPr>
          <p:cNvSpPr/>
          <p:nvPr/>
        </p:nvSpPr>
        <p:spPr>
          <a:xfrm>
            <a:off x="2423419" y="3437269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A151-C21C-4A91-9A1F-30EB31CBD6DE}"/>
              </a:ext>
            </a:extLst>
          </p:cNvPr>
          <p:cNvSpPr/>
          <p:nvPr/>
        </p:nvSpPr>
        <p:spPr>
          <a:xfrm>
            <a:off x="6036713" y="3429000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Nash Equilibrium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FC74-985E-4544-8A26-82F0D451FA3A}"/>
              </a:ext>
            </a:extLst>
          </p:cNvPr>
          <p:cNvSpPr/>
          <p:nvPr/>
        </p:nvSpPr>
        <p:spPr>
          <a:xfrm>
            <a:off x="3325231" y="4666274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CEB4D-793A-4882-B843-E6B52A7ABE4F}"/>
              </a:ext>
            </a:extLst>
          </p:cNvPr>
          <p:cNvCxnSpPr/>
          <p:nvPr/>
        </p:nvCxnSpPr>
        <p:spPr>
          <a:xfrm>
            <a:off x="3386542" y="1195754"/>
            <a:ext cx="94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D3AE2-4043-45F4-8D8C-F0BA8503B253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331277" y="1321442"/>
            <a:ext cx="106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614FFD-402A-44D8-9006-139D0E2E5D4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975536" y="1624559"/>
            <a:ext cx="895766" cy="5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BBE521-13CA-4BC1-939A-0EF9676ECFE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871302" y="2814498"/>
            <a:ext cx="907858" cy="6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7F2A44-5F39-4A6D-BAD8-15828DA9A1B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779160" y="2814497"/>
            <a:ext cx="2695392" cy="62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60D69D-2A5A-489B-842A-1CA6A9133C7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779160" y="4043503"/>
            <a:ext cx="901812" cy="6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77AE9-C2C4-4A68-BC34-05C42F54645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680972" y="4035234"/>
            <a:ext cx="2711482" cy="63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45ED224-07E9-4FBA-B855-58D89EB84AA0}"/>
              </a:ext>
            </a:extLst>
          </p:cNvPr>
          <p:cNvSpPr txBox="1"/>
          <p:nvPr/>
        </p:nvSpPr>
        <p:spPr>
          <a:xfrm>
            <a:off x="1493386" y="1346528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AE98F8-D6D4-4801-84AE-33C0D3E52079}"/>
              </a:ext>
            </a:extLst>
          </p:cNvPr>
          <p:cNvSpPr/>
          <p:nvPr/>
        </p:nvSpPr>
        <p:spPr>
          <a:xfrm>
            <a:off x="1758495" y="70179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0D99E1-D07E-47C4-B63A-5CA4B9E165A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1863229" y="1177505"/>
            <a:ext cx="0" cy="35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7549F8-FA3A-48BD-AD76-856DEDF74291}"/>
              </a:ext>
            </a:extLst>
          </p:cNvPr>
          <p:cNvSpPr/>
          <p:nvPr/>
        </p:nvSpPr>
        <p:spPr>
          <a:xfrm>
            <a:off x="1754320" y="151789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81296-9F0C-4EC6-BF51-CA3A9B886EAF}"/>
              </a:ext>
            </a:extLst>
          </p:cNvPr>
          <p:cNvSpPr txBox="1"/>
          <p:nvPr/>
        </p:nvSpPr>
        <p:spPr>
          <a:xfrm>
            <a:off x="7901393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91DC0E-6787-483F-8B6D-570370B3FBC7}"/>
              </a:ext>
            </a:extLst>
          </p:cNvPr>
          <p:cNvSpPr/>
          <p:nvPr/>
        </p:nvSpPr>
        <p:spPr>
          <a:xfrm>
            <a:off x="1730036" y="2426191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CAD62-AE99-48AC-A0B9-B533D00DBC2F}"/>
              </a:ext>
            </a:extLst>
          </p:cNvPr>
          <p:cNvSpPr txBox="1"/>
          <p:nvPr/>
        </p:nvSpPr>
        <p:spPr>
          <a:xfrm>
            <a:off x="1485358" y="3123291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98AA52-959A-48B2-A1B6-2081D867D5FF}"/>
              </a:ext>
            </a:extLst>
          </p:cNvPr>
          <p:cNvSpPr/>
          <p:nvPr/>
        </p:nvSpPr>
        <p:spPr>
          <a:xfrm>
            <a:off x="997386" y="4411753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C74B74-14D8-4B1A-B528-B6B7ACEF0C84}"/>
              </a:ext>
            </a:extLst>
          </p:cNvPr>
          <p:cNvSpPr/>
          <p:nvPr/>
        </p:nvSpPr>
        <p:spPr>
          <a:xfrm>
            <a:off x="2551265" y="295076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6548F4-F760-4173-9BD7-A1326DDF52DD}"/>
              </a:ext>
            </a:extLst>
          </p:cNvPr>
          <p:cNvSpPr/>
          <p:nvPr/>
        </p:nvSpPr>
        <p:spPr>
          <a:xfrm>
            <a:off x="1891516" y="376763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9789E-129B-40AD-9B39-6BEFA0F2151C}"/>
              </a:ext>
            </a:extLst>
          </p:cNvPr>
          <p:cNvSpPr/>
          <p:nvPr/>
        </p:nvSpPr>
        <p:spPr>
          <a:xfrm>
            <a:off x="7066590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C77680-DCEC-4F9F-B129-9AF052D97111}"/>
              </a:ext>
            </a:extLst>
          </p:cNvPr>
          <p:cNvSpPr/>
          <p:nvPr/>
        </p:nvSpPr>
        <p:spPr>
          <a:xfrm>
            <a:off x="7753481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A0FC35-6069-4D71-993E-46E18B762689}"/>
              </a:ext>
            </a:extLst>
          </p:cNvPr>
          <p:cNvSpPr txBox="1"/>
          <p:nvPr/>
        </p:nvSpPr>
        <p:spPr>
          <a:xfrm>
            <a:off x="7997030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B0FF18-8A1A-4791-8375-491D822DFBD7}"/>
              </a:ext>
            </a:extLst>
          </p:cNvPr>
          <p:cNvSpPr/>
          <p:nvPr/>
        </p:nvSpPr>
        <p:spPr>
          <a:xfrm>
            <a:off x="7533064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F5553-EE7E-4FDD-892D-5930ECC58B0E}"/>
              </a:ext>
            </a:extLst>
          </p:cNvPr>
          <p:cNvSpPr txBox="1"/>
          <p:nvPr/>
        </p:nvSpPr>
        <p:spPr>
          <a:xfrm>
            <a:off x="8728855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547787-E5F9-488D-97CF-0754B844E0A3}"/>
              </a:ext>
            </a:extLst>
          </p:cNvPr>
          <p:cNvSpPr/>
          <p:nvPr/>
        </p:nvSpPr>
        <p:spPr>
          <a:xfrm>
            <a:off x="8582139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2E84F6-F5D6-49CA-BB6E-8DF71DDDA5F3}"/>
              </a:ext>
            </a:extLst>
          </p:cNvPr>
          <p:cNvSpPr txBox="1"/>
          <p:nvPr/>
        </p:nvSpPr>
        <p:spPr>
          <a:xfrm>
            <a:off x="6202013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8D4F72-8D5B-433B-8C3F-AA1B068BC0E6}"/>
              </a:ext>
            </a:extLst>
          </p:cNvPr>
          <p:cNvSpPr/>
          <p:nvPr/>
        </p:nvSpPr>
        <p:spPr>
          <a:xfrm>
            <a:off x="6156702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8D5E63-F339-482E-8668-A48F40C49545}"/>
              </a:ext>
            </a:extLst>
          </p:cNvPr>
          <p:cNvSpPr txBox="1"/>
          <p:nvPr/>
        </p:nvSpPr>
        <p:spPr>
          <a:xfrm>
            <a:off x="5701572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E3F7C2-DC67-4ED6-B406-E48998E06C5E}"/>
              </a:ext>
            </a:extLst>
          </p:cNvPr>
          <p:cNvSpPr/>
          <p:nvPr/>
        </p:nvSpPr>
        <p:spPr>
          <a:xfrm>
            <a:off x="5418666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44491-2F9D-428B-B587-EC72B51C045D}"/>
              </a:ext>
            </a:extLst>
          </p:cNvPr>
          <p:cNvSpPr txBox="1"/>
          <p:nvPr/>
        </p:nvSpPr>
        <p:spPr>
          <a:xfrm>
            <a:off x="6726444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C084C4-A3DE-4002-A030-DCF4F7483253}"/>
              </a:ext>
            </a:extLst>
          </p:cNvPr>
          <p:cNvSpPr/>
          <p:nvPr/>
        </p:nvSpPr>
        <p:spPr>
          <a:xfrm>
            <a:off x="6434493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A657F-93DE-4EE0-87FC-244D99F5748B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 flipH="1">
            <a:off x="6574104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A5D183-E941-4B43-A073-66A4A4317477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7779139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485F05-1BAD-4C32-B213-45D0D7982F74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5836068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16A012-6EA5-4749-8EC2-C616A89C44EA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6574104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8D1D8A-FB85-4B63-A46A-BABA0980DCCF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950466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7EFAC3-C5DF-473E-93EF-50C416F72364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8466030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8F3E80-4657-4C48-A804-73E671849A2C}"/>
              </a:ext>
            </a:extLst>
          </p:cNvPr>
          <p:cNvSpPr txBox="1"/>
          <p:nvPr/>
        </p:nvSpPr>
        <p:spPr>
          <a:xfrm>
            <a:off x="6929710" y="3909540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EB0F74-450F-44CA-812E-F73124B8C988}"/>
              </a:ext>
            </a:extLst>
          </p:cNvPr>
          <p:cNvSpPr/>
          <p:nvPr/>
        </p:nvSpPr>
        <p:spPr>
          <a:xfrm>
            <a:off x="5930050" y="3511364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B63959-6105-49F3-B3CF-729843824178}"/>
              </a:ext>
            </a:extLst>
          </p:cNvPr>
          <p:cNvSpPr/>
          <p:nvPr/>
        </p:nvSpPr>
        <p:spPr>
          <a:xfrm>
            <a:off x="6781798" y="4460829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3622F5-1BE4-43A0-8A36-B5876EE2CB2D}"/>
              </a:ext>
            </a:extLst>
          </p:cNvPr>
          <p:cNvSpPr txBox="1"/>
          <p:nvPr/>
        </p:nvSpPr>
        <p:spPr>
          <a:xfrm>
            <a:off x="7025347" y="5115169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D67FE58-1576-4EEE-8010-8862EAB10628}"/>
              </a:ext>
            </a:extLst>
          </p:cNvPr>
          <p:cNvSpPr/>
          <p:nvPr/>
        </p:nvSpPr>
        <p:spPr>
          <a:xfrm>
            <a:off x="6548617" y="5524447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58873F-7606-48F3-920B-789829648AD8}"/>
              </a:ext>
            </a:extLst>
          </p:cNvPr>
          <p:cNvSpPr txBox="1"/>
          <p:nvPr/>
        </p:nvSpPr>
        <p:spPr>
          <a:xfrm>
            <a:off x="7757172" y="5046484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7120729-FBBF-4E34-AE02-B02C81213BE4}"/>
              </a:ext>
            </a:extLst>
          </p:cNvPr>
          <p:cNvSpPr/>
          <p:nvPr/>
        </p:nvSpPr>
        <p:spPr>
          <a:xfrm>
            <a:off x="7522168" y="5527295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67900C-A741-42A7-AF63-F4FE8116D8E8}"/>
              </a:ext>
            </a:extLst>
          </p:cNvPr>
          <p:cNvSpPr txBox="1"/>
          <p:nvPr/>
        </p:nvSpPr>
        <p:spPr>
          <a:xfrm>
            <a:off x="5230330" y="3922229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5921FE1-82E2-4F17-86AE-A2E0F57DBFAF}"/>
              </a:ext>
            </a:extLst>
          </p:cNvPr>
          <p:cNvSpPr/>
          <p:nvPr/>
        </p:nvSpPr>
        <p:spPr>
          <a:xfrm>
            <a:off x="5185019" y="446082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7345EC-261C-493E-9E06-417FA8FC5184}"/>
              </a:ext>
            </a:extLst>
          </p:cNvPr>
          <p:cNvSpPr txBox="1"/>
          <p:nvPr/>
        </p:nvSpPr>
        <p:spPr>
          <a:xfrm>
            <a:off x="4729889" y="5075223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3F9FE9D-75FB-4558-A2E8-3040B49B25C7}"/>
              </a:ext>
            </a:extLst>
          </p:cNvPr>
          <p:cNvSpPr/>
          <p:nvPr/>
        </p:nvSpPr>
        <p:spPr>
          <a:xfrm>
            <a:off x="4312489" y="5524449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45B99F-D4B3-4510-B795-F7AA9028C037}"/>
              </a:ext>
            </a:extLst>
          </p:cNvPr>
          <p:cNvSpPr txBox="1"/>
          <p:nvPr/>
        </p:nvSpPr>
        <p:spPr>
          <a:xfrm>
            <a:off x="5718985" y="5070182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B66BED-F81F-4E32-BBFF-A8930728258C}"/>
              </a:ext>
            </a:extLst>
          </p:cNvPr>
          <p:cNvSpPr/>
          <p:nvPr/>
        </p:nvSpPr>
        <p:spPr>
          <a:xfrm>
            <a:off x="5374522" y="5524448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AE0CBE7-0724-4F2C-AE06-56FA383CB8B5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 flipH="1">
            <a:off x="5602421" y="4035783"/>
            <a:ext cx="49969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C04F4-CEF2-49FB-9A02-2B06CF914D8B}"/>
              </a:ext>
            </a:extLst>
          </p:cNvPr>
          <p:cNvCxnSpPr>
            <a:cxnSpLocks/>
            <a:stCxn id="82" idx="5"/>
            <a:endCxn id="83" idx="0"/>
          </p:cNvCxnSpPr>
          <p:nvPr/>
        </p:nvCxnSpPr>
        <p:spPr>
          <a:xfrm>
            <a:off x="6932932" y="4035783"/>
            <a:ext cx="266268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766066B-1BBD-460F-9AF3-85A5B5BAC726}"/>
              </a:ext>
            </a:extLst>
          </p:cNvPr>
          <p:cNvCxnSpPr>
            <a:cxnSpLocks/>
            <a:stCxn id="89" idx="3"/>
            <a:endCxn id="91" idx="0"/>
          </p:cNvCxnSpPr>
          <p:nvPr/>
        </p:nvCxnSpPr>
        <p:spPr>
          <a:xfrm flipH="1">
            <a:off x="4797138" y="4985247"/>
            <a:ext cx="51013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28E5BE-E0B3-471E-BA68-042350324EB5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5602421" y="5075223"/>
            <a:ext cx="23364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27B0DB-440B-4906-B144-CB1AFECA122B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6972401" y="5075224"/>
            <a:ext cx="226799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0AD416-7C61-49E1-A5E8-B031D0A6E41F}"/>
              </a:ext>
            </a:extLst>
          </p:cNvPr>
          <p:cNvCxnSpPr>
            <a:cxnSpLocks/>
            <a:stCxn id="83" idx="5"/>
            <a:endCxn id="87" idx="0"/>
          </p:cNvCxnSpPr>
          <p:nvPr/>
        </p:nvCxnSpPr>
        <p:spPr>
          <a:xfrm>
            <a:off x="7494347" y="4985248"/>
            <a:ext cx="489367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0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A33CE-9789-4416-925E-5DB60161A77D}"/>
              </a:ext>
            </a:extLst>
          </p:cNvPr>
          <p:cNvSpPr txBox="1"/>
          <p:nvPr/>
        </p:nvSpPr>
        <p:spPr>
          <a:xfrm>
            <a:off x="7901393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88A9F9-E759-426B-ADE1-93915A9B6898}"/>
              </a:ext>
            </a:extLst>
          </p:cNvPr>
          <p:cNvSpPr/>
          <p:nvPr/>
        </p:nvSpPr>
        <p:spPr>
          <a:xfrm>
            <a:off x="7066590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F6CD2D-66E9-4FF2-A8ED-DC224A7E3D01}"/>
              </a:ext>
            </a:extLst>
          </p:cNvPr>
          <p:cNvSpPr/>
          <p:nvPr/>
        </p:nvSpPr>
        <p:spPr>
          <a:xfrm>
            <a:off x="7753481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99EB3-C2F9-4F5A-861D-83931F80D764}"/>
              </a:ext>
            </a:extLst>
          </p:cNvPr>
          <p:cNvSpPr txBox="1"/>
          <p:nvPr/>
        </p:nvSpPr>
        <p:spPr>
          <a:xfrm>
            <a:off x="7997030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593789-C9C1-47D6-BEEE-1B0A2F89C5C8}"/>
              </a:ext>
            </a:extLst>
          </p:cNvPr>
          <p:cNvSpPr/>
          <p:nvPr/>
        </p:nvSpPr>
        <p:spPr>
          <a:xfrm>
            <a:off x="7533064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0955-5936-425C-87D2-A41CE581ADCB}"/>
              </a:ext>
            </a:extLst>
          </p:cNvPr>
          <p:cNvSpPr txBox="1"/>
          <p:nvPr/>
        </p:nvSpPr>
        <p:spPr>
          <a:xfrm>
            <a:off x="8728855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3CD20F-5D32-47D4-8D2E-AA9F1A051A94}"/>
              </a:ext>
            </a:extLst>
          </p:cNvPr>
          <p:cNvSpPr/>
          <p:nvPr/>
        </p:nvSpPr>
        <p:spPr>
          <a:xfrm>
            <a:off x="8582139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45FD2-289D-4C0A-8578-6CB8D4A2EA7A}"/>
              </a:ext>
            </a:extLst>
          </p:cNvPr>
          <p:cNvSpPr txBox="1"/>
          <p:nvPr/>
        </p:nvSpPr>
        <p:spPr>
          <a:xfrm>
            <a:off x="6202013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3A927E-91FE-4854-9BC2-775B83534C93}"/>
              </a:ext>
            </a:extLst>
          </p:cNvPr>
          <p:cNvSpPr/>
          <p:nvPr/>
        </p:nvSpPr>
        <p:spPr>
          <a:xfrm>
            <a:off x="6156702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B57C6-9D50-4AB5-A8B7-055C44617FFC}"/>
              </a:ext>
            </a:extLst>
          </p:cNvPr>
          <p:cNvSpPr txBox="1"/>
          <p:nvPr/>
        </p:nvSpPr>
        <p:spPr>
          <a:xfrm>
            <a:off x="5701572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F0CF40-D826-4554-929C-D622E8BBA9B6}"/>
              </a:ext>
            </a:extLst>
          </p:cNvPr>
          <p:cNvSpPr/>
          <p:nvPr/>
        </p:nvSpPr>
        <p:spPr>
          <a:xfrm>
            <a:off x="5418666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98D5-D4E9-45E5-88FF-4756FE6A025F}"/>
              </a:ext>
            </a:extLst>
          </p:cNvPr>
          <p:cNvSpPr txBox="1"/>
          <p:nvPr/>
        </p:nvSpPr>
        <p:spPr>
          <a:xfrm>
            <a:off x="6726444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D358A4-D3F7-4768-831E-516523A0FB56}"/>
              </a:ext>
            </a:extLst>
          </p:cNvPr>
          <p:cNvSpPr/>
          <p:nvPr/>
        </p:nvSpPr>
        <p:spPr>
          <a:xfrm>
            <a:off x="6434493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B7F1E-E5E0-4CDA-B69F-E01110C7DE34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H="1">
            <a:off x="6574104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5083D-16D6-4DC5-AEDA-5A23C76AF3B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779139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2A24E-1F29-4277-9981-702052E9B0EB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5836068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67312B-5AD9-4BD3-9E86-4BD5958D024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6574104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D28A0-F378-4E23-94E3-445D596AEA1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950466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B0BA5-F9DE-47CD-9E68-48ED357E9D3F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466030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78C42-9D31-4A69-9779-418D7A0CA594}"/>
              </a:ext>
            </a:extLst>
          </p:cNvPr>
          <p:cNvSpPr txBox="1"/>
          <p:nvPr/>
        </p:nvSpPr>
        <p:spPr>
          <a:xfrm>
            <a:off x="846603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282716-1CBF-40C9-93F0-43D81A52A3EB}"/>
              </a:ext>
            </a:extLst>
          </p:cNvPr>
          <p:cNvSpPr/>
          <p:nvPr/>
        </p:nvSpPr>
        <p:spPr>
          <a:xfrm>
            <a:off x="746637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ABC1D-C2D8-435D-B537-94843F73D16B}"/>
              </a:ext>
            </a:extLst>
          </p:cNvPr>
          <p:cNvSpPr/>
          <p:nvPr/>
        </p:nvSpPr>
        <p:spPr>
          <a:xfrm>
            <a:off x="8318118" y="442254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9A3EB-3598-4E5A-810E-C9B196028055}"/>
              </a:ext>
            </a:extLst>
          </p:cNvPr>
          <p:cNvSpPr txBox="1"/>
          <p:nvPr/>
        </p:nvSpPr>
        <p:spPr>
          <a:xfrm>
            <a:off x="856166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8ED478-A143-4B76-9089-51DE29D1C4E5}"/>
              </a:ext>
            </a:extLst>
          </p:cNvPr>
          <p:cNvSpPr/>
          <p:nvPr/>
        </p:nvSpPr>
        <p:spPr>
          <a:xfrm>
            <a:off x="8084937" y="5486162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AE3DF-25CD-47F7-A5F6-4FBF02DF3CB8}"/>
              </a:ext>
            </a:extLst>
          </p:cNvPr>
          <p:cNvSpPr txBox="1"/>
          <p:nvPr/>
        </p:nvSpPr>
        <p:spPr>
          <a:xfrm>
            <a:off x="929349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46ABD3-1549-4C2E-B12B-3D79C9A62497}"/>
              </a:ext>
            </a:extLst>
          </p:cNvPr>
          <p:cNvSpPr/>
          <p:nvPr/>
        </p:nvSpPr>
        <p:spPr>
          <a:xfrm>
            <a:off x="9058488" y="5489010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3A8A6-951E-4789-A383-C047625BAB2C}"/>
              </a:ext>
            </a:extLst>
          </p:cNvPr>
          <p:cNvSpPr txBox="1"/>
          <p:nvPr/>
        </p:nvSpPr>
        <p:spPr>
          <a:xfrm>
            <a:off x="676665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13FEC8-9990-4AAB-9CEA-0C85A53CF967}"/>
              </a:ext>
            </a:extLst>
          </p:cNvPr>
          <p:cNvSpPr/>
          <p:nvPr/>
        </p:nvSpPr>
        <p:spPr>
          <a:xfrm>
            <a:off x="6721339" y="4422543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095F3-7F3D-4C1C-ADA2-4EF0694BB87D}"/>
              </a:ext>
            </a:extLst>
          </p:cNvPr>
          <p:cNvSpPr txBox="1"/>
          <p:nvPr/>
        </p:nvSpPr>
        <p:spPr>
          <a:xfrm>
            <a:off x="626620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0577A5-53F6-4C5E-B7CB-8B7EF5F44D0E}"/>
              </a:ext>
            </a:extLst>
          </p:cNvPr>
          <p:cNvSpPr/>
          <p:nvPr/>
        </p:nvSpPr>
        <p:spPr>
          <a:xfrm>
            <a:off x="5848809" y="5486164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CBF95-A541-4330-AB47-8381873410A2}"/>
              </a:ext>
            </a:extLst>
          </p:cNvPr>
          <p:cNvSpPr txBox="1"/>
          <p:nvPr/>
        </p:nvSpPr>
        <p:spPr>
          <a:xfrm>
            <a:off x="725530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EC9B75-72D6-4AFA-8818-3FA47078A82B}"/>
              </a:ext>
            </a:extLst>
          </p:cNvPr>
          <p:cNvSpPr/>
          <p:nvPr/>
        </p:nvSpPr>
        <p:spPr>
          <a:xfrm>
            <a:off x="6910842" y="5486163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26FC2-C21A-4AAB-A8F6-2C3E83E5AD27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H="1">
            <a:off x="7138741" y="3997498"/>
            <a:ext cx="49969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729E-9AA0-446F-BC73-6ED4F3F53DC4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>
            <a:off x="8469252" y="3997498"/>
            <a:ext cx="266268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4B4360-57A8-45B2-8921-951E2F91046F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333458" y="4946962"/>
            <a:ext cx="51013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64929-750D-4287-9071-D130A399E0EE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7138741" y="5036938"/>
            <a:ext cx="23364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A595AE-2013-4C71-AF26-067DD22CDA20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8508721" y="5036939"/>
            <a:ext cx="226799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6DA8FC-8EBB-4A16-AEBF-518C7A55CA89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9030667" y="4946963"/>
            <a:ext cx="489367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C6E1DE-14F5-4E30-8ED8-A37A1EC3682B}"/>
              </a:ext>
            </a:extLst>
          </p:cNvPr>
          <p:cNvSpPr txBox="1"/>
          <p:nvPr/>
        </p:nvSpPr>
        <p:spPr>
          <a:xfrm>
            <a:off x="3425984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5D6A3A-0632-4F3F-85B7-8E0FA4B4658B}"/>
              </a:ext>
            </a:extLst>
          </p:cNvPr>
          <p:cNvSpPr/>
          <p:nvPr/>
        </p:nvSpPr>
        <p:spPr>
          <a:xfrm>
            <a:off x="2591181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61A043-C044-4B5E-B1AA-41685C4B9E0E}"/>
              </a:ext>
            </a:extLst>
          </p:cNvPr>
          <p:cNvSpPr/>
          <p:nvPr/>
        </p:nvSpPr>
        <p:spPr>
          <a:xfrm>
            <a:off x="3278072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4C96E-6758-43FA-930E-46451FEE583A}"/>
              </a:ext>
            </a:extLst>
          </p:cNvPr>
          <p:cNvSpPr txBox="1"/>
          <p:nvPr/>
        </p:nvSpPr>
        <p:spPr>
          <a:xfrm>
            <a:off x="3521621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797C97-9177-4A14-B476-D6F8D51C3A47}"/>
              </a:ext>
            </a:extLst>
          </p:cNvPr>
          <p:cNvSpPr/>
          <p:nvPr/>
        </p:nvSpPr>
        <p:spPr>
          <a:xfrm>
            <a:off x="3057655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DDE94-41F8-47E2-A94D-4EEB23C86160}"/>
              </a:ext>
            </a:extLst>
          </p:cNvPr>
          <p:cNvSpPr txBox="1"/>
          <p:nvPr/>
        </p:nvSpPr>
        <p:spPr>
          <a:xfrm>
            <a:off x="4253446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07B2F5-76DB-4D83-9470-B5C3B9DAA6A9}"/>
              </a:ext>
            </a:extLst>
          </p:cNvPr>
          <p:cNvSpPr/>
          <p:nvPr/>
        </p:nvSpPr>
        <p:spPr>
          <a:xfrm>
            <a:off x="4106730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7232C-B009-4549-BE2D-AC343E1CC16C}"/>
              </a:ext>
            </a:extLst>
          </p:cNvPr>
          <p:cNvSpPr txBox="1"/>
          <p:nvPr/>
        </p:nvSpPr>
        <p:spPr>
          <a:xfrm>
            <a:off x="1726604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2EA1F7-4D1A-4E9F-9B07-207304E3E121}"/>
              </a:ext>
            </a:extLst>
          </p:cNvPr>
          <p:cNvSpPr/>
          <p:nvPr/>
        </p:nvSpPr>
        <p:spPr>
          <a:xfrm>
            <a:off x="1681293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E59CC4-0219-429A-8965-C5B1CA7FB6C0}"/>
              </a:ext>
            </a:extLst>
          </p:cNvPr>
          <p:cNvSpPr txBox="1"/>
          <p:nvPr/>
        </p:nvSpPr>
        <p:spPr>
          <a:xfrm>
            <a:off x="1226163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4ABEF5-2AC6-46F8-A43D-22432B6EA8FD}"/>
              </a:ext>
            </a:extLst>
          </p:cNvPr>
          <p:cNvSpPr/>
          <p:nvPr/>
        </p:nvSpPr>
        <p:spPr>
          <a:xfrm>
            <a:off x="943257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E3C137-16D8-42A6-911A-5F493FE18AE3}"/>
              </a:ext>
            </a:extLst>
          </p:cNvPr>
          <p:cNvSpPr txBox="1"/>
          <p:nvPr/>
        </p:nvSpPr>
        <p:spPr>
          <a:xfrm>
            <a:off x="2251035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2FF780A-EA8A-40D6-86BC-931B99DB4292}"/>
              </a:ext>
            </a:extLst>
          </p:cNvPr>
          <p:cNvSpPr/>
          <p:nvPr/>
        </p:nvSpPr>
        <p:spPr>
          <a:xfrm>
            <a:off x="1959084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5CF334-E15A-4471-AEB2-60D31A3DDCEF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2098695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821E5-861E-4B2C-8F99-6F6B3A1CE40D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3303730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453ADD-D264-45AA-83F6-F6BCEA42FB48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1360659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AD04F6-7305-4B95-A0CA-5D4B51B87237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>
            <a:off x="2098695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BE2D77-3425-44BC-B8BC-F871271972C6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3475057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43725-4004-4B72-93F9-E7EABB623C22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3990621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54E9C6-E3B9-411F-9314-168B497CF58A}"/>
              </a:ext>
            </a:extLst>
          </p:cNvPr>
          <p:cNvSpPr txBox="1"/>
          <p:nvPr/>
        </p:nvSpPr>
        <p:spPr>
          <a:xfrm>
            <a:off x="377497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E8D16E-090A-4A99-88DC-415D8FDE1AA1}"/>
              </a:ext>
            </a:extLst>
          </p:cNvPr>
          <p:cNvSpPr/>
          <p:nvPr/>
        </p:nvSpPr>
        <p:spPr>
          <a:xfrm>
            <a:off x="277531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405EF0-0BDA-47C7-9B37-7D37D8293062}"/>
              </a:ext>
            </a:extLst>
          </p:cNvPr>
          <p:cNvSpPr/>
          <p:nvPr/>
        </p:nvSpPr>
        <p:spPr>
          <a:xfrm>
            <a:off x="3627058" y="442254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A8B9B-7D5D-41C8-A465-4E7E3D2A1845}"/>
              </a:ext>
            </a:extLst>
          </p:cNvPr>
          <p:cNvSpPr txBox="1"/>
          <p:nvPr/>
        </p:nvSpPr>
        <p:spPr>
          <a:xfrm>
            <a:off x="387060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E00076-5FFC-4C37-882D-855C087305A1}"/>
              </a:ext>
            </a:extLst>
          </p:cNvPr>
          <p:cNvSpPr/>
          <p:nvPr/>
        </p:nvSpPr>
        <p:spPr>
          <a:xfrm>
            <a:off x="3393877" y="5486162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6493FF-C93F-4306-AE97-E9A021A84829}"/>
              </a:ext>
            </a:extLst>
          </p:cNvPr>
          <p:cNvSpPr txBox="1"/>
          <p:nvPr/>
        </p:nvSpPr>
        <p:spPr>
          <a:xfrm>
            <a:off x="460243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7E9F75-044F-4213-9C55-18844B4188F6}"/>
              </a:ext>
            </a:extLst>
          </p:cNvPr>
          <p:cNvSpPr/>
          <p:nvPr/>
        </p:nvSpPr>
        <p:spPr>
          <a:xfrm>
            <a:off x="4367428" y="5489010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362F9A-FC78-4EF3-AF3E-BD08A011EC36}"/>
              </a:ext>
            </a:extLst>
          </p:cNvPr>
          <p:cNvSpPr txBox="1"/>
          <p:nvPr/>
        </p:nvSpPr>
        <p:spPr>
          <a:xfrm>
            <a:off x="207559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AE86FE-E936-480A-A637-51B2D3C71A4D}"/>
              </a:ext>
            </a:extLst>
          </p:cNvPr>
          <p:cNvSpPr/>
          <p:nvPr/>
        </p:nvSpPr>
        <p:spPr>
          <a:xfrm>
            <a:off x="2030279" y="4422543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BF0D4-6598-41C7-99A9-13A6097CC397}"/>
              </a:ext>
            </a:extLst>
          </p:cNvPr>
          <p:cNvSpPr txBox="1"/>
          <p:nvPr/>
        </p:nvSpPr>
        <p:spPr>
          <a:xfrm>
            <a:off x="157514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C85C0C-6BE9-4F1D-9491-0EF214211513}"/>
              </a:ext>
            </a:extLst>
          </p:cNvPr>
          <p:cNvSpPr/>
          <p:nvPr/>
        </p:nvSpPr>
        <p:spPr>
          <a:xfrm>
            <a:off x="1157749" y="5486164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80117-7F1C-4878-91E3-4540E508602C}"/>
              </a:ext>
            </a:extLst>
          </p:cNvPr>
          <p:cNvSpPr txBox="1"/>
          <p:nvPr/>
        </p:nvSpPr>
        <p:spPr>
          <a:xfrm>
            <a:off x="256424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5804866-AD2B-45DE-A7EB-223F980C2177}"/>
              </a:ext>
            </a:extLst>
          </p:cNvPr>
          <p:cNvSpPr/>
          <p:nvPr/>
        </p:nvSpPr>
        <p:spPr>
          <a:xfrm>
            <a:off x="2219782" y="5486163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045E7B-67D3-4219-B0E0-09B3BCC4B464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2447681" y="3997498"/>
            <a:ext cx="49969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D9EDEE-7ACC-4A23-9D52-37472BC1C72B}"/>
              </a:ext>
            </a:extLst>
          </p:cNvPr>
          <p:cNvCxnSpPr>
            <a:cxnSpLocks/>
            <a:stCxn id="62" idx="5"/>
            <a:endCxn id="63" idx="0"/>
          </p:cNvCxnSpPr>
          <p:nvPr/>
        </p:nvCxnSpPr>
        <p:spPr>
          <a:xfrm>
            <a:off x="3778192" y="3997498"/>
            <a:ext cx="266268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F753B-D940-403D-A523-C16C42043DC5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1642398" y="4946962"/>
            <a:ext cx="51013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1DD03B-ABF3-486F-AB28-6ABA7DC3C77C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2447681" y="5036938"/>
            <a:ext cx="23364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437E6B-FB8E-4B66-9FC2-E334FE208825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817661" y="5036939"/>
            <a:ext cx="226799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6FB87F-AE2A-49CF-BC2E-EAA8C4A7992F}"/>
              </a:ext>
            </a:extLst>
          </p:cNvPr>
          <p:cNvCxnSpPr>
            <a:cxnSpLocks/>
            <a:stCxn id="63" idx="5"/>
            <a:endCxn id="67" idx="0"/>
          </p:cNvCxnSpPr>
          <p:nvPr/>
        </p:nvCxnSpPr>
        <p:spPr>
          <a:xfrm>
            <a:off x="4339607" y="4946963"/>
            <a:ext cx="489367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E6C286-EC17-4969-94C9-8581042F3CFA}"/>
              </a:ext>
            </a:extLst>
          </p:cNvPr>
          <p:cNvSpPr txBox="1"/>
          <p:nvPr/>
        </p:nvSpPr>
        <p:spPr>
          <a:xfrm>
            <a:off x="2340493" y="293952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95592D-AB03-4961-99B5-6C64E0D7D1A6}"/>
              </a:ext>
            </a:extLst>
          </p:cNvPr>
          <p:cNvSpPr txBox="1"/>
          <p:nvPr/>
        </p:nvSpPr>
        <p:spPr>
          <a:xfrm>
            <a:off x="6941402" y="2970603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52F67-C1E9-480B-A7F2-6ED5CD03D4F5}"/>
              </a:ext>
            </a:extLst>
          </p:cNvPr>
          <p:cNvSpPr txBox="1"/>
          <p:nvPr/>
        </p:nvSpPr>
        <p:spPr>
          <a:xfrm>
            <a:off x="2742166" y="6160986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67C5EC-0613-469F-802F-E54C43523C35}"/>
              </a:ext>
            </a:extLst>
          </p:cNvPr>
          <p:cNvSpPr txBox="1"/>
          <p:nvPr/>
        </p:nvSpPr>
        <p:spPr>
          <a:xfrm>
            <a:off x="7388589" y="6179850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</p:spTree>
    <p:extLst>
      <p:ext uri="{BB962C8B-B14F-4D97-AF65-F5344CB8AC3E}">
        <p14:creationId xmlns:p14="http://schemas.microsoft.com/office/powerpoint/2010/main" val="39505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A33CE-9789-4416-925E-5DB60161A77D}"/>
              </a:ext>
            </a:extLst>
          </p:cNvPr>
          <p:cNvSpPr txBox="1"/>
          <p:nvPr/>
        </p:nvSpPr>
        <p:spPr>
          <a:xfrm>
            <a:off x="7901393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88A9F9-E759-426B-ADE1-93915A9B6898}"/>
              </a:ext>
            </a:extLst>
          </p:cNvPr>
          <p:cNvSpPr/>
          <p:nvPr/>
        </p:nvSpPr>
        <p:spPr>
          <a:xfrm>
            <a:off x="7066590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F6CD2D-66E9-4FF2-A8ED-DC224A7E3D01}"/>
              </a:ext>
            </a:extLst>
          </p:cNvPr>
          <p:cNvSpPr/>
          <p:nvPr/>
        </p:nvSpPr>
        <p:spPr>
          <a:xfrm>
            <a:off x="7753481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99EB3-C2F9-4F5A-861D-83931F80D764}"/>
              </a:ext>
            </a:extLst>
          </p:cNvPr>
          <p:cNvSpPr txBox="1"/>
          <p:nvPr/>
        </p:nvSpPr>
        <p:spPr>
          <a:xfrm>
            <a:off x="7997030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593789-C9C1-47D6-BEEE-1B0A2F89C5C8}"/>
              </a:ext>
            </a:extLst>
          </p:cNvPr>
          <p:cNvSpPr/>
          <p:nvPr/>
        </p:nvSpPr>
        <p:spPr>
          <a:xfrm>
            <a:off x="7533064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0955-5936-425C-87D2-A41CE581ADCB}"/>
              </a:ext>
            </a:extLst>
          </p:cNvPr>
          <p:cNvSpPr txBox="1"/>
          <p:nvPr/>
        </p:nvSpPr>
        <p:spPr>
          <a:xfrm>
            <a:off x="8728855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3CD20F-5D32-47D4-8D2E-AA9F1A051A94}"/>
              </a:ext>
            </a:extLst>
          </p:cNvPr>
          <p:cNvSpPr/>
          <p:nvPr/>
        </p:nvSpPr>
        <p:spPr>
          <a:xfrm>
            <a:off x="8582139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45FD2-289D-4C0A-8578-6CB8D4A2EA7A}"/>
              </a:ext>
            </a:extLst>
          </p:cNvPr>
          <p:cNvSpPr txBox="1"/>
          <p:nvPr/>
        </p:nvSpPr>
        <p:spPr>
          <a:xfrm>
            <a:off x="6202013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3A927E-91FE-4854-9BC2-775B83534C93}"/>
              </a:ext>
            </a:extLst>
          </p:cNvPr>
          <p:cNvSpPr/>
          <p:nvPr/>
        </p:nvSpPr>
        <p:spPr>
          <a:xfrm>
            <a:off x="6156702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B57C6-9D50-4AB5-A8B7-055C44617FFC}"/>
              </a:ext>
            </a:extLst>
          </p:cNvPr>
          <p:cNvSpPr txBox="1"/>
          <p:nvPr/>
        </p:nvSpPr>
        <p:spPr>
          <a:xfrm>
            <a:off x="5701572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F0CF40-D826-4554-929C-D622E8BBA9B6}"/>
              </a:ext>
            </a:extLst>
          </p:cNvPr>
          <p:cNvSpPr/>
          <p:nvPr/>
        </p:nvSpPr>
        <p:spPr>
          <a:xfrm>
            <a:off x="5418666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98D5-D4E9-45E5-88FF-4756FE6A025F}"/>
              </a:ext>
            </a:extLst>
          </p:cNvPr>
          <p:cNvSpPr txBox="1"/>
          <p:nvPr/>
        </p:nvSpPr>
        <p:spPr>
          <a:xfrm>
            <a:off x="6726444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D358A4-D3F7-4768-831E-516523A0FB56}"/>
              </a:ext>
            </a:extLst>
          </p:cNvPr>
          <p:cNvSpPr/>
          <p:nvPr/>
        </p:nvSpPr>
        <p:spPr>
          <a:xfrm>
            <a:off x="6434493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B7F1E-E5E0-4CDA-B69F-E01110C7DE34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H="1">
            <a:off x="6574104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5083D-16D6-4DC5-AEDA-5A23C76AF3B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779139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2A24E-1F29-4277-9981-702052E9B0EB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5836068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67312B-5AD9-4BD3-9E86-4BD5958D024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6574104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D28A0-F378-4E23-94E3-445D596AEA1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950466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B0BA5-F9DE-47CD-9E68-48ED357E9D3F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466030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78C42-9D31-4A69-9779-418D7A0CA594}"/>
              </a:ext>
            </a:extLst>
          </p:cNvPr>
          <p:cNvSpPr txBox="1"/>
          <p:nvPr/>
        </p:nvSpPr>
        <p:spPr>
          <a:xfrm>
            <a:off x="846603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282716-1CBF-40C9-93F0-43D81A52A3EB}"/>
              </a:ext>
            </a:extLst>
          </p:cNvPr>
          <p:cNvSpPr/>
          <p:nvPr/>
        </p:nvSpPr>
        <p:spPr>
          <a:xfrm>
            <a:off x="746637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ABC1D-C2D8-435D-B537-94843F73D16B}"/>
              </a:ext>
            </a:extLst>
          </p:cNvPr>
          <p:cNvSpPr/>
          <p:nvPr/>
        </p:nvSpPr>
        <p:spPr>
          <a:xfrm>
            <a:off x="8243780" y="4422544"/>
            <a:ext cx="1172910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9A3EB-3598-4E5A-810E-C9B196028055}"/>
              </a:ext>
            </a:extLst>
          </p:cNvPr>
          <p:cNvSpPr txBox="1"/>
          <p:nvPr/>
        </p:nvSpPr>
        <p:spPr>
          <a:xfrm>
            <a:off x="856166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8ED478-A143-4B76-9089-51DE29D1C4E5}"/>
              </a:ext>
            </a:extLst>
          </p:cNvPr>
          <p:cNvSpPr/>
          <p:nvPr/>
        </p:nvSpPr>
        <p:spPr>
          <a:xfrm>
            <a:off x="8084937" y="5486162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AE3DF-25CD-47F7-A5F6-4FBF02DF3CB8}"/>
              </a:ext>
            </a:extLst>
          </p:cNvPr>
          <p:cNvSpPr txBox="1"/>
          <p:nvPr/>
        </p:nvSpPr>
        <p:spPr>
          <a:xfrm>
            <a:off x="929349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46ABD3-1549-4C2E-B12B-3D79C9A62497}"/>
              </a:ext>
            </a:extLst>
          </p:cNvPr>
          <p:cNvSpPr/>
          <p:nvPr/>
        </p:nvSpPr>
        <p:spPr>
          <a:xfrm>
            <a:off x="9058488" y="5489010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3A8A6-951E-4789-A383-C047625BAB2C}"/>
              </a:ext>
            </a:extLst>
          </p:cNvPr>
          <p:cNvSpPr txBox="1"/>
          <p:nvPr/>
        </p:nvSpPr>
        <p:spPr>
          <a:xfrm>
            <a:off x="676665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13FEC8-9990-4AAB-9CEA-0C85A53CF967}"/>
              </a:ext>
            </a:extLst>
          </p:cNvPr>
          <p:cNvSpPr/>
          <p:nvPr/>
        </p:nvSpPr>
        <p:spPr>
          <a:xfrm>
            <a:off x="6535376" y="4422543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095F3-7F3D-4C1C-ADA2-4EF0694BB87D}"/>
              </a:ext>
            </a:extLst>
          </p:cNvPr>
          <p:cNvSpPr txBox="1"/>
          <p:nvPr/>
        </p:nvSpPr>
        <p:spPr>
          <a:xfrm>
            <a:off x="626620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0577A5-53F6-4C5E-B7CB-8B7EF5F44D0E}"/>
              </a:ext>
            </a:extLst>
          </p:cNvPr>
          <p:cNvSpPr/>
          <p:nvPr/>
        </p:nvSpPr>
        <p:spPr>
          <a:xfrm>
            <a:off x="5848809" y="5486164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CBF95-A541-4330-AB47-8381873410A2}"/>
              </a:ext>
            </a:extLst>
          </p:cNvPr>
          <p:cNvSpPr txBox="1"/>
          <p:nvPr/>
        </p:nvSpPr>
        <p:spPr>
          <a:xfrm>
            <a:off x="725530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EC9B75-72D6-4AFA-8818-3FA47078A82B}"/>
              </a:ext>
            </a:extLst>
          </p:cNvPr>
          <p:cNvSpPr/>
          <p:nvPr/>
        </p:nvSpPr>
        <p:spPr>
          <a:xfrm>
            <a:off x="6910842" y="5486163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26FC2-C21A-4AAB-A8F6-2C3E83E5AD27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H="1">
            <a:off x="7122851" y="3997498"/>
            <a:ext cx="51558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729E-9AA0-446F-BC73-6ED4F3F53DC4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>
            <a:off x="8469252" y="3997498"/>
            <a:ext cx="360983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4B4360-57A8-45B2-8921-951E2F91046F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333458" y="4946962"/>
            <a:ext cx="37398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64929-750D-4287-9071-D130A399E0EE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7122851" y="5036938"/>
            <a:ext cx="24953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A595AE-2013-4C71-AF26-067DD22CDA20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8508721" y="5036939"/>
            <a:ext cx="321514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6DA8FC-8EBB-4A16-AEBF-518C7A55CA89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9244921" y="4946963"/>
            <a:ext cx="275113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C6E1DE-14F5-4E30-8ED8-A37A1EC3682B}"/>
              </a:ext>
            </a:extLst>
          </p:cNvPr>
          <p:cNvSpPr txBox="1"/>
          <p:nvPr/>
        </p:nvSpPr>
        <p:spPr>
          <a:xfrm>
            <a:off x="3425984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5D6A3A-0632-4F3F-85B7-8E0FA4B4658B}"/>
              </a:ext>
            </a:extLst>
          </p:cNvPr>
          <p:cNvSpPr/>
          <p:nvPr/>
        </p:nvSpPr>
        <p:spPr>
          <a:xfrm>
            <a:off x="2591181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61A043-C044-4B5E-B1AA-41685C4B9E0E}"/>
              </a:ext>
            </a:extLst>
          </p:cNvPr>
          <p:cNvSpPr/>
          <p:nvPr/>
        </p:nvSpPr>
        <p:spPr>
          <a:xfrm>
            <a:off x="3278072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4C96E-6758-43FA-930E-46451FEE583A}"/>
              </a:ext>
            </a:extLst>
          </p:cNvPr>
          <p:cNvSpPr txBox="1"/>
          <p:nvPr/>
        </p:nvSpPr>
        <p:spPr>
          <a:xfrm>
            <a:off x="3521621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797C97-9177-4A14-B476-D6F8D51C3A47}"/>
              </a:ext>
            </a:extLst>
          </p:cNvPr>
          <p:cNvSpPr/>
          <p:nvPr/>
        </p:nvSpPr>
        <p:spPr>
          <a:xfrm>
            <a:off x="3057655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DDE94-41F8-47E2-A94D-4EEB23C86160}"/>
              </a:ext>
            </a:extLst>
          </p:cNvPr>
          <p:cNvSpPr txBox="1"/>
          <p:nvPr/>
        </p:nvSpPr>
        <p:spPr>
          <a:xfrm>
            <a:off x="4253446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07B2F5-76DB-4D83-9470-B5C3B9DAA6A9}"/>
              </a:ext>
            </a:extLst>
          </p:cNvPr>
          <p:cNvSpPr/>
          <p:nvPr/>
        </p:nvSpPr>
        <p:spPr>
          <a:xfrm>
            <a:off x="4106730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7232C-B009-4549-BE2D-AC343E1CC16C}"/>
              </a:ext>
            </a:extLst>
          </p:cNvPr>
          <p:cNvSpPr txBox="1"/>
          <p:nvPr/>
        </p:nvSpPr>
        <p:spPr>
          <a:xfrm>
            <a:off x="1726604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2EA1F7-4D1A-4E9F-9B07-207304E3E121}"/>
              </a:ext>
            </a:extLst>
          </p:cNvPr>
          <p:cNvSpPr/>
          <p:nvPr/>
        </p:nvSpPr>
        <p:spPr>
          <a:xfrm>
            <a:off x="1681293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E59CC4-0219-429A-8965-C5B1CA7FB6C0}"/>
              </a:ext>
            </a:extLst>
          </p:cNvPr>
          <p:cNvSpPr txBox="1"/>
          <p:nvPr/>
        </p:nvSpPr>
        <p:spPr>
          <a:xfrm>
            <a:off x="1226163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4ABEF5-2AC6-46F8-A43D-22432B6EA8FD}"/>
              </a:ext>
            </a:extLst>
          </p:cNvPr>
          <p:cNvSpPr/>
          <p:nvPr/>
        </p:nvSpPr>
        <p:spPr>
          <a:xfrm>
            <a:off x="943257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E3C137-16D8-42A6-911A-5F493FE18AE3}"/>
              </a:ext>
            </a:extLst>
          </p:cNvPr>
          <p:cNvSpPr txBox="1"/>
          <p:nvPr/>
        </p:nvSpPr>
        <p:spPr>
          <a:xfrm>
            <a:off x="2251035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2FF780A-EA8A-40D6-86BC-931B99DB4292}"/>
              </a:ext>
            </a:extLst>
          </p:cNvPr>
          <p:cNvSpPr/>
          <p:nvPr/>
        </p:nvSpPr>
        <p:spPr>
          <a:xfrm>
            <a:off x="1959084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5CF334-E15A-4471-AEB2-60D31A3DDCEF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2098695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821E5-861E-4B2C-8F99-6F6B3A1CE40D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3303730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453ADD-D264-45AA-83F6-F6BCEA42FB48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1360659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AD04F6-7305-4B95-A0CA-5D4B51B87237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>
            <a:off x="2098695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BE2D77-3425-44BC-B8BC-F871271972C6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3475057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43725-4004-4B72-93F9-E7EABB623C22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3990621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54E9C6-E3B9-411F-9314-168B497CF58A}"/>
              </a:ext>
            </a:extLst>
          </p:cNvPr>
          <p:cNvSpPr txBox="1"/>
          <p:nvPr/>
        </p:nvSpPr>
        <p:spPr>
          <a:xfrm>
            <a:off x="377497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E8D16E-090A-4A99-88DC-415D8FDE1AA1}"/>
              </a:ext>
            </a:extLst>
          </p:cNvPr>
          <p:cNvSpPr/>
          <p:nvPr/>
        </p:nvSpPr>
        <p:spPr>
          <a:xfrm>
            <a:off x="277531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405EF0-0BDA-47C7-9B37-7D37D8293062}"/>
              </a:ext>
            </a:extLst>
          </p:cNvPr>
          <p:cNvSpPr/>
          <p:nvPr/>
        </p:nvSpPr>
        <p:spPr>
          <a:xfrm>
            <a:off x="3567006" y="4422544"/>
            <a:ext cx="894855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A8B9B-7D5D-41C8-A465-4E7E3D2A1845}"/>
              </a:ext>
            </a:extLst>
          </p:cNvPr>
          <p:cNvSpPr txBox="1"/>
          <p:nvPr/>
        </p:nvSpPr>
        <p:spPr>
          <a:xfrm>
            <a:off x="387060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E00076-5FFC-4C37-882D-855C087305A1}"/>
              </a:ext>
            </a:extLst>
          </p:cNvPr>
          <p:cNvSpPr/>
          <p:nvPr/>
        </p:nvSpPr>
        <p:spPr>
          <a:xfrm>
            <a:off x="3247280" y="5486162"/>
            <a:ext cx="112936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6493FF-C93F-4306-AE97-E9A021A84829}"/>
              </a:ext>
            </a:extLst>
          </p:cNvPr>
          <p:cNvSpPr txBox="1"/>
          <p:nvPr/>
        </p:nvSpPr>
        <p:spPr>
          <a:xfrm>
            <a:off x="460243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7E9F75-044F-4213-9C55-18844B4188F6}"/>
              </a:ext>
            </a:extLst>
          </p:cNvPr>
          <p:cNvSpPr/>
          <p:nvPr/>
        </p:nvSpPr>
        <p:spPr>
          <a:xfrm>
            <a:off x="4367428" y="5489010"/>
            <a:ext cx="1100310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362F9A-FC78-4EF3-AF3E-BD08A011EC36}"/>
              </a:ext>
            </a:extLst>
          </p:cNvPr>
          <p:cNvSpPr txBox="1"/>
          <p:nvPr/>
        </p:nvSpPr>
        <p:spPr>
          <a:xfrm>
            <a:off x="207559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AE86FE-E936-480A-A637-51B2D3C71A4D}"/>
              </a:ext>
            </a:extLst>
          </p:cNvPr>
          <p:cNvSpPr/>
          <p:nvPr/>
        </p:nvSpPr>
        <p:spPr>
          <a:xfrm>
            <a:off x="2030279" y="4422543"/>
            <a:ext cx="928466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BF0D4-6598-41C7-99A9-13A6097CC397}"/>
              </a:ext>
            </a:extLst>
          </p:cNvPr>
          <p:cNvSpPr txBox="1"/>
          <p:nvPr/>
        </p:nvSpPr>
        <p:spPr>
          <a:xfrm>
            <a:off x="157514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C85C0C-6BE9-4F1D-9491-0EF214211513}"/>
              </a:ext>
            </a:extLst>
          </p:cNvPr>
          <p:cNvSpPr/>
          <p:nvPr/>
        </p:nvSpPr>
        <p:spPr>
          <a:xfrm>
            <a:off x="1023243" y="5486164"/>
            <a:ext cx="1103804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80117-7F1C-4878-91E3-4540E508602C}"/>
              </a:ext>
            </a:extLst>
          </p:cNvPr>
          <p:cNvSpPr txBox="1"/>
          <p:nvPr/>
        </p:nvSpPr>
        <p:spPr>
          <a:xfrm>
            <a:off x="256424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5804866-AD2B-45DE-A7EB-223F980C2177}"/>
              </a:ext>
            </a:extLst>
          </p:cNvPr>
          <p:cNvSpPr/>
          <p:nvPr/>
        </p:nvSpPr>
        <p:spPr>
          <a:xfrm>
            <a:off x="2163662" y="5486163"/>
            <a:ext cx="1114410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045E7B-67D3-4219-B0E0-09B3BCC4B464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2494512" y="3997498"/>
            <a:ext cx="452865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D9EDEE-7ACC-4A23-9D52-37472BC1C72B}"/>
              </a:ext>
            </a:extLst>
          </p:cNvPr>
          <p:cNvCxnSpPr>
            <a:cxnSpLocks/>
            <a:stCxn id="62" idx="5"/>
            <a:endCxn id="63" idx="0"/>
          </p:cNvCxnSpPr>
          <p:nvPr/>
        </p:nvCxnSpPr>
        <p:spPr>
          <a:xfrm>
            <a:off x="3778192" y="3997498"/>
            <a:ext cx="236242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F753B-D940-403D-A523-C16C42043DC5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1575145" y="4946962"/>
            <a:ext cx="59110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1DD03B-ABF3-486F-AB28-6ABA7DC3C77C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2494512" y="5036938"/>
            <a:ext cx="226355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437E6B-FB8E-4B66-9FC2-E334FE208825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811962" y="5036939"/>
            <a:ext cx="202472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6FB87F-AE2A-49CF-BC2E-EAA8C4A7992F}"/>
              </a:ext>
            </a:extLst>
          </p:cNvPr>
          <p:cNvCxnSpPr>
            <a:cxnSpLocks/>
            <a:stCxn id="63" idx="5"/>
            <a:endCxn id="67" idx="0"/>
          </p:cNvCxnSpPr>
          <p:nvPr/>
        </p:nvCxnSpPr>
        <p:spPr>
          <a:xfrm>
            <a:off x="4330813" y="4946963"/>
            <a:ext cx="586770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E6C286-EC17-4969-94C9-8581042F3CFA}"/>
              </a:ext>
            </a:extLst>
          </p:cNvPr>
          <p:cNvSpPr txBox="1"/>
          <p:nvPr/>
        </p:nvSpPr>
        <p:spPr>
          <a:xfrm>
            <a:off x="2340493" y="293952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95592D-AB03-4961-99B5-6C64E0D7D1A6}"/>
              </a:ext>
            </a:extLst>
          </p:cNvPr>
          <p:cNvSpPr txBox="1"/>
          <p:nvPr/>
        </p:nvSpPr>
        <p:spPr>
          <a:xfrm>
            <a:off x="6941402" y="2970603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52F67-C1E9-480B-A7F2-6ED5CD03D4F5}"/>
              </a:ext>
            </a:extLst>
          </p:cNvPr>
          <p:cNvSpPr txBox="1"/>
          <p:nvPr/>
        </p:nvSpPr>
        <p:spPr>
          <a:xfrm>
            <a:off x="2742166" y="6160986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67C5EC-0613-469F-802F-E54C43523C35}"/>
              </a:ext>
            </a:extLst>
          </p:cNvPr>
          <p:cNvSpPr txBox="1"/>
          <p:nvPr/>
        </p:nvSpPr>
        <p:spPr>
          <a:xfrm>
            <a:off x="7388589" y="6179850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</p:spTree>
    <p:extLst>
      <p:ext uri="{BB962C8B-B14F-4D97-AF65-F5344CB8AC3E}">
        <p14:creationId xmlns:p14="http://schemas.microsoft.com/office/powerpoint/2010/main" val="37751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E6D63-FDAC-46DE-AB5D-61F426E00B54}"/>
              </a:ext>
            </a:extLst>
          </p:cNvPr>
          <p:cNvSpPr/>
          <p:nvPr/>
        </p:nvSpPr>
        <p:spPr>
          <a:xfrm>
            <a:off x="1731817" y="1804033"/>
            <a:ext cx="6941127" cy="1933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D55D1-81F5-4B82-A854-ED649BB034EE}"/>
              </a:ext>
            </a:extLst>
          </p:cNvPr>
          <p:cNvSpPr/>
          <p:nvPr/>
        </p:nvSpPr>
        <p:spPr>
          <a:xfrm>
            <a:off x="3888712" y="2733151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expand_conditional_plans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5B9BD5"/>
                </a:solidFill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Cambria Math" panose="02040503050406030204" pitchFamily="18" charset="0"/>
              </a:rPr>
              <a:t>𝒫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, Π)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F23DB-87C5-4B81-9D4C-2003D4D49447}"/>
              </a:ext>
            </a:extLst>
          </p:cNvPr>
          <p:cNvSpPr txBox="1"/>
          <p:nvPr/>
        </p:nvSpPr>
        <p:spPr>
          <a:xfrm>
            <a:off x="1898300" y="2882494"/>
            <a:ext cx="18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>
                <a:solidFill>
                  <a:srgbClr val="5B9BD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 in 1:d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15B7-53CB-4D29-B311-A52BF2786F38}"/>
              </a:ext>
            </a:extLst>
          </p:cNvPr>
          <p:cNvSpPr txBox="1"/>
          <p:nvPr/>
        </p:nvSpPr>
        <p:spPr>
          <a:xfrm>
            <a:off x="2840410" y="1899294"/>
            <a:ext cx="5126180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create_conditional_plans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5B9BD5"/>
                </a:solidFill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Cambria Math" panose="02040503050406030204" pitchFamily="18" charset="0"/>
              </a:rPr>
              <a:t>𝒫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: POMGS, d)</a:t>
            </a:r>
            <a:endParaRPr lang="en-US" sz="1800" b="1" dirty="0">
              <a:solidFill>
                <a:srgbClr val="5B9BD5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1E8A15-D757-4CBD-B50A-511D94EDF2C8}"/>
              </a:ext>
            </a:extLst>
          </p:cNvPr>
          <p:cNvCxnSpPr/>
          <p:nvPr/>
        </p:nvCxnSpPr>
        <p:spPr>
          <a:xfrm>
            <a:off x="3542045" y="3067160"/>
            <a:ext cx="266280" cy="0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FD55D1-81F5-4B82-A854-ED649BB034EE}"/>
              </a:ext>
            </a:extLst>
          </p:cNvPr>
          <p:cNvSpPr/>
          <p:nvPr/>
        </p:nvSpPr>
        <p:spPr>
          <a:xfrm>
            <a:off x="924449" y="2039814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lookahead(𝒫::POMG, U, s, a)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01A5E-3D32-445F-8239-E3B9964ED42E}"/>
              </a:ext>
            </a:extLst>
          </p:cNvPr>
          <p:cNvSpPr/>
          <p:nvPr/>
        </p:nvSpPr>
        <p:spPr>
          <a:xfrm>
            <a:off x="924446" y="3404486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evaluate_plan(𝒫::POMG, </a:t>
            </a:r>
            <a:r>
              <a:rPr lang="el-GR" b="1">
                <a:solidFill>
                  <a:srgbClr val="5B9BD5"/>
                </a:solidFill>
                <a:latin typeface="Consolas" panose="020B0609020204030204" pitchFamily="49" charset="0"/>
              </a:rPr>
              <a:t>π, </a:t>
            </a:r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s)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82F36-8EB4-4E2F-B0C7-524C0457BFEA}"/>
              </a:ext>
            </a:extLst>
          </p:cNvPr>
          <p:cNvSpPr/>
          <p:nvPr/>
        </p:nvSpPr>
        <p:spPr>
          <a:xfrm>
            <a:off x="924447" y="4769159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utility(𝒫::POMG, b, </a:t>
            </a:r>
            <a:r>
              <a:rPr lang="el-GR" b="1">
                <a:solidFill>
                  <a:srgbClr val="5B9BD5"/>
                </a:solidFill>
                <a:latin typeface="Consolas" panose="020B0609020204030204" pitchFamily="49" charset="0"/>
              </a:rPr>
              <a:t>π)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D11668-9107-46FD-B2AB-E31D3615B31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143229" y="2707833"/>
            <a:ext cx="3" cy="696653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082D2A-3624-4A6F-8164-97C8C33E050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143229" y="4072505"/>
            <a:ext cx="1" cy="696654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82F36-8EB4-4E2F-B0C7-524C0457BFEA}"/>
              </a:ext>
            </a:extLst>
          </p:cNvPr>
          <p:cNvSpPr/>
          <p:nvPr/>
        </p:nvSpPr>
        <p:spPr>
          <a:xfrm>
            <a:off x="2965252" y="3094990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𝒢 = </a:t>
            </a:r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SimpleGame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(</a:t>
            </a:r>
            <a:r>
              <a:rPr lang="el-GR" b="1" dirty="0">
                <a:solidFill>
                  <a:srgbClr val="5B9BD5"/>
                </a:solidFill>
                <a:latin typeface="Consolas" panose="020B0609020204030204" pitchFamily="49" charset="0"/>
              </a:rPr>
              <a:t>γ, ℐ, Π, π -&gt; 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utility(𝒫, b, </a:t>
            </a:r>
            <a:r>
              <a:rPr lang="el-GR" b="1" dirty="0">
                <a:solidFill>
                  <a:srgbClr val="5B9BD5"/>
                </a:solidFill>
                <a:latin typeface="Consolas" panose="020B0609020204030204" pitchFamily="49" charset="0"/>
              </a:rPr>
              <a:t>π))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2A1C4-E4DA-4D53-83BB-6046FA31C5F3}"/>
              </a:ext>
            </a:extLst>
          </p:cNvPr>
          <p:cNvSpPr/>
          <p:nvPr/>
        </p:nvSpPr>
        <p:spPr>
          <a:xfrm>
            <a:off x="2965251" y="4441130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solve(</a:t>
            </a:r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NashEquilibrium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ambria Math" panose="02040503050406030204" pitchFamily="18" charset="0"/>
              </a:rPr>
              <a:t>𝒢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FB43F7-3431-45D4-BC7F-913C92BEE94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184034" y="3763009"/>
            <a:ext cx="1" cy="678121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711FE-CBD9-40F2-A550-33263340FAF5}"/>
              </a:ext>
            </a:extLst>
          </p:cNvPr>
          <p:cNvSpPr/>
          <p:nvPr/>
        </p:nvSpPr>
        <p:spPr>
          <a:xfrm>
            <a:off x="336620" y="1748850"/>
            <a:ext cx="4692580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Π = </a:t>
            </a:r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expand_conditional_plans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(𝒫, Π)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E7545-4D9E-409E-85B9-DC4ED771585E}"/>
              </a:ext>
            </a:extLst>
          </p:cNvPr>
          <p:cNvSpPr/>
          <p:nvPr/>
        </p:nvSpPr>
        <p:spPr>
          <a:xfrm>
            <a:off x="5928374" y="1748850"/>
            <a:ext cx="3580716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prune_dominated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!(</a:t>
            </a:r>
            <a:r>
              <a:rPr lang="el-GR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Π, 𝒫)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BA9754-7BB5-45F1-BACC-79B253BA43E5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2682910" y="2416869"/>
            <a:ext cx="2501125" cy="678121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60011C-6E15-4E1E-A2C7-F82A77D1566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29200" y="2082860"/>
            <a:ext cx="914400" cy="0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3F1148-43E0-4817-B47E-C3E7662B39D7}"/>
              </a:ext>
            </a:extLst>
          </p:cNvPr>
          <p:cNvCxnSpPr>
            <a:cxnSpLocks/>
          </p:cNvCxnSpPr>
          <p:nvPr/>
        </p:nvCxnSpPr>
        <p:spPr>
          <a:xfrm flipH="1">
            <a:off x="5029200" y="2261298"/>
            <a:ext cx="818941" cy="0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2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296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NGỌC TÍN</dc:creator>
  <cp:lastModifiedBy>VÕ NGỌC TÍN</cp:lastModifiedBy>
  <cp:revision>4</cp:revision>
  <dcterms:created xsi:type="dcterms:W3CDTF">2021-12-27T04:20:56Z</dcterms:created>
  <dcterms:modified xsi:type="dcterms:W3CDTF">2021-12-30T14:09:35Z</dcterms:modified>
</cp:coreProperties>
</file>