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88C4-FBEF-476D-AC15-B0B2BC6E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BE321-6545-4413-907E-5516F18A9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6F15-2620-4385-B6D6-8928EF66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173B-FD98-43BE-98CE-07C411B2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FE96-EC85-42F2-8FA5-C56AE12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E6BB-1EE5-45B7-9F1A-9F6185B8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49242-1C37-477F-8A7C-046E02E9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8E4B-A7DE-40D8-BAB7-DF5018E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2526-84E9-4BF3-8534-3ECE1EAC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5062-A5F0-4067-96A2-C2FC78C7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97C11-3D24-46F5-A3B0-D2BBDB4EE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402C-0796-4CE4-933B-9975FEDF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E598-5724-4CDC-8B7E-3D5823D4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3FF6-4803-4022-B33A-241C93C4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FDD7-037C-4F0A-BEDF-ED111A5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E3E-6E6C-42DF-A59E-5F0CF5A8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3DE9-9D12-4CB1-99DA-8A8947D1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C142-1F20-43E7-A8AF-4A64258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A5F4-C3D8-4D3A-AC7A-365FF97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1E28-3706-46F2-B020-3630F81F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6C5-9424-46E4-9F17-C2BFFB38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956FE-1FC6-4C5C-AA4E-472867D5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86A0-A82C-4DA3-B4F5-110D5336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B37C-E58A-466D-A8A2-84B775C0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C405-048E-4769-83F2-338FE74D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8B87-B469-46A6-840C-73E7469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BF3D-0E4E-4043-BFEB-9AE1E50F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CA325-C030-4184-8F48-642BBB79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5904-BBBE-45C7-8D8E-A92C485B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A603A-C209-4281-8E20-3ADF3AA7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0602-E8E8-4855-B75A-9A66400B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0214-0C6C-49E7-B77C-00505B6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D098A-6E50-462D-A488-9487FE54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4889-5545-4F5B-BB9F-5A6540F0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D2A13-FA1E-468F-83AD-C874C6F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6DA69-F5AE-4B91-B687-AA2124B6C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555D9-0551-4659-9DC7-E7A7896B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36234-332E-4AAA-85EB-4795E79F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B925D-C09C-433C-AA63-84EEB5E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A7B9-4118-47B0-A739-710EDDED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CB92-E4C2-48C1-BCDF-3B10BDE3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1AF69-3EC5-4188-90FE-407C9799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D2C03-7581-4671-860A-835D1348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01A1D-9E85-4EFD-B26F-FC8CDC0D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0AE6D-B309-49EC-B629-32FE9CEB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C5725-B017-4A04-AD20-31920054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FD3-CD20-4867-AE9F-142513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3290-6AF7-4717-BECB-D71ADCEC8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D9D84-A99A-47EB-B167-B0392D7D5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5FD1-6C29-461A-B704-207B4203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ABA0-5580-44BE-80D8-91E95CF3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F433A-70EA-40F5-869C-CC2E8707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55CC-4745-4E57-A874-7B98FA6D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C29CE-BBD8-41EA-B40A-CCAAAC5D8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BF302-759A-4FB9-B341-2614AC637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295B-0A36-4866-9912-D846D25A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B46B-B1F2-4468-B5E3-CD9CE3C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0FE22-9C17-4322-A43E-E9B81973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79BE1-3A38-4F6B-B318-5457FE74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4C8C-C7D1-469F-ACF4-745BCB13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8927-D010-410F-801D-8E10009D4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BEAF-BE18-4B3F-BA9F-5A5EDF0ECB9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D4D0-A4D5-49E7-8F12-CF2E934F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DB68-DA40-46E4-BE0D-D32AEC3F1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557ED0-A559-40D5-8BDB-70ABC6E7E9C7}"/>
              </a:ext>
            </a:extLst>
          </p:cNvPr>
          <p:cNvSpPr/>
          <p:nvPr/>
        </p:nvSpPr>
        <p:spPr>
          <a:xfrm>
            <a:off x="2604537" y="979831"/>
            <a:ext cx="1102875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9FA8B6-1A7F-4A7A-8149-F9EB965C87B3}"/>
              </a:ext>
            </a:extLst>
          </p:cNvPr>
          <p:cNvSpPr/>
          <p:nvPr/>
        </p:nvSpPr>
        <p:spPr>
          <a:xfrm>
            <a:off x="1592706" y="1998872"/>
            <a:ext cx="1102875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597D9-7752-4BCA-A8BC-4A447ED645EE}"/>
              </a:ext>
            </a:extLst>
          </p:cNvPr>
          <p:cNvSpPr/>
          <p:nvPr/>
        </p:nvSpPr>
        <p:spPr>
          <a:xfrm>
            <a:off x="3560712" y="1998871"/>
            <a:ext cx="1102875" cy="52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316AF9-D7B6-4173-8250-D614B30BA7DC}"/>
              </a:ext>
            </a:extLst>
          </p:cNvPr>
          <p:cNvSpPr/>
          <p:nvPr/>
        </p:nvSpPr>
        <p:spPr>
          <a:xfrm>
            <a:off x="4772957" y="3089248"/>
            <a:ext cx="1127384" cy="52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0AA742-9EEE-4922-B6C2-7F964D4B62A4}"/>
              </a:ext>
            </a:extLst>
          </p:cNvPr>
          <p:cNvSpPr/>
          <p:nvPr/>
        </p:nvSpPr>
        <p:spPr>
          <a:xfrm>
            <a:off x="364596" y="3089248"/>
            <a:ext cx="1127384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703FE2-D455-4548-AB99-2FC72F9AF649}"/>
              </a:ext>
            </a:extLst>
          </p:cNvPr>
          <p:cNvSpPr/>
          <p:nvPr/>
        </p:nvSpPr>
        <p:spPr>
          <a:xfrm>
            <a:off x="1846844" y="3093651"/>
            <a:ext cx="1127384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640287-0502-4131-8A85-4D10B65D48DD}"/>
              </a:ext>
            </a:extLst>
          </p:cNvPr>
          <p:cNvSpPr/>
          <p:nvPr/>
        </p:nvSpPr>
        <p:spPr>
          <a:xfrm>
            <a:off x="3391308" y="3145963"/>
            <a:ext cx="1127384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F049B7-73D9-48A7-A644-ED49025224D9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144144" y="1504250"/>
            <a:ext cx="621905" cy="49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163D2B-A5DF-4A25-90BE-68AECE0788A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545900" y="1504250"/>
            <a:ext cx="566250" cy="49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CDEF8D-8E6B-401F-8027-7FA9FD01A26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28288" y="2446491"/>
            <a:ext cx="82593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81D7D4-64C4-4CBA-B296-5860652522A9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flipH="1">
            <a:off x="2410536" y="2446491"/>
            <a:ext cx="123533" cy="64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2151F-6731-4A97-8037-F537F8A328E4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3955000" y="2523290"/>
            <a:ext cx="157150" cy="62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456BE7-E8FE-4534-9A26-B8660C7CD7BF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4502075" y="2446491"/>
            <a:ext cx="834574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56CDF-483A-4EBE-B4A3-58A99EEB994F}"/>
              </a:ext>
            </a:extLst>
          </p:cNvPr>
          <p:cNvSpPr txBox="1"/>
          <p:nvPr/>
        </p:nvSpPr>
        <p:spPr>
          <a:xfrm>
            <a:off x="1847839" y="1456059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2E8C4-0EC1-46E0-9B74-FA45C839EDBA}"/>
              </a:ext>
            </a:extLst>
          </p:cNvPr>
          <p:cNvSpPr txBox="1"/>
          <p:nvPr/>
        </p:nvSpPr>
        <p:spPr>
          <a:xfrm>
            <a:off x="3761413" y="1456059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9DB877-8ACD-4D66-A100-FE58EC4DFF64}"/>
              </a:ext>
            </a:extLst>
          </p:cNvPr>
          <p:cNvSpPr txBox="1"/>
          <p:nvPr/>
        </p:nvSpPr>
        <p:spPr>
          <a:xfrm>
            <a:off x="4844954" y="2523290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03790-6D8C-4ABE-9CF8-D54B7F9745C3}"/>
              </a:ext>
            </a:extLst>
          </p:cNvPr>
          <p:cNvSpPr txBox="1"/>
          <p:nvPr/>
        </p:nvSpPr>
        <p:spPr>
          <a:xfrm>
            <a:off x="2405011" y="2567571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7F8275-9588-480A-9A01-DB45A378B31B}"/>
              </a:ext>
            </a:extLst>
          </p:cNvPr>
          <p:cNvSpPr txBox="1"/>
          <p:nvPr/>
        </p:nvSpPr>
        <p:spPr>
          <a:xfrm>
            <a:off x="797922" y="2468148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29504-5C99-4E13-B6D5-A7BCC7AE7B35}"/>
              </a:ext>
            </a:extLst>
          </p:cNvPr>
          <p:cNvSpPr txBox="1"/>
          <p:nvPr/>
        </p:nvSpPr>
        <p:spPr>
          <a:xfrm>
            <a:off x="3404938" y="2585162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</p:spTree>
    <p:extLst>
      <p:ext uri="{BB962C8B-B14F-4D97-AF65-F5344CB8AC3E}">
        <p14:creationId xmlns:p14="http://schemas.microsoft.com/office/powerpoint/2010/main" val="294252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NGỌC TÍN</dc:creator>
  <cp:lastModifiedBy>VÕ NGỌC TÍN</cp:lastModifiedBy>
  <cp:revision>1</cp:revision>
  <dcterms:created xsi:type="dcterms:W3CDTF">2021-12-27T04:20:56Z</dcterms:created>
  <dcterms:modified xsi:type="dcterms:W3CDTF">2021-12-27T04:27:27Z</dcterms:modified>
</cp:coreProperties>
</file>