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7aed4116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7aed4116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7aed4116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7aed4116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7aed4116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7aed4116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7aed4116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7aed4116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7bbe65c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7bbe65c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7bbe65c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7bbe65c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7bbe65c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7bbe65c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7bbe65c0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7bbe65c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Documentación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Javadoc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98525" y="3852275"/>
            <a:ext cx="4324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Abdelmonaim Hachim Leftakh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1ºDAM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Índice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38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419">
                <a:solidFill>
                  <a:schemeClr val="dk1"/>
                </a:solidFill>
              </a:rPr>
              <a:t>Qué es Javadoc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419">
                <a:solidFill>
                  <a:schemeClr val="dk1"/>
                </a:solidFill>
              </a:rPr>
              <a:t>Etiquetas Javadoc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419">
                <a:solidFill>
                  <a:schemeClr val="dk1"/>
                </a:solidFill>
              </a:rPr>
              <a:t>Paquetes y módulos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/>
              <a:t>Qué es Javadoc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664474" y="1403025"/>
            <a:ext cx="7067100" cy="31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Javadoc es una herramienta de documentación para Java que permite generar documentación </a:t>
            </a:r>
            <a:r>
              <a:rPr lang="es-419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legible </a:t>
            </a:r>
            <a:r>
              <a:rPr lang="es-419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partir del código fuente.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s-419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 permite documentar tu código Java de manera estructurada, utilizando etiquetas especiales, y luego Javadoc procesa estas etiquetas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s-419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 una documentación HTML que describe cómo se usa y cómo funciona tu código.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s-419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 documentación es muy útil para otros programadores que quieran entender tu código y utilizarlo de manera correcta.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s-419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resumen, Javadoc es una herramienta esencial para documentar y mantener la calidad de tus proyectos en Java.</a:t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Etiquetas Javadoc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400262" y="16723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@author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Nombre del desarrollador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@version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Versión del método o clase</a:t>
            </a:r>
            <a:r>
              <a:rPr lang="es-419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Etiquetas Javadoc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400262" y="16723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>
                <a:solidFill>
                  <a:schemeClr val="dk1"/>
                </a:solidFill>
              </a:rPr>
              <a:t>@param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Definición de un parámetro de un método, es requerido para todos los </a:t>
            </a:r>
            <a:r>
              <a:rPr lang="es-419">
                <a:solidFill>
                  <a:schemeClr val="dk1"/>
                </a:solidFill>
              </a:rPr>
              <a:t>parámetros</a:t>
            </a:r>
            <a:r>
              <a:rPr lang="es-419">
                <a:solidFill>
                  <a:schemeClr val="dk1"/>
                </a:solidFill>
              </a:rPr>
              <a:t> del </a:t>
            </a:r>
            <a:r>
              <a:rPr lang="es-419">
                <a:solidFill>
                  <a:schemeClr val="dk1"/>
                </a:solidFill>
              </a:rPr>
              <a:t>método</a:t>
            </a:r>
            <a:r>
              <a:rPr lang="es-419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>
                <a:solidFill>
                  <a:schemeClr val="dk1"/>
                </a:solidFill>
              </a:rPr>
              <a:t>@return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Informa de lo que devuelve el método, no se puede usar en constructores o métodos void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Etiquetas Javadoc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400262" y="16723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@throws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Excepción</a:t>
            </a:r>
            <a:r>
              <a:rPr lang="es-419">
                <a:solidFill>
                  <a:schemeClr val="dk1"/>
                </a:solidFill>
              </a:rPr>
              <a:t> lanzada por el método, posee un sinónimo de nombre @excepcion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@see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Asocia con otro método de otra clase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@since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dk1"/>
                </a:solidFill>
              </a:rPr>
              <a:t>Especifica</a:t>
            </a:r>
            <a:r>
              <a:rPr lang="es-419">
                <a:solidFill>
                  <a:schemeClr val="dk1"/>
                </a:solidFill>
              </a:rPr>
              <a:t> la versión del producto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Etiquetas Javadoc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2400262" y="16723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@serial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Excepción lanzada por el método, posee un sinónimo de nombre @excepcion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@see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Asocia con otro método de otra clase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@since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dk1"/>
                </a:solidFill>
              </a:rPr>
              <a:t>Especifica la versión del producto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Paquetes y módulos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2400262" y="16723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module-info.java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package-info.java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