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6" r:id="rId3"/>
    <p:sldId id="264" r:id="rId4"/>
    <p:sldId id="257" r:id="rId5"/>
    <p:sldId id="263" r:id="rId6"/>
    <p:sldId id="259" r:id="rId7"/>
    <p:sldId id="260"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05" autoAdjust="0"/>
  </p:normalViewPr>
  <p:slideViewPr>
    <p:cSldViewPr snapToGrid="0">
      <p:cViewPr varScale="1">
        <p:scale>
          <a:sx n="115" d="100"/>
          <a:sy n="115" d="100"/>
        </p:scale>
        <p:origin x="3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BAC830-A905-4087-B97A-E33484B63833}"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171F90CB-BBC6-4FC5-B590-2C56BFB2C114}">
      <dgm:prSet phldrT="[Text]"/>
      <dgm:spPr/>
      <dgm:t>
        <a:bodyPr/>
        <a:lstStyle/>
        <a:p>
          <a:r>
            <a:rPr lang="en-US" b="1" dirty="0">
              <a:latin typeface="Calibri (Body)"/>
            </a:rPr>
            <a:t>Phase 1: Microservice</a:t>
          </a:r>
        </a:p>
      </dgm:t>
    </dgm:pt>
    <dgm:pt modelId="{E5321151-2841-424A-A754-CADC4294A0F3}" type="parTrans" cxnId="{98559EAF-D0AA-40A9-99AE-1F34693B618E}">
      <dgm:prSet/>
      <dgm:spPr/>
      <dgm:t>
        <a:bodyPr/>
        <a:lstStyle/>
        <a:p>
          <a:endParaRPr lang="en-US"/>
        </a:p>
      </dgm:t>
    </dgm:pt>
    <dgm:pt modelId="{5AFC9B7A-7A65-40B7-A6CD-54654827DB79}" type="sibTrans" cxnId="{98559EAF-D0AA-40A9-99AE-1F34693B618E}">
      <dgm:prSet/>
      <dgm:spPr/>
      <dgm:t>
        <a:bodyPr/>
        <a:lstStyle/>
        <a:p>
          <a:endParaRPr lang="en-US"/>
        </a:p>
      </dgm:t>
    </dgm:pt>
    <dgm:pt modelId="{19BA4333-FDD6-4629-874C-C16E4898947B}">
      <dgm:prSet phldrT="[Text]"/>
      <dgm:spPr/>
      <dgm:t>
        <a:bodyPr/>
        <a:lstStyle/>
        <a:p>
          <a:pPr>
            <a:buNone/>
          </a:pPr>
          <a:r>
            <a:rPr lang="vi-VN" b="0" dirty="0">
              <a:latin typeface="Calibri (Body)"/>
            </a:rPr>
            <a:t>Mục tiêu: Xây dựng hệ thống Microservice với ít nhất 2 service và một front-end cơ bản.</a:t>
          </a:r>
          <a:endParaRPr lang="en-US" b="0" dirty="0">
            <a:latin typeface="Calibri (Body)"/>
          </a:endParaRPr>
        </a:p>
      </dgm:t>
    </dgm:pt>
    <dgm:pt modelId="{0381EE33-AAE8-4A77-B008-587B040999AF}" type="parTrans" cxnId="{C8A1CFD1-7DDC-40A8-8024-E77880C701D6}">
      <dgm:prSet/>
      <dgm:spPr/>
      <dgm:t>
        <a:bodyPr/>
        <a:lstStyle/>
        <a:p>
          <a:endParaRPr lang="en-US"/>
        </a:p>
      </dgm:t>
    </dgm:pt>
    <dgm:pt modelId="{62BA7F4F-114A-4DB0-A968-3B0B787E25AF}" type="sibTrans" cxnId="{C8A1CFD1-7DDC-40A8-8024-E77880C701D6}">
      <dgm:prSet/>
      <dgm:spPr/>
      <dgm:t>
        <a:bodyPr/>
        <a:lstStyle/>
        <a:p>
          <a:endParaRPr lang="en-US"/>
        </a:p>
      </dgm:t>
    </dgm:pt>
    <dgm:pt modelId="{6FE66F26-EB8F-48D2-A665-AE1D288B7293}">
      <dgm:prSet phldrT="[Text]"/>
      <dgm:spPr/>
      <dgm:t>
        <a:bodyPr/>
        <a:lstStyle/>
        <a:p>
          <a:r>
            <a:rPr lang="en-US" b="1" dirty="0">
              <a:latin typeface="Calibri (Body)"/>
            </a:rPr>
            <a:t>Phase 2: Giao </a:t>
          </a:r>
          <a:r>
            <a:rPr lang="en-US" b="1" dirty="0" err="1">
              <a:latin typeface="Calibri (Body)"/>
            </a:rPr>
            <a:t>tiếp</a:t>
          </a:r>
          <a:r>
            <a:rPr lang="en-US" b="1" dirty="0">
              <a:latin typeface="Calibri (Body)"/>
            </a:rPr>
            <a:t> </a:t>
          </a:r>
          <a:r>
            <a:rPr lang="en-US" b="1" dirty="0" err="1">
              <a:latin typeface="Calibri (Body)"/>
            </a:rPr>
            <a:t>giữa</a:t>
          </a:r>
          <a:r>
            <a:rPr lang="en-US" b="1" dirty="0">
              <a:latin typeface="Calibri (Body)"/>
            </a:rPr>
            <a:t> các Microservice</a:t>
          </a:r>
        </a:p>
      </dgm:t>
    </dgm:pt>
    <dgm:pt modelId="{27FD7457-BCCF-40BE-8645-513CE14C612B}" type="parTrans" cxnId="{14605160-C3D4-4440-A841-9E7CEC2925C8}">
      <dgm:prSet/>
      <dgm:spPr/>
      <dgm:t>
        <a:bodyPr/>
        <a:lstStyle/>
        <a:p>
          <a:endParaRPr lang="en-US"/>
        </a:p>
      </dgm:t>
    </dgm:pt>
    <dgm:pt modelId="{6C42D4A2-0694-41F6-AB3E-AB111820B233}" type="sibTrans" cxnId="{14605160-C3D4-4440-A841-9E7CEC2925C8}">
      <dgm:prSet/>
      <dgm:spPr/>
      <dgm:t>
        <a:bodyPr/>
        <a:lstStyle/>
        <a:p>
          <a:endParaRPr lang="en-US"/>
        </a:p>
      </dgm:t>
    </dgm:pt>
    <dgm:pt modelId="{7439D9C9-C82F-4306-A6AC-DFFFDC8CB063}">
      <dgm:prSet phldrT="[Text]"/>
      <dgm:spPr/>
      <dgm:t>
        <a:bodyPr/>
        <a:lstStyle/>
        <a:p>
          <a:pPr>
            <a:buNone/>
          </a:pPr>
          <a:r>
            <a:rPr lang="en-US" dirty="0" err="1">
              <a:latin typeface="Calibri (Body)"/>
            </a:rPr>
            <a:t>Mục</a:t>
          </a:r>
          <a:r>
            <a:rPr lang="en-US" dirty="0">
              <a:latin typeface="Calibri (Body)"/>
            </a:rPr>
            <a:t> </a:t>
          </a:r>
          <a:r>
            <a:rPr lang="en-US" dirty="0" err="1">
              <a:latin typeface="Calibri (Body)"/>
            </a:rPr>
            <a:t>tiêu</a:t>
          </a:r>
          <a:r>
            <a:rPr lang="en-US" dirty="0">
              <a:latin typeface="Calibri (Body)"/>
            </a:rPr>
            <a:t>: </a:t>
          </a:r>
          <a:r>
            <a:rPr lang="en-US" dirty="0" err="1">
              <a:latin typeface="Calibri (Body)"/>
            </a:rPr>
            <a:t>Gửi</a:t>
          </a:r>
          <a:r>
            <a:rPr lang="en-US" dirty="0">
              <a:latin typeface="Calibri (Body)"/>
            </a:rPr>
            <a:t> </a:t>
          </a:r>
          <a:r>
            <a:rPr lang="en-US" dirty="0" err="1">
              <a:latin typeface="Calibri (Body)"/>
            </a:rPr>
            <a:t>và</a:t>
          </a:r>
          <a:r>
            <a:rPr lang="en-US" dirty="0">
              <a:latin typeface="Calibri (Body)"/>
            </a:rPr>
            <a:t> </a:t>
          </a:r>
          <a:r>
            <a:rPr lang="en-US" dirty="0" err="1">
              <a:latin typeface="Calibri (Body)"/>
            </a:rPr>
            <a:t>nhận</a:t>
          </a:r>
          <a:r>
            <a:rPr lang="en-US" dirty="0">
              <a:latin typeface="Calibri (Body)"/>
            </a:rPr>
            <a:t> data </a:t>
          </a:r>
          <a:r>
            <a:rPr lang="en-US" dirty="0" err="1">
              <a:latin typeface="Calibri (Body)"/>
            </a:rPr>
            <a:t>giữa</a:t>
          </a:r>
          <a:r>
            <a:rPr lang="en-US" dirty="0">
              <a:latin typeface="Calibri (Body)"/>
            </a:rPr>
            <a:t> các service </a:t>
          </a:r>
          <a:r>
            <a:rPr lang="en-US" dirty="0" err="1">
              <a:latin typeface="Calibri (Body)"/>
            </a:rPr>
            <a:t>thông</a:t>
          </a:r>
          <a:r>
            <a:rPr lang="en-US" dirty="0">
              <a:latin typeface="Calibri (Body)"/>
            </a:rPr>
            <a:t> qua HTTP, </a:t>
          </a:r>
          <a:r>
            <a:rPr lang="en-US" dirty="0" err="1">
              <a:latin typeface="Calibri (Body)"/>
            </a:rPr>
            <a:t>gRPC</a:t>
          </a:r>
          <a:r>
            <a:rPr lang="en-US" dirty="0">
              <a:latin typeface="Calibri (Body)"/>
            </a:rPr>
            <a:t> </a:t>
          </a:r>
          <a:r>
            <a:rPr lang="en-US" dirty="0" err="1">
              <a:latin typeface="Calibri (Body)"/>
            </a:rPr>
            <a:t>hoặc</a:t>
          </a:r>
          <a:r>
            <a:rPr lang="en-US" dirty="0">
              <a:latin typeface="Calibri (Body)"/>
            </a:rPr>
            <a:t> Message Queue.</a:t>
          </a:r>
        </a:p>
      </dgm:t>
    </dgm:pt>
    <dgm:pt modelId="{4A4AC035-5A07-499C-BF58-4ECD60B0847F}" type="parTrans" cxnId="{251A1DFE-75A9-4F85-A3C4-25470605B041}">
      <dgm:prSet/>
      <dgm:spPr/>
      <dgm:t>
        <a:bodyPr/>
        <a:lstStyle/>
        <a:p>
          <a:endParaRPr lang="en-US"/>
        </a:p>
      </dgm:t>
    </dgm:pt>
    <dgm:pt modelId="{D0D80201-C692-4DF9-9C51-674FC50A6DE1}" type="sibTrans" cxnId="{251A1DFE-75A9-4F85-A3C4-25470605B041}">
      <dgm:prSet/>
      <dgm:spPr/>
      <dgm:t>
        <a:bodyPr/>
        <a:lstStyle/>
        <a:p>
          <a:endParaRPr lang="en-US"/>
        </a:p>
      </dgm:t>
    </dgm:pt>
    <dgm:pt modelId="{0ED30043-2983-4BF9-A5B3-C57697F3C961}">
      <dgm:prSet phldrT="[Text]"/>
      <dgm:spPr/>
      <dgm:t>
        <a:bodyPr/>
        <a:lstStyle/>
        <a:p>
          <a:pPr>
            <a:buNone/>
          </a:pPr>
          <a:r>
            <a:rPr lang="en-US" dirty="0" err="1">
              <a:latin typeface="Calibri (Body)"/>
            </a:rPr>
            <a:t>Công</a:t>
          </a:r>
          <a:r>
            <a:rPr lang="en-US" dirty="0">
              <a:latin typeface="Calibri (Body)"/>
            </a:rPr>
            <a:t> </a:t>
          </a:r>
          <a:r>
            <a:rPr lang="en-US" dirty="0" err="1">
              <a:latin typeface="Calibri (Body)"/>
            </a:rPr>
            <a:t>nghệ</a:t>
          </a:r>
          <a:r>
            <a:rPr lang="en-US" dirty="0">
              <a:latin typeface="Calibri (Body)"/>
            </a:rPr>
            <a:t>: Spring Boot, NodeJS, Python.</a:t>
          </a:r>
        </a:p>
      </dgm:t>
    </dgm:pt>
    <dgm:pt modelId="{BF7DFF34-8729-4FC9-B9A7-5F8C276F876C}" type="parTrans" cxnId="{273FC47B-EFF0-4153-B035-DA533B433164}">
      <dgm:prSet/>
      <dgm:spPr/>
      <dgm:t>
        <a:bodyPr/>
        <a:lstStyle/>
        <a:p>
          <a:endParaRPr lang="en-US"/>
        </a:p>
      </dgm:t>
    </dgm:pt>
    <dgm:pt modelId="{DF1F6C67-08F5-4F87-BD61-5EC3EAEDD59A}" type="sibTrans" cxnId="{273FC47B-EFF0-4153-B035-DA533B433164}">
      <dgm:prSet/>
      <dgm:spPr/>
      <dgm:t>
        <a:bodyPr/>
        <a:lstStyle/>
        <a:p>
          <a:endParaRPr lang="en-US"/>
        </a:p>
      </dgm:t>
    </dgm:pt>
    <dgm:pt modelId="{521F5F24-EAB0-4912-A811-14CBBAE75CAA}">
      <dgm:prSet phldrT="[Text]"/>
      <dgm:spPr/>
      <dgm:t>
        <a:bodyPr/>
        <a:lstStyle/>
        <a:p>
          <a:pPr>
            <a:buNone/>
          </a:pPr>
          <a:r>
            <a:rPr lang="en-US" dirty="0" err="1">
              <a:latin typeface="Calibri (Body)"/>
            </a:rPr>
            <a:t>Công</a:t>
          </a:r>
          <a:r>
            <a:rPr lang="en-US" dirty="0">
              <a:latin typeface="Calibri (Body)"/>
            </a:rPr>
            <a:t> </a:t>
          </a:r>
          <a:r>
            <a:rPr lang="en-US" dirty="0" err="1">
              <a:latin typeface="Calibri (Body)"/>
            </a:rPr>
            <a:t>nghệ</a:t>
          </a:r>
          <a:r>
            <a:rPr lang="en-US" dirty="0">
              <a:latin typeface="Calibri (Body)"/>
            </a:rPr>
            <a:t>: HTTP, </a:t>
          </a:r>
          <a:r>
            <a:rPr lang="en-US" dirty="0" err="1">
              <a:latin typeface="Calibri (Body)"/>
            </a:rPr>
            <a:t>gRPC</a:t>
          </a:r>
          <a:r>
            <a:rPr lang="en-US" dirty="0">
              <a:latin typeface="Calibri (Body)"/>
            </a:rPr>
            <a:t>, Message Queue.</a:t>
          </a:r>
        </a:p>
      </dgm:t>
    </dgm:pt>
    <dgm:pt modelId="{3027A645-5295-411A-B533-E50163FA0B2A}" type="parTrans" cxnId="{75AC6324-A8C0-4754-B3DB-D225D7523CCE}">
      <dgm:prSet/>
      <dgm:spPr/>
      <dgm:t>
        <a:bodyPr/>
        <a:lstStyle/>
        <a:p>
          <a:endParaRPr lang="en-US"/>
        </a:p>
      </dgm:t>
    </dgm:pt>
    <dgm:pt modelId="{93A923C8-642D-423B-8E6B-2BF41B06AC9A}" type="sibTrans" cxnId="{75AC6324-A8C0-4754-B3DB-D225D7523CCE}">
      <dgm:prSet/>
      <dgm:spPr/>
      <dgm:t>
        <a:bodyPr/>
        <a:lstStyle/>
        <a:p>
          <a:endParaRPr lang="en-US"/>
        </a:p>
      </dgm:t>
    </dgm:pt>
    <dgm:pt modelId="{FDC9C29A-6C66-4509-9387-B034E81317B1}">
      <dgm:prSet phldrT="[Text]"/>
      <dgm:spPr/>
      <dgm:t>
        <a:bodyPr/>
        <a:lstStyle/>
        <a:p>
          <a:r>
            <a:rPr lang="it-IT" b="1" dirty="0">
              <a:latin typeface="Calibri (Body)"/>
            </a:rPr>
            <a:t>Phase 3: DevOps với CI/CD</a:t>
          </a:r>
          <a:endParaRPr lang="en-US" b="1" dirty="0">
            <a:latin typeface="Calibri (Body)"/>
          </a:endParaRPr>
        </a:p>
      </dgm:t>
    </dgm:pt>
    <dgm:pt modelId="{EAF8CE89-ADA4-4BD7-AC4D-1CE7A95F3E0E}" type="parTrans" cxnId="{CDAAD6CE-8764-4789-BF38-1A6EFE9DB2BB}">
      <dgm:prSet/>
      <dgm:spPr/>
      <dgm:t>
        <a:bodyPr/>
        <a:lstStyle/>
        <a:p>
          <a:endParaRPr lang="en-US"/>
        </a:p>
      </dgm:t>
    </dgm:pt>
    <dgm:pt modelId="{C80A92FB-4B10-4837-B684-2232333788FE}" type="sibTrans" cxnId="{CDAAD6CE-8764-4789-BF38-1A6EFE9DB2BB}">
      <dgm:prSet/>
      <dgm:spPr/>
      <dgm:t>
        <a:bodyPr/>
        <a:lstStyle/>
        <a:p>
          <a:endParaRPr lang="en-US"/>
        </a:p>
      </dgm:t>
    </dgm:pt>
    <dgm:pt modelId="{15E239A0-AD1E-4BD9-A25C-CA5D3128A72B}">
      <dgm:prSet phldrT="[Text]"/>
      <dgm:spPr/>
      <dgm:t>
        <a:bodyPr/>
        <a:lstStyle/>
        <a:p>
          <a:pPr>
            <a:buNone/>
          </a:pPr>
          <a:r>
            <a:rPr lang="en-US" dirty="0" err="1">
              <a:latin typeface="Calibri (Body)"/>
            </a:rPr>
            <a:t>Mục</a:t>
          </a:r>
          <a:r>
            <a:rPr lang="en-US" dirty="0">
              <a:latin typeface="Calibri (Body)"/>
            </a:rPr>
            <a:t> </a:t>
          </a:r>
          <a:r>
            <a:rPr lang="en-US" dirty="0" err="1">
              <a:latin typeface="Calibri (Body)"/>
            </a:rPr>
            <a:t>tiêu</a:t>
          </a:r>
          <a:r>
            <a:rPr lang="en-US" dirty="0">
              <a:latin typeface="Calibri (Body)"/>
            </a:rPr>
            <a:t>: </a:t>
          </a:r>
          <a:r>
            <a:rPr lang="en-US" dirty="0" err="1">
              <a:latin typeface="Calibri (Body)"/>
            </a:rPr>
            <a:t>Tự</a:t>
          </a:r>
          <a:r>
            <a:rPr lang="en-US" dirty="0">
              <a:latin typeface="Calibri (Body)"/>
            </a:rPr>
            <a:t> </a:t>
          </a:r>
          <a:r>
            <a:rPr lang="en-US" dirty="0" err="1">
              <a:latin typeface="Calibri (Body)"/>
            </a:rPr>
            <a:t>động</a:t>
          </a:r>
          <a:r>
            <a:rPr lang="en-US" dirty="0">
              <a:latin typeface="Calibri (Body)"/>
            </a:rPr>
            <a:t> </a:t>
          </a:r>
          <a:r>
            <a:rPr lang="en-US" dirty="0" err="1">
              <a:latin typeface="Calibri (Body)"/>
            </a:rPr>
            <a:t>hóa</a:t>
          </a:r>
          <a:r>
            <a:rPr lang="en-US" dirty="0">
              <a:latin typeface="Calibri (Body)"/>
            </a:rPr>
            <a:t> </a:t>
          </a:r>
          <a:r>
            <a:rPr lang="en-US" dirty="0" err="1">
              <a:latin typeface="Calibri (Body)"/>
            </a:rPr>
            <a:t>quy</a:t>
          </a:r>
          <a:r>
            <a:rPr lang="en-US" dirty="0">
              <a:latin typeface="Calibri (Body)"/>
            </a:rPr>
            <a:t> </a:t>
          </a:r>
          <a:r>
            <a:rPr lang="en-US" dirty="0" err="1">
              <a:latin typeface="Calibri (Body)"/>
            </a:rPr>
            <a:t>trình</a:t>
          </a:r>
          <a:r>
            <a:rPr lang="en-US" dirty="0">
              <a:latin typeface="Calibri (Body)"/>
            </a:rPr>
            <a:t> build </a:t>
          </a:r>
          <a:r>
            <a:rPr lang="en-US" dirty="0" err="1">
              <a:latin typeface="Calibri (Body)"/>
            </a:rPr>
            <a:t>và</a:t>
          </a:r>
          <a:r>
            <a:rPr lang="en-US" dirty="0">
              <a:latin typeface="Calibri (Body)"/>
            </a:rPr>
            <a:t> deploy </a:t>
          </a:r>
          <a:r>
            <a:rPr lang="en-US" dirty="0" err="1">
              <a:latin typeface="Calibri (Body)"/>
            </a:rPr>
            <a:t>dự</a:t>
          </a:r>
          <a:r>
            <a:rPr lang="en-US" dirty="0">
              <a:latin typeface="Calibri (Body)"/>
            </a:rPr>
            <a:t> </a:t>
          </a:r>
          <a:r>
            <a:rPr lang="en-US" dirty="0" err="1">
              <a:latin typeface="Calibri (Body)"/>
            </a:rPr>
            <a:t>án</a:t>
          </a:r>
          <a:r>
            <a:rPr lang="en-US" dirty="0">
              <a:latin typeface="Calibri (Body)"/>
            </a:rPr>
            <a:t>.</a:t>
          </a:r>
        </a:p>
      </dgm:t>
    </dgm:pt>
    <dgm:pt modelId="{0BEB7E49-8DF8-4A59-AAC7-5F0257905A18}" type="parTrans" cxnId="{11E22878-0039-4424-8356-9B60B05A6E76}">
      <dgm:prSet/>
      <dgm:spPr/>
      <dgm:t>
        <a:bodyPr/>
        <a:lstStyle/>
        <a:p>
          <a:endParaRPr lang="en-US"/>
        </a:p>
      </dgm:t>
    </dgm:pt>
    <dgm:pt modelId="{BE52F30E-622B-4FBC-B5AD-3AD7607FD299}" type="sibTrans" cxnId="{11E22878-0039-4424-8356-9B60B05A6E76}">
      <dgm:prSet/>
      <dgm:spPr/>
      <dgm:t>
        <a:bodyPr/>
        <a:lstStyle/>
        <a:p>
          <a:endParaRPr lang="en-US"/>
        </a:p>
      </dgm:t>
    </dgm:pt>
    <dgm:pt modelId="{7260F928-25D3-43B0-A8DA-B9A395B90278}">
      <dgm:prSet phldrT="[Text]"/>
      <dgm:spPr/>
      <dgm:t>
        <a:bodyPr/>
        <a:lstStyle/>
        <a:p>
          <a:pPr>
            <a:buNone/>
          </a:pPr>
          <a:r>
            <a:rPr lang="en-US" dirty="0" err="1">
              <a:latin typeface="Calibri (Body)"/>
            </a:rPr>
            <a:t>Công</a:t>
          </a:r>
          <a:r>
            <a:rPr lang="en-US" dirty="0">
              <a:latin typeface="Calibri (Body)"/>
            </a:rPr>
            <a:t> </a:t>
          </a:r>
          <a:r>
            <a:rPr lang="en-US" dirty="0" err="1">
              <a:latin typeface="Calibri (Body)"/>
            </a:rPr>
            <a:t>nghệ</a:t>
          </a:r>
          <a:r>
            <a:rPr lang="en-US" dirty="0">
              <a:latin typeface="Calibri (Body)"/>
            </a:rPr>
            <a:t>: Docker, Kubernetes, Netlify, </a:t>
          </a:r>
          <a:r>
            <a:rPr lang="en-US" dirty="0" err="1">
              <a:latin typeface="Calibri (Body)"/>
            </a:rPr>
            <a:t>Replit</a:t>
          </a:r>
          <a:r>
            <a:rPr lang="en-US" dirty="0">
              <a:latin typeface="Calibri (Body)"/>
            </a:rPr>
            <a:t>.</a:t>
          </a:r>
        </a:p>
      </dgm:t>
    </dgm:pt>
    <dgm:pt modelId="{31B1A6BC-1E53-4B7B-A16E-6446A2DC7F3A}" type="parTrans" cxnId="{1967787D-DF58-4925-A6EA-ADD4E6CCE04B}">
      <dgm:prSet/>
      <dgm:spPr/>
      <dgm:t>
        <a:bodyPr/>
        <a:lstStyle/>
        <a:p>
          <a:endParaRPr lang="en-US"/>
        </a:p>
      </dgm:t>
    </dgm:pt>
    <dgm:pt modelId="{643E31C2-732E-49E2-9F17-4DA5D53ABA74}" type="sibTrans" cxnId="{1967787D-DF58-4925-A6EA-ADD4E6CCE04B}">
      <dgm:prSet/>
      <dgm:spPr/>
      <dgm:t>
        <a:bodyPr/>
        <a:lstStyle/>
        <a:p>
          <a:endParaRPr lang="en-US"/>
        </a:p>
      </dgm:t>
    </dgm:pt>
    <dgm:pt modelId="{1BEF9AA5-A7FD-47FD-8FCD-5C92DA9CC756}">
      <dgm:prSet phldrT="[Text]"/>
      <dgm:spPr/>
      <dgm:t>
        <a:bodyPr/>
        <a:lstStyle/>
        <a:p>
          <a:r>
            <a:rPr lang="en-US" b="1" dirty="0">
              <a:latin typeface="Calibri (Body)"/>
            </a:rPr>
            <a:t>Phase 4: Monitoring </a:t>
          </a:r>
          <a:r>
            <a:rPr lang="en-US" b="1" dirty="0" err="1">
              <a:latin typeface="Calibri (Body)"/>
            </a:rPr>
            <a:t>và</a:t>
          </a:r>
          <a:r>
            <a:rPr lang="en-US" b="1" dirty="0">
              <a:latin typeface="Calibri (Body)"/>
            </a:rPr>
            <a:t> Logging</a:t>
          </a:r>
        </a:p>
      </dgm:t>
    </dgm:pt>
    <dgm:pt modelId="{E09AE52C-7A8E-4629-9EFC-0FF168F037B0}" type="parTrans" cxnId="{2BFF5207-ECEA-4D09-8DCE-04B049EEC285}">
      <dgm:prSet/>
      <dgm:spPr/>
      <dgm:t>
        <a:bodyPr/>
        <a:lstStyle/>
        <a:p>
          <a:endParaRPr lang="en-US"/>
        </a:p>
      </dgm:t>
    </dgm:pt>
    <dgm:pt modelId="{5CEE34F7-D41C-40E5-95F6-56AE6A994636}" type="sibTrans" cxnId="{2BFF5207-ECEA-4D09-8DCE-04B049EEC285}">
      <dgm:prSet/>
      <dgm:spPr/>
      <dgm:t>
        <a:bodyPr/>
        <a:lstStyle/>
        <a:p>
          <a:endParaRPr lang="en-US"/>
        </a:p>
      </dgm:t>
    </dgm:pt>
    <dgm:pt modelId="{9EAAC58D-FCE3-49C6-BC61-3D9190106DE5}">
      <dgm:prSet phldrT="[Text]"/>
      <dgm:spPr/>
      <dgm:t>
        <a:bodyPr/>
        <a:lstStyle/>
        <a:p>
          <a:pPr>
            <a:buNone/>
          </a:pPr>
          <a:r>
            <a:rPr lang="en-US" dirty="0" err="1">
              <a:latin typeface="Calibri (Body)"/>
            </a:rPr>
            <a:t>Mục</a:t>
          </a:r>
          <a:r>
            <a:rPr lang="en-US" dirty="0">
              <a:latin typeface="Calibri (Body)"/>
            </a:rPr>
            <a:t> </a:t>
          </a:r>
          <a:r>
            <a:rPr lang="en-US" dirty="0" err="1">
              <a:latin typeface="Calibri (Body)"/>
            </a:rPr>
            <a:t>tiêu</a:t>
          </a:r>
          <a:r>
            <a:rPr lang="en-US" dirty="0">
              <a:latin typeface="Calibri (Body)"/>
            </a:rPr>
            <a:t>: Theo </a:t>
          </a:r>
          <a:r>
            <a:rPr lang="en-US" dirty="0" err="1">
              <a:latin typeface="Calibri (Body)"/>
            </a:rPr>
            <a:t>dõi</a:t>
          </a:r>
          <a:r>
            <a:rPr lang="en-US" dirty="0">
              <a:latin typeface="Calibri (Body)"/>
            </a:rPr>
            <a:t> </a:t>
          </a:r>
          <a:r>
            <a:rPr lang="en-US" dirty="0" err="1">
              <a:latin typeface="Calibri (Body)"/>
            </a:rPr>
            <a:t>hệ</a:t>
          </a:r>
          <a:r>
            <a:rPr lang="en-US" dirty="0">
              <a:latin typeface="Calibri (Body)"/>
            </a:rPr>
            <a:t> </a:t>
          </a:r>
          <a:r>
            <a:rPr lang="en-US" dirty="0" err="1">
              <a:latin typeface="Calibri (Body)"/>
            </a:rPr>
            <a:t>thống</a:t>
          </a:r>
          <a:r>
            <a:rPr lang="en-US" dirty="0">
              <a:latin typeface="Calibri (Body)"/>
            </a:rPr>
            <a:t> </a:t>
          </a:r>
          <a:r>
            <a:rPr lang="en-US" dirty="0" err="1">
              <a:latin typeface="Calibri (Body)"/>
            </a:rPr>
            <a:t>và</a:t>
          </a:r>
          <a:r>
            <a:rPr lang="en-US" dirty="0">
              <a:latin typeface="Calibri (Body)"/>
            </a:rPr>
            <a:t> </a:t>
          </a:r>
          <a:r>
            <a:rPr lang="en-US" dirty="0" err="1">
              <a:latin typeface="Calibri (Body)"/>
            </a:rPr>
            <a:t>ghi</a:t>
          </a:r>
          <a:r>
            <a:rPr lang="en-US" dirty="0">
              <a:latin typeface="Calibri (Body)"/>
            </a:rPr>
            <a:t> </a:t>
          </a:r>
          <a:r>
            <a:rPr lang="en-US" dirty="0" err="1">
              <a:latin typeface="Calibri (Body)"/>
            </a:rPr>
            <a:t>lại</a:t>
          </a:r>
          <a:r>
            <a:rPr lang="en-US" dirty="0">
              <a:latin typeface="Calibri (Body)"/>
            </a:rPr>
            <a:t> các </a:t>
          </a:r>
          <a:r>
            <a:rPr lang="en-US" dirty="0" err="1">
              <a:latin typeface="Calibri (Body)"/>
            </a:rPr>
            <a:t>sự</a:t>
          </a:r>
          <a:r>
            <a:rPr lang="en-US" dirty="0">
              <a:latin typeface="Calibri (Body)"/>
            </a:rPr>
            <a:t> </a:t>
          </a:r>
          <a:r>
            <a:rPr lang="en-US" dirty="0" err="1">
              <a:latin typeface="Calibri (Body)"/>
            </a:rPr>
            <a:t>kiện</a:t>
          </a:r>
          <a:r>
            <a:rPr lang="en-US" dirty="0">
              <a:latin typeface="Calibri (Body)"/>
            </a:rPr>
            <a:t> </a:t>
          </a:r>
          <a:r>
            <a:rPr lang="en-US" dirty="0" err="1">
              <a:latin typeface="Calibri (Body)"/>
            </a:rPr>
            <a:t>để</a:t>
          </a:r>
          <a:r>
            <a:rPr lang="en-US" dirty="0">
              <a:latin typeface="Calibri (Body)"/>
            </a:rPr>
            <a:t> </a:t>
          </a:r>
          <a:r>
            <a:rPr lang="en-US" dirty="0" err="1">
              <a:latin typeface="Calibri (Body)"/>
            </a:rPr>
            <a:t>phân</a:t>
          </a:r>
          <a:r>
            <a:rPr lang="en-US" dirty="0">
              <a:latin typeface="Calibri (Body)"/>
            </a:rPr>
            <a:t> </a:t>
          </a:r>
          <a:r>
            <a:rPr lang="en-US" dirty="0" err="1">
              <a:latin typeface="Calibri (Body)"/>
            </a:rPr>
            <a:t>tích</a:t>
          </a:r>
          <a:r>
            <a:rPr lang="en-US" dirty="0">
              <a:latin typeface="Calibri (Body)"/>
            </a:rPr>
            <a:t>.</a:t>
          </a:r>
        </a:p>
      </dgm:t>
    </dgm:pt>
    <dgm:pt modelId="{8C17D877-34FB-4A78-8F2F-12DA85D8347E}" type="parTrans" cxnId="{7728434A-1BA7-4CE2-8B69-93643E8455E8}">
      <dgm:prSet/>
      <dgm:spPr/>
      <dgm:t>
        <a:bodyPr/>
        <a:lstStyle/>
        <a:p>
          <a:endParaRPr lang="en-US"/>
        </a:p>
      </dgm:t>
    </dgm:pt>
    <dgm:pt modelId="{9E00A150-A4D5-4E16-9FFE-97AB4F546F4F}" type="sibTrans" cxnId="{7728434A-1BA7-4CE2-8B69-93643E8455E8}">
      <dgm:prSet/>
      <dgm:spPr/>
      <dgm:t>
        <a:bodyPr/>
        <a:lstStyle/>
        <a:p>
          <a:endParaRPr lang="en-US"/>
        </a:p>
      </dgm:t>
    </dgm:pt>
    <dgm:pt modelId="{2BCB2F23-32F8-4CE1-98B8-8D797DDCDA88}">
      <dgm:prSet phldrT="[Text]"/>
      <dgm:spPr/>
      <dgm:t>
        <a:bodyPr/>
        <a:lstStyle/>
        <a:p>
          <a:pPr>
            <a:buNone/>
          </a:pPr>
          <a:r>
            <a:rPr lang="en-US" dirty="0" err="1">
              <a:latin typeface="Calibri (Body)"/>
            </a:rPr>
            <a:t>Công</a:t>
          </a:r>
          <a:r>
            <a:rPr lang="en-US" dirty="0">
              <a:latin typeface="Calibri (Body)"/>
            </a:rPr>
            <a:t> </a:t>
          </a:r>
          <a:r>
            <a:rPr lang="en-US" dirty="0" err="1">
              <a:latin typeface="Calibri (Body)"/>
            </a:rPr>
            <a:t>nghệ</a:t>
          </a:r>
          <a:r>
            <a:rPr lang="en-US" dirty="0">
              <a:latin typeface="Calibri (Body)"/>
            </a:rPr>
            <a:t>: Kafka.</a:t>
          </a:r>
        </a:p>
      </dgm:t>
    </dgm:pt>
    <dgm:pt modelId="{3905593F-D188-4792-A5D9-78F91BF3F7A0}" type="parTrans" cxnId="{4D10956D-A5ED-422E-BEAA-E8DDB9E4EFC6}">
      <dgm:prSet/>
      <dgm:spPr/>
      <dgm:t>
        <a:bodyPr/>
        <a:lstStyle/>
        <a:p>
          <a:endParaRPr lang="en-US"/>
        </a:p>
      </dgm:t>
    </dgm:pt>
    <dgm:pt modelId="{73D3E989-281D-47DB-9307-46FCAF453636}" type="sibTrans" cxnId="{4D10956D-A5ED-422E-BEAA-E8DDB9E4EFC6}">
      <dgm:prSet/>
      <dgm:spPr/>
      <dgm:t>
        <a:bodyPr/>
        <a:lstStyle/>
        <a:p>
          <a:endParaRPr lang="en-US"/>
        </a:p>
      </dgm:t>
    </dgm:pt>
    <dgm:pt modelId="{39626C4B-7762-407E-B78A-935C7235C880}">
      <dgm:prSet phldrT="[Text]"/>
      <dgm:spPr/>
      <dgm:t>
        <a:bodyPr/>
        <a:lstStyle/>
        <a:p>
          <a:r>
            <a:rPr lang="en-US" b="1" dirty="0">
              <a:latin typeface="Calibri (Body)"/>
            </a:rPr>
            <a:t>Phase 5: Batch Job</a:t>
          </a:r>
        </a:p>
      </dgm:t>
    </dgm:pt>
    <dgm:pt modelId="{54BE8F60-CD0B-41F6-8A8C-98AB4B629439}" type="parTrans" cxnId="{94D26C7A-18AC-4430-8149-F02174366C47}">
      <dgm:prSet/>
      <dgm:spPr/>
      <dgm:t>
        <a:bodyPr/>
        <a:lstStyle/>
        <a:p>
          <a:endParaRPr lang="en-US"/>
        </a:p>
      </dgm:t>
    </dgm:pt>
    <dgm:pt modelId="{D1658D36-52A2-4E8C-BA5F-84F90D022FE6}" type="sibTrans" cxnId="{94D26C7A-18AC-4430-8149-F02174366C47}">
      <dgm:prSet/>
      <dgm:spPr/>
      <dgm:t>
        <a:bodyPr/>
        <a:lstStyle/>
        <a:p>
          <a:endParaRPr lang="en-US"/>
        </a:p>
      </dgm:t>
    </dgm:pt>
    <dgm:pt modelId="{F2986454-23C0-445D-BDA0-61763C993C5F}">
      <dgm:prSet phldrT="[Text]"/>
      <dgm:spPr/>
      <dgm:t>
        <a:bodyPr/>
        <a:lstStyle/>
        <a:p>
          <a:pPr>
            <a:buNone/>
          </a:pPr>
          <a:r>
            <a:rPr lang="vi-VN" dirty="0">
              <a:latin typeface="Calibri (Body)"/>
            </a:rPr>
            <a:t>Mục tiêu: Tự động hóa các công việc lặp lại, tương tự Batch Job trong CELLO.</a:t>
          </a:r>
          <a:endParaRPr lang="en-US" dirty="0">
            <a:latin typeface="Calibri (Body)"/>
          </a:endParaRPr>
        </a:p>
      </dgm:t>
    </dgm:pt>
    <dgm:pt modelId="{702FFFAF-1A6E-4990-84C1-AD7E5CB39868}" type="parTrans" cxnId="{7173B86C-7A07-4D9D-A873-D678807043CC}">
      <dgm:prSet/>
      <dgm:spPr/>
      <dgm:t>
        <a:bodyPr/>
        <a:lstStyle/>
        <a:p>
          <a:endParaRPr lang="en-US"/>
        </a:p>
      </dgm:t>
    </dgm:pt>
    <dgm:pt modelId="{AE044225-0CE1-4A97-BA1D-E6169963B1D9}" type="sibTrans" cxnId="{7173B86C-7A07-4D9D-A873-D678807043CC}">
      <dgm:prSet/>
      <dgm:spPr/>
      <dgm:t>
        <a:bodyPr/>
        <a:lstStyle/>
        <a:p>
          <a:endParaRPr lang="en-US"/>
        </a:p>
      </dgm:t>
    </dgm:pt>
    <dgm:pt modelId="{5A1CB612-01DD-4CB1-B3FB-DCA9C1049E40}">
      <dgm:prSet phldrT="[Text]"/>
      <dgm:spPr/>
      <dgm:t>
        <a:bodyPr/>
        <a:lstStyle/>
        <a:p>
          <a:pPr>
            <a:buNone/>
          </a:pPr>
          <a:r>
            <a:rPr lang="en-US" dirty="0" err="1">
              <a:latin typeface="Calibri (Body)"/>
            </a:rPr>
            <a:t>Công</a:t>
          </a:r>
          <a:r>
            <a:rPr lang="en-US" dirty="0">
              <a:latin typeface="Calibri (Body)"/>
            </a:rPr>
            <a:t> </a:t>
          </a:r>
          <a:r>
            <a:rPr lang="en-US" dirty="0" err="1">
              <a:latin typeface="Calibri (Body)"/>
            </a:rPr>
            <a:t>nghệ</a:t>
          </a:r>
          <a:r>
            <a:rPr lang="en-US" dirty="0">
              <a:latin typeface="Calibri (Body)"/>
            </a:rPr>
            <a:t>: Spring Batch, Python Scripts.</a:t>
          </a:r>
        </a:p>
      </dgm:t>
    </dgm:pt>
    <dgm:pt modelId="{FECD0BFA-A5F1-4958-B066-2AAD4F79DF69}" type="parTrans" cxnId="{3FCF8604-215C-46C7-9882-E64D78248A3C}">
      <dgm:prSet/>
      <dgm:spPr/>
      <dgm:t>
        <a:bodyPr/>
        <a:lstStyle/>
        <a:p>
          <a:endParaRPr lang="en-US"/>
        </a:p>
      </dgm:t>
    </dgm:pt>
    <dgm:pt modelId="{C9C4733E-0B19-4901-B729-0E931BAE2D35}" type="sibTrans" cxnId="{3FCF8604-215C-46C7-9882-E64D78248A3C}">
      <dgm:prSet/>
      <dgm:spPr/>
      <dgm:t>
        <a:bodyPr/>
        <a:lstStyle/>
        <a:p>
          <a:endParaRPr lang="en-US"/>
        </a:p>
      </dgm:t>
    </dgm:pt>
    <dgm:pt modelId="{8D7E8C3A-17B3-4007-92C8-C73DE2CB173D}">
      <dgm:prSet phldrT="[Text]"/>
      <dgm:spPr/>
      <dgm:t>
        <a:bodyPr/>
        <a:lstStyle/>
        <a:p>
          <a:r>
            <a:rPr lang="en-US" b="1" dirty="0">
              <a:latin typeface="Calibri (Body)"/>
            </a:rPr>
            <a:t>Phase 6: </a:t>
          </a:r>
          <a:r>
            <a:rPr lang="en-US" b="1" dirty="0" err="1">
              <a:latin typeface="Calibri (Body)"/>
            </a:rPr>
            <a:t>Công</a:t>
          </a:r>
          <a:r>
            <a:rPr lang="en-US" b="1" dirty="0">
              <a:latin typeface="Calibri (Body)"/>
            </a:rPr>
            <a:t> </a:t>
          </a:r>
          <a:r>
            <a:rPr lang="en-US" b="1" dirty="0" err="1">
              <a:latin typeface="Calibri (Body)"/>
            </a:rPr>
            <a:t>nghệ</a:t>
          </a:r>
          <a:r>
            <a:rPr lang="en-US" b="1" dirty="0">
              <a:latin typeface="Calibri (Body)"/>
            </a:rPr>
            <a:t> </a:t>
          </a:r>
          <a:r>
            <a:rPr lang="en-US" b="1" dirty="0" err="1">
              <a:latin typeface="Calibri (Body)"/>
            </a:rPr>
            <a:t>đặc</a:t>
          </a:r>
          <a:r>
            <a:rPr lang="en-US" b="1" dirty="0">
              <a:latin typeface="Calibri (Body)"/>
            </a:rPr>
            <a:t> </a:t>
          </a:r>
          <a:r>
            <a:rPr lang="en-US" b="1" dirty="0" err="1">
              <a:latin typeface="Calibri (Body)"/>
            </a:rPr>
            <a:t>thù</a:t>
          </a:r>
          <a:r>
            <a:rPr lang="en-US" b="1" dirty="0">
              <a:latin typeface="Calibri (Body)"/>
            </a:rPr>
            <a:t> </a:t>
          </a:r>
          <a:r>
            <a:rPr lang="en-US" b="1" dirty="0" err="1">
              <a:latin typeface="Calibri (Body)"/>
            </a:rPr>
            <a:t>của</a:t>
          </a:r>
          <a:r>
            <a:rPr lang="en-US" b="1" dirty="0">
              <a:latin typeface="Calibri (Body)"/>
            </a:rPr>
            <a:t> </a:t>
          </a:r>
          <a:r>
            <a:rPr lang="en-US" b="1" dirty="0" err="1">
              <a:latin typeface="Calibri (Body)"/>
            </a:rPr>
            <a:t>từng</a:t>
          </a:r>
          <a:r>
            <a:rPr lang="en-US" b="1" dirty="0">
              <a:latin typeface="Calibri (Body)"/>
            </a:rPr>
            <a:t> module</a:t>
          </a:r>
        </a:p>
      </dgm:t>
    </dgm:pt>
    <dgm:pt modelId="{554055E2-10D7-48F7-B379-C58DCBC28B28}" type="parTrans" cxnId="{60316F3C-A110-4EF0-A92D-59479539AE45}">
      <dgm:prSet/>
      <dgm:spPr/>
      <dgm:t>
        <a:bodyPr/>
        <a:lstStyle/>
        <a:p>
          <a:endParaRPr lang="en-US"/>
        </a:p>
      </dgm:t>
    </dgm:pt>
    <dgm:pt modelId="{D1A04FDF-4F73-4DF9-B6D1-B50682AD5A6C}" type="sibTrans" cxnId="{60316F3C-A110-4EF0-A92D-59479539AE45}">
      <dgm:prSet/>
      <dgm:spPr/>
      <dgm:t>
        <a:bodyPr/>
        <a:lstStyle/>
        <a:p>
          <a:endParaRPr lang="en-US"/>
        </a:p>
      </dgm:t>
    </dgm:pt>
    <dgm:pt modelId="{69D43892-A9AC-4450-83DD-12E32040A5E6}">
      <dgm:prSet phldrT="[Text]"/>
      <dgm:spPr/>
      <dgm:t>
        <a:bodyPr/>
        <a:lstStyle/>
        <a:p>
          <a:pPr>
            <a:buNone/>
          </a:pPr>
          <a:r>
            <a:rPr lang="vi-VN" dirty="0">
              <a:latin typeface="Calibri (Body)"/>
            </a:rPr>
            <a:t>Mục tiêu: Tích hợp công nghệ đặc biệt như GPS Mapping, API Google Maps.</a:t>
          </a:r>
          <a:endParaRPr lang="en-US" dirty="0">
            <a:latin typeface="Calibri (Body)"/>
          </a:endParaRPr>
        </a:p>
      </dgm:t>
    </dgm:pt>
    <dgm:pt modelId="{CAE69458-6217-4011-832A-E1709DBBA7D9}" type="parTrans" cxnId="{4CF90FBD-FC84-40A8-9B9A-F48B3C6F5974}">
      <dgm:prSet/>
      <dgm:spPr/>
      <dgm:t>
        <a:bodyPr/>
        <a:lstStyle/>
        <a:p>
          <a:endParaRPr lang="en-US"/>
        </a:p>
      </dgm:t>
    </dgm:pt>
    <dgm:pt modelId="{C5C5C2AF-D817-4CCC-B037-F1DE0FA23826}" type="sibTrans" cxnId="{4CF90FBD-FC84-40A8-9B9A-F48B3C6F5974}">
      <dgm:prSet/>
      <dgm:spPr/>
      <dgm:t>
        <a:bodyPr/>
        <a:lstStyle/>
        <a:p>
          <a:endParaRPr lang="en-US"/>
        </a:p>
      </dgm:t>
    </dgm:pt>
    <dgm:pt modelId="{CA08B71A-3FD1-4479-A372-F23F88F7334A}">
      <dgm:prSet phldrT="[Text]"/>
      <dgm:spPr/>
      <dgm:t>
        <a:bodyPr/>
        <a:lstStyle/>
        <a:p>
          <a:pPr>
            <a:buNone/>
          </a:pPr>
          <a:r>
            <a:rPr lang="en-US" dirty="0" err="1">
              <a:latin typeface="Calibri (Body)"/>
            </a:rPr>
            <a:t>Công</a:t>
          </a:r>
          <a:r>
            <a:rPr lang="en-US" dirty="0">
              <a:latin typeface="Calibri (Body)"/>
            </a:rPr>
            <a:t> </a:t>
          </a:r>
          <a:r>
            <a:rPr lang="en-US" dirty="0" err="1">
              <a:latin typeface="Calibri (Body)"/>
            </a:rPr>
            <a:t>nghệ</a:t>
          </a:r>
          <a:r>
            <a:rPr lang="en-US" dirty="0">
              <a:latin typeface="Calibri (Body)"/>
            </a:rPr>
            <a:t>: Google Map API, GPS Tracking.</a:t>
          </a:r>
        </a:p>
      </dgm:t>
    </dgm:pt>
    <dgm:pt modelId="{8DD8EA5B-5C8A-4001-952A-90E372343F65}" type="parTrans" cxnId="{678BEE4A-0216-4BD2-ADD5-25AFBC74021F}">
      <dgm:prSet/>
      <dgm:spPr/>
      <dgm:t>
        <a:bodyPr/>
        <a:lstStyle/>
        <a:p>
          <a:endParaRPr lang="en-US"/>
        </a:p>
      </dgm:t>
    </dgm:pt>
    <dgm:pt modelId="{21EE6133-44F1-483B-A4FE-79BC98D459F3}" type="sibTrans" cxnId="{678BEE4A-0216-4BD2-ADD5-25AFBC74021F}">
      <dgm:prSet/>
      <dgm:spPr/>
      <dgm:t>
        <a:bodyPr/>
        <a:lstStyle/>
        <a:p>
          <a:endParaRPr lang="en-US"/>
        </a:p>
      </dgm:t>
    </dgm:pt>
    <dgm:pt modelId="{9899DF3B-48EB-4F13-99E2-1DD9A811403D}">
      <dgm:prSet phldrT="[Text]"/>
      <dgm:spPr/>
      <dgm:t>
        <a:bodyPr/>
        <a:lstStyle/>
        <a:p>
          <a:pPr>
            <a:buNone/>
          </a:pPr>
          <a:endParaRPr lang="en-US" dirty="0">
            <a:latin typeface="Calibri (Body)"/>
          </a:endParaRPr>
        </a:p>
      </dgm:t>
    </dgm:pt>
    <dgm:pt modelId="{9402BFF9-FD9A-4AAE-98ED-B11158F1FCE5}" type="parTrans" cxnId="{E87714E1-5FDD-4388-AC0D-0B81B6709061}">
      <dgm:prSet/>
      <dgm:spPr/>
      <dgm:t>
        <a:bodyPr/>
        <a:lstStyle/>
        <a:p>
          <a:endParaRPr lang="en-US"/>
        </a:p>
      </dgm:t>
    </dgm:pt>
    <dgm:pt modelId="{4060ECF6-E05A-4FA3-9C8B-25F9C5F363D1}" type="sibTrans" cxnId="{E87714E1-5FDD-4388-AC0D-0B81B6709061}">
      <dgm:prSet/>
      <dgm:spPr/>
      <dgm:t>
        <a:bodyPr/>
        <a:lstStyle/>
        <a:p>
          <a:endParaRPr lang="en-US"/>
        </a:p>
      </dgm:t>
    </dgm:pt>
    <dgm:pt modelId="{A37E2E4A-E3E9-494F-B693-0EB80EB4F8E3}">
      <dgm:prSet phldrT="[Text]"/>
      <dgm:spPr/>
      <dgm:t>
        <a:bodyPr/>
        <a:lstStyle/>
        <a:p>
          <a:pPr>
            <a:buNone/>
          </a:pPr>
          <a:endParaRPr lang="en-US" dirty="0">
            <a:latin typeface="Calibri (Body)"/>
          </a:endParaRPr>
        </a:p>
      </dgm:t>
    </dgm:pt>
    <dgm:pt modelId="{F008CB17-85B0-437D-B5A5-E88D2126519F}" type="parTrans" cxnId="{A74F6158-A594-4CD9-897B-B91F70AC92B6}">
      <dgm:prSet/>
      <dgm:spPr/>
      <dgm:t>
        <a:bodyPr/>
        <a:lstStyle/>
        <a:p>
          <a:endParaRPr lang="en-US"/>
        </a:p>
      </dgm:t>
    </dgm:pt>
    <dgm:pt modelId="{208949D0-1A81-4C3B-9CA3-90C747D98345}" type="sibTrans" cxnId="{A74F6158-A594-4CD9-897B-B91F70AC92B6}">
      <dgm:prSet/>
      <dgm:spPr/>
      <dgm:t>
        <a:bodyPr/>
        <a:lstStyle/>
        <a:p>
          <a:endParaRPr lang="en-US"/>
        </a:p>
      </dgm:t>
    </dgm:pt>
    <dgm:pt modelId="{398E7383-0E34-4DDD-8E86-FA841603CE59}">
      <dgm:prSet phldrT="[Text]"/>
      <dgm:spPr/>
      <dgm:t>
        <a:bodyPr/>
        <a:lstStyle/>
        <a:p>
          <a:pPr>
            <a:buNone/>
          </a:pPr>
          <a:endParaRPr lang="en-US" dirty="0">
            <a:latin typeface="Calibri (Body)"/>
          </a:endParaRPr>
        </a:p>
      </dgm:t>
    </dgm:pt>
    <dgm:pt modelId="{04D78ABB-A485-4507-8BFA-E5AE48321B28}" type="parTrans" cxnId="{7D0272DB-1990-4C47-84DD-C27A763FF7B3}">
      <dgm:prSet/>
      <dgm:spPr/>
      <dgm:t>
        <a:bodyPr/>
        <a:lstStyle/>
        <a:p>
          <a:endParaRPr lang="en-US"/>
        </a:p>
      </dgm:t>
    </dgm:pt>
    <dgm:pt modelId="{335F6C31-8D39-4EEC-845C-6B0AB251C7BB}" type="sibTrans" cxnId="{7D0272DB-1990-4C47-84DD-C27A763FF7B3}">
      <dgm:prSet/>
      <dgm:spPr/>
      <dgm:t>
        <a:bodyPr/>
        <a:lstStyle/>
        <a:p>
          <a:endParaRPr lang="en-US"/>
        </a:p>
      </dgm:t>
    </dgm:pt>
    <dgm:pt modelId="{AB11536D-8271-4494-AA2C-9520EB78F89D}">
      <dgm:prSet phldrT="[Text]"/>
      <dgm:spPr/>
      <dgm:t>
        <a:bodyPr/>
        <a:lstStyle/>
        <a:p>
          <a:pPr>
            <a:buNone/>
          </a:pPr>
          <a:endParaRPr lang="en-US" dirty="0">
            <a:latin typeface="Calibri (Body)"/>
          </a:endParaRPr>
        </a:p>
      </dgm:t>
    </dgm:pt>
    <dgm:pt modelId="{A25FCF39-41D5-40B2-BD9A-A485A3418120}" type="parTrans" cxnId="{EE2D3239-8182-404A-9802-0921B082C980}">
      <dgm:prSet/>
      <dgm:spPr/>
      <dgm:t>
        <a:bodyPr/>
        <a:lstStyle/>
        <a:p>
          <a:endParaRPr lang="en-US"/>
        </a:p>
      </dgm:t>
    </dgm:pt>
    <dgm:pt modelId="{7F03C54A-BA0E-469C-B73E-504A6406785D}" type="sibTrans" cxnId="{EE2D3239-8182-404A-9802-0921B082C980}">
      <dgm:prSet/>
      <dgm:spPr/>
      <dgm:t>
        <a:bodyPr/>
        <a:lstStyle/>
        <a:p>
          <a:endParaRPr lang="en-US"/>
        </a:p>
      </dgm:t>
    </dgm:pt>
    <dgm:pt modelId="{6174FF84-3CD9-4217-87BF-801DEE80822A}">
      <dgm:prSet phldrT="[Text]"/>
      <dgm:spPr/>
      <dgm:t>
        <a:bodyPr/>
        <a:lstStyle/>
        <a:p>
          <a:pPr>
            <a:buNone/>
          </a:pPr>
          <a:endParaRPr lang="en-US" dirty="0">
            <a:latin typeface="Calibri (Body)"/>
          </a:endParaRPr>
        </a:p>
      </dgm:t>
    </dgm:pt>
    <dgm:pt modelId="{074AE8A1-AD25-4E4C-BB9F-505AFF3E311D}" type="parTrans" cxnId="{D0CBF00A-4D0B-49AF-BE62-6F29F0548468}">
      <dgm:prSet/>
      <dgm:spPr/>
      <dgm:t>
        <a:bodyPr/>
        <a:lstStyle/>
        <a:p>
          <a:endParaRPr lang="en-US"/>
        </a:p>
      </dgm:t>
    </dgm:pt>
    <dgm:pt modelId="{BD6EE385-65FB-41A4-9FE8-F5C2A17E23D9}" type="sibTrans" cxnId="{D0CBF00A-4D0B-49AF-BE62-6F29F0548468}">
      <dgm:prSet/>
      <dgm:spPr/>
      <dgm:t>
        <a:bodyPr/>
        <a:lstStyle/>
        <a:p>
          <a:endParaRPr lang="en-US"/>
        </a:p>
      </dgm:t>
    </dgm:pt>
    <dgm:pt modelId="{8A99482B-F5A0-4059-9F2F-2D1D3C5FEC9B}" type="pres">
      <dgm:prSet presAssocID="{ECBAC830-A905-4087-B97A-E33484B63833}" presName="linear" presStyleCnt="0">
        <dgm:presLayoutVars>
          <dgm:animLvl val="lvl"/>
          <dgm:resizeHandles val="exact"/>
        </dgm:presLayoutVars>
      </dgm:prSet>
      <dgm:spPr/>
    </dgm:pt>
    <dgm:pt modelId="{AA31424D-6B7C-4ABD-B7B7-8266A2CC651A}" type="pres">
      <dgm:prSet presAssocID="{171F90CB-BBC6-4FC5-B590-2C56BFB2C114}" presName="parentText" presStyleLbl="node1" presStyleIdx="0" presStyleCnt="6">
        <dgm:presLayoutVars>
          <dgm:chMax val="0"/>
          <dgm:bulletEnabled val="1"/>
        </dgm:presLayoutVars>
      </dgm:prSet>
      <dgm:spPr/>
    </dgm:pt>
    <dgm:pt modelId="{0E01FAC2-493A-4AA3-8945-DEE817A0F061}" type="pres">
      <dgm:prSet presAssocID="{171F90CB-BBC6-4FC5-B590-2C56BFB2C114}" presName="childText" presStyleLbl="revTx" presStyleIdx="0" presStyleCnt="6">
        <dgm:presLayoutVars>
          <dgm:bulletEnabled val="1"/>
        </dgm:presLayoutVars>
      </dgm:prSet>
      <dgm:spPr/>
    </dgm:pt>
    <dgm:pt modelId="{E08104DA-784F-4D93-98E5-F18C6AA176CD}" type="pres">
      <dgm:prSet presAssocID="{6FE66F26-EB8F-48D2-A665-AE1D288B7293}" presName="parentText" presStyleLbl="node1" presStyleIdx="1" presStyleCnt="6">
        <dgm:presLayoutVars>
          <dgm:chMax val="0"/>
          <dgm:bulletEnabled val="1"/>
        </dgm:presLayoutVars>
      </dgm:prSet>
      <dgm:spPr/>
    </dgm:pt>
    <dgm:pt modelId="{91E8BE55-6341-48C1-9946-7EBA2CF8DABA}" type="pres">
      <dgm:prSet presAssocID="{6FE66F26-EB8F-48D2-A665-AE1D288B7293}" presName="childText" presStyleLbl="revTx" presStyleIdx="1" presStyleCnt="6">
        <dgm:presLayoutVars>
          <dgm:bulletEnabled val="1"/>
        </dgm:presLayoutVars>
      </dgm:prSet>
      <dgm:spPr/>
    </dgm:pt>
    <dgm:pt modelId="{F1703FD5-1ED8-45F1-A960-3C925590D2DB}" type="pres">
      <dgm:prSet presAssocID="{FDC9C29A-6C66-4509-9387-B034E81317B1}" presName="parentText" presStyleLbl="node1" presStyleIdx="2" presStyleCnt="6">
        <dgm:presLayoutVars>
          <dgm:chMax val="0"/>
          <dgm:bulletEnabled val="1"/>
        </dgm:presLayoutVars>
      </dgm:prSet>
      <dgm:spPr/>
    </dgm:pt>
    <dgm:pt modelId="{2B3B39A6-2BF9-44AB-A2C1-B1B530E91896}" type="pres">
      <dgm:prSet presAssocID="{FDC9C29A-6C66-4509-9387-B034E81317B1}" presName="childText" presStyleLbl="revTx" presStyleIdx="2" presStyleCnt="6">
        <dgm:presLayoutVars>
          <dgm:bulletEnabled val="1"/>
        </dgm:presLayoutVars>
      </dgm:prSet>
      <dgm:spPr/>
    </dgm:pt>
    <dgm:pt modelId="{C784F4C5-C0FC-415E-86DA-855363FA59DE}" type="pres">
      <dgm:prSet presAssocID="{1BEF9AA5-A7FD-47FD-8FCD-5C92DA9CC756}" presName="parentText" presStyleLbl="node1" presStyleIdx="3" presStyleCnt="6">
        <dgm:presLayoutVars>
          <dgm:chMax val="0"/>
          <dgm:bulletEnabled val="1"/>
        </dgm:presLayoutVars>
      </dgm:prSet>
      <dgm:spPr/>
    </dgm:pt>
    <dgm:pt modelId="{5DFAC06A-A91A-4623-B378-F8232BF6643F}" type="pres">
      <dgm:prSet presAssocID="{1BEF9AA5-A7FD-47FD-8FCD-5C92DA9CC756}" presName="childText" presStyleLbl="revTx" presStyleIdx="3" presStyleCnt="6">
        <dgm:presLayoutVars>
          <dgm:bulletEnabled val="1"/>
        </dgm:presLayoutVars>
      </dgm:prSet>
      <dgm:spPr/>
    </dgm:pt>
    <dgm:pt modelId="{26BE6264-25D5-4790-91C4-1B25918E288D}" type="pres">
      <dgm:prSet presAssocID="{39626C4B-7762-407E-B78A-935C7235C880}" presName="parentText" presStyleLbl="node1" presStyleIdx="4" presStyleCnt="6">
        <dgm:presLayoutVars>
          <dgm:chMax val="0"/>
          <dgm:bulletEnabled val="1"/>
        </dgm:presLayoutVars>
      </dgm:prSet>
      <dgm:spPr/>
    </dgm:pt>
    <dgm:pt modelId="{D94F52C8-1FF3-4C26-B79E-4B5B99C76F88}" type="pres">
      <dgm:prSet presAssocID="{39626C4B-7762-407E-B78A-935C7235C880}" presName="childText" presStyleLbl="revTx" presStyleIdx="4" presStyleCnt="6">
        <dgm:presLayoutVars>
          <dgm:bulletEnabled val="1"/>
        </dgm:presLayoutVars>
      </dgm:prSet>
      <dgm:spPr/>
    </dgm:pt>
    <dgm:pt modelId="{3E7DDF80-7785-4B75-AB23-ABD6E9954DE6}" type="pres">
      <dgm:prSet presAssocID="{8D7E8C3A-17B3-4007-92C8-C73DE2CB173D}" presName="parentText" presStyleLbl="node1" presStyleIdx="5" presStyleCnt="6">
        <dgm:presLayoutVars>
          <dgm:chMax val="0"/>
          <dgm:bulletEnabled val="1"/>
        </dgm:presLayoutVars>
      </dgm:prSet>
      <dgm:spPr/>
    </dgm:pt>
    <dgm:pt modelId="{8184AA8D-9B9F-4CCE-8364-C4F042FAAD77}" type="pres">
      <dgm:prSet presAssocID="{8D7E8C3A-17B3-4007-92C8-C73DE2CB173D}" presName="childText" presStyleLbl="revTx" presStyleIdx="5" presStyleCnt="6">
        <dgm:presLayoutVars>
          <dgm:bulletEnabled val="1"/>
        </dgm:presLayoutVars>
      </dgm:prSet>
      <dgm:spPr/>
    </dgm:pt>
  </dgm:ptLst>
  <dgm:cxnLst>
    <dgm:cxn modelId="{3FCF8604-215C-46C7-9882-E64D78248A3C}" srcId="{39626C4B-7762-407E-B78A-935C7235C880}" destId="{5A1CB612-01DD-4CB1-B3FB-DCA9C1049E40}" srcOrd="1" destOrd="0" parTransId="{FECD0BFA-A5F1-4958-B066-2AAD4F79DF69}" sibTransId="{C9C4733E-0B19-4901-B729-0E931BAE2D35}"/>
    <dgm:cxn modelId="{2BFF5207-ECEA-4D09-8DCE-04B049EEC285}" srcId="{ECBAC830-A905-4087-B97A-E33484B63833}" destId="{1BEF9AA5-A7FD-47FD-8FCD-5C92DA9CC756}" srcOrd="3" destOrd="0" parTransId="{E09AE52C-7A8E-4629-9EFC-0FF168F037B0}" sibTransId="{5CEE34F7-D41C-40E5-95F6-56AE6A994636}"/>
    <dgm:cxn modelId="{A79C7F09-C7C1-40A5-9F56-9E55064FFCCA}" type="presOf" srcId="{F2986454-23C0-445D-BDA0-61763C993C5F}" destId="{D94F52C8-1FF3-4C26-B79E-4B5B99C76F88}" srcOrd="0" destOrd="0" presId="urn:microsoft.com/office/officeart/2005/8/layout/vList2"/>
    <dgm:cxn modelId="{D0CBF00A-4D0B-49AF-BE62-6F29F0548468}" srcId="{39626C4B-7762-407E-B78A-935C7235C880}" destId="{6174FF84-3CD9-4217-87BF-801DEE80822A}" srcOrd="2" destOrd="0" parTransId="{074AE8A1-AD25-4E4C-BB9F-505AFF3E311D}" sibTransId="{BD6EE385-65FB-41A4-9FE8-F5C2A17E23D9}"/>
    <dgm:cxn modelId="{1B6D1B0F-969F-4255-88D8-681DF31BEFA2}" type="presOf" srcId="{7260F928-25D3-43B0-A8DA-B9A395B90278}" destId="{2B3B39A6-2BF9-44AB-A2C1-B1B530E91896}" srcOrd="0" destOrd="1" presId="urn:microsoft.com/office/officeart/2005/8/layout/vList2"/>
    <dgm:cxn modelId="{F359F011-5F72-4927-ACF3-8DA8464E50F5}" type="presOf" srcId="{1BEF9AA5-A7FD-47FD-8FCD-5C92DA9CC756}" destId="{C784F4C5-C0FC-415E-86DA-855363FA59DE}" srcOrd="0" destOrd="0" presId="urn:microsoft.com/office/officeart/2005/8/layout/vList2"/>
    <dgm:cxn modelId="{1D51861B-1BA0-4D7A-9F14-54A2EF938A11}" type="presOf" srcId="{ECBAC830-A905-4087-B97A-E33484B63833}" destId="{8A99482B-F5A0-4059-9F2F-2D1D3C5FEC9B}" srcOrd="0" destOrd="0" presId="urn:microsoft.com/office/officeart/2005/8/layout/vList2"/>
    <dgm:cxn modelId="{A8D0351D-6D3F-4552-978F-83EDEA39E8CF}" type="presOf" srcId="{8D7E8C3A-17B3-4007-92C8-C73DE2CB173D}" destId="{3E7DDF80-7785-4B75-AB23-ABD6E9954DE6}" srcOrd="0" destOrd="0" presId="urn:microsoft.com/office/officeart/2005/8/layout/vList2"/>
    <dgm:cxn modelId="{42E22321-0237-413A-8BB6-4BD6DB8BE871}" type="presOf" srcId="{9899DF3B-48EB-4F13-99E2-1DD9A811403D}" destId="{0E01FAC2-493A-4AA3-8945-DEE817A0F061}" srcOrd="0" destOrd="2" presId="urn:microsoft.com/office/officeart/2005/8/layout/vList2"/>
    <dgm:cxn modelId="{75AC6324-A8C0-4754-B3DB-D225D7523CCE}" srcId="{6FE66F26-EB8F-48D2-A665-AE1D288B7293}" destId="{521F5F24-EAB0-4912-A811-14CBBAE75CAA}" srcOrd="1" destOrd="0" parTransId="{3027A645-5295-411A-B533-E50163FA0B2A}" sibTransId="{93A923C8-642D-423B-8E6B-2BF41B06AC9A}"/>
    <dgm:cxn modelId="{437A4E27-334E-46F5-A756-FC9B935B82D4}" type="presOf" srcId="{FDC9C29A-6C66-4509-9387-B034E81317B1}" destId="{F1703FD5-1ED8-45F1-A960-3C925590D2DB}" srcOrd="0" destOrd="0" presId="urn:microsoft.com/office/officeart/2005/8/layout/vList2"/>
    <dgm:cxn modelId="{EE2D3239-8182-404A-9802-0921B082C980}" srcId="{1BEF9AA5-A7FD-47FD-8FCD-5C92DA9CC756}" destId="{AB11536D-8271-4494-AA2C-9520EB78F89D}" srcOrd="2" destOrd="0" parTransId="{A25FCF39-41D5-40B2-BD9A-A485A3418120}" sibTransId="{7F03C54A-BA0E-469C-B73E-504A6406785D}"/>
    <dgm:cxn modelId="{32F37239-3FE9-4E43-899D-055FB71C58C6}" type="presOf" srcId="{5A1CB612-01DD-4CB1-B3FB-DCA9C1049E40}" destId="{D94F52C8-1FF3-4C26-B79E-4B5B99C76F88}" srcOrd="0" destOrd="1" presId="urn:microsoft.com/office/officeart/2005/8/layout/vList2"/>
    <dgm:cxn modelId="{60316F3C-A110-4EF0-A92D-59479539AE45}" srcId="{ECBAC830-A905-4087-B97A-E33484B63833}" destId="{8D7E8C3A-17B3-4007-92C8-C73DE2CB173D}" srcOrd="5" destOrd="0" parTransId="{554055E2-10D7-48F7-B379-C58DCBC28B28}" sibTransId="{D1A04FDF-4F73-4DF9-B6D1-B50682AD5A6C}"/>
    <dgm:cxn modelId="{14605160-C3D4-4440-A841-9E7CEC2925C8}" srcId="{ECBAC830-A905-4087-B97A-E33484B63833}" destId="{6FE66F26-EB8F-48D2-A665-AE1D288B7293}" srcOrd="1" destOrd="0" parTransId="{27FD7457-BCCF-40BE-8645-513CE14C612B}" sibTransId="{6C42D4A2-0694-41F6-AB3E-AB111820B233}"/>
    <dgm:cxn modelId="{0E4ABF60-ABE2-480A-BE61-FB745C80065C}" type="presOf" srcId="{9EAAC58D-FCE3-49C6-BC61-3D9190106DE5}" destId="{5DFAC06A-A91A-4623-B378-F8232BF6643F}" srcOrd="0" destOrd="0" presId="urn:microsoft.com/office/officeart/2005/8/layout/vList2"/>
    <dgm:cxn modelId="{624D3562-8BE6-4700-AC91-CBC810835A4E}" type="presOf" srcId="{398E7383-0E34-4DDD-8E86-FA841603CE59}" destId="{2B3B39A6-2BF9-44AB-A2C1-B1B530E91896}" srcOrd="0" destOrd="2" presId="urn:microsoft.com/office/officeart/2005/8/layout/vList2"/>
    <dgm:cxn modelId="{7728434A-1BA7-4CE2-8B69-93643E8455E8}" srcId="{1BEF9AA5-A7FD-47FD-8FCD-5C92DA9CC756}" destId="{9EAAC58D-FCE3-49C6-BC61-3D9190106DE5}" srcOrd="0" destOrd="0" parTransId="{8C17D877-34FB-4A78-8F2F-12DA85D8347E}" sibTransId="{9E00A150-A4D5-4E16-9FFE-97AB4F546F4F}"/>
    <dgm:cxn modelId="{678BEE4A-0216-4BD2-ADD5-25AFBC74021F}" srcId="{8D7E8C3A-17B3-4007-92C8-C73DE2CB173D}" destId="{CA08B71A-3FD1-4479-A372-F23F88F7334A}" srcOrd="1" destOrd="0" parTransId="{8DD8EA5B-5C8A-4001-952A-90E372343F65}" sibTransId="{21EE6133-44F1-483B-A4FE-79BC98D459F3}"/>
    <dgm:cxn modelId="{3F8AB14B-1BED-44E7-BA8F-13B45DF0476B}" type="presOf" srcId="{6FE66F26-EB8F-48D2-A665-AE1D288B7293}" destId="{E08104DA-784F-4D93-98E5-F18C6AA176CD}" srcOrd="0" destOrd="0" presId="urn:microsoft.com/office/officeart/2005/8/layout/vList2"/>
    <dgm:cxn modelId="{7173B86C-7A07-4D9D-A873-D678807043CC}" srcId="{39626C4B-7762-407E-B78A-935C7235C880}" destId="{F2986454-23C0-445D-BDA0-61763C993C5F}" srcOrd="0" destOrd="0" parTransId="{702FFFAF-1A6E-4990-84C1-AD7E5CB39868}" sibTransId="{AE044225-0CE1-4A97-BA1D-E6169963B1D9}"/>
    <dgm:cxn modelId="{4D10956D-A5ED-422E-BEAA-E8DDB9E4EFC6}" srcId="{1BEF9AA5-A7FD-47FD-8FCD-5C92DA9CC756}" destId="{2BCB2F23-32F8-4CE1-98B8-8D797DDCDA88}" srcOrd="1" destOrd="0" parTransId="{3905593F-D188-4792-A5D9-78F91BF3F7A0}" sibTransId="{73D3E989-281D-47DB-9307-46FCAF453636}"/>
    <dgm:cxn modelId="{33A2994E-3EE6-4610-973B-73C48B6805B4}" type="presOf" srcId="{171F90CB-BBC6-4FC5-B590-2C56BFB2C114}" destId="{AA31424D-6B7C-4ABD-B7B7-8266A2CC651A}" srcOrd="0" destOrd="0" presId="urn:microsoft.com/office/officeart/2005/8/layout/vList2"/>
    <dgm:cxn modelId="{6FAFA66F-A662-4A4C-BA4A-4607AD0C5042}" type="presOf" srcId="{AB11536D-8271-4494-AA2C-9520EB78F89D}" destId="{5DFAC06A-A91A-4623-B378-F8232BF6643F}" srcOrd="0" destOrd="2" presId="urn:microsoft.com/office/officeart/2005/8/layout/vList2"/>
    <dgm:cxn modelId="{11E22878-0039-4424-8356-9B60B05A6E76}" srcId="{FDC9C29A-6C66-4509-9387-B034E81317B1}" destId="{15E239A0-AD1E-4BD9-A25C-CA5D3128A72B}" srcOrd="0" destOrd="0" parTransId="{0BEB7E49-8DF8-4A59-AAC7-5F0257905A18}" sibTransId="{BE52F30E-622B-4FBC-B5AD-3AD7607FD299}"/>
    <dgm:cxn modelId="{A74F6158-A594-4CD9-897B-B91F70AC92B6}" srcId="{6FE66F26-EB8F-48D2-A665-AE1D288B7293}" destId="{A37E2E4A-E3E9-494F-B693-0EB80EB4F8E3}" srcOrd="2" destOrd="0" parTransId="{F008CB17-85B0-437D-B5A5-E88D2126519F}" sibTransId="{208949D0-1A81-4C3B-9CA3-90C747D98345}"/>
    <dgm:cxn modelId="{D19B9A58-908D-4300-AB9F-C4BB26CD9867}" type="presOf" srcId="{A37E2E4A-E3E9-494F-B693-0EB80EB4F8E3}" destId="{91E8BE55-6341-48C1-9946-7EBA2CF8DABA}" srcOrd="0" destOrd="2" presId="urn:microsoft.com/office/officeart/2005/8/layout/vList2"/>
    <dgm:cxn modelId="{94D26C7A-18AC-4430-8149-F02174366C47}" srcId="{ECBAC830-A905-4087-B97A-E33484B63833}" destId="{39626C4B-7762-407E-B78A-935C7235C880}" srcOrd="4" destOrd="0" parTransId="{54BE8F60-CD0B-41F6-8A8C-98AB4B629439}" sibTransId="{D1658D36-52A2-4E8C-BA5F-84F90D022FE6}"/>
    <dgm:cxn modelId="{A4C5A47A-7805-4036-8230-33CF104AC6BE}" type="presOf" srcId="{0ED30043-2983-4BF9-A5B3-C57697F3C961}" destId="{0E01FAC2-493A-4AA3-8945-DEE817A0F061}" srcOrd="0" destOrd="1" presId="urn:microsoft.com/office/officeart/2005/8/layout/vList2"/>
    <dgm:cxn modelId="{273FC47B-EFF0-4153-B035-DA533B433164}" srcId="{171F90CB-BBC6-4FC5-B590-2C56BFB2C114}" destId="{0ED30043-2983-4BF9-A5B3-C57697F3C961}" srcOrd="1" destOrd="0" parTransId="{BF7DFF34-8729-4FC9-B9A7-5F8C276F876C}" sibTransId="{DF1F6C67-08F5-4F87-BD61-5EC3EAEDD59A}"/>
    <dgm:cxn modelId="{1967787D-DF58-4925-A6EA-ADD4E6CCE04B}" srcId="{FDC9C29A-6C66-4509-9387-B034E81317B1}" destId="{7260F928-25D3-43B0-A8DA-B9A395B90278}" srcOrd="1" destOrd="0" parTransId="{31B1A6BC-1E53-4B7B-A16E-6446A2DC7F3A}" sibTransId="{643E31C2-732E-49E2-9F17-4DA5D53ABA74}"/>
    <dgm:cxn modelId="{B6AC0782-44AB-43A1-BCB8-2826F9E5198C}" type="presOf" srcId="{19BA4333-FDD6-4629-874C-C16E4898947B}" destId="{0E01FAC2-493A-4AA3-8945-DEE817A0F061}" srcOrd="0" destOrd="0" presId="urn:microsoft.com/office/officeart/2005/8/layout/vList2"/>
    <dgm:cxn modelId="{0D680887-293A-4A88-8E0F-95772CE9DDDF}" type="presOf" srcId="{7439D9C9-C82F-4306-A6AC-DFFFDC8CB063}" destId="{91E8BE55-6341-48C1-9946-7EBA2CF8DABA}" srcOrd="0" destOrd="0" presId="urn:microsoft.com/office/officeart/2005/8/layout/vList2"/>
    <dgm:cxn modelId="{A7802796-CB33-44E3-8B75-880784FE042F}" type="presOf" srcId="{69D43892-A9AC-4450-83DD-12E32040A5E6}" destId="{8184AA8D-9B9F-4CCE-8364-C4F042FAAD77}" srcOrd="0" destOrd="0" presId="urn:microsoft.com/office/officeart/2005/8/layout/vList2"/>
    <dgm:cxn modelId="{9C1A8096-2179-4F00-96C5-2E7A668F037D}" type="presOf" srcId="{2BCB2F23-32F8-4CE1-98B8-8D797DDCDA88}" destId="{5DFAC06A-A91A-4623-B378-F8232BF6643F}" srcOrd="0" destOrd="1" presId="urn:microsoft.com/office/officeart/2005/8/layout/vList2"/>
    <dgm:cxn modelId="{D7CD06A2-C78C-40FF-9A75-0A997CFD5FB5}" type="presOf" srcId="{15E239A0-AD1E-4BD9-A25C-CA5D3128A72B}" destId="{2B3B39A6-2BF9-44AB-A2C1-B1B530E91896}" srcOrd="0" destOrd="0" presId="urn:microsoft.com/office/officeart/2005/8/layout/vList2"/>
    <dgm:cxn modelId="{98559EAF-D0AA-40A9-99AE-1F34693B618E}" srcId="{ECBAC830-A905-4087-B97A-E33484B63833}" destId="{171F90CB-BBC6-4FC5-B590-2C56BFB2C114}" srcOrd="0" destOrd="0" parTransId="{E5321151-2841-424A-A754-CADC4294A0F3}" sibTransId="{5AFC9B7A-7A65-40B7-A6CD-54654827DB79}"/>
    <dgm:cxn modelId="{6A806EBB-E49A-41CA-9170-00AB17E83C4E}" type="presOf" srcId="{521F5F24-EAB0-4912-A811-14CBBAE75CAA}" destId="{91E8BE55-6341-48C1-9946-7EBA2CF8DABA}" srcOrd="0" destOrd="1" presId="urn:microsoft.com/office/officeart/2005/8/layout/vList2"/>
    <dgm:cxn modelId="{4CF90FBD-FC84-40A8-9B9A-F48B3C6F5974}" srcId="{8D7E8C3A-17B3-4007-92C8-C73DE2CB173D}" destId="{69D43892-A9AC-4450-83DD-12E32040A5E6}" srcOrd="0" destOrd="0" parTransId="{CAE69458-6217-4011-832A-E1709DBBA7D9}" sibTransId="{C5C5C2AF-D817-4CCC-B037-F1DE0FA23826}"/>
    <dgm:cxn modelId="{14F937C2-497B-4F2C-8511-0564BEA4316A}" type="presOf" srcId="{CA08B71A-3FD1-4479-A372-F23F88F7334A}" destId="{8184AA8D-9B9F-4CCE-8364-C4F042FAAD77}" srcOrd="0" destOrd="1" presId="urn:microsoft.com/office/officeart/2005/8/layout/vList2"/>
    <dgm:cxn modelId="{9A53AFCC-33C7-4B28-8583-A5F0ED0BB7CD}" type="presOf" srcId="{39626C4B-7762-407E-B78A-935C7235C880}" destId="{26BE6264-25D5-4790-91C4-1B25918E288D}" srcOrd="0" destOrd="0" presId="urn:microsoft.com/office/officeart/2005/8/layout/vList2"/>
    <dgm:cxn modelId="{CDAAD6CE-8764-4789-BF38-1A6EFE9DB2BB}" srcId="{ECBAC830-A905-4087-B97A-E33484B63833}" destId="{FDC9C29A-6C66-4509-9387-B034E81317B1}" srcOrd="2" destOrd="0" parTransId="{EAF8CE89-ADA4-4BD7-AC4D-1CE7A95F3E0E}" sibTransId="{C80A92FB-4B10-4837-B684-2232333788FE}"/>
    <dgm:cxn modelId="{C8A1CFD1-7DDC-40A8-8024-E77880C701D6}" srcId="{171F90CB-BBC6-4FC5-B590-2C56BFB2C114}" destId="{19BA4333-FDD6-4629-874C-C16E4898947B}" srcOrd="0" destOrd="0" parTransId="{0381EE33-AAE8-4A77-B008-587B040999AF}" sibTransId="{62BA7F4F-114A-4DB0-A968-3B0B787E25AF}"/>
    <dgm:cxn modelId="{7D0272DB-1990-4C47-84DD-C27A763FF7B3}" srcId="{FDC9C29A-6C66-4509-9387-B034E81317B1}" destId="{398E7383-0E34-4DDD-8E86-FA841603CE59}" srcOrd="2" destOrd="0" parTransId="{04D78ABB-A485-4507-8BFA-E5AE48321B28}" sibTransId="{335F6C31-8D39-4EEC-845C-6B0AB251C7BB}"/>
    <dgm:cxn modelId="{E87714E1-5FDD-4388-AC0D-0B81B6709061}" srcId="{171F90CB-BBC6-4FC5-B590-2C56BFB2C114}" destId="{9899DF3B-48EB-4F13-99E2-1DD9A811403D}" srcOrd="2" destOrd="0" parTransId="{9402BFF9-FD9A-4AAE-98ED-B11158F1FCE5}" sibTransId="{4060ECF6-E05A-4FA3-9C8B-25F9C5F363D1}"/>
    <dgm:cxn modelId="{9DCEFAEF-DE0F-4EBE-A6C1-2F450225E92D}" type="presOf" srcId="{6174FF84-3CD9-4217-87BF-801DEE80822A}" destId="{D94F52C8-1FF3-4C26-B79E-4B5B99C76F88}" srcOrd="0" destOrd="2" presId="urn:microsoft.com/office/officeart/2005/8/layout/vList2"/>
    <dgm:cxn modelId="{251A1DFE-75A9-4F85-A3C4-25470605B041}" srcId="{6FE66F26-EB8F-48D2-A665-AE1D288B7293}" destId="{7439D9C9-C82F-4306-A6AC-DFFFDC8CB063}" srcOrd="0" destOrd="0" parTransId="{4A4AC035-5A07-499C-BF58-4ECD60B0847F}" sibTransId="{D0D80201-C692-4DF9-9C51-674FC50A6DE1}"/>
    <dgm:cxn modelId="{9793E1D7-E130-4302-8451-12922D94A575}" type="presParOf" srcId="{8A99482B-F5A0-4059-9F2F-2D1D3C5FEC9B}" destId="{AA31424D-6B7C-4ABD-B7B7-8266A2CC651A}" srcOrd="0" destOrd="0" presId="urn:microsoft.com/office/officeart/2005/8/layout/vList2"/>
    <dgm:cxn modelId="{B1090DA9-0B21-4C9D-A631-6E74B39EBF06}" type="presParOf" srcId="{8A99482B-F5A0-4059-9F2F-2D1D3C5FEC9B}" destId="{0E01FAC2-493A-4AA3-8945-DEE817A0F061}" srcOrd="1" destOrd="0" presId="urn:microsoft.com/office/officeart/2005/8/layout/vList2"/>
    <dgm:cxn modelId="{BE907FA0-A164-4D35-BBE7-D3124D5AACB6}" type="presParOf" srcId="{8A99482B-F5A0-4059-9F2F-2D1D3C5FEC9B}" destId="{E08104DA-784F-4D93-98E5-F18C6AA176CD}" srcOrd="2" destOrd="0" presId="urn:microsoft.com/office/officeart/2005/8/layout/vList2"/>
    <dgm:cxn modelId="{440E0237-3408-4C4F-BC2E-132653B0D0DB}" type="presParOf" srcId="{8A99482B-F5A0-4059-9F2F-2D1D3C5FEC9B}" destId="{91E8BE55-6341-48C1-9946-7EBA2CF8DABA}" srcOrd="3" destOrd="0" presId="urn:microsoft.com/office/officeart/2005/8/layout/vList2"/>
    <dgm:cxn modelId="{B3800FF3-A593-4491-A1A2-9A5B0B957A25}" type="presParOf" srcId="{8A99482B-F5A0-4059-9F2F-2D1D3C5FEC9B}" destId="{F1703FD5-1ED8-45F1-A960-3C925590D2DB}" srcOrd="4" destOrd="0" presId="urn:microsoft.com/office/officeart/2005/8/layout/vList2"/>
    <dgm:cxn modelId="{F762929B-939B-46ED-8252-944FAE347F1E}" type="presParOf" srcId="{8A99482B-F5A0-4059-9F2F-2D1D3C5FEC9B}" destId="{2B3B39A6-2BF9-44AB-A2C1-B1B530E91896}" srcOrd="5" destOrd="0" presId="urn:microsoft.com/office/officeart/2005/8/layout/vList2"/>
    <dgm:cxn modelId="{532B6512-7250-4FB2-A49F-27082EACF952}" type="presParOf" srcId="{8A99482B-F5A0-4059-9F2F-2D1D3C5FEC9B}" destId="{C784F4C5-C0FC-415E-86DA-855363FA59DE}" srcOrd="6" destOrd="0" presId="urn:microsoft.com/office/officeart/2005/8/layout/vList2"/>
    <dgm:cxn modelId="{AE5D2A13-74E2-406B-9941-34891DF196AC}" type="presParOf" srcId="{8A99482B-F5A0-4059-9F2F-2D1D3C5FEC9B}" destId="{5DFAC06A-A91A-4623-B378-F8232BF6643F}" srcOrd="7" destOrd="0" presId="urn:microsoft.com/office/officeart/2005/8/layout/vList2"/>
    <dgm:cxn modelId="{EE49182C-0C37-4E3D-A55B-775D4E823ECE}" type="presParOf" srcId="{8A99482B-F5A0-4059-9F2F-2D1D3C5FEC9B}" destId="{26BE6264-25D5-4790-91C4-1B25918E288D}" srcOrd="8" destOrd="0" presId="urn:microsoft.com/office/officeart/2005/8/layout/vList2"/>
    <dgm:cxn modelId="{BE959626-A0F1-4D90-8E7E-1B99EFF6120F}" type="presParOf" srcId="{8A99482B-F5A0-4059-9F2F-2D1D3C5FEC9B}" destId="{D94F52C8-1FF3-4C26-B79E-4B5B99C76F88}" srcOrd="9" destOrd="0" presId="urn:microsoft.com/office/officeart/2005/8/layout/vList2"/>
    <dgm:cxn modelId="{CA0595A0-8FA1-4693-87D2-3B11727BDE2F}" type="presParOf" srcId="{8A99482B-F5A0-4059-9F2F-2D1D3C5FEC9B}" destId="{3E7DDF80-7785-4B75-AB23-ABD6E9954DE6}" srcOrd="10" destOrd="0" presId="urn:microsoft.com/office/officeart/2005/8/layout/vList2"/>
    <dgm:cxn modelId="{8E1DD084-E791-40AB-B144-595121117ECE}" type="presParOf" srcId="{8A99482B-F5A0-4059-9F2F-2D1D3C5FEC9B}" destId="{8184AA8D-9B9F-4CCE-8364-C4F042FAAD77}" srcOrd="1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1BF1B0-496F-4661-98B3-68F5AC7BEBBA}" type="doc">
      <dgm:prSet loTypeId="urn:microsoft.com/office/officeart/2008/layout/VerticalCurvedList" loCatId="list" qsTypeId="urn:microsoft.com/office/officeart/2005/8/quickstyle/simple1" qsCatId="simple" csTypeId="urn:microsoft.com/office/officeart/2005/8/colors/accent1_3" csCatId="accent1" phldr="1"/>
      <dgm:spPr/>
      <dgm:t>
        <a:bodyPr/>
        <a:lstStyle/>
        <a:p>
          <a:endParaRPr lang="en-US"/>
        </a:p>
      </dgm:t>
    </dgm:pt>
    <dgm:pt modelId="{483AF078-F19B-4A1D-8C31-ADB43859DAD9}">
      <dgm:prSet phldrT="[Text]"/>
      <dgm:spPr/>
      <dgm:t>
        <a:bodyPr/>
        <a:lstStyle/>
        <a:p>
          <a:r>
            <a:rPr lang="en-US" dirty="0"/>
            <a:t>Tech</a:t>
          </a:r>
        </a:p>
      </dgm:t>
    </dgm:pt>
    <dgm:pt modelId="{7FDF6969-E389-4621-8337-F8A6699CE3A9}" type="parTrans" cxnId="{9DEC4C13-BDAA-40A7-8D36-FD51D5554EAB}">
      <dgm:prSet/>
      <dgm:spPr/>
      <dgm:t>
        <a:bodyPr/>
        <a:lstStyle/>
        <a:p>
          <a:endParaRPr lang="en-US"/>
        </a:p>
      </dgm:t>
    </dgm:pt>
    <dgm:pt modelId="{7DCFD826-8C4D-42A1-AAD6-FA716F0C8446}" type="sibTrans" cxnId="{9DEC4C13-BDAA-40A7-8D36-FD51D5554EAB}">
      <dgm:prSet/>
      <dgm:spPr/>
      <dgm:t>
        <a:bodyPr/>
        <a:lstStyle/>
        <a:p>
          <a:endParaRPr lang="en-US"/>
        </a:p>
      </dgm:t>
    </dgm:pt>
    <dgm:pt modelId="{0CB835AE-ADA2-4073-B7D9-ACE029785EDC}">
      <dgm:prSet phldrT="[Text]"/>
      <dgm:spPr/>
      <dgm:t>
        <a:bodyPr/>
        <a:lstStyle/>
        <a:p>
          <a:r>
            <a:rPr lang="en-US" dirty="0"/>
            <a:t>Question</a:t>
          </a:r>
        </a:p>
      </dgm:t>
    </dgm:pt>
    <dgm:pt modelId="{6DB20C24-C413-4607-B970-C8FFF9A3CF80}" type="parTrans" cxnId="{1D0E0973-2152-424E-BB9A-299ACD3537E1}">
      <dgm:prSet/>
      <dgm:spPr/>
      <dgm:t>
        <a:bodyPr/>
        <a:lstStyle/>
        <a:p>
          <a:endParaRPr lang="en-US"/>
        </a:p>
      </dgm:t>
    </dgm:pt>
    <dgm:pt modelId="{A5BF3D9B-DC8A-44BE-B0D7-A0D41A12DD5D}" type="sibTrans" cxnId="{1D0E0973-2152-424E-BB9A-299ACD3537E1}">
      <dgm:prSet/>
      <dgm:spPr/>
      <dgm:t>
        <a:bodyPr/>
        <a:lstStyle/>
        <a:p>
          <a:endParaRPr lang="en-US"/>
        </a:p>
      </dgm:t>
    </dgm:pt>
    <dgm:pt modelId="{D684CEB7-6E54-4A4E-9878-01683B3195D1}">
      <dgm:prSet phldrT="[Text]"/>
      <dgm:spPr/>
      <dgm:t>
        <a:bodyPr/>
        <a:lstStyle/>
        <a:p>
          <a:r>
            <a:rPr lang="en-US" dirty="0"/>
            <a:t>Demo</a:t>
          </a:r>
        </a:p>
      </dgm:t>
    </dgm:pt>
    <dgm:pt modelId="{290C6EF5-32CE-448D-BEA2-45059DE4E724}" type="parTrans" cxnId="{D615B44C-E53B-47D7-8DAE-40B1E110FD94}">
      <dgm:prSet/>
      <dgm:spPr/>
      <dgm:t>
        <a:bodyPr/>
        <a:lstStyle/>
        <a:p>
          <a:endParaRPr lang="en-US"/>
        </a:p>
      </dgm:t>
    </dgm:pt>
    <dgm:pt modelId="{FC9B19CA-B8F3-4622-9010-4E260289C240}" type="sibTrans" cxnId="{D615B44C-E53B-47D7-8DAE-40B1E110FD94}">
      <dgm:prSet/>
      <dgm:spPr/>
      <dgm:t>
        <a:bodyPr/>
        <a:lstStyle/>
        <a:p>
          <a:endParaRPr lang="en-US"/>
        </a:p>
      </dgm:t>
    </dgm:pt>
    <dgm:pt modelId="{172BBA80-7BCB-4B8F-AA99-11D4A1AB0C22}" type="pres">
      <dgm:prSet presAssocID="{301BF1B0-496F-4661-98B3-68F5AC7BEBBA}" presName="Name0" presStyleCnt="0">
        <dgm:presLayoutVars>
          <dgm:chMax val="7"/>
          <dgm:chPref val="7"/>
          <dgm:dir/>
        </dgm:presLayoutVars>
      </dgm:prSet>
      <dgm:spPr/>
    </dgm:pt>
    <dgm:pt modelId="{A8AA04BE-13D5-4E1E-9AF9-24DAF20AB338}" type="pres">
      <dgm:prSet presAssocID="{301BF1B0-496F-4661-98B3-68F5AC7BEBBA}" presName="Name1" presStyleCnt="0"/>
      <dgm:spPr/>
    </dgm:pt>
    <dgm:pt modelId="{25391DF3-0364-4E89-B9E1-31F09D95860B}" type="pres">
      <dgm:prSet presAssocID="{301BF1B0-496F-4661-98B3-68F5AC7BEBBA}" presName="cycle" presStyleCnt="0"/>
      <dgm:spPr/>
    </dgm:pt>
    <dgm:pt modelId="{F297E284-7677-4412-BA0E-C0BCF1C0F322}" type="pres">
      <dgm:prSet presAssocID="{301BF1B0-496F-4661-98B3-68F5AC7BEBBA}" presName="srcNode" presStyleLbl="node1" presStyleIdx="0" presStyleCnt="3"/>
      <dgm:spPr/>
    </dgm:pt>
    <dgm:pt modelId="{AA19D7C4-083B-41DE-80FB-2FFC6488B215}" type="pres">
      <dgm:prSet presAssocID="{301BF1B0-496F-4661-98B3-68F5AC7BEBBA}" presName="conn" presStyleLbl="parChTrans1D2" presStyleIdx="0" presStyleCnt="1"/>
      <dgm:spPr/>
    </dgm:pt>
    <dgm:pt modelId="{9C3DACF7-71E6-45FE-ACB9-274AEDB7CFD5}" type="pres">
      <dgm:prSet presAssocID="{301BF1B0-496F-4661-98B3-68F5AC7BEBBA}" presName="extraNode" presStyleLbl="node1" presStyleIdx="0" presStyleCnt="3"/>
      <dgm:spPr/>
    </dgm:pt>
    <dgm:pt modelId="{261A3E6B-7B08-41C7-BCA0-A3485A6DC815}" type="pres">
      <dgm:prSet presAssocID="{301BF1B0-496F-4661-98B3-68F5AC7BEBBA}" presName="dstNode" presStyleLbl="node1" presStyleIdx="0" presStyleCnt="3"/>
      <dgm:spPr/>
    </dgm:pt>
    <dgm:pt modelId="{0A0910FC-E34F-4462-B6BA-5FFFD9D92BCD}" type="pres">
      <dgm:prSet presAssocID="{483AF078-F19B-4A1D-8C31-ADB43859DAD9}" presName="text_1" presStyleLbl="node1" presStyleIdx="0" presStyleCnt="3">
        <dgm:presLayoutVars>
          <dgm:bulletEnabled val="1"/>
        </dgm:presLayoutVars>
      </dgm:prSet>
      <dgm:spPr/>
    </dgm:pt>
    <dgm:pt modelId="{6EDB3765-AB8F-40E4-8772-BE387585E884}" type="pres">
      <dgm:prSet presAssocID="{483AF078-F19B-4A1D-8C31-ADB43859DAD9}" presName="accent_1" presStyleCnt="0"/>
      <dgm:spPr/>
    </dgm:pt>
    <dgm:pt modelId="{6242FC25-CF3B-4ED6-8AE6-31047A109188}" type="pres">
      <dgm:prSet presAssocID="{483AF078-F19B-4A1D-8C31-ADB43859DAD9}" presName="accentRepeatNode" presStyleLbl="solidFgAcc1" presStyleIdx="0" presStyleCnt="3"/>
      <dgm:spPr/>
    </dgm:pt>
    <dgm:pt modelId="{6C99DCEE-7DA1-4238-A84A-BBF299FB587A}" type="pres">
      <dgm:prSet presAssocID="{0CB835AE-ADA2-4073-B7D9-ACE029785EDC}" presName="text_2" presStyleLbl="node1" presStyleIdx="1" presStyleCnt="3">
        <dgm:presLayoutVars>
          <dgm:bulletEnabled val="1"/>
        </dgm:presLayoutVars>
      </dgm:prSet>
      <dgm:spPr/>
    </dgm:pt>
    <dgm:pt modelId="{72626593-58B4-46DF-A452-A012658509AA}" type="pres">
      <dgm:prSet presAssocID="{0CB835AE-ADA2-4073-B7D9-ACE029785EDC}" presName="accent_2" presStyleCnt="0"/>
      <dgm:spPr/>
    </dgm:pt>
    <dgm:pt modelId="{E5CD82BA-83C5-4541-891A-E7A5CA33131C}" type="pres">
      <dgm:prSet presAssocID="{0CB835AE-ADA2-4073-B7D9-ACE029785EDC}" presName="accentRepeatNode" presStyleLbl="solidFgAcc1" presStyleIdx="1" presStyleCnt="3"/>
      <dgm:spPr/>
    </dgm:pt>
    <dgm:pt modelId="{ED652DBC-34FB-4030-B235-C2EFAE1315B7}" type="pres">
      <dgm:prSet presAssocID="{D684CEB7-6E54-4A4E-9878-01683B3195D1}" presName="text_3" presStyleLbl="node1" presStyleIdx="2" presStyleCnt="3">
        <dgm:presLayoutVars>
          <dgm:bulletEnabled val="1"/>
        </dgm:presLayoutVars>
      </dgm:prSet>
      <dgm:spPr/>
    </dgm:pt>
    <dgm:pt modelId="{35B26C2D-B969-4FFB-A586-F492DF6DF5A0}" type="pres">
      <dgm:prSet presAssocID="{D684CEB7-6E54-4A4E-9878-01683B3195D1}" presName="accent_3" presStyleCnt="0"/>
      <dgm:spPr/>
    </dgm:pt>
    <dgm:pt modelId="{D63FC730-002A-4B79-BE40-C8DD5BD985D0}" type="pres">
      <dgm:prSet presAssocID="{D684CEB7-6E54-4A4E-9878-01683B3195D1}" presName="accentRepeatNode" presStyleLbl="solidFgAcc1" presStyleIdx="2" presStyleCnt="3"/>
      <dgm:spPr/>
    </dgm:pt>
  </dgm:ptLst>
  <dgm:cxnLst>
    <dgm:cxn modelId="{9DEC4C13-BDAA-40A7-8D36-FD51D5554EAB}" srcId="{301BF1B0-496F-4661-98B3-68F5AC7BEBBA}" destId="{483AF078-F19B-4A1D-8C31-ADB43859DAD9}" srcOrd="0" destOrd="0" parTransId="{7FDF6969-E389-4621-8337-F8A6699CE3A9}" sibTransId="{7DCFD826-8C4D-42A1-AAD6-FA716F0C8446}"/>
    <dgm:cxn modelId="{19C34B5D-BA28-4492-AAED-4631F9428C7B}" type="presOf" srcId="{301BF1B0-496F-4661-98B3-68F5AC7BEBBA}" destId="{172BBA80-7BCB-4B8F-AA99-11D4A1AB0C22}" srcOrd="0" destOrd="0" presId="urn:microsoft.com/office/officeart/2008/layout/VerticalCurvedList"/>
    <dgm:cxn modelId="{D615B44C-E53B-47D7-8DAE-40B1E110FD94}" srcId="{301BF1B0-496F-4661-98B3-68F5AC7BEBBA}" destId="{D684CEB7-6E54-4A4E-9878-01683B3195D1}" srcOrd="2" destOrd="0" parTransId="{290C6EF5-32CE-448D-BEA2-45059DE4E724}" sibTransId="{FC9B19CA-B8F3-4622-9010-4E260289C240}"/>
    <dgm:cxn modelId="{1D0E0973-2152-424E-BB9A-299ACD3537E1}" srcId="{301BF1B0-496F-4661-98B3-68F5AC7BEBBA}" destId="{0CB835AE-ADA2-4073-B7D9-ACE029785EDC}" srcOrd="1" destOrd="0" parTransId="{6DB20C24-C413-4607-B970-C8FFF9A3CF80}" sibTransId="{A5BF3D9B-DC8A-44BE-B0D7-A0D41A12DD5D}"/>
    <dgm:cxn modelId="{0C9A6297-1C75-41B4-B6BA-74DCD048CFAC}" type="presOf" srcId="{D684CEB7-6E54-4A4E-9878-01683B3195D1}" destId="{ED652DBC-34FB-4030-B235-C2EFAE1315B7}" srcOrd="0" destOrd="0" presId="urn:microsoft.com/office/officeart/2008/layout/VerticalCurvedList"/>
    <dgm:cxn modelId="{0EB814ED-323F-4160-9F75-292328C9DD80}" type="presOf" srcId="{7DCFD826-8C4D-42A1-AAD6-FA716F0C8446}" destId="{AA19D7C4-083B-41DE-80FB-2FFC6488B215}" srcOrd="0" destOrd="0" presId="urn:microsoft.com/office/officeart/2008/layout/VerticalCurvedList"/>
    <dgm:cxn modelId="{FC88CFEE-6CF5-4B8E-9995-760802046E9D}" type="presOf" srcId="{483AF078-F19B-4A1D-8C31-ADB43859DAD9}" destId="{0A0910FC-E34F-4462-B6BA-5FFFD9D92BCD}" srcOrd="0" destOrd="0" presId="urn:microsoft.com/office/officeart/2008/layout/VerticalCurvedList"/>
    <dgm:cxn modelId="{FC2823F8-55C4-4740-9B9A-C95B35664154}" type="presOf" srcId="{0CB835AE-ADA2-4073-B7D9-ACE029785EDC}" destId="{6C99DCEE-7DA1-4238-A84A-BBF299FB587A}" srcOrd="0" destOrd="0" presId="urn:microsoft.com/office/officeart/2008/layout/VerticalCurvedList"/>
    <dgm:cxn modelId="{BBDAED9A-A767-47E4-9AD0-C3C3F6A805C2}" type="presParOf" srcId="{172BBA80-7BCB-4B8F-AA99-11D4A1AB0C22}" destId="{A8AA04BE-13D5-4E1E-9AF9-24DAF20AB338}" srcOrd="0" destOrd="0" presId="urn:microsoft.com/office/officeart/2008/layout/VerticalCurvedList"/>
    <dgm:cxn modelId="{DBD74761-E8F8-4D0F-9B80-318A30514C74}" type="presParOf" srcId="{A8AA04BE-13D5-4E1E-9AF9-24DAF20AB338}" destId="{25391DF3-0364-4E89-B9E1-31F09D95860B}" srcOrd="0" destOrd="0" presId="urn:microsoft.com/office/officeart/2008/layout/VerticalCurvedList"/>
    <dgm:cxn modelId="{543A3696-2A93-4EAA-8828-3B1F1225CFEB}" type="presParOf" srcId="{25391DF3-0364-4E89-B9E1-31F09D95860B}" destId="{F297E284-7677-4412-BA0E-C0BCF1C0F322}" srcOrd="0" destOrd="0" presId="urn:microsoft.com/office/officeart/2008/layout/VerticalCurvedList"/>
    <dgm:cxn modelId="{ABD4AE3F-F3D7-4328-9525-EA4A82BB2710}" type="presParOf" srcId="{25391DF3-0364-4E89-B9E1-31F09D95860B}" destId="{AA19D7C4-083B-41DE-80FB-2FFC6488B215}" srcOrd="1" destOrd="0" presId="urn:microsoft.com/office/officeart/2008/layout/VerticalCurvedList"/>
    <dgm:cxn modelId="{EF15A565-FE11-4BE1-968C-71ABE8DBFA53}" type="presParOf" srcId="{25391DF3-0364-4E89-B9E1-31F09D95860B}" destId="{9C3DACF7-71E6-45FE-ACB9-274AEDB7CFD5}" srcOrd="2" destOrd="0" presId="urn:microsoft.com/office/officeart/2008/layout/VerticalCurvedList"/>
    <dgm:cxn modelId="{0E9A4D3A-01BB-4A92-AFEB-A04F88FBCDAE}" type="presParOf" srcId="{25391DF3-0364-4E89-B9E1-31F09D95860B}" destId="{261A3E6B-7B08-41C7-BCA0-A3485A6DC815}" srcOrd="3" destOrd="0" presId="urn:microsoft.com/office/officeart/2008/layout/VerticalCurvedList"/>
    <dgm:cxn modelId="{AE480926-999A-4A5D-A8AD-1F59140D4459}" type="presParOf" srcId="{A8AA04BE-13D5-4E1E-9AF9-24DAF20AB338}" destId="{0A0910FC-E34F-4462-B6BA-5FFFD9D92BCD}" srcOrd="1" destOrd="0" presId="urn:microsoft.com/office/officeart/2008/layout/VerticalCurvedList"/>
    <dgm:cxn modelId="{AD79EEF1-2534-45C1-871A-6B1E77FCE309}" type="presParOf" srcId="{A8AA04BE-13D5-4E1E-9AF9-24DAF20AB338}" destId="{6EDB3765-AB8F-40E4-8772-BE387585E884}" srcOrd="2" destOrd="0" presId="urn:microsoft.com/office/officeart/2008/layout/VerticalCurvedList"/>
    <dgm:cxn modelId="{969B25A8-131B-47C0-9D8D-4B78269C9B69}" type="presParOf" srcId="{6EDB3765-AB8F-40E4-8772-BE387585E884}" destId="{6242FC25-CF3B-4ED6-8AE6-31047A109188}" srcOrd="0" destOrd="0" presId="urn:microsoft.com/office/officeart/2008/layout/VerticalCurvedList"/>
    <dgm:cxn modelId="{5BD70B99-61E6-42BB-B958-303E32E1E9EF}" type="presParOf" srcId="{A8AA04BE-13D5-4E1E-9AF9-24DAF20AB338}" destId="{6C99DCEE-7DA1-4238-A84A-BBF299FB587A}" srcOrd="3" destOrd="0" presId="urn:microsoft.com/office/officeart/2008/layout/VerticalCurvedList"/>
    <dgm:cxn modelId="{C6745D4F-2F20-4049-924C-1A058289EC19}" type="presParOf" srcId="{A8AA04BE-13D5-4E1E-9AF9-24DAF20AB338}" destId="{72626593-58B4-46DF-A452-A012658509AA}" srcOrd="4" destOrd="0" presId="urn:microsoft.com/office/officeart/2008/layout/VerticalCurvedList"/>
    <dgm:cxn modelId="{A03E6E91-BC0B-450A-BB5A-76C5D7161A1C}" type="presParOf" srcId="{72626593-58B4-46DF-A452-A012658509AA}" destId="{E5CD82BA-83C5-4541-891A-E7A5CA33131C}" srcOrd="0" destOrd="0" presId="urn:microsoft.com/office/officeart/2008/layout/VerticalCurvedList"/>
    <dgm:cxn modelId="{16BD11D5-8A5E-41E4-A01B-BC923BE3E12E}" type="presParOf" srcId="{A8AA04BE-13D5-4E1E-9AF9-24DAF20AB338}" destId="{ED652DBC-34FB-4030-B235-C2EFAE1315B7}" srcOrd="5" destOrd="0" presId="urn:microsoft.com/office/officeart/2008/layout/VerticalCurvedList"/>
    <dgm:cxn modelId="{72597036-07D6-4893-A534-0F5AC1E8F4D2}" type="presParOf" srcId="{A8AA04BE-13D5-4E1E-9AF9-24DAF20AB338}" destId="{35B26C2D-B969-4FFB-A586-F492DF6DF5A0}" srcOrd="6" destOrd="0" presId="urn:microsoft.com/office/officeart/2008/layout/VerticalCurvedList"/>
    <dgm:cxn modelId="{F3C947D2-87A7-40ED-BBE3-88C6E128005D}" type="presParOf" srcId="{35B26C2D-B969-4FFB-A586-F492DF6DF5A0}" destId="{D63FC730-002A-4B79-BE40-C8DD5BD985D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709604-A249-4D02-B089-514D63B7000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AAB1803-69EE-4C15-BC0C-8046868FEDBF}">
      <dgm:prSet phldrT="[Text]"/>
      <dgm:spPr/>
      <dgm:t>
        <a:bodyPr/>
        <a:lstStyle/>
        <a:p>
          <a:r>
            <a:rPr lang="en-US" b="1" dirty="0"/>
            <a:t>Tech</a:t>
          </a:r>
        </a:p>
      </dgm:t>
    </dgm:pt>
    <dgm:pt modelId="{F90956B9-F0C8-48AD-A3C0-BFC7C746C4B7}" type="parTrans" cxnId="{A5EA5F9F-D1EA-4F3E-A222-169F37F47E73}">
      <dgm:prSet/>
      <dgm:spPr/>
      <dgm:t>
        <a:bodyPr/>
        <a:lstStyle/>
        <a:p>
          <a:endParaRPr lang="en-US"/>
        </a:p>
      </dgm:t>
    </dgm:pt>
    <dgm:pt modelId="{6F4AA371-55D0-4F00-88D2-271F4CFC5D5E}" type="sibTrans" cxnId="{A5EA5F9F-D1EA-4F3E-A222-169F37F47E73}">
      <dgm:prSet/>
      <dgm:spPr/>
      <dgm:t>
        <a:bodyPr/>
        <a:lstStyle/>
        <a:p>
          <a:endParaRPr lang="en-US"/>
        </a:p>
      </dgm:t>
    </dgm:pt>
    <dgm:pt modelId="{DC870152-F2CA-46E7-9190-DDBF97275DD4}">
      <dgm:prSet phldrT="[Text]"/>
      <dgm:spPr/>
      <dgm:t>
        <a:bodyPr/>
        <a:lstStyle/>
        <a:p>
          <a:r>
            <a:rPr lang="en-US" dirty="0"/>
            <a:t>Microservice</a:t>
          </a:r>
        </a:p>
      </dgm:t>
    </dgm:pt>
    <dgm:pt modelId="{654B42DF-D42E-4190-ACC1-161D7E154F0D}" type="parTrans" cxnId="{FE44C0CD-3716-443B-A466-B62C3DF9C2D5}">
      <dgm:prSet/>
      <dgm:spPr/>
      <dgm:t>
        <a:bodyPr/>
        <a:lstStyle/>
        <a:p>
          <a:endParaRPr lang="en-US"/>
        </a:p>
      </dgm:t>
    </dgm:pt>
    <dgm:pt modelId="{DB107BD6-7B5C-4E35-A88D-95A5C3E0495A}" type="sibTrans" cxnId="{FE44C0CD-3716-443B-A466-B62C3DF9C2D5}">
      <dgm:prSet/>
      <dgm:spPr/>
      <dgm:t>
        <a:bodyPr/>
        <a:lstStyle/>
        <a:p>
          <a:endParaRPr lang="en-US"/>
        </a:p>
      </dgm:t>
    </dgm:pt>
    <dgm:pt modelId="{60BE6C99-C67A-45DE-A747-E5E32CFA6C0C}">
      <dgm:prSet phldrT="[Text]"/>
      <dgm:spPr/>
      <dgm:t>
        <a:bodyPr/>
        <a:lstStyle/>
        <a:p>
          <a:r>
            <a:rPr lang="en-US" dirty="0"/>
            <a:t>Spring Boot</a:t>
          </a:r>
        </a:p>
      </dgm:t>
    </dgm:pt>
    <dgm:pt modelId="{D99041FE-24F3-4072-8554-729EC93018DA}" type="parTrans" cxnId="{94D5DBF6-A1C9-4556-B1C5-2EF05F848CA4}">
      <dgm:prSet/>
      <dgm:spPr/>
      <dgm:t>
        <a:bodyPr/>
        <a:lstStyle/>
        <a:p>
          <a:endParaRPr lang="en-US"/>
        </a:p>
      </dgm:t>
    </dgm:pt>
    <dgm:pt modelId="{42B811C1-E5E9-4BF9-B66E-329F02BC7BDB}" type="sibTrans" cxnId="{94D5DBF6-A1C9-4556-B1C5-2EF05F848CA4}">
      <dgm:prSet/>
      <dgm:spPr/>
      <dgm:t>
        <a:bodyPr/>
        <a:lstStyle/>
        <a:p>
          <a:endParaRPr lang="en-US"/>
        </a:p>
      </dgm:t>
    </dgm:pt>
    <dgm:pt modelId="{774AA456-09D7-4B23-99BC-DEEB6465F025}">
      <dgm:prSet phldrT="[Text]"/>
      <dgm:spPr/>
      <dgm:t>
        <a:bodyPr/>
        <a:lstStyle/>
        <a:p>
          <a:r>
            <a:rPr lang="en-US" dirty="0" err="1"/>
            <a:t>Cách</a:t>
          </a:r>
          <a:r>
            <a:rPr lang="en-US" dirty="0"/>
            <a:t> </a:t>
          </a:r>
          <a:r>
            <a:rPr lang="en-US" dirty="0" err="1"/>
            <a:t>xác</a:t>
          </a:r>
          <a:r>
            <a:rPr lang="en-US" dirty="0"/>
            <a:t> </a:t>
          </a:r>
          <a:r>
            <a:rPr lang="en-US" dirty="0" err="1"/>
            <a:t>thực</a:t>
          </a:r>
          <a:r>
            <a:rPr lang="en-US" dirty="0"/>
            <a:t> </a:t>
          </a:r>
          <a:r>
            <a:rPr lang="en-US" dirty="0" err="1"/>
            <a:t>người</a:t>
          </a:r>
          <a:r>
            <a:rPr lang="en-US" dirty="0"/>
            <a:t> </a:t>
          </a:r>
          <a:r>
            <a:rPr lang="en-US" dirty="0" err="1"/>
            <a:t>dùng</a:t>
          </a:r>
          <a:r>
            <a:rPr lang="en-US" dirty="0"/>
            <a:t> </a:t>
          </a:r>
          <a:r>
            <a:rPr lang="en-US" dirty="0" err="1"/>
            <a:t>giữa</a:t>
          </a:r>
          <a:r>
            <a:rPr lang="en-US" dirty="0"/>
            <a:t> các service </a:t>
          </a:r>
          <a:r>
            <a:rPr lang="en-US" dirty="0" err="1"/>
            <a:t>như</a:t>
          </a:r>
          <a:r>
            <a:rPr lang="en-US" dirty="0"/>
            <a:t> </a:t>
          </a:r>
          <a:r>
            <a:rPr lang="en-US" dirty="0" err="1"/>
            <a:t>thế</a:t>
          </a:r>
          <a:r>
            <a:rPr lang="en-US" dirty="0"/>
            <a:t> </a:t>
          </a:r>
          <a:r>
            <a:rPr lang="en-US" dirty="0" err="1"/>
            <a:t>nào</a:t>
          </a:r>
          <a:r>
            <a:rPr lang="en-US" dirty="0"/>
            <a:t> (ADM) ?</a:t>
          </a:r>
        </a:p>
      </dgm:t>
    </dgm:pt>
    <dgm:pt modelId="{AFBC93B5-AD0E-4B3F-9C8C-C009CF7232D1}" type="parTrans" cxnId="{84D0CE69-557E-49C8-8806-6101F588A0D2}">
      <dgm:prSet/>
      <dgm:spPr/>
      <dgm:t>
        <a:bodyPr/>
        <a:lstStyle/>
        <a:p>
          <a:endParaRPr lang="en-US"/>
        </a:p>
      </dgm:t>
    </dgm:pt>
    <dgm:pt modelId="{EF625F51-7580-4037-8254-551D6D59696A}" type="sibTrans" cxnId="{84D0CE69-557E-49C8-8806-6101F588A0D2}">
      <dgm:prSet/>
      <dgm:spPr/>
      <dgm:t>
        <a:bodyPr/>
        <a:lstStyle/>
        <a:p>
          <a:endParaRPr lang="en-US"/>
        </a:p>
      </dgm:t>
    </dgm:pt>
    <dgm:pt modelId="{48DD1300-4B98-4C07-98BF-1EEA0E10B71F}">
      <dgm:prSet phldrT="[Text]"/>
      <dgm:spPr/>
      <dgm:t>
        <a:bodyPr/>
        <a:lstStyle/>
        <a:p>
          <a:r>
            <a:rPr lang="en-US" b="1" dirty="0"/>
            <a:t>Demo</a:t>
          </a:r>
        </a:p>
      </dgm:t>
    </dgm:pt>
    <dgm:pt modelId="{7191A008-BFBC-4BA2-9A61-10376DC71955}" type="parTrans" cxnId="{38040FB5-C0CF-471F-81DC-CCA222C1FF69}">
      <dgm:prSet/>
      <dgm:spPr/>
      <dgm:t>
        <a:bodyPr/>
        <a:lstStyle/>
        <a:p>
          <a:endParaRPr lang="en-US"/>
        </a:p>
      </dgm:t>
    </dgm:pt>
    <dgm:pt modelId="{B03655E7-C707-45F0-8A77-CC2E4F7ABB62}" type="sibTrans" cxnId="{38040FB5-C0CF-471F-81DC-CCA222C1FF69}">
      <dgm:prSet/>
      <dgm:spPr/>
      <dgm:t>
        <a:bodyPr/>
        <a:lstStyle/>
        <a:p>
          <a:endParaRPr lang="en-US"/>
        </a:p>
      </dgm:t>
    </dgm:pt>
    <dgm:pt modelId="{1A53AF99-99D7-4B52-9403-3390602E25EB}">
      <dgm:prSet phldrT="[Text]"/>
      <dgm:spPr/>
      <dgm:t>
        <a:bodyPr/>
        <a:lstStyle/>
        <a:p>
          <a:r>
            <a:rPr lang="en-US" dirty="0" err="1"/>
            <a:t>Xây</a:t>
          </a:r>
          <a:r>
            <a:rPr lang="en-US" dirty="0"/>
            <a:t> </a:t>
          </a:r>
          <a:r>
            <a:rPr lang="en-US" dirty="0" err="1"/>
            <a:t>dựng</a:t>
          </a:r>
          <a:r>
            <a:rPr lang="en-US" dirty="0"/>
            <a:t> </a:t>
          </a:r>
          <a:r>
            <a:rPr lang="en-US" dirty="0" err="1"/>
            <a:t>hệ</a:t>
          </a:r>
          <a:r>
            <a:rPr lang="en-US" dirty="0"/>
            <a:t> </a:t>
          </a:r>
          <a:r>
            <a:rPr lang="en-US" dirty="0" err="1"/>
            <a:t>thống</a:t>
          </a:r>
          <a:r>
            <a:rPr lang="en-US" dirty="0"/>
            <a:t> Microservice </a:t>
          </a:r>
          <a:r>
            <a:rPr lang="en-US" dirty="0" err="1"/>
            <a:t>với</a:t>
          </a:r>
          <a:r>
            <a:rPr lang="en-US" dirty="0"/>
            <a:t> </a:t>
          </a:r>
          <a:r>
            <a:rPr lang="en-US" dirty="0" err="1"/>
            <a:t>ít</a:t>
          </a:r>
          <a:r>
            <a:rPr lang="en-US" dirty="0"/>
            <a:t> </a:t>
          </a:r>
          <a:r>
            <a:rPr lang="en-US" dirty="0" err="1"/>
            <a:t>nhất</a:t>
          </a:r>
          <a:r>
            <a:rPr lang="en-US" dirty="0"/>
            <a:t> 3 service </a:t>
          </a:r>
          <a:r>
            <a:rPr lang="en-US" dirty="0" err="1"/>
            <a:t>và</a:t>
          </a:r>
          <a:r>
            <a:rPr lang="en-US" dirty="0"/>
            <a:t> </a:t>
          </a:r>
          <a:r>
            <a:rPr lang="en-US" dirty="0" err="1"/>
            <a:t>một</a:t>
          </a:r>
          <a:r>
            <a:rPr lang="en-US" dirty="0"/>
            <a:t> </a:t>
          </a:r>
          <a:r>
            <a:rPr lang="en-US" dirty="0" err="1"/>
            <a:t>giao</a:t>
          </a:r>
          <a:r>
            <a:rPr lang="en-US" dirty="0"/>
            <a:t> </a:t>
          </a:r>
          <a:r>
            <a:rPr lang="en-US" dirty="0" err="1"/>
            <a:t>diện</a:t>
          </a:r>
          <a:r>
            <a:rPr lang="en-US" dirty="0"/>
            <a:t>.</a:t>
          </a:r>
        </a:p>
      </dgm:t>
    </dgm:pt>
    <dgm:pt modelId="{639F1DB6-A366-470A-B51E-05155C2860E8}" type="parTrans" cxnId="{CEDFCB84-0342-46F1-ACF3-1104EF413839}">
      <dgm:prSet/>
      <dgm:spPr/>
      <dgm:t>
        <a:bodyPr/>
        <a:lstStyle/>
        <a:p>
          <a:endParaRPr lang="en-US"/>
        </a:p>
      </dgm:t>
    </dgm:pt>
    <dgm:pt modelId="{0AEA26FC-3D44-49C7-82EF-96DFCA1C469D}" type="sibTrans" cxnId="{CEDFCB84-0342-46F1-ACF3-1104EF413839}">
      <dgm:prSet/>
      <dgm:spPr/>
      <dgm:t>
        <a:bodyPr/>
        <a:lstStyle/>
        <a:p>
          <a:endParaRPr lang="en-US"/>
        </a:p>
      </dgm:t>
    </dgm:pt>
    <dgm:pt modelId="{E7B67237-E856-46BA-A502-072AC3374516}">
      <dgm:prSet phldrT="[Text]"/>
      <dgm:spPr/>
      <dgm:t>
        <a:bodyPr/>
        <a:lstStyle/>
        <a:p>
          <a:r>
            <a:rPr lang="en-US" b="1" dirty="0"/>
            <a:t>Question</a:t>
          </a:r>
        </a:p>
      </dgm:t>
    </dgm:pt>
    <dgm:pt modelId="{4CD14B76-E6EB-43BD-8A8A-CE1D37A6AF05}" type="sibTrans" cxnId="{8166BFBB-83E4-42C0-A636-8AC3056AE7E2}">
      <dgm:prSet/>
      <dgm:spPr/>
      <dgm:t>
        <a:bodyPr/>
        <a:lstStyle/>
        <a:p>
          <a:endParaRPr lang="en-US"/>
        </a:p>
      </dgm:t>
    </dgm:pt>
    <dgm:pt modelId="{EE464DA8-C917-4262-9607-07B8FE25CCF5}" type="parTrans" cxnId="{8166BFBB-83E4-42C0-A636-8AC3056AE7E2}">
      <dgm:prSet/>
      <dgm:spPr/>
      <dgm:t>
        <a:bodyPr/>
        <a:lstStyle/>
        <a:p>
          <a:endParaRPr lang="en-US"/>
        </a:p>
      </dgm:t>
    </dgm:pt>
    <dgm:pt modelId="{9B40BA96-C1DE-4D38-A8B5-3CB2A50935B0}">
      <dgm:prSet phldrT="[Text]"/>
      <dgm:spPr/>
      <dgm:t>
        <a:bodyPr/>
        <a:lstStyle/>
        <a:p>
          <a:r>
            <a:rPr lang="en-US" dirty="0"/>
            <a:t>Node JS</a:t>
          </a:r>
        </a:p>
      </dgm:t>
    </dgm:pt>
    <dgm:pt modelId="{A95D0028-8026-467F-8F1F-817B212CCC5E}" type="parTrans" cxnId="{34F3827F-EF5B-4CF4-9CCF-7FFD2A4987D7}">
      <dgm:prSet/>
      <dgm:spPr/>
      <dgm:t>
        <a:bodyPr/>
        <a:lstStyle/>
        <a:p>
          <a:endParaRPr lang="en-US"/>
        </a:p>
      </dgm:t>
    </dgm:pt>
    <dgm:pt modelId="{17E5B836-FEC3-4BCE-8E1C-BB4315120A05}" type="sibTrans" cxnId="{34F3827F-EF5B-4CF4-9CCF-7FFD2A4987D7}">
      <dgm:prSet/>
      <dgm:spPr/>
      <dgm:t>
        <a:bodyPr/>
        <a:lstStyle/>
        <a:p>
          <a:endParaRPr lang="en-US"/>
        </a:p>
      </dgm:t>
    </dgm:pt>
    <dgm:pt modelId="{BCEA71A0-800F-405B-9E24-6D3821712EBF}">
      <dgm:prSet phldrT="[Text]"/>
      <dgm:spPr/>
      <dgm:t>
        <a:bodyPr/>
        <a:lstStyle/>
        <a:p>
          <a:r>
            <a:rPr lang="en-US" dirty="0"/>
            <a:t>Python</a:t>
          </a:r>
        </a:p>
      </dgm:t>
    </dgm:pt>
    <dgm:pt modelId="{F8F650B6-CA08-41DB-BB1E-FF7983849963}" type="parTrans" cxnId="{4C1F0DDE-FE67-4B12-A07E-38A4D9D52AF9}">
      <dgm:prSet/>
      <dgm:spPr/>
      <dgm:t>
        <a:bodyPr/>
        <a:lstStyle/>
        <a:p>
          <a:endParaRPr lang="en-US"/>
        </a:p>
      </dgm:t>
    </dgm:pt>
    <dgm:pt modelId="{5CFE3847-DFEE-4E2A-BF2C-64019D535A7C}" type="sibTrans" cxnId="{4C1F0DDE-FE67-4B12-A07E-38A4D9D52AF9}">
      <dgm:prSet/>
      <dgm:spPr/>
      <dgm:t>
        <a:bodyPr/>
        <a:lstStyle/>
        <a:p>
          <a:endParaRPr lang="en-US"/>
        </a:p>
      </dgm:t>
    </dgm:pt>
    <dgm:pt modelId="{E6769996-3BE3-40FC-A81D-72CF6CDAE8A9}">
      <dgm:prSet phldrT="[Text]"/>
      <dgm:spPr/>
      <dgm:t>
        <a:bodyPr/>
        <a:lstStyle/>
        <a:p>
          <a:r>
            <a:rPr lang="en-US" dirty="0"/>
            <a:t>Vue JS</a:t>
          </a:r>
        </a:p>
      </dgm:t>
    </dgm:pt>
    <dgm:pt modelId="{50325CA0-CACC-4683-BC94-27E5F3C4EC0B}" type="parTrans" cxnId="{7639857F-7348-4C5C-A2CA-389C04BF9509}">
      <dgm:prSet/>
      <dgm:spPr/>
      <dgm:t>
        <a:bodyPr/>
        <a:lstStyle/>
        <a:p>
          <a:endParaRPr lang="en-US"/>
        </a:p>
      </dgm:t>
    </dgm:pt>
    <dgm:pt modelId="{A83AAB62-C270-431C-B382-9F2CE914415E}" type="sibTrans" cxnId="{7639857F-7348-4C5C-A2CA-389C04BF9509}">
      <dgm:prSet/>
      <dgm:spPr/>
      <dgm:t>
        <a:bodyPr/>
        <a:lstStyle/>
        <a:p>
          <a:endParaRPr lang="en-US"/>
        </a:p>
      </dgm:t>
    </dgm:pt>
    <dgm:pt modelId="{930E147B-631B-4A66-8095-4A741A38FC1F}">
      <dgm:prSet phldrT="[Text]"/>
      <dgm:spPr/>
      <dgm:t>
        <a:bodyPr/>
        <a:lstStyle/>
        <a:p>
          <a:r>
            <a:rPr lang="en-US" dirty="0" err="1"/>
            <a:t>Tại</a:t>
          </a:r>
          <a:r>
            <a:rPr lang="en-US" dirty="0"/>
            <a:t> </a:t>
          </a:r>
          <a:r>
            <a:rPr lang="en-US" dirty="0" err="1"/>
            <a:t>sao</a:t>
          </a:r>
          <a:r>
            <a:rPr lang="en-US" dirty="0"/>
            <a:t> </a:t>
          </a:r>
          <a:r>
            <a:rPr lang="en-US" dirty="0" err="1"/>
            <a:t>khi</a:t>
          </a:r>
          <a:r>
            <a:rPr lang="en-US" dirty="0"/>
            <a:t> </a:t>
          </a:r>
          <a:r>
            <a:rPr lang="en-US" dirty="0" err="1"/>
            <a:t>chạy</a:t>
          </a:r>
          <a:r>
            <a:rPr lang="en-US" dirty="0"/>
            <a:t> các service </a:t>
          </a:r>
          <a:r>
            <a:rPr lang="en-US" dirty="0" err="1"/>
            <a:t>thì</a:t>
          </a:r>
          <a:r>
            <a:rPr lang="en-US" dirty="0"/>
            <a:t> </a:t>
          </a:r>
          <a:r>
            <a:rPr lang="en-US" dirty="0" err="1"/>
            <a:t>chạy</a:t>
          </a:r>
          <a:r>
            <a:rPr lang="en-US" dirty="0"/>
            <a:t> </a:t>
          </a:r>
          <a:r>
            <a:rPr lang="en-US" dirty="0" err="1"/>
            <a:t>từng</a:t>
          </a:r>
          <a:r>
            <a:rPr lang="en-US" dirty="0"/>
            <a:t> service </a:t>
          </a:r>
          <a:r>
            <a:rPr lang="en-US" dirty="0" err="1"/>
            <a:t>nhưng</a:t>
          </a:r>
          <a:r>
            <a:rPr lang="en-US" dirty="0"/>
            <a:t> </a:t>
          </a:r>
          <a:r>
            <a:rPr lang="en-US" dirty="0" err="1"/>
            <a:t>khi</a:t>
          </a:r>
          <a:r>
            <a:rPr lang="en-US" dirty="0"/>
            <a:t> call API </a:t>
          </a:r>
          <a:r>
            <a:rPr lang="en-US" dirty="0" err="1"/>
            <a:t>thì</a:t>
          </a:r>
          <a:r>
            <a:rPr lang="en-US" dirty="0"/>
            <a:t> </a:t>
          </a:r>
          <a:r>
            <a:rPr lang="en-US" dirty="0" err="1"/>
            <a:t>tất</a:t>
          </a:r>
          <a:r>
            <a:rPr lang="en-US" dirty="0"/>
            <a:t> </a:t>
          </a:r>
          <a:r>
            <a:rPr lang="en-US" dirty="0" err="1"/>
            <a:t>cả</a:t>
          </a:r>
          <a:r>
            <a:rPr lang="en-US" dirty="0"/>
            <a:t> các </a:t>
          </a:r>
          <a:r>
            <a:rPr lang="en-US" dirty="0" err="1"/>
            <a:t>url</a:t>
          </a:r>
          <a:r>
            <a:rPr lang="en-US" dirty="0"/>
            <a:t> </a:t>
          </a:r>
          <a:r>
            <a:rPr lang="en-US" dirty="0" err="1"/>
            <a:t>của</a:t>
          </a:r>
          <a:r>
            <a:rPr lang="en-US" dirty="0"/>
            <a:t> các module </a:t>
          </a:r>
          <a:r>
            <a:rPr lang="en-US" dirty="0" err="1"/>
            <a:t>đều</a:t>
          </a:r>
          <a:r>
            <a:rPr lang="en-US" dirty="0"/>
            <a:t> </a:t>
          </a:r>
          <a:r>
            <a:rPr lang="en-US" dirty="0" err="1"/>
            <a:t>giống</a:t>
          </a:r>
          <a:r>
            <a:rPr lang="en-US" dirty="0"/>
            <a:t> </a:t>
          </a:r>
          <a:r>
            <a:rPr lang="en-US" dirty="0" err="1"/>
            <a:t>nhau</a:t>
          </a:r>
          <a:r>
            <a:rPr lang="en-US" dirty="0"/>
            <a:t> ?</a:t>
          </a:r>
        </a:p>
      </dgm:t>
    </dgm:pt>
    <dgm:pt modelId="{0743FE9D-F879-42AD-8488-98487A93DC91}" type="parTrans" cxnId="{F6C5F09A-2B52-45DC-9AF0-CACD833B5085}">
      <dgm:prSet/>
      <dgm:spPr/>
      <dgm:t>
        <a:bodyPr/>
        <a:lstStyle/>
        <a:p>
          <a:endParaRPr lang="en-US"/>
        </a:p>
      </dgm:t>
    </dgm:pt>
    <dgm:pt modelId="{CB3880F6-8DF5-43AA-B652-211940CE1131}" type="sibTrans" cxnId="{F6C5F09A-2B52-45DC-9AF0-CACD833B5085}">
      <dgm:prSet/>
      <dgm:spPr/>
      <dgm:t>
        <a:bodyPr/>
        <a:lstStyle/>
        <a:p>
          <a:endParaRPr lang="en-US"/>
        </a:p>
      </dgm:t>
    </dgm:pt>
    <dgm:pt modelId="{632A54BE-104C-42E1-B8A4-23E57247B973}">
      <dgm:prSet phldrT="[Text]"/>
      <dgm:spPr/>
      <dgm:t>
        <a:bodyPr/>
        <a:lstStyle/>
        <a:p>
          <a:r>
            <a:rPr lang="en-US" dirty="0" err="1"/>
            <a:t>Tại</a:t>
          </a:r>
          <a:r>
            <a:rPr lang="en-US" dirty="0"/>
            <a:t> </a:t>
          </a:r>
          <a:r>
            <a:rPr lang="en-US" dirty="0" err="1"/>
            <a:t>sao</a:t>
          </a:r>
          <a:r>
            <a:rPr lang="en-US" dirty="0"/>
            <a:t> </a:t>
          </a:r>
          <a:r>
            <a:rPr lang="en-US" dirty="0" err="1"/>
            <a:t>lại</a:t>
          </a:r>
          <a:r>
            <a:rPr lang="en-US" dirty="0"/>
            <a:t> </a:t>
          </a:r>
          <a:r>
            <a:rPr lang="en-US" dirty="0" err="1"/>
            <a:t>cần</a:t>
          </a:r>
          <a:r>
            <a:rPr lang="en-US" dirty="0"/>
            <a:t> </a:t>
          </a:r>
          <a:r>
            <a:rPr lang="en-US" dirty="0" err="1"/>
            <a:t>dùng</a:t>
          </a:r>
          <a:r>
            <a:rPr lang="en-US" dirty="0"/>
            <a:t> </a:t>
          </a:r>
          <a:r>
            <a:rPr lang="en-US" dirty="0" err="1"/>
            <a:t>tới</a:t>
          </a:r>
          <a:r>
            <a:rPr lang="en-US" dirty="0"/>
            <a:t> </a:t>
          </a:r>
          <a:r>
            <a:rPr lang="en-US" dirty="0" err="1"/>
            <a:t>Lprop</a:t>
          </a:r>
          <a:r>
            <a:rPr lang="en-US" dirty="0"/>
            <a:t>, </a:t>
          </a:r>
          <a:r>
            <a:rPr lang="en-US" dirty="0" err="1"/>
            <a:t>cách</a:t>
          </a:r>
          <a:r>
            <a:rPr lang="en-US" dirty="0"/>
            <a:t> </a:t>
          </a:r>
          <a:r>
            <a:rPr lang="en-US" dirty="0" err="1"/>
            <a:t>mà</a:t>
          </a:r>
          <a:r>
            <a:rPr lang="en-US" dirty="0"/>
            <a:t> </a:t>
          </a:r>
          <a:r>
            <a:rPr lang="en-US" dirty="0" err="1"/>
            <a:t>Lprop</a:t>
          </a:r>
          <a:r>
            <a:rPr lang="en-US" dirty="0"/>
            <a:t> </a:t>
          </a:r>
          <a:r>
            <a:rPr lang="en-US" dirty="0" err="1"/>
            <a:t>được</a:t>
          </a:r>
          <a:r>
            <a:rPr lang="en-US" dirty="0"/>
            <a:t> </a:t>
          </a:r>
          <a:r>
            <a:rPr lang="en-US" dirty="0" err="1"/>
            <a:t>tích</a:t>
          </a:r>
          <a:r>
            <a:rPr lang="en-US" dirty="0"/>
            <a:t> </a:t>
          </a:r>
          <a:r>
            <a:rPr lang="en-US" dirty="0" err="1"/>
            <a:t>hợp</a:t>
          </a:r>
          <a:r>
            <a:rPr lang="en-US" dirty="0"/>
            <a:t> </a:t>
          </a:r>
          <a:r>
            <a:rPr lang="en-US" dirty="0" err="1"/>
            <a:t>với</a:t>
          </a:r>
          <a:r>
            <a:rPr lang="en-US" dirty="0"/>
            <a:t> các module </a:t>
          </a:r>
          <a:r>
            <a:rPr lang="en-US" dirty="0" err="1"/>
            <a:t>và</a:t>
          </a:r>
          <a:r>
            <a:rPr lang="en-US" dirty="0"/>
            <a:t> </a:t>
          </a:r>
          <a:r>
            <a:rPr lang="en-US" dirty="0" err="1"/>
            <a:t>tăng</a:t>
          </a:r>
          <a:r>
            <a:rPr lang="en-US" dirty="0"/>
            <a:t> </a:t>
          </a:r>
          <a:r>
            <a:rPr lang="en-US" dirty="0" err="1"/>
            <a:t>giảm</a:t>
          </a:r>
          <a:r>
            <a:rPr lang="en-US" dirty="0"/>
            <a:t> version </a:t>
          </a:r>
          <a:r>
            <a:rPr lang="en-US" dirty="0" err="1"/>
            <a:t>của</a:t>
          </a:r>
          <a:r>
            <a:rPr lang="en-US" dirty="0"/>
            <a:t> </a:t>
          </a:r>
          <a:r>
            <a:rPr lang="en-US" dirty="0" err="1"/>
            <a:t>nó</a:t>
          </a:r>
          <a:r>
            <a:rPr lang="en-US" dirty="0"/>
            <a:t> </a:t>
          </a:r>
          <a:r>
            <a:rPr lang="en-US" dirty="0" err="1"/>
            <a:t>như</a:t>
          </a:r>
          <a:r>
            <a:rPr lang="en-US" dirty="0"/>
            <a:t> </a:t>
          </a:r>
          <a:r>
            <a:rPr lang="en-US" dirty="0" err="1"/>
            <a:t>thế</a:t>
          </a:r>
          <a:r>
            <a:rPr lang="en-US" dirty="0"/>
            <a:t> </a:t>
          </a:r>
          <a:r>
            <a:rPr lang="en-US" dirty="0" err="1"/>
            <a:t>nào</a:t>
          </a:r>
          <a:r>
            <a:rPr lang="en-US" dirty="0"/>
            <a:t> ?</a:t>
          </a:r>
        </a:p>
      </dgm:t>
    </dgm:pt>
    <dgm:pt modelId="{770B02D4-F5B3-419E-A2B8-FD6D727F8A51}" type="parTrans" cxnId="{6EFCAA1A-C770-4959-A1CB-8BC44678BEA3}">
      <dgm:prSet/>
      <dgm:spPr/>
      <dgm:t>
        <a:bodyPr/>
        <a:lstStyle/>
        <a:p>
          <a:endParaRPr lang="en-US"/>
        </a:p>
      </dgm:t>
    </dgm:pt>
    <dgm:pt modelId="{DF126A5E-A543-4A8D-B833-91B1712F23A4}" type="sibTrans" cxnId="{6EFCAA1A-C770-4959-A1CB-8BC44678BEA3}">
      <dgm:prSet/>
      <dgm:spPr/>
      <dgm:t>
        <a:bodyPr/>
        <a:lstStyle/>
        <a:p>
          <a:endParaRPr lang="en-US"/>
        </a:p>
      </dgm:t>
    </dgm:pt>
    <dgm:pt modelId="{C3AEF3D6-F63C-4D6A-8BB4-7A3BF6C2CF14}">
      <dgm:prSet phldrT="[Text]"/>
      <dgm:spPr/>
      <dgm:t>
        <a:bodyPr/>
        <a:lstStyle/>
        <a:p>
          <a:r>
            <a:rPr lang="en-US" dirty="0" err="1"/>
            <a:t>Có</a:t>
          </a:r>
          <a:r>
            <a:rPr lang="en-US" dirty="0"/>
            <a:t> </a:t>
          </a:r>
          <a:r>
            <a:rPr lang="en-US" dirty="0" err="1"/>
            <a:t>một</a:t>
          </a:r>
          <a:r>
            <a:rPr lang="en-US" dirty="0"/>
            <a:t> service </a:t>
          </a:r>
          <a:r>
            <a:rPr lang="en-US" dirty="0" err="1"/>
            <a:t>Lprop</a:t>
          </a:r>
          <a:r>
            <a:rPr lang="en-US" dirty="0"/>
            <a:t> </a:t>
          </a:r>
          <a:r>
            <a:rPr lang="en-US" dirty="0" err="1"/>
            <a:t>và</a:t>
          </a:r>
          <a:r>
            <a:rPr lang="en-US" dirty="0"/>
            <a:t> config </a:t>
          </a:r>
          <a:r>
            <a:rPr lang="en-US" dirty="0" err="1"/>
            <a:t>để</a:t>
          </a:r>
          <a:r>
            <a:rPr lang="en-US" dirty="0"/>
            <a:t> </a:t>
          </a:r>
          <a:r>
            <a:rPr lang="en-US" dirty="0" err="1"/>
            <a:t>sử</a:t>
          </a:r>
          <a:r>
            <a:rPr lang="en-US" dirty="0"/>
            <a:t> </a:t>
          </a:r>
          <a:r>
            <a:rPr lang="en-US" dirty="0" err="1"/>
            <a:t>dụng</a:t>
          </a:r>
          <a:r>
            <a:rPr lang="en-US" dirty="0"/>
            <a:t>, </a:t>
          </a:r>
          <a:r>
            <a:rPr lang="en-US" dirty="0" err="1"/>
            <a:t>tăng</a:t>
          </a:r>
          <a:r>
            <a:rPr lang="en-US" dirty="0"/>
            <a:t> </a:t>
          </a:r>
          <a:r>
            <a:rPr lang="en-US" dirty="0" err="1"/>
            <a:t>giảm</a:t>
          </a:r>
          <a:r>
            <a:rPr lang="en-US" dirty="0"/>
            <a:t> version </a:t>
          </a:r>
          <a:r>
            <a:rPr lang="en-US" dirty="0" err="1"/>
            <a:t>Lprop</a:t>
          </a:r>
          <a:r>
            <a:rPr lang="en-US" dirty="0"/>
            <a:t> ở các service.</a:t>
          </a:r>
        </a:p>
      </dgm:t>
    </dgm:pt>
    <dgm:pt modelId="{62166FF0-396E-4F4A-90A7-C2D7BCD40700}" type="parTrans" cxnId="{38F5B162-75D0-41E8-9C00-F1FBDD6168C7}">
      <dgm:prSet/>
      <dgm:spPr/>
      <dgm:t>
        <a:bodyPr/>
        <a:lstStyle/>
        <a:p>
          <a:endParaRPr lang="en-US"/>
        </a:p>
      </dgm:t>
    </dgm:pt>
    <dgm:pt modelId="{0ADD351A-66A9-45CC-B9B1-76EA078FEAB4}" type="sibTrans" cxnId="{38F5B162-75D0-41E8-9C00-F1FBDD6168C7}">
      <dgm:prSet/>
      <dgm:spPr/>
      <dgm:t>
        <a:bodyPr/>
        <a:lstStyle/>
        <a:p>
          <a:endParaRPr lang="en-US"/>
        </a:p>
      </dgm:t>
    </dgm:pt>
    <dgm:pt modelId="{D9F602DF-09E5-437E-A09F-4BC11C06D03D}">
      <dgm:prSet phldrT="[Text]"/>
      <dgm:spPr/>
      <dgm:t>
        <a:bodyPr/>
        <a:lstStyle/>
        <a:p>
          <a:r>
            <a:rPr lang="en-US" dirty="0"/>
            <a:t>Các </a:t>
          </a:r>
          <a:r>
            <a:rPr lang="en-US" dirty="0" err="1"/>
            <a:t>câu</a:t>
          </a:r>
          <a:r>
            <a:rPr lang="en-US" dirty="0"/>
            <a:t> </a:t>
          </a:r>
          <a:r>
            <a:rPr lang="en-US" dirty="0" err="1"/>
            <a:t>hỏi</a:t>
          </a:r>
          <a:r>
            <a:rPr lang="en-US" dirty="0"/>
            <a:t> </a:t>
          </a:r>
          <a:r>
            <a:rPr lang="en-US" dirty="0" err="1"/>
            <a:t>về</a:t>
          </a:r>
          <a:r>
            <a:rPr lang="en-US" dirty="0"/>
            <a:t> Microservice.</a:t>
          </a:r>
        </a:p>
      </dgm:t>
    </dgm:pt>
    <dgm:pt modelId="{E0026085-F579-44AB-9458-3D9C8FCA06B5}" type="parTrans" cxnId="{F80920E8-610D-42DE-96E2-C55CBEC878F1}">
      <dgm:prSet/>
      <dgm:spPr/>
      <dgm:t>
        <a:bodyPr/>
        <a:lstStyle/>
        <a:p>
          <a:endParaRPr lang="en-US"/>
        </a:p>
      </dgm:t>
    </dgm:pt>
    <dgm:pt modelId="{48562160-22AC-4ACC-8DF0-8CFD7F0866F8}" type="sibTrans" cxnId="{F80920E8-610D-42DE-96E2-C55CBEC878F1}">
      <dgm:prSet/>
      <dgm:spPr/>
      <dgm:t>
        <a:bodyPr/>
        <a:lstStyle/>
        <a:p>
          <a:endParaRPr lang="en-US"/>
        </a:p>
      </dgm:t>
    </dgm:pt>
    <dgm:pt modelId="{31551FEC-79B8-4CA7-954D-BCB1CDA0A65B}">
      <dgm:prSet phldrT="[Text]"/>
      <dgm:spPr/>
      <dgm:t>
        <a:bodyPr/>
        <a:lstStyle/>
        <a:p>
          <a:endParaRPr lang="en-US" dirty="0"/>
        </a:p>
      </dgm:t>
    </dgm:pt>
    <dgm:pt modelId="{135F86D9-0228-47E4-B74D-4890C41591AA}" type="parTrans" cxnId="{2F0D3C28-A4C6-4012-B806-9B2B180612A3}">
      <dgm:prSet/>
      <dgm:spPr/>
      <dgm:t>
        <a:bodyPr/>
        <a:lstStyle/>
        <a:p>
          <a:endParaRPr lang="en-US"/>
        </a:p>
      </dgm:t>
    </dgm:pt>
    <dgm:pt modelId="{8978F524-B7AC-45FB-BC38-B78E546D301D}" type="sibTrans" cxnId="{2F0D3C28-A4C6-4012-B806-9B2B180612A3}">
      <dgm:prSet/>
      <dgm:spPr/>
      <dgm:t>
        <a:bodyPr/>
        <a:lstStyle/>
        <a:p>
          <a:endParaRPr lang="en-US"/>
        </a:p>
      </dgm:t>
    </dgm:pt>
    <dgm:pt modelId="{B792CA0D-8FE5-474C-BE3A-3D22C4CE9A44}">
      <dgm:prSet phldrT="[Text]"/>
      <dgm:spPr/>
      <dgm:t>
        <a:bodyPr/>
        <a:lstStyle/>
        <a:p>
          <a:endParaRPr lang="en-US" dirty="0"/>
        </a:p>
      </dgm:t>
    </dgm:pt>
    <dgm:pt modelId="{9585109C-210C-420A-9918-28F964CC04A8}" type="parTrans" cxnId="{50BAB31B-E190-4EC2-AD8B-4D87D6AF4EE2}">
      <dgm:prSet/>
      <dgm:spPr/>
      <dgm:t>
        <a:bodyPr/>
        <a:lstStyle/>
        <a:p>
          <a:endParaRPr lang="en-US"/>
        </a:p>
      </dgm:t>
    </dgm:pt>
    <dgm:pt modelId="{41F09FA4-6FA5-4934-BDBC-D8EA8C81A59B}" type="sibTrans" cxnId="{50BAB31B-E190-4EC2-AD8B-4D87D6AF4EE2}">
      <dgm:prSet/>
      <dgm:spPr/>
      <dgm:t>
        <a:bodyPr/>
        <a:lstStyle/>
        <a:p>
          <a:endParaRPr lang="en-US"/>
        </a:p>
      </dgm:t>
    </dgm:pt>
    <dgm:pt modelId="{6C70F44A-1EE0-4E6B-9956-92932EFA961D}">
      <dgm:prSet phldrT="[Text]"/>
      <dgm:spPr/>
      <dgm:t>
        <a:bodyPr/>
        <a:lstStyle/>
        <a:p>
          <a:endParaRPr lang="en-US" dirty="0"/>
        </a:p>
      </dgm:t>
    </dgm:pt>
    <dgm:pt modelId="{342CC12E-6360-4B80-B37A-530FA4A80CEC}" type="parTrans" cxnId="{48350450-393B-4317-A3A4-061B2B635EEE}">
      <dgm:prSet/>
      <dgm:spPr/>
      <dgm:t>
        <a:bodyPr/>
        <a:lstStyle/>
        <a:p>
          <a:endParaRPr lang="en-US"/>
        </a:p>
      </dgm:t>
    </dgm:pt>
    <dgm:pt modelId="{B355BF04-864F-4446-BFBE-52285494C819}" type="sibTrans" cxnId="{48350450-393B-4317-A3A4-061B2B635EEE}">
      <dgm:prSet/>
      <dgm:spPr/>
      <dgm:t>
        <a:bodyPr/>
        <a:lstStyle/>
        <a:p>
          <a:endParaRPr lang="en-US"/>
        </a:p>
      </dgm:t>
    </dgm:pt>
    <dgm:pt modelId="{8030566E-B341-4EF1-BE4C-77C62A7B648E}">
      <dgm:prSet phldrT="[Text]"/>
      <dgm:spPr/>
      <dgm:t>
        <a:bodyPr/>
        <a:lstStyle/>
        <a:p>
          <a:endParaRPr lang="en-US" dirty="0"/>
        </a:p>
      </dgm:t>
    </dgm:pt>
    <dgm:pt modelId="{6FA6AC34-A8DD-4BE7-B816-F4EC1F2966B7}" type="parTrans" cxnId="{6848F8FE-5D27-4168-8212-5A8316615D9E}">
      <dgm:prSet/>
      <dgm:spPr/>
      <dgm:t>
        <a:bodyPr/>
        <a:lstStyle/>
        <a:p>
          <a:endParaRPr lang="en-US"/>
        </a:p>
      </dgm:t>
    </dgm:pt>
    <dgm:pt modelId="{8A08A041-0667-4827-AB1B-54D41B9F51AB}" type="sibTrans" cxnId="{6848F8FE-5D27-4168-8212-5A8316615D9E}">
      <dgm:prSet/>
      <dgm:spPr/>
      <dgm:t>
        <a:bodyPr/>
        <a:lstStyle/>
        <a:p>
          <a:endParaRPr lang="en-US"/>
        </a:p>
      </dgm:t>
    </dgm:pt>
    <dgm:pt modelId="{823E8776-DCE4-425F-96E2-54797C2F233A}">
      <dgm:prSet phldrT="[Text]"/>
      <dgm:spPr/>
      <dgm:t>
        <a:bodyPr/>
        <a:lstStyle/>
        <a:p>
          <a:endParaRPr lang="en-US" dirty="0"/>
        </a:p>
      </dgm:t>
    </dgm:pt>
    <dgm:pt modelId="{C05E5EBE-8D38-4CC9-88EF-64FBD958862C}" type="parTrans" cxnId="{93BF1ED6-06DE-4793-B5EA-83661AE591F5}">
      <dgm:prSet/>
      <dgm:spPr/>
      <dgm:t>
        <a:bodyPr/>
        <a:lstStyle/>
        <a:p>
          <a:endParaRPr lang="en-US"/>
        </a:p>
      </dgm:t>
    </dgm:pt>
    <dgm:pt modelId="{DA31BCCF-5937-4ABA-A45D-30AB449016AB}" type="sibTrans" cxnId="{93BF1ED6-06DE-4793-B5EA-83661AE591F5}">
      <dgm:prSet/>
      <dgm:spPr/>
      <dgm:t>
        <a:bodyPr/>
        <a:lstStyle/>
        <a:p>
          <a:endParaRPr lang="en-US"/>
        </a:p>
      </dgm:t>
    </dgm:pt>
    <dgm:pt modelId="{48DEB872-C8DD-4065-883A-A11A22BFF826}">
      <dgm:prSet phldrT="[Text]"/>
      <dgm:spPr/>
      <dgm:t>
        <a:bodyPr/>
        <a:lstStyle/>
        <a:p>
          <a:endParaRPr lang="en-US" dirty="0"/>
        </a:p>
      </dgm:t>
    </dgm:pt>
    <dgm:pt modelId="{939DFB41-04D4-4FC5-8701-0E9FC80719DD}" type="parTrans" cxnId="{89898BC6-2286-443D-834A-7F94CFD0AF4E}">
      <dgm:prSet/>
      <dgm:spPr/>
      <dgm:t>
        <a:bodyPr/>
        <a:lstStyle/>
        <a:p>
          <a:endParaRPr lang="en-US"/>
        </a:p>
      </dgm:t>
    </dgm:pt>
    <dgm:pt modelId="{0AB127C6-CB5D-464C-9F58-4DFF55491951}" type="sibTrans" cxnId="{89898BC6-2286-443D-834A-7F94CFD0AF4E}">
      <dgm:prSet/>
      <dgm:spPr/>
      <dgm:t>
        <a:bodyPr/>
        <a:lstStyle/>
        <a:p>
          <a:endParaRPr lang="en-US"/>
        </a:p>
      </dgm:t>
    </dgm:pt>
    <dgm:pt modelId="{A643C1A3-B70D-4E36-B077-F50E70155A9D}" type="pres">
      <dgm:prSet presAssocID="{88709604-A249-4D02-B089-514D63B7000A}" presName="Name0" presStyleCnt="0">
        <dgm:presLayoutVars>
          <dgm:dir/>
          <dgm:animLvl val="lvl"/>
          <dgm:resizeHandles val="exact"/>
        </dgm:presLayoutVars>
      </dgm:prSet>
      <dgm:spPr/>
    </dgm:pt>
    <dgm:pt modelId="{288DC018-1297-40B7-95A4-4D4FF0507B91}" type="pres">
      <dgm:prSet presAssocID="{EAAB1803-69EE-4C15-BC0C-8046868FEDBF}" presName="composite" presStyleCnt="0"/>
      <dgm:spPr/>
    </dgm:pt>
    <dgm:pt modelId="{670C44D0-6DAC-4E02-89DC-9C129C8E0BDF}" type="pres">
      <dgm:prSet presAssocID="{EAAB1803-69EE-4C15-BC0C-8046868FEDBF}" presName="parTx" presStyleLbl="alignNode1" presStyleIdx="0" presStyleCnt="3">
        <dgm:presLayoutVars>
          <dgm:chMax val="0"/>
          <dgm:chPref val="0"/>
          <dgm:bulletEnabled val="1"/>
        </dgm:presLayoutVars>
      </dgm:prSet>
      <dgm:spPr/>
    </dgm:pt>
    <dgm:pt modelId="{28BA0D21-9A60-45C4-98DE-1FD75FC939F2}" type="pres">
      <dgm:prSet presAssocID="{EAAB1803-69EE-4C15-BC0C-8046868FEDBF}" presName="desTx" presStyleLbl="alignAccFollowNode1" presStyleIdx="0" presStyleCnt="3">
        <dgm:presLayoutVars>
          <dgm:bulletEnabled val="1"/>
        </dgm:presLayoutVars>
      </dgm:prSet>
      <dgm:spPr/>
    </dgm:pt>
    <dgm:pt modelId="{BA0E8D8B-4CC1-487A-BF1F-9ED7F7574673}" type="pres">
      <dgm:prSet presAssocID="{6F4AA371-55D0-4F00-88D2-271F4CFC5D5E}" presName="space" presStyleCnt="0"/>
      <dgm:spPr/>
    </dgm:pt>
    <dgm:pt modelId="{76A236DE-5887-42CA-883F-3D17207E3CDA}" type="pres">
      <dgm:prSet presAssocID="{E7B67237-E856-46BA-A502-072AC3374516}" presName="composite" presStyleCnt="0"/>
      <dgm:spPr/>
    </dgm:pt>
    <dgm:pt modelId="{FDA21F4D-69C4-463A-9283-83B70DA74A98}" type="pres">
      <dgm:prSet presAssocID="{E7B67237-E856-46BA-A502-072AC3374516}" presName="parTx" presStyleLbl="alignNode1" presStyleIdx="1" presStyleCnt="3">
        <dgm:presLayoutVars>
          <dgm:chMax val="0"/>
          <dgm:chPref val="0"/>
          <dgm:bulletEnabled val="1"/>
        </dgm:presLayoutVars>
      </dgm:prSet>
      <dgm:spPr/>
    </dgm:pt>
    <dgm:pt modelId="{27D8601B-40BA-467C-8F4D-A509104CDDE3}" type="pres">
      <dgm:prSet presAssocID="{E7B67237-E856-46BA-A502-072AC3374516}" presName="desTx" presStyleLbl="alignAccFollowNode1" presStyleIdx="1" presStyleCnt="3">
        <dgm:presLayoutVars>
          <dgm:bulletEnabled val="1"/>
        </dgm:presLayoutVars>
      </dgm:prSet>
      <dgm:spPr/>
    </dgm:pt>
    <dgm:pt modelId="{9F7C9B22-9525-4475-B83B-81365E745295}" type="pres">
      <dgm:prSet presAssocID="{4CD14B76-E6EB-43BD-8A8A-CE1D37A6AF05}" presName="space" presStyleCnt="0"/>
      <dgm:spPr/>
    </dgm:pt>
    <dgm:pt modelId="{48088938-BC72-4381-910B-F4C718E964FB}" type="pres">
      <dgm:prSet presAssocID="{48DD1300-4B98-4C07-98BF-1EEA0E10B71F}" presName="composite" presStyleCnt="0"/>
      <dgm:spPr/>
    </dgm:pt>
    <dgm:pt modelId="{C04F4ED8-AB47-4494-919B-1231D6E562DE}" type="pres">
      <dgm:prSet presAssocID="{48DD1300-4B98-4C07-98BF-1EEA0E10B71F}" presName="parTx" presStyleLbl="alignNode1" presStyleIdx="2" presStyleCnt="3">
        <dgm:presLayoutVars>
          <dgm:chMax val="0"/>
          <dgm:chPref val="0"/>
          <dgm:bulletEnabled val="1"/>
        </dgm:presLayoutVars>
      </dgm:prSet>
      <dgm:spPr/>
    </dgm:pt>
    <dgm:pt modelId="{86E45F6F-B26C-45EA-A740-5D2698F75B1A}" type="pres">
      <dgm:prSet presAssocID="{48DD1300-4B98-4C07-98BF-1EEA0E10B71F}" presName="desTx" presStyleLbl="alignAccFollowNode1" presStyleIdx="2" presStyleCnt="3" custLinFactNeighborX="103">
        <dgm:presLayoutVars>
          <dgm:bulletEnabled val="1"/>
        </dgm:presLayoutVars>
      </dgm:prSet>
      <dgm:spPr/>
    </dgm:pt>
  </dgm:ptLst>
  <dgm:cxnLst>
    <dgm:cxn modelId="{C5EA4001-319D-41CE-A693-465729F856CE}" type="presOf" srcId="{632A54BE-104C-42E1-B8A4-23E57247B973}" destId="{27D8601B-40BA-467C-8F4D-A509104CDDE3}" srcOrd="0" destOrd="4" presId="urn:microsoft.com/office/officeart/2005/8/layout/hList1"/>
    <dgm:cxn modelId="{C470160D-6FB0-41F3-A090-9BC2B229B617}" type="presOf" srcId="{8030566E-B341-4EF1-BE4C-77C62A7B648E}" destId="{27D8601B-40BA-467C-8F4D-A509104CDDE3}" srcOrd="0" destOrd="5" presId="urn:microsoft.com/office/officeart/2005/8/layout/hList1"/>
    <dgm:cxn modelId="{C5687A10-6AF6-45CA-8DBC-0511CFC962B8}" type="presOf" srcId="{E7B67237-E856-46BA-A502-072AC3374516}" destId="{FDA21F4D-69C4-463A-9283-83B70DA74A98}" srcOrd="0" destOrd="0" presId="urn:microsoft.com/office/officeart/2005/8/layout/hList1"/>
    <dgm:cxn modelId="{6EFCAA1A-C770-4959-A1CB-8BC44678BEA3}" srcId="{E7B67237-E856-46BA-A502-072AC3374516}" destId="{632A54BE-104C-42E1-B8A4-23E57247B973}" srcOrd="4" destOrd="0" parTransId="{770B02D4-F5B3-419E-A2B8-FD6D727F8A51}" sibTransId="{DF126A5E-A543-4A8D-B833-91B1712F23A4}"/>
    <dgm:cxn modelId="{50BAB31B-E190-4EC2-AD8B-4D87D6AF4EE2}" srcId="{E7B67237-E856-46BA-A502-072AC3374516}" destId="{B792CA0D-8FE5-474C-BE3A-3D22C4CE9A44}" srcOrd="1" destOrd="0" parTransId="{9585109C-210C-420A-9918-28F964CC04A8}" sibTransId="{41F09FA4-6FA5-4934-BDBC-D8EA8C81A59B}"/>
    <dgm:cxn modelId="{0AD9BE20-5450-4079-870E-3DA6E1F81E99}" type="presOf" srcId="{DC870152-F2CA-46E7-9190-DDBF97275DD4}" destId="{28BA0D21-9A60-45C4-98DE-1FD75FC939F2}" srcOrd="0" destOrd="0" presId="urn:microsoft.com/office/officeart/2005/8/layout/hList1"/>
    <dgm:cxn modelId="{2F0D3C28-A4C6-4012-B806-9B2B180612A3}" srcId="{48DD1300-4B98-4C07-98BF-1EEA0E10B71F}" destId="{31551FEC-79B8-4CA7-954D-BCB1CDA0A65B}" srcOrd="1" destOrd="0" parTransId="{135F86D9-0228-47E4-B74D-4890C41591AA}" sibTransId="{8978F524-B7AC-45FB-BC38-B78E546D301D}"/>
    <dgm:cxn modelId="{4E4A653D-A211-49EE-9BAC-2F409FF26B22}" type="presOf" srcId="{48DEB872-C8DD-4065-883A-A11A22BFF826}" destId="{86E45F6F-B26C-45EA-A740-5D2698F75B1A}" srcOrd="0" destOrd="3" presId="urn:microsoft.com/office/officeart/2005/8/layout/hList1"/>
    <dgm:cxn modelId="{38F5B162-75D0-41E8-9C00-F1FBDD6168C7}" srcId="{48DD1300-4B98-4C07-98BF-1EEA0E10B71F}" destId="{C3AEF3D6-F63C-4D6A-8BB4-7A3BF6C2CF14}" srcOrd="2" destOrd="0" parTransId="{62166FF0-396E-4F4A-90A7-C2D7BCD40700}" sibTransId="{0ADD351A-66A9-45CC-B9B1-76EA078FEAB4}"/>
    <dgm:cxn modelId="{6DEE0444-E312-438B-8913-0CBA8006B106}" type="presOf" srcId="{60BE6C99-C67A-45DE-A747-E5E32CFA6C0C}" destId="{28BA0D21-9A60-45C4-98DE-1FD75FC939F2}" srcOrd="0" destOrd="1" presId="urn:microsoft.com/office/officeart/2005/8/layout/hList1"/>
    <dgm:cxn modelId="{84D0CE69-557E-49C8-8806-6101F588A0D2}" srcId="{E7B67237-E856-46BA-A502-072AC3374516}" destId="{774AA456-09D7-4B23-99BC-DEEB6465F025}" srcOrd="6" destOrd="0" parTransId="{AFBC93B5-AD0E-4B3F-9C8C-C009CF7232D1}" sibTransId="{EF625F51-7580-4037-8254-551D6D59696A}"/>
    <dgm:cxn modelId="{6DBFE96B-01C8-4342-8146-33D44A99C662}" type="presOf" srcId="{88709604-A249-4D02-B089-514D63B7000A}" destId="{A643C1A3-B70D-4E36-B077-F50E70155A9D}" srcOrd="0" destOrd="0" presId="urn:microsoft.com/office/officeart/2005/8/layout/hList1"/>
    <dgm:cxn modelId="{C04FCD4D-3448-4092-83D3-BD411D3326DE}" type="presOf" srcId="{C3AEF3D6-F63C-4D6A-8BB4-7A3BF6C2CF14}" destId="{86E45F6F-B26C-45EA-A740-5D2698F75B1A}" srcOrd="0" destOrd="2" presId="urn:microsoft.com/office/officeart/2005/8/layout/hList1"/>
    <dgm:cxn modelId="{6640B66E-3017-40EE-AF92-63BC4A9247D8}" type="presOf" srcId="{EAAB1803-69EE-4C15-BC0C-8046868FEDBF}" destId="{670C44D0-6DAC-4E02-89DC-9C129C8E0BDF}" srcOrd="0" destOrd="0" presId="urn:microsoft.com/office/officeart/2005/8/layout/hList1"/>
    <dgm:cxn modelId="{48350450-393B-4317-A3A4-061B2B635EEE}" srcId="{E7B67237-E856-46BA-A502-072AC3374516}" destId="{6C70F44A-1EE0-4E6B-9956-92932EFA961D}" srcOrd="3" destOrd="0" parTransId="{342CC12E-6360-4B80-B37A-530FA4A80CEC}" sibTransId="{B355BF04-864F-4446-BFBE-52285494C819}"/>
    <dgm:cxn modelId="{521F9553-EA14-42E7-B6C4-81D53A21336B}" type="presOf" srcId="{48DD1300-4B98-4C07-98BF-1EEA0E10B71F}" destId="{C04F4ED8-AB47-4494-919B-1231D6E562DE}" srcOrd="0" destOrd="0" presId="urn:microsoft.com/office/officeart/2005/8/layout/hList1"/>
    <dgm:cxn modelId="{34F3827F-EF5B-4CF4-9CCF-7FFD2A4987D7}" srcId="{EAAB1803-69EE-4C15-BC0C-8046868FEDBF}" destId="{9B40BA96-C1DE-4D38-A8B5-3CB2A50935B0}" srcOrd="2" destOrd="0" parTransId="{A95D0028-8026-467F-8F1F-817B212CCC5E}" sibTransId="{17E5B836-FEC3-4BCE-8E1C-BB4315120A05}"/>
    <dgm:cxn modelId="{7639857F-7348-4C5C-A2CA-389C04BF9509}" srcId="{EAAB1803-69EE-4C15-BC0C-8046868FEDBF}" destId="{E6769996-3BE3-40FC-A81D-72CF6CDAE8A9}" srcOrd="4" destOrd="0" parTransId="{50325CA0-CACC-4683-BC94-27E5F3C4EC0B}" sibTransId="{A83AAB62-C270-431C-B382-9F2CE914415E}"/>
    <dgm:cxn modelId="{CEDFCB84-0342-46F1-ACF3-1104EF413839}" srcId="{48DD1300-4B98-4C07-98BF-1EEA0E10B71F}" destId="{1A53AF99-99D7-4B52-9403-3390602E25EB}" srcOrd="0" destOrd="0" parTransId="{639F1DB6-A366-470A-B51E-05155C2860E8}" sibTransId="{0AEA26FC-3D44-49C7-82EF-96DFCA1C469D}"/>
    <dgm:cxn modelId="{17FFDF86-8A87-41F3-9470-8FFA35F0093E}" type="presOf" srcId="{E6769996-3BE3-40FC-A81D-72CF6CDAE8A9}" destId="{28BA0D21-9A60-45C4-98DE-1FD75FC939F2}" srcOrd="0" destOrd="4" presId="urn:microsoft.com/office/officeart/2005/8/layout/hList1"/>
    <dgm:cxn modelId="{AF9A2187-21A2-40B2-97A2-4E81AFA52696}" type="presOf" srcId="{BCEA71A0-800F-405B-9E24-6D3821712EBF}" destId="{28BA0D21-9A60-45C4-98DE-1FD75FC939F2}" srcOrd="0" destOrd="3" presId="urn:microsoft.com/office/officeart/2005/8/layout/hList1"/>
    <dgm:cxn modelId="{A75D1E8A-837D-48A5-92D5-CE82FEAFC588}" type="presOf" srcId="{B792CA0D-8FE5-474C-BE3A-3D22C4CE9A44}" destId="{27D8601B-40BA-467C-8F4D-A509104CDDE3}" srcOrd="0" destOrd="1" presId="urn:microsoft.com/office/officeart/2005/8/layout/hList1"/>
    <dgm:cxn modelId="{7C305C9A-B850-445C-AE18-42259D707264}" type="presOf" srcId="{9B40BA96-C1DE-4D38-A8B5-3CB2A50935B0}" destId="{28BA0D21-9A60-45C4-98DE-1FD75FC939F2}" srcOrd="0" destOrd="2" presId="urn:microsoft.com/office/officeart/2005/8/layout/hList1"/>
    <dgm:cxn modelId="{F6C5F09A-2B52-45DC-9AF0-CACD833B5085}" srcId="{E7B67237-E856-46BA-A502-072AC3374516}" destId="{930E147B-631B-4A66-8095-4A741A38FC1F}" srcOrd="2" destOrd="0" parTransId="{0743FE9D-F879-42AD-8488-98487A93DC91}" sibTransId="{CB3880F6-8DF5-43AA-B652-211940CE1131}"/>
    <dgm:cxn modelId="{A4355A9E-3B6E-49E6-8E98-3868FCD094E4}" type="presOf" srcId="{930E147B-631B-4A66-8095-4A741A38FC1F}" destId="{27D8601B-40BA-467C-8F4D-A509104CDDE3}" srcOrd="0" destOrd="2" presId="urn:microsoft.com/office/officeart/2005/8/layout/hList1"/>
    <dgm:cxn modelId="{A5EA5F9F-D1EA-4F3E-A222-169F37F47E73}" srcId="{88709604-A249-4D02-B089-514D63B7000A}" destId="{EAAB1803-69EE-4C15-BC0C-8046868FEDBF}" srcOrd="0" destOrd="0" parTransId="{F90956B9-F0C8-48AD-A3C0-BFC7C746C4B7}" sibTransId="{6F4AA371-55D0-4F00-88D2-271F4CFC5D5E}"/>
    <dgm:cxn modelId="{38040FB5-C0CF-471F-81DC-CCA222C1FF69}" srcId="{88709604-A249-4D02-B089-514D63B7000A}" destId="{48DD1300-4B98-4C07-98BF-1EEA0E10B71F}" srcOrd="2" destOrd="0" parTransId="{7191A008-BFBC-4BA2-9A61-10376DC71955}" sibTransId="{B03655E7-C707-45F0-8A77-CC2E4F7ABB62}"/>
    <dgm:cxn modelId="{8166BFBB-83E4-42C0-A636-8AC3056AE7E2}" srcId="{88709604-A249-4D02-B089-514D63B7000A}" destId="{E7B67237-E856-46BA-A502-072AC3374516}" srcOrd="1" destOrd="0" parTransId="{EE464DA8-C917-4262-9607-07B8FE25CCF5}" sibTransId="{4CD14B76-E6EB-43BD-8A8A-CE1D37A6AF05}"/>
    <dgm:cxn modelId="{638705C2-181B-4F7C-AB8A-A170FECF2AC3}" type="presOf" srcId="{31551FEC-79B8-4CA7-954D-BCB1CDA0A65B}" destId="{86E45F6F-B26C-45EA-A740-5D2698F75B1A}" srcOrd="0" destOrd="1" presId="urn:microsoft.com/office/officeart/2005/8/layout/hList1"/>
    <dgm:cxn modelId="{89898BC6-2286-443D-834A-7F94CFD0AF4E}" srcId="{48DD1300-4B98-4C07-98BF-1EEA0E10B71F}" destId="{48DEB872-C8DD-4065-883A-A11A22BFF826}" srcOrd="3" destOrd="0" parTransId="{939DFB41-04D4-4FC5-8701-0E9FC80719DD}" sibTransId="{0AB127C6-CB5D-464C-9F58-4DFF55491951}"/>
    <dgm:cxn modelId="{2E8584CB-BC7B-41CB-86B4-59F892BC7CAF}" type="presOf" srcId="{823E8776-DCE4-425F-96E2-54797C2F233A}" destId="{86E45F6F-B26C-45EA-A740-5D2698F75B1A}" srcOrd="0" destOrd="4" presId="urn:microsoft.com/office/officeart/2005/8/layout/hList1"/>
    <dgm:cxn modelId="{FE44C0CD-3716-443B-A466-B62C3DF9C2D5}" srcId="{EAAB1803-69EE-4C15-BC0C-8046868FEDBF}" destId="{DC870152-F2CA-46E7-9190-DDBF97275DD4}" srcOrd="0" destOrd="0" parTransId="{654B42DF-D42E-4190-ACC1-161D7E154F0D}" sibTransId="{DB107BD6-7B5C-4E35-A88D-95A5C3E0495A}"/>
    <dgm:cxn modelId="{93BF1ED6-06DE-4793-B5EA-83661AE591F5}" srcId="{48DD1300-4B98-4C07-98BF-1EEA0E10B71F}" destId="{823E8776-DCE4-425F-96E2-54797C2F233A}" srcOrd="4" destOrd="0" parTransId="{C05E5EBE-8D38-4CC9-88EF-64FBD958862C}" sibTransId="{DA31BCCF-5937-4ABA-A45D-30AB449016AB}"/>
    <dgm:cxn modelId="{D0AB6FDD-2041-4D4A-9677-E1C94E997919}" type="presOf" srcId="{774AA456-09D7-4B23-99BC-DEEB6465F025}" destId="{27D8601B-40BA-467C-8F4D-A509104CDDE3}" srcOrd="0" destOrd="6" presId="urn:microsoft.com/office/officeart/2005/8/layout/hList1"/>
    <dgm:cxn modelId="{4C1F0DDE-FE67-4B12-A07E-38A4D9D52AF9}" srcId="{EAAB1803-69EE-4C15-BC0C-8046868FEDBF}" destId="{BCEA71A0-800F-405B-9E24-6D3821712EBF}" srcOrd="3" destOrd="0" parTransId="{F8F650B6-CA08-41DB-BB1E-FF7983849963}" sibTransId="{5CFE3847-DFEE-4E2A-BF2C-64019D535A7C}"/>
    <dgm:cxn modelId="{F80920E8-610D-42DE-96E2-C55CBEC878F1}" srcId="{E7B67237-E856-46BA-A502-072AC3374516}" destId="{D9F602DF-09E5-437E-A09F-4BC11C06D03D}" srcOrd="0" destOrd="0" parTransId="{E0026085-F579-44AB-9458-3D9C8FCA06B5}" sibTransId="{48562160-22AC-4ACC-8DF0-8CFD7F0866F8}"/>
    <dgm:cxn modelId="{94D5DBF6-A1C9-4556-B1C5-2EF05F848CA4}" srcId="{EAAB1803-69EE-4C15-BC0C-8046868FEDBF}" destId="{60BE6C99-C67A-45DE-A747-E5E32CFA6C0C}" srcOrd="1" destOrd="0" parTransId="{D99041FE-24F3-4072-8554-729EC93018DA}" sibTransId="{42B811C1-E5E9-4BF9-B66E-329F02BC7BDB}"/>
    <dgm:cxn modelId="{ED6B5AF7-453B-40C1-A1BD-D24BB6A33038}" type="presOf" srcId="{1A53AF99-99D7-4B52-9403-3390602E25EB}" destId="{86E45F6F-B26C-45EA-A740-5D2698F75B1A}" srcOrd="0" destOrd="0" presId="urn:microsoft.com/office/officeart/2005/8/layout/hList1"/>
    <dgm:cxn modelId="{8BAD6FF8-4A90-4BEB-8527-BDEC4380938C}" type="presOf" srcId="{D9F602DF-09E5-437E-A09F-4BC11C06D03D}" destId="{27D8601B-40BA-467C-8F4D-A509104CDDE3}" srcOrd="0" destOrd="0" presId="urn:microsoft.com/office/officeart/2005/8/layout/hList1"/>
    <dgm:cxn modelId="{F243A1FA-459A-4BD9-A591-76C146FFA133}" type="presOf" srcId="{6C70F44A-1EE0-4E6B-9956-92932EFA961D}" destId="{27D8601B-40BA-467C-8F4D-A509104CDDE3}" srcOrd="0" destOrd="3" presId="urn:microsoft.com/office/officeart/2005/8/layout/hList1"/>
    <dgm:cxn modelId="{6848F8FE-5D27-4168-8212-5A8316615D9E}" srcId="{E7B67237-E856-46BA-A502-072AC3374516}" destId="{8030566E-B341-4EF1-BE4C-77C62A7B648E}" srcOrd="5" destOrd="0" parTransId="{6FA6AC34-A8DD-4BE7-B816-F4EC1F2966B7}" sibTransId="{8A08A041-0667-4827-AB1B-54D41B9F51AB}"/>
    <dgm:cxn modelId="{2CE0D0EA-158F-46CF-9FD1-1687E62C6EEB}" type="presParOf" srcId="{A643C1A3-B70D-4E36-B077-F50E70155A9D}" destId="{288DC018-1297-40B7-95A4-4D4FF0507B91}" srcOrd="0" destOrd="0" presId="urn:microsoft.com/office/officeart/2005/8/layout/hList1"/>
    <dgm:cxn modelId="{4E4572FB-CBF4-4F4A-90E1-105CAA2B220B}" type="presParOf" srcId="{288DC018-1297-40B7-95A4-4D4FF0507B91}" destId="{670C44D0-6DAC-4E02-89DC-9C129C8E0BDF}" srcOrd="0" destOrd="0" presId="urn:microsoft.com/office/officeart/2005/8/layout/hList1"/>
    <dgm:cxn modelId="{BF37AB99-DB20-4206-A289-FC4BA40A1BA7}" type="presParOf" srcId="{288DC018-1297-40B7-95A4-4D4FF0507B91}" destId="{28BA0D21-9A60-45C4-98DE-1FD75FC939F2}" srcOrd="1" destOrd="0" presId="urn:microsoft.com/office/officeart/2005/8/layout/hList1"/>
    <dgm:cxn modelId="{7A32D2D7-CD39-4B06-A489-C65E554FF82F}" type="presParOf" srcId="{A643C1A3-B70D-4E36-B077-F50E70155A9D}" destId="{BA0E8D8B-4CC1-487A-BF1F-9ED7F7574673}" srcOrd="1" destOrd="0" presId="urn:microsoft.com/office/officeart/2005/8/layout/hList1"/>
    <dgm:cxn modelId="{8D676A3E-FCA4-4436-837E-32E4FE31392C}" type="presParOf" srcId="{A643C1A3-B70D-4E36-B077-F50E70155A9D}" destId="{76A236DE-5887-42CA-883F-3D17207E3CDA}" srcOrd="2" destOrd="0" presId="urn:microsoft.com/office/officeart/2005/8/layout/hList1"/>
    <dgm:cxn modelId="{68CAA858-28F5-40C3-854E-87D1BD9D9FFF}" type="presParOf" srcId="{76A236DE-5887-42CA-883F-3D17207E3CDA}" destId="{FDA21F4D-69C4-463A-9283-83B70DA74A98}" srcOrd="0" destOrd="0" presId="urn:microsoft.com/office/officeart/2005/8/layout/hList1"/>
    <dgm:cxn modelId="{2DFEC40E-E293-4901-A696-B4A708AEC945}" type="presParOf" srcId="{76A236DE-5887-42CA-883F-3D17207E3CDA}" destId="{27D8601B-40BA-467C-8F4D-A509104CDDE3}" srcOrd="1" destOrd="0" presId="urn:microsoft.com/office/officeart/2005/8/layout/hList1"/>
    <dgm:cxn modelId="{9C2CBD83-10F3-4857-9814-A381A5B2B8BD}" type="presParOf" srcId="{A643C1A3-B70D-4E36-B077-F50E70155A9D}" destId="{9F7C9B22-9525-4475-B83B-81365E745295}" srcOrd="3" destOrd="0" presId="urn:microsoft.com/office/officeart/2005/8/layout/hList1"/>
    <dgm:cxn modelId="{918337E8-D76F-41D1-A61A-AA4F2F089CE5}" type="presParOf" srcId="{A643C1A3-B70D-4E36-B077-F50E70155A9D}" destId="{48088938-BC72-4381-910B-F4C718E964FB}" srcOrd="4" destOrd="0" presId="urn:microsoft.com/office/officeart/2005/8/layout/hList1"/>
    <dgm:cxn modelId="{142017C9-A31C-4B35-9B81-5B867D19E8C8}" type="presParOf" srcId="{48088938-BC72-4381-910B-F4C718E964FB}" destId="{C04F4ED8-AB47-4494-919B-1231D6E562DE}" srcOrd="0" destOrd="0" presId="urn:microsoft.com/office/officeart/2005/8/layout/hList1"/>
    <dgm:cxn modelId="{FE7CAD5A-6CC4-4739-B1AC-638A94B382D8}" type="presParOf" srcId="{48088938-BC72-4381-910B-F4C718E964FB}" destId="{86E45F6F-B26C-45EA-A740-5D2698F75B1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1424D-6B7C-4ABD-B7B7-8266A2CC651A}">
      <dsp:nvSpPr>
        <dsp:cNvPr id="0" name=""/>
        <dsp:cNvSpPr/>
      </dsp:nvSpPr>
      <dsp:spPr>
        <a:xfrm>
          <a:off x="0" y="171720"/>
          <a:ext cx="10515600" cy="311805"/>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latin typeface="Calibri (Body)"/>
            </a:rPr>
            <a:t>Phase 1: Microservice</a:t>
          </a:r>
        </a:p>
      </dsp:txBody>
      <dsp:txXfrm>
        <a:off x="15221" y="186941"/>
        <a:ext cx="10485158" cy="281363"/>
      </dsp:txXfrm>
    </dsp:sp>
    <dsp:sp modelId="{0E01FAC2-493A-4AA3-8945-DEE817A0F061}">
      <dsp:nvSpPr>
        <dsp:cNvPr id="0" name=""/>
        <dsp:cNvSpPr/>
      </dsp:nvSpPr>
      <dsp:spPr>
        <a:xfrm>
          <a:off x="0" y="483525"/>
          <a:ext cx="10515600" cy="52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6510" rIns="92456" bIns="16510" numCol="1" spcCol="1270" anchor="t" anchorCtr="0">
          <a:noAutofit/>
        </a:bodyPr>
        <a:lstStyle/>
        <a:p>
          <a:pPr marL="57150" lvl="1" indent="-57150" algn="l" defTabSz="444500">
            <a:lnSpc>
              <a:spcPct val="90000"/>
            </a:lnSpc>
            <a:spcBef>
              <a:spcPct val="0"/>
            </a:spcBef>
            <a:spcAft>
              <a:spcPct val="20000"/>
            </a:spcAft>
            <a:buNone/>
          </a:pPr>
          <a:r>
            <a:rPr lang="vi-VN" sz="1000" b="0" kern="1200" dirty="0">
              <a:latin typeface="Calibri (Body)"/>
            </a:rPr>
            <a:t>Mục tiêu: Xây dựng hệ thống Microservice với ít nhất 2 service và một front-end cơ bản.</a:t>
          </a:r>
          <a:endParaRPr lang="en-US" sz="1000" b="0" kern="1200" dirty="0">
            <a:latin typeface="Calibri (Body)"/>
          </a:endParaRPr>
        </a:p>
        <a:p>
          <a:pPr marL="57150" lvl="1" indent="-57150" algn="l" defTabSz="444500">
            <a:lnSpc>
              <a:spcPct val="90000"/>
            </a:lnSpc>
            <a:spcBef>
              <a:spcPct val="0"/>
            </a:spcBef>
            <a:spcAft>
              <a:spcPct val="20000"/>
            </a:spcAft>
            <a:buNone/>
          </a:pPr>
          <a:r>
            <a:rPr lang="en-US" sz="1000" kern="1200" dirty="0" err="1">
              <a:latin typeface="Calibri (Body)"/>
            </a:rPr>
            <a:t>Công</a:t>
          </a:r>
          <a:r>
            <a:rPr lang="en-US" sz="1000" kern="1200" dirty="0">
              <a:latin typeface="Calibri (Body)"/>
            </a:rPr>
            <a:t> </a:t>
          </a:r>
          <a:r>
            <a:rPr lang="en-US" sz="1000" kern="1200" dirty="0" err="1">
              <a:latin typeface="Calibri (Body)"/>
            </a:rPr>
            <a:t>nghệ</a:t>
          </a:r>
          <a:r>
            <a:rPr lang="en-US" sz="1000" kern="1200" dirty="0">
              <a:latin typeface="Calibri (Body)"/>
            </a:rPr>
            <a:t>: Spring Boot, NodeJS, Python.</a:t>
          </a:r>
        </a:p>
        <a:p>
          <a:pPr marL="57150" lvl="1" indent="-57150" algn="l" defTabSz="444500">
            <a:lnSpc>
              <a:spcPct val="90000"/>
            </a:lnSpc>
            <a:spcBef>
              <a:spcPct val="0"/>
            </a:spcBef>
            <a:spcAft>
              <a:spcPct val="20000"/>
            </a:spcAft>
            <a:buNone/>
          </a:pPr>
          <a:endParaRPr lang="en-US" sz="1000" kern="1200" dirty="0">
            <a:latin typeface="Calibri (Body)"/>
          </a:endParaRPr>
        </a:p>
      </dsp:txBody>
      <dsp:txXfrm>
        <a:off x="0" y="483525"/>
        <a:ext cx="10515600" cy="524745"/>
      </dsp:txXfrm>
    </dsp:sp>
    <dsp:sp modelId="{E08104DA-784F-4D93-98E5-F18C6AA176CD}">
      <dsp:nvSpPr>
        <dsp:cNvPr id="0" name=""/>
        <dsp:cNvSpPr/>
      </dsp:nvSpPr>
      <dsp:spPr>
        <a:xfrm>
          <a:off x="0" y="1008270"/>
          <a:ext cx="10515600" cy="311805"/>
        </a:xfrm>
        <a:prstGeom prst="roundRect">
          <a:avLst/>
        </a:prstGeom>
        <a:solidFill>
          <a:schemeClr val="accent1">
            <a:alpha val="90000"/>
            <a:hueOff val="0"/>
            <a:satOff val="0"/>
            <a:lumOff val="0"/>
            <a:alphaOff val="-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latin typeface="Calibri (Body)"/>
            </a:rPr>
            <a:t>Phase 2: Giao </a:t>
          </a:r>
          <a:r>
            <a:rPr lang="en-US" sz="1300" b="1" kern="1200" dirty="0" err="1">
              <a:latin typeface="Calibri (Body)"/>
            </a:rPr>
            <a:t>tiếp</a:t>
          </a:r>
          <a:r>
            <a:rPr lang="en-US" sz="1300" b="1" kern="1200" dirty="0">
              <a:latin typeface="Calibri (Body)"/>
            </a:rPr>
            <a:t> </a:t>
          </a:r>
          <a:r>
            <a:rPr lang="en-US" sz="1300" b="1" kern="1200" dirty="0" err="1">
              <a:latin typeface="Calibri (Body)"/>
            </a:rPr>
            <a:t>giữa</a:t>
          </a:r>
          <a:r>
            <a:rPr lang="en-US" sz="1300" b="1" kern="1200" dirty="0">
              <a:latin typeface="Calibri (Body)"/>
            </a:rPr>
            <a:t> các Microservice</a:t>
          </a:r>
        </a:p>
      </dsp:txBody>
      <dsp:txXfrm>
        <a:off x="15221" y="1023491"/>
        <a:ext cx="10485158" cy="281363"/>
      </dsp:txXfrm>
    </dsp:sp>
    <dsp:sp modelId="{91E8BE55-6341-48C1-9946-7EBA2CF8DABA}">
      <dsp:nvSpPr>
        <dsp:cNvPr id="0" name=""/>
        <dsp:cNvSpPr/>
      </dsp:nvSpPr>
      <dsp:spPr>
        <a:xfrm>
          <a:off x="0" y="1320075"/>
          <a:ext cx="10515600" cy="52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6510" rIns="92456" bIns="16510" numCol="1" spcCol="1270" anchor="t" anchorCtr="0">
          <a:noAutofit/>
        </a:bodyPr>
        <a:lstStyle/>
        <a:p>
          <a:pPr marL="57150" lvl="1" indent="-57150" algn="l" defTabSz="444500">
            <a:lnSpc>
              <a:spcPct val="90000"/>
            </a:lnSpc>
            <a:spcBef>
              <a:spcPct val="0"/>
            </a:spcBef>
            <a:spcAft>
              <a:spcPct val="20000"/>
            </a:spcAft>
            <a:buNone/>
          </a:pPr>
          <a:r>
            <a:rPr lang="en-US" sz="1000" kern="1200" dirty="0" err="1">
              <a:latin typeface="Calibri (Body)"/>
            </a:rPr>
            <a:t>Mục</a:t>
          </a:r>
          <a:r>
            <a:rPr lang="en-US" sz="1000" kern="1200" dirty="0">
              <a:latin typeface="Calibri (Body)"/>
            </a:rPr>
            <a:t> </a:t>
          </a:r>
          <a:r>
            <a:rPr lang="en-US" sz="1000" kern="1200" dirty="0" err="1">
              <a:latin typeface="Calibri (Body)"/>
            </a:rPr>
            <a:t>tiêu</a:t>
          </a:r>
          <a:r>
            <a:rPr lang="en-US" sz="1000" kern="1200" dirty="0">
              <a:latin typeface="Calibri (Body)"/>
            </a:rPr>
            <a:t>: </a:t>
          </a:r>
          <a:r>
            <a:rPr lang="en-US" sz="1000" kern="1200" dirty="0" err="1">
              <a:latin typeface="Calibri (Body)"/>
            </a:rPr>
            <a:t>Gửi</a:t>
          </a:r>
          <a:r>
            <a:rPr lang="en-US" sz="1000" kern="1200" dirty="0">
              <a:latin typeface="Calibri (Body)"/>
            </a:rPr>
            <a:t> </a:t>
          </a:r>
          <a:r>
            <a:rPr lang="en-US" sz="1000" kern="1200" dirty="0" err="1">
              <a:latin typeface="Calibri (Body)"/>
            </a:rPr>
            <a:t>và</a:t>
          </a:r>
          <a:r>
            <a:rPr lang="en-US" sz="1000" kern="1200" dirty="0">
              <a:latin typeface="Calibri (Body)"/>
            </a:rPr>
            <a:t> </a:t>
          </a:r>
          <a:r>
            <a:rPr lang="en-US" sz="1000" kern="1200" dirty="0" err="1">
              <a:latin typeface="Calibri (Body)"/>
            </a:rPr>
            <a:t>nhận</a:t>
          </a:r>
          <a:r>
            <a:rPr lang="en-US" sz="1000" kern="1200" dirty="0">
              <a:latin typeface="Calibri (Body)"/>
            </a:rPr>
            <a:t> data </a:t>
          </a:r>
          <a:r>
            <a:rPr lang="en-US" sz="1000" kern="1200" dirty="0" err="1">
              <a:latin typeface="Calibri (Body)"/>
            </a:rPr>
            <a:t>giữa</a:t>
          </a:r>
          <a:r>
            <a:rPr lang="en-US" sz="1000" kern="1200" dirty="0">
              <a:latin typeface="Calibri (Body)"/>
            </a:rPr>
            <a:t> các service </a:t>
          </a:r>
          <a:r>
            <a:rPr lang="en-US" sz="1000" kern="1200" dirty="0" err="1">
              <a:latin typeface="Calibri (Body)"/>
            </a:rPr>
            <a:t>thông</a:t>
          </a:r>
          <a:r>
            <a:rPr lang="en-US" sz="1000" kern="1200" dirty="0">
              <a:latin typeface="Calibri (Body)"/>
            </a:rPr>
            <a:t> qua HTTP, </a:t>
          </a:r>
          <a:r>
            <a:rPr lang="en-US" sz="1000" kern="1200" dirty="0" err="1">
              <a:latin typeface="Calibri (Body)"/>
            </a:rPr>
            <a:t>gRPC</a:t>
          </a:r>
          <a:r>
            <a:rPr lang="en-US" sz="1000" kern="1200" dirty="0">
              <a:latin typeface="Calibri (Body)"/>
            </a:rPr>
            <a:t> </a:t>
          </a:r>
          <a:r>
            <a:rPr lang="en-US" sz="1000" kern="1200" dirty="0" err="1">
              <a:latin typeface="Calibri (Body)"/>
            </a:rPr>
            <a:t>hoặc</a:t>
          </a:r>
          <a:r>
            <a:rPr lang="en-US" sz="1000" kern="1200" dirty="0">
              <a:latin typeface="Calibri (Body)"/>
            </a:rPr>
            <a:t> Message Queue.</a:t>
          </a:r>
        </a:p>
        <a:p>
          <a:pPr marL="57150" lvl="1" indent="-57150" algn="l" defTabSz="444500">
            <a:lnSpc>
              <a:spcPct val="90000"/>
            </a:lnSpc>
            <a:spcBef>
              <a:spcPct val="0"/>
            </a:spcBef>
            <a:spcAft>
              <a:spcPct val="20000"/>
            </a:spcAft>
            <a:buNone/>
          </a:pPr>
          <a:r>
            <a:rPr lang="en-US" sz="1000" kern="1200" dirty="0" err="1">
              <a:latin typeface="Calibri (Body)"/>
            </a:rPr>
            <a:t>Công</a:t>
          </a:r>
          <a:r>
            <a:rPr lang="en-US" sz="1000" kern="1200" dirty="0">
              <a:latin typeface="Calibri (Body)"/>
            </a:rPr>
            <a:t> </a:t>
          </a:r>
          <a:r>
            <a:rPr lang="en-US" sz="1000" kern="1200" dirty="0" err="1">
              <a:latin typeface="Calibri (Body)"/>
            </a:rPr>
            <a:t>nghệ</a:t>
          </a:r>
          <a:r>
            <a:rPr lang="en-US" sz="1000" kern="1200" dirty="0">
              <a:latin typeface="Calibri (Body)"/>
            </a:rPr>
            <a:t>: HTTP, </a:t>
          </a:r>
          <a:r>
            <a:rPr lang="en-US" sz="1000" kern="1200" dirty="0" err="1">
              <a:latin typeface="Calibri (Body)"/>
            </a:rPr>
            <a:t>gRPC</a:t>
          </a:r>
          <a:r>
            <a:rPr lang="en-US" sz="1000" kern="1200" dirty="0">
              <a:latin typeface="Calibri (Body)"/>
            </a:rPr>
            <a:t>, Message Queue.</a:t>
          </a:r>
        </a:p>
        <a:p>
          <a:pPr marL="57150" lvl="1" indent="-57150" algn="l" defTabSz="444500">
            <a:lnSpc>
              <a:spcPct val="90000"/>
            </a:lnSpc>
            <a:spcBef>
              <a:spcPct val="0"/>
            </a:spcBef>
            <a:spcAft>
              <a:spcPct val="20000"/>
            </a:spcAft>
            <a:buNone/>
          </a:pPr>
          <a:endParaRPr lang="en-US" sz="1000" kern="1200" dirty="0">
            <a:latin typeface="Calibri (Body)"/>
          </a:endParaRPr>
        </a:p>
      </dsp:txBody>
      <dsp:txXfrm>
        <a:off x="0" y="1320075"/>
        <a:ext cx="10515600" cy="524745"/>
      </dsp:txXfrm>
    </dsp:sp>
    <dsp:sp modelId="{F1703FD5-1ED8-45F1-A960-3C925590D2DB}">
      <dsp:nvSpPr>
        <dsp:cNvPr id="0" name=""/>
        <dsp:cNvSpPr/>
      </dsp:nvSpPr>
      <dsp:spPr>
        <a:xfrm>
          <a:off x="0" y="1844820"/>
          <a:ext cx="10515600" cy="311805"/>
        </a:xfrm>
        <a:prstGeom prst="roundRect">
          <a:avLst/>
        </a:prstGeom>
        <a:solidFill>
          <a:schemeClr val="accent1">
            <a:alpha val="90000"/>
            <a:hueOff val="0"/>
            <a:satOff val="0"/>
            <a:lumOff val="0"/>
            <a:alphaOff val="-1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it-IT" sz="1300" b="1" kern="1200" dirty="0">
              <a:latin typeface="Calibri (Body)"/>
            </a:rPr>
            <a:t>Phase 3: DevOps với CI/CD</a:t>
          </a:r>
          <a:endParaRPr lang="en-US" sz="1300" b="1" kern="1200" dirty="0">
            <a:latin typeface="Calibri (Body)"/>
          </a:endParaRPr>
        </a:p>
      </dsp:txBody>
      <dsp:txXfrm>
        <a:off x="15221" y="1860041"/>
        <a:ext cx="10485158" cy="281363"/>
      </dsp:txXfrm>
    </dsp:sp>
    <dsp:sp modelId="{2B3B39A6-2BF9-44AB-A2C1-B1B530E91896}">
      <dsp:nvSpPr>
        <dsp:cNvPr id="0" name=""/>
        <dsp:cNvSpPr/>
      </dsp:nvSpPr>
      <dsp:spPr>
        <a:xfrm>
          <a:off x="0" y="2156625"/>
          <a:ext cx="10515600" cy="52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6510" rIns="92456" bIns="16510" numCol="1" spcCol="1270" anchor="t" anchorCtr="0">
          <a:noAutofit/>
        </a:bodyPr>
        <a:lstStyle/>
        <a:p>
          <a:pPr marL="57150" lvl="1" indent="-57150" algn="l" defTabSz="444500">
            <a:lnSpc>
              <a:spcPct val="90000"/>
            </a:lnSpc>
            <a:spcBef>
              <a:spcPct val="0"/>
            </a:spcBef>
            <a:spcAft>
              <a:spcPct val="20000"/>
            </a:spcAft>
            <a:buNone/>
          </a:pPr>
          <a:r>
            <a:rPr lang="en-US" sz="1000" kern="1200" dirty="0" err="1">
              <a:latin typeface="Calibri (Body)"/>
            </a:rPr>
            <a:t>Mục</a:t>
          </a:r>
          <a:r>
            <a:rPr lang="en-US" sz="1000" kern="1200" dirty="0">
              <a:latin typeface="Calibri (Body)"/>
            </a:rPr>
            <a:t> </a:t>
          </a:r>
          <a:r>
            <a:rPr lang="en-US" sz="1000" kern="1200" dirty="0" err="1">
              <a:latin typeface="Calibri (Body)"/>
            </a:rPr>
            <a:t>tiêu</a:t>
          </a:r>
          <a:r>
            <a:rPr lang="en-US" sz="1000" kern="1200" dirty="0">
              <a:latin typeface="Calibri (Body)"/>
            </a:rPr>
            <a:t>: </a:t>
          </a:r>
          <a:r>
            <a:rPr lang="en-US" sz="1000" kern="1200" dirty="0" err="1">
              <a:latin typeface="Calibri (Body)"/>
            </a:rPr>
            <a:t>Tự</a:t>
          </a:r>
          <a:r>
            <a:rPr lang="en-US" sz="1000" kern="1200" dirty="0">
              <a:latin typeface="Calibri (Body)"/>
            </a:rPr>
            <a:t> </a:t>
          </a:r>
          <a:r>
            <a:rPr lang="en-US" sz="1000" kern="1200" dirty="0" err="1">
              <a:latin typeface="Calibri (Body)"/>
            </a:rPr>
            <a:t>động</a:t>
          </a:r>
          <a:r>
            <a:rPr lang="en-US" sz="1000" kern="1200" dirty="0">
              <a:latin typeface="Calibri (Body)"/>
            </a:rPr>
            <a:t> </a:t>
          </a:r>
          <a:r>
            <a:rPr lang="en-US" sz="1000" kern="1200" dirty="0" err="1">
              <a:latin typeface="Calibri (Body)"/>
            </a:rPr>
            <a:t>hóa</a:t>
          </a:r>
          <a:r>
            <a:rPr lang="en-US" sz="1000" kern="1200" dirty="0">
              <a:latin typeface="Calibri (Body)"/>
            </a:rPr>
            <a:t> </a:t>
          </a:r>
          <a:r>
            <a:rPr lang="en-US" sz="1000" kern="1200" dirty="0" err="1">
              <a:latin typeface="Calibri (Body)"/>
            </a:rPr>
            <a:t>quy</a:t>
          </a:r>
          <a:r>
            <a:rPr lang="en-US" sz="1000" kern="1200" dirty="0">
              <a:latin typeface="Calibri (Body)"/>
            </a:rPr>
            <a:t> </a:t>
          </a:r>
          <a:r>
            <a:rPr lang="en-US" sz="1000" kern="1200" dirty="0" err="1">
              <a:latin typeface="Calibri (Body)"/>
            </a:rPr>
            <a:t>trình</a:t>
          </a:r>
          <a:r>
            <a:rPr lang="en-US" sz="1000" kern="1200" dirty="0">
              <a:latin typeface="Calibri (Body)"/>
            </a:rPr>
            <a:t> build </a:t>
          </a:r>
          <a:r>
            <a:rPr lang="en-US" sz="1000" kern="1200" dirty="0" err="1">
              <a:latin typeface="Calibri (Body)"/>
            </a:rPr>
            <a:t>và</a:t>
          </a:r>
          <a:r>
            <a:rPr lang="en-US" sz="1000" kern="1200" dirty="0">
              <a:latin typeface="Calibri (Body)"/>
            </a:rPr>
            <a:t> deploy </a:t>
          </a:r>
          <a:r>
            <a:rPr lang="en-US" sz="1000" kern="1200" dirty="0" err="1">
              <a:latin typeface="Calibri (Body)"/>
            </a:rPr>
            <a:t>dự</a:t>
          </a:r>
          <a:r>
            <a:rPr lang="en-US" sz="1000" kern="1200" dirty="0">
              <a:latin typeface="Calibri (Body)"/>
            </a:rPr>
            <a:t> </a:t>
          </a:r>
          <a:r>
            <a:rPr lang="en-US" sz="1000" kern="1200" dirty="0" err="1">
              <a:latin typeface="Calibri (Body)"/>
            </a:rPr>
            <a:t>án</a:t>
          </a:r>
          <a:r>
            <a:rPr lang="en-US" sz="1000" kern="1200" dirty="0">
              <a:latin typeface="Calibri (Body)"/>
            </a:rPr>
            <a:t>.</a:t>
          </a:r>
        </a:p>
        <a:p>
          <a:pPr marL="57150" lvl="1" indent="-57150" algn="l" defTabSz="444500">
            <a:lnSpc>
              <a:spcPct val="90000"/>
            </a:lnSpc>
            <a:spcBef>
              <a:spcPct val="0"/>
            </a:spcBef>
            <a:spcAft>
              <a:spcPct val="20000"/>
            </a:spcAft>
            <a:buNone/>
          </a:pPr>
          <a:r>
            <a:rPr lang="en-US" sz="1000" kern="1200" dirty="0" err="1">
              <a:latin typeface="Calibri (Body)"/>
            </a:rPr>
            <a:t>Công</a:t>
          </a:r>
          <a:r>
            <a:rPr lang="en-US" sz="1000" kern="1200" dirty="0">
              <a:latin typeface="Calibri (Body)"/>
            </a:rPr>
            <a:t> </a:t>
          </a:r>
          <a:r>
            <a:rPr lang="en-US" sz="1000" kern="1200" dirty="0" err="1">
              <a:latin typeface="Calibri (Body)"/>
            </a:rPr>
            <a:t>nghệ</a:t>
          </a:r>
          <a:r>
            <a:rPr lang="en-US" sz="1000" kern="1200" dirty="0">
              <a:latin typeface="Calibri (Body)"/>
            </a:rPr>
            <a:t>: Docker, Kubernetes, Netlify, </a:t>
          </a:r>
          <a:r>
            <a:rPr lang="en-US" sz="1000" kern="1200" dirty="0" err="1">
              <a:latin typeface="Calibri (Body)"/>
            </a:rPr>
            <a:t>Replit</a:t>
          </a:r>
          <a:r>
            <a:rPr lang="en-US" sz="1000" kern="1200" dirty="0">
              <a:latin typeface="Calibri (Body)"/>
            </a:rPr>
            <a:t>.</a:t>
          </a:r>
        </a:p>
        <a:p>
          <a:pPr marL="57150" lvl="1" indent="-57150" algn="l" defTabSz="444500">
            <a:lnSpc>
              <a:spcPct val="90000"/>
            </a:lnSpc>
            <a:spcBef>
              <a:spcPct val="0"/>
            </a:spcBef>
            <a:spcAft>
              <a:spcPct val="20000"/>
            </a:spcAft>
            <a:buNone/>
          </a:pPr>
          <a:endParaRPr lang="en-US" sz="1000" kern="1200" dirty="0">
            <a:latin typeface="Calibri (Body)"/>
          </a:endParaRPr>
        </a:p>
      </dsp:txBody>
      <dsp:txXfrm>
        <a:off x="0" y="2156625"/>
        <a:ext cx="10515600" cy="524745"/>
      </dsp:txXfrm>
    </dsp:sp>
    <dsp:sp modelId="{C784F4C5-C0FC-415E-86DA-855363FA59DE}">
      <dsp:nvSpPr>
        <dsp:cNvPr id="0" name=""/>
        <dsp:cNvSpPr/>
      </dsp:nvSpPr>
      <dsp:spPr>
        <a:xfrm>
          <a:off x="0" y="2681370"/>
          <a:ext cx="10515600" cy="311805"/>
        </a:xfrm>
        <a:prstGeom prst="roundRect">
          <a:avLst/>
        </a:prstGeom>
        <a:solidFill>
          <a:schemeClr val="accent1">
            <a:alpha val="90000"/>
            <a:hueOff val="0"/>
            <a:satOff val="0"/>
            <a:lumOff val="0"/>
            <a:alphaOff val="-24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latin typeface="Calibri (Body)"/>
            </a:rPr>
            <a:t>Phase 4: Monitoring </a:t>
          </a:r>
          <a:r>
            <a:rPr lang="en-US" sz="1300" b="1" kern="1200" dirty="0" err="1">
              <a:latin typeface="Calibri (Body)"/>
            </a:rPr>
            <a:t>và</a:t>
          </a:r>
          <a:r>
            <a:rPr lang="en-US" sz="1300" b="1" kern="1200" dirty="0">
              <a:latin typeface="Calibri (Body)"/>
            </a:rPr>
            <a:t> Logging</a:t>
          </a:r>
        </a:p>
      </dsp:txBody>
      <dsp:txXfrm>
        <a:off x="15221" y="2696591"/>
        <a:ext cx="10485158" cy="281363"/>
      </dsp:txXfrm>
    </dsp:sp>
    <dsp:sp modelId="{5DFAC06A-A91A-4623-B378-F8232BF6643F}">
      <dsp:nvSpPr>
        <dsp:cNvPr id="0" name=""/>
        <dsp:cNvSpPr/>
      </dsp:nvSpPr>
      <dsp:spPr>
        <a:xfrm>
          <a:off x="0" y="2993175"/>
          <a:ext cx="10515600" cy="52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6510" rIns="92456" bIns="16510" numCol="1" spcCol="1270" anchor="t" anchorCtr="0">
          <a:noAutofit/>
        </a:bodyPr>
        <a:lstStyle/>
        <a:p>
          <a:pPr marL="57150" lvl="1" indent="-57150" algn="l" defTabSz="444500">
            <a:lnSpc>
              <a:spcPct val="90000"/>
            </a:lnSpc>
            <a:spcBef>
              <a:spcPct val="0"/>
            </a:spcBef>
            <a:spcAft>
              <a:spcPct val="20000"/>
            </a:spcAft>
            <a:buNone/>
          </a:pPr>
          <a:r>
            <a:rPr lang="en-US" sz="1000" kern="1200" dirty="0" err="1">
              <a:latin typeface="Calibri (Body)"/>
            </a:rPr>
            <a:t>Mục</a:t>
          </a:r>
          <a:r>
            <a:rPr lang="en-US" sz="1000" kern="1200" dirty="0">
              <a:latin typeface="Calibri (Body)"/>
            </a:rPr>
            <a:t> </a:t>
          </a:r>
          <a:r>
            <a:rPr lang="en-US" sz="1000" kern="1200" dirty="0" err="1">
              <a:latin typeface="Calibri (Body)"/>
            </a:rPr>
            <a:t>tiêu</a:t>
          </a:r>
          <a:r>
            <a:rPr lang="en-US" sz="1000" kern="1200" dirty="0">
              <a:latin typeface="Calibri (Body)"/>
            </a:rPr>
            <a:t>: Theo </a:t>
          </a:r>
          <a:r>
            <a:rPr lang="en-US" sz="1000" kern="1200" dirty="0" err="1">
              <a:latin typeface="Calibri (Body)"/>
            </a:rPr>
            <a:t>dõi</a:t>
          </a:r>
          <a:r>
            <a:rPr lang="en-US" sz="1000" kern="1200" dirty="0">
              <a:latin typeface="Calibri (Body)"/>
            </a:rPr>
            <a:t> </a:t>
          </a:r>
          <a:r>
            <a:rPr lang="en-US" sz="1000" kern="1200" dirty="0" err="1">
              <a:latin typeface="Calibri (Body)"/>
            </a:rPr>
            <a:t>hệ</a:t>
          </a:r>
          <a:r>
            <a:rPr lang="en-US" sz="1000" kern="1200" dirty="0">
              <a:latin typeface="Calibri (Body)"/>
            </a:rPr>
            <a:t> </a:t>
          </a:r>
          <a:r>
            <a:rPr lang="en-US" sz="1000" kern="1200" dirty="0" err="1">
              <a:latin typeface="Calibri (Body)"/>
            </a:rPr>
            <a:t>thống</a:t>
          </a:r>
          <a:r>
            <a:rPr lang="en-US" sz="1000" kern="1200" dirty="0">
              <a:latin typeface="Calibri (Body)"/>
            </a:rPr>
            <a:t> </a:t>
          </a:r>
          <a:r>
            <a:rPr lang="en-US" sz="1000" kern="1200" dirty="0" err="1">
              <a:latin typeface="Calibri (Body)"/>
            </a:rPr>
            <a:t>và</a:t>
          </a:r>
          <a:r>
            <a:rPr lang="en-US" sz="1000" kern="1200" dirty="0">
              <a:latin typeface="Calibri (Body)"/>
            </a:rPr>
            <a:t> </a:t>
          </a:r>
          <a:r>
            <a:rPr lang="en-US" sz="1000" kern="1200" dirty="0" err="1">
              <a:latin typeface="Calibri (Body)"/>
            </a:rPr>
            <a:t>ghi</a:t>
          </a:r>
          <a:r>
            <a:rPr lang="en-US" sz="1000" kern="1200" dirty="0">
              <a:latin typeface="Calibri (Body)"/>
            </a:rPr>
            <a:t> </a:t>
          </a:r>
          <a:r>
            <a:rPr lang="en-US" sz="1000" kern="1200" dirty="0" err="1">
              <a:latin typeface="Calibri (Body)"/>
            </a:rPr>
            <a:t>lại</a:t>
          </a:r>
          <a:r>
            <a:rPr lang="en-US" sz="1000" kern="1200" dirty="0">
              <a:latin typeface="Calibri (Body)"/>
            </a:rPr>
            <a:t> các </a:t>
          </a:r>
          <a:r>
            <a:rPr lang="en-US" sz="1000" kern="1200" dirty="0" err="1">
              <a:latin typeface="Calibri (Body)"/>
            </a:rPr>
            <a:t>sự</a:t>
          </a:r>
          <a:r>
            <a:rPr lang="en-US" sz="1000" kern="1200" dirty="0">
              <a:latin typeface="Calibri (Body)"/>
            </a:rPr>
            <a:t> </a:t>
          </a:r>
          <a:r>
            <a:rPr lang="en-US" sz="1000" kern="1200" dirty="0" err="1">
              <a:latin typeface="Calibri (Body)"/>
            </a:rPr>
            <a:t>kiện</a:t>
          </a:r>
          <a:r>
            <a:rPr lang="en-US" sz="1000" kern="1200" dirty="0">
              <a:latin typeface="Calibri (Body)"/>
            </a:rPr>
            <a:t> </a:t>
          </a:r>
          <a:r>
            <a:rPr lang="en-US" sz="1000" kern="1200" dirty="0" err="1">
              <a:latin typeface="Calibri (Body)"/>
            </a:rPr>
            <a:t>để</a:t>
          </a:r>
          <a:r>
            <a:rPr lang="en-US" sz="1000" kern="1200" dirty="0">
              <a:latin typeface="Calibri (Body)"/>
            </a:rPr>
            <a:t> </a:t>
          </a:r>
          <a:r>
            <a:rPr lang="en-US" sz="1000" kern="1200" dirty="0" err="1">
              <a:latin typeface="Calibri (Body)"/>
            </a:rPr>
            <a:t>phân</a:t>
          </a:r>
          <a:r>
            <a:rPr lang="en-US" sz="1000" kern="1200" dirty="0">
              <a:latin typeface="Calibri (Body)"/>
            </a:rPr>
            <a:t> </a:t>
          </a:r>
          <a:r>
            <a:rPr lang="en-US" sz="1000" kern="1200" dirty="0" err="1">
              <a:latin typeface="Calibri (Body)"/>
            </a:rPr>
            <a:t>tích</a:t>
          </a:r>
          <a:r>
            <a:rPr lang="en-US" sz="1000" kern="1200" dirty="0">
              <a:latin typeface="Calibri (Body)"/>
            </a:rPr>
            <a:t>.</a:t>
          </a:r>
        </a:p>
        <a:p>
          <a:pPr marL="57150" lvl="1" indent="-57150" algn="l" defTabSz="444500">
            <a:lnSpc>
              <a:spcPct val="90000"/>
            </a:lnSpc>
            <a:spcBef>
              <a:spcPct val="0"/>
            </a:spcBef>
            <a:spcAft>
              <a:spcPct val="20000"/>
            </a:spcAft>
            <a:buNone/>
          </a:pPr>
          <a:r>
            <a:rPr lang="en-US" sz="1000" kern="1200" dirty="0" err="1">
              <a:latin typeface="Calibri (Body)"/>
            </a:rPr>
            <a:t>Công</a:t>
          </a:r>
          <a:r>
            <a:rPr lang="en-US" sz="1000" kern="1200" dirty="0">
              <a:latin typeface="Calibri (Body)"/>
            </a:rPr>
            <a:t> </a:t>
          </a:r>
          <a:r>
            <a:rPr lang="en-US" sz="1000" kern="1200" dirty="0" err="1">
              <a:latin typeface="Calibri (Body)"/>
            </a:rPr>
            <a:t>nghệ</a:t>
          </a:r>
          <a:r>
            <a:rPr lang="en-US" sz="1000" kern="1200" dirty="0">
              <a:latin typeface="Calibri (Body)"/>
            </a:rPr>
            <a:t>: Kafka.</a:t>
          </a:r>
        </a:p>
        <a:p>
          <a:pPr marL="57150" lvl="1" indent="-57150" algn="l" defTabSz="444500">
            <a:lnSpc>
              <a:spcPct val="90000"/>
            </a:lnSpc>
            <a:spcBef>
              <a:spcPct val="0"/>
            </a:spcBef>
            <a:spcAft>
              <a:spcPct val="20000"/>
            </a:spcAft>
            <a:buNone/>
          </a:pPr>
          <a:endParaRPr lang="en-US" sz="1000" kern="1200" dirty="0">
            <a:latin typeface="Calibri (Body)"/>
          </a:endParaRPr>
        </a:p>
      </dsp:txBody>
      <dsp:txXfrm>
        <a:off x="0" y="2993175"/>
        <a:ext cx="10515600" cy="524745"/>
      </dsp:txXfrm>
    </dsp:sp>
    <dsp:sp modelId="{26BE6264-25D5-4790-91C4-1B25918E288D}">
      <dsp:nvSpPr>
        <dsp:cNvPr id="0" name=""/>
        <dsp:cNvSpPr/>
      </dsp:nvSpPr>
      <dsp:spPr>
        <a:xfrm>
          <a:off x="0" y="3517920"/>
          <a:ext cx="10515600" cy="311805"/>
        </a:xfrm>
        <a:prstGeom prst="roundRect">
          <a:avLst/>
        </a:prstGeom>
        <a:solidFill>
          <a:schemeClr val="accent1">
            <a:alpha val="90000"/>
            <a:hueOff val="0"/>
            <a:satOff val="0"/>
            <a:lumOff val="0"/>
            <a:alphaOff val="-3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latin typeface="Calibri (Body)"/>
            </a:rPr>
            <a:t>Phase 5: Batch Job</a:t>
          </a:r>
        </a:p>
      </dsp:txBody>
      <dsp:txXfrm>
        <a:off x="15221" y="3533141"/>
        <a:ext cx="10485158" cy="281363"/>
      </dsp:txXfrm>
    </dsp:sp>
    <dsp:sp modelId="{D94F52C8-1FF3-4C26-B79E-4B5B99C76F88}">
      <dsp:nvSpPr>
        <dsp:cNvPr id="0" name=""/>
        <dsp:cNvSpPr/>
      </dsp:nvSpPr>
      <dsp:spPr>
        <a:xfrm>
          <a:off x="0" y="3829725"/>
          <a:ext cx="10515600" cy="524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6510" rIns="92456" bIns="16510" numCol="1" spcCol="1270" anchor="t" anchorCtr="0">
          <a:noAutofit/>
        </a:bodyPr>
        <a:lstStyle/>
        <a:p>
          <a:pPr marL="57150" lvl="1" indent="-57150" algn="l" defTabSz="444500">
            <a:lnSpc>
              <a:spcPct val="90000"/>
            </a:lnSpc>
            <a:spcBef>
              <a:spcPct val="0"/>
            </a:spcBef>
            <a:spcAft>
              <a:spcPct val="20000"/>
            </a:spcAft>
            <a:buNone/>
          </a:pPr>
          <a:r>
            <a:rPr lang="vi-VN" sz="1000" kern="1200" dirty="0">
              <a:latin typeface="Calibri (Body)"/>
            </a:rPr>
            <a:t>Mục tiêu: Tự động hóa các công việc lặp lại, tương tự Batch Job trong CELLO.</a:t>
          </a:r>
          <a:endParaRPr lang="en-US" sz="1000" kern="1200" dirty="0">
            <a:latin typeface="Calibri (Body)"/>
          </a:endParaRPr>
        </a:p>
        <a:p>
          <a:pPr marL="57150" lvl="1" indent="-57150" algn="l" defTabSz="444500">
            <a:lnSpc>
              <a:spcPct val="90000"/>
            </a:lnSpc>
            <a:spcBef>
              <a:spcPct val="0"/>
            </a:spcBef>
            <a:spcAft>
              <a:spcPct val="20000"/>
            </a:spcAft>
            <a:buNone/>
          </a:pPr>
          <a:r>
            <a:rPr lang="en-US" sz="1000" kern="1200" dirty="0" err="1">
              <a:latin typeface="Calibri (Body)"/>
            </a:rPr>
            <a:t>Công</a:t>
          </a:r>
          <a:r>
            <a:rPr lang="en-US" sz="1000" kern="1200" dirty="0">
              <a:latin typeface="Calibri (Body)"/>
            </a:rPr>
            <a:t> </a:t>
          </a:r>
          <a:r>
            <a:rPr lang="en-US" sz="1000" kern="1200" dirty="0" err="1">
              <a:latin typeface="Calibri (Body)"/>
            </a:rPr>
            <a:t>nghệ</a:t>
          </a:r>
          <a:r>
            <a:rPr lang="en-US" sz="1000" kern="1200" dirty="0">
              <a:latin typeface="Calibri (Body)"/>
            </a:rPr>
            <a:t>: Spring Batch, Python Scripts.</a:t>
          </a:r>
        </a:p>
        <a:p>
          <a:pPr marL="57150" lvl="1" indent="-57150" algn="l" defTabSz="444500">
            <a:lnSpc>
              <a:spcPct val="90000"/>
            </a:lnSpc>
            <a:spcBef>
              <a:spcPct val="0"/>
            </a:spcBef>
            <a:spcAft>
              <a:spcPct val="20000"/>
            </a:spcAft>
            <a:buNone/>
          </a:pPr>
          <a:endParaRPr lang="en-US" sz="1000" kern="1200" dirty="0">
            <a:latin typeface="Calibri (Body)"/>
          </a:endParaRPr>
        </a:p>
      </dsp:txBody>
      <dsp:txXfrm>
        <a:off x="0" y="3829725"/>
        <a:ext cx="10515600" cy="524745"/>
      </dsp:txXfrm>
    </dsp:sp>
    <dsp:sp modelId="{3E7DDF80-7785-4B75-AB23-ABD6E9954DE6}">
      <dsp:nvSpPr>
        <dsp:cNvPr id="0" name=""/>
        <dsp:cNvSpPr/>
      </dsp:nvSpPr>
      <dsp:spPr>
        <a:xfrm>
          <a:off x="0" y="4354470"/>
          <a:ext cx="10515600" cy="311805"/>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latin typeface="Calibri (Body)"/>
            </a:rPr>
            <a:t>Phase 6: </a:t>
          </a:r>
          <a:r>
            <a:rPr lang="en-US" sz="1300" b="1" kern="1200" dirty="0" err="1">
              <a:latin typeface="Calibri (Body)"/>
            </a:rPr>
            <a:t>Công</a:t>
          </a:r>
          <a:r>
            <a:rPr lang="en-US" sz="1300" b="1" kern="1200" dirty="0">
              <a:latin typeface="Calibri (Body)"/>
            </a:rPr>
            <a:t> </a:t>
          </a:r>
          <a:r>
            <a:rPr lang="en-US" sz="1300" b="1" kern="1200" dirty="0" err="1">
              <a:latin typeface="Calibri (Body)"/>
            </a:rPr>
            <a:t>nghệ</a:t>
          </a:r>
          <a:r>
            <a:rPr lang="en-US" sz="1300" b="1" kern="1200" dirty="0">
              <a:latin typeface="Calibri (Body)"/>
            </a:rPr>
            <a:t> </a:t>
          </a:r>
          <a:r>
            <a:rPr lang="en-US" sz="1300" b="1" kern="1200" dirty="0" err="1">
              <a:latin typeface="Calibri (Body)"/>
            </a:rPr>
            <a:t>đặc</a:t>
          </a:r>
          <a:r>
            <a:rPr lang="en-US" sz="1300" b="1" kern="1200" dirty="0">
              <a:latin typeface="Calibri (Body)"/>
            </a:rPr>
            <a:t> </a:t>
          </a:r>
          <a:r>
            <a:rPr lang="en-US" sz="1300" b="1" kern="1200" dirty="0" err="1">
              <a:latin typeface="Calibri (Body)"/>
            </a:rPr>
            <a:t>thù</a:t>
          </a:r>
          <a:r>
            <a:rPr lang="en-US" sz="1300" b="1" kern="1200" dirty="0">
              <a:latin typeface="Calibri (Body)"/>
            </a:rPr>
            <a:t> </a:t>
          </a:r>
          <a:r>
            <a:rPr lang="en-US" sz="1300" b="1" kern="1200" dirty="0" err="1">
              <a:latin typeface="Calibri (Body)"/>
            </a:rPr>
            <a:t>của</a:t>
          </a:r>
          <a:r>
            <a:rPr lang="en-US" sz="1300" b="1" kern="1200" dirty="0">
              <a:latin typeface="Calibri (Body)"/>
            </a:rPr>
            <a:t> </a:t>
          </a:r>
          <a:r>
            <a:rPr lang="en-US" sz="1300" b="1" kern="1200" dirty="0" err="1">
              <a:latin typeface="Calibri (Body)"/>
            </a:rPr>
            <a:t>từng</a:t>
          </a:r>
          <a:r>
            <a:rPr lang="en-US" sz="1300" b="1" kern="1200" dirty="0">
              <a:latin typeface="Calibri (Body)"/>
            </a:rPr>
            <a:t> module</a:t>
          </a:r>
        </a:p>
      </dsp:txBody>
      <dsp:txXfrm>
        <a:off x="15221" y="4369691"/>
        <a:ext cx="10485158" cy="281363"/>
      </dsp:txXfrm>
    </dsp:sp>
    <dsp:sp modelId="{8184AA8D-9B9F-4CCE-8364-C4F042FAAD77}">
      <dsp:nvSpPr>
        <dsp:cNvPr id="0" name=""/>
        <dsp:cNvSpPr/>
      </dsp:nvSpPr>
      <dsp:spPr>
        <a:xfrm>
          <a:off x="0" y="4666275"/>
          <a:ext cx="10515600" cy="343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16510" rIns="92456" bIns="16510" numCol="1" spcCol="1270" anchor="t" anchorCtr="0">
          <a:noAutofit/>
        </a:bodyPr>
        <a:lstStyle/>
        <a:p>
          <a:pPr marL="57150" lvl="1" indent="-57150" algn="l" defTabSz="444500">
            <a:lnSpc>
              <a:spcPct val="90000"/>
            </a:lnSpc>
            <a:spcBef>
              <a:spcPct val="0"/>
            </a:spcBef>
            <a:spcAft>
              <a:spcPct val="20000"/>
            </a:spcAft>
            <a:buNone/>
          </a:pPr>
          <a:r>
            <a:rPr lang="vi-VN" sz="1000" kern="1200" dirty="0">
              <a:latin typeface="Calibri (Body)"/>
            </a:rPr>
            <a:t>Mục tiêu: Tích hợp công nghệ đặc biệt như GPS Mapping, API Google Maps.</a:t>
          </a:r>
          <a:endParaRPr lang="en-US" sz="1000" kern="1200" dirty="0">
            <a:latin typeface="Calibri (Body)"/>
          </a:endParaRPr>
        </a:p>
        <a:p>
          <a:pPr marL="57150" lvl="1" indent="-57150" algn="l" defTabSz="444500">
            <a:lnSpc>
              <a:spcPct val="90000"/>
            </a:lnSpc>
            <a:spcBef>
              <a:spcPct val="0"/>
            </a:spcBef>
            <a:spcAft>
              <a:spcPct val="20000"/>
            </a:spcAft>
            <a:buNone/>
          </a:pPr>
          <a:r>
            <a:rPr lang="en-US" sz="1000" kern="1200" dirty="0" err="1">
              <a:latin typeface="Calibri (Body)"/>
            </a:rPr>
            <a:t>Công</a:t>
          </a:r>
          <a:r>
            <a:rPr lang="en-US" sz="1000" kern="1200" dirty="0">
              <a:latin typeface="Calibri (Body)"/>
            </a:rPr>
            <a:t> </a:t>
          </a:r>
          <a:r>
            <a:rPr lang="en-US" sz="1000" kern="1200" dirty="0" err="1">
              <a:latin typeface="Calibri (Body)"/>
            </a:rPr>
            <a:t>nghệ</a:t>
          </a:r>
          <a:r>
            <a:rPr lang="en-US" sz="1000" kern="1200" dirty="0">
              <a:latin typeface="Calibri (Body)"/>
            </a:rPr>
            <a:t>: Google Map API, GPS Tracking.</a:t>
          </a:r>
        </a:p>
      </dsp:txBody>
      <dsp:txXfrm>
        <a:off x="0" y="4666275"/>
        <a:ext cx="10515600" cy="343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9D7C4-083B-41DE-80FB-2FFC6488B215}">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0910FC-E34F-4462-B6BA-5FFFD9D92BCD}">
      <dsp:nvSpPr>
        <dsp:cNvPr id="0" name=""/>
        <dsp:cNvSpPr/>
      </dsp:nvSpPr>
      <dsp:spPr>
        <a:xfrm>
          <a:off x="604289" y="435133"/>
          <a:ext cx="9851585" cy="870267"/>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Tech</a:t>
          </a:r>
        </a:p>
      </dsp:txBody>
      <dsp:txXfrm>
        <a:off x="604289" y="435133"/>
        <a:ext cx="9851585" cy="870267"/>
      </dsp:txXfrm>
    </dsp:sp>
    <dsp:sp modelId="{6242FC25-CF3B-4ED6-8AE6-31047A109188}">
      <dsp:nvSpPr>
        <dsp:cNvPr id="0" name=""/>
        <dsp:cNvSpPr/>
      </dsp:nvSpPr>
      <dsp:spPr>
        <a:xfrm>
          <a:off x="60372" y="326350"/>
          <a:ext cx="1087834" cy="10878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99DCEE-7DA1-4238-A84A-BBF299FB587A}">
      <dsp:nvSpPr>
        <dsp:cNvPr id="0" name=""/>
        <dsp:cNvSpPr/>
      </dsp:nvSpPr>
      <dsp:spPr>
        <a:xfrm>
          <a:off x="920631" y="1740535"/>
          <a:ext cx="9535243" cy="870267"/>
        </a:xfrm>
        <a:prstGeom prst="rect">
          <a:avLst/>
        </a:prstGeom>
        <a:solidFill>
          <a:schemeClr val="accent1">
            <a:shade val="80000"/>
            <a:hueOff val="174641"/>
            <a:satOff val="-3128"/>
            <a:lumOff val="132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Question</a:t>
          </a:r>
        </a:p>
      </dsp:txBody>
      <dsp:txXfrm>
        <a:off x="920631" y="1740535"/>
        <a:ext cx="9535243" cy="870267"/>
      </dsp:txXfrm>
    </dsp:sp>
    <dsp:sp modelId="{E5CD82BA-83C5-4541-891A-E7A5CA33131C}">
      <dsp:nvSpPr>
        <dsp:cNvPr id="0" name=""/>
        <dsp:cNvSpPr/>
      </dsp:nvSpPr>
      <dsp:spPr>
        <a:xfrm>
          <a:off x="376714" y="1631751"/>
          <a:ext cx="1087834" cy="1087834"/>
        </a:xfrm>
        <a:prstGeom prst="ellipse">
          <a:avLst/>
        </a:prstGeom>
        <a:solidFill>
          <a:schemeClr val="lt1">
            <a:hueOff val="0"/>
            <a:satOff val="0"/>
            <a:lumOff val="0"/>
            <a:alphaOff val="0"/>
          </a:schemeClr>
        </a:solidFill>
        <a:ln w="12700" cap="flat" cmpd="sng" algn="ctr">
          <a:solidFill>
            <a:schemeClr val="accent1">
              <a:shade val="80000"/>
              <a:hueOff val="174641"/>
              <a:satOff val="-3128"/>
              <a:lumOff val="1329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652DBC-34FB-4030-B235-C2EFAE1315B7}">
      <dsp:nvSpPr>
        <dsp:cNvPr id="0" name=""/>
        <dsp:cNvSpPr/>
      </dsp:nvSpPr>
      <dsp:spPr>
        <a:xfrm>
          <a:off x="604289" y="3045936"/>
          <a:ext cx="9851585" cy="870267"/>
        </a:xfrm>
        <a:prstGeom prst="rect">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Demo</a:t>
          </a:r>
        </a:p>
      </dsp:txBody>
      <dsp:txXfrm>
        <a:off x="604289" y="3045936"/>
        <a:ext cx="9851585" cy="870267"/>
      </dsp:txXfrm>
    </dsp:sp>
    <dsp:sp modelId="{D63FC730-002A-4B79-BE40-C8DD5BD985D0}">
      <dsp:nvSpPr>
        <dsp:cNvPr id="0" name=""/>
        <dsp:cNvSpPr/>
      </dsp:nvSpPr>
      <dsp:spPr>
        <a:xfrm>
          <a:off x="60372" y="2937153"/>
          <a:ext cx="1087834" cy="1087834"/>
        </a:xfrm>
        <a:prstGeom prst="ellipse">
          <a:avLst/>
        </a:prstGeom>
        <a:solidFill>
          <a:schemeClr val="lt1">
            <a:hueOff val="0"/>
            <a:satOff val="0"/>
            <a:lumOff val="0"/>
            <a:alphaOff val="0"/>
          </a:schemeClr>
        </a:solidFill>
        <a:ln w="12700" cap="flat" cmpd="sng" algn="ctr">
          <a:solidFill>
            <a:schemeClr val="accent1">
              <a:shade val="80000"/>
              <a:hueOff val="349283"/>
              <a:satOff val="-6256"/>
              <a:lumOff val="2658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C44D0-6DAC-4E02-89DC-9C129C8E0BDF}">
      <dsp:nvSpPr>
        <dsp:cNvPr id="0" name=""/>
        <dsp:cNvSpPr/>
      </dsp:nvSpPr>
      <dsp:spPr>
        <a:xfrm>
          <a:off x="3286" y="125333"/>
          <a:ext cx="3203971"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Tech</a:t>
          </a:r>
        </a:p>
      </dsp:txBody>
      <dsp:txXfrm>
        <a:off x="3286" y="125333"/>
        <a:ext cx="3203971" cy="460800"/>
      </dsp:txXfrm>
    </dsp:sp>
    <dsp:sp modelId="{28BA0D21-9A60-45C4-98DE-1FD75FC939F2}">
      <dsp:nvSpPr>
        <dsp:cNvPr id="0" name=""/>
        <dsp:cNvSpPr/>
      </dsp:nvSpPr>
      <dsp:spPr>
        <a:xfrm>
          <a:off x="3286" y="586134"/>
          <a:ext cx="3203971" cy="363987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Microservice</a:t>
          </a:r>
        </a:p>
        <a:p>
          <a:pPr marL="171450" lvl="1" indent="-171450" algn="l" defTabSz="711200">
            <a:lnSpc>
              <a:spcPct val="90000"/>
            </a:lnSpc>
            <a:spcBef>
              <a:spcPct val="0"/>
            </a:spcBef>
            <a:spcAft>
              <a:spcPct val="15000"/>
            </a:spcAft>
            <a:buChar char="•"/>
          </a:pPr>
          <a:r>
            <a:rPr lang="en-US" sz="1600" kern="1200" dirty="0"/>
            <a:t>Spring Boot</a:t>
          </a:r>
        </a:p>
        <a:p>
          <a:pPr marL="171450" lvl="1" indent="-171450" algn="l" defTabSz="711200">
            <a:lnSpc>
              <a:spcPct val="90000"/>
            </a:lnSpc>
            <a:spcBef>
              <a:spcPct val="0"/>
            </a:spcBef>
            <a:spcAft>
              <a:spcPct val="15000"/>
            </a:spcAft>
            <a:buChar char="•"/>
          </a:pPr>
          <a:r>
            <a:rPr lang="en-US" sz="1600" kern="1200" dirty="0"/>
            <a:t>Node JS</a:t>
          </a:r>
        </a:p>
        <a:p>
          <a:pPr marL="171450" lvl="1" indent="-171450" algn="l" defTabSz="711200">
            <a:lnSpc>
              <a:spcPct val="90000"/>
            </a:lnSpc>
            <a:spcBef>
              <a:spcPct val="0"/>
            </a:spcBef>
            <a:spcAft>
              <a:spcPct val="15000"/>
            </a:spcAft>
            <a:buChar char="•"/>
          </a:pPr>
          <a:r>
            <a:rPr lang="en-US" sz="1600" kern="1200" dirty="0"/>
            <a:t>Python</a:t>
          </a:r>
        </a:p>
        <a:p>
          <a:pPr marL="171450" lvl="1" indent="-171450" algn="l" defTabSz="711200">
            <a:lnSpc>
              <a:spcPct val="90000"/>
            </a:lnSpc>
            <a:spcBef>
              <a:spcPct val="0"/>
            </a:spcBef>
            <a:spcAft>
              <a:spcPct val="15000"/>
            </a:spcAft>
            <a:buChar char="•"/>
          </a:pPr>
          <a:r>
            <a:rPr lang="en-US" sz="1600" kern="1200" dirty="0"/>
            <a:t>Vue JS</a:t>
          </a:r>
        </a:p>
      </dsp:txBody>
      <dsp:txXfrm>
        <a:off x="3286" y="586134"/>
        <a:ext cx="3203971" cy="3639870"/>
      </dsp:txXfrm>
    </dsp:sp>
    <dsp:sp modelId="{FDA21F4D-69C4-463A-9283-83B70DA74A98}">
      <dsp:nvSpPr>
        <dsp:cNvPr id="0" name=""/>
        <dsp:cNvSpPr/>
      </dsp:nvSpPr>
      <dsp:spPr>
        <a:xfrm>
          <a:off x="3655814" y="125333"/>
          <a:ext cx="3203971"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Question</a:t>
          </a:r>
        </a:p>
      </dsp:txBody>
      <dsp:txXfrm>
        <a:off x="3655814" y="125333"/>
        <a:ext cx="3203971" cy="460800"/>
      </dsp:txXfrm>
    </dsp:sp>
    <dsp:sp modelId="{27D8601B-40BA-467C-8F4D-A509104CDDE3}">
      <dsp:nvSpPr>
        <dsp:cNvPr id="0" name=""/>
        <dsp:cNvSpPr/>
      </dsp:nvSpPr>
      <dsp:spPr>
        <a:xfrm>
          <a:off x="3655814" y="586134"/>
          <a:ext cx="3203971" cy="363987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Các </a:t>
          </a:r>
          <a:r>
            <a:rPr lang="en-US" sz="1600" kern="1200" dirty="0" err="1"/>
            <a:t>câu</a:t>
          </a:r>
          <a:r>
            <a:rPr lang="en-US" sz="1600" kern="1200" dirty="0"/>
            <a:t> </a:t>
          </a:r>
          <a:r>
            <a:rPr lang="en-US" sz="1600" kern="1200" dirty="0" err="1"/>
            <a:t>hỏi</a:t>
          </a:r>
          <a:r>
            <a:rPr lang="en-US" sz="1600" kern="1200" dirty="0"/>
            <a:t> </a:t>
          </a:r>
          <a:r>
            <a:rPr lang="en-US" sz="1600" kern="1200" dirty="0" err="1"/>
            <a:t>về</a:t>
          </a:r>
          <a:r>
            <a:rPr lang="en-US" sz="1600" kern="1200" dirty="0"/>
            <a:t> Microservice.</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err="1"/>
            <a:t>Tại</a:t>
          </a:r>
          <a:r>
            <a:rPr lang="en-US" sz="1600" kern="1200" dirty="0"/>
            <a:t> </a:t>
          </a:r>
          <a:r>
            <a:rPr lang="en-US" sz="1600" kern="1200" dirty="0" err="1"/>
            <a:t>sao</a:t>
          </a:r>
          <a:r>
            <a:rPr lang="en-US" sz="1600" kern="1200" dirty="0"/>
            <a:t> </a:t>
          </a:r>
          <a:r>
            <a:rPr lang="en-US" sz="1600" kern="1200" dirty="0" err="1"/>
            <a:t>khi</a:t>
          </a:r>
          <a:r>
            <a:rPr lang="en-US" sz="1600" kern="1200" dirty="0"/>
            <a:t> </a:t>
          </a:r>
          <a:r>
            <a:rPr lang="en-US" sz="1600" kern="1200" dirty="0" err="1"/>
            <a:t>chạy</a:t>
          </a:r>
          <a:r>
            <a:rPr lang="en-US" sz="1600" kern="1200" dirty="0"/>
            <a:t> các service </a:t>
          </a:r>
          <a:r>
            <a:rPr lang="en-US" sz="1600" kern="1200" dirty="0" err="1"/>
            <a:t>thì</a:t>
          </a:r>
          <a:r>
            <a:rPr lang="en-US" sz="1600" kern="1200" dirty="0"/>
            <a:t> </a:t>
          </a:r>
          <a:r>
            <a:rPr lang="en-US" sz="1600" kern="1200" dirty="0" err="1"/>
            <a:t>chạy</a:t>
          </a:r>
          <a:r>
            <a:rPr lang="en-US" sz="1600" kern="1200" dirty="0"/>
            <a:t> </a:t>
          </a:r>
          <a:r>
            <a:rPr lang="en-US" sz="1600" kern="1200" dirty="0" err="1"/>
            <a:t>từng</a:t>
          </a:r>
          <a:r>
            <a:rPr lang="en-US" sz="1600" kern="1200" dirty="0"/>
            <a:t> service </a:t>
          </a:r>
          <a:r>
            <a:rPr lang="en-US" sz="1600" kern="1200" dirty="0" err="1"/>
            <a:t>nhưng</a:t>
          </a:r>
          <a:r>
            <a:rPr lang="en-US" sz="1600" kern="1200" dirty="0"/>
            <a:t> </a:t>
          </a:r>
          <a:r>
            <a:rPr lang="en-US" sz="1600" kern="1200" dirty="0" err="1"/>
            <a:t>khi</a:t>
          </a:r>
          <a:r>
            <a:rPr lang="en-US" sz="1600" kern="1200" dirty="0"/>
            <a:t> call API </a:t>
          </a:r>
          <a:r>
            <a:rPr lang="en-US" sz="1600" kern="1200" dirty="0" err="1"/>
            <a:t>thì</a:t>
          </a:r>
          <a:r>
            <a:rPr lang="en-US" sz="1600" kern="1200" dirty="0"/>
            <a:t> </a:t>
          </a:r>
          <a:r>
            <a:rPr lang="en-US" sz="1600" kern="1200" dirty="0" err="1"/>
            <a:t>tất</a:t>
          </a:r>
          <a:r>
            <a:rPr lang="en-US" sz="1600" kern="1200" dirty="0"/>
            <a:t> </a:t>
          </a:r>
          <a:r>
            <a:rPr lang="en-US" sz="1600" kern="1200" dirty="0" err="1"/>
            <a:t>cả</a:t>
          </a:r>
          <a:r>
            <a:rPr lang="en-US" sz="1600" kern="1200" dirty="0"/>
            <a:t> các </a:t>
          </a:r>
          <a:r>
            <a:rPr lang="en-US" sz="1600" kern="1200" dirty="0" err="1"/>
            <a:t>url</a:t>
          </a:r>
          <a:r>
            <a:rPr lang="en-US" sz="1600" kern="1200" dirty="0"/>
            <a:t> </a:t>
          </a:r>
          <a:r>
            <a:rPr lang="en-US" sz="1600" kern="1200" dirty="0" err="1"/>
            <a:t>của</a:t>
          </a:r>
          <a:r>
            <a:rPr lang="en-US" sz="1600" kern="1200" dirty="0"/>
            <a:t> các module </a:t>
          </a:r>
          <a:r>
            <a:rPr lang="en-US" sz="1600" kern="1200" dirty="0" err="1"/>
            <a:t>đều</a:t>
          </a:r>
          <a:r>
            <a:rPr lang="en-US" sz="1600" kern="1200" dirty="0"/>
            <a:t> </a:t>
          </a:r>
          <a:r>
            <a:rPr lang="en-US" sz="1600" kern="1200" dirty="0" err="1"/>
            <a:t>giống</a:t>
          </a:r>
          <a:r>
            <a:rPr lang="en-US" sz="1600" kern="1200" dirty="0"/>
            <a:t> </a:t>
          </a:r>
          <a:r>
            <a:rPr lang="en-US" sz="1600" kern="1200" dirty="0" err="1"/>
            <a:t>nhau</a:t>
          </a:r>
          <a:r>
            <a:rPr lang="en-US" sz="1600" kern="1200" dirty="0"/>
            <a:t> ?</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err="1"/>
            <a:t>Tại</a:t>
          </a:r>
          <a:r>
            <a:rPr lang="en-US" sz="1600" kern="1200" dirty="0"/>
            <a:t> </a:t>
          </a:r>
          <a:r>
            <a:rPr lang="en-US" sz="1600" kern="1200" dirty="0" err="1"/>
            <a:t>sao</a:t>
          </a:r>
          <a:r>
            <a:rPr lang="en-US" sz="1600" kern="1200" dirty="0"/>
            <a:t> </a:t>
          </a:r>
          <a:r>
            <a:rPr lang="en-US" sz="1600" kern="1200" dirty="0" err="1"/>
            <a:t>lại</a:t>
          </a:r>
          <a:r>
            <a:rPr lang="en-US" sz="1600" kern="1200" dirty="0"/>
            <a:t> </a:t>
          </a:r>
          <a:r>
            <a:rPr lang="en-US" sz="1600" kern="1200" dirty="0" err="1"/>
            <a:t>cần</a:t>
          </a:r>
          <a:r>
            <a:rPr lang="en-US" sz="1600" kern="1200" dirty="0"/>
            <a:t> </a:t>
          </a:r>
          <a:r>
            <a:rPr lang="en-US" sz="1600" kern="1200" dirty="0" err="1"/>
            <a:t>dùng</a:t>
          </a:r>
          <a:r>
            <a:rPr lang="en-US" sz="1600" kern="1200" dirty="0"/>
            <a:t> </a:t>
          </a:r>
          <a:r>
            <a:rPr lang="en-US" sz="1600" kern="1200" dirty="0" err="1"/>
            <a:t>tới</a:t>
          </a:r>
          <a:r>
            <a:rPr lang="en-US" sz="1600" kern="1200" dirty="0"/>
            <a:t> </a:t>
          </a:r>
          <a:r>
            <a:rPr lang="en-US" sz="1600" kern="1200" dirty="0" err="1"/>
            <a:t>Lprop</a:t>
          </a:r>
          <a:r>
            <a:rPr lang="en-US" sz="1600" kern="1200" dirty="0"/>
            <a:t>, </a:t>
          </a:r>
          <a:r>
            <a:rPr lang="en-US" sz="1600" kern="1200" dirty="0" err="1"/>
            <a:t>cách</a:t>
          </a:r>
          <a:r>
            <a:rPr lang="en-US" sz="1600" kern="1200" dirty="0"/>
            <a:t> </a:t>
          </a:r>
          <a:r>
            <a:rPr lang="en-US" sz="1600" kern="1200" dirty="0" err="1"/>
            <a:t>mà</a:t>
          </a:r>
          <a:r>
            <a:rPr lang="en-US" sz="1600" kern="1200" dirty="0"/>
            <a:t> </a:t>
          </a:r>
          <a:r>
            <a:rPr lang="en-US" sz="1600" kern="1200" dirty="0" err="1"/>
            <a:t>Lprop</a:t>
          </a:r>
          <a:r>
            <a:rPr lang="en-US" sz="1600" kern="1200" dirty="0"/>
            <a:t> </a:t>
          </a:r>
          <a:r>
            <a:rPr lang="en-US" sz="1600" kern="1200" dirty="0" err="1"/>
            <a:t>được</a:t>
          </a:r>
          <a:r>
            <a:rPr lang="en-US" sz="1600" kern="1200" dirty="0"/>
            <a:t> </a:t>
          </a:r>
          <a:r>
            <a:rPr lang="en-US" sz="1600" kern="1200" dirty="0" err="1"/>
            <a:t>tích</a:t>
          </a:r>
          <a:r>
            <a:rPr lang="en-US" sz="1600" kern="1200" dirty="0"/>
            <a:t> </a:t>
          </a:r>
          <a:r>
            <a:rPr lang="en-US" sz="1600" kern="1200" dirty="0" err="1"/>
            <a:t>hợp</a:t>
          </a:r>
          <a:r>
            <a:rPr lang="en-US" sz="1600" kern="1200" dirty="0"/>
            <a:t> </a:t>
          </a:r>
          <a:r>
            <a:rPr lang="en-US" sz="1600" kern="1200" dirty="0" err="1"/>
            <a:t>với</a:t>
          </a:r>
          <a:r>
            <a:rPr lang="en-US" sz="1600" kern="1200" dirty="0"/>
            <a:t> các module </a:t>
          </a:r>
          <a:r>
            <a:rPr lang="en-US" sz="1600" kern="1200" dirty="0" err="1"/>
            <a:t>và</a:t>
          </a:r>
          <a:r>
            <a:rPr lang="en-US" sz="1600" kern="1200" dirty="0"/>
            <a:t> </a:t>
          </a:r>
          <a:r>
            <a:rPr lang="en-US" sz="1600" kern="1200" dirty="0" err="1"/>
            <a:t>tăng</a:t>
          </a:r>
          <a:r>
            <a:rPr lang="en-US" sz="1600" kern="1200" dirty="0"/>
            <a:t> </a:t>
          </a:r>
          <a:r>
            <a:rPr lang="en-US" sz="1600" kern="1200" dirty="0" err="1"/>
            <a:t>giảm</a:t>
          </a:r>
          <a:r>
            <a:rPr lang="en-US" sz="1600" kern="1200" dirty="0"/>
            <a:t> version </a:t>
          </a:r>
          <a:r>
            <a:rPr lang="en-US" sz="1600" kern="1200" dirty="0" err="1"/>
            <a:t>của</a:t>
          </a:r>
          <a:r>
            <a:rPr lang="en-US" sz="1600" kern="1200" dirty="0"/>
            <a:t> </a:t>
          </a:r>
          <a:r>
            <a:rPr lang="en-US" sz="1600" kern="1200" dirty="0" err="1"/>
            <a:t>nó</a:t>
          </a:r>
          <a:r>
            <a:rPr lang="en-US" sz="1600" kern="1200" dirty="0"/>
            <a:t> </a:t>
          </a:r>
          <a:r>
            <a:rPr lang="en-US" sz="1600" kern="1200" dirty="0" err="1"/>
            <a:t>như</a:t>
          </a:r>
          <a:r>
            <a:rPr lang="en-US" sz="1600" kern="1200" dirty="0"/>
            <a:t> </a:t>
          </a:r>
          <a:r>
            <a:rPr lang="en-US" sz="1600" kern="1200" dirty="0" err="1"/>
            <a:t>thế</a:t>
          </a:r>
          <a:r>
            <a:rPr lang="en-US" sz="1600" kern="1200" dirty="0"/>
            <a:t> </a:t>
          </a:r>
          <a:r>
            <a:rPr lang="en-US" sz="1600" kern="1200" dirty="0" err="1"/>
            <a:t>nào</a:t>
          </a:r>
          <a:r>
            <a:rPr lang="en-US" sz="1600" kern="1200" dirty="0"/>
            <a:t> ?</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err="1"/>
            <a:t>Cách</a:t>
          </a:r>
          <a:r>
            <a:rPr lang="en-US" sz="1600" kern="1200" dirty="0"/>
            <a:t> </a:t>
          </a:r>
          <a:r>
            <a:rPr lang="en-US" sz="1600" kern="1200" dirty="0" err="1"/>
            <a:t>xác</a:t>
          </a:r>
          <a:r>
            <a:rPr lang="en-US" sz="1600" kern="1200" dirty="0"/>
            <a:t> </a:t>
          </a:r>
          <a:r>
            <a:rPr lang="en-US" sz="1600" kern="1200" dirty="0" err="1"/>
            <a:t>thực</a:t>
          </a:r>
          <a:r>
            <a:rPr lang="en-US" sz="1600" kern="1200" dirty="0"/>
            <a:t> </a:t>
          </a:r>
          <a:r>
            <a:rPr lang="en-US" sz="1600" kern="1200" dirty="0" err="1"/>
            <a:t>người</a:t>
          </a:r>
          <a:r>
            <a:rPr lang="en-US" sz="1600" kern="1200" dirty="0"/>
            <a:t> </a:t>
          </a:r>
          <a:r>
            <a:rPr lang="en-US" sz="1600" kern="1200" dirty="0" err="1"/>
            <a:t>dùng</a:t>
          </a:r>
          <a:r>
            <a:rPr lang="en-US" sz="1600" kern="1200" dirty="0"/>
            <a:t> </a:t>
          </a:r>
          <a:r>
            <a:rPr lang="en-US" sz="1600" kern="1200" dirty="0" err="1"/>
            <a:t>giữa</a:t>
          </a:r>
          <a:r>
            <a:rPr lang="en-US" sz="1600" kern="1200" dirty="0"/>
            <a:t> các service </a:t>
          </a:r>
          <a:r>
            <a:rPr lang="en-US" sz="1600" kern="1200" dirty="0" err="1"/>
            <a:t>như</a:t>
          </a:r>
          <a:r>
            <a:rPr lang="en-US" sz="1600" kern="1200" dirty="0"/>
            <a:t> </a:t>
          </a:r>
          <a:r>
            <a:rPr lang="en-US" sz="1600" kern="1200" dirty="0" err="1"/>
            <a:t>thế</a:t>
          </a:r>
          <a:r>
            <a:rPr lang="en-US" sz="1600" kern="1200" dirty="0"/>
            <a:t> </a:t>
          </a:r>
          <a:r>
            <a:rPr lang="en-US" sz="1600" kern="1200" dirty="0" err="1"/>
            <a:t>nào</a:t>
          </a:r>
          <a:r>
            <a:rPr lang="en-US" sz="1600" kern="1200" dirty="0"/>
            <a:t> (ADM) ?</a:t>
          </a:r>
        </a:p>
      </dsp:txBody>
      <dsp:txXfrm>
        <a:off x="3655814" y="586134"/>
        <a:ext cx="3203971" cy="3639870"/>
      </dsp:txXfrm>
    </dsp:sp>
    <dsp:sp modelId="{C04F4ED8-AB47-4494-919B-1231D6E562DE}">
      <dsp:nvSpPr>
        <dsp:cNvPr id="0" name=""/>
        <dsp:cNvSpPr/>
      </dsp:nvSpPr>
      <dsp:spPr>
        <a:xfrm>
          <a:off x="7308342" y="125333"/>
          <a:ext cx="3203971"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Demo</a:t>
          </a:r>
        </a:p>
      </dsp:txBody>
      <dsp:txXfrm>
        <a:off x="7308342" y="125333"/>
        <a:ext cx="3203971" cy="460800"/>
      </dsp:txXfrm>
    </dsp:sp>
    <dsp:sp modelId="{86E45F6F-B26C-45EA-A740-5D2698F75B1A}">
      <dsp:nvSpPr>
        <dsp:cNvPr id="0" name=""/>
        <dsp:cNvSpPr/>
      </dsp:nvSpPr>
      <dsp:spPr>
        <a:xfrm>
          <a:off x="7311628" y="586134"/>
          <a:ext cx="3203971" cy="363987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a:t>Xây</a:t>
          </a:r>
          <a:r>
            <a:rPr lang="en-US" sz="1600" kern="1200" dirty="0"/>
            <a:t> </a:t>
          </a:r>
          <a:r>
            <a:rPr lang="en-US" sz="1600" kern="1200" dirty="0" err="1"/>
            <a:t>dựng</a:t>
          </a:r>
          <a:r>
            <a:rPr lang="en-US" sz="1600" kern="1200" dirty="0"/>
            <a:t> </a:t>
          </a:r>
          <a:r>
            <a:rPr lang="en-US" sz="1600" kern="1200" dirty="0" err="1"/>
            <a:t>hệ</a:t>
          </a:r>
          <a:r>
            <a:rPr lang="en-US" sz="1600" kern="1200" dirty="0"/>
            <a:t> </a:t>
          </a:r>
          <a:r>
            <a:rPr lang="en-US" sz="1600" kern="1200" dirty="0" err="1"/>
            <a:t>thống</a:t>
          </a:r>
          <a:r>
            <a:rPr lang="en-US" sz="1600" kern="1200" dirty="0"/>
            <a:t> Microservice </a:t>
          </a:r>
          <a:r>
            <a:rPr lang="en-US" sz="1600" kern="1200" dirty="0" err="1"/>
            <a:t>với</a:t>
          </a:r>
          <a:r>
            <a:rPr lang="en-US" sz="1600" kern="1200" dirty="0"/>
            <a:t> </a:t>
          </a:r>
          <a:r>
            <a:rPr lang="en-US" sz="1600" kern="1200" dirty="0" err="1"/>
            <a:t>ít</a:t>
          </a:r>
          <a:r>
            <a:rPr lang="en-US" sz="1600" kern="1200" dirty="0"/>
            <a:t> </a:t>
          </a:r>
          <a:r>
            <a:rPr lang="en-US" sz="1600" kern="1200" dirty="0" err="1"/>
            <a:t>nhất</a:t>
          </a:r>
          <a:r>
            <a:rPr lang="en-US" sz="1600" kern="1200" dirty="0"/>
            <a:t> 3 service </a:t>
          </a:r>
          <a:r>
            <a:rPr lang="en-US" sz="1600" kern="1200" dirty="0" err="1"/>
            <a:t>và</a:t>
          </a:r>
          <a:r>
            <a:rPr lang="en-US" sz="1600" kern="1200" dirty="0"/>
            <a:t> </a:t>
          </a:r>
          <a:r>
            <a:rPr lang="en-US" sz="1600" kern="1200" dirty="0" err="1"/>
            <a:t>một</a:t>
          </a:r>
          <a:r>
            <a:rPr lang="en-US" sz="1600" kern="1200" dirty="0"/>
            <a:t> </a:t>
          </a:r>
          <a:r>
            <a:rPr lang="en-US" sz="1600" kern="1200" dirty="0" err="1"/>
            <a:t>giao</a:t>
          </a:r>
          <a:r>
            <a:rPr lang="en-US" sz="1600" kern="1200" dirty="0"/>
            <a:t> </a:t>
          </a:r>
          <a:r>
            <a:rPr lang="en-US" sz="1600" kern="1200" dirty="0" err="1"/>
            <a:t>diện</a:t>
          </a:r>
          <a:r>
            <a:rPr lang="en-US" sz="1600" kern="1200" dirty="0"/>
            <a:t>.</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err="1"/>
            <a:t>Có</a:t>
          </a:r>
          <a:r>
            <a:rPr lang="en-US" sz="1600" kern="1200" dirty="0"/>
            <a:t> </a:t>
          </a:r>
          <a:r>
            <a:rPr lang="en-US" sz="1600" kern="1200" dirty="0" err="1"/>
            <a:t>một</a:t>
          </a:r>
          <a:r>
            <a:rPr lang="en-US" sz="1600" kern="1200" dirty="0"/>
            <a:t> service </a:t>
          </a:r>
          <a:r>
            <a:rPr lang="en-US" sz="1600" kern="1200" dirty="0" err="1"/>
            <a:t>Lprop</a:t>
          </a:r>
          <a:r>
            <a:rPr lang="en-US" sz="1600" kern="1200" dirty="0"/>
            <a:t> </a:t>
          </a:r>
          <a:r>
            <a:rPr lang="en-US" sz="1600" kern="1200" dirty="0" err="1"/>
            <a:t>và</a:t>
          </a:r>
          <a:r>
            <a:rPr lang="en-US" sz="1600" kern="1200" dirty="0"/>
            <a:t> config </a:t>
          </a:r>
          <a:r>
            <a:rPr lang="en-US" sz="1600" kern="1200" dirty="0" err="1"/>
            <a:t>để</a:t>
          </a:r>
          <a:r>
            <a:rPr lang="en-US" sz="1600" kern="1200" dirty="0"/>
            <a:t> </a:t>
          </a:r>
          <a:r>
            <a:rPr lang="en-US" sz="1600" kern="1200" dirty="0" err="1"/>
            <a:t>sử</a:t>
          </a:r>
          <a:r>
            <a:rPr lang="en-US" sz="1600" kern="1200" dirty="0"/>
            <a:t> </a:t>
          </a:r>
          <a:r>
            <a:rPr lang="en-US" sz="1600" kern="1200" dirty="0" err="1"/>
            <a:t>dụng</a:t>
          </a:r>
          <a:r>
            <a:rPr lang="en-US" sz="1600" kern="1200" dirty="0"/>
            <a:t>, </a:t>
          </a:r>
          <a:r>
            <a:rPr lang="en-US" sz="1600" kern="1200" dirty="0" err="1"/>
            <a:t>tăng</a:t>
          </a:r>
          <a:r>
            <a:rPr lang="en-US" sz="1600" kern="1200" dirty="0"/>
            <a:t> </a:t>
          </a:r>
          <a:r>
            <a:rPr lang="en-US" sz="1600" kern="1200" dirty="0" err="1"/>
            <a:t>giảm</a:t>
          </a:r>
          <a:r>
            <a:rPr lang="en-US" sz="1600" kern="1200" dirty="0"/>
            <a:t> version </a:t>
          </a:r>
          <a:r>
            <a:rPr lang="en-US" sz="1600" kern="1200" dirty="0" err="1"/>
            <a:t>Lprop</a:t>
          </a:r>
          <a:r>
            <a:rPr lang="en-US" sz="1600" kern="1200" dirty="0"/>
            <a:t> ở các service.</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7311628" y="586134"/>
        <a:ext cx="3203971" cy="36398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B13DB-111A-4E8C-AB29-9D4E9FDF13F3}" type="datetimeFigureOut">
              <a:rPr lang="en-US" smtClean="0"/>
              <a:t>1/14/2025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56B6BD-0FD1-47B8-B4D6-C8906D7EB93D}" type="slidenum">
              <a:rPr lang="en-US" smtClean="0"/>
              <a:t>‹#›</a:t>
            </a:fld>
            <a:endParaRPr lang="en-US"/>
          </a:p>
        </p:txBody>
      </p:sp>
    </p:spTree>
    <p:extLst>
      <p:ext uri="{BB962C8B-B14F-4D97-AF65-F5344CB8AC3E}">
        <p14:creationId xmlns:p14="http://schemas.microsoft.com/office/powerpoint/2010/main" val="2989579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Đây</a:t>
            </a:r>
            <a:r>
              <a:rPr lang="en-US" dirty="0"/>
              <a:t> </a:t>
            </a:r>
            <a:r>
              <a:rPr lang="en-US" dirty="0" err="1"/>
              <a:t>là</a:t>
            </a:r>
            <a:r>
              <a:rPr lang="en-US" dirty="0"/>
              <a:t> 2 </a:t>
            </a:r>
            <a:r>
              <a:rPr lang="en-US" dirty="0" err="1"/>
              <a:t>câu</a:t>
            </a:r>
            <a:r>
              <a:rPr lang="en-US" dirty="0"/>
              <a:t> </a:t>
            </a:r>
            <a:r>
              <a:rPr lang="en-US" dirty="0" err="1"/>
              <a:t>hỏi</a:t>
            </a:r>
            <a:r>
              <a:rPr lang="en-US" dirty="0"/>
              <a:t> </a:t>
            </a:r>
            <a:r>
              <a:rPr lang="en-US" dirty="0" err="1"/>
              <a:t>mà</a:t>
            </a:r>
            <a:r>
              <a:rPr lang="en-US" dirty="0"/>
              <a:t> </a:t>
            </a:r>
            <a:r>
              <a:rPr lang="en-US" dirty="0" err="1"/>
              <a:t>mình</a:t>
            </a:r>
            <a:r>
              <a:rPr lang="en-US" dirty="0"/>
              <a:t> </a:t>
            </a:r>
            <a:r>
              <a:rPr lang="en-US" dirty="0" err="1"/>
              <a:t>vẫn</a:t>
            </a:r>
            <a:r>
              <a:rPr lang="en-US" dirty="0"/>
              <a:t> </a:t>
            </a:r>
            <a:r>
              <a:rPr lang="en-US" dirty="0" err="1"/>
              <a:t>rất</a:t>
            </a:r>
            <a:r>
              <a:rPr lang="en-US" dirty="0"/>
              <a:t> hay </a:t>
            </a:r>
            <a:r>
              <a:rPr lang="en-US" dirty="0" err="1"/>
              <a:t>hỏi</a:t>
            </a:r>
            <a:r>
              <a:rPr lang="en-US" dirty="0"/>
              <a:t> </a:t>
            </a:r>
            <a:r>
              <a:rPr lang="en-US" dirty="0" err="1"/>
              <a:t>bản</a:t>
            </a:r>
            <a:r>
              <a:rPr lang="en-US" dirty="0"/>
              <a:t> than </a:t>
            </a:r>
            <a:r>
              <a:rPr lang="en-US" dirty="0" err="1"/>
              <a:t>mình</a:t>
            </a:r>
            <a:r>
              <a:rPr lang="en-US" dirty="0"/>
              <a:t> </a:t>
            </a:r>
            <a:r>
              <a:rPr lang="en-US" dirty="0" err="1"/>
              <a:t>và</a:t>
            </a:r>
            <a:r>
              <a:rPr lang="en-US" dirty="0"/>
              <a:t> </a:t>
            </a:r>
            <a:r>
              <a:rPr lang="en-US" dirty="0" err="1"/>
              <a:t>cả</a:t>
            </a:r>
            <a:r>
              <a:rPr lang="en-US" dirty="0"/>
              <a:t> </a:t>
            </a:r>
            <a:r>
              <a:rPr lang="en-US" dirty="0" err="1"/>
              <a:t>những</a:t>
            </a:r>
            <a:r>
              <a:rPr lang="en-US" dirty="0"/>
              <a:t> </a:t>
            </a:r>
            <a:r>
              <a:rPr lang="en-US" dirty="0" err="1"/>
              <a:t>người</a:t>
            </a:r>
            <a:r>
              <a:rPr lang="en-US" dirty="0"/>
              <a:t> </a:t>
            </a:r>
            <a:r>
              <a:rPr lang="en-US" dirty="0" err="1"/>
              <a:t>bạn</a:t>
            </a:r>
            <a:r>
              <a:rPr lang="en-US" dirty="0"/>
              <a:t> </a:t>
            </a:r>
            <a:r>
              <a:rPr lang="en-US" dirty="0" err="1"/>
              <a:t>mà</a:t>
            </a:r>
            <a:r>
              <a:rPr lang="en-US" dirty="0"/>
              <a:t> </a:t>
            </a:r>
            <a:r>
              <a:rPr lang="en-US" dirty="0" err="1"/>
              <a:t>mình</a:t>
            </a:r>
            <a:r>
              <a:rPr lang="en-US" dirty="0"/>
              <a:t> </a:t>
            </a:r>
            <a:r>
              <a:rPr lang="en-US" dirty="0" err="1"/>
              <a:t>thường</a:t>
            </a:r>
            <a:r>
              <a:rPr lang="en-US" dirty="0"/>
              <a:t> </a:t>
            </a:r>
            <a:r>
              <a:rPr lang="en-US" dirty="0" err="1"/>
              <a:t>chơi</a:t>
            </a:r>
            <a:r>
              <a:rPr lang="en-US" dirty="0"/>
              <a:t> </a:t>
            </a:r>
            <a:r>
              <a:rPr lang="en-US" dirty="0" err="1"/>
              <a:t>cùng</a:t>
            </a:r>
            <a:r>
              <a:rPr lang="en-US" dirty="0"/>
              <a:t> </a:t>
            </a:r>
            <a:r>
              <a:rPr lang="en-US" dirty="0" err="1"/>
              <a:t>trong</a:t>
            </a:r>
            <a:r>
              <a:rPr lang="en-US" dirty="0"/>
              <a:t> </a:t>
            </a:r>
            <a:r>
              <a:rPr lang="en-US" dirty="0" err="1"/>
              <a:t>dự</a:t>
            </a:r>
            <a:r>
              <a:rPr lang="en-US" dirty="0"/>
              <a:t> </a:t>
            </a:r>
            <a:r>
              <a:rPr lang="en-US" dirty="0" err="1"/>
              <a:t>án</a:t>
            </a:r>
            <a:r>
              <a:rPr lang="en-US" dirty="0"/>
              <a:t>.</a:t>
            </a:r>
          </a:p>
          <a:p>
            <a:endParaRPr lang="en-US" dirty="0"/>
          </a:p>
          <a:p>
            <a:r>
              <a:rPr lang="en-US" dirty="0" err="1"/>
              <a:t>Mình</a:t>
            </a:r>
            <a:r>
              <a:rPr lang="en-US" dirty="0"/>
              <a:t> </a:t>
            </a:r>
            <a:r>
              <a:rPr lang="en-US" dirty="0" err="1"/>
              <a:t>vào</a:t>
            </a:r>
            <a:r>
              <a:rPr lang="en-US" dirty="0"/>
              <a:t> </a:t>
            </a:r>
            <a:r>
              <a:rPr lang="en-US" dirty="0" err="1"/>
              <a:t>dự</a:t>
            </a:r>
            <a:r>
              <a:rPr lang="en-US" dirty="0"/>
              <a:t> </a:t>
            </a:r>
            <a:r>
              <a:rPr lang="en-US" dirty="0" err="1"/>
              <a:t>án</a:t>
            </a:r>
            <a:r>
              <a:rPr lang="en-US" dirty="0"/>
              <a:t> CELLO </a:t>
            </a:r>
            <a:r>
              <a:rPr lang="en-US" dirty="0" err="1"/>
              <a:t>từ</a:t>
            </a:r>
            <a:r>
              <a:rPr lang="en-US" dirty="0"/>
              <a:t> </a:t>
            </a:r>
            <a:r>
              <a:rPr lang="en-US" dirty="0" err="1"/>
              <a:t>tháng</a:t>
            </a:r>
            <a:r>
              <a:rPr lang="en-US" dirty="0"/>
              <a:t> 5/2022, </a:t>
            </a:r>
            <a:r>
              <a:rPr lang="en-US" dirty="0" err="1"/>
              <a:t>tính</a:t>
            </a:r>
            <a:r>
              <a:rPr lang="en-US" dirty="0"/>
              <a:t> </a:t>
            </a:r>
            <a:r>
              <a:rPr lang="en-US" dirty="0" err="1"/>
              <a:t>tới</a:t>
            </a:r>
            <a:r>
              <a:rPr lang="en-US" dirty="0"/>
              <a:t> </a:t>
            </a:r>
            <a:r>
              <a:rPr lang="en-US" dirty="0" err="1"/>
              <a:t>giờ</a:t>
            </a:r>
            <a:r>
              <a:rPr lang="en-US" dirty="0"/>
              <a:t> </a:t>
            </a:r>
            <a:r>
              <a:rPr lang="en-US" dirty="0" err="1"/>
              <a:t>cũng</a:t>
            </a:r>
            <a:r>
              <a:rPr lang="en-US" dirty="0"/>
              <a:t> </a:t>
            </a:r>
            <a:r>
              <a:rPr lang="en-US" dirty="0" err="1"/>
              <a:t>được</a:t>
            </a:r>
            <a:r>
              <a:rPr lang="en-US" dirty="0"/>
              <a:t> </a:t>
            </a:r>
            <a:r>
              <a:rPr lang="en-US" dirty="0" err="1"/>
              <a:t>gần</a:t>
            </a:r>
            <a:r>
              <a:rPr lang="en-US" dirty="0"/>
              <a:t> 3 </a:t>
            </a:r>
            <a:r>
              <a:rPr lang="en-US" dirty="0" err="1"/>
              <a:t>năm</a:t>
            </a:r>
            <a:r>
              <a:rPr lang="en-US" dirty="0"/>
              <a:t> </a:t>
            </a:r>
            <a:r>
              <a:rPr lang="en-US" dirty="0" err="1"/>
              <a:t>rồi</a:t>
            </a:r>
            <a:r>
              <a:rPr lang="en-US" dirty="0"/>
              <a:t> </a:t>
            </a:r>
            <a:r>
              <a:rPr lang="en-US" dirty="0" err="1"/>
              <a:t>và</a:t>
            </a:r>
            <a:r>
              <a:rPr lang="en-US" dirty="0"/>
              <a:t> </a:t>
            </a:r>
            <a:r>
              <a:rPr lang="en-US" dirty="0" err="1"/>
              <a:t>bản</a:t>
            </a:r>
            <a:r>
              <a:rPr lang="en-US" dirty="0"/>
              <a:t> </a:t>
            </a:r>
            <a:r>
              <a:rPr lang="en-US" dirty="0" err="1"/>
              <a:t>thân</a:t>
            </a:r>
            <a:r>
              <a:rPr lang="en-US" dirty="0"/>
              <a:t> </a:t>
            </a:r>
            <a:r>
              <a:rPr lang="en-US" dirty="0" err="1"/>
              <a:t>mình</a:t>
            </a:r>
            <a:r>
              <a:rPr lang="en-US" dirty="0"/>
              <a:t> </a:t>
            </a:r>
            <a:r>
              <a:rPr lang="en-US" dirty="0" err="1"/>
              <a:t>cũng</a:t>
            </a:r>
            <a:r>
              <a:rPr lang="en-US" dirty="0"/>
              <a:t> </a:t>
            </a:r>
            <a:r>
              <a:rPr lang="en-US" dirty="0" err="1"/>
              <a:t>chưa</a:t>
            </a:r>
            <a:r>
              <a:rPr lang="en-US" dirty="0"/>
              <a:t> </a:t>
            </a:r>
            <a:r>
              <a:rPr lang="en-US" dirty="0" err="1"/>
              <a:t>phát</a:t>
            </a:r>
            <a:r>
              <a:rPr lang="en-US" dirty="0"/>
              <a:t> </a:t>
            </a:r>
            <a:r>
              <a:rPr lang="en-US" dirty="0" err="1"/>
              <a:t>triển</a:t>
            </a:r>
            <a:r>
              <a:rPr lang="en-US" dirty="0"/>
              <a:t> </a:t>
            </a:r>
            <a:r>
              <a:rPr lang="en-US" dirty="0" err="1"/>
              <a:t>được</a:t>
            </a:r>
            <a:r>
              <a:rPr lang="en-US" dirty="0"/>
              <a:t> </a:t>
            </a:r>
            <a:r>
              <a:rPr lang="en-US" dirty="0" err="1"/>
              <a:t>gì</a:t>
            </a:r>
            <a:r>
              <a:rPr lang="en-US" dirty="0"/>
              <a:t> </a:t>
            </a:r>
            <a:r>
              <a:rPr lang="en-US" dirty="0" err="1"/>
              <a:t>về</a:t>
            </a:r>
            <a:r>
              <a:rPr lang="en-US" dirty="0"/>
              <a:t> tech </a:t>
            </a:r>
            <a:r>
              <a:rPr lang="en-US" dirty="0" err="1"/>
              <a:t>cả</a:t>
            </a:r>
            <a:r>
              <a:rPr lang="en-US" dirty="0"/>
              <a:t>.</a:t>
            </a:r>
          </a:p>
          <a:p>
            <a:r>
              <a:rPr lang="en-US" dirty="0" err="1"/>
              <a:t>Mình</a:t>
            </a:r>
            <a:r>
              <a:rPr lang="en-US" dirty="0"/>
              <a:t> </a:t>
            </a:r>
            <a:r>
              <a:rPr lang="en-US" dirty="0" err="1"/>
              <a:t>vẫn</a:t>
            </a:r>
            <a:r>
              <a:rPr lang="en-US" dirty="0"/>
              <a:t> </a:t>
            </a:r>
            <a:r>
              <a:rPr lang="en-US" dirty="0" err="1"/>
              <a:t>có</a:t>
            </a:r>
            <a:r>
              <a:rPr lang="en-US" dirty="0"/>
              <a:t> </a:t>
            </a:r>
            <a:r>
              <a:rPr lang="en-US" dirty="0" err="1"/>
              <a:t>suy</a:t>
            </a:r>
            <a:r>
              <a:rPr lang="en-US" dirty="0"/>
              <a:t> </a:t>
            </a:r>
            <a:r>
              <a:rPr lang="en-US" dirty="0" err="1"/>
              <a:t>nghĩ</a:t>
            </a:r>
            <a:r>
              <a:rPr lang="en-US" dirty="0"/>
              <a:t> </a:t>
            </a:r>
            <a:r>
              <a:rPr lang="en-US" dirty="0" err="1"/>
              <a:t>là</a:t>
            </a:r>
            <a:r>
              <a:rPr lang="en-US" dirty="0"/>
              <a:t> </a:t>
            </a:r>
            <a:r>
              <a:rPr lang="en-US" dirty="0" err="1"/>
              <a:t>dự</a:t>
            </a:r>
            <a:r>
              <a:rPr lang="en-US" dirty="0"/>
              <a:t> </a:t>
            </a:r>
            <a:r>
              <a:rPr lang="en-US" dirty="0" err="1"/>
              <a:t>án</a:t>
            </a:r>
            <a:r>
              <a:rPr lang="en-US" dirty="0"/>
              <a:t> </a:t>
            </a:r>
            <a:r>
              <a:rPr lang="en-US" dirty="0" err="1"/>
              <a:t>này</a:t>
            </a:r>
            <a:r>
              <a:rPr lang="en-US" dirty="0"/>
              <a:t> </a:t>
            </a:r>
            <a:r>
              <a:rPr lang="en-US" dirty="0" err="1"/>
              <a:t>chả</a:t>
            </a:r>
            <a:r>
              <a:rPr lang="en-US" dirty="0"/>
              <a:t> </a:t>
            </a:r>
            <a:r>
              <a:rPr lang="en-US" dirty="0" err="1"/>
              <a:t>có</a:t>
            </a:r>
            <a:r>
              <a:rPr lang="en-US" dirty="0"/>
              <a:t> </a:t>
            </a:r>
            <a:r>
              <a:rPr lang="en-US" dirty="0" err="1"/>
              <a:t>gì</a:t>
            </a:r>
            <a:r>
              <a:rPr lang="en-US" dirty="0"/>
              <a:t> </a:t>
            </a:r>
            <a:r>
              <a:rPr lang="en-US" dirty="0" err="1"/>
              <a:t>để</a:t>
            </a:r>
            <a:r>
              <a:rPr lang="en-US" dirty="0"/>
              <a:t> </a:t>
            </a:r>
            <a:r>
              <a:rPr lang="en-US" dirty="0" err="1"/>
              <a:t>cho</a:t>
            </a:r>
            <a:r>
              <a:rPr lang="en-US" dirty="0"/>
              <a:t> </a:t>
            </a:r>
            <a:r>
              <a:rPr lang="en-US" dirty="0" err="1"/>
              <a:t>mình</a:t>
            </a:r>
            <a:r>
              <a:rPr lang="en-US" dirty="0"/>
              <a:t> </a:t>
            </a:r>
            <a:r>
              <a:rPr lang="en-US" dirty="0" err="1"/>
              <a:t>phát</a:t>
            </a:r>
            <a:r>
              <a:rPr lang="en-US" dirty="0"/>
              <a:t> </a:t>
            </a:r>
            <a:r>
              <a:rPr lang="en-US" dirty="0" err="1"/>
              <a:t>triển</a:t>
            </a:r>
            <a:r>
              <a:rPr lang="en-US" dirty="0"/>
              <a:t> </a:t>
            </a:r>
            <a:r>
              <a:rPr lang="en-US" dirty="0" err="1"/>
              <a:t>cả</a:t>
            </a:r>
            <a:r>
              <a:rPr lang="en-US" dirty="0"/>
              <a:t>, tech </a:t>
            </a:r>
            <a:r>
              <a:rPr lang="en-US" dirty="0" err="1"/>
              <a:t>chỉ</a:t>
            </a:r>
            <a:r>
              <a:rPr lang="en-US" dirty="0"/>
              <a:t> </a:t>
            </a:r>
            <a:r>
              <a:rPr lang="en-US" dirty="0" err="1"/>
              <a:t>có</a:t>
            </a:r>
            <a:r>
              <a:rPr lang="en-US" dirty="0"/>
              <a:t> Spring boot, html, </a:t>
            </a:r>
            <a:r>
              <a:rPr lang="en-US" dirty="0" err="1"/>
              <a:t>javascript</a:t>
            </a:r>
            <a:r>
              <a:rPr lang="en-US" dirty="0"/>
              <a:t> </a:t>
            </a:r>
            <a:r>
              <a:rPr lang="en-US" dirty="0" err="1"/>
              <a:t>sử</a:t>
            </a:r>
            <a:r>
              <a:rPr lang="en-US" dirty="0"/>
              <a:t> </a:t>
            </a:r>
            <a:r>
              <a:rPr lang="en-US" dirty="0" err="1"/>
              <a:t>dụng</a:t>
            </a:r>
            <a:r>
              <a:rPr lang="en-US" dirty="0"/>
              <a:t> </a:t>
            </a:r>
            <a:r>
              <a:rPr lang="en-US" dirty="0" err="1"/>
              <a:t>Jqx</a:t>
            </a:r>
            <a:r>
              <a:rPr lang="en-US" dirty="0"/>
              <a:t> </a:t>
            </a:r>
            <a:r>
              <a:rPr lang="en-US" dirty="0" err="1"/>
              <a:t>và</a:t>
            </a:r>
            <a:r>
              <a:rPr lang="en-US" dirty="0"/>
              <a:t> SQL, </a:t>
            </a:r>
            <a:r>
              <a:rPr lang="en-US" dirty="0" err="1"/>
              <a:t>MyBatis</a:t>
            </a:r>
            <a:r>
              <a:rPr lang="en-US" dirty="0"/>
              <a:t>.</a:t>
            </a:r>
          </a:p>
          <a:p>
            <a:endParaRPr lang="en-US" dirty="0"/>
          </a:p>
          <a:p>
            <a:r>
              <a:rPr lang="en-US" dirty="0" err="1"/>
              <a:t>Và</a:t>
            </a:r>
            <a:r>
              <a:rPr lang="en-US" dirty="0"/>
              <a:t> </a:t>
            </a:r>
            <a:r>
              <a:rPr lang="en-US" dirty="0" err="1"/>
              <a:t>ngày</a:t>
            </a:r>
            <a:r>
              <a:rPr lang="en-US" dirty="0"/>
              <a:t> </a:t>
            </a:r>
            <a:r>
              <a:rPr lang="en-US" dirty="0" err="1"/>
              <a:t>nào</a:t>
            </a:r>
            <a:r>
              <a:rPr lang="en-US" dirty="0"/>
              <a:t> </a:t>
            </a:r>
            <a:r>
              <a:rPr lang="en-US" dirty="0" err="1"/>
              <a:t>mình</a:t>
            </a:r>
            <a:r>
              <a:rPr lang="en-US" dirty="0"/>
              <a:t> </a:t>
            </a:r>
            <a:r>
              <a:rPr lang="en-US" dirty="0" err="1"/>
              <a:t>cũng</a:t>
            </a:r>
            <a:r>
              <a:rPr lang="en-US" dirty="0"/>
              <a:t> </a:t>
            </a:r>
            <a:r>
              <a:rPr lang="en-US" dirty="0" err="1"/>
              <a:t>làm</a:t>
            </a:r>
            <a:r>
              <a:rPr lang="en-US" dirty="0"/>
              <a:t> </a:t>
            </a:r>
            <a:r>
              <a:rPr lang="en-US" dirty="0" err="1"/>
              <a:t>đi</a:t>
            </a:r>
            <a:r>
              <a:rPr lang="en-US" dirty="0"/>
              <a:t> </a:t>
            </a:r>
            <a:r>
              <a:rPr lang="en-US" dirty="0" err="1"/>
              <a:t>làm</a:t>
            </a:r>
            <a:r>
              <a:rPr lang="en-US" dirty="0"/>
              <a:t> </a:t>
            </a:r>
            <a:r>
              <a:rPr lang="en-US" dirty="0" err="1"/>
              <a:t>lại</a:t>
            </a:r>
            <a:r>
              <a:rPr lang="en-US" dirty="0"/>
              <a:t> </a:t>
            </a:r>
            <a:r>
              <a:rPr lang="en-US" dirty="0" err="1"/>
              <a:t>những</a:t>
            </a:r>
            <a:r>
              <a:rPr lang="en-US" dirty="0"/>
              <a:t> </a:t>
            </a:r>
            <a:r>
              <a:rPr lang="en-US" dirty="0" err="1"/>
              <a:t>công</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những</a:t>
            </a:r>
            <a:r>
              <a:rPr lang="en-US" dirty="0"/>
              <a:t> tech </a:t>
            </a:r>
            <a:r>
              <a:rPr lang="en-US" dirty="0" err="1"/>
              <a:t>mà</a:t>
            </a:r>
            <a:r>
              <a:rPr lang="en-US" dirty="0"/>
              <a:t> </a:t>
            </a:r>
            <a:r>
              <a:rPr lang="en-US" dirty="0" err="1"/>
              <a:t>mình</a:t>
            </a:r>
            <a:r>
              <a:rPr lang="en-US" dirty="0"/>
              <a:t> </a:t>
            </a:r>
            <a:r>
              <a:rPr lang="en-US" dirty="0" err="1"/>
              <a:t>vừa</a:t>
            </a:r>
            <a:r>
              <a:rPr lang="en-US" dirty="0"/>
              <a:t> </a:t>
            </a:r>
            <a:r>
              <a:rPr lang="en-US" dirty="0" err="1"/>
              <a:t>nói</a:t>
            </a:r>
            <a:r>
              <a:rPr lang="en-US" dirty="0"/>
              <a:t>.</a:t>
            </a:r>
          </a:p>
        </p:txBody>
      </p:sp>
      <p:sp>
        <p:nvSpPr>
          <p:cNvPr id="4" name="Slide Number Placeholder 3"/>
          <p:cNvSpPr>
            <a:spLocks noGrp="1"/>
          </p:cNvSpPr>
          <p:nvPr>
            <p:ph type="sldNum" sz="quarter" idx="5"/>
          </p:nvPr>
        </p:nvSpPr>
        <p:spPr/>
        <p:txBody>
          <a:bodyPr/>
          <a:lstStyle/>
          <a:p>
            <a:fld id="{5F56B6BD-0FD1-47B8-B4D6-C8906D7EB93D}" type="slidenum">
              <a:rPr lang="en-US" smtClean="0"/>
              <a:t>2</a:t>
            </a:fld>
            <a:endParaRPr lang="en-US"/>
          </a:p>
        </p:txBody>
      </p:sp>
    </p:spTree>
    <p:extLst>
      <p:ext uri="{BB962C8B-B14F-4D97-AF65-F5344CB8AC3E}">
        <p14:creationId xmlns:p14="http://schemas.microsoft.com/office/powerpoint/2010/main" val="763165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Ý tưởng là thành lập </a:t>
            </a:r>
            <a:r>
              <a:rPr lang="en-US" dirty="0"/>
              <a:t>các</a:t>
            </a:r>
            <a:r>
              <a:rPr lang="vi-VN" dirty="0"/>
              <a:t> nhóm để cùng nhau học toàn bộ các công nghệ hiện tại trong dự án, tái hiện lại nó thành một phiên bản của riêng chúng ta. Đây không chỉ là cơ hội để hiểu sâu hơn về hệ thống mà còn giúp mỗi người phát triển kỹ năng và mở rộng khả năng của mình trong các công nghệ mới.</a:t>
            </a:r>
            <a:endParaRPr lang="en-US" dirty="0"/>
          </a:p>
        </p:txBody>
      </p:sp>
      <p:sp>
        <p:nvSpPr>
          <p:cNvPr id="4" name="Slide Number Placeholder 3"/>
          <p:cNvSpPr>
            <a:spLocks noGrp="1"/>
          </p:cNvSpPr>
          <p:nvPr>
            <p:ph type="sldNum" sz="quarter" idx="5"/>
          </p:nvPr>
        </p:nvSpPr>
        <p:spPr/>
        <p:txBody>
          <a:bodyPr/>
          <a:lstStyle/>
          <a:p>
            <a:fld id="{5F56B6BD-0FD1-47B8-B4D6-C8906D7EB93D}" type="slidenum">
              <a:rPr lang="en-US" smtClean="0"/>
              <a:t>3</a:t>
            </a:fld>
            <a:endParaRPr lang="en-US"/>
          </a:p>
        </p:txBody>
      </p:sp>
    </p:spTree>
    <p:extLst>
      <p:ext uri="{BB962C8B-B14F-4D97-AF65-F5344CB8AC3E}">
        <p14:creationId xmlns:p14="http://schemas.microsoft.com/office/powerpoint/2010/main" val="957801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Dự án của chúng ta đã được thiết kế bởi đội ngũ Hàn Quốc, nhưng bây giờ là thời điểm để chúng ta làm chủ hệ thống này. Bằng cách thực hành, chúng ta không chỉ hiểu sâu mà còn có thể tạo ra một phiên bản cải tiến phù hợp hơn.</a:t>
            </a:r>
            <a:endParaRPr lang="en-US" dirty="0"/>
          </a:p>
        </p:txBody>
      </p:sp>
      <p:sp>
        <p:nvSpPr>
          <p:cNvPr id="4" name="Slide Number Placeholder 3"/>
          <p:cNvSpPr>
            <a:spLocks noGrp="1"/>
          </p:cNvSpPr>
          <p:nvPr>
            <p:ph type="sldNum" sz="quarter" idx="5"/>
          </p:nvPr>
        </p:nvSpPr>
        <p:spPr/>
        <p:txBody>
          <a:bodyPr/>
          <a:lstStyle/>
          <a:p>
            <a:fld id="{5F56B6BD-0FD1-47B8-B4D6-C8906D7EB93D}" type="slidenum">
              <a:rPr lang="en-US" smtClean="0"/>
              <a:t>4</a:t>
            </a:fld>
            <a:endParaRPr lang="en-US"/>
          </a:p>
        </p:txBody>
      </p:sp>
    </p:spTree>
    <p:extLst>
      <p:ext uri="{BB962C8B-B14F-4D97-AF65-F5344CB8AC3E}">
        <p14:creationId xmlns:p14="http://schemas.microsoft.com/office/powerpoint/2010/main" val="2117915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56B6BD-0FD1-47B8-B4D6-C8906D7EB93D}" type="slidenum">
              <a:rPr lang="en-US" smtClean="0"/>
              <a:t>5</a:t>
            </a:fld>
            <a:endParaRPr lang="en-US"/>
          </a:p>
        </p:txBody>
      </p:sp>
    </p:spTree>
    <p:extLst>
      <p:ext uri="{BB962C8B-B14F-4D97-AF65-F5344CB8AC3E}">
        <p14:creationId xmlns:p14="http://schemas.microsoft.com/office/powerpoint/2010/main" val="426155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 Các </a:t>
            </a:r>
            <a:r>
              <a:rPr lang="en-US" dirty="0" err="1"/>
              <a:t>công</a:t>
            </a:r>
            <a:r>
              <a:rPr lang="en-US" dirty="0"/>
              <a:t> </a:t>
            </a:r>
            <a:r>
              <a:rPr lang="en-US" dirty="0" err="1"/>
              <a:t>nghệ</a:t>
            </a:r>
            <a:r>
              <a:rPr lang="en-US" dirty="0"/>
              <a:t> </a:t>
            </a:r>
            <a:r>
              <a:rPr lang="en-US" dirty="0" err="1"/>
              <a:t>trọng</a:t>
            </a:r>
            <a:r>
              <a:rPr lang="en-US" dirty="0"/>
              <a:t> </a:t>
            </a:r>
            <a:r>
              <a:rPr lang="en-US" dirty="0" err="1"/>
              <a:t>tâm</a:t>
            </a:r>
            <a:r>
              <a:rPr lang="en-US" dirty="0"/>
              <a:t> </a:t>
            </a:r>
            <a:r>
              <a:rPr lang="en-US" dirty="0" err="1"/>
              <a:t>được</a:t>
            </a:r>
            <a:r>
              <a:rPr lang="en-US" dirty="0"/>
              <a:t> </a:t>
            </a:r>
            <a:r>
              <a:rPr lang="en-US" dirty="0" err="1"/>
              <a:t>sử</a:t>
            </a:r>
            <a:r>
              <a:rPr lang="en-US" dirty="0"/>
              <a:t> </a:t>
            </a:r>
            <a:r>
              <a:rPr lang="en-US" dirty="0" err="1"/>
              <a:t>dụng</a:t>
            </a:r>
            <a:endParaRPr lang="en-US" dirty="0"/>
          </a:p>
          <a:p>
            <a:r>
              <a:rPr lang="en-US" dirty="0"/>
              <a:t>Question: </a:t>
            </a:r>
            <a:r>
              <a:rPr lang="en-US" dirty="0" err="1"/>
              <a:t>Trả</a:t>
            </a:r>
            <a:r>
              <a:rPr lang="en-US" dirty="0"/>
              <a:t> </a:t>
            </a:r>
            <a:r>
              <a:rPr lang="en-US" dirty="0" err="1"/>
              <a:t>lời</a:t>
            </a:r>
            <a:r>
              <a:rPr lang="en-US" dirty="0"/>
              <a:t> </a:t>
            </a:r>
            <a:r>
              <a:rPr lang="en-US" dirty="0" err="1"/>
              <a:t>được</a:t>
            </a:r>
            <a:r>
              <a:rPr lang="en-US" dirty="0"/>
              <a:t> các </a:t>
            </a:r>
            <a:r>
              <a:rPr lang="en-US" dirty="0" err="1"/>
              <a:t>câu</a:t>
            </a:r>
            <a:r>
              <a:rPr lang="en-US" dirty="0"/>
              <a:t> </a:t>
            </a:r>
            <a:r>
              <a:rPr lang="en-US" dirty="0" err="1"/>
              <a:t>hỏi</a:t>
            </a:r>
            <a:r>
              <a:rPr lang="en-US" dirty="0"/>
              <a:t> </a:t>
            </a:r>
            <a:r>
              <a:rPr lang="en-US" dirty="0" err="1"/>
              <a:t>từ</a:t>
            </a:r>
            <a:r>
              <a:rPr lang="en-US" dirty="0"/>
              <a:t> </a:t>
            </a:r>
            <a:r>
              <a:rPr lang="en-US" dirty="0" err="1"/>
              <a:t>những</a:t>
            </a:r>
            <a:r>
              <a:rPr lang="en-US" dirty="0"/>
              <a:t> team </a:t>
            </a:r>
            <a:r>
              <a:rPr lang="en-US" dirty="0" err="1"/>
              <a:t>khác</a:t>
            </a:r>
            <a:r>
              <a:rPr lang="en-US" dirty="0"/>
              <a:t> </a:t>
            </a:r>
            <a:r>
              <a:rPr lang="en-US" dirty="0" err="1"/>
              <a:t>hoặc</a:t>
            </a:r>
            <a:r>
              <a:rPr lang="en-US" dirty="0"/>
              <a:t> </a:t>
            </a:r>
            <a:r>
              <a:rPr lang="en-US" dirty="0" err="1"/>
              <a:t>chính</a:t>
            </a:r>
            <a:r>
              <a:rPr lang="en-US" dirty="0"/>
              <a:t> </a:t>
            </a:r>
            <a:r>
              <a:rPr lang="en-US" dirty="0" err="1"/>
              <a:t>bản</a:t>
            </a:r>
            <a:r>
              <a:rPr lang="en-US" dirty="0"/>
              <a:t> </a:t>
            </a:r>
            <a:r>
              <a:rPr lang="en-US" dirty="0" err="1"/>
              <a:t>thân</a:t>
            </a:r>
            <a:r>
              <a:rPr lang="en-US" dirty="0"/>
              <a:t> </a:t>
            </a:r>
            <a:r>
              <a:rPr lang="en-US" dirty="0" err="1"/>
              <a:t>mình</a:t>
            </a:r>
            <a:r>
              <a:rPr lang="en-US" dirty="0"/>
              <a:t> </a:t>
            </a:r>
            <a:r>
              <a:rPr lang="en-US" dirty="0" err="1"/>
              <a:t>đưa</a:t>
            </a:r>
            <a:r>
              <a:rPr lang="en-US" dirty="0"/>
              <a:t> </a:t>
            </a:r>
            <a:r>
              <a:rPr lang="en-US" dirty="0" err="1"/>
              <a:t>ra</a:t>
            </a:r>
            <a:endParaRPr lang="en-US" dirty="0"/>
          </a:p>
          <a:p>
            <a:r>
              <a:rPr lang="en-US" dirty="0"/>
              <a:t>Demo: </a:t>
            </a:r>
            <a:r>
              <a:rPr lang="en-US" dirty="0" err="1"/>
              <a:t>Sản</a:t>
            </a:r>
            <a:r>
              <a:rPr lang="en-US" dirty="0"/>
              <a:t> </a:t>
            </a:r>
            <a:r>
              <a:rPr lang="en-US" dirty="0" err="1"/>
              <a:t>phẩm</a:t>
            </a:r>
            <a:r>
              <a:rPr lang="en-US" dirty="0"/>
              <a:t> </a:t>
            </a:r>
            <a:r>
              <a:rPr lang="en-US" dirty="0" err="1"/>
              <a:t>hoàn</a:t>
            </a:r>
            <a:r>
              <a:rPr lang="en-US" dirty="0"/>
              <a:t> </a:t>
            </a:r>
            <a:r>
              <a:rPr lang="en-US" dirty="0" err="1"/>
              <a:t>chỉnh</a:t>
            </a:r>
            <a:endParaRPr lang="en-US" dirty="0"/>
          </a:p>
        </p:txBody>
      </p:sp>
      <p:sp>
        <p:nvSpPr>
          <p:cNvPr id="4" name="Slide Number Placeholder 3"/>
          <p:cNvSpPr>
            <a:spLocks noGrp="1"/>
          </p:cNvSpPr>
          <p:nvPr>
            <p:ph type="sldNum" sz="quarter" idx="5"/>
          </p:nvPr>
        </p:nvSpPr>
        <p:spPr/>
        <p:txBody>
          <a:bodyPr/>
          <a:lstStyle/>
          <a:p>
            <a:fld id="{5F56B6BD-0FD1-47B8-B4D6-C8906D7EB93D}" type="slidenum">
              <a:rPr lang="en-US" smtClean="0"/>
              <a:t>6</a:t>
            </a:fld>
            <a:endParaRPr lang="en-US"/>
          </a:p>
        </p:txBody>
      </p:sp>
    </p:spTree>
    <p:extLst>
      <p:ext uri="{BB962C8B-B14F-4D97-AF65-F5344CB8AC3E}">
        <p14:creationId xmlns:p14="http://schemas.microsoft.com/office/powerpoint/2010/main" val="3414358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56B6BD-0FD1-47B8-B4D6-C8906D7EB93D}" type="slidenum">
              <a:rPr lang="en-US" smtClean="0"/>
              <a:t>7</a:t>
            </a:fld>
            <a:endParaRPr lang="en-US"/>
          </a:p>
        </p:txBody>
      </p:sp>
    </p:spTree>
    <p:extLst>
      <p:ext uri="{BB962C8B-B14F-4D97-AF65-F5344CB8AC3E}">
        <p14:creationId xmlns:p14="http://schemas.microsoft.com/office/powerpoint/2010/main" val="2648146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Lo ngại về thời gian cá nhân:</a:t>
            </a:r>
            <a:br>
              <a:rPr lang="vi-VN" dirty="0"/>
            </a:br>
            <a:r>
              <a:rPr lang="vi-VN" dirty="0"/>
              <a:t>"Tôi hiểu rằng việc sử dụng thời gian cá nhân là một rào cản. Nhưng thay vì nghĩ đây là 'mất thời gian,' hãy xem đây là khoản đầu tư cho tương lai của chính bạn. Chúng ta sẽ làm việc theo từng bước nhỏ, không tạo áp lực lớn."</a:t>
            </a:r>
          </a:p>
          <a:p>
            <a:endParaRPr lang="en-US" b="1" dirty="0"/>
          </a:p>
          <a:p>
            <a:r>
              <a:rPr lang="vi-VN" b="1" dirty="0"/>
              <a:t>Sợ không theo kịp:</a:t>
            </a:r>
            <a:br>
              <a:rPr lang="vi-VN" dirty="0"/>
            </a:br>
            <a:r>
              <a:rPr lang="vi-VN" dirty="0"/>
              <a:t>"Không ai phải làm việc một mình. Chúng ta sẽ học theo nhóm, có sự hỗ trợ và chia sẻ liên tục. Chỉ cần bạn sẵn sàng, mọi khó khăn sẽ được giải quyết.“</a:t>
            </a:r>
            <a:endParaRPr lang="en-US" dirty="0"/>
          </a:p>
          <a:p>
            <a:endParaRPr lang="vi-VN" dirty="0"/>
          </a:p>
          <a:p>
            <a:r>
              <a:rPr lang="vi-VN" b="1" dirty="0"/>
              <a:t>Tạo động lực:</a:t>
            </a:r>
            <a:br>
              <a:rPr lang="vi-VN" dirty="0"/>
            </a:br>
            <a:r>
              <a:rPr lang="vi-VN" dirty="0"/>
              <a:t>"Hãy tưởng tượng một ngày bạn có thể tự tin nói rằng mình hiểu rõ mọi ngóc ngách của hệ thống này và có thể xây dựng lại nó từ đầu. Điều đó không chỉ là niềm tự hào mà còn là minh chứng cho sự phát triển không ngừng của bạn."</a:t>
            </a:r>
            <a:endParaRPr lang="en-US" dirty="0"/>
          </a:p>
        </p:txBody>
      </p:sp>
      <p:sp>
        <p:nvSpPr>
          <p:cNvPr id="4" name="Slide Number Placeholder 3"/>
          <p:cNvSpPr>
            <a:spLocks noGrp="1"/>
          </p:cNvSpPr>
          <p:nvPr>
            <p:ph type="sldNum" sz="quarter" idx="5"/>
          </p:nvPr>
        </p:nvSpPr>
        <p:spPr/>
        <p:txBody>
          <a:bodyPr/>
          <a:lstStyle/>
          <a:p>
            <a:fld id="{5F56B6BD-0FD1-47B8-B4D6-C8906D7EB93D}" type="slidenum">
              <a:rPr lang="en-US" smtClean="0"/>
              <a:t>8</a:t>
            </a:fld>
            <a:endParaRPr lang="en-US"/>
          </a:p>
        </p:txBody>
      </p:sp>
    </p:spTree>
    <p:extLst>
      <p:ext uri="{BB962C8B-B14F-4D97-AF65-F5344CB8AC3E}">
        <p14:creationId xmlns:p14="http://schemas.microsoft.com/office/powerpoint/2010/main" val="2206369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DDC3-0576-CE85-B992-C8A375974B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CFB77B-0B9F-B049-CB81-49FC747688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B3D4E2-4F95-51D1-D2A0-2D97A3C52827}"/>
              </a:ext>
            </a:extLst>
          </p:cNvPr>
          <p:cNvSpPr>
            <a:spLocks noGrp="1"/>
          </p:cNvSpPr>
          <p:nvPr>
            <p:ph type="dt" sz="half" idx="10"/>
          </p:nvPr>
        </p:nvSpPr>
        <p:spPr/>
        <p:txBody>
          <a:bodyPr/>
          <a:lstStyle/>
          <a:p>
            <a:fld id="{10DC93B6-EEEE-4A86-BE56-64AE60091791}" type="datetimeFigureOut">
              <a:rPr lang="en-US" smtClean="0"/>
              <a:t>1/14/2025</a:t>
            </a:fld>
            <a:endParaRPr lang="en-US"/>
          </a:p>
        </p:txBody>
      </p:sp>
      <p:sp>
        <p:nvSpPr>
          <p:cNvPr id="5" name="Footer Placeholder 4">
            <a:extLst>
              <a:ext uri="{FF2B5EF4-FFF2-40B4-BE49-F238E27FC236}">
                <a16:creationId xmlns:a16="http://schemas.microsoft.com/office/drawing/2014/main" id="{BC724EEF-82E6-91EA-CF93-61F60E1F0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47EE9-17DE-B024-53E5-B7209D01C897}"/>
              </a:ext>
            </a:extLst>
          </p:cNvPr>
          <p:cNvSpPr>
            <a:spLocks noGrp="1"/>
          </p:cNvSpPr>
          <p:nvPr>
            <p:ph type="sldNum" sz="quarter" idx="12"/>
          </p:nvPr>
        </p:nvSpPr>
        <p:spPr/>
        <p:txBody>
          <a:bodyPr/>
          <a:lstStyle/>
          <a:p>
            <a:fld id="{CAF5F290-FDA4-4EFA-A614-0F14E7346501}" type="slidenum">
              <a:rPr lang="en-US" smtClean="0"/>
              <a:t>‹#›</a:t>
            </a:fld>
            <a:endParaRPr lang="en-US"/>
          </a:p>
        </p:txBody>
      </p:sp>
    </p:spTree>
    <p:extLst>
      <p:ext uri="{BB962C8B-B14F-4D97-AF65-F5344CB8AC3E}">
        <p14:creationId xmlns:p14="http://schemas.microsoft.com/office/powerpoint/2010/main" val="3782508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2D15-8B8B-921D-3303-237ADCEC9D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F936B0-871D-569F-7325-2A4DF1C654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8C73D9-6569-4C44-32E0-44C80B467B38}"/>
              </a:ext>
            </a:extLst>
          </p:cNvPr>
          <p:cNvSpPr>
            <a:spLocks noGrp="1"/>
          </p:cNvSpPr>
          <p:nvPr>
            <p:ph type="dt" sz="half" idx="10"/>
          </p:nvPr>
        </p:nvSpPr>
        <p:spPr/>
        <p:txBody>
          <a:bodyPr/>
          <a:lstStyle/>
          <a:p>
            <a:fld id="{10DC93B6-EEEE-4A86-BE56-64AE60091791}" type="datetimeFigureOut">
              <a:rPr lang="en-US" smtClean="0"/>
              <a:t>1/14/2025</a:t>
            </a:fld>
            <a:endParaRPr lang="en-US"/>
          </a:p>
        </p:txBody>
      </p:sp>
      <p:sp>
        <p:nvSpPr>
          <p:cNvPr id="5" name="Footer Placeholder 4">
            <a:extLst>
              <a:ext uri="{FF2B5EF4-FFF2-40B4-BE49-F238E27FC236}">
                <a16:creationId xmlns:a16="http://schemas.microsoft.com/office/drawing/2014/main" id="{7E692168-3CC7-2E96-18E4-E1C5163F2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C728D-F03B-FBDD-5545-F77D98AAEA52}"/>
              </a:ext>
            </a:extLst>
          </p:cNvPr>
          <p:cNvSpPr>
            <a:spLocks noGrp="1"/>
          </p:cNvSpPr>
          <p:nvPr>
            <p:ph type="sldNum" sz="quarter" idx="12"/>
          </p:nvPr>
        </p:nvSpPr>
        <p:spPr/>
        <p:txBody>
          <a:bodyPr/>
          <a:lstStyle/>
          <a:p>
            <a:fld id="{CAF5F290-FDA4-4EFA-A614-0F14E7346501}" type="slidenum">
              <a:rPr lang="en-US" smtClean="0"/>
              <a:t>‹#›</a:t>
            </a:fld>
            <a:endParaRPr lang="en-US"/>
          </a:p>
        </p:txBody>
      </p:sp>
    </p:spTree>
    <p:extLst>
      <p:ext uri="{BB962C8B-B14F-4D97-AF65-F5344CB8AC3E}">
        <p14:creationId xmlns:p14="http://schemas.microsoft.com/office/powerpoint/2010/main" val="113065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07F75-DE95-3FDB-7A46-119123CD9B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1A0C77-737C-BEF4-80AB-DFDFDE7CA0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19609-672E-2D8B-D8D0-83D3BFC9A881}"/>
              </a:ext>
            </a:extLst>
          </p:cNvPr>
          <p:cNvSpPr>
            <a:spLocks noGrp="1"/>
          </p:cNvSpPr>
          <p:nvPr>
            <p:ph type="dt" sz="half" idx="10"/>
          </p:nvPr>
        </p:nvSpPr>
        <p:spPr/>
        <p:txBody>
          <a:bodyPr/>
          <a:lstStyle/>
          <a:p>
            <a:fld id="{10DC93B6-EEEE-4A86-BE56-64AE60091791}" type="datetimeFigureOut">
              <a:rPr lang="en-US" smtClean="0"/>
              <a:t>1/14/2025</a:t>
            </a:fld>
            <a:endParaRPr lang="en-US"/>
          </a:p>
        </p:txBody>
      </p:sp>
      <p:sp>
        <p:nvSpPr>
          <p:cNvPr id="5" name="Footer Placeholder 4">
            <a:extLst>
              <a:ext uri="{FF2B5EF4-FFF2-40B4-BE49-F238E27FC236}">
                <a16:creationId xmlns:a16="http://schemas.microsoft.com/office/drawing/2014/main" id="{7F34B2AC-E9BD-5F17-0B5F-F06F92F11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4C75A-1B68-3F32-077E-A005C41EBD36}"/>
              </a:ext>
            </a:extLst>
          </p:cNvPr>
          <p:cNvSpPr>
            <a:spLocks noGrp="1"/>
          </p:cNvSpPr>
          <p:nvPr>
            <p:ph type="sldNum" sz="quarter" idx="12"/>
          </p:nvPr>
        </p:nvSpPr>
        <p:spPr/>
        <p:txBody>
          <a:bodyPr/>
          <a:lstStyle/>
          <a:p>
            <a:fld id="{CAF5F290-FDA4-4EFA-A614-0F14E7346501}" type="slidenum">
              <a:rPr lang="en-US" smtClean="0"/>
              <a:t>‹#›</a:t>
            </a:fld>
            <a:endParaRPr lang="en-US"/>
          </a:p>
        </p:txBody>
      </p:sp>
    </p:spTree>
    <p:extLst>
      <p:ext uri="{BB962C8B-B14F-4D97-AF65-F5344CB8AC3E}">
        <p14:creationId xmlns:p14="http://schemas.microsoft.com/office/powerpoint/2010/main" val="1237059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484C5-7011-1593-AB20-7BFA01B86F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D81D4D-49C3-04DB-7EED-F2BCF0F5CA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F2F98C-5077-386D-2527-EF8DE69C88CC}"/>
              </a:ext>
            </a:extLst>
          </p:cNvPr>
          <p:cNvSpPr>
            <a:spLocks noGrp="1"/>
          </p:cNvSpPr>
          <p:nvPr>
            <p:ph type="dt" sz="half" idx="10"/>
          </p:nvPr>
        </p:nvSpPr>
        <p:spPr/>
        <p:txBody>
          <a:bodyPr/>
          <a:lstStyle/>
          <a:p>
            <a:fld id="{10DC93B6-EEEE-4A86-BE56-64AE60091791}" type="datetimeFigureOut">
              <a:rPr lang="en-US" smtClean="0"/>
              <a:t>1/14/2025</a:t>
            </a:fld>
            <a:endParaRPr lang="en-US"/>
          </a:p>
        </p:txBody>
      </p:sp>
      <p:sp>
        <p:nvSpPr>
          <p:cNvPr id="5" name="Footer Placeholder 4">
            <a:extLst>
              <a:ext uri="{FF2B5EF4-FFF2-40B4-BE49-F238E27FC236}">
                <a16:creationId xmlns:a16="http://schemas.microsoft.com/office/drawing/2014/main" id="{3FBF3D07-8B91-831C-6582-F405B047B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D45970-2482-3367-FA92-23CA8774A9AA}"/>
              </a:ext>
            </a:extLst>
          </p:cNvPr>
          <p:cNvSpPr>
            <a:spLocks noGrp="1"/>
          </p:cNvSpPr>
          <p:nvPr>
            <p:ph type="sldNum" sz="quarter" idx="12"/>
          </p:nvPr>
        </p:nvSpPr>
        <p:spPr/>
        <p:txBody>
          <a:bodyPr/>
          <a:lstStyle/>
          <a:p>
            <a:fld id="{CAF5F290-FDA4-4EFA-A614-0F14E7346501}" type="slidenum">
              <a:rPr lang="en-US" smtClean="0"/>
              <a:t>‹#›</a:t>
            </a:fld>
            <a:endParaRPr lang="en-US"/>
          </a:p>
        </p:txBody>
      </p:sp>
    </p:spTree>
    <p:extLst>
      <p:ext uri="{BB962C8B-B14F-4D97-AF65-F5344CB8AC3E}">
        <p14:creationId xmlns:p14="http://schemas.microsoft.com/office/powerpoint/2010/main" val="2910870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CF3A3-3B4D-B2E6-6720-503EA98408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EE40D1-9BF0-E07F-DA6E-6537D65511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51F03C-9C8D-90E5-15EB-B555FF06EFDC}"/>
              </a:ext>
            </a:extLst>
          </p:cNvPr>
          <p:cNvSpPr>
            <a:spLocks noGrp="1"/>
          </p:cNvSpPr>
          <p:nvPr>
            <p:ph type="dt" sz="half" idx="10"/>
          </p:nvPr>
        </p:nvSpPr>
        <p:spPr/>
        <p:txBody>
          <a:bodyPr/>
          <a:lstStyle/>
          <a:p>
            <a:fld id="{10DC93B6-EEEE-4A86-BE56-64AE60091791}" type="datetimeFigureOut">
              <a:rPr lang="en-US" smtClean="0"/>
              <a:t>1/14/2025</a:t>
            </a:fld>
            <a:endParaRPr lang="en-US"/>
          </a:p>
        </p:txBody>
      </p:sp>
      <p:sp>
        <p:nvSpPr>
          <p:cNvPr id="5" name="Footer Placeholder 4">
            <a:extLst>
              <a:ext uri="{FF2B5EF4-FFF2-40B4-BE49-F238E27FC236}">
                <a16:creationId xmlns:a16="http://schemas.microsoft.com/office/drawing/2014/main" id="{521813A3-FFFD-507D-E97D-F25BCDFB82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61211-6AAF-888B-2EA0-A06056E1C74C}"/>
              </a:ext>
            </a:extLst>
          </p:cNvPr>
          <p:cNvSpPr>
            <a:spLocks noGrp="1"/>
          </p:cNvSpPr>
          <p:nvPr>
            <p:ph type="sldNum" sz="quarter" idx="12"/>
          </p:nvPr>
        </p:nvSpPr>
        <p:spPr/>
        <p:txBody>
          <a:bodyPr/>
          <a:lstStyle/>
          <a:p>
            <a:fld id="{CAF5F290-FDA4-4EFA-A614-0F14E7346501}" type="slidenum">
              <a:rPr lang="en-US" smtClean="0"/>
              <a:t>‹#›</a:t>
            </a:fld>
            <a:endParaRPr lang="en-US"/>
          </a:p>
        </p:txBody>
      </p:sp>
    </p:spTree>
    <p:extLst>
      <p:ext uri="{BB962C8B-B14F-4D97-AF65-F5344CB8AC3E}">
        <p14:creationId xmlns:p14="http://schemas.microsoft.com/office/powerpoint/2010/main" val="1561162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B7DB9-A40B-B570-DD0A-F6D222C8F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42091D-6C0E-768D-0891-0356A22A6F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0B687D-9F68-F2D6-11DA-AC4A6CD6D2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44FD8F-FFF3-F277-EEAD-5F0D0C62B7AD}"/>
              </a:ext>
            </a:extLst>
          </p:cNvPr>
          <p:cNvSpPr>
            <a:spLocks noGrp="1"/>
          </p:cNvSpPr>
          <p:nvPr>
            <p:ph type="dt" sz="half" idx="10"/>
          </p:nvPr>
        </p:nvSpPr>
        <p:spPr/>
        <p:txBody>
          <a:bodyPr/>
          <a:lstStyle/>
          <a:p>
            <a:fld id="{10DC93B6-EEEE-4A86-BE56-64AE60091791}" type="datetimeFigureOut">
              <a:rPr lang="en-US" smtClean="0"/>
              <a:t>1/14/2025</a:t>
            </a:fld>
            <a:endParaRPr lang="en-US"/>
          </a:p>
        </p:txBody>
      </p:sp>
      <p:sp>
        <p:nvSpPr>
          <p:cNvPr id="6" name="Footer Placeholder 5">
            <a:extLst>
              <a:ext uri="{FF2B5EF4-FFF2-40B4-BE49-F238E27FC236}">
                <a16:creationId xmlns:a16="http://schemas.microsoft.com/office/drawing/2014/main" id="{EC384273-D77E-DB46-AC82-DF2B8FFDC8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63B088-8CB3-18C7-BA3B-B89868B5B962}"/>
              </a:ext>
            </a:extLst>
          </p:cNvPr>
          <p:cNvSpPr>
            <a:spLocks noGrp="1"/>
          </p:cNvSpPr>
          <p:nvPr>
            <p:ph type="sldNum" sz="quarter" idx="12"/>
          </p:nvPr>
        </p:nvSpPr>
        <p:spPr/>
        <p:txBody>
          <a:bodyPr/>
          <a:lstStyle/>
          <a:p>
            <a:fld id="{CAF5F290-FDA4-4EFA-A614-0F14E7346501}" type="slidenum">
              <a:rPr lang="en-US" smtClean="0"/>
              <a:t>‹#›</a:t>
            </a:fld>
            <a:endParaRPr lang="en-US"/>
          </a:p>
        </p:txBody>
      </p:sp>
    </p:spTree>
    <p:extLst>
      <p:ext uri="{BB962C8B-B14F-4D97-AF65-F5344CB8AC3E}">
        <p14:creationId xmlns:p14="http://schemas.microsoft.com/office/powerpoint/2010/main" val="264073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DB6B-78E9-1A04-7287-63B90DF54A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1245AC-F359-69E0-FEF1-4006F6CC32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A98C0E-820F-94D2-93FF-3A287CFFB2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2DF306-E2AB-6982-AE40-AC7F316D07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9937AB-23CD-9A53-60E3-084A9A1D5B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64C3CB-2CC4-3A83-163D-85CCD8644EED}"/>
              </a:ext>
            </a:extLst>
          </p:cNvPr>
          <p:cNvSpPr>
            <a:spLocks noGrp="1"/>
          </p:cNvSpPr>
          <p:nvPr>
            <p:ph type="dt" sz="half" idx="10"/>
          </p:nvPr>
        </p:nvSpPr>
        <p:spPr/>
        <p:txBody>
          <a:bodyPr/>
          <a:lstStyle/>
          <a:p>
            <a:fld id="{10DC93B6-EEEE-4A86-BE56-64AE60091791}" type="datetimeFigureOut">
              <a:rPr lang="en-US" smtClean="0"/>
              <a:t>1/14/2025</a:t>
            </a:fld>
            <a:endParaRPr lang="en-US"/>
          </a:p>
        </p:txBody>
      </p:sp>
      <p:sp>
        <p:nvSpPr>
          <p:cNvPr id="8" name="Footer Placeholder 7">
            <a:extLst>
              <a:ext uri="{FF2B5EF4-FFF2-40B4-BE49-F238E27FC236}">
                <a16:creationId xmlns:a16="http://schemas.microsoft.com/office/drawing/2014/main" id="{FDCA254B-F4C3-BB67-E84B-8F3176CF58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F022E1-43EB-0962-0F1F-B0D4D3E241B8}"/>
              </a:ext>
            </a:extLst>
          </p:cNvPr>
          <p:cNvSpPr>
            <a:spLocks noGrp="1"/>
          </p:cNvSpPr>
          <p:nvPr>
            <p:ph type="sldNum" sz="quarter" idx="12"/>
          </p:nvPr>
        </p:nvSpPr>
        <p:spPr/>
        <p:txBody>
          <a:bodyPr/>
          <a:lstStyle/>
          <a:p>
            <a:fld id="{CAF5F290-FDA4-4EFA-A614-0F14E7346501}" type="slidenum">
              <a:rPr lang="en-US" smtClean="0"/>
              <a:t>‹#›</a:t>
            </a:fld>
            <a:endParaRPr lang="en-US"/>
          </a:p>
        </p:txBody>
      </p:sp>
    </p:spTree>
    <p:extLst>
      <p:ext uri="{BB962C8B-B14F-4D97-AF65-F5344CB8AC3E}">
        <p14:creationId xmlns:p14="http://schemas.microsoft.com/office/powerpoint/2010/main" val="398020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0006-E0DE-853B-3510-EA72CE73CB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F2F146-EE85-F4C0-1DE0-294E52C09B60}"/>
              </a:ext>
            </a:extLst>
          </p:cNvPr>
          <p:cNvSpPr>
            <a:spLocks noGrp="1"/>
          </p:cNvSpPr>
          <p:nvPr>
            <p:ph type="dt" sz="half" idx="10"/>
          </p:nvPr>
        </p:nvSpPr>
        <p:spPr/>
        <p:txBody>
          <a:bodyPr/>
          <a:lstStyle/>
          <a:p>
            <a:fld id="{10DC93B6-EEEE-4A86-BE56-64AE60091791}" type="datetimeFigureOut">
              <a:rPr lang="en-US" smtClean="0"/>
              <a:t>1/14/2025</a:t>
            </a:fld>
            <a:endParaRPr lang="en-US"/>
          </a:p>
        </p:txBody>
      </p:sp>
      <p:sp>
        <p:nvSpPr>
          <p:cNvPr id="4" name="Footer Placeholder 3">
            <a:extLst>
              <a:ext uri="{FF2B5EF4-FFF2-40B4-BE49-F238E27FC236}">
                <a16:creationId xmlns:a16="http://schemas.microsoft.com/office/drawing/2014/main" id="{C692E764-0983-21D3-E803-61425315C8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007541-41CB-4252-1C97-200FFB59547F}"/>
              </a:ext>
            </a:extLst>
          </p:cNvPr>
          <p:cNvSpPr>
            <a:spLocks noGrp="1"/>
          </p:cNvSpPr>
          <p:nvPr>
            <p:ph type="sldNum" sz="quarter" idx="12"/>
          </p:nvPr>
        </p:nvSpPr>
        <p:spPr/>
        <p:txBody>
          <a:bodyPr/>
          <a:lstStyle/>
          <a:p>
            <a:fld id="{CAF5F290-FDA4-4EFA-A614-0F14E7346501}" type="slidenum">
              <a:rPr lang="en-US" smtClean="0"/>
              <a:t>‹#›</a:t>
            </a:fld>
            <a:endParaRPr lang="en-US"/>
          </a:p>
        </p:txBody>
      </p:sp>
    </p:spTree>
    <p:extLst>
      <p:ext uri="{BB962C8B-B14F-4D97-AF65-F5344CB8AC3E}">
        <p14:creationId xmlns:p14="http://schemas.microsoft.com/office/powerpoint/2010/main" val="509051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9ED508-9ABC-5632-405E-CB1AC14641FD}"/>
              </a:ext>
            </a:extLst>
          </p:cNvPr>
          <p:cNvSpPr>
            <a:spLocks noGrp="1"/>
          </p:cNvSpPr>
          <p:nvPr>
            <p:ph type="dt" sz="half" idx="10"/>
          </p:nvPr>
        </p:nvSpPr>
        <p:spPr/>
        <p:txBody>
          <a:bodyPr/>
          <a:lstStyle/>
          <a:p>
            <a:fld id="{10DC93B6-EEEE-4A86-BE56-64AE60091791}" type="datetimeFigureOut">
              <a:rPr lang="en-US" smtClean="0"/>
              <a:t>1/14/2025</a:t>
            </a:fld>
            <a:endParaRPr lang="en-US"/>
          </a:p>
        </p:txBody>
      </p:sp>
      <p:sp>
        <p:nvSpPr>
          <p:cNvPr id="3" name="Footer Placeholder 2">
            <a:extLst>
              <a:ext uri="{FF2B5EF4-FFF2-40B4-BE49-F238E27FC236}">
                <a16:creationId xmlns:a16="http://schemas.microsoft.com/office/drawing/2014/main" id="{8FF8021C-4D65-44EA-0838-C132DE05FD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51584F-09EE-4539-A65C-7A4590D1EAA8}"/>
              </a:ext>
            </a:extLst>
          </p:cNvPr>
          <p:cNvSpPr>
            <a:spLocks noGrp="1"/>
          </p:cNvSpPr>
          <p:nvPr>
            <p:ph type="sldNum" sz="quarter" idx="12"/>
          </p:nvPr>
        </p:nvSpPr>
        <p:spPr/>
        <p:txBody>
          <a:bodyPr/>
          <a:lstStyle/>
          <a:p>
            <a:fld id="{CAF5F290-FDA4-4EFA-A614-0F14E7346501}" type="slidenum">
              <a:rPr lang="en-US" smtClean="0"/>
              <a:t>‹#›</a:t>
            </a:fld>
            <a:endParaRPr lang="en-US"/>
          </a:p>
        </p:txBody>
      </p:sp>
    </p:spTree>
    <p:extLst>
      <p:ext uri="{BB962C8B-B14F-4D97-AF65-F5344CB8AC3E}">
        <p14:creationId xmlns:p14="http://schemas.microsoft.com/office/powerpoint/2010/main" val="1010637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A3F8-D23A-C5B1-EE79-63DF99629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443D40-47DC-7321-7647-1DBB1E565C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43FA1F-F5FE-DB7E-EAB3-859F1040E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FADC1-9722-F0BA-CC3B-DDA33C6D0AEE}"/>
              </a:ext>
            </a:extLst>
          </p:cNvPr>
          <p:cNvSpPr>
            <a:spLocks noGrp="1"/>
          </p:cNvSpPr>
          <p:nvPr>
            <p:ph type="dt" sz="half" idx="10"/>
          </p:nvPr>
        </p:nvSpPr>
        <p:spPr/>
        <p:txBody>
          <a:bodyPr/>
          <a:lstStyle/>
          <a:p>
            <a:fld id="{10DC93B6-EEEE-4A86-BE56-64AE60091791}" type="datetimeFigureOut">
              <a:rPr lang="en-US" smtClean="0"/>
              <a:t>1/14/2025</a:t>
            </a:fld>
            <a:endParaRPr lang="en-US"/>
          </a:p>
        </p:txBody>
      </p:sp>
      <p:sp>
        <p:nvSpPr>
          <p:cNvPr id="6" name="Footer Placeholder 5">
            <a:extLst>
              <a:ext uri="{FF2B5EF4-FFF2-40B4-BE49-F238E27FC236}">
                <a16:creationId xmlns:a16="http://schemas.microsoft.com/office/drawing/2014/main" id="{2F90122B-399F-BD07-C32C-1CA3A81994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E423E0-4619-D543-B5E7-27B2B804DE6E}"/>
              </a:ext>
            </a:extLst>
          </p:cNvPr>
          <p:cNvSpPr>
            <a:spLocks noGrp="1"/>
          </p:cNvSpPr>
          <p:nvPr>
            <p:ph type="sldNum" sz="quarter" idx="12"/>
          </p:nvPr>
        </p:nvSpPr>
        <p:spPr/>
        <p:txBody>
          <a:bodyPr/>
          <a:lstStyle/>
          <a:p>
            <a:fld id="{CAF5F290-FDA4-4EFA-A614-0F14E7346501}" type="slidenum">
              <a:rPr lang="en-US" smtClean="0"/>
              <a:t>‹#›</a:t>
            </a:fld>
            <a:endParaRPr lang="en-US"/>
          </a:p>
        </p:txBody>
      </p:sp>
    </p:spTree>
    <p:extLst>
      <p:ext uri="{BB962C8B-B14F-4D97-AF65-F5344CB8AC3E}">
        <p14:creationId xmlns:p14="http://schemas.microsoft.com/office/powerpoint/2010/main" val="3704977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61A6C-C4F0-3C6B-5B14-2D77085BB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2C5D5A-EB73-79E6-9886-29F93318F3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330B40-B257-6896-6527-051B09312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E59DB-0A28-8F27-5526-57DE15E268C8}"/>
              </a:ext>
            </a:extLst>
          </p:cNvPr>
          <p:cNvSpPr>
            <a:spLocks noGrp="1"/>
          </p:cNvSpPr>
          <p:nvPr>
            <p:ph type="dt" sz="half" idx="10"/>
          </p:nvPr>
        </p:nvSpPr>
        <p:spPr/>
        <p:txBody>
          <a:bodyPr/>
          <a:lstStyle/>
          <a:p>
            <a:fld id="{10DC93B6-EEEE-4A86-BE56-64AE60091791}" type="datetimeFigureOut">
              <a:rPr lang="en-US" smtClean="0"/>
              <a:t>1/14/2025</a:t>
            </a:fld>
            <a:endParaRPr lang="en-US"/>
          </a:p>
        </p:txBody>
      </p:sp>
      <p:sp>
        <p:nvSpPr>
          <p:cNvPr id="6" name="Footer Placeholder 5">
            <a:extLst>
              <a:ext uri="{FF2B5EF4-FFF2-40B4-BE49-F238E27FC236}">
                <a16:creationId xmlns:a16="http://schemas.microsoft.com/office/drawing/2014/main" id="{ED81DC44-19C2-A7E9-D042-B32BD00FE0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AA1619-B934-42FE-40E6-4E489C2E08F5}"/>
              </a:ext>
            </a:extLst>
          </p:cNvPr>
          <p:cNvSpPr>
            <a:spLocks noGrp="1"/>
          </p:cNvSpPr>
          <p:nvPr>
            <p:ph type="sldNum" sz="quarter" idx="12"/>
          </p:nvPr>
        </p:nvSpPr>
        <p:spPr/>
        <p:txBody>
          <a:bodyPr/>
          <a:lstStyle/>
          <a:p>
            <a:fld id="{CAF5F290-FDA4-4EFA-A614-0F14E7346501}" type="slidenum">
              <a:rPr lang="en-US" smtClean="0"/>
              <a:t>‹#›</a:t>
            </a:fld>
            <a:endParaRPr lang="en-US"/>
          </a:p>
        </p:txBody>
      </p:sp>
    </p:spTree>
    <p:extLst>
      <p:ext uri="{BB962C8B-B14F-4D97-AF65-F5344CB8AC3E}">
        <p14:creationId xmlns:p14="http://schemas.microsoft.com/office/powerpoint/2010/main" val="411294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791A0D-E98D-5E1A-68D7-3CA155214B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5F816C-1D99-9A70-9C9D-01DD934174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49043-4273-82B1-2961-BCEB94903F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DC93B6-EEEE-4A86-BE56-64AE60091791}" type="datetimeFigureOut">
              <a:rPr lang="en-US" smtClean="0"/>
              <a:t>1/14/2025</a:t>
            </a:fld>
            <a:endParaRPr lang="en-US"/>
          </a:p>
        </p:txBody>
      </p:sp>
      <p:sp>
        <p:nvSpPr>
          <p:cNvPr id="5" name="Footer Placeholder 4">
            <a:extLst>
              <a:ext uri="{FF2B5EF4-FFF2-40B4-BE49-F238E27FC236}">
                <a16:creationId xmlns:a16="http://schemas.microsoft.com/office/drawing/2014/main" id="{BBFD42A1-F545-608B-1E89-7630C8ED2B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5D09CE-66CA-1480-8867-901EA42F6B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F5F290-FDA4-4EFA-A614-0F14E7346501}" type="slidenum">
              <a:rPr lang="en-US" smtClean="0"/>
              <a:t>‹#›</a:t>
            </a:fld>
            <a:endParaRPr lang="en-US"/>
          </a:p>
        </p:txBody>
      </p:sp>
    </p:spTree>
    <p:extLst>
      <p:ext uri="{BB962C8B-B14F-4D97-AF65-F5344CB8AC3E}">
        <p14:creationId xmlns:p14="http://schemas.microsoft.com/office/powerpoint/2010/main" val="723499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CAF8-B80E-7CE9-8E11-E0B72B5DBA4B}"/>
              </a:ext>
            </a:extLst>
          </p:cNvPr>
          <p:cNvSpPr>
            <a:spLocks noGrp="1"/>
          </p:cNvSpPr>
          <p:nvPr>
            <p:ph type="ctrTitle"/>
          </p:nvPr>
        </p:nvSpPr>
        <p:spPr>
          <a:xfrm>
            <a:off x="1524000" y="1995055"/>
            <a:ext cx="9144000" cy="1514908"/>
          </a:xfrm>
        </p:spPr>
        <p:style>
          <a:lnRef idx="3">
            <a:schemeClr val="lt1"/>
          </a:lnRef>
          <a:fillRef idx="1">
            <a:schemeClr val="accent5"/>
          </a:fillRef>
          <a:effectRef idx="1">
            <a:schemeClr val="accent5"/>
          </a:effectRef>
          <a:fontRef idx="minor">
            <a:schemeClr val="lt1"/>
          </a:fontRef>
        </p:style>
        <p:txBody>
          <a:bodyPr numCol="1" anchor="ctr"/>
          <a:lstStyle/>
          <a:p>
            <a:r>
              <a:rPr lang="en-US" b="1" dirty="0"/>
              <a:t>CELLO TECH</a:t>
            </a:r>
          </a:p>
        </p:txBody>
      </p:sp>
      <p:sp>
        <p:nvSpPr>
          <p:cNvPr id="3" name="Subtitle 2">
            <a:extLst>
              <a:ext uri="{FF2B5EF4-FFF2-40B4-BE49-F238E27FC236}">
                <a16:creationId xmlns:a16="http://schemas.microsoft.com/office/drawing/2014/main" id="{B3AEB4C0-5A18-598F-E8CA-3AB560213D2B}"/>
              </a:ext>
            </a:extLst>
          </p:cNvPr>
          <p:cNvSpPr>
            <a:spLocks noGrp="1"/>
          </p:cNvSpPr>
          <p:nvPr>
            <p:ph type="subTitle" idx="1"/>
          </p:nvPr>
        </p:nvSpPr>
        <p:spPr/>
        <p:txBody>
          <a:bodyPr/>
          <a:lstStyle/>
          <a:p>
            <a:r>
              <a:rPr lang="en-US" dirty="0"/>
              <a:t>HACHITU</a:t>
            </a:r>
          </a:p>
        </p:txBody>
      </p:sp>
    </p:spTree>
    <p:extLst>
      <p:ext uri="{BB962C8B-B14F-4D97-AF65-F5344CB8AC3E}">
        <p14:creationId xmlns:p14="http://schemas.microsoft.com/office/powerpoint/2010/main" val="302678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7050-15BB-67A6-5FE6-FD45E2C1E2D6}"/>
              </a:ext>
            </a:extLst>
          </p:cNvPr>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r>
              <a:rPr lang="en-US" b="1" dirty="0"/>
              <a:t>The current situation</a:t>
            </a:r>
          </a:p>
        </p:txBody>
      </p:sp>
      <p:sp>
        <p:nvSpPr>
          <p:cNvPr id="3" name="Thought Bubble: Cloud 2">
            <a:extLst>
              <a:ext uri="{FF2B5EF4-FFF2-40B4-BE49-F238E27FC236}">
                <a16:creationId xmlns:a16="http://schemas.microsoft.com/office/drawing/2014/main" id="{CAD4C23C-EC92-7381-46C9-7A6E730F8E41}"/>
              </a:ext>
            </a:extLst>
          </p:cNvPr>
          <p:cNvSpPr/>
          <p:nvPr/>
        </p:nvSpPr>
        <p:spPr>
          <a:xfrm flipH="1">
            <a:off x="4064230" y="1961803"/>
            <a:ext cx="3144982" cy="2172824"/>
          </a:xfrm>
          <a:prstGeom prst="cloudCallout">
            <a:avLst>
              <a:gd name="adj1" fmla="val -6031"/>
              <a:gd name="adj2" fmla="val 72830"/>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a:t>Trong </a:t>
            </a:r>
            <a:r>
              <a:rPr lang="en-US" sz="1600" dirty="0" err="1"/>
              <a:t>thời</a:t>
            </a:r>
            <a:r>
              <a:rPr lang="en-US" sz="1600" dirty="0"/>
              <a:t> </a:t>
            </a:r>
            <a:r>
              <a:rPr lang="en-US" sz="1600" dirty="0" err="1"/>
              <a:t>gian</a:t>
            </a:r>
            <a:r>
              <a:rPr lang="en-US" sz="1600" dirty="0"/>
              <a:t> </a:t>
            </a:r>
            <a:r>
              <a:rPr lang="en-US" sz="1600" dirty="0" err="1"/>
              <a:t>đó</a:t>
            </a:r>
            <a:r>
              <a:rPr lang="en-US" sz="1600" dirty="0"/>
              <a:t> </a:t>
            </a:r>
            <a:r>
              <a:rPr lang="en-US" sz="1600" dirty="0" err="1"/>
              <a:t>bạn</a:t>
            </a:r>
            <a:r>
              <a:rPr lang="en-US" sz="1600" dirty="0"/>
              <a:t> </a:t>
            </a:r>
            <a:r>
              <a:rPr lang="en-US" sz="1600" dirty="0" err="1"/>
              <a:t>đã</a:t>
            </a:r>
            <a:r>
              <a:rPr lang="en-US" sz="1600" dirty="0"/>
              <a:t> </a:t>
            </a:r>
            <a:r>
              <a:rPr lang="en-US" sz="1600" dirty="0" err="1"/>
              <a:t>phát</a:t>
            </a:r>
            <a:r>
              <a:rPr lang="en-US" sz="1600" dirty="0"/>
              <a:t> </a:t>
            </a:r>
            <a:r>
              <a:rPr lang="en-US" sz="1600" dirty="0" err="1"/>
              <a:t>triển</a:t>
            </a:r>
            <a:r>
              <a:rPr lang="en-US" sz="1600" dirty="0"/>
              <a:t> </a:t>
            </a:r>
            <a:r>
              <a:rPr lang="en-US" sz="1600" dirty="0" err="1"/>
              <a:t>được</a:t>
            </a:r>
            <a:r>
              <a:rPr lang="en-US" sz="1600" dirty="0"/>
              <a:t> </a:t>
            </a:r>
            <a:r>
              <a:rPr lang="en-US" sz="1600" dirty="0" err="1"/>
              <a:t>gì</a:t>
            </a:r>
            <a:r>
              <a:rPr lang="en-US" sz="1600" dirty="0"/>
              <a:t> </a:t>
            </a:r>
            <a:r>
              <a:rPr lang="en-US" sz="1600" dirty="0" err="1"/>
              <a:t>về</a:t>
            </a:r>
            <a:r>
              <a:rPr lang="en-US" sz="1600" dirty="0"/>
              <a:t> tech ?</a:t>
            </a:r>
          </a:p>
        </p:txBody>
      </p:sp>
      <p:pic>
        <p:nvPicPr>
          <p:cNvPr id="2050" name="Picture 2" descr="Developer - Free computer icons">
            <a:extLst>
              <a:ext uri="{FF2B5EF4-FFF2-40B4-BE49-F238E27FC236}">
                <a16:creationId xmlns:a16="http://schemas.microsoft.com/office/drawing/2014/main" id="{3FE12324-4544-D272-0DB7-5E63EE4308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1922" y="4721629"/>
            <a:ext cx="1528156" cy="1528156"/>
          </a:xfrm>
          <a:prstGeom prst="rect">
            <a:avLst/>
          </a:prstGeom>
          <a:noFill/>
          <a:extLst>
            <a:ext uri="{909E8E84-426E-40DD-AFC4-6F175D3DCCD1}">
              <a14:hiddenFill xmlns:a14="http://schemas.microsoft.com/office/drawing/2010/main">
                <a:solidFill>
                  <a:srgbClr val="FFFFFF"/>
                </a:solidFill>
              </a14:hiddenFill>
            </a:ext>
          </a:extLst>
        </p:spPr>
      </p:pic>
      <p:sp>
        <p:nvSpPr>
          <p:cNvPr id="4" name="Thought Bubble: Cloud 3">
            <a:extLst>
              <a:ext uri="{FF2B5EF4-FFF2-40B4-BE49-F238E27FC236}">
                <a16:creationId xmlns:a16="http://schemas.microsoft.com/office/drawing/2014/main" id="{5DE68255-A6AE-0DFF-9E2D-8F8949A280B5}"/>
              </a:ext>
            </a:extLst>
          </p:cNvPr>
          <p:cNvSpPr/>
          <p:nvPr/>
        </p:nvSpPr>
        <p:spPr>
          <a:xfrm>
            <a:off x="6977257" y="3429000"/>
            <a:ext cx="3638096" cy="2172824"/>
          </a:xfrm>
          <a:prstGeom prst="cloudCallout">
            <a:avLst>
              <a:gd name="adj1" fmla="val -49664"/>
              <a:gd name="adj2" fmla="val 41458"/>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err="1"/>
              <a:t>Bạn</a:t>
            </a:r>
            <a:r>
              <a:rPr lang="en-US" sz="1600" dirty="0"/>
              <a:t> </a:t>
            </a:r>
            <a:r>
              <a:rPr lang="en-US" sz="1600" dirty="0" err="1"/>
              <a:t>đã</a:t>
            </a:r>
            <a:r>
              <a:rPr lang="en-US" sz="1600" dirty="0"/>
              <a:t> </a:t>
            </a:r>
            <a:r>
              <a:rPr lang="en-US" sz="1600" dirty="0" err="1"/>
              <a:t>biết</a:t>
            </a:r>
            <a:r>
              <a:rPr lang="en-US" sz="1600" dirty="0"/>
              <a:t> </a:t>
            </a:r>
            <a:r>
              <a:rPr lang="en-US" sz="1600" dirty="0" err="1"/>
              <a:t>và</a:t>
            </a:r>
            <a:r>
              <a:rPr lang="en-US" sz="1600" dirty="0"/>
              <a:t> </a:t>
            </a:r>
            <a:r>
              <a:rPr lang="en-US" sz="1600" dirty="0" err="1"/>
              <a:t>hiểu</a:t>
            </a:r>
            <a:r>
              <a:rPr lang="en-US" sz="1600" dirty="0"/>
              <a:t> </a:t>
            </a:r>
            <a:r>
              <a:rPr lang="en-US" sz="1600" dirty="0" err="1"/>
              <a:t>hết</a:t>
            </a:r>
            <a:r>
              <a:rPr lang="en-US" sz="1600" dirty="0"/>
              <a:t> </a:t>
            </a:r>
            <a:r>
              <a:rPr lang="en-US" sz="1600" dirty="0" err="1"/>
              <a:t>về</a:t>
            </a:r>
            <a:r>
              <a:rPr lang="en-US" sz="1600" dirty="0"/>
              <a:t> tech </a:t>
            </a:r>
            <a:r>
              <a:rPr lang="en-US" sz="1600" dirty="0" err="1"/>
              <a:t>của</a:t>
            </a:r>
            <a:r>
              <a:rPr lang="en-US" sz="1600" dirty="0"/>
              <a:t> </a:t>
            </a:r>
            <a:r>
              <a:rPr lang="en-US" sz="1600" dirty="0" err="1"/>
              <a:t>dự</a:t>
            </a:r>
            <a:r>
              <a:rPr lang="en-US" sz="1600" dirty="0"/>
              <a:t> </a:t>
            </a:r>
            <a:r>
              <a:rPr lang="en-US" sz="1600" dirty="0" err="1"/>
              <a:t>án</a:t>
            </a:r>
            <a:r>
              <a:rPr lang="en-US" sz="1600" dirty="0"/>
              <a:t> </a:t>
            </a:r>
            <a:r>
              <a:rPr lang="en-US" sz="1600" dirty="0" err="1"/>
              <a:t>chưa</a:t>
            </a:r>
            <a:r>
              <a:rPr lang="en-US" sz="1600" dirty="0"/>
              <a:t> ?</a:t>
            </a:r>
          </a:p>
        </p:txBody>
      </p:sp>
      <p:sp>
        <p:nvSpPr>
          <p:cNvPr id="5" name="Thought Bubble: Cloud 4">
            <a:extLst>
              <a:ext uri="{FF2B5EF4-FFF2-40B4-BE49-F238E27FC236}">
                <a16:creationId xmlns:a16="http://schemas.microsoft.com/office/drawing/2014/main" id="{A0D9B60C-4B90-CC4B-B606-1BCCB3A7C2A4}"/>
              </a:ext>
            </a:extLst>
          </p:cNvPr>
          <p:cNvSpPr/>
          <p:nvPr/>
        </p:nvSpPr>
        <p:spPr>
          <a:xfrm flipH="1">
            <a:off x="1903280" y="3675649"/>
            <a:ext cx="3311464" cy="1679526"/>
          </a:xfrm>
          <a:prstGeom prst="cloudCallout">
            <a:avLst>
              <a:gd name="adj1" fmla="val -45433"/>
              <a:gd name="adj2" fmla="val 46373"/>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dirty="0" err="1"/>
              <a:t>Bạn</a:t>
            </a:r>
            <a:r>
              <a:rPr lang="en-US" sz="1600" dirty="0"/>
              <a:t> </a:t>
            </a:r>
            <a:r>
              <a:rPr lang="en-US" sz="1600" dirty="0" err="1"/>
              <a:t>đã</a:t>
            </a:r>
            <a:r>
              <a:rPr lang="en-US" sz="1600" dirty="0"/>
              <a:t> </a:t>
            </a:r>
            <a:r>
              <a:rPr lang="en-US" sz="1600" dirty="0" err="1"/>
              <a:t>làm</a:t>
            </a:r>
            <a:r>
              <a:rPr lang="en-US" sz="1600" dirty="0"/>
              <a:t> ở CELLO bao </a:t>
            </a:r>
            <a:r>
              <a:rPr lang="en-US" sz="1600" dirty="0" err="1"/>
              <a:t>lâu</a:t>
            </a:r>
            <a:r>
              <a:rPr lang="en-US" sz="1600" dirty="0"/>
              <a:t> </a:t>
            </a:r>
            <a:r>
              <a:rPr lang="en-US" sz="1600" dirty="0" err="1"/>
              <a:t>rồi</a:t>
            </a:r>
            <a:r>
              <a:rPr lang="en-US" sz="1600" dirty="0"/>
              <a:t> ?</a:t>
            </a:r>
          </a:p>
        </p:txBody>
      </p:sp>
    </p:spTree>
    <p:extLst>
      <p:ext uri="{BB962C8B-B14F-4D97-AF65-F5344CB8AC3E}">
        <p14:creationId xmlns:p14="http://schemas.microsoft.com/office/powerpoint/2010/main" val="1380630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7050-15BB-67A6-5FE6-FD45E2C1E2D6}"/>
              </a:ext>
            </a:extLst>
          </p:cNvPr>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r>
              <a:rPr lang="en-US" b="1" dirty="0"/>
              <a:t>Overview</a:t>
            </a:r>
          </a:p>
        </p:txBody>
      </p:sp>
      <p:pic>
        <p:nvPicPr>
          <p:cNvPr id="1030" name="Picture 6" descr="clock small&quot; Icon - Download for free – Iconduck">
            <a:extLst>
              <a:ext uri="{FF2B5EF4-FFF2-40B4-BE49-F238E27FC236}">
                <a16:creationId xmlns:a16="http://schemas.microsoft.com/office/drawing/2014/main" id="{339DED40-643D-8DD7-51FE-8633FD91D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483" y="2093638"/>
            <a:ext cx="392084" cy="3920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CEE2582-5DAF-3EF7-0111-63B737D7A6F7}"/>
              </a:ext>
            </a:extLst>
          </p:cNvPr>
          <p:cNvSpPr txBox="1"/>
          <p:nvPr/>
        </p:nvSpPr>
        <p:spPr>
          <a:xfrm>
            <a:off x="1438102" y="2066006"/>
            <a:ext cx="2911374" cy="369332"/>
          </a:xfrm>
          <a:prstGeom prst="rect">
            <a:avLst/>
          </a:prstGeom>
          <a:noFill/>
        </p:spPr>
        <p:txBody>
          <a:bodyPr wrap="none" rtlCol="0">
            <a:spAutoFit/>
          </a:bodyPr>
          <a:lstStyle/>
          <a:p>
            <a:r>
              <a:rPr lang="en-US" dirty="0" err="1"/>
              <a:t>Tháng</a:t>
            </a:r>
            <a:r>
              <a:rPr lang="en-US" dirty="0"/>
              <a:t> 2 </a:t>
            </a:r>
            <a:r>
              <a:rPr lang="en-US" dirty="0">
                <a:sym typeface="Wingdings" panose="05000000000000000000" pitchFamily="2" charset="2"/>
              </a:rPr>
              <a:t> </a:t>
            </a:r>
            <a:r>
              <a:rPr lang="en-US" dirty="0" err="1">
                <a:sym typeface="Wingdings" panose="05000000000000000000" pitchFamily="2" charset="2"/>
              </a:rPr>
              <a:t>Tháng</a:t>
            </a:r>
            <a:r>
              <a:rPr lang="en-US" dirty="0">
                <a:sym typeface="Wingdings" panose="05000000000000000000" pitchFamily="2" charset="2"/>
              </a:rPr>
              <a:t> 6 (4 </a:t>
            </a:r>
            <a:r>
              <a:rPr lang="en-US" dirty="0" err="1">
                <a:sym typeface="Wingdings" panose="05000000000000000000" pitchFamily="2" charset="2"/>
              </a:rPr>
              <a:t>tháng</a:t>
            </a:r>
            <a:r>
              <a:rPr lang="en-US" dirty="0">
                <a:sym typeface="Wingdings" panose="05000000000000000000" pitchFamily="2" charset="2"/>
              </a:rPr>
              <a:t>)</a:t>
            </a:r>
            <a:endParaRPr lang="en-US" dirty="0"/>
          </a:p>
        </p:txBody>
      </p:sp>
      <p:pic>
        <p:nvPicPr>
          <p:cNvPr id="1032" name="Picture 8" descr="team Vector Icons free download in SVG, PNG Format">
            <a:extLst>
              <a:ext uri="{FF2B5EF4-FFF2-40B4-BE49-F238E27FC236}">
                <a16:creationId xmlns:a16="http://schemas.microsoft.com/office/drawing/2014/main" id="{B33D964F-7877-BDC7-8671-A59B85EC47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888672"/>
            <a:ext cx="511232" cy="5112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F38B33B-EC66-1904-9AA0-983E2EC535E1}"/>
              </a:ext>
            </a:extLst>
          </p:cNvPr>
          <p:cNvSpPr txBox="1"/>
          <p:nvPr/>
        </p:nvSpPr>
        <p:spPr>
          <a:xfrm>
            <a:off x="1438102" y="2959623"/>
            <a:ext cx="3064685" cy="369332"/>
          </a:xfrm>
          <a:prstGeom prst="rect">
            <a:avLst/>
          </a:prstGeom>
          <a:noFill/>
        </p:spPr>
        <p:txBody>
          <a:bodyPr wrap="none" rtlCol="0">
            <a:spAutoFit/>
          </a:bodyPr>
          <a:lstStyle/>
          <a:p>
            <a:r>
              <a:rPr lang="en-US" dirty="0"/>
              <a:t>5 Team </a:t>
            </a:r>
            <a:r>
              <a:rPr lang="en-US" dirty="0">
                <a:sym typeface="Wingdings" panose="05000000000000000000" pitchFamily="2" charset="2"/>
              </a:rPr>
              <a:t> </a:t>
            </a:r>
            <a:r>
              <a:rPr lang="en-US" dirty="0" err="1">
                <a:sym typeface="Wingdings" panose="05000000000000000000" pitchFamily="2" charset="2"/>
              </a:rPr>
              <a:t>Mỗi</a:t>
            </a:r>
            <a:r>
              <a:rPr lang="en-US" dirty="0">
                <a:sym typeface="Wingdings" panose="05000000000000000000" pitchFamily="2" charset="2"/>
              </a:rPr>
              <a:t> team 2-4 </a:t>
            </a:r>
            <a:r>
              <a:rPr lang="en-US" dirty="0" err="1">
                <a:sym typeface="Wingdings" panose="05000000000000000000" pitchFamily="2" charset="2"/>
              </a:rPr>
              <a:t>người</a:t>
            </a:r>
            <a:endParaRPr lang="en-US" dirty="0"/>
          </a:p>
        </p:txBody>
      </p:sp>
      <p:pic>
        <p:nvPicPr>
          <p:cNvPr id="1034" name="Picture 10" descr="Reward - Free signs icons">
            <a:extLst>
              <a:ext uri="{FF2B5EF4-FFF2-40B4-BE49-F238E27FC236}">
                <a16:creationId xmlns:a16="http://schemas.microsoft.com/office/drawing/2014/main" id="{8B9BA27C-5E77-BA19-5030-802084C8BF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6796" y="1957170"/>
            <a:ext cx="665019" cy="6650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E90A54B-FC0E-DD61-B3EC-DB2345D17CA3}"/>
              </a:ext>
            </a:extLst>
          </p:cNvPr>
          <p:cNvSpPr txBox="1"/>
          <p:nvPr/>
        </p:nvSpPr>
        <p:spPr>
          <a:xfrm>
            <a:off x="6592596" y="2105014"/>
            <a:ext cx="1061509" cy="369332"/>
          </a:xfrm>
          <a:prstGeom prst="rect">
            <a:avLst/>
          </a:prstGeom>
          <a:noFill/>
        </p:spPr>
        <p:txBody>
          <a:bodyPr wrap="none" rtlCol="0">
            <a:spAutoFit/>
          </a:bodyPr>
          <a:lstStyle/>
          <a:p>
            <a:r>
              <a:rPr lang="en-US" b="1" dirty="0"/>
              <a:t>A – B – C </a:t>
            </a:r>
          </a:p>
        </p:txBody>
      </p:sp>
      <p:pic>
        <p:nvPicPr>
          <p:cNvPr id="1036" name="Picture 12" descr="System icons for free download | Freepik">
            <a:extLst>
              <a:ext uri="{FF2B5EF4-FFF2-40B4-BE49-F238E27FC236}">
                <a16:creationId xmlns:a16="http://schemas.microsoft.com/office/drawing/2014/main" id="{E4BD9F4B-9A44-DC83-5FC4-374EF1D6CB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593" y="4525658"/>
            <a:ext cx="1185948" cy="11859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75484EC-364D-0CFD-2C13-54FBD0D0E9F1}"/>
              </a:ext>
            </a:extLst>
          </p:cNvPr>
          <p:cNvSpPr txBox="1"/>
          <p:nvPr/>
        </p:nvSpPr>
        <p:spPr>
          <a:xfrm>
            <a:off x="2089434" y="4580022"/>
            <a:ext cx="2413353" cy="1077218"/>
          </a:xfrm>
          <a:prstGeom prst="rect">
            <a:avLst/>
          </a:prstGeom>
          <a:noFill/>
        </p:spPr>
        <p:txBody>
          <a:bodyPr wrap="none" rtlCol="0">
            <a:spAutoFit/>
          </a:bodyPr>
          <a:lstStyle/>
          <a:p>
            <a:r>
              <a:rPr lang="en-US" b="1" dirty="0"/>
              <a:t>Clone project </a:t>
            </a:r>
            <a:r>
              <a:rPr lang="en-US" sz="2800" b="1" dirty="0"/>
              <a:t>CELLO</a:t>
            </a:r>
            <a:endParaRPr lang="en-US" b="1" dirty="0"/>
          </a:p>
          <a:p>
            <a:r>
              <a:rPr lang="en-US" b="1" dirty="0"/>
              <a:t>Only </a:t>
            </a:r>
            <a:r>
              <a:rPr lang="en-US" sz="3600" b="1" dirty="0"/>
              <a:t>Tech</a:t>
            </a:r>
            <a:r>
              <a:rPr lang="en-US" b="1" dirty="0"/>
              <a:t> no Biz</a:t>
            </a:r>
          </a:p>
        </p:txBody>
      </p:sp>
      <p:sp>
        <p:nvSpPr>
          <p:cNvPr id="8" name="TextBox 7">
            <a:extLst>
              <a:ext uri="{FF2B5EF4-FFF2-40B4-BE49-F238E27FC236}">
                <a16:creationId xmlns:a16="http://schemas.microsoft.com/office/drawing/2014/main" id="{96B52679-9261-1953-2358-9C8A625B04C3}"/>
              </a:ext>
            </a:extLst>
          </p:cNvPr>
          <p:cNvSpPr txBox="1"/>
          <p:nvPr/>
        </p:nvSpPr>
        <p:spPr>
          <a:xfrm>
            <a:off x="6861284" y="4795466"/>
            <a:ext cx="4638257" cy="646331"/>
          </a:xfrm>
          <a:prstGeom prst="rect">
            <a:avLst/>
          </a:prstGeom>
          <a:noFill/>
        </p:spPr>
        <p:txBody>
          <a:bodyPr wrap="none" rtlCol="0">
            <a:spAutoFit/>
          </a:bodyPr>
          <a:lstStyle/>
          <a:p>
            <a:r>
              <a:rPr lang="en-US" dirty="0"/>
              <a:t>Chia </a:t>
            </a:r>
            <a:r>
              <a:rPr lang="en-US" dirty="0" err="1"/>
              <a:t>nhỏ</a:t>
            </a:r>
            <a:r>
              <a:rPr lang="en-US" dirty="0"/>
              <a:t> </a:t>
            </a:r>
            <a:r>
              <a:rPr lang="en-US" dirty="0" err="1"/>
              <a:t>ra</a:t>
            </a:r>
            <a:r>
              <a:rPr lang="en-US" dirty="0"/>
              <a:t> </a:t>
            </a:r>
            <a:r>
              <a:rPr lang="en-US" dirty="0" err="1"/>
              <a:t>thành</a:t>
            </a:r>
            <a:r>
              <a:rPr lang="en-US" dirty="0"/>
              <a:t> </a:t>
            </a:r>
            <a:r>
              <a:rPr lang="en-US" dirty="0" err="1"/>
              <a:t>từng</a:t>
            </a:r>
            <a:r>
              <a:rPr lang="en-US" dirty="0"/>
              <a:t> phase </a:t>
            </a:r>
          </a:p>
          <a:p>
            <a:r>
              <a:rPr lang="en-US" dirty="0" err="1"/>
              <a:t>Với</a:t>
            </a:r>
            <a:r>
              <a:rPr lang="en-US" dirty="0"/>
              <a:t> </a:t>
            </a:r>
            <a:r>
              <a:rPr lang="en-US" dirty="0" err="1"/>
              <a:t>mỗi</a:t>
            </a:r>
            <a:r>
              <a:rPr lang="en-US" dirty="0"/>
              <a:t> phase </a:t>
            </a:r>
            <a:r>
              <a:rPr lang="en-US" dirty="0" err="1"/>
              <a:t>sẽ</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một</a:t>
            </a:r>
            <a:r>
              <a:rPr lang="en-US" dirty="0"/>
              <a:t> Tech </a:t>
            </a:r>
            <a:r>
              <a:rPr lang="en-US" dirty="0" err="1"/>
              <a:t>cụ</a:t>
            </a:r>
            <a:r>
              <a:rPr lang="en-US" dirty="0"/>
              <a:t> </a:t>
            </a:r>
            <a:r>
              <a:rPr lang="en-US" dirty="0" err="1"/>
              <a:t>thể</a:t>
            </a:r>
            <a:endParaRPr lang="en-US" dirty="0"/>
          </a:p>
        </p:txBody>
      </p:sp>
      <p:sp>
        <p:nvSpPr>
          <p:cNvPr id="9" name="Arrow: Right 8">
            <a:extLst>
              <a:ext uri="{FF2B5EF4-FFF2-40B4-BE49-F238E27FC236}">
                <a16:creationId xmlns:a16="http://schemas.microsoft.com/office/drawing/2014/main" id="{11E418AD-DDAC-0A44-AB3A-9871D9280928}"/>
              </a:ext>
            </a:extLst>
          </p:cNvPr>
          <p:cNvSpPr/>
          <p:nvPr/>
        </p:nvSpPr>
        <p:spPr>
          <a:xfrm>
            <a:off x="4647521" y="5045347"/>
            <a:ext cx="2069028" cy="146568"/>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73387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500" fill="hold"/>
                                        <p:tgtEl>
                                          <p:spTgt spid="1030"/>
                                        </p:tgtEl>
                                        <p:attrNameLst>
                                          <p:attrName>ppt_x</p:attrName>
                                        </p:attrNameLst>
                                      </p:cBhvr>
                                      <p:tavLst>
                                        <p:tav tm="0">
                                          <p:val>
                                            <p:strVal val="#ppt_x"/>
                                          </p:val>
                                        </p:tav>
                                        <p:tav tm="100000">
                                          <p:val>
                                            <p:strVal val="#ppt_x"/>
                                          </p:val>
                                        </p:tav>
                                      </p:tavLst>
                                    </p:anim>
                                    <p:anim calcmode="lin" valueType="num">
                                      <p:cBhvr additive="base">
                                        <p:cTn id="8" dur="500" fill="hold"/>
                                        <p:tgtEl>
                                          <p:spTgt spid="10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2"/>
                                        </p:tgtEl>
                                        <p:attrNameLst>
                                          <p:attrName>style.visibility</p:attrName>
                                        </p:attrNameLst>
                                      </p:cBhvr>
                                      <p:to>
                                        <p:strVal val="visible"/>
                                      </p:to>
                                    </p:set>
                                    <p:anim calcmode="lin" valueType="num">
                                      <p:cBhvr additive="base">
                                        <p:cTn id="17" dur="500" fill="hold"/>
                                        <p:tgtEl>
                                          <p:spTgt spid="1032"/>
                                        </p:tgtEl>
                                        <p:attrNameLst>
                                          <p:attrName>ppt_x</p:attrName>
                                        </p:attrNameLst>
                                      </p:cBhvr>
                                      <p:tavLst>
                                        <p:tav tm="0">
                                          <p:val>
                                            <p:strVal val="#ppt_x"/>
                                          </p:val>
                                        </p:tav>
                                        <p:tav tm="100000">
                                          <p:val>
                                            <p:strVal val="#ppt_x"/>
                                          </p:val>
                                        </p:tav>
                                      </p:tavLst>
                                    </p:anim>
                                    <p:anim calcmode="lin" valueType="num">
                                      <p:cBhvr additive="base">
                                        <p:cTn id="18" dur="500" fill="hold"/>
                                        <p:tgtEl>
                                          <p:spTgt spid="103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36"/>
                                        </p:tgtEl>
                                        <p:attrNameLst>
                                          <p:attrName>style.visibility</p:attrName>
                                        </p:attrNameLst>
                                      </p:cBhvr>
                                      <p:to>
                                        <p:strVal val="visible"/>
                                      </p:to>
                                    </p:set>
                                    <p:anim calcmode="lin" valueType="num">
                                      <p:cBhvr additive="base">
                                        <p:cTn id="27" dur="500" fill="hold"/>
                                        <p:tgtEl>
                                          <p:spTgt spid="1036"/>
                                        </p:tgtEl>
                                        <p:attrNameLst>
                                          <p:attrName>ppt_x</p:attrName>
                                        </p:attrNameLst>
                                      </p:cBhvr>
                                      <p:tavLst>
                                        <p:tav tm="0">
                                          <p:val>
                                            <p:strVal val="#ppt_x"/>
                                          </p:val>
                                        </p:tav>
                                        <p:tav tm="100000">
                                          <p:val>
                                            <p:strVal val="#ppt_x"/>
                                          </p:val>
                                        </p:tav>
                                      </p:tavLst>
                                    </p:anim>
                                    <p:anim calcmode="lin" valueType="num">
                                      <p:cBhvr additive="base">
                                        <p:cTn id="28" dur="500" fill="hold"/>
                                        <p:tgtEl>
                                          <p:spTgt spid="103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034"/>
                                        </p:tgtEl>
                                        <p:attrNameLst>
                                          <p:attrName>style.visibility</p:attrName>
                                        </p:attrNameLst>
                                      </p:cBhvr>
                                      <p:to>
                                        <p:strVal val="visible"/>
                                      </p:to>
                                    </p:set>
                                    <p:anim calcmode="lin" valueType="num">
                                      <p:cBhvr additive="base">
                                        <p:cTn id="45" dur="500" fill="hold"/>
                                        <p:tgtEl>
                                          <p:spTgt spid="1034"/>
                                        </p:tgtEl>
                                        <p:attrNameLst>
                                          <p:attrName>ppt_x</p:attrName>
                                        </p:attrNameLst>
                                      </p:cBhvr>
                                      <p:tavLst>
                                        <p:tav tm="0">
                                          <p:val>
                                            <p:strVal val="#ppt_x"/>
                                          </p:val>
                                        </p:tav>
                                        <p:tav tm="100000">
                                          <p:val>
                                            <p:strVal val="#ppt_x"/>
                                          </p:val>
                                        </p:tav>
                                      </p:tavLst>
                                    </p:anim>
                                    <p:anim calcmode="lin" valueType="num">
                                      <p:cBhvr additive="base">
                                        <p:cTn id="46" dur="500" fill="hold"/>
                                        <p:tgtEl>
                                          <p:spTgt spid="103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3FA307-D118-9074-66F7-F5728936BC2D}"/>
              </a:ext>
            </a:extLst>
          </p:cNvPr>
          <p:cNvSpPr>
            <a:spLocks noGrp="1"/>
          </p:cNvSpPr>
          <p:nvPr>
            <p:ph type="title"/>
          </p:nvPr>
        </p:nvSpPr>
        <p:spPr>
          <a:xfrm>
            <a:off x="838200" y="365126"/>
            <a:ext cx="10515600" cy="854850"/>
          </a:xfrm>
        </p:spPr>
        <p:style>
          <a:lnRef idx="3">
            <a:schemeClr val="lt1"/>
          </a:lnRef>
          <a:fillRef idx="1">
            <a:schemeClr val="accent5"/>
          </a:fillRef>
          <a:effectRef idx="1">
            <a:schemeClr val="accent5"/>
          </a:effectRef>
          <a:fontRef idx="minor">
            <a:schemeClr val="lt1"/>
          </a:fontRef>
        </p:style>
        <p:txBody>
          <a:bodyPr/>
          <a:lstStyle/>
          <a:p>
            <a:r>
              <a:rPr lang="en-US" b="1" dirty="0"/>
              <a:t>Target</a:t>
            </a:r>
          </a:p>
        </p:txBody>
      </p:sp>
      <p:sp>
        <p:nvSpPr>
          <p:cNvPr id="11" name="Oval 10">
            <a:extLst>
              <a:ext uri="{FF2B5EF4-FFF2-40B4-BE49-F238E27FC236}">
                <a16:creationId xmlns:a16="http://schemas.microsoft.com/office/drawing/2014/main" id="{0B3574E9-9ED4-7D22-1C69-9F4C7E5D23AF}"/>
              </a:ext>
            </a:extLst>
          </p:cNvPr>
          <p:cNvSpPr/>
          <p:nvPr/>
        </p:nvSpPr>
        <p:spPr>
          <a:xfrm>
            <a:off x="4940104" y="2939394"/>
            <a:ext cx="1946031" cy="1883508"/>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err="1"/>
              <a:t>Phát</a:t>
            </a:r>
            <a:r>
              <a:rPr lang="en-US" b="1" dirty="0"/>
              <a:t> </a:t>
            </a:r>
            <a:r>
              <a:rPr lang="en-US" b="1" dirty="0" err="1"/>
              <a:t>triển</a:t>
            </a:r>
            <a:r>
              <a:rPr lang="en-US" b="1" dirty="0"/>
              <a:t> </a:t>
            </a:r>
            <a:r>
              <a:rPr lang="en-US" b="1" dirty="0" err="1"/>
              <a:t>bản</a:t>
            </a:r>
            <a:r>
              <a:rPr lang="en-US" b="1" dirty="0"/>
              <a:t> </a:t>
            </a:r>
            <a:r>
              <a:rPr lang="en-US" b="1" dirty="0" err="1"/>
              <a:t>thân</a:t>
            </a:r>
            <a:r>
              <a:rPr lang="en-US" b="1" dirty="0"/>
              <a:t> (Tech)</a:t>
            </a:r>
          </a:p>
        </p:txBody>
      </p:sp>
      <p:sp>
        <p:nvSpPr>
          <p:cNvPr id="12" name="Rectangle 11">
            <a:extLst>
              <a:ext uri="{FF2B5EF4-FFF2-40B4-BE49-F238E27FC236}">
                <a16:creationId xmlns:a16="http://schemas.microsoft.com/office/drawing/2014/main" id="{2A01D726-B83C-B6AF-F520-9234D99F92E6}"/>
              </a:ext>
            </a:extLst>
          </p:cNvPr>
          <p:cNvSpPr/>
          <p:nvPr/>
        </p:nvSpPr>
        <p:spPr>
          <a:xfrm>
            <a:off x="838200" y="1655248"/>
            <a:ext cx="3298093" cy="57052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err="1"/>
              <a:t>Biết</a:t>
            </a:r>
            <a:r>
              <a:rPr lang="en-US" sz="1400" b="1" dirty="0"/>
              <a:t> </a:t>
            </a:r>
            <a:r>
              <a:rPr lang="en-US" sz="1400" b="1" dirty="0" err="1"/>
              <a:t>thêm</a:t>
            </a:r>
            <a:r>
              <a:rPr lang="en-US" sz="1400" b="1" dirty="0"/>
              <a:t> </a:t>
            </a:r>
            <a:r>
              <a:rPr lang="en-US" sz="1400" b="1" dirty="0" err="1"/>
              <a:t>về</a:t>
            </a:r>
            <a:r>
              <a:rPr lang="en-US" sz="1400" b="1" dirty="0"/>
              <a:t> các </a:t>
            </a:r>
            <a:r>
              <a:rPr lang="en-US" sz="1400" b="1" dirty="0" err="1"/>
              <a:t>công</a:t>
            </a:r>
            <a:r>
              <a:rPr lang="en-US" sz="1400" b="1" dirty="0"/>
              <a:t> </a:t>
            </a:r>
            <a:r>
              <a:rPr lang="en-US" sz="1400" b="1" dirty="0" err="1"/>
              <a:t>nghệ</a:t>
            </a:r>
            <a:r>
              <a:rPr lang="en-US" sz="1400" b="1" dirty="0"/>
              <a:t> </a:t>
            </a:r>
            <a:r>
              <a:rPr lang="en-US" sz="1400" b="1" dirty="0" err="1"/>
              <a:t>mới</a:t>
            </a:r>
            <a:endParaRPr lang="en-US" sz="1400" b="1" dirty="0"/>
          </a:p>
        </p:txBody>
      </p:sp>
      <p:sp>
        <p:nvSpPr>
          <p:cNvPr id="13" name="Rectangle 12">
            <a:extLst>
              <a:ext uri="{FF2B5EF4-FFF2-40B4-BE49-F238E27FC236}">
                <a16:creationId xmlns:a16="http://schemas.microsoft.com/office/drawing/2014/main" id="{833DA12B-6F79-61DC-C130-2187700DEA33}"/>
              </a:ext>
            </a:extLst>
          </p:cNvPr>
          <p:cNvSpPr/>
          <p:nvPr/>
        </p:nvSpPr>
        <p:spPr>
          <a:xfrm>
            <a:off x="7776814" y="1655248"/>
            <a:ext cx="3298093" cy="57052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vi-VN" sz="1400" b="1" dirty="0">
                <a:latin typeface="Calibri (Body)"/>
              </a:rPr>
              <a:t>Hiểu rõ hơn về hệ thống CELLO và các công nghệ đang sử dụng.</a:t>
            </a:r>
            <a:endParaRPr lang="en-US" sz="1400" b="1" dirty="0">
              <a:latin typeface="Calibri (Body)"/>
            </a:endParaRPr>
          </a:p>
        </p:txBody>
      </p:sp>
      <p:sp>
        <p:nvSpPr>
          <p:cNvPr id="14" name="Rectangle 13">
            <a:extLst>
              <a:ext uri="{FF2B5EF4-FFF2-40B4-BE49-F238E27FC236}">
                <a16:creationId xmlns:a16="http://schemas.microsoft.com/office/drawing/2014/main" id="{DBFC494D-E9DC-76F2-E99E-9E8BB6043C00}"/>
              </a:ext>
            </a:extLst>
          </p:cNvPr>
          <p:cNvSpPr/>
          <p:nvPr/>
        </p:nvSpPr>
        <p:spPr>
          <a:xfrm>
            <a:off x="838200" y="5029199"/>
            <a:ext cx="3298093" cy="57052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err="1"/>
              <a:t>Xây</a:t>
            </a:r>
            <a:r>
              <a:rPr lang="en-US" sz="1400" b="1" dirty="0"/>
              <a:t> </a:t>
            </a:r>
            <a:r>
              <a:rPr lang="en-US" sz="1400" b="1" dirty="0" err="1"/>
              <a:t>dựng</a:t>
            </a:r>
            <a:r>
              <a:rPr lang="en-US" sz="1400" b="1" dirty="0"/>
              <a:t> </a:t>
            </a:r>
            <a:r>
              <a:rPr lang="en-US" sz="1400" b="1" dirty="0" err="1"/>
              <a:t>một</a:t>
            </a:r>
            <a:r>
              <a:rPr lang="en-US" sz="1400" b="1" dirty="0"/>
              <a:t> </a:t>
            </a:r>
            <a:r>
              <a:rPr lang="en-US" sz="1400" b="1" dirty="0" err="1"/>
              <a:t>dự</a:t>
            </a:r>
            <a:r>
              <a:rPr lang="en-US" sz="1400" b="1" dirty="0"/>
              <a:t> </a:t>
            </a:r>
            <a:r>
              <a:rPr lang="en-US" sz="1400" b="1" dirty="0" err="1"/>
              <a:t>án</a:t>
            </a:r>
            <a:r>
              <a:rPr lang="en-US" sz="1400" b="1" dirty="0"/>
              <a:t> </a:t>
            </a:r>
            <a:r>
              <a:rPr lang="en-US" sz="1400" b="1" dirty="0" err="1"/>
              <a:t>hoàn</a:t>
            </a:r>
            <a:r>
              <a:rPr lang="en-US" sz="1400" b="1" dirty="0"/>
              <a:t> </a:t>
            </a:r>
            <a:r>
              <a:rPr lang="en-US" sz="1400" b="1" dirty="0" err="1"/>
              <a:t>chỉnh</a:t>
            </a:r>
            <a:r>
              <a:rPr lang="en-US" sz="1400" b="1" dirty="0"/>
              <a:t> </a:t>
            </a:r>
            <a:r>
              <a:rPr lang="en-US" sz="1400" b="1" dirty="0" err="1"/>
              <a:t>từ</a:t>
            </a:r>
            <a:r>
              <a:rPr lang="en-US" sz="1400" b="1" dirty="0"/>
              <a:t> </a:t>
            </a:r>
            <a:r>
              <a:rPr lang="en-US" sz="1400" b="1" dirty="0" err="1"/>
              <a:t>đầu</a:t>
            </a:r>
            <a:r>
              <a:rPr lang="en-US" sz="1400" b="1" dirty="0"/>
              <a:t>.</a:t>
            </a:r>
          </a:p>
        </p:txBody>
      </p:sp>
      <p:sp>
        <p:nvSpPr>
          <p:cNvPr id="15" name="Rectangle 14">
            <a:extLst>
              <a:ext uri="{FF2B5EF4-FFF2-40B4-BE49-F238E27FC236}">
                <a16:creationId xmlns:a16="http://schemas.microsoft.com/office/drawing/2014/main" id="{2332ECCC-DA28-6203-CBD0-655E55BF524B}"/>
              </a:ext>
            </a:extLst>
          </p:cNvPr>
          <p:cNvSpPr/>
          <p:nvPr/>
        </p:nvSpPr>
        <p:spPr>
          <a:xfrm>
            <a:off x="7776813" y="5029199"/>
            <a:ext cx="3298093" cy="570523"/>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err="1"/>
              <a:t>Có</a:t>
            </a:r>
            <a:r>
              <a:rPr lang="en-US" sz="1400" b="1" dirty="0"/>
              <a:t> </a:t>
            </a:r>
            <a:r>
              <a:rPr lang="en-US" sz="1400" b="1" dirty="0" err="1"/>
              <a:t>một</a:t>
            </a:r>
            <a:r>
              <a:rPr lang="en-US" sz="1400" b="1" dirty="0"/>
              <a:t> </a:t>
            </a:r>
            <a:r>
              <a:rPr lang="en-US" sz="1400" b="1" dirty="0" err="1"/>
              <a:t>dự</a:t>
            </a:r>
            <a:r>
              <a:rPr lang="en-US" sz="1400" b="1" dirty="0"/>
              <a:t> </a:t>
            </a:r>
            <a:r>
              <a:rPr lang="en-US" sz="1400" b="1" dirty="0" err="1"/>
              <a:t>án</a:t>
            </a:r>
            <a:r>
              <a:rPr lang="en-US" sz="1400" b="1" dirty="0"/>
              <a:t> </a:t>
            </a:r>
            <a:r>
              <a:rPr lang="en-US" sz="1400" b="1" dirty="0" err="1"/>
              <a:t>cá</a:t>
            </a:r>
            <a:r>
              <a:rPr lang="en-US" sz="1400" b="1" dirty="0"/>
              <a:t> </a:t>
            </a:r>
            <a:r>
              <a:rPr lang="en-US" sz="1400" b="1" dirty="0" err="1"/>
              <a:t>nhân</a:t>
            </a:r>
            <a:endParaRPr lang="en-US" sz="1400" b="1" dirty="0"/>
          </a:p>
        </p:txBody>
      </p:sp>
      <p:sp>
        <p:nvSpPr>
          <p:cNvPr id="16" name="TextBox 15">
            <a:extLst>
              <a:ext uri="{FF2B5EF4-FFF2-40B4-BE49-F238E27FC236}">
                <a16:creationId xmlns:a16="http://schemas.microsoft.com/office/drawing/2014/main" id="{72766754-CFE2-A9B3-8148-39D38633B193}"/>
              </a:ext>
            </a:extLst>
          </p:cNvPr>
          <p:cNvSpPr txBox="1"/>
          <p:nvPr/>
        </p:nvSpPr>
        <p:spPr>
          <a:xfrm>
            <a:off x="759035" y="2271432"/>
            <a:ext cx="4696094" cy="461665"/>
          </a:xfrm>
          <a:prstGeom prst="rect">
            <a:avLst/>
          </a:prstGeom>
          <a:noFill/>
        </p:spPr>
        <p:txBody>
          <a:bodyPr wrap="none" rtlCol="0">
            <a:spAutoFit/>
          </a:bodyPr>
          <a:lstStyle/>
          <a:p>
            <a:r>
              <a:rPr lang="en-US" sz="1200" dirty="0" err="1"/>
              <a:t>Tại</a:t>
            </a:r>
            <a:r>
              <a:rPr lang="en-US" sz="1200" dirty="0"/>
              <a:t> </a:t>
            </a:r>
            <a:r>
              <a:rPr lang="en-US" sz="1200" dirty="0" err="1"/>
              <a:t>sao</a:t>
            </a:r>
            <a:r>
              <a:rPr lang="en-US" sz="1200" dirty="0"/>
              <a:t> </a:t>
            </a:r>
            <a:r>
              <a:rPr lang="en-US" sz="1200" dirty="0" err="1"/>
              <a:t>dự</a:t>
            </a:r>
            <a:r>
              <a:rPr lang="en-US" sz="1200" dirty="0"/>
              <a:t> </a:t>
            </a:r>
            <a:r>
              <a:rPr lang="en-US" sz="1200" dirty="0" err="1"/>
              <a:t>án</a:t>
            </a:r>
            <a:r>
              <a:rPr lang="en-US" sz="1200" dirty="0"/>
              <a:t> </a:t>
            </a:r>
            <a:r>
              <a:rPr lang="en-US" sz="1200" dirty="0" err="1"/>
              <a:t>lại</a:t>
            </a:r>
            <a:r>
              <a:rPr lang="en-US" sz="1200" dirty="0"/>
              <a:t> </a:t>
            </a:r>
            <a:r>
              <a:rPr lang="en-US" sz="1200" dirty="0" err="1"/>
              <a:t>sử</a:t>
            </a:r>
            <a:r>
              <a:rPr lang="en-US" sz="1200" dirty="0"/>
              <a:t> </a:t>
            </a:r>
            <a:r>
              <a:rPr lang="en-US" sz="1200" dirty="0" err="1"/>
              <a:t>dụng</a:t>
            </a:r>
            <a:r>
              <a:rPr lang="en-US" sz="1200" dirty="0"/>
              <a:t> </a:t>
            </a:r>
            <a:r>
              <a:rPr lang="en-US" sz="1200" dirty="0" err="1"/>
              <a:t>những</a:t>
            </a:r>
            <a:r>
              <a:rPr lang="en-US" sz="1200" dirty="0"/>
              <a:t> </a:t>
            </a:r>
            <a:r>
              <a:rPr lang="en-US" sz="1200" dirty="0" err="1"/>
              <a:t>công</a:t>
            </a:r>
            <a:r>
              <a:rPr lang="en-US" sz="1200" dirty="0"/>
              <a:t> </a:t>
            </a:r>
            <a:r>
              <a:rPr lang="en-US" sz="1200" dirty="0" err="1"/>
              <a:t>nghệ</a:t>
            </a:r>
            <a:r>
              <a:rPr lang="en-US" sz="1200" dirty="0"/>
              <a:t> </a:t>
            </a:r>
            <a:r>
              <a:rPr lang="en-US" sz="1200" dirty="0" err="1"/>
              <a:t>hiện</a:t>
            </a:r>
            <a:r>
              <a:rPr lang="en-US" sz="1200" dirty="0"/>
              <a:t> </a:t>
            </a:r>
            <a:r>
              <a:rPr lang="en-US" sz="1200" dirty="0" err="1"/>
              <a:t>tại</a:t>
            </a:r>
            <a:r>
              <a:rPr lang="en-US" sz="1200" dirty="0"/>
              <a:t> ?</a:t>
            </a:r>
          </a:p>
          <a:p>
            <a:r>
              <a:rPr lang="en-US" sz="1200" dirty="0" err="1"/>
              <a:t>Có</a:t>
            </a:r>
            <a:r>
              <a:rPr lang="en-US" sz="1200" dirty="0"/>
              <a:t> </a:t>
            </a:r>
            <a:r>
              <a:rPr lang="en-US" sz="1200" dirty="0" err="1"/>
              <a:t>thể</a:t>
            </a:r>
            <a:r>
              <a:rPr lang="en-US" sz="1200" dirty="0"/>
              <a:t> </a:t>
            </a:r>
            <a:r>
              <a:rPr lang="en-US" sz="1200" dirty="0" err="1"/>
              <a:t>thay</a:t>
            </a:r>
            <a:r>
              <a:rPr lang="en-US" sz="1200" dirty="0"/>
              <a:t> </a:t>
            </a:r>
            <a:r>
              <a:rPr lang="en-US" sz="1200" dirty="0" err="1"/>
              <a:t>thế</a:t>
            </a:r>
            <a:r>
              <a:rPr lang="en-US" sz="1200" dirty="0"/>
              <a:t> </a:t>
            </a:r>
            <a:r>
              <a:rPr lang="en-US" sz="1200" dirty="0" err="1"/>
              <a:t>nó</a:t>
            </a:r>
            <a:r>
              <a:rPr lang="en-US" sz="1200" dirty="0"/>
              <a:t> </a:t>
            </a:r>
            <a:r>
              <a:rPr lang="en-US" sz="1200" dirty="0" err="1"/>
              <a:t>bằng</a:t>
            </a:r>
            <a:r>
              <a:rPr lang="en-US" sz="1200" dirty="0"/>
              <a:t> </a:t>
            </a:r>
            <a:r>
              <a:rPr lang="en-US" sz="1200" dirty="0" err="1"/>
              <a:t>những</a:t>
            </a:r>
            <a:r>
              <a:rPr lang="en-US" sz="1200" dirty="0"/>
              <a:t> </a:t>
            </a:r>
            <a:r>
              <a:rPr lang="en-US" sz="1200" dirty="0" err="1"/>
              <a:t>công</a:t>
            </a:r>
            <a:r>
              <a:rPr lang="en-US" sz="1200" dirty="0"/>
              <a:t> </a:t>
            </a:r>
            <a:r>
              <a:rPr lang="en-US" sz="1200" dirty="0" err="1"/>
              <a:t>nghệ</a:t>
            </a:r>
            <a:r>
              <a:rPr lang="en-US" sz="1200" dirty="0"/>
              <a:t> </a:t>
            </a:r>
            <a:r>
              <a:rPr lang="en-US" sz="1200" dirty="0" err="1"/>
              <a:t>phổ</a:t>
            </a:r>
            <a:r>
              <a:rPr lang="en-US" sz="1200" dirty="0"/>
              <a:t> </a:t>
            </a:r>
            <a:r>
              <a:rPr lang="en-US" sz="1200" dirty="0" err="1"/>
              <a:t>biến</a:t>
            </a:r>
            <a:r>
              <a:rPr lang="en-US" sz="1200" dirty="0"/>
              <a:t> </a:t>
            </a:r>
            <a:r>
              <a:rPr lang="en-US" sz="1200" dirty="0" err="1"/>
              <a:t>nhất</a:t>
            </a:r>
            <a:r>
              <a:rPr lang="en-US" sz="1200" dirty="0"/>
              <a:t> </a:t>
            </a:r>
            <a:r>
              <a:rPr lang="en-US" sz="1200" dirty="0" err="1"/>
              <a:t>hiện</a:t>
            </a:r>
            <a:r>
              <a:rPr lang="en-US" sz="1200" dirty="0"/>
              <a:t> </a:t>
            </a:r>
            <a:r>
              <a:rPr lang="en-US" sz="1200" dirty="0" err="1"/>
              <a:t>tại</a:t>
            </a:r>
            <a:r>
              <a:rPr lang="en-US" sz="1200" dirty="0"/>
              <a:t> </a:t>
            </a:r>
            <a:r>
              <a:rPr lang="en-US" sz="1200" dirty="0" err="1"/>
              <a:t>không</a:t>
            </a:r>
            <a:r>
              <a:rPr lang="en-US" sz="1200" dirty="0"/>
              <a:t> ?</a:t>
            </a:r>
          </a:p>
        </p:txBody>
      </p:sp>
      <p:sp>
        <p:nvSpPr>
          <p:cNvPr id="17" name="TextBox 16">
            <a:extLst>
              <a:ext uri="{FF2B5EF4-FFF2-40B4-BE49-F238E27FC236}">
                <a16:creationId xmlns:a16="http://schemas.microsoft.com/office/drawing/2014/main" id="{009CF34C-102A-6392-B3E3-5159417C0F53}"/>
              </a:ext>
            </a:extLst>
          </p:cNvPr>
          <p:cNvSpPr txBox="1"/>
          <p:nvPr/>
        </p:nvSpPr>
        <p:spPr>
          <a:xfrm>
            <a:off x="7776813" y="2262387"/>
            <a:ext cx="3857403" cy="461665"/>
          </a:xfrm>
          <a:prstGeom prst="rect">
            <a:avLst/>
          </a:prstGeom>
          <a:noFill/>
        </p:spPr>
        <p:txBody>
          <a:bodyPr wrap="none" rtlCol="0">
            <a:spAutoFit/>
          </a:bodyPr>
          <a:lstStyle/>
          <a:p>
            <a:r>
              <a:rPr lang="vi-VN" sz="1200" dirty="0">
                <a:latin typeface="Calibri (Body)"/>
              </a:rPr>
              <a:t>Hiểu rõ toàn bộ công nghệ đang được sử dụng trong dự án</a:t>
            </a:r>
            <a:endParaRPr lang="en-US" sz="1200" dirty="0">
              <a:latin typeface="Calibri (Body)"/>
            </a:endParaRPr>
          </a:p>
          <a:p>
            <a:r>
              <a:rPr lang="en-US" sz="1200" dirty="0">
                <a:latin typeface="Calibri (Body)"/>
              </a:rPr>
              <a:t>I/F, Batch Job, Log history, …</a:t>
            </a:r>
          </a:p>
        </p:txBody>
      </p:sp>
      <p:sp>
        <p:nvSpPr>
          <p:cNvPr id="18" name="TextBox 17">
            <a:extLst>
              <a:ext uri="{FF2B5EF4-FFF2-40B4-BE49-F238E27FC236}">
                <a16:creationId xmlns:a16="http://schemas.microsoft.com/office/drawing/2014/main" id="{16A2C006-954E-A329-D92E-7282D3403F11}"/>
              </a:ext>
            </a:extLst>
          </p:cNvPr>
          <p:cNvSpPr txBox="1"/>
          <p:nvPr/>
        </p:nvSpPr>
        <p:spPr>
          <a:xfrm>
            <a:off x="7741325" y="5599722"/>
            <a:ext cx="4171783" cy="461665"/>
          </a:xfrm>
          <a:prstGeom prst="rect">
            <a:avLst/>
          </a:prstGeom>
          <a:noFill/>
        </p:spPr>
        <p:txBody>
          <a:bodyPr wrap="none" rtlCol="0">
            <a:spAutoFit/>
          </a:bodyPr>
          <a:lstStyle/>
          <a:p>
            <a:r>
              <a:rPr lang="en-US" sz="1200" dirty="0" err="1"/>
              <a:t>Tất</a:t>
            </a:r>
            <a:r>
              <a:rPr lang="en-US" sz="1200" dirty="0"/>
              <a:t> </a:t>
            </a:r>
            <a:r>
              <a:rPr lang="en-US" sz="1200" dirty="0" err="1"/>
              <a:t>cả</a:t>
            </a:r>
            <a:r>
              <a:rPr lang="en-US" sz="1200" dirty="0"/>
              <a:t> các phase </a:t>
            </a:r>
            <a:r>
              <a:rPr lang="en-US" sz="1200" dirty="0" err="1"/>
              <a:t>sẽ</a:t>
            </a:r>
            <a:r>
              <a:rPr lang="en-US" sz="1200" dirty="0"/>
              <a:t> </a:t>
            </a:r>
            <a:r>
              <a:rPr lang="en-US" sz="1200" dirty="0" err="1"/>
              <a:t>liên</a:t>
            </a:r>
            <a:r>
              <a:rPr lang="en-US" sz="1200" dirty="0"/>
              <a:t> </a:t>
            </a:r>
            <a:r>
              <a:rPr lang="en-US" sz="1200" dirty="0" err="1"/>
              <a:t>quan</a:t>
            </a:r>
            <a:r>
              <a:rPr lang="en-US" sz="1200" dirty="0"/>
              <a:t> </a:t>
            </a:r>
            <a:r>
              <a:rPr lang="en-US" sz="1200" dirty="0" err="1"/>
              <a:t>tới</a:t>
            </a:r>
            <a:r>
              <a:rPr lang="en-US" sz="1200" dirty="0"/>
              <a:t> </a:t>
            </a:r>
            <a:r>
              <a:rPr lang="en-US" sz="1200" dirty="0" err="1"/>
              <a:t>nhau</a:t>
            </a:r>
            <a:r>
              <a:rPr lang="en-US" sz="1200" dirty="0"/>
              <a:t> </a:t>
            </a:r>
            <a:r>
              <a:rPr lang="en-US" sz="1200" dirty="0" err="1"/>
              <a:t>và</a:t>
            </a:r>
            <a:r>
              <a:rPr lang="en-US" sz="1200" dirty="0"/>
              <a:t> </a:t>
            </a:r>
            <a:r>
              <a:rPr lang="en-US" sz="1200" dirty="0" err="1"/>
              <a:t>cùng</a:t>
            </a:r>
            <a:r>
              <a:rPr lang="en-US" sz="1200" dirty="0"/>
              <a:t> </a:t>
            </a:r>
            <a:r>
              <a:rPr lang="en-US" sz="1200" dirty="0" err="1"/>
              <a:t>dùng</a:t>
            </a:r>
            <a:r>
              <a:rPr lang="en-US" sz="1200" dirty="0"/>
              <a:t> </a:t>
            </a:r>
            <a:r>
              <a:rPr lang="en-US" sz="1200" dirty="0" err="1"/>
              <a:t>một</a:t>
            </a:r>
            <a:r>
              <a:rPr lang="en-US" sz="1200" dirty="0"/>
              <a:t> source </a:t>
            </a:r>
          </a:p>
          <a:p>
            <a:r>
              <a:rPr lang="en-US" sz="1200" dirty="0"/>
              <a:t>Code </a:t>
            </a:r>
            <a:r>
              <a:rPr lang="en-US" sz="1200" dirty="0" err="1"/>
              <a:t>được</a:t>
            </a:r>
            <a:r>
              <a:rPr lang="en-US" sz="1200" dirty="0"/>
              <a:t> </a:t>
            </a:r>
            <a:r>
              <a:rPr lang="en-US" sz="1200" dirty="0" err="1"/>
              <a:t>lưu</a:t>
            </a:r>
            <a:r>
              <a:rPr lang="en-US" sz="1200" dirty="0"/>
              <a:t> </a:t>
            </a:r>
            <a:r>
              <a:rPr lang="en-US" sz="1200" dirty="0" err="1"/>
              <a:t>trên</a:t>
            </a:r>
            <a:r>
              <a:rPr lang="en-US" sz="1200" dirty="0"/>
              <a:t> </a:t>
            </a:r>
            <a:r>
              <a:rPr lang="en-US" sz="1200" dirty="0" err="1"/>
              <a:t>github</a:t>
            </a:r>
            <a:r>
              <a:rPr lang="en-US" sz="1200" dirty="0"/>
              <a:t> </a:t>
            </a:r>
            <a:r>
              <a:rPr lang="en-US" sz="1200" dirty="0" err="1"/>
              <a:t>để</a:t>
            </a:r>
            <a:r>
              <a:rPr lang="en-US" sz="1200" dirty="0"/>
              <a:t> </a:t>
            </a:r>
            <a:r>
              <a:rPr lang="en-US" sz="1200" dirty="0" err="1"/>
              <a:t>thực</a:t>
            </a:r>
            <a:r>
              <a:rPr lang="en-US" sz="1200" dirty="0"/>
              <a:t> </a:t>
            </a:r>
            <a:r>
              <a:rPr lang="en-US" sz="1200" dirty="0" err="1"/>
              <a:t>hành</a:t>
            </a:r>
            <a:endParaRPr lang="en-US" sz="1200" dirty="0"/>
          </a:p>
        </p:txBody>
      </p:sp>
      <p:sp>
        <p:nvSpPr>
          <p:cNvPr id="19" name="TextBox 18">
            <a:extLst>
              <a:ext uri="{FF2B5EF4-FFF2-40B4-BE49-F238E27FC236}">
                <a16:creationId xmlns:a16="http://schemas.microsoft.com/office/drawing/2014/main" id="{5BB19AC8-103D-BA83-F3FD-31148DFACB4F}"/>
              </a:ext>
            </a:extLst>
          </p:cNvPr>
          <p:cNvSpPr txBox="1"/>
          <p:nvPr/>
        </p:nvSpPr>
        <p:spPr>
          <a:xfrm>
            <a:off x="759036" y="5599721"/>
            <a:ext cx="4396653" cy="461665"/>
          </a:xfrm>
          <a:prstGeom prst="rect">
            <a:avLst/>
          </a:prstGeom>
          <a:noFill/>
        </p:spPr>
        <p:txBody>
          <a:bodyPr wrap="none" rtlCol="0">
            <a:spAutoFit/>
          </a:bodyPr>
          <a:lstStyle/>
          <a:p>
            <a:r>
              <a:rPr lang="en-US" sz="1200" dirty="0" err="1"/>
              <a:t>Được</a:t>
            </a:r>
            <a:r>
              <a:rPr lang="en-US" sz="1200" dirty="0"/>
              <a:t> </a:t>
            </a:r>
            <a:r>
              <a:rPr lang="en-US" sz="1200" dirty="0" err="1"/>
              <a:t>thực</a:t>
            </a:r>
            <a:r>
              <a:rPr lang="en-US" sz="1200" dirty="0"/>
              <a:t> </a:t>
            </a:r>
            <a:r>
              <a:rPr lang="en-US" sz="1200" dirty="0" err="1"/>
              <a:t>hành</a:t>
            </a:r>
            <a:r>
              <a:rPr lang="en-US" sz="1200" dirty="0"/>
              <a:t>, chia </a:t>
            </a:r>
            <a:r>
              <a:rPr lang="en-US" sz="1200" dirty="0" err="1"/>
              <a:t>sẻ</a:t>
            </a:r>
            <a:r>
              <a:rPr lang="en-US" sz="1200" dirty="0"/>
              <a:t> </a:t>
            </a:r>
            <a:r>
              <a:rPr lang="en-US" sz="1200" dirty="0" err="1"/>
              <a:t>từ</a:t>
            </a:r>
            <a:r>
              <a:rPr lang="en-US" sz="1200" dirty="0"/>
              <a:t> </a:t>
            </a:r>
            <a:r>
              <a:rPr lang="en-US" sz="1200" dirty="0" err="1"/>
              <a:t>những</a:t>
            </a:r>
            <a:r>
              <a:rPr lang="en-US" sz="1200" dirty="0"/>
              <a:t> </a:t>
            </a:r>
            <a:r>
              <a:rPr lang="en-US" sz="1200" dirty="0" err="1"/>
              <a:t>bước</a:t>
            </a:r>
            <a:r>
              <a:rPr lang="en-US" sz="1200" dirty="0"/>
              <a:t> </a:t>
            </a:r>
            <a:r>
              <a:rPr lang="en-US" sz="1200" dirty="0" err="1"/>
              <a:t>từ</a:t>
            </a:r>
            <a:r>
              <a:rPr lang="en-US" sz="1200" dirty="0"/>
              <a:t> </a:t>
            </a:r>
            <a:r>
              <a:rPr lang="en-US" sz="1200" dirty="0" err="1"/>
              <a:t>xây</a:t>
            </a:r>
            <a:r>
              <a:rPr lang="en-US" sz="1200" dirty="0"/>
              <a:t> </a:t>
            </a:r>
            <a:r>
              <a:rPr lang="en-US" sz="1200" dirty="0" err="1"/>
              <a:t>dựng</a:t>
            </a:r>
            <a:r>
              <a:rPr lang="en-US" sz="1200" dirty="0"/>
              <a:t>, </a:t>
            </a:r>
            <a:r>
              <a:rPr lang="en-US" sz="1200" dirty="0" err="1"/>
              <a:t>quản</a:t>
            </a:r>
            <a:r>
              <a:rPr lang="en-US" sz="1200" dirty="0"/>
              <a:t> </a:t>
            </a:r>
            <a:r>
              <a:rPr lang="en-US" sz="1200" dirty="0" err="1"/>
              <a:t>lý</a:t>
            </a:r>
            <a:r>
              <a:rPr lang="en-US" sz="1200" dirty="0"/>
              <a:t> </a:t>
            </a:r>
            <a:r>
              <a:rPr lang="en-US" sz="1200" dirty="0" err="1"/>
              <a:t>dự</a:t>
            </a:r>
            <a:r>
              <a:rPr lang="en-US" sz="1200" dirty="0"/>
              <a:t> </a:t>
            </a:r>
            <a:r>
              <a:rPr lang="en-US" sz="1200" dirty="0" err="1"/>
              <a:t>án</a:t>
            </a:r>
            <a:endParaRPr lang="en-US" sz="1200" dirty="0"/>
          </a:p>
          <a:p>
            <a:r>
              <a:rPr lang="en-US" sz="1200" dirty="0" err="1"/>
              <a:t>Phát</a:t>
            </a:r>
            <a:r>
              <a:rPr lang="en-US" sz="1200" dirty="0"/>
              <a:t> </a:t>
            </a:r>
            <a:r>
              <a:rPr lang="en-US" sz="1200" dirty="0" err="1"/>
              <a:t>triển</a:t>
            </a:r>
            <a:r>
              <a:rPr lang="en-US" sz="1200" dirty="0"/>
              <a:t> </a:t>
            </a:r>
            <a:r>
              <a:rPr lang="en-US" sz="1200" dirty="0" err="1"/>
              <a:t>kỹ</a:t>
            </a:r>
            <a:r>
              <a:rPr lang="en-US" sz="1200" dirty="0"/>
              <a:t> </a:t>
            </a:r>
            <a:r>
              <a:rPr lang="en-US" sz="1200" dirty="0" err="1"/>
              <a:t>năng</a:t>
            </a:r>
            <a:r>
              <a:rPr lang="en-US" sz="1200" dirty="0"/>
              <a:t> </a:t>
            </a:r>
            <a:r>
              <a:rPr lang="en-US" sz="1200" dirty="0" err="1"/>
              <a:t>lập</a:t>
            </a:r>
            <a:r>
              <a:rPr lang="en-US" sz="1200" dirty="0"/>
              <a:t> </a:t>
            </a:r>
            <a:r>
              <a:rPr lang="en-US" sz="1200" dirty="0" err="1"/>
              <a:t>trình</a:t>
            </a:r>
            <a:r>
              <a:rPr lang="en-US" sz="1200" dirty="0"/>
              <a:t>, </a:t>
            </a:r>
            <a:r>
              <a:rPr lang="en-US" sz="1200" dirty="0" err="1"/>
              <a:t>phân</a:t>
            </a:r>
            <a:r>
              <a:rPr lang="en-US" sz="1200" dirty="0"/>
              <a:t> </a:t>
            </a:r>
            <a:r>
              <a:rPr lang="en-US" sz="1200" dirty="0" err="1"/>
              <a:t>tích</a:t>
            </a:r>
            <a:r>
              <a:rPr lang="en-US" sz="1200" dirty="0"/>
              <a:t> </a:t>
            </a:r>
            <a:r>
              <a:rPr lang="en-US" sz="1200" dirty="0" err="1"/>
              <a:t>và</a:t>
            </a:r>
            <a:r>
              <a:rPr lang="en-US" sz="1200" dirty="0"/>
              <a:t> </a:t>
            </a:r>
            <a:r>
              <a:rPr lang="en-US" sz="1200" dirty="0" err="1"/>
              <a:t>quản</a:t>
            </a:r>
            <a:r>
              <a:rPr lang="en-US" sz="1200" dirty="0"/>
              <a:t> </a:t>
            </a:r>
            <a:r>
              <a:rPr lang="en-US" sz="1200" dirty="0" err="1"/>
              <a:t>lý</a:t>
            </a:r>
            <a:r>
              <a:rPr lang="en-US" sz="1200" dirty="0"/>
              <a:t> </a:t>
            </a:r>
            <a:r>
              <a:rPr lang="en-US" sz="1200" dirty="0" err="1"/>
              <a:t>dự</a:t>
            </a:r>
            <a:r>
              <a:rPr lang="en-US" sz="1200" dirty="0"/>
              <a:t> </a:t>
            </a:r>
            <a:r>
              <a:rPr lang="en-US" sz="1200" dirty="0" err="1"/>
              <a:t>án</a:t>
            </a:r>
            <a:r>
              <a:rPr lang="en-US" sz="1200" dirty="0"/>
              <a:t> </a:t>
            </a:r>
            <a:r>
              <a:rPr lang="en-US" sz="1200" dirty="0" err="1"/>
              <a:t>thực</a:t>
            </a:r>
            <a:r>
              <a:rPr lang="en-US" sz="1200" dirty="0"/>
              <a:t> </a:t>
            </a:r>
            <a:r>
              <a:rPr lang="en-US" sz="1200" dirty="0" err="1"/>
              <a:t>tế</a:t>
            </a:r>
            <a:r>
              <a:rPr lang="en-US" sz="1200" dirty="0"/>
              <a:t>.  </a:t>
            </a:r>
          </a:p>
        </p:txBody>
      </p:sp>
    </p:spTree>
    <p:extLst>
      <p:ext uri="{BB962C8B-B14F-4D97-AF65-F5344CB8AC3E}">
        <p14:creationId xmlns:p14="http://schemas.microsoft.com/office/powerpoint/2010/main" val="400233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circle(in)">
                                      <p:cBhvr>
                                        <p:cTn id="3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p:bldP spid="17"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E4A8F-9175-8407-0884-AF753E0D3FD9}"/>
              </a:ext>
            </a:extLst>
          </p:cNvPr>
          <p:cNvSpPr>
            <a:spLocks noGrp="1"/>
          </p:cNvSpPr>
          <p:nvPr>
            <p:ph type="title"/>
          </p:nvPr>
        </p:nvSpPr>
        <p:spPr>
          <a:xfrm>
            <a:off x="838200" y="365125"/>
            <a:ext cx="10515600" cy="809406"/>
          </a:xfrm>
          <a:ln/>
        </p:spPr>
        <p:style>
          <a:lnRef idx="3">
            <a:schemeClr val="lt1"/>
          </a:lnRef>
          <a:fillRef idx="1">
            <a:schemeClr val="accent5"/>
          </a:fillRef>
          <a:effectRef idx="1">
            <a:schemeClr val="accent5"/>
          </a:effectRef>
          <a:fontRef idx="minor">
            <a:schemeClr val="lt1"/>
          </a:fontRef>
        </p:style>
        <p:txBody>
          <a:bodyPr/>
          <a:lstStyle/>
          <a:p>
            <a:r>
              <a:rPr lang="en-US" b="1" dirty="0"/>
              <a:t>Plan</a:t>
            </a:r>
          </a:p>
        </p:txBody>
      </p:sp>
      <p:graphicFrame>
        <p:nvGraphicFramePr>
          <p:cNvPr id="9" name="Content Placeholder 8">
            <a:extLst>
              <a:ext uri="{FF2B5EF4-FFF2-40B4-BE49-F238E27FC236}">
                <a16:creationId xmlns:a16="http://schemas.microsoft.com/office/drawing/2014/main" id="{75E91B59-FEE7-E637-ECCA-3C36FEEF52FD}"/>
              </a:ext>
            </a:extLst>
          </p:cNvPr>
          <p:cNvGraphicFramePr>
            <a:graphicFrameLocks noGrp="1"/>
          </p:cNvGraphicFramePr>
          <p:nvPr>
            <p:ph idx="1"/>
            <p:extLst>
              <p:ext uri="{D42A27DB-BD31-4B8C-83A1-F6EECF244321}">
                <p14:modId xmlns:p14="http://schemas.microsoft.com/office/powerpoint/2010/main" val="293269338"/>
              </p:ext>
            </p:extLst>
          </p:nvPr>
        </p:nvGraphicFramePr>
        <p:xfrm>
          <a:off x="838200" y="1311776"/>
          <a:ext cx="10515600" cy="5181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4638D13C-C58F-8420-5D0E-7222FAF3EE7B}"/>
              </a:ext>
            </a:extLst>
          </p:cNvPr>
          <p:cNvSpPr txBox="1"/>
          <p:nvPr/>
        </p:nvSpPr>
        <p:spPr>
          <a:xfrm>
            <a:off x="10041261" y="1487978"/>
            <a:ext cx="1312539" cy="292388"/>
          </a:xfrm>
          <a:prstGeom prst="rect">
            <a:avLst/>
          </a:prstGeom>
          <a:noFill/>
        </p:spPr>
        <p:txBody>
          <a:bodyPr wrap="none" rtlCol="0">
            <a:spAutoFit/>
          </a:bodyPr>
          <a:lstStyle/>
          <a:p>
            <a:r>
              <a:rPr lang="en-US" sz="1300" b="1" dirty="0">
                <a:solidFill>
                  <a:prstClr val="white"/>
                </a:solidFill>
                <a:latin typeface="Calibri (Body)"/>
              </a:rPr>
              <a:t>Estimate: 2 </a:t>
            </a:r>
            <a:r>
              <a:rPr lang="en-US" sz="1300" b="1" dirty="0" err="1">
                <a:solidFill>
                  <a:prstClr val="white"/>
                </a:solidFill>
                <a:latin typeface="Calibri (Body)"/>
              </a:rPr>
              <a:t>tuần</a:t>
            </a:r>
            <a:endParaRPr lang="en-US" sz="1300" b="1" dirty="0">
              <a:solidFill>
                <a:prstClr val="white"/>
              </a:solidFill>
              <a:latin typeface="Calibri (Body)"/>
            </a:endParaRPr>
          </a:p>
        </p:txBody>
      </p:sp>
      <p:sp>
        <p:nvSpPr>
          <p:cNvPr id="11" name="TextBox 10">
            <a:extLst>
              <a:ext uri="{FF2B5EF4-FFF2-40B4-BE49-F238E27FC236}">
                <a16:creationId xmlns:a16="http://schemas.microsoft.com/office/drawing/2014/main" id="{FE233961-0E6E-1361-381A-73AD74573778}"/>
              </a:ext>
            </a:extLst>
          </p:cNvPr>
          <p:cNvSpPr txBox="1"/>
          <p:nvPr/>
        </p:nvSpPr>
        <p:spPr>
          <a:xfrm>
            <a:off x="10041261" y="2322022"/>
            <a:ext cx="1312539" cy="292388"/>
          </a:xfrm>
          <a:prstGeom prst="rect">
            <a:avLst/>
          </a:prstGeom>
          <a:noFill/>
        </p:spPr>
        <p:txBody>
          <a:bodyPr wrap="none" rtlCol="0">
            <a:spAutoFit/>
          </a:bodyPr>
          <a:lstStyle/>
          <a:p>
            <a:r>
              <a:rPr lang="en-US" sz="1300" b="1" dirty="0">
                <a:solidFill>
                  <a:prstClr val="white"/>
                </a:solidFill>
                <a:latin typeface="Calibri (Body)"/>
              </a:rPr>
              <a:t>Estimate: 2 </a:t>
            </a:r>
            <a:r>
              <a:rPr lang="en-US" sz="1300" b="1" dirty="0" err="1">
                <a:solidFill>
                  <a:prstClr val="white"/>
                </a:solidFill>
                <a:latin typeface="Calibri (Body)"/>
              </a:rPr>
              <a:t>tuần</a:t>
            </a:r>
            <a:endParaRPr lang="en-US" sz="1300" b="1" dirty="0">
              <a:solidFill>
                <a:prstClr val="white"/>
              </a:solidFill>
              <a:latin typeface="Calibri (Body)"/>
            </a:endParaRPr>
          </a:p>
        </p:txBody>
      </p:sp>
      <p:sp>
        <p:nvSpPr>
          <p:cNvPr id="12" name="TextBox 11">
            <a:extLst>
              <a:ext uri="{FF2B5EF4-FFF2-40B4-BE49-F238E27FC236}">
                <a16:creationId xmlns:a16="http://schemas.microsoft.com/office/drawing/2014/main" id="{E9891911-4D0C-FEA9-2A18-97A89DF55EC6}"/>
              </a:ext>
            </a:extLst>
          </p:cNvPr>
          <p:cNvSpPr txBox="1"/>
          <p:nvPr/>
        </p:nvSpPr>
        <p:spPr>
          <a:xfrm>
            <a:off x="10041261" y="3156066"/>
            <a:ext cx="1312539" cy="292388"/>
          </a:xfrm>
          <a:prstGeom prst="rect">
            <a:avLst/>
          </a:prstGeom>
          <a:noFill/>
        </p:spPr>
        <p:txBody>
          <a:bodyPr wrap="none" rtlCol="0">
            <a:spAutoFit/>
          </a:bodyPr>
          <a:lstStyle/>
          <a:p>
            <a:r>
              <a:rPr lang="en-US" sz="1300" b="1" dirty="0">
                <a:solidFill>
                  <a:prstClr val="white"/>
                </a:solidFill>
                <a:latin typeface="Calibri (Body)"/>
              </a:rPr>
              <a:t>Estimate: 2 </a:t>
            </a:r>
            <a:r>
              <a:rPr lang="en-US" sz="1300" b="1" dirty="0" err="1">
                <a:solidFill>
                  <a:prstClr val="white"/>
                </a:solidFill>
                <a:latin typeface="Calibri (Body)"/>
              </a:rPr>
              <a:t>tuần</a:t>
            </a:r>
            <a:endParaRPr lang="en-US" sz="1300" b="1" dirty="0">
              <a:solidFill>
                <a:prstClr val="white"/>
              </a:solidFill>
              <a:latin typeface="Calibri (Body)"/>
            </a:endParaRPr>
          </a:p>
        </p:txBody>
      </p:sp>
      <p:sp>
        <p:nvSpPr>
          <p:cNvPr id="13" name="TextBox 12">
            <a:extLst>
              <a:ext uri="{FF2B5EF4-FFF2-40B4-BE49-F238E27FC236}">
                <a16:creationId xmlns:a16="http://schemas.microsoft.com/office/drawing/2014/main" id="{04F17E83-2B1D-68D0-85CB-914D378DC6D3}"/>
              </a:ext>
            </a:extLst>
          </p:cNvPr>
          <p:cNvSpPr txBox="1"/>
          <p:nvPr/>
        </p:nvSpPr>
        <p:spPr>
          <a:xfrm>
            <a:off x="10041261" y="3990110"/>
            <a:ext cx="1312539" cy="292388"/>
          </a:xfrm>
          <a:prstGeom prst="rect">
            <a:avLst/>
          </a:prstGeom>
          <a:noFill/>
        </p:spPr>
        <p:txBody>
          <a:bodyPr wrap="none" rtlCol="0">
            <a:spAutoFit/>
          </a:bodyPr>
          <a:lstStyle/>
          <a:p>
            <a:r>
              <a:rPr lang="en-US" sz="1300" b="1" dirty="0">
                <a:solidFill>
                  <a:prstClr val="white"/>
                </a:solidFill>
                <a:latin typeface="Calibri (Body)"/>
              </a:rPr>
              <a:t>Estimate: 2 </a:t>
            </a:r>
            <a:r>
              <a:rPr lang="en-US" sz="1300" b="1" dirty="0" err="1">
                <a:solidFill>
                  <a:prstClr val="white"/>
                </a:solidFill>
                <a:latin typeface="Calibri (Body)"/>
              </a:rPr>
              <a:t>tuần</a:t>
            </a:r>
            <a:endParaRPr lang="en-US" sz="1300" b="1" dirty="0">
              <a:solidFill>
                <a:prstClr val="white"/>
              </a:solidFill>
              <a:latin typeface="Calibri (Body)"/>
            </a:endParaRPr>
          </a:p>
        </p:txBody>
      </p:sp>
      <p:sp>
        <p:nvSpPr>
          <p:cNvPr id="14" name="TextBox 13">
            <a:extLst>
              <a:ext uri="{FF2B5EF4-FFF2-40B4-BE49-F238E27FC236}">
                <a16:creationId xmlns:a16="http://schemas.microsoft.com/office/drawing/2014/main" id="{DCD0D9CB-BF32-8B9D-5968-4BC3082537E6}"/>
              </a:ext>
            </a:extLst>
          </p:cNvPr>
          <p:cNvSpPr txBox="1"/>
          <p:nvPr/>
        </p:nvSpPr>
        <p:spPr>
          <a:xfrm>
            <a:off x="10041261" y="4824154"/>
            <a:ext cx="1312539" cy="292388"/>
          </a:xfrm>
          <a:prstGeom prst="rect">
            <a:avLst/>
          </a:prstGeom>
          <a:noFill/>
        </p:spPr>
        <p:txBody>
          <a:bodyPr wrap="none" rtlCol="0">
            <a:spAutoFit/>
          </a:bodyPr>
          <a:lstStyle/>
          <a:p>
            <a:r>
              <a:rPr lang="en-US" sz="1300" b="1" dirty="0">
                <a:solidFill>
                  <a:prstClr val="white"/>
                </a:solidFill>
                <a:latin typeface="Calibri (Body)"/>
              </a:rPr>
              <a:t>Estimate: 2 </a:t>
            </a:r>
            <a:r>
              <a:rPr lang="en-US" sz="1300" b="1" dirty="0" err="1">
                <a:solidFill>
                  <a:prstClr val="white"/>
                </a:solidFill>
                <a:latin typeface="Calibri (Body)"/>
              </a:rPr>
              <a:t>tuần</a:t>
            </a:r>
            <a:endParaRPr lang="en-US" sz="1300" b="1" dirty="0">
              <a:solidFill>
                <a:prstClr val="white"/>
              </a:solidFill>
              <a:latin typeface="Calibri (Body)"/>
            </a:endParaRPr>
          </a:p>
        </p:txBody>
      </p:sp>
      <p:sp>
        <p:nvSpPr>
          <p:cNvPr id="15" name="TextBox 14">
            <a:extLst>
              <a:ext uri="{FF2B5EF4-FFF2-40B4-BE49-F238E27FC236}">
                <a16:creationId xmlns:a16="http://schemas.microsoft.com/office/drawing/2014/main" id="{AC7C4603-F4E9-AEBA-D719-C703C53ABB37}"/>
              </a:ext>
            </a:extLst>
          </p:cNvPr>
          <p:cNvSpPr txBox="1"/>
          <p:nvPr/>
        </p:nvSpPr>
        <p:spPr>
          <a:xfrm>
            <a:off x="10041261" y="5658198"/>
            <a:ext cx="1312539" cy="292388"/>
          </a:xfrm>
          <a:prstGeom prst="rect">
            <a:avLst/>
          </a:prstGeom>
          <a:noFill/>
        </p:spPr>
        <p:txBody>
          <a:bodyPr wrap="none" rtlCol="0">
            <a:spAutoFit/>
          </a:bodyPr>
          <a:lstStyle/>
          <a:p>
            <a:r>
              <a:rPr lang="en-US" sz="1300" b="1" dirty="0">
                <a:solidFill>
                  <a:prstClr val="white"/>
                </a:solidFill>
                <a:latin typeface="Calibri (Body)"/>
              </a:rPr>
              <a:t>Estimate: 2 </a:t>
            </a:r>
            <a:r>
              <a:rPr lang="en-US" sz="1300" b="1" dirty="0" err="1">
                <a:solidFill>
                  <a:prstClr val="white"/>
                </a:solidFill>
                <a:latin typeface="Calibri (Body)"/>
              </a:rPr>
              <a:t>tuần</a:t>
            </a:r>
            <a:endParaRPr lang="en-US" sz="1300" b="1" dirty="0">
              <a:solidFill>
                <a:prstClr val="white"/>
              </a:solidFill>
              <a:latin typeface="Calibri (Body)"/>
            </a:endParaRPr>
          </a:p>
        </p:txBody>
      </p:sp>
    </p:spTree>
    <p:extLst>
      <p:ext uri="{BB962C8B-B14F-4D97-AF65-F5344CB8AC3E}">
        <p14:creationId xmlns:p14="http://schemas.microsoft.com/office/powerpoint/2010/main" val="1013523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41E0-051F-A5C5-5D50-ADFBFC4A6E5C}"/>
              </a:ext>
            </a:extLst>
          </p:cNvPr>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r>
              <a:rPr lang="en-US" b="1" dirty="0"/>
              <a:t>Sharing</a:t>
            </a:r>
          </a:p>
        </p:txBody>
      </p:sp>
      <p:graphicFrame>
        <p:nvGraphicFramePr>
          <p:cNvPr id="6" name="Content Placeholder 5">
            <a:extLst>
              <a:ext uri="{FF2B5EF4-FFF2-40B4-BE49-F238E27FC236}">
                <a16:creationId xmlns:a16="http://schemas.microsoft.com/office/drawing/2014/main" id="{013A433F-0908-50F9-E4F7-B7E990920978}"/>
              </a:ext>
            </a:extLst>
          </p:cNvPr>
          <p:cNvGraphicFramePr>
            <a:graphicFrameLocks noGrp="1"/>
          </p:cNvGraphicFramePr>
          <p:nvPr>
            <p:ph idx="1"/>
            <p:extLst>
              <p:ext uri="{D42A27DB-BD31-4B8C-83A1-F6EECF244321}">
                <p14:modId xmlns:p14="http://schemas.microsoft.com/office/powerpoint/2010/main" val="23349307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483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91B5B7-706E-EE6F-2AFA-5624CFC38BE8}"/>
              </a:ext>
            </a:extLst>
          </p:cNvPr>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r>
              <a:rPr lang="en-US" b="1" dirty="0"/>
              <a:t>Microservice</a:t>
            </a:r>
          </a:p>
        </p:txBody>
      </p:sp>
      <p:graphicFrame>
        <p:nvGraphicFramePr>
          <p:cNvPr id="10" name="Content Placeholder 9">
            <a:extLst>
              <a:ext uri="{FF2B5EF4-FFF2-40B4-BE49-F238E27FC236}">
                <a16:creationId xmlns:a16="http://schemas.microsoft.com/office/drawing/2014/main" id="{2365CC3D-4818-075B-75F8-1F15F6FA5EE1}"/>
              </a:ext>
            </a:extLst>
          </p:cNvPr>
          <p:cNvGraphicFramePr>
            <a:graphicFrameLocks noGrp="1"/>
          </p:cNvGraphicFramePr>
          <p:nvPr>
            <p:ph idx="1"/>
            <p:extLst>
              <p:ext uri="{D42A27DB-BD31-4B8C-83A1-F6EECF244321}">
                <p14:modId xmlns:p14="http://schemas.microsoft.com/office/powerpoint/2010/main" val="9010955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35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CAF8-B80E-7CE9-8E11-E0B72B5DBA4B}"/>
              </a:ext>
            </a:extLst>
          </p:cNvPr>
          <p:cNvSpPr>
            <a:spLocks noGrp="1"/>
          </p:cNvSpPr>
          <p:nvPr>
            <p:ph type="ctrTitle"/>
          </p:nvPr>
        </p:nvSpPr>
        <p:spPr>
          <a:xfrm>
            <a:off x="1524000" y="2235200"/>
            <a:ext cx="9144000" cy="2387600"/>
          </a:xfrm>
        </p:spPr>
        <p:style>
          <a:lnRef idx="3">
            <a:schemeClr val="lt1"/>
          </a:lnRef>
          <a:fillRef idx="1">
            <a:schemeClr val="accent5"/>
          </a:fillRef>
          <a:effectRef idx="1">
            <a:schemeClr val="accent5"/>
          </a:effectRef>
          <a:fontRef idx="minor">
            <a:schemeClr val="lt1"/>
          </a:fontRef>
        </p:style>
        <p:txBody>
          <a:bodyPr numCol="1" anchor="ctr"/>
          <a:lstStyle/>
          <a:p>
            <a:r>
              <a:rPr lang="en-US" b="1" dirty="0"/>
              <a:t>THẢO LUẬN &amp; GÓP Ý</a:t>
            </a:r>
          </a:p>
        </p:txBody>
      </p:sp>
    </p:spTree>
    <p:extLst>
      <p:ext uri="{BB962C8B-B14F-4D97-AF65-F5344CB8AC3E}">
        <p14:creationId xmlns:p14="http://schemas.microsoft.com/office/powerpoint/2010/main" val="364125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1052</Words>
  <Application>Microsoft Office PowerPoint</Application>
  <PresentationFormat>Widescreen</PresentationFormat>
  <Paragraphs>96</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(Body)</vt:lpstr>
      <vt:lpstr>Calibri Light</vt:lpstr>
      <vt:lpstr>Wingdings</vt:lpstr>
      <vt:lpstr>Office Theme</vt:lpstr>
      <vt:lpstr>CELLO TECH</vt:lpstr>
      <vt:lpstr>The current situation</vt:lpstr>
      <vt:lpstr>Overview</vt:lpstr>
      <vt:lpstr>Target</vt:lpstr>
      <vt:lpstr>Plan</vt:lpstr>
      <vt:lpstr>Sharing</vt:lpstr>
      <vt:lpstr>Microservice</vt:lpstr>
      <vt:lpstr>THẢO LUẬN &amp; GÓP 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CELLO TECH</dc:title>
  <dc:creator>Hachi Tu</dc:creator>
  <cp:lastModifiedBy>Hachi Tu</cp:lastModifiedBy>
  <cp:revision>3</cp:revision>
  <dcterms:created xsi:type="dcterms:W3CDTF">2025-01-12T06:58:14Z</dcterms:created>
  <dcterms:modified xsi:type="dcterms:W3CDTF">2025-01-14T16:34:11Z</dcterms:modified>
</cp:coreProperties>
</file>