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548222"/>
    <a:srgbClr val="74B32F"/>
    <a:srgbClr val="851D3B"/>
    <a:srgbClr val="AB254B"/>
    <a:srgbClr val="4C216D"/>
    <a:srgbClr val="0082B0"/>
    <a:srgbClr val="DC0202"/>
    <a:srgbClr val="C6020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8" autoAdjust="0"/>
    <p:restoredTop sz="94660"/>
  </p:normalViewPr>
  <p:slideViewPr>
    <p:cSldViewPr snapToGrid="0">
      <p:cViewPr>
        <p:scale>
          <a:sx n="100" d="100"/>
          <a:sy n="100" d="100"/>
        </p:scale>
        <p:origin x="2779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1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2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6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39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9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72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4940-2F8A-4DB5-82FB-EEB43D573ADA}" type="datetimeFigureOut">
              <a:rPr kumimoji="1" lang="ja-JP" altLang="en-US" smtClean="0"/>
              <a:t>2016/10/20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9159-A482-46A5-A6A2-E15E036B27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1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2038"/>
            <a:ext cx="6771190" cy="9352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6000" dirty="0" smtClean="0">
                <a:latin typeface="PixelMplus10" panose="020B0509020203020207" pitchFamily="49" charset="-128"/>
                <a:ea typeface="PixelMplus10" panose="020B0509020203020207" pitchFamily="49" charset="-128"/>
              </a:rPr>
              <a:t>000,000,000</a:t>
            </a:r>
            <a:endParaRPr lang="ja-JP" altLang="en-US" sz="60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771190" y="42037"/>
            <a:ext cx="2372810" cy="935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6000" dirty="0" smtClean="0">
                <a:latin typeface="PixelMplus10" panose="020B0509020203020207" pitchFamily="49" charset="-128"/>
                <a:ea typeface="PixelMplus10" panose="020B0509020203020207" pitchFamily="49" charset="-128"/>
              </a:rPr>
              <a:t>00:00</a:t>
            </a:r>
            <a:endParaRPr lang="ja-JP" altLang="en-US" sz="60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771190" y="1049919"/>
            <a:ext cx="2372810" cy="1448063"/>
            <a:chOff x="6771190" y="937544"/>
            <a:chExt cx="2372810" cy="1342669"/>
          </a:xfrm>
        </p:grpSpPr>
        <p:sp>
          <p:nvSpPr>
            <p:cNvPr id="7" name="正方形/長方形 6"/>
            <p:cNvSpPr/>
            <p:nvPr/>
          </p:nvSpPr>
          <p:spPr>
            <a:xfrm>
              <a:off x="6771190" y="937544"/>
              <a:ext cx="2372810" cy="937549"/>
            </a:xfrm>
            <a:prstGeom prst="rect">
              <a:avLst/>
            </a:prstGeom>
            <a:solidFill>
              <a:srgbClr val="FFC000"/>
            </a:solidFill>
            <a:ln w="76200">
              <a:solidFill>
                <a:srgbClr val="DA9D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4800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Lv3</a:t>
              </a:r>
              <a:endParaRPr kumimoji="1" lang="ja-JP" altLang="en-US" sz="4800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771190" y="1875092"/>
              <a:ext cx="2372810" cy="4051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dirty="0">
                  <a:latin typeface="PixelMplus10" panose="020B0509020203020207" pitchFamily="49" charset="-128"/>
                  <a:ea typeface="PixelMplus10" panose="020B0509020203020207" pitchFamily="49" charset="-128"/>
                </a:rPr>
                <a:t>5</a:t>
              </a:r>
              <a:r>
                <a:rPr lang="en-US" altLang="ja-JP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0,000</a:t>
              </a:r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771190" y="2508521"/>
            <a:ext cx="2372810" cy="1448063"/>
            <a:chOff x="6771190" y="937544"/>
            <a:chExt cx="2372810" cy="1342669"/>
          </a:xfrm>
        </p:grpSpPr>
        <p:sp>
          <p:nvSpPr>
            <p:cNvPr id="11" name="正方形/長方形 10"/>
            <p:cNvSpPr/>
            <p:nvPr/>
          </p:nvSpPr>
          <p:spPr>
            <a:xfrm>
              <a:off x="6771190" y="937544"/>
              <a:ext cx="2372810" cy="937549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4800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Lv1</a:t>
              </a:r>
              <a:endParaRPr kumimoji="1" lang="ja-JP" altLang="en-US" sz="4800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771190" y="1875092"/>
              <a:ext cx="2372810" cy="4051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ja-JP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10,000</a:t>
              </a:r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771190" y="3956585"/>
            <a:ext cx="2372810" cy="1448063"/>
            <a:chOff x="6771190" y="937544"/>
            <a:chExt cx="2372810" cy="1342669"/>
          </a:xfrm>
        </p:grpSpPr>
        <p:sp>
          <p:nvSpPr>
            <p:cNvPr id="14" name="正方形/長方形 13"/>
            <p:cNvSpPr/>
            <p:nvPr/>
          </p:nvSpPr>
          <p:spPr>
            <a:xfrm>
              <a:off x="6771190" y="937544"/>
              <a:ext cx="2372810" cy="9375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4800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Ma</a:t>
              </a:r>
              <a:r>
                <a:rPr lang="en-US" altLang="ja-JP" sz="4800" dirty="0">
                  <a:latin typeface="PixelMplus10" panose="020B0509020203020207" pitchFamily="49" charset="-128"/>
                  <a:ea typeface="PixelMplus10" panose="020B0509020203020207" pitchFamily="49" charset="-128"/>
                </a:rPr>
                <a:t>x</a:t>
              </a:r>
              <a:endParaRPr kumimoji="1" lang="ja-JP" altLang="en-US" sz="4800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771190" y="1875092"/>
              <a:ext cx="2372810" cy="4051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1190" y="5401387"/>
            <a:ext cx="2372810" cy="1448063"/>
            <a:chOff x="6771190" y="937544"/>
            <a:chExt cx="2372810" cy="1342669"/>
          </a:xfrm>
        </p:grpSpPr>
        <p:sp>
          <p:nvSpPr>
            <p:cNvPr id="17" name="正方形/長方形 16"/>
            <p:cNvSpPr/>
            <p:nvPr/>
          </p:nvSpPr>
          <p:spPr>
            <a:xfrm>
              <a:off x="6771190" y="937544"/>
              <a:ext cx="2372810" cy="9375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4800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Ma</a:t>
              </a:r>
              <a:r>
                <a:rPr lang="en-US" altLang="ja-JP" sz="4800" dirty="0">
                  <a:latin typeface="PixelMplus10" panose="020B0509020203020207" pitchFamily="49" charset="-128"/>
                  <a:ea typeface="PixelMplus10" panose="020B0509020203020207" pitchFamily="49" charset="-128"/>
                </a:rPr>
                <a:t>x</a:t>
              </a:r>
              <a:endParaRPr kumimoji="1" lang="ja-JP" altLang="en-US" sz="4800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771190" y="1875092"/>
              <a:ext cx="2372810" cy="4051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×</a:t>
              </a:r>
              <a:r>
                <a:rPr kumimoji="1" lang="ja-JP" altLang="en-US" dirty="0" smtClean="0">
                  <a:latin typeface="PixelMplus10" panose="020B0509020203020207" pitchFamily="49" charset="-128"/>
                  <a:ea typeface="PixelMplus10" panose="020B0509020203020207" pitchFamily="49" charset="-128"/>
                </a:rPr>
                <a:t>２</a:t>
              </a:r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600"/>
            <a:ext cx="6730717" cy="5838399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</p:pic>
      <p:sp>
        <p:nvSpPr>
          <p:cNvPr id="21" name="テキスト ボックス 20"/>
          <p:cNvSpPr txBox="1"/>
          <p:nvPr/>
        </p:nvSpPr>
        <p:spPr>
          <a:xfrm>
            <a:off x="0" y="0"/>
            <a:ext cx="168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 smtClean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y</a:t>
            </a:r>
            <a:r>
              <a:rPr kumimoji="1" lang="en-US" altLang="ja-JP" sz="6000" dirty="0" smtClean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en</a:t>
            </a:r>
            <a:endParaRPr kumimoji="1" lang="ja-JP" altLang="en-US" sz="6000" dirty="0">
              <a:solidFill>
                <a:schemeClr val="bg1"/>
              </a:solidFill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269480" y="5021579"/>
            <a:ext cx="1821180" cy="2590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6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8521" t="11484" r="50022" b="38366"/>
          <a:stretch/>
        </p:blipFill>
        <p:spPr>
          <a:xfrm>
            <a:off x="0" y="0"/>
            <a:ext cx="9144000" cy="609328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0"/>
            <a:ext cx="9150196" cy="551886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107" y="42039"/>
            <a:ext cx="6562680" cy="466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4800" dirty="0" smtClean="0">
                <a:latin typeface="PixelMplus10" panose="020B0509020203020207" pitchFamily="49" charset="-128"/>
                <a:ea typeface="PixelMplus10" panose="020B0509020203020207" pitchFamily="49" charset="-128"/>
              </a:rPr>
              <a:t>000,000,000</a:t>
            </a:r>
            <a:endParaRPr lang="ja-JP" altLang="en-US" sz="4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790151" y="42037"/>
            <a:ext cx="2299742" cy="4665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4800" dirty="0" smtClean="0">
                <a:latin typeface="PixelMplus10" panose="020B0509020203020207" pitchFamily="49" charset="-128"/>
                <a:ea typeface="PixelMplus10" panose="020B0509020203020207" pitchFamily="49" charset="-128"/>
              </a:rPr>
              <a:t>00:00</a:t>
            </a:r>
            <a:endParaRPr lang="ja-JP" altLang="en-US" sz="4800" dirty="0"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19257" y="-56571"/>
            <a:ext cx="138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smtClean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y</a:t>
            </a:r>
            <a:r>
              <a:rPr kumimoji="1" lang="en-US" altLang="ja-JP" sz="3600" dirty="0" smtClean="0">
                <a:solidFill>
                  <a:schemeClr val="bg1"/>
                </a:solidFill>
                <a:latin typeface="PixelMplus10" panose="020B0509020203020207" pitchFamily="49" charset="-128"/>
                <a:ea typeface="PixelMplus10" panose="020B0509020203020207" pitchFamily="49" charset="-128"/>
              </a:rPr>
              <a:t>en</a:t>
            </a:r>
            <a:endParaRPr kumimoji="1" lang="ja-JP" altLang="en-US" sz="3600" dirty="0">
              <a:solidFill>
                <a:schemeClr val="bg1"/>
              </a:solidFill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63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485417" y="36459"/>
            <a:ext cx="2372810" cy="1448063"/>
            <a:chOff x="1898200" y="2924439"/>
            <a:chExt cx="2372810" cy="144806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898200" y="2924439"/>
              <a:ext cx="2372810" cy="1448063"/>
              <a:chOff x="6771190" y="937544"/>
              <a:chExt cx="2372810" cy="134266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6771190" y="937544"/>
                <a:ext cx="2372810" cy="937549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rgbClr val="DA9D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48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Lv2</a:t>
                </a:r>
                <a:endParaRPr kumimoji="1" lang="ja-JP" altLang="en-US" sz="48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771190" y="1875092"/>
                <a:ext cx="2372810" cy="4051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ja-JP" sz="32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5,000</a:t>
                </a:r>
                <a:endParaRPr kumimoji="1" lang="ja-JP" altLang="en-US" sz="32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1935956" y="3899780"/>
              <a:ext cx="2297907" cy="913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8100" y="36440"/>
            <a:ext cx="2372810" cy="1448063"/>
            <a:chOff x="1898200" y="2924439"/>
            <a:chExt cx="2372810" cy="1448063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1898200" y="2924439"/>
              <a:ext cx="2372810" cy="1448063"/>
              <a:chOff x="6771190" y="937544"/>
              <a:chExt cx="2372810" cy="1342669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6771190" y="937544"/>
                <a:ext cx="2372810" cy="937549"/>
              </a:xfrm>
              <a:prstGeom prst="rect">
                <a:avLst/>
              </a:prstGeom>
              <a:solidFill>
                <a:srgbClr val="FF5050"/>
              </a:solidFill>
              <a:ln w="76200">
                <a:solidFill>
                  <a:srgbClr val="DC0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48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Lv1</a:t>
                </a:r>
                <a:endParaRPr kumimoji="1" lang="ja-JP" altLang="en-US" sz="48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6771190" y="1875092"/>
                <a:ext cx="2372810" cy="4051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ja-JP" sz="3200" dirty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1</a:t>
                </a:r>
                <a:r>
                  <a:rPr lang="en-US" altLang="ja-JP" sz="32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,000</a:t>
                </a:r>
                <a:endParaRPr kumimoji="1" lang="ja-JP" altLang="en-US" sz="32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1935956" y="3899780"/>
              <a:ext cx="2297907" cy="913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4933076" y="36459"/>
            <a:ext cx="2372810" cy="1448063"/>
            <a:chOff x="1898200" y="2924439"/>
            <a:chExt cx="2372810" cy="144806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898200" y="2924439"/>
              <a:ext cx="2372810" cy="1448063"/>
              <a:chOff x="6771190" y="937544"/>
              <a:chExt cx="2372810" cy="1342669"/>
            </a:xfrm>
          </p:grpSpPr>
          <p:sp>
            <p:nvSpPr>
              <p:cNvPr id="18" name="正方形/長方形 17"/>
              <p:cNvSpPr/>
              <p:nvPr/>
            </p:nvSpPr>
            <p:spPr>
              <a:xfrm>
                <a:off x="6771190" y="937544"/>
                <a:ext cx="2372810" cy="937549"/>
              </a:xfrm>
              <a:prstGeom prst="rect">
                <a:avLst/>
              </a:prstGeom>
              <a:solidFill>
                <a:srgbClr val="74B32F"/>
              </a:solidFill>
              <a:ln w="76200">
                <a:solidFill>
                  <a:srgbClr val="5482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48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Lv3</a:t>
                </a:r>
                <a:endParaRPr kumimoji="1" lang="ja-JP" altLang="en-US" sz="48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6771190" y="1875092"/>
                <a:ext cx="2372810" cy="4051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ja-JP" sz="3200" dirty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1</a:t>
                </a:r>
                <a:r>
                  <a:rPr lang="en-US" altLang="ja-JP" sz="32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0,000</a:t>
                </a:r>
                <a:endParaRPr kumimoji="1" lang="ja-JP" altLang="en-US" sz="32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1935956" y="3899780"/>
              <a:ext cx="2297907" cy="913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7331" y="1560882"/>
            <a:ext cx="2372810" cy="1448063"/>
            <a:chOff x="1898200" y="2924439"/>
            <a:chExt cx="2372810" cy="144806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1898200" y="2924439"/>
              <a:ext cx="2372810" cy="1448063"/>
              <a:chOff x="6771190" y="937544"/>
              <a:chExt cx="2372810" cy="1342669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6771190" y="937544"/>
                <a:ext cx="2372810" cy="9375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48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Lv4</a:t>
                </a:r>
                <a:endParaRPr kumimoji="1" lang="ja-JP" altLang="en-US" sz="48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6771190" y="1875092"/>
                <a:ext cx="2372810" cy="4051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ja-JP" sz="3200" dirty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5</a:t>
                </a:r>
                <a:r>
                  <a:rPr lang="en-US" altLang="ja-JP" sz="32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0,000</a:t>
                </a:r>
                <a:endParaRPr kumimoji="1" lang="ja-JP" altLang="en-US" sz="32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1935956" y="3899780"/>
              <a:ext cx="2297907" cy="913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483351" y="1560882"/>
            <a:ext cx="2372810" cy="1448063"/>
            <a:chOff x="1898200" y="2924439"/>
            <a:chExt cx="2372810" cy="1448063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898200" y="2924439"/>
              <a:ext cx="2372810" cy="1448063"/>
              <a:chOff x="6771190" y="937544"/>
              <a:chExt cx="2372810" cy="1342669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6771190" y="937544"/>
                <a:ext cx="2372810" cy="937549"/>
              </a:xfrm>
              <a:prstGeom prst="rect">
                <a:avLst/>
              </a:prstGeom>
              <a:solidFill>
                <a:srgbClr val="7030A0"/>
              </a:solidFill>
              <a:ln w="76200">
                <a:solidFill>
                  <a:srgbClr val="4C2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48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Lv5</a:t>
                </a:r>
                <a:endParaRPr kumimoji="1" lang="ja-JP" altLang="en-US" sz="48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6771190" y="1875092"/>
                <a:ext cx="2372810" cy="4051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ja-JP" sz="32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100,000</a:t>
                </a:r>
                <a:endParaRPr kumimoji="1" lang="ja-JP" altLang="en-US" sz="32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</p:grpSp>
        <p:sp>
          <p:nvSpPr>
            <p:cNvPr id="27" name="正方形/長方形 26"/>
            <p:cNvSpPr/>
            <p:nvPr/>
          </p:nvSpPr>
          <p:spPr>
            <a:xfrm>
              <a:off x="1935956" y="3899780"/>
              <a:ext cx="2297907" cy="913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4932387" y="1560882"/>
            <a:ext cx="2372810" cy="1448063"/>
            <a:chOff x="1898200" y="2924439"/>
            <a:chExt cx="2372810" cy="1448063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1898200" y="2924439"/>
              <a:ext cx="2372810" cy="1448063"/>
              <a:chOff x="6771190" y="937544"/>
              <a:chExt cx="2372810" cy="1342669"/>
            </a:xfrm>
          </p:grpSpPr>
          <p:sp>
            <p:nvSpPr>
              <p:cNvPr id="33" name="正方形/長方形 32"/>
              <p:cNvSpPr/>
              <p:nvPr/>
            </p:nvSpPr>
            <p:spPr>
              <a:xfrm>
                <a:off x="6771190" y="937544"/>
                <a:ext cx="2372810" cy="937549"/>
              </a:xfrm>
              <a:prstGeom prst="rect">
                <a:avLst/>
              </a:prstGeom>
              <a:solidFill>
                <a:srgbClr val="AB254B"/>
              </a:solidFill>
              <a:ln w="76200">
                <a:solidFill>
                  <a:srgbClr val="851D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48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Max</a:t>
                </a:r>
                <a:endParaRPr kumimoji="1" lang="ja-JP" altLang="en-US" sz="48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6771190" y="1875092"/>
                <a:ext cx="2372810" cy="4051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ja-JP" sz="3200" dirty="0" smtClean="0">
                    <a:latin typeface="PixelMplus10" panose="020B0509020203020207" pitchFamily="49" charset="-128"/>
                    <a:ea typeface="PixelMplus10" panose="020B0509020203020207" pitchFamily="49" charset="-128"/>
                  </a:rPr>
                  <a:t>Null</a:t>
                </a:r>
                <a:endParaRPr kumimoji="1" lang="ja-JP" altLang="en-US" sz="3200" dirty="0">
                  <a:latin typeface="PixelMplus10" panose="020B0509020203020207" pitchFamily="49" charset="-128"/>
                  <a:ea typeface="PixelMplus10" panose="020B0509020203020207" pitchFamily="49" charset="-128"/>
                </a:endParaRPr>
              </a:p>
            </p:txBody>
          </p:sp>
        </p:grpSp>
        <p:sp>
          <p:nvSpPr>
            <p:cNvPr id="32" name="正方形/長方形 31"/>
            <p:cNvSpPr/>
            <p:nvPr/>
          </p:nvSpPr>
          <p:spPr>
            <a:xfrm>
              <a:off x="1935956" y="3899780"/>
              <a:ext cx="2297907" cy="913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 dirty="0">
                <a:latin typeface="PixelMplus10" panose="020B0509020203020207" pitchFamily="49" charset="-128"/>
                <a:ea typeface="PixelMplus10" panose="020B05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72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4844</TotalTime>
  <Words>26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PixelMplus10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村上友槻</dc:creator>
  <cp:lastModifiedBy>Tomoki Murakami</cp:lastModifiedBy>
  <cp:revision>19</cp:revision>
  <dcterms:created xsi:type="dcterms:W3CDTF">2016-10-07T07:40:47Z</dcterms:created>
  <dcterms:modified xsi:type="dcterms:W3CDTF">2016-10-21T03:41:16Z</dcterms:modified>
</cp:coreProperties>
</file>