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Bienvenidos a esta presentación sobre cómo la inteligencia artificial está revolucionando la creación de dashboards interactivos.</a:t>
            </a:r>
          </a:p>
          <a:p>
            <a:r>
              <a:t>Exploraremos desde la relevancia de la IA en la innovación hasta una demostración práctica del Dashboard Builder.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 inteligencia artificial (IA) se refiere a la simulación de procesos de inteligencia humana por parte de máquinas, especialmente sistemas informáticos.</a:t>
            </a:r>
          </a:p>
          <a:p>
            <a:r>
              <a:t>La IA está revolucionando diversos sectores mediante innovaciones que van desde el aprendizaje automático hasta el procesamiento del lenguaje natural.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 Dashboard Builder utiliza el lenguaje natural para facilitar la creación de dashboards.</a:t>
            </a:r>
          </a:p>
          <a:p>
            <a:r>
              <a:t>El flujo de trabajo incluye la entrada de datos, su interpretación mediante IA, la visualización y ajustes interactivos, permitiendo un proceso ágil y eficiente.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 Dashboard Builder ofrece una interfaz fácil de usar, ahorra tiempo en la creación de visualizaciones precisas y flexibles, permitiendo a los usuarios adaptarse rápidamente a sus necesidades específicas.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Mostraremos una demostración práctica utilizando LangChain.</a:t>
            </a:r>
          </a:p>
          <a:p>
            <a:r>
              <a:t>Veremos cómo se realiza una consulta, su interpretación, la generación de resultados y la interacción con el dashboard generado.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 Dashboard Builder es versátil y se puede aplicar en diversos departamentos.</a:t>
            </a:r>
          </a:p>
          <a:p>
            <a:r>
              <a:t>Por ejemplo, en marketing para analizar campañas, en ventas para rastrear productos por región, en finanzas para controlar presupuestos y para los CEOs en la toma de decisiones estratégicas.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 pesar de los desafíos, hemos implementado soluciones efectivas.</a:t>
            </a:r>
          </a:p>
          <a:p>
            <a:r>
              <a:t>Aseguramos la calidad de los datos mediante limpieza y validación, mejoramos la interpretación del lenguaje con modelos avanzados de NLP y retroalimentación, garantizamos la seguridad con encriptación y ejecución local, y facilitamos la adopción mediante capacitación y soporte.</a:t>
            </a:r>
          </a:p>
          <a:p>
            <a:r>
              <a:t>El framework LineChain proporciona modularidad y agentes interactivos para una experiencia mejorada.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Nuestro plan de implementación se divide en fases: comenzamos con un piloto, seguido de una expansión y finalmente la implementación completa.</a:t>
            </a:r>
          </a:p>
          <a:p>
            <a:r>
              <a:t>Requiere un equipo dedicado y una infraestructura TI robusta.</a:t>
            </a:r>
          </a:p>
          <a:p>
            <a:r>
              <a:t>La escalabilidad se logra a través de la modularidad del sistema, capacitación continua y retroalimentación constante.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 resumen, el Dashboard Builder ofrece múltiples beneficios, desde la facilidad de uso hasta la precisión y flexibilidad.</a:t>
            </a:r>
          </a:p>
          <a:p>
            <a:r>
              <a:t>Invitamos a todos a participar activamente en su uso y mejora continua para maximizar su potencial.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la IA y el Dashboard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Transformando datos en decisiones con inteligencia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la Inteligencia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Definición y conceptos básicos de la IA</a:t>
            </a:r>
          </a:p>
          <a:p>
            <a:r>
              <a:t>• Relevancia en el mundo actual</a:t>
            </a:r>
          </a:p>
          <a:p>
            <a:r>
              <a:t>• Innovaciones recientes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funciona el Dashboard Builder?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de lenguaje natural</a:t>
            </a:r>
          </a:p>
          <a:p>
            <a:r>
              <a:t>• Flujo de trabajo: entrada, interpretación, visualización, ajuste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del Dashboard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Facilidad de uso</a:t>
            </a:r>
          </a:p>
          <a:p>
            <a:r>
              <a:t>• Ahorro de tiempo</a:t>
            </a:r>
          </a:p>
          <a:p>
            <a:r>
              <a:t>• Precisión</a:t>
            </a:r>
          </a:p>
          <a:p>
            <a:r>
              <a:t>• Flexibilidad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Demostración Práctica del Dashboard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de LangChain</a:t>
            </a:r>
          </a:p>
          <a:p>
            <a:r>
              <a:t>• Ejemplo de consulta</a:t>
            </a:r>
          </a:p>
          <a:p>
            <a:r>
              <a:t>• Proceso: entrada, interpretación, generación, interacción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del Dashboard Builder por Departamento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Marketing: Campañas</a:t>
            </a:r>
          </a:p>
          <a:p>
            <a:r>
              <a:t>• Ventas: Productos por región</a:t>
            </a:r>
          </a:p>
          <a:p>
            <a:r>
              <a:t>• Finanzas</a:t>
            </a:r>
          </a:p>
          <a:p>
            <a:r>
              <a:t>• CEO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Desafíos y Soluciones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Calidad de datos: limpieza, validación</a:t>
            </a:r>
          </a:p>
          <a:p>
            <a:r>
              <a:t>• Interpretación del lenguaje: modelos NLP, retroalimentación</a:t>
            </a:r>
          </a:p>
          <a:p>
            <a:r>
              <a:t>• Seguridad y privacidad: encriptación, ejecución local</a:t>
            </a:r>
          </a:p>
          <a:p>
            <a:r>
              <a:t>• Adopción: capacitación, soporte</a:t>
            </a:r>
          </a:p>
          <a:p>
            <a:r>
              <a:t>• Framework LineChain: agentes interactivos, modularidad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Implementación y Escalabilidad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Fases del proyecto: piloto, expansión, implementación completa</a:t>
            </a:r>
          </a:p>
          <a:p>
            <a:r>
              <a:t>• Recursos necesarios: equipo, infraestructura TI</a:t>
            </a:r>
          </a:p>
          <a:p>
            <a:r>
              <a:t>• Estrategias de escalabilidad: modularidad, capacitación,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Resumen de beneficios</a:t>
            </a:r>
          </a:p>
          <a:p>
            <a:r>
              <a:t>• Invitación a participar y mejorar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