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8" r:id="rId9"/>
    <p:sldId id="269" r:id="rId10"/>
    <p:sldId id="271" r:id="rId11"/>
    <p:sldId id="275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966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0DB5B-EF43-48FB-B106-7C8CD832FAC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F65F7-2AC7-4512-BA40-53C6E413B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2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insert image here of 5 steps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65F7-2AC7-4512-BA40-53C6E413B8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2553-269D-43FE-84A7-045118E9B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498BA-0609-4197-AC93-B0EBB4E9C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70F7-1385-4347-914E-BC5F1A1C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A603-D280-4786-8FB5-2830715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48AE-06C3-4EFC-B459-0B865A7F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998-8BE6-41EF-8454-E536B30C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A6A36-096F-488C-AF71-BFE5CB9A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1373-22CD-46C6-B845-0FD28B7B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D8ED5-222A-48FD-B046-05EBDD23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074E-5ED2-4CB2-A1CA-CB9CF28A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190D9-32CF-4F15-912C-1821343A8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7FDF8-2914-45E4-8DBB-56C5152C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F647-D615-4221-9DE2-7F39FE3C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DC6D-1B96-467B-BB38-6A95CAF7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05BE-A2BA-483A-A1E5-C3DA4A2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5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5034-10C2-40A6-ADA6-5CAF9519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F8AD-CFFB-48CC-BACA-BBCC87E4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D012-86EF-46B5-89FC-F20E5FC5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54F8-A958-4548-A18C-845AC5DE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58C5-EAA7-485C-B979-229FE72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935E-7841-4203-970E-C5EBDC91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02BD-B748-4238-9215-C7CBD8C1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6212-571D-4B22-A319-6281649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C6E4-9237-44D2-860D-8F136DF3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3DB9-AE3E-4B36-8CEB-EF9089A5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2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2ED2-DDD6-4318-AFEE-EB8571BA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1A8E-86F8-4BFF-9648-73687617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3D52E-819B-4104-9424-098473A0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1362-CF49-4F9D-9D2D-C8C5E0D4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8728B-2D65-4964-B940-219C905C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FCE61-79F8-48B2-B3C2-7B7F6B76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6072-36D8-4329-8C4F-F6F9139C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6F1F-FAE1-4D9C-86C2-D8580E2C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53DFB-AB45-4EA2-83AD-00477274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C04D1-D1D3-4DB8-8A84-EBBA6055F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D2D-3B77-4CA4-94E9-0E4FF2B36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3F05E-A11A-4315-BB6A-C6F0EB79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00C0D-E6DD-4D71-B8B8-F5D338D6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8550A-DCC6-4AA2-9BB6-9AADA13D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98DC-F5D4-4969-99F6-F7ADB415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80E5A-C9D5-4543-8B19-7B6A3B5F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A0CEA-A865-4C40-97E2-3B6EA88F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6CE9D-6E62-4FEF-9672-F1E5030C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57F70-AD39-46CD-AEB6-54D4A705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69E66-C3DD-4DD0-8B66-1D3943C1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A2601-BA3F-40C9-8BF7-F6851C51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FDBE-E8CF-4B4A-868C-E4E4A200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093C-79F2-4AEC-83C4-7AF42EBF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3629F-7172-4C9A-9116-7762AEDE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03C8-B60D-44B0-A95B-24099340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61B25-9151-4655-A5DB-F6141373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6433-3BCB-4B28-AA17-36D95204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AA8C-AABA-4DB9-A026-C5B4E0CD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D642C-8C5B-444C-B6FA-EF909A9E3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8DBFE-336A-4AEB-811E-A2F737923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1DB8F-0D31-474A-8DFC-589E8AB3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BD7CA-3F6C-4718-96A9-DCB23F8C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5358-E0A4-40A3-9C7F-005A3214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36154-EC5A-4F97-8574-D02AE7E2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9DB3-EA45-46BD-850E-79601F94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F0A0-BA49-4F02-8003-DE0AEFA34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3288-E8B9-4A24-9865-7158C0E964FE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C6984-7C2F-4008-9B50-C389384B7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913C-9AD6-4EEA-B4DA-BDAE8ADD7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9738-55D5-443D-A9AC-4D13AF9B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9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vue/blob/dev/.github/COMMIT_CONVENTION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-wZeUUgJdUM" TargetMode="External"/><Relationship Id="rId1" Type="http://schemas.openxmlformats.org/officeDocument/2006/relationships/video" Target="https://www.youtube.com/embed/RJpFA682-H8" TargetMode="Externa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CB5912-01B7-443F-B462-439401396E9D}"/>
              </a:ext>
            </a:extLst>
          </p:cNvPr>
          <p:cNvSpPr txBox="1">
            <a:spLocks/>
          </p:cNvSpPr>
          <p:nvPr/>
        </p:nvSpPr>
        <p:spPr>
          <a:xfrm>
            <a:off x="2058795" y="3429000"/>
            <a:ext cx="807440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u="sng" dirty="0">
                <a:solidFill>
                  <a:srgbClr val="E1D966"/>
                </a:solidFill>
                <a:latin typeface="Arial Rounded MT Bold" panose="020F0704030504030204" pitchFamily="34" charset="0"/>
              </a:rPr>
              <a:t>         </a:t>
            </a:r>
            <a:r>
              <a:rPr lang="en-US" sz="6600" u="sng" dirty="0">
                <a:solidFill>
                  <a:srgbClr val="E1D966"/>
                </a:solidFill>
                <a:latin typeface="Arial Rounded MT Bold" panose="020F0704030504030204" pitchFamily="34" charset="0"/>
              </a:rPr>
              <a:t>Hachy</a:t>
            </a:r>
            <a:r>
              <a:rPr lang="ru-RU" sz="6600" u="sng" dirty="0">
                <a:solidFill>
                  <a:srgbClr val="E1D966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sz="6600" u="sng" dirty="0">
                <a:solidFill>
                  <a:srgbClr val="E1D966"/>
                </a:solidFill>
              </a:rPr>
              <a:t>	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E2FE333-794F-48CE-BE5D-2D1FD76905FC}"/>
              </a:ext>
            </a:extLst>
          </p:cNvPr>
          <p:cNvSpPr txBox="1">
            <a:spLocks/>
          </p:cNvSpPr>
          <p:nvPr/>
        </p:nvSpPr>
        <p:spPr>
          <a:xfrm>
            <a:off x="4103969" y="4785405"/>
            <a:ext cx="3984060" cy="59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E1D966"/>
                </a:solidFill>
              </a:rPr>
              <a:t>Your Eggspedient Candler</a:t>
            </a:r>
          </a:p>
        </p:txBody>
      </p:sp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9342D75-AE48-43E0-84E3-B4F2FE8BB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86" y="1473881"/>
            <a:ext cx="2028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01C-99A1-4743-BA8B-62C6FC7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416816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Hachy Development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946C5-1BF0-41CA-A246-B236CDE72EA2}"/>
              </a:ext>
            </a:extLst>
          </p:cNvPr>
          <p:cNvSpPr txBox="1"/>
          <p:nvPr/>
        </p:nvSpPr>
        <p:spPr>
          <a:xfrm>
            <a:off x="838200" y="1069145"/>
            <a:ext cx="40292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Kotlin 1.3.0—beta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8+ for Heavy Lifting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for </a:t>
            </a:r>
            <a:r>
              <a:rPr lang="en-US" dirty="0" err="1"/>
              <a:t>Tensorflow</a:t>
            </a:r>
            <a:r>
              <a:rPr lang="en-US" dirty="0"/>
              <a:t> core (not </a:t>
            </a:r>
            <a:r>
              <a:rPr lang="en-US" dirty="0" err="1"/>
              <a:t>impl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Dalvik Testing Framework</a:t>
            </a:r>
          </a:p>
          <a:p>
            <a:endParaRPr lang="en-US" dirty="0"/>
          </a:p>
          <a:p>
            <a:r>
              <a:rPr lang="en-US" dirty="0"/>
              <a:t>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Swift</a:t>
            </a:r>
            <a:r>
              <a:rPr lang="ru-RU" dirty="0"/>
              <a:t> 4</a:t>
            </a:r>
            <a:r>
              <a:rPr lang="en-US" dirty="0"/>
              <a:t>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Fastline.io Testing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Angular2 </a:t>
            </a:r>
            <a:r>
              <a:rPr lang="en-US" dirty="0">
                <a:sym typeface="Wingdings" panose="05000000000000000000" pitchFamily="2" charset="2"/>
              </a:rPr>
              <a:t> 4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96B7E-D194-4282-A989-92D564235698}"/>
              </a:ext>
            </a:extLst>
          </p:cNvPr>
          <p:cNvSpPr txBox="1"/>
          <p:nvPr/>
        </p:nvSpPr>
        <p:spPr>
          <a:xfrm>
            <a:off x="5098366" y="1069145"/>
            <a:ext cx="6676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Abstracted Backend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hosted on Google 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adapt on MS Azure/AWS/GCE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Coded in NodeJS/Express/Java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Database: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relational Database for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Blob Storage for</a:t>
            </a:r>
            <a:r>
              <a:rPr lang="ru-RU" dirty="0"/>
              <a:t> </a:t>
            </a:r>
            <a:r>
              <a:rPr lang="en-US" dirty="0"/>
              <a:t>Image and files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en-US" dirty="0"/>
              <a:t>Git: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dirty="0"/>
              <a:t>Format: </a:t>
            </a:r>
            <a:r>
              <a:rPr lang="nn-NO" dirty="0">
                <a:hlinkClick r:id="rId3"/>
              </a:rPr>
              <a:t>VueJS format</a:t>
            </a:r>
            <a:r>
              <a:rPr lang="nn-NO" dirty="0"/>
              <a:t> (non-binding, we are chill)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branch for feature implementation: </a:t>
            </a:r>
            <a:r>
              <a:rPr lang="en-US" dirty="0" err="1"/>
              <a:t>eg.</a:t>
            </a:r>
            <a:r>
              <a:rPr lang="en-US" dirty="0"/>
              <a:t> feat-</a:t>
            </a:r>
            <a:r>
              <a:rPr lang="en-US" dirty="0" err="1"/>
              <a:t>mainview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create branch for addons and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work off master, may divert to dev branch in future</a:t>
            </a:r>
          </a:p>
        </p:txBody>
      </p:sp>
    </p:spTree>
    <p:extLst>
      <p:ext uri="{BB962C8B-B14F-4D97-AF65-F5344CB8AC3E}">
        <p14:creationId xmlns:p14="http://schemas.microsoft.com/office/powerpoint/2010/main" val="407457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01C-99A1-4743-BA8B-62C6FC7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67036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01C-99A1-4743-BA8B-62C6FC7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163483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01C-99A1-4743-BA8B-62C6FC7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Hachy 101</a:t>
            </a:r>
          </a:p>
        </p:txBody>
      </p:sp>
    </p:spTree>
    <p:extLst>
      <p:ext uri="{BB962C8B-B14F-4D97-AF65-F5344CB8AC3E}">
        <p14:creationId xmlns:p14="http://schemas.microsoft.com/office/powerpoint/2010/main" val="281363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What is Hachy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80571" y="1016391"/>
            <a:ext cx="6312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7070"/>
                </a:solidFill>
              </a:rPr>
              <a:t>Hachy uses machine learning to candle eggs with a </a:t>
            </a:r>
            <a:r>
              <a:rPr lang="en-US" sz="2000" b="1" dirty="0">
                <a:solidFill>
                  <a:srgbClr val="707070"/>
                </a:solidFill>
              </a:rPr>
              <a:t>phone</a:t>
            </a:r>
            <a:r>
              <a:rPr lang="en-US" sz="2000" dirty="0">
                <a:solidFill>
                  <a:srgbClr val="707070"/>
                </a:solidFill>
              </a:rPr>
              <a:t> and a </a:t>
            </a:r>
            <a:r>
              <a:rPr lang="en-US" sz="2000" b="1" dirty="0">
                <a:solidFill>
                  <a:srgbClr val="707070"/>
                </a:solidFill>
              </a:rPr>
              <a:t>Hachy Box</a:t>
            </a:r>
            <a:r>
              <a:rPr lang="en-US" sz="2000" dirty="0">
                <a:solidFill>
                  <a:srgbClr val="707070"/>
                </a:solidFill>
              </a:rPr>
              <a:t>:</a:t>
            </a: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572C9A9C-9C41-4BFC-9549-7935F4448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72" y="2798411"/>
            <a:ext cx="6998256" cy="28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3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80570" y="1016391"/>
            <a:ext cx="61859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7070"/>
                </a:solidFill>
              </a:rPr>
              <a:t>Drop, Snap – have your Egg back!</a:t>
            </a:r>
            <a:endParaRPr lang="ru-RU" sz="3200" dirty="0">
              <a:solidFill>
                <a:srgbClr val="70707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7070"/>
                </a:solidFill>
              </a:rPr>
              <a:t>Insert Egg into Hachy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7070"/>
                </a:solidFill>
              </a:rPr>
              <a:t>Mount Device onto Hachy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7070"/>
                </a:solidFill>
              </a:rPr>
              <a:t>Snap a shot of on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7070"/>
                </a:solidFill>
              </a:rPr>
              <a:t>Observe the result of egg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7070"/>
                </a:solidFill>
              </a:rPr>
              <a:t>Track history of past egg result</a:t>
            </a:r>
            <a:endParaRPr lang="ru-RU" sz="2000" dirty="0">
              <a:solidFill>
                <a:srgbClr val="707070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08A1A-23DA-4384-A7C7-9E10FB027A0F}"/>
              </a:ext>
            </a:extLst>
          </p:cNvPr>
          <p:cNvSpPr/>
          <p:nvPr/>
        </p:nvSpPr>
        <p:spPr>
          <a:xfrm>
            <a:off x="2013577" y="4459458"/>
            <a:ext cx="829994" cy="464234"/>
          </a:xfrm>
          <a:prstGeom prst="rightArrow">
            <a:avLst/>
          </a:prstGeom>
          <a:solidFill>
            <a:srgbClr val="E1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6988DC-B8D3-417C-B45B-843D68F06A99}"/>
              </a:ext>
            </a:extLst>
          </p:cNvPr>
          <p:cNvSpPr/>
          <p:nvPr/>
        </p:nvSpPr>
        <p:spPr>
          <a:xfrm>
            <a:off x="4184691" y="4459458"/>
            <a:ext cx="829994" cy="464234"/>
          </a:xfrm>
          <a:prstGeom prst="rightArrow">
            <a:avLst/>
          </a:prstGeom>
          <a:solidFill>
            <a:srgbClr val="E1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DD3E86-DD7D-44DE-931D-35741A29031C}"/>
              </a:ext>
            </a:extLst>
          </p:cNvPr>
          <p:cNvSpPr/>
          <p:nvPr/>
        </p:nvSpPr>
        <p:spPr>
          <a:xfrm>
            <a:off x="6351563" y="4459458"/>
            <a:ext cx="829994" cy="464234"/>
          </a:xfrm>
          <a:prstGeom prst="rightArrow">
            <a:avLst/>
          </a:prstGeom>
          <a:solidFill>
            <a:srgbClr val="E1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2D0A61-4241-4AE4-B324-AA5D8E5C3405}"/>
              </a:ext>
            </a:extLst>
          </p:cNvPr>
          <p:cNvSpPr/>
          <p:nvPr/>
        </p:nvSpPr>
        <p:spPr>
          <a:xfrm>
            <a:off x="8518435" y="4459458"/>
            <a:ext cx="829994" cy="464234"/>
          </a:xfrm>
          <a:prstGeom prst="rightArrow">
            <a:avLst/>
          </a:prstGeom>
          <a:solidFill>
            <a:srgbClr val="E1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5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Stage of Eggs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80570" y="1016391"/>
            <a:ext cx="6200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7070"/>
                </a:solidFill>
              </a:rPr>
              <a:t>Five Stages of Eggs </a:t>
            </a:r>
          </a:p>
          <a:p>
            <a:r>
              <a:rPr lang="en-US" sz="3200" dirty="0">
                <a:solidFill>
                  <a:srgbClr val="707070"/>
                </a:solidFill>
              </a:rPr>
              <a:t>Easy and Intuitive</a:t>
            </a:r>
            <a:endParaRPr lang="ru-RU" sz="3200" dirty="0">
              <a:solidFill>
                <a:srgbClr val="707070"/>
              </a:solidFill>
            </a:endParaRPr>
          </a:p>
        </p:txBody>
      </p:sp>
      <p:pic>
        <p:nvPicPr>
          <p:cNvPr id="11" name="Picture 10" descr="A picture containing object, clipart&#10;&#10;Description generated with high confidence">
            <a:extLst>
              <a:ext uri="{FF2B5EF4-FFF2-40B4-BE49-F238E27FC236}">
                <a16:creationId xmlns:a16="http://schemas.microsoft.com/office/drawing/2014/main" id="{8E5A3E43-6023-4622-BA51-F7D4FC59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31" y="3022801"/>
            <a:ext cx="2028825" cy="2419350"/>
          </a:xfrm>
          <a:prstGeom prst="rect">
            <a:avLst/>
          </a:prstGeom>
        </p:spPr>
      </p:pic>
      <p:pic>
        <p:nvPicPr>
          <p:cNvPr id="13" name="Picture 12" descr="A picture containing clipart, object&#10;&#10;Description generated with high confidence">
            <a:extLst>
              <a:ext uri="{FF2B5EF4-FFF2-40B4-BE49-F238E27FC236}">
                <a16:creationId xmlns:a16="http://schemas.microsoft.com/office/drawing/2014/main" id="{E9E86D71-12AD-49AB-ADB4-8628C9670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49" y="3022801"/>
            <a:ext cx="2028825" cy="2419350"/>
          </a:xfrm>
          <a:prstGeom prst="rect">
            <a:avLst/>
          </a:prstGeom>
        </p:spPr>
      </p:pic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C31321B-43C1-4D67-88F8-C6CDBE851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13" y="3022801"/>
            <a:ext cx="2028825" cy="2419350"/>
          </a:xfrm>
          <a:prstGeom prst="rect">
            <a:avLst/>
          </a:prstGeom>
        </p:spPr>
      </p:pic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517E6EE-AFD1-4758-86AC-F50416EA2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95" y="3022801"/>
            <a:ext cx="2028825" cy="2419350"/>
          </a:xfrm>
          <a:prstGeom prst="rect">
            <a:avLst/>
          </a:prstGeom>
        </p:spPr>
      </p:pic>
      <p:pic>
        <p:nvPicPr>
          <p:cNvPr id="19" name="Picture 1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7BC34F7-6AD4-48A4-8B0A-ED5B042F4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77" y="3022801"/>
            <a:ext cx="2028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4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65308B-62FF-423F-B5D1-5977B69B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09" y="476573"/>
            <a:ext cx="2123390" cy="3774916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1F39CF-A993-4410-9B14-81E1FF50F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11" y="476573"/>
            <a:ext cx="2123390" cy="3774916"/>
          </a:xfrm>
          <a:prstGeom prst="rect">
            <a:avLst/>
          </a:prstGeom>
        </p:spPr>
      </p:pic>
      <p:pic>
        <p:nvPicPr>
          <p:cNvPr id="9" name="Picture 8" descr="A picture containing indoor, sitting&#10;&#10;Description generated with very high confidence">
            <a:extLst>
              <a:ext uri="{FF2B5EF4-FFF2-40B4-BE49-F238E27FC236}">
                <a16:creationId xmlns:a16="http://schemas.microsoft.com/office/drawing/2014/main" id="{FF5149FB-1544-4E63-BCF5-B9495FD71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07" y="476573"/>
            <a:ext cx="2563097" cy="377491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33B210-462D-42A4-BA20-36743BB5E6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>
            <a:solidFill>
              <a:srgbClr val="F9B0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59D23F-A238-4DB4-A33A-00AFBAB0D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3" y="476573"/>
            <a:ext cx="2123390" cy="3774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Catalogue</a:t>
            </a:r>
          </a:p>
        </p:txBody>
      </p:sp>
    </p:spTree>
    <p:extLst>
      <p:ext uri="{BB962C8B-B14F-4D97-AF65-F5344CB8AC3E}">
        <p14:creationId xmlns:p14="http://schemas.microsoft.com/office/powerpoint/2010/main" val="247022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Use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38367" y="1016391"/>
            <a:ext cx="11137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7070"/>
                </a:solidFill>
              </a:rPr>
              <a:t>Hachy will facilitate Egg Candling for</a:t>
            </a:r>
          </a:p>
          <a:p>
            <a:endParaRPr lang="ru-RU" sz="3200" dirty="0">
              <a:solidFill>
                <a:srgbClr val="707070"/>
              </a:solidFill>
            </a:endParaRPr>
          </a:p>
          <a:p>
            <a:r>
              <a:rPr lang="en-US" sz="3200" dirty="0">
                <a:solidFill>
                  <a:srgbClr val="707070"/>
                </a:solidFill>
              </a:rPr>
              <a:t>                      Cath(Italy)                                          </a:t>
            </a:r>
            <a:r>
              <a:rPr lang="en-US" sz="3200" dirty="0" err="1">
                <a:solidFill>
                  <a:srgbClr val="707070"/>
                </a:solidFill>
              </a:rPr>
              <a:t>Wancai</a:t>
            </a:r>
            <a:r>
              <a:rPr lang="en-US" sz="3200" dirty="0">
                <a:solidFill>
                  <a:srgbClr val="707070"/>
                </a:solidFill>
              </a:rPr>
              <a:t>(Taiwan)</a:t>
            </a:r>
            <a:endParaRPr lang="ru-RU" sz="3200" dirty="0">
              <a:solidFill>
                <a:srgbClr val="707070"/>
              </a:solidFill>
            </a:endParaRP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764C05E8-CBEC-4FAF-948B-6094C8FA1A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2785403"/>
            <a:ext cx="6096000" cy="4072597"/>
          </a:xfrm>
          <a:prstGeom prst="rect">
            <a:avLst/>
          </a:prstGeom>
        </p:spPr>
      </p:pic>
      <p:pic>
        <p:nvPicPr>
          <p:cNvPr id="9" name="Online Media 8">
            <a:hlinkClick r:id="" action="ppaction://media"/>
            <a:extLst>
              <a:ext uri="{FF2B5EF4-FFF2-40B4-BE49-F238E27FC236}">
                <a16:creationId xmlns:a16="http://schemas.microsoft.com/office/drawing/2014/main" id="{56DB5134-7D9D-4322-8970-8AB3995A90E6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6096000" y="2785403"/>
            <a:ext cx="6096000" cy="40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6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D01C-99A1-4743-BA8B-62C6FC7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99091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892EF-528D-4C5D-9339-02FF9B5B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4" y="2877088"/>
            <a:ext cx="5811441" cy="967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F3295-A3BE-4D4C-B882-1CAD76E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BD4D-102E-45EC-B495-DB35CBE96FE7}"/>
              </a:ext>
            </a:extLst>
          </p:cNvPr>
          <p:cNvSpPr txBox="1"/>
          <p:nvPr/>
        </p:nvSpPr>
        <p:spPr>
          <a:xfrm>
            <a:off x="580570" y="1016391"/>
            <a:ext cx="55154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7070"/>
                </a:solidFill>
              </a:rPr>
              <a:t>Our logo </a:t>
            </a:r>
            <a:r>
              <a:rPr lang="en-US" altLang="zh-CN" sz="2000" dirty="0">
                <a:solidFill>
                  <a:srgbClr val="707070"/>
                </a:solidFill>
              </a:rPr>
              <a:t>consists</a:t>
            </a:r>
            <a:r>
              <a:rPr lang="en-US" sz="2000" dirty="0">
                <a:solidFill>
                  <a:srgbClr val="707070"/>
                </a:solidFill>
              </a:rPr>
              <a:t> of an </a:t>
            </a:r>
            <a:r>
              <a:rPr lang="en-US" sz="2000" b="1" dirty="0">
                <a:solidFill>
                  <a:srgbClr val="707070"/>
                </a:solidFill>
              </a:rPr>
              <a:t>logomark</a:t>
            </a:r>
            <a:r>
              <a:rPr lang="en-US" sz="2000" dirty="0">
                <a:solidFill>
                  <a:srgbClr val="707070"/>
                </a:solidFill>
              </a:rPr>
              <a:t> and a </a:t>
            </a:r>
            <a:r>
              <a:rPr lang="en-US" sz="2000" b="1" dirty="0">
                <a:solidFill>
                  <a:srgbClr val="707070"/>
                </a:solidFill>
              </a:rPr>
              <a:t>watermark</a:t>
            </a:r>
            <a:r>
              <a:rPr lang="en-US" sz="2000" dirty="0">
                <a:solidFill>
                  <a:srgbClr val="707070"/>
                </a:solidFill>
              </a:rPr>
              <a:t>. They can be used together or separately depending on the situation. If used together the watermark and logo shall have consistent color. And most preferably the </a:t>
            </a:r>
            <a:r>
              <a:rPr lang="en-US" sz="2000" b="1" dirty="0">
                <a:solidFill>
                  <a:srgbClr val="707070"/>
                </a:solidFill>
              </a:rPr>
              <a:t>brand </a:t>
            </a:r>
            <a:r>
              <a:rPr lang="en-US" altLang="zh-CN" sz="2000" b="1" dirty="0">
                <a:solidFill>
                  <a:srgbClr val="707070"/>
                </a:solidFill>
              </a:rPr>
              <a:t>c</a:t>
            </a:r>
            <a:r>
              <a:rPr lang="en-US" sz="2000" b="1" dirty="0">
                <a:solidFill>
                  <a:srgbClr val="707070"/>
                </a:solidFill>
              </a:rPr>
              <a:t>olor</a:t>
            </a:r>
            <a:r>
              <a:rPr lang="ru-RU" sz="2000" b="1" dirty="0">
                <a:solidFill>
                  <a:srgbClr val="707070"/>
                </a:solidFill>
              </a:rPr>
              <a:t> </a:t>
            </a:r>
            <a:r>
              <a:rPr lang="en-US" sz="2000" dirty="0">
                <a:solidFill>
                  <a:srgbClr val="707070"/>
                </a:solidFill>
              </a:rPr>
              <a:t>(see next slide)</a:t>
            </a:r>
            <a:endParaRPr lang="ru-RU" sz="2000" dirty="0">
              <a:solidFill>
                <a:srgbClr val="707070"/>
              </a:solidFill>
            </a:endParaRPr>
          </a:p>
        </p:txBody>
      </p: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C31321B-43C1-4D67-88F8-C6CDBE851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5" y="3605727"/>
            <a:ext cx="1476085" cy="17602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4618D29-5454-45BA-9E8C-E8A78F250447}"/>
              </a:ext>
            </a:extLst>
          </p:cNvPr>
          <p:cNvSpPr txBox="1">
            <a:spLocks/>
          </p:cNvSpPr>
          <p:nvPr/>
        </p:nvSpPr>
        <p:spPr>
          <a:xfrm>
            <a:off x="2103270" y="3425483"/>
            <a:ext cx="4335356" cy="2113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0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Hachy</a:t>
            </a:r>
            <a:endParaRPr lang="en-US" sz="10000" dirty="0">
              <a:solidFill>
                <a:srgbClr val="E1D96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3C9B6D1-AB66-49D0-9E55-ED2198AC8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642" y="1996981"/>
            <a:ext cx="1476085" cy="176021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34C77B7-7680-4DB8-98E6-3087CF6695D7}"/>
              </a:ext>
            </a:extLst>
          </p:cNvPr>
          <p:cNvSpPr txBox="1">
            <a:spLocks/>
          </p:cNvSpPr>
          <p:nvPr/>
        </p:nvSpPr>
        <p:spPr>
          <a:xfrm>
            <a:off x="7467006" y="3671786"/>
            <a:ext cx="433535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solidFill>
                  <a:srgbClr val="E1D966"/>
                </a:solidFill>
                <a:latin typeface="Arial Rounded MT Bold" panose="020F0704030504030204" pitchFamily="34" charset="0"/>
              </a:rPr>
              <a:t>Hachy</a:t>
            </a:r>
            <a:endParaRPr lang="en-US" sz="4000" dirty="0">
              <a:solidFill>
                <a:srgbClr val="E1D96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8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327</Words>
  <Application>Microsoft Office PowerPoint</Application>
  <PresentationFormat>Widescreen</PresentationFormat>
  <Paragraphs>72</Paragraphs>
  <Slides>13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Hachy 101</vt:lpstr>
      <vt:lpstr>What is Hachy</vt:lpstr>
      <vt:lpstr>How it Works</vt:lpstr>
      <vt:lpstr>Stage of Eggs</vt:lpstr>
      <vt:lpstr>Catalogue</vt:lpstr>
      <vt:lpstr>Use Cases</vt:lpstr>
      <vt:lpstr>Design</vt:lpstr>
      <vt:lpstr>Logo</vt:lpstr>
      <vt:lpstr>Dev</vt:lpstr>
      <vt:lpstr>Hachy Development Overview</vt:lpstr>
      <vt:lpstr>Marketing</vt:lpstr>
      <vt:lpstr>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Hachy </dc:title>
  <dc:creator>Eugene Wang</dc:creator>
  <cp:lastModifiedBy>Eugene Wang</cp:lastModifiedBy>
  <cp:revision>27</cp:revision>
  <dcterms:created xsi:type="dcterms:W3CDTF">2018-04-24T07:56:29Z</dcterms:created>
  <dcterms:modified xsi:type="dcterms:W3CDTF">2018-04-24T09:41:24Z</dcterms:modified>
</cp:coreProperties>
</file>