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0" r:id="rId3"/>
    <p:sldId id="261" r:id="rId4"/>
    <p:sldId id="258" r:id="rId5"/>
    <p:sldId id="270" r:id="rId6"/>
    <p:sldId id="271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73" r:id="rId15"/>
    <p:sldId id="26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72938" autoAdjust="0"/>
  </p:normalViewPr>
  <p:slideViewPr>
    <p:cSldViewPr snapToGrid="0">
      <p:cViewPr varScale="1">
        <p:scale>
          <a:sx n="46" d="100"/>
          <a:sy n="46" d="100"/>
        </p:scale>
        <p:origin x="6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빅데이터 특화 프로젝트인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맵도날드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의 발표를 맡게 된 </a:t>
            </a:r>
            <a:r>
              <a:rPr lang="ko-KR" altLang="en-US" dirty="0" err="1" smtClean="0"/>
              <a:t>오석빈입니다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팀은 </a:t>
            </a:r>
            <a:r>
              <a:rPr lang="ko-KR" altLang="en-US" baseline="0" dirty="0" err="1" smtClean="0"/>
              <a:t>윤인제</a:t>
            </a:r>
            <a:r>
              <a:rPr lang="ko-KR" altLang="en-US" baseline="0" dirty="0" smtClean="0"/>
              <a:t> 교육생을 팀장으로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이학진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홍기석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오석빈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유우빈</a:t>
            </a:r>
            <a:r>
              <a:rPr lang="ko-KR" altLang="en-US" baseline="0" dirty="0" smtClean="0"/>
              <a:t> 교육생으로 이루어져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유사도 검사를 통한 맞춤 음식점 찾기 지도 서비스를 제공하는 웹 서비스를 제작했습니다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누구나 쉽게 사용할 수 있다는 점에서 유명한 패스트푸드점을 아이콘으로 차용했습니다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 발표 시작하겠습니다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ko-KR" altLang="en-US" dirty="0" err="1" smtClean="0"/>
              <a:t>시연영상입니다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9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영상은 </a:t>
            </a:r>
            <a:r>
              <a:rPr lang="ko-KR" altLang="en-US" dirty="0" err="1" smtClean="0"/>
              <a:t>유씨씨에</a:t>
            </a:r>
            <a:r>
              <a:rPr lang="ko-KR" altLang="en-US" dirty="0" smtClean="0"/>
              <a:t> 들어갈 </a:t>
            </a:r>
            <a:r>
              <a:rPr lang="ko-KR" altLang="en-US" dirty="0" err="1" smtClean="0"/>
              <a:t>시연영상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넣을거라</a:t>
            </a:r>
            <a:r>
              <a:rPr lang="ko-KR" altLang="en-US" dirty="0" smtClean="0"/>
              <a:t> 설명 효과 좀 넣고 유튜브 링크 </a:t>
            </a:r>
            <a:r>
              <a:rPr lang="ko-KR" altLang="en-US" dirty="0" err="1" smtClean="0"/>
              <a:t>드릴게여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시연영상에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멘트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필요없게</a:t>
            </a:r>
            <a:r>
              <a:rPr lang="ko-KR" altLang="en-US" dirty="0" smtClean="0"/>
              <a:t> 자막 </a:t>
            </a:r>
            <a:r>
              <a:rPr lang="ko-KR" altLang="en-US" dirty="0" err="1" smtClean="0"/>
              <a:t>넣고잇어여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1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개발 과정을 소개하겠습니다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5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재택학습으로 줌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지라를 이용하여 원격 미팅을 </a:t>
            </a:r>
            <a:r>
              <a:rPr lang="ko-KR" altLang="en-US" dirty="0" err="1" smtClean="0"/>
              <a:t>진행헀고</a:t>
            </a:r>
            <a:endParaRPr lang="en-US" altLang="ko-KR" dirty="0" smtClean="0"/>
          </a:p>
          <a:p>
            <a:r>
              <a:rPr lang="en-US" altLang="ko-KR" dirty="0" smtClean="0"/>
              <a:t>1,2</a:t>
            </a:r>
            <a:r>
              <a:rPr lang="ko-KR" altLang="en-US" dirty="0" smtClean="0"/>
              <a:t>주 초기에 팀원 각자 알고리즘 학습 위주로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서브프로젝트를 진행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3,4</a:t>
            </a:r>
            <a:r>
              <a:rPr lang="ko-KR" altLang="en-US" dirty="0" smtClean="0"/>
              <a:t>주 중기에 장고와 </a:t>
            </a:r>
            <a:r>
              <a:rPr lang="ko-KR" altLang="en-US" dirty="0" err="1" smtClean="0"/>
              <a:t>리액트로</a:t>
            </a:r>
            <a:r>
              <a:rPr lang="ko-KR" altLang="en-US" dirty="0" smtClean="0"/>
              <a:t> 실제 개발에 들어갔습니다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주동안</a:t>
            </a:r>
            <a:r>
              <a:rPr lang="ko-KR" altLang="en-US" dirty="0" smtClean="0"/>
              <a:t> 알고리즘 적용과 프로젝트 완성도를 높였습니다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백엔드와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프론트엔드를</a:t>
            </a:r>
            <a:r>
              <a:rPr lang="ko-KR" altLang="en-US" dirty="0" smtClean="0"/>
              <a:t> 배포하며 프로젝트를 마무리했습니다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0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 기술 스택으로는</a:t>
            </a:r>
            <a:endParaRPr lang="en-US" altLang="ko-KR" dirty="0" smtClean="0"/>
          </a:p>
          <a:p>
            <a:r>
              <a:rPr lang="ko-KR" altLang="en-US" dirty="0" err="1" smtClean="0"/>
              <a:t>백엔드에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이용한 장고를 사용하였고</a:t>
            </a:r>
            <a:r>
              <a:rPr lang="en-US" altLang="ko-KR" dirty="0" smtClean="0"/>
              <a:t>, SQLite </a:t>
            </a:r>
            <a:r>
              <a:rPr lang="ko-KR" altLang="en-US" dirty="0" err="1" smtClean="0"/>
              <a:t>디비를</a:t>
            </a:r>
            <a:r>
              <a:rPr lang="ko-KR" altLang="en-US" dirty="0" smtClean="0"/>
              <a:t> 사용했습니다</a:t>
            </a:r>
            <a:endParaRPr lang="en-US" altLang="ko-KR" dirty="0" smtClean="0"/>
          </a:p>
          <a:p>
            <a:r>
              <a:rPr lang="ko-KR" altLang="en-US" dirty="0" err="1" smtClean="0"/>
              <a:t>프론트엔드에는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리액트를</a:t>
            </a:r>
            <a:r>
              <a:rPr lang="ko-KR" altLang="en-US" dirty="0" smtClean="0"/>
              <a:t> 사용하였으며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지도는 </a:t>
            </a:r>
            <a:r>
              <a:rPr lang="ko-KR" altLang="en-US" dirty="0" err="1" smtClean="0"/>
              <a:t>카카오맵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사용했습니다</a:t>
            </a:r>
            <a:endParaRPr lang="en-US" altLang="ko-KR" dirty="0" smtClean="0"/>
          </a:p>
          <a:p>
            <a:r>
              <a:rPr lang="ko-KR" altLang="en-US" dirty="0" smtClean="0"/>
              <a:t>이것들을 </a:t>
            </a:r>
            <a:r>
              <a:rPr lang="en-US" altLang="ko-KR" dirty="0" smtClean="0"/>
              <a:t>AWS EC2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엔진엑스로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웹서버를</a:t>
            </a:r>
            <a:r>
              <a:rPr lang="ko-KR" altLang="en-US" dirty="0" smtClean="0"/>
              <a:t> 구축해 배포하고있습니다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5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</a:t>
            </a:r>
            <a:r>
              <a:rPr lang="ko-KR" altLang="en-US" dirty="0" err="1" smtClean="0"/>
              <a:t>경청해주셔서</a:t>
            </a:r>
            <a:r>
              <a:rPr lang="ko-KR" altLang="en-US" dirty="0" smtClean="0"/>
              <a:t> 감사합니다</a:t>
            </a:r>
            <a:endParaRPr lang="en-US" altLang="ko-KR" dirty="0" smtClean="0"/>
          </a:p>
          <a:p>
            <a:r>
              <a:rPr lang="ko-KR" altLang="en-US" dirty="0" smtClean="0"/>
              <a:t>혹시 질문 있으신 분 채팅에 남겨주시면 답변해드리겠습니다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6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발표는 크게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단계로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다음과 같이 이루어져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 프로젝트에 대해 간단히 소개하겠습니다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저희는 서비스 기획을 위한 페르소나로 다음 </a:t>
            </a:r>
            <a:r>
              <a:rPr lang="ko-KR" altLang="en-US" dirty="0" err="1" smtClean="0"/>
              <a:t>싸피</a:t>
            </a:r>
            <a:r>
              <a:rPr lang="ko-KR" altLang="en-US" dirty="0" smtClean="0"/>
              <a:t> 교육생을 선정했습니다</a:t>
            </a:r>
            <a:r>
              <a:rPr lang="en-US" altLang="ko-KR" dirty="0" smtClean="0"/>
              <a:t>.</a:t>
            </a:r>
          </a:p>
          <a:p>
            <a:pPr lvl="0">
              <a:defRPr lang="ko-KR" altLang="en-US"/>
            </a:pP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err="1" smtClean="0"/>
              <a:t>싸피에</a:t>
            </a:r>
            <a:r>
              <a:rPr lang="ko-KR" altLang="en-US" dirty="0" smtClean="0"/>
              <a:t> 다니는 윤모씨는 </a:t>
            </a:r>
            <a:r>
              <a:rPr lang="ko-KR" altLang="en-US" dirty="0" err="1" smtClean="0"/>
              <a:t>멀티캠퍼스</a:t>
            </a:r>
            <a:r>
              <a:rPr lang="ko-KR" altLang="en-US" dirty="0" smtClean="0"/>
              <a:t> 주위에서 치킨을 먹을 예정입니다.  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하지만, 주위에 </a:t>
            </a:r>
            <a:r>
              <a:rPr lang="ko-KR" altLang="en-US" dirty="0" err="1" smtClean="0"/>
              <a:t>치킨집이</a:t>
            </a:r>
            <a:r>
              <a:rPr lang="ko-KR" altLang="en-US" dirty="0" smtClean="0"/>
              <a:t> 너무 많고, 가게마다 많은 리뷰가 달려있지만 </a:t>
            </a:r>
            <a:r>
              <a:rPr lang="ko-KR" altLang="en-US" dirty="0" err="1" smtClean="0"/>
              <a:t>연령대마다</a:t>
            </a:r>
            <a:r>
              <a:rPr lang="ko-KR" altLang="en-US" dirty="0" smtClean="0"/>
              <a:t> 선호하는 맛이 </a:t>
            </a:r>
            <a:r>
              <a:rPr lang="ko-KR" altLang="en-US" dirty="0" err="1" smtClean="0"/>
              <a:t>다르다는걸</a:t>
            </a:r>
            <a:r>
              <a:rPr lang="ko-KR" altLang="en-US" dirty="0" smtClean="0"/>
              <a:t> 알고 있습니다.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7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김모씨에게 </a:t>
            </a:r>
            <a:r>
              <a:rPr lang="ko-KR" altLang="en-US" dirty="0" err="1" smtClean="0"/>
              <a:t>필요한건</a:t>
            </a:r>
            <a:r>
              <a:rPr lang="ko-KR" altLang="en-US" dirty="0" smtClean="0"/>
              <a:t> '20대 남자가 좋아할만한 </a:t>
            </a:r>
            <a:r>
              <a:rPr lang="ko-KR" altLang="en-US" dirty="0" err="1" smtClean="0"/>
              <a:t>멀티캠퍼스</a:t>
            </a:r>
            <a:r>
              <a:rPr lang="ko-KR" altLang="en-US" dirty="0" smtClean="0"/>
              <a:t> 주변 치킨을 판매하는 </a:t>
            </a:r>
            <a:r>
              <a:rPr lang="ko-KR" altLang="en-US" dirty="0" err="1" smtClean="0"/>
              <a:t>음식점'입니다</a:t>
            </a:r>
            <a:r>
              <a:rPr lang="ko-KR" altLang="en-US" dirty="0" smtClean="0"/>
              <a:t>.</a:t>
            </a:r>
          </a:p>
          <a:p>
            <a:pPr lvl="0">
              <a:defRPr lang="ko-KR" altLang="en-US"/>
            </a:pPr>
            <a:endParaRPr lang="ko-KR" altLang="en-US" dirty="0" smtClean="0"/>
          </a:p>
          <a:p>
            <a:pPr lvl="0">
              <a:defRPr lang="ko-KR" altLang="en-US"/>
            </a:pPr>
            <a:r>
              <a:rPr lang="ko-KR" altLang="en-US" dirty="0" smtClean="0"/>
              <a:t>저희는 이러한 특정 성별, 연령대, 지역으로 음식점 데이터를 분류하여 사용자가 원하는 음식점을 제공하고자 했습니다.</a:t>
            </a:r>
          </a:p>
          <a:p>
            <a:r>
              <a:rPr lang="ko-KR" altLang="en-US" dirty="0" smtClean="0"/>
              <a:t>어떻게 윤모씨에게 도움을 줄 수 있을까요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8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코로나맵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메르스</a:t>
            </a:r>
            <a:r>
              <a:rPr lang="ko-KR" altLang="en-US" dirty="0" smtClean="0"/>
              <a:t> 맵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과 같은 웹 기반의 간단한 지도 서비스를 구상했습니다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특징으로는</a:t>
            </a:r>
            <a:endParaRPr lang="en-US" altLang="ko-KR" dirty="0" smtClean="0"/>
          </a:p>
          <a:p>
            <a:r>
              <a:rPr lang="ko-KR" altLang="en-US" dirty="0" smtClean="0"/>
              <a:t>번거로운 회원가입이나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없고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웹 기반이기 때문에 휴대폰에 설치하는 번거로움도 없이</a:t>
            </a:r>
            <a:endParaRPr lang="en-US" altLang="ko-KR" dirty="0" smtClean="0"/>
          </a:p>
          <a:p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위치정보만 요구할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정보는 자유롭게 입력할 수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5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음식점 추천을 위해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사용한 알고리즘을 소개하겠습니다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6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사용한 알고리즘으로는 </a:t>
            </a:r>
            <a:r>
              <a:rPr lang="en-US" altLang="ko-KR" baseline="0" dirty="0" smtClean="0"/>
              <a:t>TF-IDF</a:t>
            </a:r>
            <a:r>
              <a:rPr lang="ko-KR" altLang="en-US" baseline="0" dirty="0" smtClean="0"/>
              <a:t>와 코사인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사용했습니다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46</a:t>
            </a:r>
            <a:r>
              <a:rPr lang="ko-KR" altLang="en-US" baseline="0" dirty="0" smtClean="0"/>
              <a:t>만개의 음식점 데이터를 사용한 경우 문서 단어 행렬을 구하는 가운데 메모리 초과 에러를 일으켰습니다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이를 해결 하기 위해 사용될 데이터 값이 </a:t>
            </a:r>
            <a:r>
              <a:rPr lang="en-US" altLang="ko-KR" baseline="0" dirty="0" smtClean="0"/>
              <a:t>Nan</a:t>
            </a:r>
            <a:r>
              <a:rPr lang="ko-KR" altLang="en-US" baseline="0" dirty="0" smtClean="0"/>
              <a:t>인 부분을 제거하거나 일정 개수를 넘는 조건을 주어 데이터를 줄였습니다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메뉴 데이터의 경우 </a:t>
            </a:r>
            <a:r>
              <a:rPr lang="en-US" altLang="ko-KR" dirty="0" smtClean="0"/>
              <a:t>+, </a:t>
            </a:r>
            <a:r>
              <a:rPr lang="ko-KR" altLang="en-US" dirty="0" smtClean="0"/>
              <a:t>소괄호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슬래쉬와</a:t>
            </a:r>
            <a:r>
              <a:rPr lang="ko-KR" altLang="en-US" dirty="0" smtClean="0"/>
              <a:t> 같은 불필요한 항목들을 포함하고 있어 계산에 어려움을 주었고 이를</a:t>
            </a:r>
            <a:r>
              <a:rPr lang="ko-KR" altLang="en-US" baseline="0" dirty="0" smtClean="0"/>
              <a:t> 제거하기위해 정규화를 사용했습니다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TF-IDF </a:t>
            </a:r>
            <a:r>
              <a:rPr lang="ko-KR" altLang="en-US" baseline="0" dirty="0" smtClean="0"/>
              <a:t>가중치를 구하는 부분은 </a:t>
            </a:r>
            <a:r>
              <a:rPr lang="ko-KR" altLang="en-US" baseline="0" dirty="0" err="1" smtClean="0"/>
              <a:t>사이킷런에서</a:t>
            </a:r>
            <a:r>
              <a:rPr lang="ko-KR" altLang="en-US" baseline="0" dirty="0" smtClean="0"/>
              <a:t> 제공하는 함수를 통해 카테고리 문서 단어 행렬</a:t>
            </a:r>
            <a:r>
              <a:rPr lang="en-US" altLang="ko-KR" baseline="0" dirty="0" smtClean="0"/>
              <a:t>(DTM)</a:t>
            </a:r>
            <a:r>
              <a:rPr lang="ko-KR" altLang="en-US" baseline="0" dirty="0" smtClean="0"/>
              <a:t>을 만들고 </a:t>
            </a:r>
            <a:r>
              <a:rPr lang="en-US" altLang="ko-KR" baseline="0" dirty="0" err="1" smtClean="0"/>
              <a:t>TfidfVectorizer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사용해 음식점 별 카테고리 가중치를 계산했습니다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4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계산된 가중치 행렬의 코사인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구하고 입력으로 들어온 </a:t>
            </a:r>
            <a:r>
              <a:rPr lang="ko-KR" altLang="en-US" baseline="0" dirty="0" err="1" smtClean="0"/>
              <a:t>검색어와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유사도가</a:t>
            </a:r>
            <a:r>
              <a:rPr lang="ko-KR" altLang="en-US" baseline="0" dirty="0" smtClean="0"/>
              <a:t> 비슷한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음식점을 반환하도록 구현하였습니다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7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442</Words>
  <Application>Microsoft Office PowerPoint</Application>
  <PresentationFormat>와이드스크린</PresentationFormat>
  <Paragraphs>59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multicampus</cp:lastModifiedBy>
  <cp:revision>33</cp:revision>
  <dcterms:created xsi:type="dcterms:W3CDTF">2017-05-29T09:12:16Z</dcterms:created>
  <dcterms:modified xsi:type="dcterms:W3CDTF">2020-04-30T07:08:41Z</dcterms:modified>
</cp:coreProperties>
</file>