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78" r:id="rId2"/>
    <p:sldId id="279" r:id="rId3"/>
    <p:sldId id="288" r:id="rId4"/>
    <p:sldId id="305" r:id="rId5"/>
    <p:sldId id="306" r:id="rId6"/>
    <p:sldId id="289" r:id="rId7"/>
    <p:sldId id="290" r:id="rId8"/>
    <p:sldId id="281" r:id="rId9"/>
    <p:sldId id="304" r:id="rId10"/>
    <p:sldId id="291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Yoon 윤고딕 520_TT" panose="020B0600000101010101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 varScale="1">
        <p:scale>
          <a:sx n="69" d="100"/>
          <a:sy n="69" d="100"/>
        </p:scale>
        <p:origin x="86" y="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CC7EB-51A2-4CAD-B6A6-3E9B24BC105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5AB52-0051-4570-8389-83B5982F9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1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5AB52-0051-4570-8389-83B5982F99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1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SSAFY subPJT2 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4192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기획배경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산출물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와이어프레임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시퀀스다이어그램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기술스택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및 역할분담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3351210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3351210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3212976"/>
            <a:ext cx="135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QnA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61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3005599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기획 배경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220072" y="51600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92080" y="48299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기획 배경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3035" y="1988840"/>
            <a:ext cx="275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코로나 맵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‘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과 같이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사용자들이 간단히 사용할 수 있는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지도 기반 안내 서비스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1812" y="299392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음식점 추천 서비스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5481824" y="30706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5334173" y="30706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1026" name="Picture 2" descr="코로나맵·알리미·상황판까지…신종 코로나 대응 '디지털 지도' 떴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23" y="260648"/>
            <a:ext cx="3278033" cy="645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3005599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산출물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622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15" y="1988840"/>
            <a:ext cx="5712796" cy="3782265"/>
          </a:xfrm>
        </p:spPr>
      </p:pic>
      <p:sp>
        <p:nvSpPr>
          <p:cNvPr id="26" name="갈매기형 수장 25"/>
          <p:cNvSpPr/>
          <p:nvPr/>
        </p:nvSpPr>
        <p:spPr>
          <a:xfrm>
            <a:off x="3228319" y="1350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3080668" y="1350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1353" y="1211812"/>
            <a:ext cx="2892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Wireframe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2849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갈매기형 수장 25"/>
          <p:cNvSpPr/>
          <p:nvPr/>
        </p:nvSpPr>
        <p:spPr>
          <a:xfrm>
            <a:off x="3228319" y="1350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3080668" y="1350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1353" y="1211812"/>
            <a:ext cx="2892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Wireframe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15" y="1988840"/>
            <a:ext cx="5712797" cy="378226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갈매기형 수장 24"/>
          <p:cNvSpPr/>
          <p:nvPr/>
        </p:nvSpPr>
        <p:spPr>
          <a:xfrm>
            <a:off x="3228319" y="1350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3080668" y="1350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1353" y="1211812"/>
            <a:ext cx="2892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Sequence Diagram 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8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13" y="2298359"/>
            <a:ext cx="7850782" cy="3506906"/>
          </a:xfrm>
        </p:spPr>
      </p:pic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43808" y="3005599"/>
            <a:ext cx="3456384" cy="1015663"/>
            <a:chOff x="2847982" y="3152001"/>
            <a:chExt cx="3456384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2847982" y="3152001"/>
              <a:ext cx="34563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기술 스택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및 역할분담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65378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6207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사용 기술 스택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2244683"/>
            <a:ext cx="275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Front-end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React</a:t>
            </a:r>
          </a:p>
          <a:p>
            <a:pPr algn="ctr"/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윤인제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이학진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3076" name="Picture 4" descr="React로 만든 프로젝트 톺아보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22" y="1590165"/>
            <a:ext cx="3078421" cy="174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283968" y="3785361"/>
            <a:ext cx="275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Back-end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Django</a:t>
            </a:r>
          </a:p>
          <a:p>
            <a:pPr algn="ctr"/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오석빈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유우빈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홍기석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3078" name="Picture 6" descr="Django 3.0이 나왔다고? - Taehwan Kim -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94" y="3645024"/>
            <a:ext cx="2006075" cy="91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89</Words>
  <Application>Microsoft Office PowerPoint</Application>
  <PresentationFormat>화면 슬라이드 쇼(4:3)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multicampus</cp:lastModifiedBy>
  <cp:revision>86</cp:revision>
  <dcterms:created xsi:type="dcterms:W3CDTF">2013-09-05T09:43:46Z</dcterms:created>
  <dcterms:modified xsi:type="dcterms:W3CDTF">2020-04-10T05:19:41Z</dcterms:modified>
</cp:coreProperties>
</file>