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0" r:id="rId3"/>
    <p:sldId id="258" r:id="rId4"/>
    <p:sldId id="259" r:id="rId5"/>
    <p:sldId id="262" r:id="rId6"/>
    <p:sldId id="261" r:id="rId7"/>
    <p:sldId id="263" r:id="rId8"/>
    <p:sldId id="25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shu Kumar" userId="b08a922e8177c305" providerId="LiveId" clId="{8BF43AFE-4094-4D51-B72B-D7DBD1885E68}"/>
    <pc:docChg chg="undo custSel addSld modSld sldOrd">
      <pc:chgData name="Priyanshu Kumar" userId="b08a922e8177c305" providerId="LiveId" clId="{8BF43AFE-4094-4D51-B72B-D7DBD1885E68}" dt="2022-07-02T15:05:56.229" v="903" actId="1076"/>
      <pc:docMkLst>
        <pc:docMk/>
      </pc:docMkLst>
      <pc:sldChg chg="addSp delSp modSp mod">
        <pc:chgData name="Priyanshu Kumar" userId="b08a922e8177c305" providerId="LiveId" clId="{8BF43AFE-4094-4D51-B72B-D7DBD1885E68}" dt="2022-07-02T14:46:05.069" v="603" actId="403"/>
        <pc:sldMkLst>
          <pc:docMk/>
          <pc:sldMk cId="2967080888" sldId="256"/>
        </pc:sldMkLst>
        <pc:spChg chg="mod">
          <ac:chgData name="Priyanshu Kumar" userId="b08a922e8177c305" providerId="LiveId" clId="{8BF43AFE-4094-4D51-B72B-D7DBD1885E68}" dt="2022-07-02T14:46:05.069" v="603" actId="403"/>
          <ac:spMkLst>
            <pc:docMk/>
            <pc:sldMk cId="2967080888" sldId="256"/>
            <ac:spMk id="3" creationId="{2E4CCF9C-3A18-9298-215D-DAADB38A5CCA}"/>
          </ac:spMkLst>
        </pc:spChg>
        <pc:picChg chg="add del">
          <ac:chgData name="Priyanshu Kumar" userId="b08a922e8177c305" providerId="LiveId" clId="{8BF43AFE-4094-4D51-B72B-D7DBD1885E68}" dt="2022-07-02T14:45:05.531" v="596" actId="478"/>
          <ac:picMkLst>
            <pc:docMk/>
            <pc:sldMk cId="2967080888" sldId="256"/>
            <ac:picMk id="4" creationId="{5DC425F9-689F-8950-3419-4C9BF394415C}"/>
          </ac:picMkLst>
        </pc:picChg>
        <pc:picChg chg="add mod">
          <ac:chgData name="Priyanshu Kumar" userId="b08a922e8177c305" providerId="LiveId" clId="{8BF43AFE-4094-4D51-B72B-D7DBD1885E68}" dt="2022-07-02T14:45:57.028" v="602" actId="1076"/>
          <ac:picMkLst>
            <pc:docMk/>
            <pc:sldMk cId="2967080888" sldId="256"/>
            <ac:picMk id="5" creationId="{59A1830A-3B7A-5349-6E74-DAD92330C0E5}"/>
          </ac:picMkLst>
        </pc:picChg>
      </pc:sldChg>
      <pc:sldChg chg="addSp delSp modSp mod ord">
        <pc:chgData name="Priyanshu Kumar" userId="b08a922e8177c305" providerId="LiveId" clId="{8BF43AFE-4094-4D51-B72B-D7DBD1885E68}" dt="2022-07-02T14:50:35.971" v="715" actId="403"/>
        <pc:sldMkLst>
          <pc:docMk/>
          <pc:sldMk cId="1561017532" sldId="257"/>
        </pc:sldMkLst>
        <pc:spChg chg="mod">
          <ac:chgData name="Priyanshu Kumar" userId="b08a922e8177c305" providerId="LiveId" clId="{8BF43AFE-4094-4D51-B72B-D7DBD1885E68}" dt="2022-07-02T14:50:35.971" v="715" actId="403"/>
          <ac:spMkLst>
            <pc:docMk/>
            <pc:sldMk cId="1561017532" sldId="257"/>
            <ac:spMk id="2" creationId="{8EED158F-5942-BD0C-F6B4-4BCD4F753604}"/>
          </ac:spMkLst>
        </pc:spChg>
        <pc:spChg chg="mod">
          <ac:chgData name="Priyanshu Kumar" userId="b08a922e8177c305" providerId="LiveId" clId="{8BF43AFE-4094-4D51-B72B-D7DBD1885E68}" dt="2022-07-02T14:50:24.026" v="710" actId="20577"/>
          <ac:spMkLst>
            <pc:docMk/>
            <pc:sldMk cId="1561017532" sldId="257"/>
            <ac:spMk id="3" creationId="{72420428-9347-EF92-A146-5D2417304A09}"/>
          </ac:spMkLst>
        </pc:spChg>
        <pc:picChg chg="add mod">
          <ac:chgData name="Priyanshu Kumar" userId="b08a922e8177c305" providerId="LiveId" clId="{8BF43AFE-4094-4D51-B72B-D7DBD1885E68}" dt="2022-07-02T14:48:34.616" v="626" actId="14100"/>
          <ac:picMkLst>
            <pc:docMk/>
            <pc:sldMk cId="1561017532" sldId="257"/>
            <ac:picMk id="5" creationId="{649BBCE0-F152-1B19-8F51-2D555188D030}"/>
          </ac:picMkLst>
        </pc:picChg>
        <pc:inkChg chg="add del">
          <ac:chgData name="Priyanshu Kumar" userId="b08a922e8177c305" providerId="LiveId" clId="{8BF43AFE-4094-4D51-B72B-D7DBD1885E68}" dt="2022-07-02T14:48:04.521" v="623"/>
          <ac:inkMkLst>
            <pc:docMk/>
            <pc:sldMk cId="1561017532" sldId="257"/>
            <ac:inkMk id="6" creationId="{19E00796-B5CF-36E0-908D-398708AA2F1A}"/>
          </ac:inkMkLst>
        </pc:inkChg>
        <pc:inkChg chg="add del">
          <ac:chgData name="Priyanshu Kumar" userId="b08a922e8177c305" providerId="LiveId" clId="{8BF43AFE-4094-4D51-B72B-D7DBD1885E68}" dt="2022-07-02T14:48:04.521" v="622"/>
          <ac:inkMkLst>
            <pc:docMk/>
            <pc:sldMk cId="1561017532" sldId="257"/>
            <ac:inkMk id="7" creationId="{B028C3A6-5077-58FF-6A43-72E1447E7715}"/>
          </ac:inkMkLst>
        </pc:inkChg>
        <pc:inkChg chg="add del">
          <ac:chgData name="Priyanshu Kumar" userId="b08a922e8177c305" providerId="LiveId" clId="{8BF43AFE-4094-4D51-B72B-D7DBD1885E68}" dt="2022-07-02T14:48:02.727" v="616"/>
          <ac:inkMkLst>
            <pc:docMk/>
            <pc:sldMk cId="1561017532" sldId="257"/>
            <ac:inkMk id="8" creationId="{6260E7E6-EB66-C8B1-107B-5C77A59029F5}"/>
          </ac:inkMkLst>
        </pc:inkChg>
        <pc:inkChg chg="add del">
          <ac:chgData name="Priyanshu Kumar" userId="b08a922e8177c305" providerId="LiveId" clId="{8BF43AFE-4094-4D51-B72B-D7DBD1885E68}" dt="2022-07-02T14:48:02.728" v="620"/>
          <ac:inkMkLst>
            <pc:docMk/>
            <pc:sldMk cId="1561017532" sldId="257"/>
            <ac:inkMk id="9" creationId="{6B04D69F-71F0-09A0-BC8C-8CB0DD093773}"/>
          </ac:inkMkLst>
        </pc:inkChg>
        <pc:inkChg chg="add del">
          <ac:chgData name="Priyanshu Kumar" userId="b08a922e8177c305" providerId="LiveId" clId="{8BF43AFE-4094-4D51-B72B-D7DBD1885E68}" dt="2022-07-02T14:48:02.728" v="619"/>
          <ac:inkMkLst>
            <pc:docMk/>
            <pc:sldMk cId="1561017532" sldId="257"/>
            <ac:inkMk id="10" creationId="{CD8218C6-352A-AFE4-E707-B1A7EB202D64}"/>
          </ac:inkMkLst>
        </pc:inkChg>
        <pc:inkChg chg="add del">
          <ac:chgData name="Priyanshu Kumar" userId="b08a922e8177c305" providerId="LiveId" clId="{8BF43AFE-4094-4D51-B72B-D7DBD1885E68}" dt="2022-07-02T14:48:02.728" v="618"/>
          <ac:inkMkLst>
            <pc:docMk/>
            <pc:sldMk cId="1561017532" sldId="257"/>
            <ac:inkMk id="11" creationId="{D13E2CF5-09FE-2203-C644-608AC012FA72}"/>
          </ac:inkMkLst>
        </pc:inkChg>
        <pc:inkChg chg="add del">
          <ac:chgData name="Priyanshu Kumar" userId="b08a922e8177c305" providerId="LiveId" clId="{8BF43AFE-4094-4D51-B72B-D7DBD1885E68}" dt="2022-07-02T14:48:02.728" v="621"/>
          <ac:inkMkLst>
            <pc:docMk/>
            <pc:sldMk cId="1561017532" sldId="257"/>
            <ac:inkMk id="12" creationId="{9E44DA57-872F-1068-CF12-5D00713D2870}"/>
          </ac:inkMkLst>
        </pc:inkChg>
        <pc:inkChg chg="add del">
          <ac:chgData name="Priyanshu Kumar" userId="b08a922e8177c305" providerId="LiveId" clId="{8BF43AFE-4094-4D51-B72B-D7DBD1885E68}" dt="2022-07-02T14:48:02.728" v="617"/>
          <ac:inkMkLst>
            <pc:docMk/>
            <pc:sldMk cId="1561017532" sldId="257"/>
            <ac:inkMk id="13" creationId="{6DB67712-DCE5-B651-F7C0-ADEAE998CBED}"/>
          </ac:inkMkLst>
        </pc:inkChg>
      </pc:sldChg>
      <pc:sldChg chg="modSp add mod ord">
        <pc:chgData name="Priyanshu Kumar" userId="b08a922e8177c305" providerId="LiveId" clId="{8BF43AFE-4094-4D51-B72B-D7DBD1885E68}" dt="2022-07-02T14:28:31.247" v="264" actId="1076"/>
        <pc:sldMkLst>
          <pc:docMk/>
          <pc:sldMk cId="158841705" sldId="261"/>
        </pc:sldMkLst>
        <pc:spChg chg="mod">
          <ac:chgData name="Priyanshu Kumar" userId="b08a922e8177c305" providerId="LiveId" clId="{8BF43AFE-4094-4D51-B72B-D7DBD1885E68}" dt="2022-07-02T14:27:36.991" v="158" actId="20577"/>
          <ac:spMkLst>
            <pc:docMk/>
            <pc:sldMk cId="158841705" sldId="261"/>
            <ac:spMk id="2" creationId="{8EED158F-5942-BD0C-F6B4-4BCD4F753604}"/>
          </ac:spMkLst>
        </pc:spChg>
        <pc:spChg chg="mod">
          <ac:chgData name="Priyanshu Kumar" userId="b08a922e8177c305" providerId="LiveId" clId="{8BF43AFE-4094-4D51-B72B-D7DBD1885E68}" dt="2022-07-02T14:28:27.548" v="263" actId="14100"/>
          <ac:spMkLst>
            <pc:docMk/>
            <pc:sldMk cId="158841705" sldId="261"/>
            <ac:spMk id="3" creationId="{72420428-9347-EF92-A146-5D2417304A09}"/>
          </ac:spMkLst>
        </pc:spChg>
        <pc:picChg chg="mod">
          <ac:chgData name="Priyanshu Kumar" userId="b08a922e8177c305" providerId="LiveId" clId="{8BF43AFE-4094-4D51-B72B-D7DBD1885E68}" dt="2022-07-02T14:28:31.247" v="264" actId="1076"/>
          <ac:picMkLst>
            <pc:docMk/>
            <pc:sldMk cId="158841705" sldId="261"/>
            <ac:picMk id="6" creationId="{82EB914B-F68F-564A-88E2-7FE2DA539DC8}"/>
          </ac:picMkLst>
        </pc:picChg>
      </pc:sldChg>
      <pc:sldChg chg="addSp delSp modSp add mod ord">
        <pc:chgData name="Priyanshu Kumar" userId="b08a922e8177c305" providerId="LiveId" clId="{8BF43AFE-4094-4D51-B72B-D7DBD1885E68}" dt="2022-07-02T14:46:46.268" v="606" actId="9405"/>
        <pc:sldMkLst>
          <pc:docMk/>
          <pc:sldMk cId="3501268520" sldId="262"/>
        </pc:sldMkLst>
        <pc:spChg chg="del mod">
          <ac:chgData name="Priyanshu Kumar" userId="b08a922e8177c305" providerId="LiveId" clId="{8BF43AFE-4094-4D51-B72B-D7DBD1885E68}" dt="2022-07-02T14:27:22.375" v="144" actId="21"/>
          <ac:spMkLst>
            <pc:docMk/>
            <pc:sldMk cId="3501268520" sldId="262"/>
            <ac:spMk id="2" creationId="{8EED158F-5942-BD0C-F6B4-4BCD4F753604}"/>
          </ac:spMkLst>
        </pc:spChg>
        <pc:spChg chg="mod">
          <ac:chgData name="Priyanshu Kumar" userId="b08a922e8177c305" providerId="LiveId" clId="{8BF43AFE-4094-4D51-B72B-D7DBD1885E68}" dt="2022-07-02T14:26:01.999" v="134" actId="20577"/>
          <ac:spMkLst>
            <pc:docMk/>
            <pc:sldMk cId="3501268520" sldId="262"/>
            <ac:spMk id="3" creationId="{72420428-9347-EF92-A146-5D2417304A09}"/>
          </ac:spMkLst>
        </pc:spChg>
        <pc:spChg chg="add mod">
          <ac:chgData name="Priyanshu Kumar" userId="b08a922e8177c305" providerId="LiveId" clId="{8BF43AFE-4094-4D51-B72B-D7DBD1885E68}" dt="2022-07-02T14:22:46.497" v="47" actId="207"/>
          <ac:spMkLst>
            <pc:docMk/>
            <pc:sldMk cId="3501268520" sldId="262"/>
            <ac:spMk id="5" creationId="{E8576343-611D-9F76-90B0-E6D72B37E401}"/>
          </ac:spMkLst>
        </pc:spChg>
        <pc:spChg chg="add mod">
          <ac:chgData name="Priyanshu Kumar" userId="b08a922e8177c305" providerId="LiveId" clId="{8BF43AFE-4094-4D51-B72B-D7DBD1885E68}" dt="2022-07-02T14:27:09.579" v="142" actId="13822"/>
          <ac:spMkLst>
            <pc:docMk/>
            <pc:sldMk cId="3501268520" sldId="262"/>
            <ac:spMk id="10" creationId="{325AA0EE-01B9-DAB2-7E24-BD2DDE2D77E0}"/>
          </ac:spMkLst>
        </pc:spChg>
        <pc:picChg chg="mod modCrop">
          <ac:chgData name="Priyanshu Kumar" userId="b08a922e8177c305" providerId="LiveId" clId="{8BF43AFE-4094-4D51-B72B-D7DBD1885E68}" dt="2022-07-02T14:26:17.629" v="140" actId="1076"/>
          <ac:picMkLst>
            <pc:docMk/>
            <pc:sldMk cId="3501268520" sldId="262"/>
            <ac:picMk id="6" creationId="{DCE1DC9F-B511-09A4-3008-6C81EC637341}"/>
          </ac:picMkLst>
        </pc:picChg>
        <pc:inkChg chg="add del">
          <ac:chgData name="Priyanshu Kumar" userId="b08a922e8177c305" providerId="LiveId" clId="{8BF43AFE-4094-4D51-B72B-D7DBD1885E68}" dt="2022-07-02T14:46:35.163" v="605" actId="9405"/>
          <ac:inkMkLst>
            <pc:docMk/>
            <pc:sldMk cId="3501268520" sldId="262"/>
            <ac:inkMk id="11" creationId="{323EA322-04E2-B05D-90D5-4CAFA79C989E}"/>
          </ac:inkMkLst>
        </pc:inkChg>
        <pc:inkChg chg="add">
          <ac:chgData name="Priyanshu Kumar" userId="b08a922e8177c305" providerId="LiveId" clId="{8BF43AFE-4094-4D51-B72B-D7DBD1885E68}" dt="2022-07-02T14:46:46.268" v="606" actId="9405"/>
          <ac:inkMkLst>
            <pc:docMk/>
            <pc:sldMk cId="3501268520" sldId="262"/>
            <ac:inkMk id="12" creationId="{FB0273BE-D0CA-2839-08F1-232D1E7F1FC0}"/>
          </ac:inkMkLst>
        </pc:inkChg>
        <pc:cxnChg chg="add del mod">
          <ac:chgData name="Priyanshu Kumar" userId="b08a922e8177c305" providerId="LiveId" clId="{8BF43AFE-4094-4D51-B72B-D7DBD1885E68}" dt="2022-07-02T14:23:40.948" v="56" actId="478"/>
          <ac:cxnSpMkLst>
            <pc:docMk/>
            <pc:sldMk cId="3501268520" sldId="262"/>
            <ac:cxnSpMk id="8" creationId="{4B48FDA6-95B6-4361-A73B-9E07FBB02A98}"/>
          </ac:cxnSpMkLst>
        </pc:cxnChg>
      </pc:sldChg>
      <pc:sldChg chg="addSp delSp modSp add mod ord">
        <pc:chgData name="Priyanshu Kumar" userId="b08a922e8177c305" providerId="LiveId" clId="{8BF43AFE-4094-4D51-B72B-D7DBD1885E68}" dt="2022-07-02T14:42:15.770" v="576" actId="14100"/>
        <pc:sldMkLst>
          <pc:docMk/>
          <pc:sldMk cId="1872566383" sldId="263"/>
        </pc:sldMkLst>
        <pc:spChg chg="mod">
          <ac:chgData name="Priyanshu Kumar" userId="b08a922e8177c305" providerId="LiveId" clId="{8BF43AFE-4094-4D51-B72B-D7DBD1885E68}" dt="2022-07-02T14:29:35.317" v="275" actId="20577"/>
          <ac:spMkLst>
            <pc:docMk/>
            <pc:sldMk cId="1872566383" sldId="263"/>
            <ac:spMk id="2" creationId="{8EED158F-5942-BD0C-F6B4-4BCD4F753604}"/>
          </ac:spMkLst>
        </pc:spChg>
        <pc:spChg chg="del mod">
          <ac:chgData name="Priyanshu Kumar" userId="b08a922e8177c305" providerId="LiveId" clId="{8BF43AFE-4094-4D51-B72B-D7DBD1885E68}" dt="2022-07-02T14:33:50.940" v="312" actId="21"/>
          <ac:spMkLst>
            <pc:docMk/>
            <pc:sldMk cId="1872566383" sldId="263"/>
            <ac:spMk id="3" creationId="{72420428-9347-EF92-A146-5D2417304A09}"/>
          </ac:spMkLst>
        </pc:spChg>
        <pc:spChg chg="del">
          <ac:chgData name="Priyanshu Kumar" userId="b08a922e8177c305" providerId="LiveId" clId="{8BF43AFE-4094-4D51-B72B-D7DBD1885E68}" dt="2022-07-02T14:36:25.907" v="363" actId="478"/>
          <ac:spMkLst>
            <pc:docMk/>
            <pc:sldMk cId="1872566383" sldId="263"/>
            <ac:spMk id="4" creationId="{82CA5DA5-27B8-5452-FC1A-E87622A87A7D}"/>
          </ac:spMkLst>
        </pc:spChg>
        <pc:spChg chg="add mod">
          <ac:chgData name="Priyanshu Kumar" userId="b08a922e8177c305" providerId="LiveId" clId="{8BF43AFE-4094-4D51-B72B-D7DBD1885E68}" dt="2022-07-02T14:40:10.901" v="496" actId="20577"/>
          <ac:spMkLst>
            <pc:docMk/>
            <pc:sldMk cId="1872566383" sldId="263"/>
            <ac:spMk id="5" creationId="{E90C75F3-A2AF-582E-D890-37A63D0A7FF1}"/>
          </ac:spMkLst>
        </pc:spChg>
        <pc:spChg chg="add mod">
          <ac:chgData name="Priyanshu Kumar" userId="b08a922e8177c305" providerId="LiveId" clId="{8BF43AFE-4094-4D51-B72B-D7DBD1885E68}" dt="2022-07-02T14:38:20.138" v="459" actId="1076"/>
          <ac:spMkLst>
            <pc:docMk/>
            <pc:sldMk cId="1872566383" sldId="263"/>
            <ac:spMk id="7" creationId="{5D865FBF-E47C-84EE-D041-455EC56D5ADF}"/>
          </ac:spMkLst>
        </pc:spChg>
        <pc:spChg chg="add mod">
          <ac:chgData name="Priyanshu Kumar" userId="b08a922e8177c305" providerId="LiveId" clId="{8BF43AFE-4094-4D51-B72B-D7DBD1885E68}" dt="2022-07-02T14:39:59.979" v="494" actId="13822"/>
          <ac:spMkLst>
            <pc:docMk/>
            <pc:sldMk cId="1872566383" sldId="263"/>
            <ac:spMk id="8" creationId="{B9CDD78C-F2DC-4AFD-0EEA-967A64B8F61C}"/>
          </ac:spMkLst>
        </pc:spChg>
        <pc:spChg chg="add mod">
          <ac:chgData name="Priyanshu Kumar" userId="b08a922e8177c305" providerId="LiveId" clId="{8BF43AFE-4094-4D51-B72B-D7DBD1885E68}" dt="2022-07-02T14:42:15.770" v="576" actId="14100"/>
          <ac:spMkLst>
            <pc:docMk/>
            <pc:sldMk cId="1872566383" sldId="263"/>
            <ac:spMk id="9" creationId="{53764BFD-DD0A-F2A4-355F-689303A6BE1D}"/>
          </ac:spMkLst>
        </pc:spChg>
        <pc:picChg chg="mod">
          <ac:chgData name="Priyanshu Kumar" userId="b08a922e8177c305" providerId="LiveId" clId="{8BF43AFE-4094-4D51-B72B-D7DBD1885E68}" dt="2022-07-02T14:30:54.123" v="302" actId="1076"/>
          <ac:picMkLst>
            <pc:docMk/>
            <pc:sldMk cId="1872566383" sldId="263"/>
            <ac:picMk id="6" creationId="{996B209C-5211-A500-3C08-16D29B481067}"/>
          </ac:picMkLst>
        </pc:picChg>
      </pc:sldChg>
      <pc:sldChg chg="addSp delSp modSp add mod ord">
        <pc:chgData name="Priyanshu Kumar" userId="b08a922e8177c305" providerId="LiveId" clId="{8BF43AFE-4094-4D51-B72B-D7DBD1885E68}" dt="2022-07-02T14:57:43.731" v="841" actId="14100"/>
        <pc:sldMkLst>
          <pc:docMk/>
          <pc:sldMk cId="1013456712" sldId="264"/>
        </pc:sldMkLst>
        <pc:spChg chg="del">
          <ac:chgData name="Priyanshu Kumar" userId="b08a922e8177c305" providerId="LiveId" clId="{8BF43AFE-4094-4D51-B72B-D7DBD1885E68}" dt="2022-07-02T14:42:48.801" v="582" actId="21"/>
          <ac:spMkLst>
            <pc:docMk/>
            <pc:sldMk cId="1013456712" sldId="264"/>
            <ac:spMk id="2" creationId="{8EED158F-5942-BD0C-F6B4-4BCD4F753604}"/>
          </ac:spMkLst>
        </pc:spChg>
        <pc:spChg chg="del mod">
          <ac:chgData name="Priyanshu Kumar" userId="b08a922e8177c305" providerId="LiveId" clId="{8BF43AFE-4094-4D51-B72B-D7DBD1885E68}" dt="2022-07-02T14:19:09.196" v="9" actId="478"/>
          <ac:spMkLst>
            <pc:docMk/>
            <pc:sldMk cId="1013456712" sldId="264"/>
            <ac:spMk id="3" creationId="{72420428-9347-EF92-A146-5D2417304A09}"/>
          </ac:spMkLst>
        </pc:spChg>
        <pc:spChg chg="add del mod">
          <ac:chgData name="Priyanshu Kumar" userId="b08a922e8177c305" providerId="LiveId" clId="{8BF43AFE-4094-4D51-B72B-D7DBD1885E68}" dt="2022-07-02T14:42:57.243" v="583" actId="21"/>
          <ac:spMkLst>
            <pc:docMk/>
            <pc:sldMk cId="1013456712" sldId="264"/>
            <ac:spMk id="14" creationId="{D885589D-B8CB-3A43-81F8-18D02CAFAA2B}"/>
          </ac:spMkLst>
        </pc:spChg>
        <pc:spChg chg="add mod">
          <ac:chgData name="Priyanshu Kumar" userId="b08a922e8177c305" providerId="LiveId" clId="{8BF43AFE-4094-4D51-B72B-D7DBD1885E68}" dt="2022-07-02T14:53:43.410" v="745" actId="1076"/>
          <ac:spMkLst>
            <pc:docMk/>
            <pc:sldMk cId="1013456712" sldId="264"/>
            <ac:spMk id="15" creationId="{CA76667C-E05D-F660-27A4-C550287001A1}"/>
          </ac:spMkLst>
        </pc:spChg>
        <pc:spChg chg="add del mod">
          <ac:chgData name="Priyanshu Kumar" userId="b08a922e8177c305" providerId="LiveId" clId="{8BF43AFE-4094-4D51-B72B-D7DBD1885E68}" dt="2022-07-02T14:51:51.846" v="725" actId="21"/>
          <ac:spMkLst>
            <pc:docMk/>
            <pc:sldMk cId="1013456712" sldId="264"/>
            <ac:spMk id="16" creationId="{7112BCA3-7E70-82A4-AA1B-56B090076351}"/>
          </ac:spMkLst>
        </pc:spChg>
        <pc:spChg chg="add del">
          <ac:chgData name="Priyanshu Kumar" userId="b08a922e8177c305" providerId="LiveId" clId="{8BF43AFE-4094-4D51-B72B-D7DBD1885E68}" dt="2022-07-02T14:55:39.832" v="748" actId="478"/>
          <ac:spMkLst>
            <pc:docMk/>
            <pc:sldMk cId="1013456712" sldId="264"/>
            <ac:spMk id="21" creationId="{3FC56C9D-FCD7-6A92-87B5-30888048F701}"/>
          </ac:spMkLst>
        </pc:spChg>
        <pc:spChg chg="add mod">
          <ac:chgData name="Priyanshu Kumar" userId="b08a922e8177c305" providerId="LiveId" clId="{8BF43AFE-4094-4D51-B72B-D7DBD1885E68}" dt="2022-07-02T14:56:57.427" v="833" actId="20577"/>
          <ac:spMkLst>
            <pc:docMk/>
            <pc:sldMk cId="1013456712" sldId="264"/>
            <ac:spMk id="22" creationId="{B852144E-25E6-F1BF-0300-9FE0B6379076}"/>
          </ac:spMkLst>
        </pc:spChg>
        <pc:picChg chg="add del mod">
          <ac:chgData name="Priyanshu Kumar" userId="b08a922e8177c305" providerId="LiveId" clId="{8BF43AFE-4094-4D51-B72B-D7DBD1885E68}" dt="2022-07-02T14:42:41.076" v="580" actId="478"/>
          <ac:picMkLst>
            <pc:docMk/>
            <pc:sldMk cId="1013456712" sldId="264"/>
            <ac:picMk id="6" creationId="{B5718ED3-9572-8D77-94C9-1823D51EDEA1}"/>
          </ac:picMkLst>
        </pc:picChg>
        <pc:picChg chg="add mod">
          <ac:chgData name="Priyanshu Kumar" userId="b08a922e8177c305" providerId="LiveId" clId="{8BF43AFE-4094-4D51-B72B-D7DBD1885E68}" dt="2022-07-02T14:51:20.219" v="717" actId="1076"/>
          <ac:picMkLst>
            <pc:docMk/>
            <pc:sldMk cId="1013456712" sldId="264"/>
            <ac:picMk id="8" creationId="{93F2A5F7-36A8-6BAF-74EC-EAB7695E3F09}"/>
          </ac:picMkLst>
        </pc:picChg>
        <pc:picChg chg="add mod">
          <ac:chgData name="Priyanshu Kumar" userId="b08a922e8177c305" providerId="LiveId" clId="{8BF43AFE-4094-4D51-B72B-D7DBD1885E68}" dt="2022-07-02T14:55:31.348" v="746" actId="1076"/>
          <ac:picMkLst>
            <pc:docMk/>
            <pc:sldMk cId="1013456712" sldId="264"/>
            <ac:picMk id="10" creationId="{DC8F6C45-9D4D-840D-0ADC-CDE4408F2FED}"/>
          </ac:picMkLst>
        </pc:picChg>
        <pc:picChg chg="add mod">
          <ac:chgData name="Priyanshu Kumar" userId="b08a922e8177c305" providerId="LiveId" clId="{8BF43AFE-4094-4D51-B72B-D7DBD1885E68}" dt="2022-07-02T14:57:34.030" v="839" actId="1076"/>
          <ac:picMkLst>
            <pc:docMk/>
            <pc:sldMk cId="1013456712" sldId="264"/>
            <ac:picMk id="12" creationId="{51F61832-6AAF-962D-174C-19067DA05421}"/>
          </ac:picMkLst>
        </pc:picChg>
        <pc:cxnChg chg="add del">
          <ac:chgData name="Priyanshu Kumar" userId="b08a922e8177c305" providerId="LiveId" clId="{8BF43AFE-4094-4D51-B72B-D7DBD1885E68}" dt="2022-07-02T14:52:32.315" v="727" actId="478"/>
          <ac:cxnSpMkLst>
            <pc:docMk/>
            <pc:sldMk cId="1013456712" sldId="264"/>
            <ac:cxnSpMk id="18" creationId="{404CFA18-80CD-B0C4-99F9-68071C542385}"/>
          </ac:cxnSpMkLst>
        </pc:cxnChg>
        <pc:cxnChg chg="add">
          <ac:chgData name="Priyanshu Kumar" userId="b08a922e8177c305" providerId="LiveId" clId="{8BF43AFE-4094-4D51-B72B-D7DBD1885E68}" dt="2022-07-02T14:52:42.966" v="728" actId="11529"/>
          <ac:cxnSpMkLst>
            <pc:docMk/>
            <pc:sldMk cId="1013456712" sldId="264"/>
            <ac:cxnSpMk id="20" creationId="{532D5676-C710-6B19-E15D-1DE5C3D5FEB2}"/>
          </ac:cxnSpMkLst>
        </pc:cxnChg>
        <pc:cxnChg chg="add mod">
          <ac:chgData name="Priyanshu Kumar" userId="b08a922e8177c305" providerId="LiveId" clId="{8BF43AFE-4094-4D51-B72B-D7DBD1885E68}" dt="2022-07-02T14:57:24.513" v="837" actId="1582"/>
          <ac:cxnSpMkLst>
            <pc:docMk/>
            <pc:sldMk cId="1013456712" sldId="264"/>
            <ac:cxnSpMk id="24" creationId="{28539CDC-C3C8-120F-B881-8491ED5BC7C7}"/>
          </ac:cxnSpMkLst>
        </pc:cxnChg>
        <pc:cxnChg chg="add mod">
          <ac:chgData name="Priyanshu Kumar" userId="b08a922e8177c305" providerId="LiveId" clId="{8BF43AFE-4094-4D51-B72B-D7DBD1885E68}" dt="2022-07-02T14:57:43.731" v="841" actId="14100"/>
          <ac:cxnSpMkLst>
            <pc:docMk/>
            <pc:sldMk cId="1013456712" sldId="264"/>
            <ac:cxnSpMk id="25" creationId="{8BFF33CE-223A-1F53-9BC8-25E96F82C465}"/>
          </ac:cxnSpMkLst>
        </pc:cxnChg>
      </pc:sldChg>
      <pc:sldChg chg="addSp delSp modSp add mod">
        <pc:chgData name="Priyanshu Kumar" userId="b08a922e8177c305" providerId="LiveId" clId="{8BF43AFE-4094-4D51-B72B-D7DBD1885E68}" dt="2022-07-02T15:03:58.951" v="885" actId="166"/>
        <pc:sldMkLst>
          <pc:docMk/>
          <pc:sldMk cId="799480741" sldId="265"/>
        </pc:sldMkLst>
        <pc:spChg chg="mod">
          <ac:chgData name="Priyanshu Kumar" userId="b08a922e8177c305" providerId="LiveId" clId="{8BF43AFE-4094-4D51-B72B-D7DBD1885E68}" dt="2022-07-02T14:58:26.932" v="844" actId="403"/>
          <ac:spMkLst>
            <pc:docMk/>
            <pc:sldMk cId="799480741" sldId="265"/>
            <ac:spMk id="2" creationId="{8EED158F-5942-BD0C-F6B4-4BCD4F753604}"/>
          </ac:spMkLst>
        </pc:spChg>
        <pc:spChg chg="mod">
          <ac:chgData name="Priyanshu Kumar" userId="b08a922e8177c305" providerId="LiveId" clId="{8BF43AFE-4094-4D51-B72B-D7DBD1885E68}" dt="2022-07-02T15:00:19.171" v="859" actId="20577"/>
          <ac:spMkLst>
            <pc:docMk/>
            <pc:sldMk cId="799480741" sldId="265"/>
            <ac:spMk id="3" creationId="{72420428-9347-EF92-A146-5D2417304A09}"/>
          </ac:spMkLst>
        </pc:spChg>
        <pc:picChg chg="del">
          <ac:chgData name="Priyanshu Kumar" userId="b08a922e8177c305" providerId="LiveId" clId="{8BF43AFE-4094-4D51-B72B-D7DBD1885E68}" dt="2022-07-02T14:58:10.573" v="842" actId="478"/>
          <ac:picMkLst>
            <pc:docMk/>
            <pc:sldMk cId="799480741" sldId="265"/>
            <ac:picMk id="5" creationId="{649BBCE0-F152-1B19-8F51-2D555188D030}"/>
          </ac:picMkLst>
        </pc:picChg>
        <pc:picChg chg="add mod">
          <ac:chgData name="Priyanshu Kumar" userId="b08a922e8177c305" providerId="LiveId" clId="{8BF43AFE-4094-4D51-B72B-D7DBD1885E68}" dt="2022-07-02T15:03:28.954" v="883" actId="1076"/>
          <ac:picMkLst>
            <pc:docMk/>
            <pc:sldMk cId="799480741" sldId="265"/>
            <ac:picMk id="6" creationId="{E3C15FFA-F507-7269-270D-7009E0453AAC}"/>
          </ac:picMkLst>
        </pc:picChg>
        <pc:picChg chg="add mod ord modCrop">
          <ac:chgData name="Priyanshu Kumar" userId="b08a922e8177c305" providerId="LiveId" clId="{8BF43AFE-4094-4D51-B72B-D7DBD1885E68}" dt="2022-07-02T15:03:58.951" v="885" actId="166"/>
          <ac:picMkLst>
            <pc:docMk/>
            <pc:sldMk cId="799480741" sldId="265"/>
            <ac:picMk id="7" creationId="{06E078AE-908D-9C0E-53CC-7D59BB6EC7A9}"/>
          </ac:picMkLst>
        </pc:picChg>
      </pc:sldChg>
      <pc:sldChg chg="addSp modSp new mod">
        <pc:chgData name="Priyanshu Kumar" userId="b08a922e8177c305" providerId="LiveId" clId="{8BF43AFE-4094-4D51-B72B-D7DBD1885E68}" dt="2022-07-02T15:05:56.229" v="903" actId="1076"/>
        <pc:sldMkLst>
          <pc:docMk/>
          <pc:sldMk cId="1733303351" sldId="266"/>
        </pc:sldMkLst>
        <pc:spChg chg="add mod">
          <ac:chgData name="Priyanshu Kumar" userId="b08a922e8177c305" providerId="LiveId" clId="{8BF43AFE-4094-4D51-B72B-D7DBD1885E68}" dt="2022-07-02T15:05:44.727" v="901" actId="1076"/>
          <ac:spMkLst>
            <pc:docMk/>
            <pc:sldMk cId="1733303351" sldId="266"/>
            <ac:spMk id="3" creationId="{B82D113D-2D1B-F894-B7F6-355AB2D09606}"/>
          </ac:spMkLst>
        </pc:spChg>
        <pc:picChg chg="add mod">
          <ac:chgData name="Priyanshu Kumar" userId="b08a922e8177c305" providerId="LiveId" clId="{8BF43AFE-4094-4D51-B72B-D7DBD1885E68}" dt="2022-07-02T15:05:56.229" v="903" actId="1076"/>
          <ac:picMkLst>
            <pc:docMk/>
            <pc:sldMk cId="1733303351" sldId="266"/>
            <ac:picMk id="4" creationId="{547F7272-6C06-5870-0ED0-9F2472D37E6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2T14:46:46.26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213 2070,'0'-56,"1"-12,-2 0,-15-84,6 62,8 64,-1-1,-2 0,-10-37,7 37,1 1,2-1,1 0,-2-34,7-112,1 69,-3 20,3-93,0 166,1 0,0 0,0 1,1-1,1 1,0 0,0 0,12-15,13-27,-29 50,9-21,22-33,-27 49,0 0,1 0,0 1,0 0,0 0,1 0,-1 1,12-7,107-66,-74 44,1 2,2 2,71-28,98-15,-131 43,160-46,-221 68,1 1,0 2,38-2,17-2,55-9,251 1,-340 18,-1 2,77 15,-102-12,0 2,0 0,-1 2,0 0,-1 2,33 21,-10-1,-2 1,42 40,-42-40,-37-28,-1 1,1 0,11 11,-17-14,0 0,-1 0,1 1,-1 0,1-1,-1 1,-1 0,1 0,0 0,-1 0,0 0,1 6,2 24,-2 0,-2-1,-3 41,-1 14,3 9,3 137,4-179,3 0,25 84,-14-62,-2-6,-2 1,-4 0,-3 1,-1 81,-6-115,2-1,1 1,2-1,19 60,-8-32,109 494,-112-490,-3 1,6 142,-16-199,-1 0,2 0,0-1,0 1,1-1,1 0,0 0,8 14,-5-11,-2-1,1 1,-2 0,0 1,3 19,-5-15,-1 0,-1 0,-1 1,0-1,-2 1,-6 30,6-47,0 0,0 0,-1-1,1 1,-1 0,0-1,-1 0,1 1,-1-1,0-1,0 1,0-1,-7 6,-8 2,1-1,-25 10,-4 3,39-18,-7 4,0-1,0 0,0 0,-1-2,0 0,-1-1,1 0,-1-1,-19 1,5-1,0 1,1 1,0 2,-57 23,0-1,-313 68,128-37,167-39,-161 11,225-29,-12 2,-216 30,224-28,0-2,-1-1,-60-3,53 0,-59 9,-31 1,-251-12,390 0,-1 0,0 0,0 0,1-1,-1 0,0 0,1 0,-1 0,0-1,1 1,0-1,-1-1,1 1,0 0,-6-5,7 3,0 0,1 1,-1-1,0 0,1-1,0 1,0 0,0 0,1-1,-1 0,1 1,0-1,1 1,-1-1,1-9,3-130,0 93,-5-73,0 113,-1-1,0 1,-1 0,0 0,0 0,-12-19,9 17,0-1,-9-28,9 3,2 0,1 0,2-1,5-72,0 18,-3 76,0-1,-1 1,-2 0,1-1,-2 1,-1 1,0-1,-1 1,-13-26,12 26,1 1,0-1,1 1,1-2,0 1,-1-32,5-109,2 92,-1-33,-1 75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9DB-566F-488B-9C0F-3AB56A0B2132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667B671-C866-402D-A8AD-8CDF402C5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93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9DB-566F-488B-9C0F-3AB56A0B2132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667B671-C866-402D-A8AD-8CDF402C5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61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9DB-566F-488B-9C0F-3AB56A0B2132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667B671-C866-402D-A8AD-8CDF402C5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224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9DB-566F-488B-9C0F-3AB56A0B2132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667B671-C866-402D-A8AD-8CDF402C57BF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0397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9DB-566F-488B-9C0F-3AB56A0B2132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667B671-C866-402D-A8AD-8CDF402C5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940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9DB-566F-488B-9C0F-3AB56A0B2132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B671-C866-402D-A8AD-8CDF402C5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744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9DB-566F-488B-9C0F-3AB56A0B2132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B671-C866-402D-A8AD-8CDF402C5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703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9DB-566F-488B-9C0F-3AB56A0B2132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B671-C866-402D-A8AD-8CDF402C5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868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929A9DB-566F-488B-9C0F-3AB56A0B2132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667B671-C866-402D-A8AD-8CDF402C5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90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9DB-566F-488B-9C0F-3AB56A0B2132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B671-C866-402D-A8AD-8CDF402C5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62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9DB-566F-488B-9C0F-3AB56A0B2132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667B671-C866-402D-A8AD-8CDF402C5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0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9DB-566F-488B-9C0F-3AB56A0B2132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B671-C866-402D-A8AD-8CDF402C5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8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9DB-566F-488B-9C0F-3AB56A0B2132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B671-C866-402D-A8AD-8CDF402C5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9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9DB-566F-488B-9C0F-3AB56A0B2132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B671-C866-402D-A8AD-8CDF402C5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20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9DB-566F-488B-9C0F-3AB56A0B2132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B671-C866-402D-A8AD-8CDF402C5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89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9DB-566F-488B-9C0F-3AB56A0B2132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B671-C866-402D-A8AD-8CDF402C5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91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9DB-566F-488B-9C0F-3AB56A0B2132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B671-C866-402D-A8AD-8CDF402C5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00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9A9DB-566F-488B-9C0F-3AB56A0B2132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7B671-C866-402D-A8AD-8CDF402C5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332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5F9D-DEB9-7EE8-5163-6A39C2927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Mini Project Unit Calculator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CCF9C-3A18-9298-215D-DAADB38A5C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By- Priyanshu Kumar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1830A-3B7A-5349-6E74-DAD92330C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92363">
            <a:off x="9077913" y="575722"/>
            <a:ext cx="2424337" cy="24243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67080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158F-5942-BD0C-F6B4-4BCD4F75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Advantage</a:t>
            </a:r>
            <a:endParaRPr lang="en-IN" sz="4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420428-9347-EF92-A146-5D2417304A09}"/>
              </a:ext>
            </a:extLst>
          </p:cNvPr>
          <p:cNvSpPr txBox="1">
            <a:spLocks/>
          </p:cNvSpPr>
          <p:nvPr/>
        </p:nvSpPr>
        <p:spPr>
          <a:xfrm>
            <a:off x="572745" y="2223440"/>
            <a:ext cx="10098397" cy="3611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Easy to use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Avoids errors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Future proof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/>
              <a:t>Saves time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CA5DA5-27B8-5452-FC1A-E87622A87A7D}"/>
              </a:ext>
            </a:extLst>
          </p:cNvPr>
          <p:cNvSpPr txBox="1">
            <a:spLocks/>
          </p:cNvSpPr>
          <p:nvPr/>
        </p:nvSpPr>
        <p:spPr>
          <a:xfrm>
            <a:off x="680320" y="2472685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C15FFA-F507-7269-270D-7009E0453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57845">
            <a:off x="4656041" y="901056"/>
            <a:ext cx="6529589" cy="3719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E078AE-908D-9C0E-53CC-7D59BB6EC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69" b="6578"/>
          <a:stretch/>
        </p:blipFill>
        <p:spPr>
          <a:xfrm rot="21160025">
            <a:off x="7357156" y="1922747"/>
            <a:ext cx="1352270" cy="218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8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2D113D-2D1B-F894-B7F6-355AB2D09606}"/>
              </a:ext>
            </a:extLst>
          </p:cNvPr>
          <p:cNvSpPr txBox="1"/>
          <p:nvPr/>
        </p:nvSpPr>
        <p:spPr>
          <a:xfrm>
            <a:off x="2623009" y="1333048"/>
            <a:ext cx="60944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latin typeface="Curlz MT" panose="04040404050702020202" pitchFamily="82" charset="0"/>
              </a:rPr>
              <a:t>THANK YOU</a:t>
            </a:r>
            <a:endParaRPr lang="en-IN" sz="8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F7272-6C06-5870-0ED0-9F2472D37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772" y="3074148"/>
            <a:ext cx="2456901" cy="245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0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158F-5942-BD0C-F6B4-4BCD4F75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646" y="2149313"/>
            <a:ext cx="9815633" cy="4270342"/>
          </a:xfrm>
        </p:spPr>
        <p:txBody>
          <a:bodyPr>
            <a:normAutofit/>
          </a:bodyPr>
          <a:lstStyle/>
          <a:p>
            <a:r>
              <a:rPr lang="en-US" sz="2800" dirty="0"/>
              <a:t>I am Priyanshu Kumar a student of BE-CSE in Chandigarh University. I wants to express my special thanks to all my Instructor who had helped me to learn this course and I had made this project gaining knowledge from it.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I would also like to extend my gratitude to my University who have given chance to learn this course.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						Priyanshu Kumar</a:t>
            </a:r>
            <a:br>
              <a:rPr lang="en-US" sz="2800" dirty="0"/>
            </a:br>
            <a:r>
              <a:rPr lang="en-US" sz="2800" dirty="0"/>
              <a:t>						21BCS2798 </a:t>
            </a:r>
            <a:endParaRPr lang="en-IN" sz="2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420428-9347-EF92-A146-5D2417304A09}"/>
              </a:ext>
            </a:extLst>
          </p:cNvPr>
          <p:cNvSpPr txBox="1">
            <a:spLocks/>
          </p:cNvSpPr>
          <p:nvPr/>
        </p:nvSpPr>
        <p:spPr>
          <a:xfrm>
            <a:off x="572745" y="2223440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B76E7A-9246-F16C-C81D-830988A831F4}"/>
              </a:ext>
            </a:extLst>
          </p:cNvPr>
          <p:cNvSpPr txBox="1">
            <a:spLocks/>
          </p:cNvSpPr>
          <p:nvPr/>
        </p:nvSpPr>
        <p:spPr>
          <a:xfrm>
            <a:off x="471268" y="726656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Acknowledgement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65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158F-5942-BD0C-F6B4-4BCD4F75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380" y="748745"/>
            <a:ext cx="9613861" cy="1080938"/>
          </a:xfrm>
        </p:spPr>
        <p:txBody>
          <a:bodyPr/>
          <a:lstStyle/>
          <a:p>
            <a:r>
              <a:rPr lang="en-US" dirty="0"/>
              <a:t>Abstraction</a:t>
            </a: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420428-9347-EF92-A146-5D2417304A09}"/>
              </a:ext>
            </a:extLst>
          </p:cNvPr>
          <p:cNvSpPr txBox="1">
            <a:spLocks/>
          </p:cNvSpPr>
          <p:nvPr/>
        </p:nvSpPr>
        <p:spPr>
          <a:xfrm>
            <a:off x="572745" y="2223440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B76E7A-9246-F16C-C81D-830988A831F4}"/>
              </a:ext>
            </a:extLst>
          </p:cNvPr>
          <p:cNvSpPr txBox="1">
            <a:spLocks/>
          </p:cNvSpPr>
          <p:nvPr/>
        </p:nvSpPr>
        <p:spPr>
          <a:xfrm>
            <a:off x="344616" y="2870744"/>
            <a:ext cx="9747388" cy="308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 have made this Unit Calculator with very user-friendly interface which converts Kilometers to meters, feet's ,inches and miles.</a:t>
            </a:r>
          </a:p>
          <a:p>
            <a:endParaRPr lang="en-US" dirty="0"/>
          </a:p>
          <a:p>
            <a:r>
              <a:rPr lang="en-US" dirty="0"/>
              <a:t>I have made this with all my basic knowledge giving it my full efforts.</a:t>
            </a:r>
          </a:p>
          <a:p>
            <a:endParaRPr lang="en-US" dirty="0"/>
          </a:p>
          <a:p>
            <a:r>
              <a:rPr lang="en-US" dirty="0"/>
              <a:t>With the change of technology and modern world every thing have become so easy. Analyzing theses I have  made this Android App.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23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158F-5942-BD0C-F6B4-4BCD4F75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380" y="748745"/>
            <a:ext cx="9613861" cy="1080938"/>
          </a:xfrm>
        </p:spPr>
        <p:txBody>
          <a:bodyPr/>
          <a:lstStyle/>
          <a:p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Software Used</a:t>
            </a: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420428-9347-EF92-A146-5D2417304A09}"/>
              </a:ext>
            </a:extLst>
          </p:cNvPr>
          <p:cNvSpPr txBox="1">
            <a:spLocks/>
          </p:cNvSpPr>
          <p:nvPr/>
        </p:nvSpPr>
        <p:spPr>
          <a:xfrm>
            <a:off x="640951" y="3947380"/>
            <a:ext cx="6014374" cy="2057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This is a wonderful software to make Android App easy to make UI interface. It provides best environment to do Android development.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B76E7A-9246-F16C-C81D-830988A831F4}"/>
              </a:ext>
            </a:extLst>
          </p:cNvPr>
          <p:cNvSpPr txBox="1">
            <a:spLocks/>
          </p:cNvSpPr>
          <p:nvPr/>
        </p:nvSpPr>
        <p:spPr>
          <a:xfrm>
            <a:off x="791780" y="2481477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latin typeface="Showcard Gothic" panose="04020904020102020604" pitchFamily="82" charset="0"/>
              </a:rPr>
              <a:t>A</a:t>
            </a:r>
            <a:r>
              <a:rPr lang="en-US" dirty="0">
                <a:latin typeface="Showcard Gothic" panose="04020904020102020604" pitchFamily="82" charset="0"/>
              </a:rPr>
              <a:t>NDROID STUDIO</a:t>
            </a:r>
            <a:endParaRPr lang="en-IN" dirty="0">
              <a:latin typeface="Showcard Gothic" panose="04020904020102020604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60AE1-B6A2-2CB9-5ADF-2D8330F04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361" y="2599614"/>
            <a:ext cx="21145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5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2420428-9347-EF92-A146-5D2417304A09}"/>
              </a:ext>
            </a:extLst>
          </p:cNvPr>
          <p:cNvSpPr txBox="1">
            <a:spLocks/>
          </p:cNvSpPr>
          <p:nvPr/>
        </p:nvSpPr>
        <p:spPr>
          <a:xfrm>
            <a:off x="572746" y="2223440"/>
            <a:ext cx="3565622" cy="3611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This is Icon and View in mobile phone of Unit Calculator.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CA5DA5-27B8-5452-FC1A-E87622A87A7D}"/>
              </a:ext>
            </a:extLst>
          </p:cNvPr>
          <p:cNvSpPr txBox="1">
            <a:spLocks/>
          </p:cNvSpPr>
          <p:nvPr/>
        </p:nvSpPr>
        <p:spPr>
          <a:xfrm>
            <a:off x="680320" y="2472685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E1DC9F-B511-09A4-3008-6C81EC637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37" r="4"/>
          <a:stretch/>
        </p:blipFill>
        <p:spPr>
          <a:xfrm>
            <a:off x="7400042" y="403147"/>
            <a:ext cx="4489733" cy="63009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8576343-611D-9F76-90B0-E6D72B37E401}"/>
              </a:ext>
            </a:extLst>
          </p:cNvPr>
          <p:cNvSpPr/>
          <p:nvPr/>
        </p:nvSpPr>
        <p:spPr>
          <a:xfrm>
            <a:off x="8116478" y="3871344"/>
            <a:ext cx="848412" cy="9803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25AA0EE-01B9-DAB2-7E24-BD2DDE2D77E0}"/>
              </a:ext>
            </a:extLst>
          </p:cNvPr>
          <p:cNvSpPr/>
          <p:nvPr/>
        </p:nvSpPr>
        <p:spPr>
          <a:xfrm>
            <a:off x="5421430" y="3387022"/>
            <a:ext cx="3173351" cy="4158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B0273BE-D0CA-2839-08F1-232D1E7F1FC0}"/>
                  </a:ext>
                </a:extLst>
              </p14:cNvPr>
              <p14:cNvContentPartPr/>
              <p14:nvPr/>
            </p14:nvContentPartPr>
            <p14:xfrm>
              <a:off x="8426112" y="2733532"/>
              <a:ext cx="1182240" cy="1433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B0273BE-D0CA-2839-08F1-232D1E7F1F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2472" y="2625532"/>
                <a:ext cx="1289880" cy="164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126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158F-5942-BD0C-F6B4-4BCD4F75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420428-9347-EF92-A146-5D2417304A09}"/>
              </a:ext>
            </a:extLst>
          </p:cNvPr>
          <p:cNvSpPr txBox="1">
            <a:spLocks/>
          </p:cNvSpPr>
          <p:nvPr/>
        </p:nvSpPr>
        <p:spPr>
          <a:xfrm>
            <a:off x="572745" y="2223440"/>
            <a:ext cx="4216071" cy="3611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This is the friendly interface made for users to interact with application easily.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B914B-F68F-564A-88E2-7FE2DA539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68" y="202666"/>
            <a:ext cx="3606218" cy="645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158F-5942-BD0C-F6B4-4BCD4F75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6B209C-5211-A500-3C08-16D29B481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806" y="753228"/>
            <a:ext cx="2930887" cy="5852156"/>
          </a:xfrm>
          <a:prstGeom prst="rect">
            <a:avLst/>
          </a:prstGeom>
        </p:spPr>
      </p:pic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E90C75F3-A2AF-582E-D890-37A63D0A7FF1}"/>
              </a:ext>
            </a:extLst>
          </p:cNvPr>
          <p:cNvSpPr/>
          <p:nvPr/>
        </p:nvSpPr>
        <p:spPr>
          <a:xfrm>
            <a:off x="8115630" y="1587218"/>
            <a:ext cx="1857930" cy="1272444"/>
          </a:xfrm>
          <a:prstGeom prst="borderCallout2">
            <a:avLst>
              <a:gd name="adj1" fmla="val 16527"/>
              <a:gd name="adj2" fmla="val -4781"/>
              <a:gd name="adj3" fmla="val 13564"/>
              <a:gd name="adj4" fmla="val -82627"/>
              <a:gd name="adj5" fmla="val 63198"/>
              <a:gd name="adj6" fmla="val -13061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User will enter the length value here</a:t>
            </a:r>
            <a:endParaRPr lang="en-IN" dirty="0"/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5D865FBF-E47C-84EE-D041-455EC56D5ADF}"/>
              </a:ext>
            </a:extLst>
          </p:cNvPr>
          <p:cNvSpPr/>
          <p:nvPr/>
        </p:nvSpPr>
        <p:spPr>
          <a:xfrm>
            <a:off x="9322475" y="3314750"/>
            <a:ext cx="2243472" cy="1651346"/>
          </a:xfrm>
          <a:prstGeom prst="borderCallout2">
            <a:avLst>
              <a:gd name="adj1" fmla="val 18750"/>
              <a:gd name="adj2" fmla="val -8333"/>
              <a:gd name="adj3" fmla="val 23067"/>
              <a:gd name="adj4" fmla="val -50758"/>
              <a:gd name="adj5" fmla="val 108903"/>
              <a:gd name="adj6" fmla="val -1443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user try to process the conversion without it will show the warning </a:t>
            </a:r>
            <a:endParaRPr lang="en-IN" dirty="0"/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B9CDD78C-F2DC-4AFD-0EEA-967A64B8F61C}"/>
              </a:ext>
            </a:extLst>
          </p:cNvPr>
          <p:cNvSpPr/>
          <p:nvPr/>
        </p:nvSpPr>
        <p:spPr>
          <a:xfrm>
            <a:off x="378659" y="2393082"/>
            <a:ext cx="1995323" cy="1151396"/>
          </a:xfrm>
          <a:prstGeom prst="borderCallout2">
            <a:avLst>
              <a:gd name="adj1" fmla="val 4902"/>
              <a:gd name="adj2" fmla="val 103007"/>
              <a:gd name="adj3" fmla="val 7782"/>
              <a:gd name="adj4" fmla="val 152627"/>
              <a:gd name="adj5" fmla="val 45969"/>
              <a:gd name="adj6" fmla="val 19376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will appears here</a:t>
            </a:r>
            <a:endParaRPr lang="en-IN" dirty="0"/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53764BFD-DD0A-F2A4-355F-689303A6BE1D}"/>
              </a:ext>
            </a:extLst>
          </p:cNvPr>
          <p:cNvSpPr/>
          <p:nvPr/>
        </p:nvSpPr>
        <p:spPr>
          <a:xfrm>
            <a:off x="1112369" y="4502121"/>
            <a:ext cx="2139878" cy="1748604"/>
          </a:xfrm>
          <a:prstGeom prst="borderCallout2">
            <a:avLst>
              <a:gd name="adj1" fmla="val -191"/>
              <a:gd name="adj2" fmla="val 55858"/>
              <a:gd name="adj3" fmla="val -12491"/>
              <a:gd name="adj4" fmla="val 117712"/>
              <a:gd name="adj5" fmla="val -52365"/>
              <a:gd name="adj6" fmla="val 1607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can process the calculation with the help of these buttons.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56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158F-5942-BD0C-F6B4-4BCD4F75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Using Trail</a:t>
            </a:r>
            <a:endParaRPr lang="en-IN" sz="6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420428-9347-EF92-A146-5D2417304A09}"/>
              </a:ext>
            </a:extLst>
          </p:cNvPr>
          <p:cNvSpPr txBox="1">
            <a:spLocks/>
          </p:cNvSpPr>
          <p:nvPr/>
        </p:nvSpPr>
        <p:spPr>
          <a:xfrm>
            <a:off x="572746" y="2223440"/>
            <a:ext cx="5733786" cy="3621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Shown each of conversions with example in the following figures 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CA5DA5-27B8-5452-FC1A-E87622A87A7D}"/>
              </a:ext>
            </a:extLst>
          </p:cNvPr>
          <p:cNvSpPr txBox="1">
            <a:spLocks/>
          </p:cNvSpPr>
          <p:nvPr/>
        </p:nvSpPr>
        <p:spPr>
          <a:xfrm>
            <a:off x="680320" y="2472685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BBCE0-F152-1B19-8F51-2D555188D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542" y="131059"/>
            <a:ext cx="3388213" cy="715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17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CA5DA5-27B8-5452-FC1A-E87622A87A7D}"/>
              </a:ext>
            </a:extLst>
          </p:cNvPr>
          <p:cNvSpPr txBox="1">
            <a:spLocks/>
          </p:cNvSpPr>
          <p:nvPr/>
        </p:nvSpPr>
        <p:spPr>
          <a:xfrm>
            <a:off x="680320" y="2472685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F2A5F7-36A8-6BAF-74EC-EAB7695E3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78" y="271774"/>
            <a:ext cx="2989498" cy="63144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8F6C45-9D4D-840D-0ADC-CDE4408F2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103" y="169070"/>
            <a:ext cx="2989499" cy="63144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F61832-6AAF-962D-174C-19067DA05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022" y="84229"/>
            <a:ext cx="2989499" cy="6314454"/>
          </a:xfrm>
          <a:prstGeom prst="rect">
            <a:avLst/>
          </a:prstGeom>
        </p:spPr>
      </p:pic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CA76667C-E05D-F660-27A4-C550287001A1}"/>
              </a:ext>
            </a:extLst>
          </p:cNvPr>
          <p:cNvSpPr/>
          <p:nvPr/>
        </p:nvSpPr>
        <p:spPr>
          <a:xfrm>
            <a:off x="3459701" y="816544"/>
            <a:ext cx="1710964" cy="100866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3434"/>
              <a:gd name="adj6" fmla="val -5851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in Km</a:t>
            </a:r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32D5676-C710-6B19-E15D-1DE5C3D5FEB2}"/>
              </a:ext>
            </a:extLst>
          </p:cNvPr>
          <p:cNvCxnSpPr/>
          <p:nvPr/>
        </p:nvCxnSpPr>
        <p:spPr>
          <a:xfrm>
            <a:off x="5151518" y="1150070"/>
            <a:ext cx="448004" cy="726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852144E-25E6-F1BF-0300-9FE0B6379076}"/>
              </a:ext>
            </a:extLst>
          </p:cNvPr>
          <p:cNvSpPr/>
          <p:nvPr/>
        </p:nvSpPr>
        <p:spPr>
          <a:xfrm>
            <a:off x="7334054" y="4223208"/>
            <a:ext cx="1947375" cy="10809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is there according to input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539CDC-C3C8-120F-B881-8491ED5BC7C7}"/>
              </a:ext>
            </a:extLst>
          </p:cNvPr>
          <p:cNvCxnSpPr/>
          <p:nvPr/>
        </p:nvCxnSpPr>
        <p:spPr>
          <a:xfrm flipV="1">
            <a:off x="9134573" y="2809188"/>
            <a:ext cx="216817" cy="15082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FF33CE-223A-1F53-9BC8-25E96F82C465}"/>
              </a:ext>
            </a:extLst>
          </p:cNvPr>
          <p:cNvCxnSpPr>
            <a:cxnSpLocks/>
          </p:cNvCxnSpPr>
          <p:nvPr/>
        </p:nvCxnSpPr>
        <p:spPr>
          <a:xfrm flipH="1" flipV="1">
            <a:off x="6617732" y="2809188"/>
            <a:ext cx="842090" cy="14552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45671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96</TotalTime>
  <Words>284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Curlz MT</vt:lpstr>
      <vt:lpstr>Showcard Gothic</vt:lpstr>
      <vt:lpstr>Times New Roman</vt:lpstr>
      <vt:lpstr>Trebuchet MS</vt:lpstr>
      <vt:lpstr>Wingdings</vt:lpstr>
      <vt:lpstr>Berlin</vt:lpstr>
      <vt:lpstr>Mini Project Unit Calculator</vt:lpstr>
      <vt:lpstr>I am Priyanshu Kumar a student of BE-CSE in Chandigarh University. I wants to express my special thanks to all my Instructor who had helped me to learn this course and I had made this project gaining knowledge from it.  I would also like to extend my gratitude to my University who have given chance to learn this course.        Priyanshu Kumar       21BCS2798 </vt:lpstr>
      <vt:lpstr>Abstraction</vt:lpstr>
      <vt:lpstr>Software Used</vt:lpstr>
      <vt:lpstr>PowerPoint Presentation</vt:lpstr>
      <vt:lpstr>User Interface</vt:lpstr>
      <vt:lpstr>Working</vt:lpstr>
      <vt:lpstr>Using Trail</vt:lpstr>
      <vt:lpstr>PowerPoint Presentation</vt:lpstr>
      <vt:lpstr>Advantage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Unit Calculator</dc:title>
  <dc:creator>Priyanshu Kumar</dc:creator>
  <cp:lastModifiedBy>Priyanshu Kumar</cp:lastModifiedBy>
  <cp:revision>6</cp:revision>
  <dcterms:created xsi:type="dcterms:W3CDTF">2022-07-02T07:39:01Z</dcterms:created>
  <dcterms:modified xsi:type="dcterms:W3CDTF">2022-07-13T08:11:00Z</dcterms:modified>
</cp:coreProperties>
</file>