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
  </p:notesMasterIdLst>
  <p:sldIdLst>
    <p:sldId id="1259" r:id="rId2"/>
  </p:sldIdLst>
  <p:sldSz cx="6858000" cy="9144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ns, Dayna" initials="BD" lastIdx="2" clrIdx="0">
    <p:extLst>
      <p:ext uri="{19B8F6BF-5375-455C-9EA6-DF929625EA0E}">
        <p15:presenceInfo xmlns:p15="http://schemas.microsoft.com/office/powerpoint/2012/main" userId="S-1-5-21-34999301-1456634305-1590110664-290932" providerId="AD"/>
      </p:ext>
    </p:extLst>
  </p:cmAuthor>
  <p:cmAuthor id="2" name="Brick, Madeleine" initials="BM" lastIdx="9" clrIdx="1">
    <p:extLst>
      <p:ext uri="{19B8F6BF-5375-455C-9EA6-DF929625EA0E}">
        <p15:presenceInfo xmlns:p15="http://schemas.microsoft.com/office/powerpoint/2012/main" userId="S-1-5-21-34999301-1456634305-1590110664-307394" providerId="AD"/>
      </p:ext>
    </p:extLst>
  </p:cmAuthor>
  <p:cmAuthor id="3" name="Christoph Schmid" initials="CS" lastIdx="11" clrIdx="2">
    <p:extLst>
      <p:ext uri="{19B8F6BF-5375-455C-9EA6-DF929625EA0E}">
        <p15:presenceInfo xmlns:p15="http://schemas.microsoft.com/office/powerpoint/2012/main" userId="b430352b94229d1b" providerId="Windows Live"/>
      </p:ext>
    </p:extLst>
  </p:cmAuthor>
  <p:cmAuthor id="4" name="Shane Wiggett"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500"/>
    <a:srgbClr val="FB873F"/>
    <a:srgbClr val="D5CDC1"/>
    <a:srgbClr val="B2B2B2"/>
    <a:srgbClr val="E7F1F6"/>
    <a:srgbClr val="C01230"/>
    <a:srgbClr val="F58027"/>
    <a:srgbClr val="595959"/>
    <a:srgbClr val="8064A2"/>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82" autoAdjust="0"/>
    <p:restoredTop sz="94192" autoAdjust="0"/>
  </p:normalViewPr>
  <p:slideViewPr>
    <p:cSldViewPr>
      <p:cViewPr varScale="1">
        <p:scale>
          <a:sx n="68" d="100"/>
          <a:sy n="68" d="100"/>
        </p:scale>
        <p:origin x="816" y="60"/>
      </p:cViewPr>
      <p:guideLst>
        <p:guide orient="horz" pos="2880"/>
        <p:guide pos="2160"/>
      </p:guideLst>
    </p:cSldViewPr>
  </p:slideViewPr>
  <p:notesTextViewPr>
    <p:cViewPr>
      <p:scale>
        <a:sx n="3" d="2"/>
        <a:sy n="3" d="2"/>
      </p:scale>
      <p:origin x="0" y="0"/>
    </p:cViewPr>
  </p:notesTextViewPr>
  <p:sorterViewPr>
    <p:cViewPr>
      <p:scale>
        <a:sx n="70" d="100"/>
        <a:sy n="70" d="100"/>
      </p:scale>
      <p:origin x="0" y="28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717" cy="480598"/>
          </a:xfrm>
          <a:prstGeom prst="rect">
            <a:avLst/>
          </a:prstGeom>
        </p:spPr>
        <p:txBody>
          <a:bodyPr vert="horz" lIns="90846" tIns="45423" rIns="90846" bIns="45423" rtlCol="0"/>
          <a:lstStyle>
            <a:lvl1pPr algn="l" eaLnBrk="1" fontAlgn="auto" hangingPunct="1">
              <a:spcBef>
                <a:spcPts val="0"/>
              </a:spcBef>
              <a:spcAft>
                <a:spcPts val="0"/>
              </a:spcAft>
              <a:defRPr sz="1200">
                <a:latin typeface="+mn-lt"/>
                <a:cs typeface="+mn-cs"/>
              </a:defRPr>
            </a:lvl1pPr>
          </a:lstStyle>
          <a:p>
            <a:pPr>
              <a:defRPr/>
            </a:pPr>
            <a:endParaRPr lang="en-AU" dirty="0"/>
          </a:p>
        </p:txBody>
      </p:sp>
      <p:sp>
        <p:nvSpPr>
          <p:cNvPr id="3" name="Date Placeholder 2"/>
          <p:cNvSpPr>
            <a:spLocks noGrp="1"/>
          </p:cNvSpPr>
          <p:nvPr>
            <p:ph type="dt" idx="1"/>
          </p:nvPr>
        </p:nvSpPr>
        <p:spPr>
          <a:xfrm>
            <a:off x="4142776" y="0"/>
            <a:ext cx="3170717" cy="480598"/>
          </a:xfrm>
          <a:prstGeom prst="rect">
            <a:avLst/>
          </a:prstGeom>
        </p:spPr>
        <p:txBody>
          <a:bodyPr vert="horz" lIns="90846" tIns="45423" rIns="90846" bIns="45423" rtlCol="0"/>
          <a:lstStyle>
            <a:lvl1pPr algn="r" eaLnBrk="1" fontAlgn="auto" hangingPunct="1">
              <a:spcBef>
                <a:spcPts val="0"/>
              </a:spcBef>
              <a:spcAft>
                <a:spcPts val="0"/>
              </a:spcAft>
              <a:defRPr sz="1200">
                <a:latin typeface="+mn-lt"/>
                <a:cs typeface="+mn-cs"/>
              </a:defRPr>
            </a:lvl1pPr>
          </a:lstStyle>
          <a:p>
            <a:pPr>
              <a:defRPr/>
            </a:pPr>
            <a:fld id="{54B94135-A5F3-4C96-9B13-642D3FD23D96}" type="datetimeFigureOut">
              <a:rPr lang="en-AU"/>
              <a:pPr>
                <a:defRPr/>
              </a:pPr>
              <a:t>10/03/2017</a:t>
            </a:fld>
            <a:endParaRPr lang="en-AU" dirty="0"/>
          </a:p>
        </p:txBody>
      </p:sp>
      <p:sp>
        <p:nvSpPr>
          <p:cNvPr id="4" name="Slide Image Placeholder 3"/>
          <p:cNvSpPr>
            <a:spLocks noGrp="1" noRot="1" noChangeAspect="1"/>
          </p:cNvSpPr>
          <p:nvPr>
            <p:ph type="sldImg" idx="2"/>
          </p:nvPr>
        </p:nvSpPr>
        <p:spPr>
          <a:xfrm>
            <a:off x="2306638" y="719138"/>
            <a:ext cx="2701925" cy="3600450"/>
          </a:xfrm>
          <a:prstGeom prst="rect">
            <a:avLst/>
          </a:prstGeom>
          <a:noFill/>
          <a:ln w="12700">
            <a:solidFill>
              <a:prstClr val="black"/>
            </a:solidFill>
          </a:ln>
        </p:spPr>
        <p:txBody>
          <a:bodyPr vert="horz" lIns="90846" tIns="45423" rIns="90846" bIns="45423" rtlCol="0" anchor="ctr"/>
          <a:lstStyle/>
          <a:p>
            <a:pPr lvl="0"/>
            <a:endParaRPr lang="en-AU" noProof="0" dirty="0"/>
          </a:p>
        </p:txBody>
      </p:sp>
      <p:sp>
        <p:nvSpPr>
          <p:cNvPr id="5" name="Notes Placeholder 4"/>
          <p:cNvSpPr>
            <a:spLocks noGrp="1"/>
          </p:cNvSpPr>
          <p:nvPr>
            <p:ph type="body" sz="quarter" idx="3"/>
          </p:nvPr>
        </p:nvSpPr>
        <p:spPr>
          <a:xfrm>
            <a:off x="731180" y="4560301"/>
            <a:ext cx="5852844" cy="4320770"/>
          </a:xfrm>
          <a:prstGeom prst="rect">
            <a:avLst/>
          </a:prstGeom>
        </p:spPr>
        <p:txBody>
          <a:bodyPr vert="horz" lIns="90846" tIns="45423" rIns="90846" bIns="454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1" y="9119068"/>
            <a:ext cx="3170717" cy="480597"/>
          </a:xfrm>
          <a:prstGeom prst="rect">
            <a:avLst/>
          </a:prstGeom>
        </p:spPr>
        <p:txBody>
          <a:bodyPr vert="horz" lIns="90846" tIns="45423" rIns="90846" bIns="45423" rtlCol="0" anchor="b"/>
          <a:lstStyle>
            <a:lvl1pPr algn="l" eaLnBrk="1" fontAlgn="auto" hangingPunct="1">
              <a:spcBef>
                <a:spcPts val="0"/>
              </a:spcBef>
              <a:spcAft>
                <a:spcPts val="0"/>
              </a:spcAft>
              <a:defRPr sz="1200">
                <a:latin typeface="+mn-lt"/>
                <a:cs typeface="+mn-cs"/>
              </a:defRPr>
            </a:lvl1pPr>
          </a:lstStyle>
          <a:p>
            <a:pPr>
              <a:defRPr/>
            </a:pPr>
            <a:endParaRPr lang="en-AU" dirty="0"/>
          </a:p>
        </p:txBody>
      </p:sp>
      <p:sp>
        <p:nvSpPr>
          <p:cNvPr id="7" name="Slide Number Placeholder 6"/>
          <p:cNvSpPr>
            <a:spLocks noGrp="1"/>
          </p:cNvSpPr>
          <p:nvPr>
            <p:ph type="sldNum" sz="quarter" idx="5"/>
          </p:nvPr>
        </p:nvSpPr>
        <p:spPr>
          <a:xfrm>
            <a:off x="4142776" y="9119068"/>
            <a:ext cx="3170717" cy="480597"/>
          </a:xfrm>
          <a:prstGeom prst="rect">
            <a:avLst/>
          </a:prstGeom>
        </p:spPr>
        <p:txBody>
          <a:bodyPr vert="horz" lIns="90846" tIns="45423" rIns="90846" bIns="45423" rtlCol="0" anchor="b"/>
          <a:lstStyle>
            <a:lvl1pPr algn="r" eaLnBrk="1" fontAlgn="auto" hangingPunct="1">
              <a:spcBef>
                <a:spcPts val="0"/>
              </a:spcBef>
              <a:spcAft>
                <a:spcPts val="0"/>
              </a:spcAft>
              <a:defRPr sz="1200">
                <a:latin typeface="+mn-lt"/>
                <a:cs typeface="+mn-cs"/>
              </a:defRPr>
            </a:lvl1pPr>
          </a:lstStyle>
          <a:p>
            <a:pPr>
              <a:defRPr/>
            </a:pPr>
            <a:fld id="{DB85D241-B865-4D67-93A0-2D7E6EA4AAFD}" type="slidenum">
              <a:rPr lang="en-AU"/>
              <a:pPr>
                <a:defRPr/>
              </a:pPr>
              <a:t>‹#›</a:t>
            </a:fld>
            <a:endParaRPr lang="en-AU" dirty="0"/>
          </a:p>
        </p:txBody>
      </p:sp>
    </p:spTree>
    <p:extLst>
      <p:ext uri="{BB962C8B-B14F-4D97-AF65-F5344CB8AC3E}">
        <p14:creationId xmlns:p14="http://schemas.microsoft.com/office/powerpoint/2010/main" val="2424309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dirty="0"/>
          </a:p>
        </p:txBody>
      </p:sp>
      <p:sp>
        <p:nvSpPr>
          <p:cNvPr id="4" name="Slide Number Placeholder 3"/>
          <p:cNvSpPr>
            <a:spLocks noGrp="1"/>
          </p:cNvSpPr>
          <p:nvPr>
            <p:ph type="sldNum" sz="quarter" idx="5"/>
          </p:nvPr>
        </p:nvSpPr>
        <p:spPr/>
        <p:txBody>
          <a:bodyPr/>
          <a:lstStyle/>
          <a:p>
            <a:pPr>
              <a:defRPr/>
            </a:pPr>
            <a:fld id="{E71F3E28-433A-47DA-80B7-4662DC5F9A67}" type="slidenum">
              <a:rPr lang="en-AU" smtClean="0"/>
              <a:pPr>
                <a:defRPr/>
              </a:pPr>
              <a:t>1</a:t>
            </a:fld>
            <a:endParaRPr lang="en-AU" dirty="0"/>
          </a:p>
        </p:txBody>
      </p:sp>
    </p:spTree>
    <p:extLst>
      <p:ext uri="{BB962C8B-B14F-4D97-AF65-F5344CB8AC3E}">
        <p14:creationId xmlns:p14="http://schemas.microsoft.com/office/powerpoint/2010/main" val="318803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3" descr="half pic cover.jpg"/>
          <p:cNvSpPr>
            <a:spLocks noChangeAspect="1"/>
          </p:cNvSpPr>
          <p:nvPr userDrawn="1"/>
        </p:nvSpPr>
        <p:spPr bwMode="auto">
          <a:xfrm>
            <a:off x="0" y="0"/>
            <a:ext cx="6858000" cy="9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sp>
        <p:nvSpPr>
          <p:cNvPr id="7" name="Content Placeholder 4" descr="C:\Users\haj004\AppData\Local\Microsoft\Windows\Temporary Internet Files\Content.IE5\QX9YVKQ6\MP900401292[1].jpg"/>
          <p:cNvSpPr>
            <a:spLocks/>
          </p:cNvSpPr>
          <p:nvPr userDrawn="1"/>
        </p:nvSpPr>
        <p:spPr bwMode="auto">
          <a:xfrm>
            <a:off x="0" y="0"/>
            <a:ext cx="6858000" cy="740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sp>
        <p:nvSpPr>
          <p:cNvPr id="9" name="Text Placeholder 8"/>
          <p:cNvSpPr>
            <a:spLocks noGrp="1"/>
          </p:cNvSpPr>
          <p:nvPr>
            <p:ph type="body" sz="quarter" idx="13"/>
          </p:nvPr>
        </p:nvSpPr>
        <p:spPr>
          <a:xfrm>
            <a:off x="270001" y="5928416"/>
            <a:ext cx="6032897" cy="421584"/>
          </a:xfrm>
        </p:spPr>
        <p:txBody>
          <a:bodyPr>
            <a:noAutofit/>
          </a:bodyPr>
          <a:lstStyle>
            <a:lvl1pPr marL="0" indent="0">
              <a:lnSpc>
                <a:spcPct val="90000"/>
              </a:lnSpc>
              <a:spcBef>
                <a:spcPts val="0"/>
              </a:spcBef>
              <a:spcAft>
                <a:spcPts val="0"/>
              </a:spcAft>
              <a:buNone/>
              <a:defRPr sz="1650" b="1" baseline="0">
                <a:solidFill>
                  <a:schemeClr val="bg1"/>
                </a:solidFill>
              </a:defRPr>
            </a:lvl1pPr>
            <a:lvl2pPr marL="0" indent="0">
              <a:spcBef>
                <a:spcPts val="0"/>
              </a:spcBef>
              <a:spcAft>
                <a:spcPts val="1063"/>
              </a:spcAft>
              <a:buNone/>
              <a:defRPr sz="3300" b="1">
                <a:solidFill>
                  <a:schemeClr val="bg1"/>
                </a:solidFill>
              </a:defRPr>
            </a:lvl2pPr>
            <a:lvl3pPr marL="0" indent="0">
              <a:lnSpc>
                <a:spcPct val="85000"/>
              </a:lnSpc>
              <a:spcBef>
                <a:spcPts val="0"/>
              </a:spcBef>
              <a:spcAft>
                <a:spcPts val="0"/>
              </a:spcAft>
              <a:buFontTx/>
              <a:buNone/>
              <a:defRPr sz="3300" b="1">
                <a:solidFill>
                  <a:schemeClr val="bg1"/>
                </a:solidFill>
              </a:defRPr>
            </a:lvl3pPr>
            <a:lvl4pPr marL="0" indent="0">
              <a:spcBef>
                <a:spcPts val="0"/>
              </a:spcBef>
              <a:spcAft>
                <a:spcPts val="0"/>
              </a:spcAft>
              <a:buNone/>
              <a:defRPr sz="3300" b="1">
                <a:solidFill>
                  <a:schemeClr val="bg1"/>
                </a:solidFill>
              </a:defRPr>
            </a:lvl4pPr>
            <a:lvl5pPr marL="0" indent="0">
              <a:lnSpc>
                <a:spcPct val="85000"/>
              </a:lnSpc>
              <a:spcBef>
                <a:spcPts val="0"/>
              </a:spcBef>
              <a:spcAft>
                <a:spcPts val="0"/>
              </a:spcAft>
              <a:buFontTx/>
              <a:buNone/>
              <a:defRPr sz="3300" b="1">
                <a:solidFill>
                  <a:schemeClr val="bg1"/>
                </a:solidFill>
              </a:defRPr>
            </a:lvl5pPr>
            <a:lvl6pPr marL="0" indent="0">
              <a:lnSpc>
                <a:spcPct val="85000"/>
              </a:lnSpc>
              <a:spcBef>
                <a:spcPts val="0"/>
              </a:spcBef>
              <a:buFontTx/>
              <a:buNone/>
              <a:defRPr sz="3300" b="1">
                <a:solidFill>
                  <a:schemeClr val="bg1"/>
                </a:solidFill>
              </a:defRPr>
            </a:lvl6pPr>
            <a:lvl7pPr marL="0" indent="0">
              <a:lnSpc>
                <a:spcPct val="85000"/>
              </a:lnSpc>
              <a:spcBef>
                <a:spcPts val="0"/>
              </a:spcBef>
              <a:buFontTx/>
              <a:buNone/>
              <a:defRPr sz="3300" b="1">
                <a:solidFill>
                  <a:schemeClr val="bg1"/>
                </a:solidFill>
              </a:defRPr>
            </a:lvl7pPr>
            <a:lvl8pPr marL="0" indent="0">
              <a:lnSpc>
                <a:spcPct val="85000"/>
              </a:lnSpc>
              <a:spcBef>
                <a:spcPts val="0"/>
              </a:spcBef>
              <a:buFontTx/>
              <a:buNone/>
              <a:defRPr sz="3300" b="1">
                <a:solidFill>
                  <a:schemeClr val="bg1"/>
                </a:solidFill>
              </a:defRPr>
            </a:lvl8pPr>
            <a:lvl9pPr marL="0" indent="0">
              <a:lnSpc>
                <a:spcPct val="85000"/>
              </a:lnSpc>
              <a:spcBef>
                <a:spcPts val="0"/>
              </a:spcBef>
              <a:buFontTx/>
              <a:buNone/>
              <a:defRPr sz="3300" b="1">
                <a:solidFill>
                  <a:schemeClr val="bg1"/>
                </a:solidFill>
              </a:defRPr>
            </a:lvl9pPr>
          </a:lstStyle>
          <a:p>
            <a:pPr lvl="0"/>
            <a:r>
              <a:rPr lang="en-US"/>
              <a:t>Click to edit Master text styles</a:t>
            </a:r>
          </a:p>
        </p:txBody>
      </p:sp>
      <p:sp>
        <p:nvSpPr>
          <p:cNvPr id="12" name="Picture Placeholder 5"/>
          <p:cNvSpPr>
            <a:spLocks noGrp="1"/>
          </p:cNvSpPr>
          <p:nvPr>
            <p:ph type="pic" sz="quarter" idx="14"/>
          </p:nvPr>
        </p:nvSpPr>
        <p:spPr>
          <a:xfrm>
            <a:off x="0" y="0"/>
            <a:ext cx="6858000" cy="4128000"/>
          </a:xfrm>
          <a:solidFill>
            <a:schemeClr val="bg1"/>
          </a:solidFill>
        </p:spPr>
        <p:txBody>
          <a:bodyPr rtlCol="0">
            <a:noAutofit/>
          </a:bodyPr>
          <a:lstStyle/>
          <a:p>
            <a:pPr lvl="0"/>
            <a:r>
              <a:rPr lang="en-US" noProof="0" dirty="0"/>
              <a:t>Click icon to add picture</a:t>
            </a:r>
          </a:p>
        </p:txBody>
      </p:sp>
      <p:sp>
        <p:nvSpPr>
          <p:cNvPr id="15" name="Text Placeholder 14"/>
          <p:cNvSpPr>
            <a:spLocks noGrp="1"/>
          </p:cNvSpPr>
          <p:nvPr>
            <p:ph type="body" sz="quarter" idx="17"/>
          </p:nvPr>
        </p:nvSpPr>
        <p:spPr>
          <a:xfrm>
            <a:off x="270000" y="7728000"/>
            <a:ext cx="3564000" cy="192000"/>
          </a:xfrm>
        </p:spPr>
        <p:txBody>
          <a:bodyPr anchor="ctr">
            <a:noAutofit/>
          </a:bodyPr>
          <a:lstStyle>
            <a:lvl1pPr>
              <a:defRPr sz="900" b="1" cap="all" baseline="0">
                <a:solidFill>
                  <a:schemeClr val="bg1"/>
                </a:solidFill>
              </a:defRPr>
            </a:lvl1pPr>
            <a:lvl2pPr marL="0" indent="0">
              <a:buFontTx/>
              <a:buNone/>
              <a:defRPr sz="900">
                <a:solidFill>
                  <a:schemeClr val="bg2"/>
                </a:solidFill>
              </a:defRPr>
            </a:lvl2pPr>
            <a:lvl3pPr marL="0" indent="0">
              <a:buFontTx/>
              <a:buNone/>
              <a:defRPr sz="900">
                <a:solidFill>
                  <a:schemeClr val="bg2"/>
                </a:solidFill>
              </a:defRPr>
            </a:lvl3pPr>
            <a:lvl4pPr marL="0" indent="0">
              <a:buFontTx/>
              <a:buNone/>
              <a:defRPr sz="900">
                <a:solidFill>
                  <a:schemeClr val="bg2"/>
                </a:solidFill>
              </a:defRPr>
            </a:lvl4pPr>
            <a:lvl5pPr marL="0" indent="0">
              <a:buFontTx/>
              <a:buNone/>
              <a:defRPr sz="900">
                <a:solidFill>
                  <a:schemeClr val="bg2"/>
                </a:solidFill>
              </a:defRPr>
            </a:lvl5pPr>
            <a:lvl6pPr marL="0" indent="0">
              <a:buFontTx/>
              <a:buNone/>
              <a:defRPr sz="900">
                <a:solidFill>
                  <a:schemeClr val="bg2"/>
                </a:solidFill>
              </a:defRPr>
            </a:lvl6pPr>
            <a:lvl7pPr marL="0" indent="0">
              <a:buFontTx/>
              <a:buNone/>
              <a:defRPr sz="900">
                <a:solidFill>
                  <a:schemeClr val="bg2"/>
                </a:solidFill>
              </a:defRPr>
            </a:lvl7pPr>
            <a:lvl8pPr marL="0" indent="0">
              <a:buFontTx/>
              <a:buNone/>
              <a:defRPr sz="900">
                <a:solidFill>
                  <a:schemeClr val="bg2"/>
                </a:solidFill>
              </a:defRPr>
            </a:lvl8pPr>
            <a:lvl9pPr marL="0" indent="0">
              <a:buFontTx/>
              <a:buNone/>
              <a:defRPr sz="900">
                <a:solidFill>
                  <a:schemeClr val="bg2"/>
                </a:solidFill>
              </a:defRPr>
            </a:lvl9pPr>
          </a:lstStyle>
          <a:p>
            <a:pPr lvl="0"/>
            <a:r>
              <a:rPr lang="en-US"/>
              <a:t>Click to edit Master text styles</a:t>
            </a:r>
          </a:p>
        </p:txBody>
      </p:sp>
      <p:sp>
        <p:nvSpPr>
          <p:cNvPr id="17" name="Title 15"/>
          <p:cNvSpPr>
            <a:spLocks noGrp="1"/>
          </p:cNvSpPr>
          <p:nvPr>
            <p:ph type="title"/>
          </p:nvPr>
        </p:nvSpPr>
        <p:spPr>
          <a:xfrm>
            <a:off x="270001" y="4401600"/>
            <a:ext cx="6032897" cy="1440000"/>
          </a:xfrm>
          <a:prstGeom prst="rect">
            <a:avLst/>
          </a:prstGeom>
        </p:spPr>
        <p:txBody>
          <a:bodyPr anchor="b">
            <a:noAutofit/>
          </a:bodyPr>
          <a:lstStyle>
            <a:lvl1pPr>
              <a:lnSpc>
                <a:spcPct val="85000"/>
              </a:lnSpc>
              <a:defRPr sz="33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315024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000" y="1872000"/>
            <a:ext cx="6345000" cy="5904000"/>
          </a:xfrm>
        </p:spPr>
        <p:txBody>
          <a:bodyPr numCol="3" spcCol="360000"/>
          <a:lstStyle>
            <a:lvl2pPr marL="189000" indent="-188119">
              <a:defRPr/>
            </a:lvl2pPr>
            <a:lvl5pPr>
              <a:buClr>
                <a:srgbClr val="4F4C4D"/>
              </a:buClr>
              <a:defRPr>
                <a:solidFill>
                  <a:srgbClr val="4846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5" name="Footer Placeholder 4"/>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102235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000" y="1872000"/>
            <a:ext cx="6345000" cy="5904000"/>
          </a:xfrm>
        </p:spPr>
        <p:txBody>
          <a:bodyPr/>
          <a:lstStyle>
            <a:lvl1pPr marL="283500" indent="-283500">
              <a:buFont typeface="+mj-lt"/>
              <a:buAutoNum type="arabicPeriod"/>
              <a:defRPr/>
            </a:lvl1pPr>
            <a:lvl2pPr marL="472500" indent="-188119">
              <a:defRPr/>
            </a:lvl2pPr>
            <a:lvl3pPr marL="567000">
              <a:defRPr/>
            </a:lvl3pPr>
            <a:lvl4pPr marL="756000">
              <a:defRPr/>
            </a:lvl4pPr>
            <a:lvl5pPr marL="945000">
              <a:buClr>
                <a:srgbClr val="4F4C4D"/>
              </a:buClr>
              <a:defRPr>
                <a:solidFill>
                  <a:srgbClr val="4F4C4D"/>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5" name="Footer Placeholder 4"/>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179270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000" y="1824000"/>
            <a:ext cx="6345000" cy="5956867"/>
          </a:xfrm>
        </p:spPr>
        <p:txBody>
          <a:bodyPr/>
          <a:lstStyle>
            <a:lvl1pPr>
              <a:lnSpc>
                <a:spcPct val="85000"/>
              </a:lnSpc>
              <a:spcAft>
                <a:spcPts val="0"/>
              </a:spcAft>
              <a:defRPr sz="3000" b="1">
                <a:solidFill>
                  <a:schemeClr val="accent1"/>
                </a:solidFill>
              </a:defRPr>
            </a:lvl1pPr>
            <a:lvl2pPr marL="0" indent="0">
              <a:lnSpc>
                <a:spcPct val="85000"/>
              </a:lnSpc>
              <a:spcAft>
                <a:spcPts val="0"/>
              </a:spcAft>
              <a:buNone/>
              <a:defRPr sz="3000" b="1">
                <a:solidFill>
                  <a:schemeClr val="accent2"/>
                </a:solidFill>
              </a:defRPr>
            </a:lvl2pPr>
            <a:lvl3pPr marL="0" indent="0">
              <a:spcBef>
                <a:spcPts val="165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
        <p:nvSpPr>
          <p:cNvPr id="4"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5" name="Footer Placeholder 4"/>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627594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 full pictur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270272" y="1872000"/>
            <a:ext cx="6345000" cy="5908867"/>
          </a:xfrm>
        </p:spPr>
        <p:txBody>
          <a:bodyPr rtlCol="0">
            <a:noAutofit/>
          </a:bodyPr>
          <a:lstStyle/>
          <a:p>
            <a:pPr lvl="0"/>
            <a:r>
              <a:rPr lang="en-US" noProof="0" dirty="0"/>
              <a:t>Click icon to add picture</a:t>
            </a:r>
          </a:p>
        </p:txBody>
      </p:sp>
      <p:sp>
        <p:nvSpPr>
          <p:cNvPr id="5"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5"/>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297333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5" descr="divider.jpg"/>
          <p:cNvSpPr>
            <a:spLocks noChangeAspect="1"/>
          </p:cNvSpPr>
          <p:nvPr userDrawn="1"/>
        </p:nvSpPr>
        <p:spPr bwMode="auto">
          <a:xfrm>
            <a:off x="0" y="0"/>
            <a:ext cx="6858000" cy="9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sp>
        <p:nvSpPr>
          <p:cNvPr id="9" name="Text Placeholder 8"/>
          <p:cNvSpPr>
            <a:spLocks noGrp="1"/>
          </p:cNvSpPr>
          <p:nvPr>
            <p:ph type="body" sz="quarter" idx="10"/>
          </p:nvPr>
        </p:nvSpPr>
        <p:spPr>
          <a:xfrm>
            <a:off x="270000" y="1836373"/>
            <a:ext cx="5607844" cy="6104467"/>
          </a:xfrm>
        </p:spPr>
        <p:txBody>
          <a:bodyPr/>
          <a:lstStyle>
            <a:lvl1pPr>
              <a:spcAft>
                <a:spcPts val="0"/>
              </a:spcAft>
              <a:defRPr sz="3300" b="1">
                <a:solidFill>
                  <a:schemeClr val="accent1"/>
                </a:solidFill>
              </a:defRPr>
            </a:lvl1pPr>
            <a:lvl2pPr marL="0" indent="0">
              <a:lnSpc>
                <a:spcPct val="75000"/>
              </a:lnSpc>
              <a:spcAft>
                <a:spcPts val="638"/>
              </a:spcAft>
              <a:buNone/>
              <a:defRPr sz="3300" b="1">
                <a:solidFill>
                  <a:schemeClr val="bg1"/>
                </a:solidFill>
              </a:defRPr>
            </a:lvl2pPr>
            <a:lvl3pPr marL="0" indent="0">
              <a:buNone/>
              <a:defRPr sz="1650" b="1">
                <a:solidFill>
                  <a:srgbClr val="FFFFFF"/>
                </a:solidFill>
              </a:defRPr>
            </a:lvl3pPr>
          </a:lstStyle>
          <a:p>
            <a:pPr lvl="0"/>
            <a:r>
              <a:rPr lang="en-US"/>
              <a:t>Click to edit Master text styles</a:t>
            </a:r>
          </a:p>
          <a:p>
            <a:pPr lvl="1"/>
            <a:r>
              <a:rPr lang="en-US"/>
              <a:t>Second level</a:t>
            </a:r>
          </a:p>
          <a:p>
            <a:pPr lvl="2"/>
            <a:r>
              <a:rPr lang="en-US"/>
              <a:t>Third level</a:t>
            </a:r>
          </a:p>
        </p:txBody>
      </p:sp>
      <p:sp>
        <p:nvSpPr>
          <p:cNvPr id="4" name="Footer Placeholder 5"/>
          <p:cNvSpPr>
            <a:spLocks noGrp="1"/>
          </p:cNvSpPr>
          <p:nvPr>
            <p:ph type="ftr" sz="quarter" idx="11"/>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125286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4" name="Footer Placeholder 3"/>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330246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363508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Picture 5" descr="cover.jpg"/>
          <p:cNvSpPr>
            <a:spLocks noChangeAspect="1"/>
          </p:cNvSpPr>
          <p:nvPr userDrawn="1"/>
        </p:nvSpPr>
        <p:spPr bwMode="auto">
          <a:xfrm>
            <a:off x="0" y="0"/>
            <a:ext cx="6858000" cy="9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sp>
        <p:nvSpPr>
          <p:cNvPr id="11" name="Title 10"/>
          <p:cNvSpPr>
            <a:spLocks noGrp="1"/>
          </p:cNvSpPr>
          <p:nvPr>
            <p:ph type="title"/>
          </p:nvPr>
        </p:nvSpPr>
        <p:spPr>
          <a:xfrm>
            <a:off x="270000" y="4104000"/>
            <a:ext cx="5602163" cy="960000"/>
          </a:xfrm>
          <a:prstGeom prst="rect">
            <a:avLst/>
          </a:prstGeom>
        </p:spPr>
        <p:txBody>
          <a:bodyPr>
            <a:noAutofit/>
          </a:bodyPr>
          <a:lstStyle>
            <a:lvl1pPr>
              <a:lnSpc>
                <a:spcPct val="85000"/>
              </a:lnSpc>
              <a:spcAft>
                <a:spcPts val="0"/>
              </a:spcAft>
              <a:defRPr sz="4125">
                <a:solidFill>
                  <a:schemeClr val="bg1"/>
                </a:solidFill>
              </a:defRPr>
            </a:lvl1pPr>
          </a:lstStyle>
          <a:p>
            <a:r>
              <a:rPr lang="en-US"/>
              <a:t>Click to edit Master title style</a:t>
            </a:r>
            <a:endParaRPr lang="en-US" dirty="0"/>
          </a:p>
        </p:txBody>
      </p:sp>
      <p:sp>
        <p:nvSpPr>
          <p:cNvPr id="13" name="Text Placeholder 12"/>
          <p:cNvSpPr>
            <a:spLocks noGrp="1"/>
          </p:cNvSpPr>
          <p:nvPr>
            <p:ph type="body" sz="quarter" idx="10"/>
          </p:nvPr>
        </p:nvSpPr>
        <p:spPr>
          <a:xfrm>
            <a:off x="270000" y="5232000"/>
            <a:ext cx="2079000" cy="2040000"/>
          </a:xfrm>
        </p:spPr>
        <p:txBody>
          <a:bodyPr>
            <a:noAutofit/>
          </a:bodyPr>
          <a:lstStyle>
            <a:lvl1pPr>
              <a:lnSpc>
                <a:spcPct val="90000"/>
              </a:lnSpc>
              <a:spcAft>
                <a:spcPts val="0"/>
              </a:spcAft>
              <a:defRPr sz="1200" b="1">
                <a:solidFill>
                  <a:srgbClr val="FFFFFF"/>
                </a:solidFill>
              </a:defRPr>
            </a:lvl1pPr>
            <a:lvl2pPr marL="0" indent="0">
              <a:lnSpc>
                <a:spcPct val="90000"/>
              </a:lnSpc>
              <a:spcAft>
                <a:spcPts val="425"/>
              </a:spcAft>
              <a:buNone/>
              <a:defRPr sz="1200">
                <a:solidFill>
                  <a:srgbClr val="FFFFFF"/>
                </a:solidFill>
              </a:defRPr>
            </a:lvl2pPr>
            <a:lvl3pPr marL="200025" indent="-200025">
              <a:lnSpc>
                <a:spcPct val="90000"/>
              </a:lnSpc>
              <a:spcAft>
                <a:spcPts val="0"/>
              </a:spcAft>
              <a:buNone/>
              <a:tabLst>
                <a:tab pos="200025" algn="l"/>
              </a:tabLst>
              <a:defRPr sz="1200">
                <a:solidFill>
                  <a:srgbClr val="FFFFFF"/>
                </a:solidFill>
              </a:defRPr>
            </a:lvl3pPr>
            <a:lvl4pPr>
              <a:defRPr sz="1200">
                <a:solidFill>
                  <a:srgbClr val="FFFFFF"/>
                </a:solidFill>
              </a:defRPr>
            </a:lvl4pPr>
            <a:lvl5pPr>
              <a:defRPr sz="1200">
                <a:solidFill>
                  <a:srgbClr val="FFFFFF"/>
                </a:solidFill>
              </a:defRPr>
            </a:lvl5pPr>
          </a:lstStyle>
          <a:p>
            <a:pPr lvl="0"/>
            <a:r>
              <a:rPr lang="en-US"/>
              <a:t>Click to edit Master text styles</a:t>
            </a:r>
          </a:p>
          <a:p>
            <a:pPr lvl="1"/>
            <a:r>
              <a:rPr lang="en-US"/>
              <a:t>Second level</a:t>
            </a:r>
          </a:p>
          <a:p>
            <a:pPr lvl="2"/>
            <a:r>
              <a:rPr lang="en-US"/>
              <a:t>Third level</a:t>
            </a:r>
          </a:p>
        </p:txBody>
      </p:sp>
      <p:sp>
        <p:nvSpPr>
          <p:cNvPr id="14" name="Text Placeholder 12"/>
          <p:cNvSpPr>
            <a:spLocks noGrp="1"/>
          </p:cNvSpPr>
          <p:nvPr>
            <p:ph type="body" sz="quarter" idx="11"/>
          </p:nvPr>
        </p:nvSpPr>
        <p:spPr>
          <a:xfrm>
            <a:off x="2700000" y="5232000"/>
            <a:ext cx="2079000" cy="2040000"/>
          </a:xfrm>
        </p:spPr>
        <p:txBody>
          <a:bodyPr>
            <a:noAutofit/>
          </a:bodyPr>
          <a:lstStyle>
            <a:lvl1pPr marL="203597" indent="-203597">
              <a:lnSpc>
                <a:spcPct val="90000"/>
              </a:lnSpc>
              <a:spcAft>
                <a:spcPts val="0"/>
              </a:spcAft>
              <a:tabLst>
                <a:tab pos="266700" algn="l"/>
              </a:tabLst>
              <a:defRPr sz="1200" b="1">
                <a:solidFill>
                  <a:srgbClr val="FFFFFF"/>
                </a:solidFill>
              </a:defRPr>
            </a:lvl1pPr>
            <a:lvl2pPr marL="0" indent="0">
              <a:lnSpc>
                <a:spcPct val="90000"/>
              </a:lnSpc>
              <a:spcAft>
                <a:spcPts val="425"/>
              </a:spcAft>
              <a:buNone/>
              <a:defRPr sz="1200">
                <a:solidFill>
                  <a:srgbClr val="FFFFFF"/>
                </a:solidFill>
              </a:defRPr>
            </a:lvl2pPr>
            <a:lvl3pPr marL="203597" indent="-203597">
              <a:lnSpc>
                <a:spcPct val="90000"/>
              </a:lnSpc>
              <a:spcAft>
                <a:spcPts val="0"/>
              </a:spcAft>
              <a:buNone/>
              <a:tabLst>
                <a:tab pos="203597" algn="l"/>
              </a:tabLst>
              <a:defRPr lang="en-AU" sz="1200" kern="1200" dirty="0" smtClean="0">
                <a:solidFill>
                  <a:srgbClr val="FFFFFF"/>
                </a:solidFill>
                <a:latin typeface="+mn-lt"/>
                <a:ea typeface="+mn-ea"/>
                <a:cs typeface="+mn-cs"/>
              </a:defRPr>
            </a:lvl3pPr>
            <a:lvl4pPr>
              <a:defRPr sz="1200">
                <a:solidFill>
                  <a:srgbClr val="FFFFFF"/>
                </a:solidFill>
              </a:defRPr>
            </a:lvl4pPr>
            <a:lvl5pPr>
              <a:defRPr sz="1200">
                <a:solidFill>
                  <a:srgbClr val="FFFFFF"/>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59283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0" y="0"/>
            <a:ext cx="6858000" cy="9144000"/>
            <a:chOff x="0" y="0"/>
            <a:chExt cx="5760" cy="4320"/>
          </a:xfrm>
        </p:grpSpPr>
        <p:grpSp>
          <p:nvGrpSpPr>
            <p:cNvPr id="4" name="Group 17"/>
            <p:cNvGrpSpPr>
              <a:grpSpLocks/>
            </p:cNvGrpSpPr>
            <p:nvPr/>
          </p:nvGrpSpPr>
          <p:grpSpPr bwMode="auto">
            <a:xfrm>
              <a:off x="0" y="0"/>
              <a:ext cx="5760" cy="4320"/>
              <a:chOff x="0" y="0"/>
              <a:chExt cx="5760" cy="4320"/>
            </a:xfrm>
          </p:grpSpPr>
          <p:sp>
            <p:nvSpPr>
              <p:cNvPr id="6" name="Rectangle 5"/>
              <p:cNvSpPr>
                <a:spLocks noChangeArrowheads="1"/>
              </p:cNvSpPr>
              <p:nvPr/>
            </p:nvSpPr>
            <p:spPr bwMode="auto">
              <a:xfrm>
                <a:off x="475" y="2397"/>
                <a:ext cx="5285" cy="861"/>
              </a:xfrm>
              <a:prstGeom prst="rect">
                <a:avLst/>
              </a:prstGeom>
              <a:solidFill>
                <a:srgbClr val="E2E3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342900">
                  <a:defRPr>
                    <a:solidFill>
                      <a:schemeClr val="tx1"/>
                    </a:solidFill>
                    <a:latin typeface="Arial" panose="020B0604020202020204" pitchFamily="34" charset="0"/>
                    <a:cs typeface="Arial" panose="020B0604020202020204" pitchFamily="34" charset="0"/>
                  </a:defRPr>
                </a:lvl1pPr>
                <a:lvl2pPr marL="742950" indent="-285750" defTabSz="342900">
                  <a:defRPr>
                    <a:solidFill>
                      <a:schemeClr val="tx1"/>
                    </a:solidFill>
                    <a:latin typeface="Arial" panose="020B0604020202020204" pitchFamily="34" charset="0"/>
                    <a:cs typeface="Arial" panose="020B0604020202020204" pitchFamily="34" charset="0"/>
                  </a:defRPr>
                </a:lvl2pPr>
                <a:lvl3pPr marL="1143000" indent="-228600" defTabSz="342900">
                  <a:defRPr>
                    <a:solidFill>
                      <a:schemeClr val="tx1"/>
                    </a:solidFill>
                    <a:latin typeface="Arial" panose="020B0604020202020204" pitchFamily="34" charset="0"/>
                    <a:cs typeface="Arial" panose="020B0604020202020204" pitchFamily="34" charset="0"/>
                  </a:defRPr>
                </a:lvl3pPr>
                <a:lvl4pPr marL="1600200" indent="-228600" defTabSz="342900">
                  <a:defRPr>
                    <a:solidFill>
                      <a:schemeClr val="tx1"/>
                    </a:solidFill>
                    <a:latin typeface="Arial" panose="020B0604020202020204" pitchFamily="34" charset="0"/>
                    <a:cs typeface="Arial" panose="020B0604020202020204" pitchFamily="34" charset="0"/>
                  </a:defRPr>
                </a:lvl4pPr>
                <a:lvl5pPr marL="2057400" indent="-228600" defTabSz="342900">
                  <a:defRPr>
                    <a:solidFill>
                      <a:schemeClr val="tx1"/>
                    </a:solidFill>
                    <a:latin typeface="Arial" panose="020B0604020202020204" pitchFamily="34" charset="0"/>
                    <a:cs typeface="Arial" panose="020B0604020202020204" pitchFamily="34" charset="0"/>
                  </a:defRPr>
                </a:lvl5pPr>
                <a:lvl6pPr marL="25146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AU" altLang="en-US" dirty="0">
                  <a:solidFill>
                    <a:srgbClr val="000000"/>
                  </a:solidFill>
                  <a:latin typeface="Calibri" panose="020F0502020204030204" pitchFamily="34" charset="0"/>
                </a:endParaRPr>
              </a:p>
            </p:txBody>
          </p:sp>
          <p:sp>
            <p:nvSpPr>
              <p:cNvPr id="7" name="Rectangle 6"/>
              <p:cNvSpPr>
                <a:spLocks noChangeArrowheads="1"/>
              </p:cNvSpPr>
              <p:nvPr/>
            </p:nvSpPr>
            <p:spPr bwMode="auto">
              <a:xfrm>
                <a:off x="472" y="3258"/>
                <a:ext cx="5288" cy="1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342900">
                  <a:defRPr>
                    <a:solidFill>
                      <a:schemeClr val="tx1"/>
                    </a:solidFill>
                    <a:latin typeface="Arial" panose="020B0604020202020204" pitchFamily="34" charset="0"/>
                    <a:cs typeface="Arial" panose="020B0604020202020204" pitchFamily="34" charset="0"/>
                  </a:defRPr>
                </a:lvl1pPr>
                <a:lvl2pPr marL="742950" indent="-285750" defTabSz="342900">
                  <a:defRPr>
                    <a:solidFill>
                      <a:schemeClr val="tx1"/>
                    </a:solidFill>
                    <a:latin typeface="Arial" panose="020B0604020202020204" pitchFamily="34" charset="0"/>
                    <a:cs typeface="Arial" panose="020B0604020202020204" pitchFamily="34" charset="0"/>
                  </a:defRPr>
                </a:lvl2pPr>
                <a:lvl3pPr marL="1143000" indent="-228600" defTabSz="342900">
                  <a:defRPr>
                    <a:solidFill>
                      <a:schemeClr val="tx1"/>
                    </a:solidFill>
                    <a:latin typeface="Arial" panose="020B0604020202020204" pitchFamily="34" charset="0"/>
                    <a:cs typeface="Arial" panose="020B0604020202020204" pitchFamily="34" charset="0"/>
                  </a:defRPr>
                </a:lvl3pPr>
                <a:lvl4pPr marL="1600200" indent="-228600" defTabSz="342900">
                  <a:defRPr>
                    <a:solidFill>
                      <a:schemeClr val="tx1"/>
                    </a:solidFill>
                    <a:latin typeface="Arial" panose="020B0604020202020204" pitchFamily="34" charset="0"/>
                    <a:cs typeface="Arial" panose="020B0604020202020204" pitchFamily="34" charset="0"/>
                  </a:defRPr>
                </a:lvl4pPr>
                <a:lvl5pPr marL="2057400" indent="-228600" defTabSz="342900">
                  <a:defRPr>
                    <a:solidFill>
                      <a:schemeClr val="tx1"/>
                    </a:solidFill>
                    <a:latin typeface="Arial" panose="020B0604020202020204" pitchFamily="34" charset="0"/>
                    <a:cs typeface="Arial" panose="020B0604020202020204" pitchFamily="34" charset="0"/>
                  </a:defRPr>
                </a:lvl5pPr>
                <a:lvl6pPr marL="25146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AU" altLang="en-US" dirty="0">
                  <a:solidFill>
                    <a:srgbClr val="000000"/>
                  </a:solidFill>
                  <a:latin typeface="Calibri" panose="020F0502020204030204" pitchFamily="34" charset="0"/>
                </a:endParaRPr>
              </a:p>
            </p:txBody>
          </p:sp>
          <p:sp>
            <p:nvSpPr>
              <p:cNvPr id="8" name="Picture 20" descr="flagships_ppt_title"/>
              <p:cNvSpPr>
                <a:spLocks noChangeAspect="1" noChangeArrowheads="1"/>
              </p:cNvSpPr>
              <p:nvPr/>
            </p:nvSpPr>
            <p:spPr bwMode="auto">
              <a:xfrm>
                <a:off x="0" y="0"/>
                <a:ext cx="888"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grpSp>
        <p:sp>
          <p:nvSpPr>
            <p:cNvPr id="5" name="Picture 21" descr="20070912_MDU-logo_RGB_large"/>
            <p:cNvSpPr>
              <a:spLocks noChangeAspect="1" noChangeArrowheads="1"/>
            </p:cNvSpPr>
            <p:nvPr/>
          </p:nvSpPr>
          <p:spPr bwMode="auto">
            <a:xfrm>
              <a:off x="3763" y="3513"/>
              <a:ext cx="1899"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grpSp>
      <p:sp>
        <p:nvSpPr>
          <p:cNvPr id="434190" name="Rectangle 14"/>
          <p:cNvSpPr>
            <a:spLocks noGrp="1" noChangeArrowheads="1"/>
          </p:cNvSpPr>
          <p:nvPr>
            <p:ph type="subTitle" idx="1"/>
          </p:nvPr>
        </p:nvSpPr>
        <p:spPr>
          <a:xfrm>
            <a:off x="979885" y="7459134"/>
            <a:ext cx="2943225" cy="1358900"/>
          </a:xfrm>
        </p:spPr>
        <p:txBody>
          <a:bodyPr tIns="45720" bIns="45720" anchor="b"/>
          <a:lstStyle>
            <a:lvl1pPr marL="0" indent="0">
              <a:buFontTx/>
              <a:buNone/>
              <a:defRPr sz="1200" b="1"/>
            </a:lvl1pPr>
          </a:lstStyle>
          <a:p>
            <a:r>
              <a:rPr lang="en-US"/>
              <a:t>Click to edit Master subtitle style</a:t>
            </a:r>
          </a:p>
        </p:txBody>
      </p:sp>
    </p:spTree>
    <p:extLst>
      <p:ext uri="{BB962C8B-B14F-4D97-AF65-F5344CB8AC3E}">
        <p14:creationId xmlns:p14="http://schemas.microsoft.com/office/powerpoint/2010/main" val="888196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ive Title Slide">
    <p:spTree>
      <p:nvGrpSpPr>
        <p:cNvPr id="1" name=""/>
        <p:cNvGrpSpPr/>
        <p:nvPr/>
      </p:nvGrpSpPr>
      <p:grpSpPr>
        <a:xfrm>
          <a:off x="0" y="0"/>
          <a:ext cx="0" cy="0"/>
          <a:chOff x="0" y="0"/>
          <a:chExt cx="0" cy="0"/>
        </a:xfrm>
      </p:grpSpPr>
      <p:sp>
        <p:nvSpPr>
          <p:cNvPr id="5" name="Picture 5" descr="cover.jpg"/>
          <p:cNvSpPr>
            <a:spLocks noChangeAspect="1"/>
          </p:cNvSpPr>
          <p:nvPr userDrawn="1"/>
        </p:nvSpPr>
        <p:spPr bwMode="auto">
          <a:xfrm>
            <a:off x="0" y="0"/>
            <a:ext cx="6858000" cy="9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dirty="0"/>
          </a:p>
        </p:txBody>
      </p:sp>
      <p:sp>
        <p:nvSpPr>
          <p:cNvPr id="4" name="Text Placeholder 14"/>
          <p:cNvSpPr>
            <a:spLocks noGrp="1"/>
          </p:cNvSpPr>
          <p:nvPr>
            <p:ph type="body" sz="quarter" idx="17"/>
          </p:nvPr>
        </p:nvSpPr>
        <p:spPr>
          <a:xfrm>
            <a:off x="270000" y="7728000"/>
            <a:ext cx="3564000" cy="192000"/>
          </a:xfrm>
        </p:spPr>
        <p:txBody>
          <a:bodyPr anchor="ctr">
            <a:noAutofit/>
          </a:bodyPr>
          <a:lstStyle>
            <a:lvl1pPr>
              <a:defRPr sz="900" b="1" cap="all" baseline="0">
                <a:solidFill>
                  <a:schemeClr val="bg1"/>
                </a:solidFill>
              </a:defRPr>
            </a:lvl1pPr>
            <a:lvl2pPr marL="0" indent="0">
              <a:buFontTx/>
              <a:buNone/>
              <a:defRPr sz="900">
                <a:solidFill>
                  <a:schemeClr val="bg2"/>
                </a:solidFill>
              </a:defRPr>
            </a:lvl2pPr>
            <a:lvl3pPr marL="0" indent="0">
              <a:buFontTx/>
              <a:buNone/>
              <a:defRPr sz="900">
                <a:solidFill>
                  <a:schemeClr val="bg2"/>
                </a:solidFill>
              </a:defRPr>
            </a:lvl3pPr>
            <a:lvl4pPr marL="0" indent="0">
              <a:buFontTx/>
              <a:buNone/>
              <a:defRPr sz="900">
                <a:solidFill>
                  <a:schemeClr val="bg2"/>
                </a:solidFill>
              </a:defRPr>
            </a:lvl4pPr>
            <a:lvl5pPr marL="0" indent="0">
              <a:buFontTx/>
              <a:buNone/>
              <a:defRPr sz="900">
                <a:solidFill>
                  <a:schemeClr val="bg2"/>
                </a:solidFill>
              </a:defRPr>
            </a:lvl5pPr>
            <a:lvl6pPr marL="0" indent="0">
              <a:buFontTx/>
              <a:buNone/>
              <a:defRPr sz="900">
                <a:solidFill>
                  <a:schemeClr val="bg2"/>
                </a:solidFill>
              </a:defRPr>
            </a:lvl6pPr>
            <a:lvl7pPr marL="0" indent="0">
              <a:buFontTx/>
              <a:buNone/>
              <a:defRPr sz="900">
                <a:solidFill>
                  <a:schemeClr val="bg2"/>
                </a:solidFill>
              </a:defRPr>
            </a:lvl7pPr>
            <a:lvl8pPr marL="0" indent="0">
              <a:buFontTx/>
              <a:buNone/>
              <a:defRPr sz="900">
                <a:solidFill>
                  <a:schemeClr val="bg2"/>
                </a:solidFill>
              </a:defRPr>
            </a:lvl8pPr>
            <a:lvl9pPr marL="0" indent="0">
              <a:buFontTx/>
              <a:buNone/>
              <a:defRPr sz="900">
                <a:solidFill>
                  <a:schemeClr val="bg2"/>
                </a:solidFill>
              </a:defRPr>
            </a:lvl9pPr>
          </a:lstStyle>
          <a:p>
            <a:pPr lvl="0"/>
            <a:r>
              <a:rPr lang="en-US"/>
              <a:t>Click to edit Master text styles</a:t>
            </a:r>
          </a:p>
        </p:txBody>
      </p:sp>
      <p:sp>
        <p:nvSpPr>
          <p:cNvPr id="8" name="Title 7"/>
          <p:cNvSpPr>
            <a:spLocks noGrp="1"/>
          </p:cNvSpPr>
          <p:nvPr>
            <p:ph type="title"/>
          </p:nvPr>
        </p:nvSpPr>
        <p:spPr>
          <a:xfrm>
            <a:off x="270000" y="4401600"/>
            <a:ext cx="6031800" cy="1440000"/>
          </a:xfrm>
          <a:prstGeom prst="rect">
            <a:avLst/>
          </a:prstGeom>
        </p:spPr>
        <p:txBody>
          <a:bodyPr rtlCol="0" anchor="b">
            <a:noAutofit/>
          </a:bodyPr>
          <a:lstStyle>
            <a:lvl1pPr algn="l" defTabSz="342900" rtl="0" eaLnBrk="1" latinLnBrk="0" hangingPunct="1">
              <a:lnSpc>
                <a:spcPct val="85000"/>
              </a:lnSpc>
              <a:spcBef>
                <a:spcPct val="0"/>
              </a:spcBef>
              <a:buNone/>
              <a:defRPr lang="en-AU" sz="3300" b="1" kern="1200" dirty="0" smtClean="0">
                <a:solidFill>
                  <a:schemeClr val="bg1"/>
                </a:solidFill>
                <a:latin typeface="+mj-lt"/>
                <a:ea typeface="+mj-ea"/>
                <a:cs typeface="+mj-cs"/>
              </a:defRPr>
            </a:lvl1pPr>
          </a:lstStyle>
          <a:p>
            <a:r>
              <a:rPr lang="en-US"/>
              <a:t>Click to edit Master title style</a:t>
            </a:r>
            <a:endParaRPr lang="en-AU" dirty="0"/>
          </a:p>
        </p:txBody>
      </p:sp>
      <p:sp>
        <p:nvSpPr>
          <p:cNvPr id="11" name="Text Placeholder 8"/>
          <p:cNvSpPr>
            <a:spLocks noGrp="1"/>
          </p:cNvSpPr>
          <p:nvPr>
            <p:ph type="body" sz="quarter" idx="13"/>
          </p:nvPr>
        </p:nvSpPr>
        <p:spPr>
          <a:xfrm>
            <a:off x="270001" y="5928416"/>
            <a:ext cx="6032897" cy="421584"/>
          </a:xfrm>
        </p:spPr>
        <p:txBody>
          <a:bodyPr>
            <a:noAutofit/>
          </a:bodyPr>
          <a:lstStyle>
            <a:lvl1pPr marL="0" indent="0">
              <a:lnSpc>
                <a:spcPct val="90000"/>
              </a:lnSpc>
              <a:spcBef>
                <a:spcPts val="0"/>
              </a:spcBef>
              <a:spcAft>
                <a:spcPts val="0"/>
              </a:spcAft>
              <a:buNone/>
              <a:defRPr sz="1650" b="1" baseline="0">
                <a:solidFill>
                  <a:schemeClr val="bg1"/>
                </a:solidFill>
              </a:defRPr>
            </a:lvl1pPr>
            <a:lvl2pPr marL="0" indent="0">
              <a:spcBef>
                <a:spcPts val="0"/>
              </a:spcBef>
              <a:spcAft>
                <a:spcPts val="1063"/>
              </a:spcAft>
              <a:buNone/>
              <a:defRPr sz="3300" b="1">
                <a:solidFill>
                  <a:schemeClr val="bg1"/>
                </a:solidFill>
              </a:defRPr>
            </a:lvl2pPr>
            <a:lvl3pPr marL="0" indent="0">
              <a:lnSpc>
                <a:spcPct val="85000"/>
              </a:lnSpc>
              <a:spcBef>
                <a:spcPts val="0"/>
              </a:spcBef>
              <a:spcAft>
                <a:spcPts val="0"/>
              </a:spcAft>
              <a:buFontTx/>
              <a:buNone/>
              <a:defRPr sz="3300" b="1">
                <a:solidFill>
                  <a:schemeClr val="bg1"/>
                </a:solidFill>
              </a:defRPr>
            </a:lvl3pPr>
            <a:lvl4pPr marL="0" indent="0">
              <a:spcBef>
                <a:spcPts val="0"/>
              </a:spcBef>
              <a:spcAft>
                <a:spcPts val="0"/>
              </a:spcAft>
              <a:buNone/>
              <a:defRPr sz="3300" b="1">
                <a:solidFill>
                  <a:schemeClr val="bg1"/>
                </a:solidFill>
              </a:defRPr>
            </a:lvl4pPr>
            <a:lvl5pPr marL="0" indent="0">
              <a:lnSpc>
                <a:spcPct val="85000"/>
              </a:lnSpc>
              <a:spcBef>
                <a:spcPts val="0"/>
              </a:spcBef>
              <a:spcAft>
                <a:spcPts val="0"/>
              </a:spcAft>
              <a:buFontTx/>
              <a:buNone/>
              <a:defRPr sz="3300" b="1">
                <a:solidFill>
                  <a:schemeClr val="bg1"/>
                </a:solidFill>
              </a:defRPr>
            </a:lvl5pPr>
            <a:lvl6pPr marL="0" indent="0">
              <a:lnSpc>
                <a:spcPct val="85000"/>
              </a:lnSpc>
              <a:spcBef>
                <a:spcPts val="0"/>
              </a:spcBef>
              <a:buFontTx/>
              <a:buNone/>
              <a:defRPr sz="3300" b="1">
                <a:solidFill>
                  <a:schemeClr val="bg1"/>
                </a:solidFill>
              </a:defRPr>
            </a:lvl6pPr>
            <a:lvl7pPr marL="0" indent="0">
              <a:lnSpc>
                <a:spcPct val="85000"/>
              </a:lnSpc>
              <a:spcBef>
                <a:spcPts val="0"/>
              </a:spcBef>
              <a:buFontTx/>
              <a:buNone/>
              <a:defRPr sz="3300" b="1">
                <a:solidFill>
                  <a:schemeClr val="bg1"/>
                </a:solidFill>
              </a:defRPr>
            </a:lvl7pPr>
            <a:lvl8pPr marL="0" indent="0">
              <a:lnSpc>
                <a:spcPct val="85000"/>
              </a:lnSpc>
              <a:spcBef>
                <a:spcPts val="0"/>
              </a:spcBef>
              <a:buFontTx/>
              <a:buNone/>
              <a:defRPr sz="3300" b="1">
                <a:solidFill>
                  <a:schemeClr val="bg1"/>
                </a:solidFill>
              </a:defRPr>
            </a:lvl8pPr>
            <a:lvl9pPr marL="0" indent="0">
              <a:lnSpc>
                <a:spcPct val="85000"/>
              </a:lnSpc>
              <a:spcBef>
                <a:spcPts val="0"/>
              </a:spcBef>
              <a:buFontTx/>
              <a:buNone/>
              <a:defRPr sz="3300" b="1">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183758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dirty="0"/>
              <a:t>Click to edit Master text styles</a:t>
            </a:r>
          </a:p>
          <a:p>
            <a:pPr lvl="1"/>
            <a:r>
              <a:rPr lang="en-US" dirty="0"/>
              <a:t>Second level</a:t>
            </a:r>
          </a:p>
        </p:txBody>
      </p:sp>
      <p:sp>
        <p:nvSpPr>
          <p:cNvPr id="11" name="Text Placeholder 10"/>
          <p:cNvSpPr>
            <a:spLocks noGrp="1"/>
          </p:cNvSpPr>
          <p:nvPr>
            <p:ph type="body" sz="quarter" idx="15"/>
          </p:nvPr>
        </p:nvSpPr>
        <p:spPr>
          <a:xfrm>
            <a:off x="270273" y="1872001"/>
            <a:ext cx="6344840" cy="5522383"/>
          </a:xfrm>
        </p:spPr>
        <p:txBody>
          <a:bodyPr>
            <a:noAutofit/>
          </a:bodyPr>
          <a:lstStyle>
            <a:lvl1pPr marL="283500" indent="-283500">
              <a:buFont typeface="+mj-lt"/>
              <a:buAutoNum type="arabicPeriod"/>
              <a:defRPr/>
            </a:lvl1pPr>
            <a:lvl2pPr marL="486000" indent="-202500">
              <a:defRPr/>
            </a:lvl2pPr>
            <a:lvl3pPr marL="486000" indent="-202500">
              <a:defRPr/>
            </a:lvl3pPr>
            <a:lvl4pPr marL="486000" indent="-202500">
              <a:defRPr/>
            </a:lvl4pPr>
            <a:lvl5pPr marL="486000" indent="-202500">
              <a:defRPr/>
            </a:lvl5pPr>
            <a:lvl6pPr marL="486000" indent="-202500">
              <a:defRPr/>
            </a:lvl6pPr>
            <a:lvl7pPr marL="486000" indent="-202500">
              <a:defRPr/>
            </a:lvl7pPr>
            <a:lvl8pPr marL="486000" indent="-202500">
              <a:defRPr/>
            </a:lvl8pPr>
            <a:lvl9pPr marL="486000" indent="-202500">
              <a:defRPr/>
            </a:lvl9pPr>
          </a:lstStyle>
          <a:p>
            <a:pPr lvl="0"/>
            <a:r>
              <a:rPr lang="en-US"/>
              <a:t>Click to edit Master text styles</a:t>
            </a:r>
          </a:p>
          <a:p>
            <a:pPr lvl="1"/>
            <a:r>
              <a:rPr lang="en-US"/>
              <a:t>Second level</a:t>
            </a:r>
          </a:p>
        </p:txBody>
      </p:sp>
      <p:sp>
        <p:nvSpPr>
          <p:cNvPr id="4" name="Footer Placeholder 4"/>
          <p:cNvSpPr>
            <a:spLocks noGrp="1"/>
          </p:cNvSpPr>
          <p:nvPr>
            <p:ph type="ftr" sz="quarter" idx="16"/>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412412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000" y="1872000"/>
            <a:ext cx="6345000" cy="5904000"/>
          </a:xfrm>
        </p:spPr>
        <p:txBody>
          <a:bodyPr/>
          <a:lstStyle>
            <a:lvl2pPr marL="189000" indent="-188119">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4" name="Footer Placeholder 4"/>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140562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ext or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0272" y="1872000"/>
            <a:ext cx="3105000" cy="5904000"/>
          </a:xfrm>
        </p:spPr>
        <p:txBody>
          <a:bodyPr>
            <a:no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8" name="Picture Placeholder 7"/>
          <p:cNvSpPr>
            <a:spLocks noGrp="1"/>
          </p:cNvSpPr>
          <p:nvPr>
            <p:ph type="pic" sz="quarter" idx="15"/>
          </p:nvPr>
        </p:nvSpPr>
        <p:spPr>
          <a:xfrm>
            <a:off x="3510272" y="1872000"/>
            <a:ext cx="3105000" cy="5904000"/>
          </a:xfrm>
        </p:spPr>
        <p:txBody>
          <a:bodyPr rtlCol="0">
            <a:noAutofit/>
          </a:bodyPr>
          <a:lstStyle/>
          <a:p>
            <a:pPr lvl="0"/>
            <a:r>
              <a:rPr lang="en-US" noProof="0" dirty="0"/>
              <a:t>Click icon to add picture</a:t>
            </a:r>
            <a:endParaRPr lang="en-AU" noProof="0" dirty="0"/>
          </a:p>
        </p:txBody>
      </p:sp>
      <p:sp>
        <p:nvSpPr>
          <p:cNvPr id="6" name="Footer Placeholder 5"/>
          <p:cNvSpPr>
            <a:spLocks noGrp="1"/>
          </p:cNvSpPr>
          <p:nvPr>
            <p:ph type="ftr" sz="quarter" idx="16"/>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297478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 2 pic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0272" y="1872000"/>
            <a:ext cx="3105000" cy="5904000"/>
          </a:xfrm>
        </p:spPr>
        <p:txBody>
          <a:bodyPr>
            <a:no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5"/>
          <p:cNvSpPr>
            <a:spLocks noGrp="1"/>
          </p:cNvSpPr>
          <p:nvPr>
            <p:ph type="pic" sz="quarter" idx="14"/>
          </p:nvPr>
        </p:nvSpPr>
        <p:spPr>
          <a:xfrm>
            <a:off x="3510272" y="1872000"/>
            <a:ext cx="3105000" cy="2832000"/>
          </a:xfrm>
        </p:spPr>
        <p:txBody>
          <a:bodyPr rtlCol="0">
            <a:noAutofit/>
          </a:bodyPr>
          <a:lstStyle/>
          <a:p>
            <a:pPr lvl="0"/>
            <a:r>
              <a:rPr lang="en-US" noProof="0" dirty="0"/>
              <a:t>Click icon to add picture</a:t>
            </a:r>
          </a:p>
        </p:txBody>
      </p:sp>
      <p:sp>
        <p:nvSpPr>
          <p:cNvPr id="7" name="Picture Placeholder 5"/>
          <p:cNvSpPr>
            <a:spLocks noGrp="1"/>
          </p:cNvSpPr>
          <p:nvPr>
            <p:ph type="pic" sz="quarter" idx="15"/>
          </p:nvPr>
        </p:nvSpPr>
        <p:spPr>
          <a:xfrm>
            <a:off x="3510272" y="4944000"/>
            <a:ext cx="3105000" cy="2832000"/>
          </a:xfrm>
        </p:spPr>
        <p:txBody>
          <a:bodyPr rtlCol="0">
            <a:noAutofit/>
          </a:bodyPr>
          <a:lstStyle/>
          <a:p>
            <a:pPr lvl="0"/>
            <a:r>
              <a:rPr lang="en-US" noProof="0" dirty="0"/>
              <a:t>Click icon to add picture</a:t>
            </a:r>
          </a:p>
        </p:txBody>
      </p:sp>
      <p:sp>
        <p:nvSpPr>
          <p:cNvPr id="9"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8" name="Footer Placeholder 7"/>
          <p:cNvSpPr>
            <a:spLocks noGrp="1"/>
          </p:cNvSpPr>
          <p:nvPr>
            <p:ph type="ftr" sz="quarter" idx="16"/>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5267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0272" y="1872000"/>
            <a:ext cx="3105000" cy="720000"/>
          </a:xfrm>
        </p:spPr>
        <p:txBody>
          <a:bodyPr>
            <a:noAutofit/>
          </a:bodyPr>
          <a:lstStyle>
            <a:lvl1pPr marL="0" indent="0">
              <a:spcAft>
                <a:spcPts val="0"/>
              </a:spcAft>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3510272" y="1872000"/>
            <a:ext cx="3105000" cy="720000"/>
          </a:xfrm>
        </p:spPr>
        <p:txBody>
          <a:bodyPr>
            <a:noAutofit/>
          </a:bodyPr>
          <a:lstStyle>
            <a:lvl1pPr marL="0" indent="0">
              <a:spcAft>
                <a:spcPts val="0"/>
              </a:spcAft>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12" name="Picture Placeholder 11"/>
          <p:cNvSpPr>
            <a:spLocks noGrp="1"/>
          </p:cNvSpPr>
          <p:nvPr>
            <p:ph type="pic" sz="quarter" idx="15"/>
          </p:nvPr>
        </p:nvSpPr>
        <p:spPr>
          <a:xfrm>
            <a:off x="270272" y="2736000"/>
            <a:ext cx="3105000" cy="5040000"/>
          </a:xfrm>
        </p:spPr>
        <p:txBody>
          <a:bodyPr rtlCol="0">
            <a:noAutofit/>
          </a:bodyPr>
          <a:lstStyle/>
          <a:p>
            <a:pPr lvl="0"/>
            <a:r>
              <a:rPr lang="en-US" noProof="0" dirty="0"/>
              <a:t>Click icon to add picture</a:t>
            </a:r>
            <a:endParaRPr lang="en-AU" noProof="0" dirty="0"/>
          </a:p>
        </p:txBody>
      </p:sp>
      <p:sp>
        <p:nvSpPr>
          <p:cNvPr id="13" name="Picture Placeholder 11"/>
          <p:cNvSpPr>
            <a:spLocks noGrp="1"/>
          </p:cNvSpPr>
          <p:nvPr>
            <p:ph type="pic" sz="quarter" idx="16"/>
          </p:nvPr>
        </p:nvSpPr>
        <p:spPr>
          <a:xfrm>
            <a:off x="3510272" y="2736000"/>
            <a:ext cx="3105000" cy="5040000"/>
          </a:xfrm>
        </p:spPr>
        <p:txBody>
          <a:bodyPr rtlCol="0">
            <a:noAutofit/>
          </a:bodyPr>
          <a:lstStyle/>
          <a:p>
            <a:pPr lvl="0"/>
            <a:r>
              <a:rPr lang="en-US" noProof="0" dirty="0"/>
              <a:t>Click icon to add picture</a:t>
            </a:r>
            <a:endParaRPr lang="en-AU" noProof="0" dirty="0"/>
          </a:p>
        </p:txBody>
      </p:sp>
      <p:sp>
        <p:nvSpPr>
          <p:cNvPr id="8" name="Footer Placeholder 7"/>
          <p:cNvSpPr>
            <a:spLocks noGrp="1"/>
          </p:cNvSpPr>
          <p:nvPr>
            <p:ph type="ftr" sz="quarter" idx="17"/>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343948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0272" y="1872000"/>
            <a:ext cx="2025000" cy="720000"/>
          </a:xfrm>
        </p:spPr>
        <p:txBody>
          <a:bodyPr>
            <a:noAutofit/>
          </a:bodyPr>
          <a:lstStyle>
            <a:lvl1pPr marL="0" indent="0">
              <a:spcAft>
                <a:spcPts val="0"/>
              </a:spcAft>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2433356" y="1872000"/>
            <a:ext cx="2025000" cy="720000"/>
          </a:xfrm>
        </p:spPr>
        <p:txBody>
          <a:bodyPr>
            <a:noAutofit/>
          </a:bodyPr>
          <a:lstStyle>
            <a:lvl1pPr marL="0" indent="0">
              <a:spcAft>
                <a:spcPts val="0"/>
              </a:spcAft>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4"/>
          <p:cNvSpPr>
            <a:spLocks noGrp="1"/>
          </p:cNvSpPr>
          <p:nvPr>
            <p:ph type="body" sz="quarter" idx="14"/>
          </p:nvPr>
        </p:nvSpPr>
        <p:spPr>
          <a:xfrm>
            <a:off x="4596441" y="1872000"/>
            <a:ext cx="2025000" cy="720000"/>
          </a:xfrm>
        </p:spPr>
        <p:txBody>
          <a:bodyPr>
            <a:noAutofit/>
          </a:bodyPr>
          <a:lstStyle>
            <a:lvl1pPr marL="0" indent="0">
              <a:spcAft>
                <a:spcPts val="0"/>
              </a:spcAft>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10" name="Picture Placeholder 11"/>
          <p:cNvSpPr>
            <a:spLocks noGrp="1"/>
          </p:cNvSpPr>
          <p:nvPr>
            <p:ph type="pic" sz="quarter" idx="17"/>
          </p:nvPr>
        </p:nvSpPr>
        <p:spPr>
          <a:xfrm>
            <a:off x="270272" y="2736000"/>
            <a:ext cx="2025000" cy="5040000"/>
          </a:xfrm>
        </p:spPr>
        <p:txBody>
          <a:bodyPr rtlCol="0">
            <a:noAutofit/>
          </a:bodyPr>
          <a:lstStyle/>
          <a:p>
            <a:pPr lvl="0"/>
            <a:r>
              <a:rPr lang="en-US" noProof="0" dirty="0"/>
              <a:t>Click icon to add picture</a:t>
            </a:r>
            <a:endParaRPr lang="en-AU" noProof="0" dirty="0"/>
          </a:p>
        </p:txBody>
      </p:sp>
      <p:sp>
        <p:nvSpPr>
          <p:cNvPr id="12" name="Picture Placeholder 11"/>
          <p:cNvSpPr>
            <a:spLocks noGrp="1"/>
          </p:cNvSpPr>
          <p:nvPr>
            <p:ph type="pic" sz="quarter" idx="18"/>
          </p:nvPr>
        </p:nvSpPr>
        <p:spPr>
          <a:xfrm>
            <a:off x="2433356" y="2736000"/>
            <a:ext cx="2025000" cy="5040000"/>
          </a:xfrm>
        </p:spPr>
        <p:txBody>
          <a:bodyPr rtlCol="0">
            <a:noAutofit/>
          </a:bodyPr>
          <a:lstStyle/>
          <a:p>
            <a:pPr lvl="0"/>
            <a:r>
              <a:rPr lang="en-US" noProof="0" dirty="0"/>
              <a:t>Click icon to add picture</a:t>
            </a:r>
            <a:endParaRPr lang="en-AU" noProof="0" dirty="0"/>
          </a:p>
        </p:txBody>
      </p:sp>
      <p:sp>
        <p:nvSpPr>
          <p:cNvPr id="13" name="Picture Placeholder 11"/>
          <p:cNvSpPr>
            <a:spLocks noGrp="1"/>
          </p:cNvSpPr>
          <p:nvPr>
            <p:ph type="pic" sz="quarter" idx="19"/>
          </p:nvPr>
        </p:nvSpPr>
        <p:spPr>
          <a:xfrm>
            <a:off x="4596441" y="2736000"/>
            <a:ext cx="2025000" cy="5040000"/>
          </a:xfrm>
        </p:spPr>
        <p:txBody>
          <a:bodyPr rtlCol="0">
            <a:noAutofit/>
          </a:bodyPr>
          <a:lstStyle/>
          <a:p>
            <a:pPr lvl="0"/>
            <a:r>
              <a:rPr lang="en-US" noProof="0" dirty="0"/>
              <a:t>Click icon to add picture</a:t>
            </a:r>
            <a:endParaRPr lang="en-AU" noProof="0" dirty="0"/>
          </a:p>
        </p:txBody>
      </p:sp>
      <p:sp>
        <p:nvSpPr>
          <p:cNvPr id="11" name="Footer Placeholder 13"/>
          <p:cNvSpPr>
            <a:spLocks noGrp="1"/>
          </p:cNvSpPr>
          <p:nvPr>
            <p:ph type="ftr" sz="quarter" idx="20"/>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343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000" y="1872000"/>
            <a:ext cx="6345000" cy="5904000"/>
          </a:xfrm>
        </p:spPr>
        <p:txBody>
          <a:bodyPr numCol="2" spcCol="360000"/>
          <a:lstStyle>
            <a:lvl2pPr marL="189000" indent="-188119">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7"/>
          <p:cNvSpPr>
            <a:spLocks noGrp="1"/>
          </p:cNvSpPr>
          <p:nvPr>
            <p:ph type="body" sz="quarter" idx="13"/>
          </p:nvPr>
        </p:nvSpPr>
        <p:spPr>
          <a:xfrm>
            <a:off x="270272" y="360000"/>
            <a:ext cx="6345000" cy="1200000"/>
          </a:xfrm>
        </p:spPr>
        <p:txBody>
          <a:bodyPr>
            <a:noAutofit/>
          </a:bodyPr>
          <a:lstStyle>
            <a:lvl1pPr marL="0" indent="0">
              <a:lnSpc>
                <a:spcPct val="85000"/>
              </a:lnSpc>
              <a:spcBef>
                <a:spcPts val="0"/>
              </a:spcBef>
              <a:spcAft>
                <a:spcPts val="212"/>
              </a:spcAft>
              <a:buNone/>
              <a:defRPr sz="2100" b="1">
                <a:solidFill>
                  <a:srgbClr val="00A9CE"/>
                </a:solidFill>
              </a:defRPr>
            </a:lvl1pPr>
            <a:lvl2pPr marL="0" indent="0">
              <a:lnSpc>
                <a:spcPct val="85000"/>
              </a:lnSpc>
              <a:spcBef>
                <a:spcPts val="0"/>
              </a:spcBef>
              <a:buNone/>
              <a:defRPr sz="1650" b="1">
                <a:solidFill>
                  <a:schemeClr val="accent2"/>
                </a:solidFill>
              </a:defRPr>
            </a:lvl2pPr>
            <a:lvl3pPr>
              <a:buNone/>
              <a:defRPr sz="2100">
                <a:solidFill>
                  <a:srgbClr val="00A9CE"/>
                </a:solidFill>
              </a:defRPr>
            </a:lvl3pPr>
            <a:lvl4pPr>
              <a:buNone/>
              <a:defRPr sz="2100">
                <a:solidFill>
                  <a:srgbClr val="00A9CE"/>
                </a:solidFill>
              </a:defRPr>
            </a:lvl4pPr>
            <a:lvl5pPr>
              <a:buNone/>
              <a:defRPr sz="2100">
                <a:solidFill>
                  <a:srgbClr val="00A9CE"/>
                </a:solidFill>
              </a:defRPr>
            </a:lvl5pPr>
          </a:lstStyle>
          <a:p>
            <a:pPr lvl="0"/>
            <a:r>
              <a:rPr lang="en-US"/>
              <a:t>Click to edit Master text styles</a:t>
            </a:r>
          </a:p>
          <a:p>
            <a:pPr lvl="1"/>
            <a:r>
              <a:rPr lang="en-US"/>
              <a:t>Second level</a:t>
            </a:r>
          </a:p>
        </p:txBody>
      </p:sp>
      <p:sp>
        <p:nvSpPr>
          <p:cNvPr id="5" name="Footer Placeholder 4"/>
          <p:cNvSpPr>
            <a:spLocks noGrp="1"/>
          </p:cNvSpPr>
          <p:nvPr>
            <p:ph type="ftr" sz="quarter" idx="14"/>
          </p:nvPr>
        </p:nvSpPr>
        <p:spPr>
          <a:xfrm>
            <a:off x="269875" y="8688388"/>
            <a:ext cx="4589463" cy="144462"/>
          </a:xfrm>
          <a:prstGeom prst="rect">
            <a:avLst/>
          </a:prstGeom>
        </p:spPr>
        <p:txBody>
          <a:bodyPr rtlCol="0"/>
          <a:lstStyle>
            <a:lvl1pPr eaLnBrk="1" fontAlgn="auto" hangingPunct="1">
              <a:spcBef>
                <a:spcPts val="0"/>
              </a:spcBef>
              <a:spcAft>
                <a:spcPts val="0"/>
              </a:spcAft>
              <a:defRPr>
                <a:latin typeface="+mn-lt"/>
                <a:cs typeface="+mn-cs"/>
              </a:defRPr>
            </a:lvl1pPr>
          </a:lstStyle>
          <a:p>
            <a:pPr>
              <a:defRPr/>
            </a:pPr>
            <a:r>
              <a:rPr lang="en-AU" dirty="0"/>
              <a:t>ICT in Minerals 2025</a:t>
            </a:r>
            <a:endParaRPr lang="en-US" dirty="0"/>
          </a:p>
        </p:txBody>
      </p:sp>
    </p:spTree>
    <p:extLst>
      <p:ext uri="{BB962C8B-B14F-4D97-AF65-F5344CB8AC3E}">
        <p14:creationId xmlns:p14="http://schemas.microsoft.com/office/powerpoint/2010/main" val="294162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69875" y="1871663"/>
            <a:ext cx="6345238"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p:txBody>
      </p:sp>
      <p:sp>
        <p:nvSpPr>
          <p:cNvPr id="1027" name="Title Placeholder 1"/>
          <p:cNvSpPr>
            <a:spLocks noGrp="1"/>
          </p:cNvSpPr>
          <p:nvPr>
            <p:ph type="title"/>
          </p:nvPr>
        </p:nvSpPr>
        <p:spPr bwMode="auto">
          <a:xfrm>
            <a:off x="269875" y="360363"/>
            <a:ext cx="63452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94169" r:id="rId1"/>
    <p:sldLayoutId id="2147494170" r:id="rId2"/>
    <p:sldLayoutId id="2147494171" r:id="rId3"/>
    <p:sldLayoutId id="2147494172" r:id="rId4"/>
    <p:sldLayoutId id="2147494173" r:id="rId5"/>
    <p:sldLayoutId id="2147494174" r:id="rId6"/>
    <p:sldLayoutId id="2147494175" r:id="rId7"/>
    <p:sldLayoutId id="2147494176" r:id="rId8"/>
    <p:sldLayoutId id="2147494177" r:id="rId9"/>
    <p:sldLayoutId id="2147494178" r:id="rId10"/>
    <p:sldLayoutId id="2147494179" r:id="rId11"/>
    <p:sldLayoutId id="2147494180" r:id="rId12"/>
    <p:sldLayoutId id="2147494181" r:id="rId13"/>
    <p:sldLayoutId id="2147494182" r:id="rId14"/>
    <p:sldLayoutId id="2147494183" r:id="rId15"/>
    <p:sldLayoutId id="2147494184" r:id="rId16"/>
    <p:sldLayoutId id="2147494185" r:id="rId17"/>
    <p:sldLayoutId id="2147494186" r:id="rId18"/>
  </p:sldLayoutIdLst>
  <p:hf sldNum="0" hdr="0" dt="0"/>
  <p:txStyles>
    <p:titleStyle>
      <a:lvl1pPr algn="l" defTabSz="342900" rtl="0" eaLnBrk="0" fontAlgn="base" hangingPunct="0">
        <a:lnSpc>
          <a:spcPct val="90000"/>
        </a:lnSpc>
        <a:spcBef>
          <a:spcPct val="0"/>
        </a:spcBef>
        <a:spcAft>
          <a:spcPct val="0"/>
        </a:spcAft>
        <a:defRPr sz="2100" b="1" kern="1200">
          <a:solidFill>
            <a:schemeClr val="accent1"/>
          </a:solidFill>
          <a:latin typeface="+mj-lt"/>
          <a:ea typeface="+mj-ea"/>
          <a:cs typeface="+mj-cs"/>
        </a:defRPr>
      </a:lvl1pPr>
      <a:lvl2pPr algn="l" defTabSz="342900" rtl="0" eaLnBrk="0" fontAlgn="base" hangingPunct="0">
        <a:lnSpc>
          <a:spcPct val="90000"/>
        </a:lnSpc>
        <a:spcBef>
          <a:spcPct val="0"/>
        </a:spcBef>
        <a:spcAft>
          <a:spcPct val="0"/>
        </a:spcAft>
        <a:defRPr sz="2100" b="1">
          <a:solidFill>
            <a:schemeClr val="accent1"/>
          </a:solidFill>
          <a:latin typeface="Calibri" pitchFamily="34" charset="0"/>
        </a:defRPr>
      </a:lvl2pPr>
      <a:lvl3pPr algn="l" defTabSz="342900" rtl="0" eaLnBrk="0" fontAlgn="base" hangingPunct="0">
        <a:lnSpc>
          <a:spcPct val="90000"/>
        </a:lnSpc>
        <a:spcBef>
          <a:spcPct val="0"/>
        </a:spcBef>
        <a:spcAft>
          <a:spcPct val="0"/>
        </a:spcAft>
        <a:defRPr sz="2100" b="1">
          <a:solidFill>
            <a:schemeClr val="accent1"/>
          </a:solidFill>
          <a:latin typeface="Calibri" pitchFamily="34" charset="0"/>
        </a:defRPr>
      </a:lvl3pPr>
      <a:lvl4pPr algn="l" defTabSz="342900" rtl="0" eaLnBrk="0" fontAlgn="base" hangingPunct="0">
        <a:lnSpc>
          <a:spcPct val="90000"/>
        </a:lnSpc>
        <a:spcBef>
          <a:spcPct val="0"/>
        </a:spcBef>
        <a:spcAft>
          <a:spcPct val="0"/>
        </a:spcAft>
        <a:defRPr sz="2100" b="1">
          <a:solidFill>
            <a:schemeClr val="accent1"/>
          </a:solidFill>
          <a:latin typeface="Calibri" pitchFamily="34" charset="0"/>
        </a:defRPr>
      </a:lvl4pPr>
      <a:lvl5pPr algn="l" defTabSz="342900" rtl="0" eaLnBrk="0" fontAlgn="base" hangingPunct="0">
        <a:lnSpc>
          <a:spcPct val="90000"/>
        </a:lnSpc>
        <a:spcBef>
          <a:spcPct val="0"/>
        </a:spcBef>
        <a:spcAft>
          <a:spcPct val="0"/>
        </a:spcAft>
        <a:defRPr sz="2100" b="1">
          <a:solidFill>
            <a:schemeClr val="accent1"/>
          </a:solidFill>
          <a:latin typeface="Calibri" pitchFamily="34" charset="0"/>
        </a:defRPr>
      </a:lvl5pPr>
      <a:lvl6pPr marL="342900" algn="l" defTabSz="342900" rtl="0" fontAlgn="base">
        <a:lnSpc>
          <a:spcPct val="90000"/>
        </a:lnSpc>
        <a:spcBef>
          <a:spcPct val="0"/>
        </a:spcBef>
        <a:spcAft>
          <a:spcPct val="0"/>
        </a:spcAft>
        <a:defRPr sz="2100" b="1">
          <a:solidFill>
            <a:schemeClr val="accent1"/>
          </a:solidFill>
          <a:latin typeface="Calibri" pitchFamily="34" charset="0"/>
        </a:defRPr>
      </a:lvl6pPr>
      <a:lvl7pPr marL="685800" algn="l" defTabSz="342900" rtl="0" fontAlgn="base">
        <a:lnSpc>
          <a:spcPct val="90000"/>
        </a:lnSpc>
        <a:spcBef>
          <a:spcPct val="0"/>
        </a:spcBef>
        <a:spcAft>
          <a:spcPct val="0"/>
        </a:spcAft>
        <a:defRPr sz="2100" b="1">
          <a:solidFill>
            <a:schemeClr val="accent1"/>
          </a:solidFill>
          <a:latin typeface="Calibri" pitchFamily="34" charset="0"/>
        </a:defRPr>
      </a:lvl7pPr>
      <a:lvl8pPr marL="1028700" algn="l" defTabSz="342900" rtl="0" fontAlgn="base">
        <a:lnSpc>
          <a:spcPct val="90000"/>
        </a:lnSpc>
        <a:spcBef>
          <a:spcPct val="0"/>
        </a:spcBef>
        <a:spcAft>
          <a:spcPct val="0"/>
        </a:spcAft>
        <a:defRPr sz="2100" b="1">
          <a:solidFill>
            <a:schemeClr val="accent1"/>
          </a:solidFill>
          <a:latin typeface="Calibri" pitchFamily="34" charset="0"/>
        </a:defRPr>
      </a:lvl8pPr>
      <a:lvl9pPr marL="1371600" algn="l" defTabSz="342900" rtl="0" fontAlgn="base">
        <a:lnSpc>
          <a:spcPct val="90000"/>
        </a:lnSpc>
        <a:spcBef>
          <a:spcPct val="0"/>
        </a:spcBef>
        <a:spcAft>
          <a:spcPct val="0"/>
        </a:spcAft>
        <a:defRPr sz="2100" b="1">
          <a:solidFill>
            <a:schemeClr val="accent1"/>
          </a:solidFill>
          <a:latin typeface="Calibri" pitchFamily="34" charset="0"/>
        </a:defRPr>
      </a:lvl9pPr>
    </p:titleStyle>
    <p:bodyStyle>
      <a:lvl1pPr marL="257175" indent="-257175" algn="l" defTabSz="342900" rtl="0" eaLnBrk="0" fontAlgn="base" hangingPunct="0">
        <a:lnSpc>
          <a:spcPct val="90000"/>
        </a:lnSpc>
        <a:spcBef>
          <a:spcPct val="0"/>
        </a:spcBef>
        <a:spcAft>
          <a:spcPts val="425"/>
        </a:spcAft>
        <a:buFont typeface="Arial" panose="020B0604020202020204" pitchFamily="34" charset="0"/>
        <a:defRPr sz="1500" kern="1200">
          <a:solidFill>
            <a:srgbClr val="4F4C4D"/>
          </a:solidFill>
          <a:latin typeface="+mn-lt"/>
          <a:ea typeface="+mn-ea"/>
          <a:cs typeface="+mn-cs"/>
        </a:defRPr>
      </a:lvl1pPr>
      <a:lvl2pPr marL="187325" indent="-187325" algn="l" defTabSz="342900" rtl="0" eaLnBrk="0" fontAlgn="base" hangingPunct="0">
        <a:lnSpc>
          <a:spcPct val="90000"/>
        </a:lnSpc>
        <a:spcBef>
          <a:spcPct val="0"/>
        </a:spcBef>
        <a:spcAft>
          <a:spcPts val="425"/>
        </a:spcAft>
        <a:buFont typeface="Symbol" panose="05050102010706020507" pitchFamily="18" charset="2"/>
        <a:buChar char=""/>
        <a:defRPr sz="1500" kern="1200">
          <a:solidFill>
            <a:srgbClr val="4F4C4D"/>
          </a:solidFill>
          <a:latin typeface="+mn-lt"/>
          <a:ea typeface="+mn-ea"/>
          <a:cs typeface="+mn-cs"/>
        </a:defRPr>
      </a:lvl2pPr>
      <a:lvl3pPr marL="376238" indent="-187325" algn="l" defTabSz="342900" rtl="0" eaLnBrk="0" fontAlgn="base" hangingPunct="0">
        <a:lnSpc>
          <a:spcPct val="90000"/>
        </a:lnSpc>
        <a:spcBef>
          <a:spcPct val="0"/>
        </a:spcBef>
        <a:spcAft>
          <a:spcPts val="425"/>
        </a:spcAft>
        <a:buClr>
          <a:srgbClr val="484647"/>
        </a:buClr>
        <a:buFont typeface="Arial" panose="020B0604020202020204" pitchFamily="34" charset="0"/>
        <a:buChar char="–"/>
        <a:defRPr sz="1500" kern="1200">
          <a:solidFill>
            <a:srgbClr val="4F4C4D"/>
          </a:solidFill>
          <a:latin typeface="+mn-lt"/>
          <a:ea typeface="+mn-ea"/>
          <a:cs typeface="+mn-cs"/>
        </a:defRPr>
      </a:lvl3pPr>
      <a:lvl4pPr marL="566738" indent="-187325" algn="l" defTabSz="342900" rtl="0" eaLnBrk="0" fontAlgn="base" hangingPunct="0">
        <a:lnSpc>
          <a:spcPct val="90000"/>
        </a:lnSpc>
        <a:spcBef>
          <a:spcPct val="0"/>
        </a:spcBef>
        <a:spcAft>
          <a:spcPts val="425"/>
        </a:spcAft>
        <a:buClr>
          <a:srgbClr val="484647"/>
        </a:buClr>
        <a:buFont typeface="Arial" panose="020B0604020202020204" pitchFamily="34" charset="0"/>
        <a:buChar char="–"/>
        <a:defRPr sz="1500" kern="1200">
          <a:solidFill>
            <a:srgbClr val="4F4C4D"/>
          </a:solidFill>
          <a:latin typeface="+mn-lt"/>
          <a:ea typeface="+mn-ea"/>
          <a:cs typeface="+mn-cs"/>
        </a:defRPr>
      </a:lvl4pPr>
      <a:lvl5pPr marL="566738" indent="-187325" algn="l" defTabSz="342900" rtl="0" eaLnBrk="0" fontAlgn="base" hangingPunct="0">
        <a:lnSpc>
          <a:spcPct val="90000"/>
        </a:lnSpc>
        <a:spcBef>
          <a:spcPct val="0"/>
        </a:spcBef>
        <a:spcAft>
          <a:spcPts val="425"/>
        </a:spcAft>
        <a:buClr>
          <a:schemeClr val="tx2"/>
        </a:buClr>
        <a:buFont typeface="Arial" panose="020B0604020202020204" pitchFamily="34" charset="0"/>
        <a:buChar char="–"/>
        <a:defRPr sz="1500" kern="1200">
          <a:solidFill>
            <a:schemeClr val="tx2"/>
          </a:solidFill>
          <a:latin typeface="+mn-lt"/>
          <a:ea typeface="+mn-ea"/>
          <a:cs typeface="+mn-cs"/>
        </a:defRPr>
      </a:lvl5pPr>
      <a:lvl6pPr marL="567000" indent="-189000" algn="l" defTabSz="342900" rtl="0" eaLnBrk="1" latinLnBrk="0" hangingPunct="1">
        <a:lnSpc>
          <a:spcPct val="90000"/>
        </a:lnSpc>
        <a:spcBef>
          <a:spcPts val="0"/>
        </a:spcBef>
        <a:spcAft>
          <a:spcPts val="425"/>
        </a:spcAft>
        <a:buClr>
          <a:schemeClr val="tx2"/>
        </a:buClr>
        <a:buFont typeface="Arial" pitchFamily="34" charset="0"/>
        <a:buChar char="–"/>
        <a:defRPr sz="1500" kern="1200">
          <a:solidFill>
            <a:schemeClr val="tx2"/>
          </a:solidFill>
          <a:latin typeface="+mn-lt"/>
          <a:ea typeface="+mn-ea"/>
          <a:cs typeface="+mn-cs"/>
        </a:defRPr>
      </a:lvl6pPr>
      <a:lvl7pPr marL="567000" indent="-189000" algn="l" defTabSz="342900" rtl="0" eaLnBrk="1" latinLnBrk="0" hangingPunct="1">
        <a:lnSpc>
          <a:spcPct val="90000"/>
        </a:lnSpc>
        <a:spcBef>
          <a:spcPts val="0"/>
        </a:spcBef>
        <a:spcAft>
          <a:spcPts val="425"/>
        </a:spcAft>
        <a:buClr>
          <a:schemeClr val="tx2"/>
        </a:buClr>
        <a:buFont typeface="Arial" pitchFamily="34" charset="0"/>
        <a:buChar char="–"/>
        <a:defRPr sz="1500" kern="1200">
          <a:solidFill>
            <a:schemeClr val="tx2"/>
          </a:solidFill>
          <a:latin typeface="+mn-lt"/>
          <a:ea typeface="+mn-ea"/>
          <a:cs typeface="+mn-cs"/>
        </a:defRPr>
      </a:lvl7pPr>
      <a:lvl8pPr marL="567000" indent="-189000" algn="l" defTabSz="342900" rtl="0" eaLnBrk="1" latinLnBrk="0" hangingPunct="1">
        <a:lnSpc>
          <a:spcPct val="90000"/>
        </a:lnSpc>
        <a:spcBef>
          <a:spcPts val="0"/>
        </a:spcBef>
        <a:spcAft>
          <a:spcPts val="425"/>
        </a:spcAft>
        <a:buClr>
          <a:schemeClr val="tx2"/>
        </a:buClr>
        <a:buFont typeface="Arial" pitchFamily="34" charset="0"/>
        <a:buChar char="–"/>
        <a:defRPr sz="1500" kern="1200">
          <a:solidFill>
            <a:schemeClr val="tx2"/>
          </a:solidFill>
          <a:latin typeface="+mn-lt"/>
          <a:ea typeface="+mn-ea"/>
          <a:cs typeface="+mn-cs"/>
        </a:defRPr>
      </a:lvl8pPr>
      <a:lvl9pPr marL="567000" indent="-189000" algn="l" defTabSz="342900" rtl="0" eaLnBrk="1" latinLnBrk="0" hangingPunct="1">
        <a:lnSpc>
          <a:spcPct val="90000"/>
        </a:lnSpc>
        <a:spcBef>
          <a:spcPts val="0"/>
        </a:spcBef>
        <a:spcAft>
          <a:spcPts val="425"/>
        </a:spcAft>
        <a:buClr>
          <a:schemeClr val="tx2"/>
        </a:buClr>
        <a:buFont typeface="Arial" pitchFamily="34" charset="0"/>
        <a:buChar char="–"/>
        <a:defRPr sz="15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98" name="Text Placeholder 2"/>
          <p:cNvSpPr>
            <a:spLocks noGrp="1"/>
          </p:cNvSpPr>
          <p:nvPr>
            <p:ph type="body" sz="quarter" idx="13"/>
          </p:nvPr>
        </p:nvSpPr>
        <p:spPr>
          <a:xfrm>
            <a:off x="228014" y="1124672"/>
            <a:ext cx="6342062" cy="445517"/>
          </a:xfrm>
          <a:solidFill>
            <a:srgbClr val="E7F1F6"/>
          </a:solidFill>
          <a:ln>
            <a:solidFill>
              <a:srgbClr val="FE6500"/>
            </a:solidFill>
          </a:ln>
          <a:effectLst/>
          <a:extLst/>
        </p:spPr>
        <p:style>
          <a:lnRef idx="1">
            <a:schemeClr val="accent1"/>
          </a:lnRef>
          <a:fillRef idx="3">
            <a:schemeClr val="accent1"/>
          </a:fillRef>
          <a:effectRef idx="2">
            <a:schemeClr val="accent1"/>
          </a:effectRef>
          <a:fontRef idx="minor">
            <a:schemeClr val="lt1"/>
          </a:fontRef>
        </p:style>
        <p:txBody>
          <a:bodyPr lIns="72000" tIns="72000" rIns="72000" bIns="72000" rtlCol="0" anchor="ctr"/>
          <a:lstStyle/>
          <a:p>
            <a:pPr>
              <a:spcBef>
                <a:spcPct val="0"/>
              </a:spcBef>
              <a:spcAft>
                <a:spcPct val="0"/>
              </a:spcAft>
              <a:defRPr/>
            </a:pPr>
            <a:r>
              <a:rPr lang="en-AU" sz="1400" i="1" dirty="0">
                <a:solidFill>
                  <a:srgbClr val="FE6500"/>
                </a:solidFill>
                <a:ea typeface="Open Sans" panose="020B0606030504020204" pitchFamily="34" charset="0"/>
                <a:cs typeface="Open Sans" panose="020B0606030504020204" pitchFamily="34" charset="0"/>
              </a:rPr>
              <a:t>Innovation challenge: Can you </a:t>
            </a:r>
            <a:r>
              <a:rPr lang="en-GB" sz="1400" i="1" dirty="0">
                <a:solidFill>
                  <a:srgbClr val="FE6500"/>
                </a:solidFill>
                <a:ea typeface="Open Sans" panose="020B0606030504020204" pitchFamily="34" charset="0"/>
                <a:cs typeface="Open Sans" panose="020B0606030504020204" pitchFamily="34" charset="0"/>
              </a:rPr>
              <a:t>identify the critical variables &amp; relationships in the Lihir Autoclaves to optimise performance?</a:t>
            </a:r>
            <a:endParaRPr lang="en-AU" sz="1400" i="1" dirty="0">
              <a:solidFill>
                <a:srgbClr val="FE6500"/>
              </a:solidFill>
              <a:ea typeface="Open Sans" panose="020B0606030504020204" pitchFamily="34" charset="0"/>
              <a:cs typeface="Open Sans" panose="020B0606030504020204" pitchFamily="34" charset="0"/>
            </a:endParaRPr>
          </a:p>
        </p:txBody>
      </p:sp>
      <p:sp>
        <p:nvSpPr>
          <p:cNvPr id="43" name="Rectangle 42"/>
          <p:cNvSpPr/>
          <p:nvPr/>
        </p:nvSpPr>
        <p:spPr>
          <a:xfrm>
            <a:off x="3941077" y="1763688"/>
            <a:ext cx="2656275" cy="6480720"/>
          </a:xfrm>
          <a:prstGeom prst="rect">
            <a:avLst/>
          </a:prstGeom>
          <a:solidFill>
            <a:srgbClr val="FFFFFF"/>
          </a:solidFill>
          <a:ln w="19050" cap="flat" cmpd="sng" algn="ctr">
            <a:solidFill>
              <a:srgbClr val="B9AC97">
                <a:lumMod val="60000"/>
                <a:lumOff val="40000"/>
              </a:srgbClr>
            </a:solidFill>
            <a:prstDash val="solid"/>
          </a:ln>
          <a:effectLst/>
        </p:spPr>
        <p:txBody>
          <a:bodyPr lIns="72000" tIns="72000" rIns="72000" bIns="36000" anchor="b"/>
          <a:lstStyle/>
          <a:p>
            <a:pPr eaLnBrk="1" fontAlgn="auto" hangingPunct="1">
              <a:spcBef>
                <a:spcPts val="0"/>
              </a:spcBef>
              <a:spcAft>
                <a:spcPts val="0"/>
              </a:spcAft>
              <a:defRPr/>
            </a:pPr>
            <a:endParaRPr lang="en-AU" sz="1100" i="1" kern="0" dirty="0">
              <a:solidFill>
                <a:prstClr val="black"/>
              </a:solidFill>
              <a:latin typeface="+mn-lt"/>
              <a:ea typeface="Open Sans" panose="020B0606030504020204" pitchFamily="34" charset="0"/>
              <a:cs typeface="Open Sans" panose="020B0606030504020204" pitchFamily="34" charset="0"/>
            </a:endParaRPr>
          </a:p>
        </p:txBody>
      </p:sp>
      <p:sp>
        <p:nvSpPr>
          <p:cNvPr id="24" name="Rectangle 23"/>
          <p:cNvSpPr/>
          <p:nvPr/>
        </p:nvSpPr>
        <p:spPr>
          <a:xfrm>
            <a:off x="300832" y="1763688"/>
            <a:ext cx="3460750" cy="4754514"/>
          </a:xfrm>
          <a:prstGeom prst="rect">
            <a:avLst/>
          </a:prstGeom>
        </p:spPr>
        <p:txBody>
          <a:bodyPr lIns="0" tIns="0" rIns="0" bIns="0"/>
          <a:lstStyle/>
          <a:p>
            <a:pPr algn="just" eaLnBrk="1" hangingPunct="1">
              <a:spcAft>
                <a:spcPts val="300"/>
              </a:spcAft>
              <a:defRPr/>
            </a:pPr>
            <a:r>
              <a:rPr lang="en-AU" sz="1200" b="1" i="1" dirty="0">
                <a:solidFill>
                  <a:srgbClr val="FE6500"/>
                </a:solidFill>
                <a:latin typeface="+mn-lt"/>
                <a:ea typeface="Open Sans" panose="020B0606030504020204" pitchFamily="34" charset="0"/>
                <a:cs typeface="Open Sans" panose="020B0606030504020204" pitchFamily="34" charset="0"/>
              </a:rPr>
              <a:t>Challenge Description:</a:t>
            </a:r>
          </a:p>
          <a:p>
            <a:pPr lvl="0" algn="just" eaLnBrk="1" hangingPunct="1">
              <a:spcAft>
                <a:spcPts val="300"/>
              </a:spcAft>
              <a:defRPr/>
            </a:pPr>
            <a:r>
              <a:rPr lang="en-AU" sz="1100" dirty="0">
                <a:latin typeface="+mn-lt"/>
                <a:ea typeface="Open Sans" panose="020B0606030504020204" pitchFamily="34" charset="0"/>
                <a:cs typeface="Open Sans" panose="020B0606030504020204" pitchFamily="34" charset="0"/>
              </a:rPr>
              <a:t>Pressure Oxidation (POX) is a complex process used in the treatment of sulphide gold ores to improve recovery rates. There are a large number of variables which all contribute to operational success; two measures of success are maximising solids tonnage throughput, and maximising sulphur tonnage throughput. These goals must be managed within constraints of upstream plant operation, laboratory data availability, feed pump limits, flow constraints, residence time, oxygen capacity, upper and lower temperature constraints, oxidation reduction potential (ORP) and cooling capacity.</a:t>
            </a:r>
          </a:p>
          <a:p>
            <a:pPr lvl="0" algn="just" eaLnBrk="1" hangingPunct="1">
              <a:spcAft>
                <a:spcPts val="300"/>
              </a:spcAft>
              <a:defRPr/>
            </a:pPr>
            <a:r>
              <a:rPr lang="en-AU" sz="1200" b="1" i="1" dirty="0">
                <a:solidFill>
                  <a:srgbClr val="FE6500"/>
                </a:solidFill>
                <a:latin typeface="+mn-lt"/>
                <a:ea typeface="Open Sans" panose="020B0606030504020204" pitchFamily="34" charset="0"/>
                <a:cs typeface="Open Sans" panose="020B0606030504020204" pitchFamily="34" charset="0"/>
              </a:rPr>
              <a:t>User Story</a:t>
            </a:r>
          </a:p>
          <a:p>
            <a:pPr lvl="0" algn="just" eaLnBrk="1" hangingPunct="1">
              <a:spcAft>
                <a:spcPts val="300"/>
              </a:spcAft>
              <a:defRPr/>
            </a:pPr>
            <a:r>
              <a:rPr lang="en-AU" sz="1100" dirty="0">
                <a:latin typeface="+mn-lt"/>
                <a:ea typeface="Open Sans" panose="020B0606030504020204" pitchFamily="34" charset="0"/>
                <a:cs typeface="Open Sans" panose="020B0606030504020204" pitchFamily="34" charset="0"/>
              </a:rPr>
              <a:t>The main challenge is identifying which process variables are most strongly related to the successful performance of the autoclaves and what are the optimal operating conditions allowing maximum tonnage throughput and sulphur throughput.  What’s good and what’s not?  A team of plant operators monitor the process continually; but are they making the best decisions to optimise throughput and maintain stability?  Do they have the right information to make the decisions?  As plant throughput increases, our ability to tolerate deviations from stable conditions gets less, and the edge of the stable operating window is nearing.  We need to make the right decisions.</a:t>
            </a:r>
            <a:endParaRPr lang="en-AU" sz="1000" b="1" dirty="0">
              <a:latin typeface="+mn-lt"/>
              <a:ea typeface="Open Sans" panose="020B0606030504020204" pitchFamily="34" charset="0"/>
              <a:cs typeface="Open Sans" panose="020B0606030504020204" pitchFamily="34" charset="0"/>
            </a:endParaRPr>
          </a:p>
        </p:txBody>
      </p:sp>
      <p:sp>
        <p:nvSpPr>
          <p:cNvPr id="13" name="Rectangle 12"/>
          <p:cNvSpPr/>
          <p:nvPr/>
        </p:nvSpPr>
        <p:spPr>
          <a:xfrm>
            <a:off x="4082647" y="3721757"/>
            <a:ext cx="2493004" cy="4178067"/>
          </a:xfrm>
          <a:prstGeom prst="rect">
            <a:avLst/>
          </a:prstGeom>
        </p:spPr>
        <p:txBody>
          <a:bodyPr wrap="square" lIns="0">
            <a:spAutoFit/>
          </a:bodyPr>
          <a:lstStyle/>
          <a:p>
            <a:pPr algn="just" eaLnBrk="1" hangingPunct="1">
              <a:spcAft>
                <a:spcPts val="450"/>
              </a:spcAft>
              <a:defRPr/>
            </a:pPr>
            <a:r>
              <a:rPr lang="en-AU" sz="1200" b="1" i="1" dirty="0">
                <a:solidFill>
                  <a:srgbClr val="FE6500"/>
                </a:solidFill>
                <a:latin typeface="+mn-lt"/>
                <a:ea typeface="Open Sans" panose="020B0606030504020204" pitchFamily="34" charset="0"/>
                <a:cs typeface="Open Sans" panose="020B0606030504020204" pitchFamily="34" charset="0"/>
              </a:rPr>
              <a:t>Relevant Data</a:t>
            </a:r>
          </a:p>
          <a:p>
            <a:pPr algn="just" eaLnBrk="1" hangingPunct="1">
              <a:spcAft>
                <a:spcPts val="450"/>
              </a:spcAft>
              <a:defRPr/>
            </a:pPr>
            <a:r>
              <a:rPr lang="en-AU" sz="1100" i="1" dirty="0">
                <a:solidFill>
                  <a:srgbClr val="FE6500"/>
                </a:solidFill>
                <a:latin typeface="+mn-lt"/>
                <a:ea typeface="Open Sans" panose="020B0606030504020204" pitchFamily="34" charset="0"/>
                <a:cs typeface="Open Sans" panose="020B0606030504020204" pitchFamily="34" charset="0"/>
              </a:rPr>
              <a:t>Data will include a data dictionary and relations map</a:t>
            </a:r>
            <a:endParaRPr lang="en-US" sz="1100" dirty="0">
              <a:latin typeface="+mn-lt"/>
              <a:ea typeface="Open Sans" panose="020B0606030504020204" pitchFamily="34" charset="0"/>
              <a:cs typeface="Open Sans" panose="020B0606030504020204" pitchFamily="34" charset="0"/>
            </a:endParaRPr>
          </a:p>
          <a:p>
            <a:pPr algn="just" eaLnBrk="1" hangingPunct="1">
              <a:spcAft>
                <a:spcPts val="450"/>
              </a:spcAft>
              <a:defRPr/>
            </a:pPr>
            <a:r>
              <a:rPr lang="en-US" sz="1100" dirty="0">
                <a:latin typeface="+mn-lt"/>
                <a:ea typeface="Open Sans" panose="020B0606030504020204" pitchFamily="34" charset="0"/>
                <a:cs typeface="Open Sans" panose="020B0606030504020204" pitchFamily="34" charset="0"/>
              </a:rPr>
              <a:t>The primary data set covers 24 months of operation, including planned and unplanned shutdowns for four autoclaves.  Feed rates, feed density, chemistry, oxygen flows, vessel pressures, temperatures, cooling water and agitation, together with other variables have been provided.  Four periods of “good” performance have been identified to assist as a starting point.  POX discharge chemistry also gives a guide to performance.  Currently the Operations Team will push performance, often at times too far with respect to temperature (both hot and cold) or ORP to find their current limit.  This can overstep the limits of stable operation and ultimately lead to reduced throughput while stability is regained.</a:t>
            </a:r>
          </a:p>
          <a:p>
            <a:pPr algn="just" eaLnBrk="1" hangingPunct="1">
              <a:spcAft>
                <a:spcPts val="450"/>
              </a:spcAft>
              <a:defRPr/>
            </a:pPr>
            <a:endParaRPr lang="en-AU" sz="1000" dirty="0">
              <a:latin typeface="+mn-lt"/>
              <a:ea typeface="Open Sans" panose="020B0606030504020204" pitchFamily="34" charset="0"/>
              <a:cs typeface="Open Sans" panose="020B0606030504020204" pitchFamily="34" charset="0"/>
            </a:endParaRPr>
          </a:p>
        </p:txBody>
      </p:sp>
      <p:sp>
        <p:nvSpPr>
          <p:cNvPr id="3" name="Rectangle 2"/>
          <p:cNvSpPr/>
          <p:nvPr/>
        </p:nvSpPr>
        <p:spPr>
          <a:xfrm>
            <a:off x="228014" y="6228184"/>
            <a:ext cx="3533568" cy="2669962"/>
          </a:xfrm>
          <a:prstGeom prst="rect">
            <a:avLst/>
          </a:prstGeom>
        </p:spPr>
        <p:txBody>
          <a:bodyPr wrap="square">
            <a:spAutoFit/>
          </a:bodyPr>
          <a:lstStyle/>
          <a:p>
            <a:pPr algn="just" eaLnBrk="1" hangingPunct="1">
              <a:spcAft>
                <a:spcPts val="300"/>
              </a:spcAft>
              <a:defRPr/>
            </a:pPr>
            <a:r>
              <a:rPr lang="en-AU" sz="1200" b="1" i="1" dirty="0">
                <a:solidFill>
                  <a:srgbClr val="FE6500"/>
                </a:solidFill>
                <a:latin typeface="+mn-lt"/>
                <a:ea typeface="Open Sans" panose="020B0606030504020204" pitchFamily="34" charset="0"/>
                <a:cs typeface="Open Sans" panose="020B0606030504020204" pitchFamily="34" charset="0"/>
              </a:rPr>
              <a:t>Potential Areas to consider:</a:t>
            </a:r>
          </a:p>
          <a:p>
            <a:pPr marL="171450" indent="-171450" algn="just" eaLnBrk="1" hangingPunct="1">
              <a:spcAft>
                <a:spcPts val="300"/>
              </a:spcAft>
              <a:buFont typeface="Arial" panose="020B0604020202020204" pitchFamily="34" charset="0"/>
              <a:buChar char="•"/>
              <a:defRPr/>
            </a:pPr>
            <a:r>
              <a:rPr lang="en-US" sz="1100" dirty="0">
                <a:latin typeface="+mn-lt"/>
                <a:ea typeface="Open Sans" panose="020B0606030504020204" pitchFamily="34" charset="0"/>
                <a:cs typeface="Open Sans" panose="020B0606030504020204" pitchFamily="34" charset="0"/>
              </a:rPr>
              <a:t>Can a system be developed to predict autoclave operating constraints and the optimum (or maximized) state which should be achievable, based on current performance and upstream plant feeding POX.</a:t>
            </a:r>
          </a:p>
          <a:p>
            <a:pPr marL="171450" indent="-171450" algn="just" eaLnBrk="1" hangingPunct="1">
              <a:spcAft>
                <a:spcPts val="300"/>
              </a:spcAft>
              <a:buFont typeface="Arial" panose="020B0604020202020204" pitchFamily="34" charset="0"/>
              <a:buChar char="•"/>
              <a:defRPr/>
            </a:pPr>
            <a:r>
              <a:rPr lang="en-US" sz="1100" dirty="0">
                <a:latin typeface="+mn-lt"/>
                <a:ea typeface="Open Sans" panose="020B0606030504020204" pitchFamily="34" charset="0"/>
                <a:cs typeface="Open Sans" panose="020B0606030504020204" pitchFamily="34" charset="0"/>
              </a:rPr>
              <a:t>Can the upstream plant conditions be used to determine which variables are critical today and which are not?</a:t>
            </a:r>
          </a:p>
          <a:p>
            <a:pPr marL="171450" indent="-171450" algn="just" eaLnBrk="1" hangingPunct="1">
              <a:spcAft>
                <a:spcPts val="300"/>
              </a:spcAft>
              <a:buFont typeface="Arial" panose="020B0604020202020204" pitchFamily="34" charset="0"/>
              <a:buChar char="•"/>
              <a:defRPr/>
            </a:pPr>
            <a:r>
              <a:rPr lang="en-US" sz="1100" dirty="0">
                <a:latin typeface="+mn-lt"/>
                <a:ea typeface="Open Sans" panose="020B0606030504020204" pitchFamily="34" charset="0"/>
                <a:cs typeface="Open Sans" panose="020B0606030504020204" pitchFamily="34" charset="0"/>
              </a:rPr>
              <a:t>Is there anything else we can do to improve productivity?</a:t>
            </a:r>
          </a:p>
          <a:p>
            <a:pPr marL="171450" indent="-171450" algn="just" eaLnBrk="1" hangingPunct="1">
              <a:spcAft>
                <a:spcPts val="300"/>
              </a:spcAft>
              <a:buFont typeface="Arial" panose="020B0604020202020204" pitchFamily="34" charset="0"/>
              <a:buChar char="•"/>
              <a:defRPr/>
            </a:pPr>
            <a:r>
              <a:rPr lang="en-US" sz="1100" dirty="0">
                <a:latin typeface="+mn-lt"/>
                <a:ea typeface="Open Sans" panose="020B0606030504020204" pitchFamily="34" charset="0"/>
                <a:cs typeface="Open Sans" panose="020B0606030504020204" pitchFamily="34" charset="0"/>
              </a:rPr>
              <a:t>Additional or separate challenge: Can you develop an method of detecting when an autoclave </a:t>
            </a:r>
            <a:r>
              <a:rPr lang="en-US" sz="1100" dirty="0" err="1">
                <a:latin typeface="+mn-lt"/>
                <a:ea typeface="Open Sans" panose="020B0606030504020204" pitchFamily="34" charset="0"/>
                <a:cs typeface="Open Sans" panose="020B0606030504020204" pitchFamily="34" charset="0"/>
              </a:rPr>
              <a:t>sparge</a:t>
            </a:r>
            <a:r>
              <a:rPr lang="en-US" sz="1100">
                <a:latin typeface="+mn-lt"/>
                <a:ea typeface="Open Sans" panose="020B0606030504020204" pitchFamily="34" charset="0"/>
                <a:cs typeface="Open Sans" panose="020B0606030504020204" pitchFamily="34" charset="0"/>
              </a:rPr>
              <a:t> tube has broken off? </a:t>
            </a:r>
            <a:endParaRPr lang="en-US" sz="1100" dirty="0">
              <a:latin typeface="+mn-lt"/>
              <a:ea typeface="Open Sans" panose="020B0606030504020204" pitchFamily="34" charset="0"/>
              <a:cs typeface="Open Sans" panose="020B0606030504020204" pitchFamily="34" charset="0"/>
            </a:endParaRPr>
          </a:p>
          <a:p>
            <a:pPr marL="171450" indent="-171450" algn="just" eaLnBrk="1" hangingPunct="1">
              <a:spcAft>
                <a:spcPts val="300"/>
              </a:spcAft>
              <a:buFont typeface="Arial" panose="020B0604020202020204" pitchFamily="34" charset="0"/>
              <a:buChar char="•"/>
              <a:defRPr/>
            </a:pPr>
            <a:endParaRPr lang="en-US" sz="1100" dirty="0">
              <a:latin typeface="+mn-lt"/>
              <a:ea typeface="Open Sans" panose="020B0606030504020204" pitchFamily="34" charset="0"/>
              <a:cs typeface="Open Sans" panose="020B0606030504020204" pitchFamily="34" charset="0"/>
            </a:endParaRPr>
          </a:p>
        </p:txBody>
      </p:sp>
      <p:sp>
        <p:nvSpPr>
          <p:cNvPr id="14" name="Rectangle 13"/>
          <p:cNvSpPr/>
          <p:nvPr/>
        </p:nvSpPr>
        <p:spPr>
          <a:xfrm>
            <a:off x="3941077" y="8360538"/>
            <a:ext cx="2656275" cy="576064"/>
          </a:xfrm>
          <a:prstGeom prst="rect">
            <a:avLst/>
          </a:prstGeom>
          <a:solidFill>
            <a:srgbClr val="FFFFFF"/>
          </a:solidFill>
          <a:ln w="19050" cap="flat" cmpd="sng" algn="ctr">
            <a:solidFill>
              <a:srgbClr val="B9AC97">
                <a:lumMod val="60000"/>
                <a:lumOff val="40000"/>
              </a:srgbClr>
            </a:solidFill>
            <a:prstDash val="solid"/>
          </a:ln>
          <a:effectLst/>
        </p:spPr>
        <p:txBody>
          <a:bodyPr lIns="72000" tIns="72000" rIns="72000" bIns="72000"/>
          <a:lstStyle/>
          <a:p>
            <a:pPr>
              <a:spcAft>
                <a:spcPts val="0"/>
              </a:spcAft>
            </a:pPr>
            <a:r>
              <a:rPr lang="en-AU" sz="1200" b="1" i="1" dirty="0">
                <a:solidFill>
                  <a:srgbClr val="FE6500"/>
                </a:solidFill>
                <a:latin typeface="+mn-lt"/>
                <a:ea typeface="Open Sans" panose="020B0606030504020204" pitchFamily="34" charset="0"/>
                <a:cs typeface="Open Sans" panose="020B0606030504020204" pitchFamily="34" charset="0"/>
              </a:rPr>
              <a:t>Challenge Owner: </a:t>
            </a:r>
            <a:r>
              <a:rPr lang="en-AU" sz="1200" b="1" i="1" dirty="0">
                <a:solidFill>
                  <a:srgbClr val="000000"/>
                </a:solidFill>
                <a:latin typeface="+mn-lt"/>
                <a:ea typeface="Open Sans" panose="020B0606030504020204" pitchFamily="34" charset="0"/>
                <a:cs typeface="Open Sans" panose="020B0606030504020204" pitchFamily="34" charset="0"/>
              </a:rPr>
              <a:t>Sean Chaplin</a:t>
            </a:r>
            <a:endParaRPr lang="en-AU" sz="1600" b="1" i="1" dirty="0">
              <a:solidFill>
                <a:srgbClr val="000000"/>
              </a:solidFill>
              <a:latin typeface="+mn-lt"/>
              <a:ea typeface="Open Sans" panose="020B0606030504020204" pitchFamily="34" charset="0"/>
              <a:cs typeface="Open Sans" panose="020B0606030504020204" pitchFamily="34" charset="0"/>
            </a:endParaRPr>
          </a:p>
          <a:p>
            <a:pPr>
              <a:spcAft>
                <a:spcPts val="0"/>
              </a:spcAft>
            </a:pPr>
            <a:r>
              <a:rPr lang="en-AU" sz="1000" dirty="0">
                <a:solidFill>
                  <a:srgbClr val="000000"/>
                </a:solidFill>
                <a:latin typeface="+mn-lt"/>
                <a:ea typeface="Open Sans" panose="020B0606030504020204" pitchFamily="34" charset="0"/>
                <a:cs typeface="Open Sans" panose="020B0606030504020204" pitchFamily="34" charset="0"/>
              </a:rPr>
              <a:t>Senior Metallurgist, Newcrest Mining Limited</a:t>
            </a:r>
            <a:endParaRPr lang="en-AU" sz="1000" dirty="0">
              <a:latin typeface="+mn-lt"/>
              <a:ea typeface="Open Sans" panose="020B0606030504020204" pitchFamily="34" charset="0"/>
              <a:cs typeface="Open Sans" panose="020B0606030504020204" pitchFamily="34" charset="0"/>
            </a:endParaRPr>
          </a:p>
          <a:p>
            <a:pPr eaLnBrk="1" fontAlgn="auto" hangingPunct="1">
              <a:spcBef>
                <a:spcPts val="0"/>
              </a:spcBef>
              <a:spcAft>
                <a:spcPts val="0"/>
              </a:spcAft>
              <a:defRPr/>
            </a:pPr>
            <a:br>
              <a:rPr lang="en-AU" sz="1000" kern="0" dirty="0">
                <a:latin typeface="+mn-lt"/>
                <a:ea typeface="Open Sans" panose="020B0606030504020204" pitchFamily="34" charset="0"/>
                <a:cs typeface="Open Sans" panose="020B0606030504020204" pitchFamily="34" charset="0"/>
              </a:rPr>
            </a:br>
            <a:endParaRPr lang="en-AU" sz="1000" kern="0" dirty="0">
              <a:latin typeface="+mn-lt"/>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2005" b="29891"/>
          <a:stretch/>
        </p:blipFill>
        <p:spPr>
          <a:xfrm>
            <a:off x="300832" y="179512"/>
            <a:ext cx="2204610" cy="848410"/>
          </a:xfrm>
          <a:prstGeom prst="rect">
            <a:avLst/>
          </a:prstGeom>
        </p:spPr>
      </p:pic>
      <p:pic>
        <p:nvPicPr>
          <p:cNvPr id="9" name="Picture 8"/>
          <p:cNvPicPr>
            <a:picLocks noChangeAspect="1"/>
          </p:cNvPicPr>
          <p:nvPr/>
        </p:nvPicPr>
        <p:blipFill>
          <a:blip r:embed="rId4"/>
          <a:stretch>
            <a:fillRect/>
          </a:stretch>
        </p:blipFill>
        <p:spPr>
          <a:xfrm>
            <a:off x="4791887" y="247621"/>
            <a:ext cx="1732448" cy="68355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5645" y="1848835"/>
            <a:ext cx="2438400" cy="1828800"/>
          </a:xfrm>
          <a:prstGeom prst="rect">
            <a:avLst/>
          </a:prstGeom>
        </p:spPr>
      </p:pic>
    </p:spTree>
    <p:extLst>
      <p:ext uri="{BB962C8B-B14F-4D97-AF65-F5344CB8AC3E}">
        <p14:creationId xmlns:p14="http://schemas.microsoft.com/office/powerpoint/2010/main" val="1526207869"/>
      </p:ext>
    </p:extLst>
  </p:cSld>
  <p:clrMapOvr>
    <a:masterClrMapping/>
  </p:clrMapOvr>
</p:sld>
</file>

<file path=ppt/theme/theme1.xml><?xml version="1.0" encoding="utf-8"?>
<a:theme xmlns:a="http://schemas.openxmlformats.org/drawingml/2006/main" name="1_NEW VI CSIRO template">
  <a:themeElements>
    <a:clrScheme name="PPT Midday_CSIRO">
      <a:dk1>
        <a:sysClr val="windowText" lastClr="000000"/>
      </a:dk1>
      <a:lt1>
        <a:srgbClr val="FBFEFF"/>
      </a:lt1>
      <a:dk2>
        <a:srgbClr val="008C95"/>
      </a:dk2>
      <a:lt2>
        <a:srgbClr val="2DCCD3"/>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tx2">
              <a:lumMod val="40000"/>
              <a:lumOff val="60000"/>
            </a:schemeClr>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buFont typeface="Wingdings" pitchFamily="2" charset="2"/>
          <a:buChar cha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38051</TotalTime>
  <Words>468</Words>
  <Application>Microsoft Office PowerPoint</Application>
  <PresentationFormat>On-screen Show (4:3)</PresentationFormat>
  <Paragraphs>17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Open Sans</vt:lpstr>
      <vt:lpstr>Symbol</vt:lpstr>
      <vt:lpstr>1_NEW VI CSIRO template</vt:lpstr>
      <vt:lpstr>PowerPoint Presentation</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Unearthed Challenge Template</dc:title>
  <dc:creator>Chris Schmid</dc:creator>
  <cp:lastModifiedBy>Daniel Cassar</cp:lastModifiedBy>
  <cp:revision>2837</cp:revision>
  <cp:lastPrinted>2017-03-08T02:36:10Z</cp:lastPrinted>
  <dcterms:created xsi:type="dcterms:W3CDTF">2013-06-17T01:51:19Z</dcterms:created>
  <dcterms:modified xsi:type="dcterms:W3CDTF">2017-03-09T23:59:59Z</dcterms:modified>
</cp:coreProperties>
</file>