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F0A4-FE18-2DC6-6424-243A682A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Pathfinder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E63D1-C1D6-EAE5-95ED-EE2C619CA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Bharathsree</a:t>
            </a:r>
            <a:r>
              <a:rPr lang="en-IN" dirty="0"/>
              <a:t> S</a:t>
            </a:r>
          </a:p>
          <a:p>
            <a:r>
              <a:rPr lang="en-IN" dirty="0" err="1"/>
              <a:t>Dineshkumar</a:t>
            </a:r>
            <a:r>
              <a:rPr lang="en-IN" dirty="0"/>
              <a:t> S</a:t>
            </a:r>
          </a:p>
          <a:p>
            <a:r>
              <a:rPr lang="en-IN" dirty="0"/>
              <a:t>CRP </a:t>
            </a:r>
            <a:r>
              <a:rPr lang="en-IN" dirty="0" err="1"/>
              <a:t>Sravani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72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C3F-62A5-7C99-AE93-5676CF0D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1553"/>
            <a:ext cx="6281211" cy="428064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This is the homepage of our prototype “ Pathfinder Pro” where you can get access to all </a:t>
            </a:r>
            <a:r>
              <a:rPr lang="en-IN" sz="4000" dirty="0" err="1"/>
              <a:t>menu”s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F354-FDA5-7049-43C0-CB7ECBD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887" y="735106"/>
            <a:ext cx="2597043" cy="53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954E-A7DB-7FD2-A1C7-E1A130B8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365" y="1255060"/>
            <a:ext cx="6741459" cy="5002306"/>
          </a:xfrm>
        </p:spPr>
        <p:txBody>
          <a:bodyPr>
            <a:normAutofit/>
          </a:bodyPr>
          <a:lstStyle/>
          <a:p>
            <a:r>
              <a:rPr lang="en-US" sz="2400" dirty="0"/>
              <a:t>In the app's navigation menu, you have options such as user profile where you can Personalize your experience by entering your details.</a:t>
            </a:r>
          </a:p>
          <a:p>
            <a:r>
              <a:rPr lang="en-US" sz="2400" dirty="0"/>
              <a:t>If you ever need assistance or have questions, our customer support team is just a tap away.</a:t>
            </a:r>
          </a:p>
          <a:p>
            <a:r>
              <a:rPr lang="en-US" sz="2400" dirty="0"/>
              <a:t>Find quick answers to common queries in our FAQ section.  customers can share their suggestions or thoughts through feedback.</a:t>
            </a:r>
          </a:p>
          <a:p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t helps us to  improve and enhance their experience.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52B4F-D592-89F0-04FE-9BF02916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3" y="708212"/>
            <a:ext cx="2796145" cy="57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B175-06CB-D6B9-9953-5B6605D3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1" y="1524000"/>
            <a:ext cx="6364941" cy="4267200"/>
          </a:xfrm>
        </p:spPr>
        <p:txBody>
          <a:bodyPr>
            <a:normAutofit/>
          </a:bodyPr>
          <a:lstStyle/>
          <a:p>
            <a:r>
              <a:rPr lang="en-US" sz="2400" dirty="0"/>
              <a:t>Notification Bell Icon is displayed at the top of the screen to indicate new alerts.</a:t>
            </a:r>
          </a:p>
          <a:p>
            <a:r>
              <a:rPr lang="en-US" sz="2400" dirty="0"/>
              <a:t> Users can tap it to view notifications.</a:t>
            </a:r>
          </a:p>
          <a:p>
            <a:r>
              <a:rPr lang="en-US" sz="2400" dirty="0"/>
              <a:t>Personalized push notifications enable users to receive alerts about specific traffic incidents or alternative routes  keeping them informed about relevant issues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37DA0-0FF5-E5F6-12AB-B2CBD955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462" y="659745"/>
            <a:ext cx="2569267" cy="52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2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BFF4-D6AC-EA59-98DD-291E2434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711" y="1138943"/>
            <a:ext cx="6726577" cy="5248835"/>
          </a:xfrm>
        </p:spPr>
        <p:txBody>
          <a:bodyPr>
            <a:normAutofit/>
          </a:bodyPr>
          <a:lstStyle/>
          <a:p>
            <a:r>
              <a:rPr lang="en-US" sz="2400" dirty="0"/>
              <a:t>There is traffic light icon positioned in the top right  corner of the app. </a:t>
            </a:r>
          </a:p>
          <a:p>
            <a:r>
              <a:rPr lang="en-US" sz="2400" dirty="0"/>
              <a:t>When tapped, it displays real-time traffic data. This ensures that users are directed to the fastest and least congested routes.</a:t>
            </a:r>
          </a:p>
          <a:p>
            <a:r>
              <a:rPr lang="en-US" sz="2400" dirty="0"/>
              <a:t>It Overlays real-time traffic information on the map, using color-coded lines (e.g., green for clear, red for congested).</a:t>
            </a:r>
          </a:p>
          <a:p>
            <a:r>
              <a:rPr lang="en-US" sz="2400" dirty="0"/>
              <a:t>It include icons for incidents (accidents, road closures) and live traffic camera views. For example we have created an icon that displays alert in their regular pathway.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465AB-C966-E1AC-4EC8-633EC42B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" y="1138943"/>
            <a:ext cx="2237376" cy="458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16642-FF37-6267-DD4B-73501E75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92" y="1102659"/>
            <a:ext cx="2165000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7366-7B4F-B918-453C-8B1C9807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2" y="1084729"/>
            <a:ext cx="6929335" cy="527573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sz="2400" dirty="0"/>
              <a:t>Our app provides a convenient feature called "Saved Paths" or "Saved Routes," which allows users to save and access their regular pathways or frequently traveled routes. </a:t>
            </a:r>
          </a:p>
          <a:p>
            <a:r>
              <a:rPr lang="en-US" sz="2400" dirty="0"/>
              <a:t>This feature is particularly useful for daily commuters, frequent travelers, or anyone who wants quick and easy access to their commonly used routes on the app.</a:t>
            </a:r>
          </a:p>
          <a:p>
            <a:r>
              <a:rPr lang="en-US" sz="2400" dirty="0"/>
              <a:t> It simplifies navigation, enhances user experience, and can save you time when planning your journeys.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6103D-EC05-0003-A911-36514D4E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3" y="840440"/>
            <a:ext cx="2476318" cy="51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6B4E-EE18-C076-7B6E-6C6573C6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959223"/>
            <a:ext cx="4025152" cy="528469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dirty="0"/>
              <a:t>Route Options Icon: Located at the bottom of the map, providing access to different route choices. </a:t>
            </a:r>
          </a:p>
          <a:p>
            <a:r>
              <a:rPr lang="en-US" dirty="0"/>
              <a:t>Inside the route options, allow users to select a route type (fastest, eco-friendly, etc.).</a:t>
            </a:r>
          </a:p>
          <a:p>
            <a:r>
              <a:rPr lang="en-US" dirty="0"/>
              <a:t>It promotes eco-friendly travel options by suggesting public transportation, walking, or biking routes when traffic conditions are unfavorable. </a:t>
            </a:r>
          </a:p>
          <a:p>
            <a:r>
              <a:rPr lang="en-US" dirty="0"/>
              <a:t>If users are facing any technical issues or trouble , they can report it in report page.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80E5E-89CC-47E5-E4C0-EB156A96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49" y="1044388"/>
            <a:ext cx="2258901" cy="4616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87E61-CE86-6638-F476-074915086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037" y="1044388"/>
            <a:ext cx="2271079" cy="4616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BE5E7-12D8-2847-8787-DB7ED7D35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087" y="1044388"/>
            <a:ext cx="2220352" cy="46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2B31-2DED-9CB6-0FFE-B7E9EAA4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106" y="1757082"/>
            <a:ext cx="6968625" cy="4332194"/>
          </a:xfrm>
        </p:spPr>
        <p:txBody>
          <a:bodyPr>
            <a:normAutofit/>
          </a:bodyPr>
          <a:lstStyle/>
          <a:p>
            <a:r>
              <a:rPr lang="en-US" sz="2400" dirty="0"/>
              <a:t>If users are facing any technical issues or trouble , they can report it in report page.</a:t>
            </a:r>
          </a:p>
          <a:p>
            <a:r>
              <a:rPr lang="en-US" sz="2400" dirty="0"/>
              <a:t>Thus we created a sample app interface. The development process for our app is iterative and involves ongoing improvements and updates to provide users with a valuable and up-to-date traffic navigation solution.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6F523-2065-9573-4C69-B8B3B2DD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6" y="725770"/>
            <a:ext cx="2515894" cy="51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9E4-89D8-A282-48A6-CB14773C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3" y="1676400"/>
            <a:ext cx="9708775" cy="3720352"/>
          </a:xfrm>
        </p:spPr>
        <p:txBody>
          <a:bodyPr/>
          <a:lstStyle/>
          <a:p>
            <a:r>
              <a:rPr lang="en-IN" dirty="0"/>
              <a:t>Thank you code with google maps team for giving this opportunity..</a:t>
            </a:r>
          </a:p>
        </p:txBody>
      </p:sp>
    </p:spTree>
    <p:extLst>
      <p:ext uri="{BB962C8B-B14F-4D97-AF65-F5344CB8AC3E}">
        <p14:creationId xmlns:p14="http://schemas.microsoft.com/office/powerpoint/2010/main" val="67688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467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Pathfinder 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code with google maps team for giving this opportunity..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Pro</dc:title>
  <dc:creator>Boopathi</dc:creator>
  <cp:lastModifiedBy>Boopathi</cp:lastModifiedBy>
  <cp:revision>1</cp:revision>
  <dcterms:created xsi:type="dcterms:W3CDTF">2023-10-29T15:37:09Z</dcterms:created>
  <dcterms:modified xsi:type="dcterms:W3CDTF">2023-10-29T16:05:01Z</dcterms:modified>
</cp:coreProperties>
</file>