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6161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6161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6161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424" y="788923"/>
            <a:ext cx="836315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6161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0424" y="3266440"/>
            <a:ext cx="7838440" cy="153797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  <a:tabLst>
                <a:tab pos="2050414" algn="l"/>
              </a:tabLst>
            </a:pPr>
            <a:r>
              <a:rPr sz="3750" spc="-60" baseline="1111" dirty="0">
                <a:solidFill>
                  <a:srgbClr val="202729"/>
                </a:solidFill>
                <a:latin typeface="Arial"/>
                <a:cs typeface="Arial"/>
              </a:rPr>
              <a:t>Team</a:t>
            </a:r>
            <a:r>
              <a:rPr sz="3750" spc="-75" baseline="1111" dirty="0">
                <a:solidFill>
                  <a:srgbClr val="202729"/>
                </a:solidFill>
                <a:latin typeface="Arial"/>
                <a:cs typeface="Arial"/>
              </a:rPr>
              <a:t> </a:t>
            </a:r>
            <a:r>
              <a:rPr sz="3750" spc="-22" baseline="1111" dirty="0">
                <a:solidFill>
                  <a:srgbClr val="202729"/>
                </a:solidFill>
                <a:latin typeface="Arial"/>
                <a:cs typeface="Arial"/>
              </a:rPr>
              <a:t>Name</a:t>
            </a:r>
            <a:r>
              <a:rPr sz="3750" spc="-89" baseline="1111" dirty="0">
                <a:solidFill>
                  <a:srgbClr val="202729"/>
                </a:solidFill>
                <a:latin typeface="Arial"/>
                <a:cs typeface="Arial"/>
              </a:rPr>
              <a:t> </a:t>
            </a:r>
            <a:r>
              <a:rPr sz="3750" spc="-127" baseline="1111" dirty="0">
                <a:solidFill>
                  <a:srgbClr val="202729"/>
                </a:solidFill>
                <a:latin typeface="Arial"/>
                <a:cs typeface="Arial"/>
              </a:rPr>
              <a:t>:	</a:t>
            </a:r>
            <a:r>
              <a:rPr sz="2400" b="1" spc="-10" dirty="0">
                <a:latin typeface="Arial"/>
                <a:cs typeface="Arial"/>
              </a:rPr>
              <a:t>Elint </a:t>
            </a:r>
            <a:r>
              <a:rPr sz="2400" b="1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3750" baseline="1111" dirty="0">
                <a:solidFill>
                  <a:srgbClr val="202729"/>
                </a:solidFill>
                <a:latin typeface="Arial"/>
                <a:cs typeface="Arial"/>
              </a:rPr>
              <a:t>Problem </a:t>
            </a:r>
            <a:r>
              <a:rPr sz="3750" spc="15" baseline="1111" dirty="0">
                <a:solidFill>
                  <a:srgbClr val="202729"/>
                </a:solidFill>
                <a:latin typeface="Arial"/>
                <a:cs typeface="Arial"/>
              </a:rPr>
              <a:t>Statement </a:t>
            </a:r>
            <a:r>
              <a:rPr sz="3750" spc="-127" baseline="1111" dirty="0">
                <a:solidFill>
                  <a:srgbClr val="202729"/>
                </a:solidFill>
                <a:latin typeface="Arial"/>
                <a:cs typeface="Arial"/>
              </a:rPr>
              <a:t>: </a:t>
            </a:r>
            <a:r>
              <a:rPr sz="2400" b="1" spc="-5" dirty="0">
                <a:latin typeface="Arial"/>
                <a:cs typeface="Arial"/>
              </a:rPr>
              <a:t>Crowd sourcing of records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4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get</a:t>
            </a:r>
            <a:endParaRPr sz="2400" dirty="0">
              <a:latin typeface="Arial"/>
              <a:cs typeface="Arial"/>
            </a:endParaRPr>
          </a:p>
          <a:p>
            <a:pPr marL="302133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videos of any riot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areas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724" y="886968"/>
            <a:ext cx="8173720" cy="354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5" dirty="0">
                <a:solidFill>
                  <a:srgbClr val="616161"/>
                </a:solidFill>
                <a:latin typeface="Arial"/>
                <a:cs typeface="Arial"/>
              </a:rPr>
              <a:t>Opportunity: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4700"/>
              </a:lnSpc>
            </a:pPr>
            <a:r>
              <a:rPr sz="1700" spc="-5" dirty="0">
                <a:solidFill>
                  <a:srgbClr val="616161"/>
                </a:solidFill>
                <a:latin typeface="Arial"/>
                <a:cs typeface="Arial"/>
              </a:rPr>
              <a:t>Data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616161"/>
                </a:solidFill>
                <a:latin typeface="Arial"/>
                <a:cs typeface="Arial"/>
              </a:rPr>
              <a:t>across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30" dirty="0">
                <a:solidFill>
                  <a:srgbClr val="616161"/>
                </a:solidFill>
                <a:latin typeface="Arial"/>
                <a:cs typeface="Arial"/>
              </a:rPr>
              <a:t>different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616161"/>
                </a:solidFill>
                <a:latin typeface="Arial"/>
                <a:cs typeface="Arial"/>
              </a:rPr>
              <a:t>sources,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616161"/>
                </a:solidFill>
                <a:latin typeface="Arial"/>
                <a:cs typeface="Arial"/>
              </a:rPr>
              <a:t>formats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616161"/>
                </a:solidFill>
                <a:latin typeface="Arial"/>
                <a:cs typeface="Arial"/>
              </a:rPr>
              <a:t>need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616161"/>
                </a:solidFill>
                <a:latin typeface="Arial"/>
                <a:cs typeface="Arial"/>
              </a:rPr>
              <a:t>to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be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30" dirty="0">
                <a:solidFill>
                  <a:srgbClr val="616161"/>
                </a:solidFill>
                <a:latin typeface="Arial"/>
                <a:cs typeface="Arial"/>
              </a:rPr>
              <a:t>brought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15" dirty="0">
                <a:solidFill>
                  <a:srgbClr val="616161"/>
                </a:solidFill>
                <a:latin typeface="Arial"/>
                <a:cs typeface="Arial"/>
              </a:rPr>
              <a:t>at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616161"/>
                </a:solidFill>
                <a:latin typeface="Arial"/>
                <a:cs typeface="Arial"/>
              </a:rPr>
              <a:t>one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place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616161"/>
                </a:solidFill>
                <a:latin typeface="Arial"/>
                <a:cs typeface="Arial"/>
              </a:rPr>
              <a:t>to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create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616161"/>
                </a:solidFill>
                <a:latin typeface="Arial"/>
                <a:cs typeface="Arial"/>
              </a:rPr>
              <a:t>that 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“Single </a:t>
            </a:r>
            <a:r>
              <a:rPr sz="1700" spc="-15" dirty="0">
                <a:solidFill>
                  <a:srgbClr val="616161"/>
                </a:solidFill>
                <a:latin typeface="Arial"/>
                <a:cs typeface="Arial"/>
              </a:rPr>
              <a:t>Source </a:t>
            </a:r>
            <a:r>
              <a:rPr sz="1700" spc="40" dirty="0">
                <a:solidFill>
                  <a:srgbClr val="616161"/>
                </a:solidFill>
                <a:latin typeface="Arial"/>
                <a:cs typeface="Arial"/>
              </a:rPr>
              <a:t>of </a:t>
            </a:r>
            <a:r>
              <a:rPr sz="1700" spc="30" dirty="0">
                <a:solidFill>
                  <a:srgbClr val="616161"/>
                </a:solidFill>
                <a:latin typeface="Arial"/>
                <a:cs typeface="Arial"/>
              </a:rPr>
              <a:t>Truth” </a:t>
            </a:r>
            <a:r>
              <a:rPr sz="1700" spc="45" dirty="0">
                <a:solidFill>
                  <a:srgbClr val="616161"/>
                </a:solidFill>
                <a:latin typeface="Arial"/>
                <a:cs typeface="Arial"/>
              </a:rPr>
              <a:t>to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enable </a:t>
            </a:r>
            <a:r>
              <a:rPr sz="1700" spc="25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1700" spc="15" dirty="0">
                <a:solidFill>
                  <a:srgbClr val="616161"/>
                </a:solidFill>
                <a:latin typeface="Arial"/>
                <a:cs typeface="Arial"/>
              </a:rPr>
              <a:t>holistic </a:t>
            </a:r>
            <a:r>
              <a:rPr sz="1700" spc="-5" dirty="0">
                <a:solidFill>
                  <a:srgbClr val="616161"/>
                </a:solidFill>
                <a:latin typeface="Arial"/>
                <a:cs typeface="Arial"/>
              </a:rPr>
              <a:t>Data </a:t>
            </a:r>
            <a:r>
              <a:rPr sz="1700" spc="15" dirty="0">
                <a:solidFill>
                  <a:srgbClr val="616161"/>
                </a:solidFill>
                <a:latin typeface="Arial"/>
                <a:cs typeface="Arial"/>
              </a:rPr>
              <a:t>Verification. </a:t>
            </a:r>
            <a:r>
              <a:rPr sz="1700" spc="-20" dirty="0">
                <a:solidFill>
                  <a:srgbClr val="616161"/>
                </a:solidFill>
                <a:latin typeface="Arial"/>
                <a:cs typeface="Arial"/>
              </a:rPr>
              <a:t>As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per our  </a:t>
            </a:r>
            <a:r>
              <a:rPr sz="1700" spc="10" dirty="0">
                <a:solidFill>
                  <a:srgbClr val="616161"/>
                </a:solidFill>
                <a:latin typeface="Arial"/>
                <a:cs typeface="Arial"/>
              </a:rPr>
              <a:t>understanding, </a:t>
            </a:r>
            <a:r>
              <a:rPr sz="1700" spc="15" dirty="0">
                <a:solidFill>
                  <a:srgbClr val="616161"/>
                </a:solidFill>
                <a:latin typeface="Arial"/>
                <a:cs typeface="Arial"/>
              </a:rPr>
              <a:t>currently </a:t>
            </a:r>
            <a:r>
              <a:rPr sz="1700" spc="25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616161"/>
                </a:solidFill>
                <a:latin typeface="Arial"/>
                <a:cs typeface="Arial"/>
              </a:rPr>
              <a:t>various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data </a:t>
            </a:r>
            <a:r>
              <a:rPr sz="1700" spc="15" dirty="0">
                <a:solidFill>
                  <a:srgbClr val="616161"/>
                </a:solidFill>
                <a:latin typeface="Arial"/>
                <a:cs typeface="Arial"/>
              </a:rPr>
              <a:t>related </a:t>
            </a:r>
            <a:r>
              <a:rPr sz="1700" spc="45" dirty="0">
                <a:solidFill>
                  <a:srgbClr val="616161"/>
                </a:solidFill>
                <a:latin typeface="Arial"/>
                <a:cs typeface="Arial"/>
              </a:rPr>
              <a:t>to </a:t>
            </a:r>
            <a:r>
              <a:rPr sz="1700" spc="25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citizens reside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on </a:t>
            </a:r>
            <a:r>
              <a:rPr sz="1700" spc="30" dirty="0">
                <a:solidFill>
                  <a:srgbClr val="616161"/>
                </a:solidFill>
                <a:latin typeface="Arial"/>
                <a:cs typeface="Arial"/>
              </a:rPr>
              <a:t>different  </a:t>
            </a:r>
            <a:r>
              <a:rPr sz="1700" spc="-15" dirty="0">
                <a:solidFill>
                  <a:srgbClr val="616161"/>
                </a:solidFill>
                <a:latin typeface="Arial"/>
                <a:cs typeface="Arial"/>
              </a:rPr>
              <a:t>sources,</a:t>
            </a:r>
            <a:r>
              <a:rPr sz="17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hence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616161"/>
                </a:solidFill>
                <a:latin typeface="Arial"/>
                <a:cs typeface="Arial"/>
              </a:rPr>
              <a:t>any</a:t>
            </a:r>
            <a:r>
              <a:rPr sz="17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15" dirty="0">
                <a:solidFill>
                  <a:srgbClr val="616161"/>
                </a:solidFill>
                <a:latin typeface="Arial"/>
                <a:cs typeface="Arial"/>
              </a:rPr>
              <a:t>verification</a:t>
            </a:r>
            <a:r>
              <a:rPr sz="17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35" dirty="0">
                <a:solidFill>
                  <a:srgbClr val="616161"/>
                </a:solidFill>
                <a:latin typeface="Arial"/>
                <a:cs typeface="Arial"/>
              </a:rPr>
              <a:t>would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15" dirty="0">
                <a:solidFill>
                  <a:srgbClr val="616161"/>
                </a:solidFill>
                <a:latin typeface="Arial"/>
                <a:cs typeface="Arial"/>
              </a:rPr>
              <a:t>be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very</a:t>
            </a:r>
            <a:r>
              <a:rPr sz="1700" spc="-4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time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and</a:t>
            </a:r>
            <a:r>
              <a:rPr sz="17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15" dirty="0">
                <a:solidFill>
                  <a:srgbClr val="616161"/>
                </a:solidFill>
                <a:latin typeface="Arial"/>
                <a:cs typeface="Arial"/>
              </a:rPr>
              <a:t>labor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16161"/>
                </a:solidFill>
                <a:latin typeface="Arial"/>
                <a:cs typeface="Arial"/>
              </a:rPr>
              <a:t>intensive.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12700" marR="333375" algn="just">
              <a:lnSpc>
                <a:spcPct val="105300"/>
              </a:lnSpc>
            </a:pPr>
            <a:r>
              <a:rPr sz="1700" dirty="0">
                <a:solidFill>
                  <a:srgbClr val="616161"/>
                </a:solidFill>
                <a:latin typeface="Arial"/>
                <a:cs typeface="Arial"/>
              </a:rPr>
              <a:t>Our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low-code/</a:t>
            </a:r>
            <a:r>
              <a:rPr sz="1700" spc="-2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no-code</a:t>
            </a:r>
            <a:r>
              <a:rPr sz="1700" spc="-2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platform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35" dirty="0">
                <a:solidFill>
                  <a:srgbClr val="616161"/>
                </a:solidFill>
                <a:latin typeface="Arial"/>
                <a:cs typeface="Arial"/>
              </a:rPr>
              <a:t>would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616161"/>
                </a:solidFill>
                <a:latin typeface="Arial"/>
                <a:cs typeface="Arial"/>
              </a:rPr>
              <a:t>bring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all</a:t>
            </a:r>
            <a:r>
              <a:rPr sz="1700" spc="-2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sz="1700" spc="-2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data</a:t>
            </a:r>
            <a:r>
              <a:rPr sz="1700" spc="-2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from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30" dirty="0">
                <a:solidFill>
                  <a:srgbClr val="616161"/>
                </a:solidFill>
                <a:latin typeface="Arial"/>
                <a:cs typeface="Arial"/>
              </a:rPr>
              <a:t>different</a:t>
            </a:r>
            <a:r>
              <a:rPr sz="17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616161"/>
                </a:solidFill>
                <a:latin typeface="Arial"/>
                <a:cs typeface="Arial"/>
              </a:rPr>
              <a:t>sources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15" dirty="0">
                <a:solidFill>
                  <a:srgbClr val="616161"/>
                </a:solidFill>
                <a:latin typeface="Arial"/>
                <a:cs typeface="Arial"/>
              </a:rPr>
              <a:t>at  </a:t>
            </a:r>
            <a:r>
              <a:rPr sz="1700" spc="10" dirty="0">
                <a:solidFill>
                  <a:srgbClr val="616161"/>
                </a:solidFill>
                <a:latin typeface="Arial"/>
                <a:cs typeface="Arial"/>
              </a:rPr>
              <a:t>one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616161"/>
                </a:solidFill>
                <a:latin typeface="Arial"/>
                <a:cs typeface="Arial"/>
              </a:rPr>
              <a:t>Data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616161"/>
                </a:solidFill>
                <a:latin typeface="Arial"/>
                <a:cs typeface="Arial"/>
              </a:rPr>
              <a:t>Lake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and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35" dirty="0">
                <a:solidFill>
                  <a:srgbClr val="616161"/>
                </a:solidFill>
                <a:latin typeface="Arial"/>
                <a:cs typeface="Arial"/>
              </a:rPr>
              <a:t>will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empower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all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Verification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616161"/>
                </a:solidFill>
                <a:latin typeface="Arial"/>
                <a:cs typeface="Arial"/>
              </a:rPr>
              <a:t>activities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by</a:t>
            </a:r>
            <a:r>
              <a:rPr sz="17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616161"/>
                </a:solidFill>
                <a:latin typeface="Arial"/>
                <a:cs typeface="Arial"/>
              </a:rPr>
              <a:t>State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616161"/>
                </a:solidFill>
                <a:latin typeface="Arial"/>
                <a:cs typeface="Arial"/>
              </a:rPr>
              <a:t>Police, 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hence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reducing time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and </a:t>
            </a:r>
            <a:r>
              <a:rPr sz="1700" spc="-5" dirty="0">
                <a:solidFill>
                  <a:srgbClr val="616161"/>
                </a:solidFill>
                <a:latin typeface="Arial"/>
                <a:cs typeface="Arial"/>
              </a:rPr>
              <a:t>money,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and increasing effectiveness</a:t>
            </a:r>
            <a:r>
              <a:rPr sz="1700" spc="-3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616161"/>
                </a:solidFill>
                <a:latin typeface="Arial"/>
                <a:cs typeface="Arial"/>
              </a:rPr>
              <a:t>across.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12700" marR="412750" algn="just">
              <a:lnSpc>
                <a:spcPct val="103499"/>
              </a:lnSpc>
            </a:pPr>
            <a:r>
              <a:rPr sz="1700" spc="-20" dirty="0">
                <a:solidFill>
                  <a:srgbClr val="616161"/>
                </a:solidFill>
                <a:latin typeface="Arial"/>
                <a:cs typeface="Arial"/>
              </a:rPr>
              <a:t>This</a:t>
            </a:r>
            <a:r>
              <a:rPr sz="17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616161"/>
                </a:solidFill>
                <a:latin typeface="Arial"/>
                <a:cs typeface="Arial"/>
              </a:rPr>
              <a:t>is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616161"/>
                </a:solidFill>
                <a:latin typeface="Arial"/>
                <a:cs typeface="Arial"/>
              </a:rPr>
              <a:t>an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15" dirty="0">
                <a:solidFill>
                  <a:srgbClr val="616161"/>
                </a:solidFill>
                <a:latin typeface="Arial"/>
                <a:cs typeface="Arial"/>
              </a:rPr>
              <a:t>indigenous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solution</a:t>
            </a:r>
            <a:r>
              <a:rPr sz="17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45" dirty="0">
                <a:solidFill>
                  <a:srgbClr val="616161"/>
                </a:solidFill>
                <a:latin typeface="Arial"/>
                <a:cs typeface="Arial"/>
              </a:rPr>
              <a:t>to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16161"/>
                </a:solidFill>
                <a:latin typeface="Arial"/>
                <a:cs typeface="Arial"/>
              </a:rPr>
              <a:t>solve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disparate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616161"/>
                </a:solidFill>
                <a:latin typeface="Arial"/>
                <a:cs typeface="Arial"/>
              </a:rPr>
              <a:t>data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616161"/>
                </a:solidFill>
                <a:latin typeface="Arial"/>
                <a:cs typeface="Arial"/>
              </a:rPr>
              <a:t>sources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616161"/>
                </a:solidFill>
                <a:latin typeface="Arial"/>
                <a:cs typeface="Arial"/>
              </a:rPr>
              <a:t>problem</a:t>
            </a:r>
            <a:r>
              <a:rPr sz="17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40" dirty="0">
                <a:solidFill>
                  <a:srgbClr val="616161"/>
                </a:solidFill>
                <a:latin typeface="Arial"/>
                <a:cs typeface="Arial"/>
              </a:rPr>
              <a:t>of</a:t>
            </a:r>
            <a:r>
              <a:rPr sz="17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616161"/>
                </a:solidFill>
                <a:latin typeface="Arial"/>
                <a:cs typeface="Arial"/>
              </a:rPr>
              <a:t>the  </a:t>
            </a:r>
            <a:r>
              <a:rPr sz="1700" spc="-10" dirty="0">
                <a:solidFill>
                  <a:srgbClr val="616161"/>
                </a:solidFill>
                <a:latin typeface="Arial"/>
                <a:cs typeface="Arial"/>
              </a:rPr>
              <a:t>State</a:t>
            </a:r>
            <a:r>
              <a:rPr sz="17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616161"/>
                </a:solidFill>
                <a:latin typeface="Arial"/>
                <a:cs typeface="Arial"/>
              </a:rPr>
              <a:t>Police.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424" y="807211"/>
            <a:ext cx="8274684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616161"/>
                </a:solidFill>
                <a:latin typeface="Trebuchet MS"/>
                <a:cs typeface="Trebuchet MS"/>
              </a:rPr>
              <a:t>List </a:t>
            </a:r>
            <a:r>
              <a:rPr sz="1800" b="1" spc="-35" dirty="0">
                <a:solidFill>
                  <a:srgbClr val="616161"/>
                </a:solidFill>
                <a:latin typeface="Trebuchet MS"/>
                <a:cs typeface="Trebuchet MS"/>
              </a:rPr>
              <a:t>of </a:t>
            </a:r>
            <a:r>
              <a:rPr sz="1800" b="1" spc="-40" dirty="0">
                <a:solidFill>
                  <a:srgbClr val="616161"/>
                </a:solidFill>
                <a:latin typeface="Trebuchet MS"/>
                <a:cs typeface="Trebuchet MS"/>
              </a:rPr>
              <a:t>features </a:t>
            </a:r>
            <a:r>
              <a:rPr sz="1800" b="1" spc="-50" dirty="0">
                <a:solidFill>
                  <a:srgbClr val="616161"/>
                </a:solidFill>
                <a:latin typeface="Trebuchet MS"/>
                <a:cs typeface="Trebuchet MS"/>
              </a:rPr>
              <a:t>offered </a:t>
            </a:r>
            <a:r>
              <a:rPr sz="1800" b="1" spc="-20" dirty="0">
                <a:solidFill>
                  <a:srgbClr val="616161"/>
                </a:solidFill>
                <a:latin typeface="Trebuchet MS"/>
                <a:cs typeface="Trebuchet MS"/>
              </a:rPr>
              <a:t>by </a:t>
            </a:r>
            <a:r>
              <a:rPr sz="1800" b="1" spc="-55" dirty="0">
                <a:solidFill>
                  <a:srgbClr val="616161"/>
                </a:solidFill>
                <a:latin typeface="Trebuchet MS"/>
                <a:cs typeface="Trebuchet MS"/>
              </a:rPr>
              <a:t>the </a:t>
            </a:r>
            <a:r>
              <a:rPr sz="1800" b="1" spc="-30" dirty="0">
                <a:solidFill>
                  <a:srgbClr val="616161"/>
                </a:solidFill>
                <a:latin typeface="Trebuchet MS"/>
                <a:cs typeface="Trebuchet MS"/>
              </a:rPr>
              <a:t>solution</a:t>
            </a:r>
            <a:r>
              <a:rPr sz="1800" b="1" spc="-33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210" dirty="0">
                <a:solidFill>
                  <a:srgbClr val="616161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rebuchet MS"/>
              <a:cs typeface="Trebuchet MS"/>
            </a:endParaRPr>
          </a:p>
          <a:p>
            <a:pPr marL="355600" marR="1008380" indent="-342900">
              <a:lnSpc>
                <a:spcPct val="1167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20" dirty="0">
                <a:solidFill>
                  <a:srgbClr val="616161"/>
                </a:solidFill>
                <a:latin typeface="Trebuchet MS"/>
                <a:cs typeface="Trebuchet MS"/>
              </a:rPr>
              <a:t>State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616161"/>
                </a:solidFill>
                <a:latin typeface="Trebuchet MS"/>
                <a:cs typeface="Trebuchet MS"/>
              </a:rPr>
              <a:t>Police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616161"/>
                </a:solidFill>
                <a:latin typeface="Trebuchet MS"/>
                <a:cs typeface="Trebuchet MS"/>
              </a:rPr>
              <a:t>will</a:t>
            </a:r>
            <a:r>
              <a:rPr sz="1800" b="1" spc="-8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616161"/>
                </a:solidFill>
                <a:latin typeface="Trebuchet MS"/>
                <a:cs typeface="Trebuchet MS"/>
              </a:rPr>
              <a:t>be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616161"/>
                </a:solidFill>
                <a:latin typeface="Trebuchet MS"/>
                <a:cs typeface="Trebuchet MS"/>
              </a:rPr>
              <a:t>able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616161"/>
                </a:solidFill>
                <a:latin typeface="Trebuchet MS"/>
                <a:cs typeface="Trebuchet MS"/>
              </a:rPr>
              <a:t>to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16161"/>
                </a:solidFill>
                <a:latin typeface="Trebuchet MS"/>
                <a:cs typeface="Trebuchet MS"/>
              </a:rPr>
              <a:t>see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616161"/>
                </a:solidFill>
                <a:latin typeface="Trebuchet MS"/>
                <a:cs typeface="Trebuchet MS"/>
              </a:rPr>
              <a:t>active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16161"/>
                </a:solidFill>
                <a:latin typeface="Trebuchet MS"/>
                <a:cs typeface="Trebuchet MS"/>
              </a:rPr>
              <a:t>phones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616161"/>
                </a:solidFill>
                <a:latin typeface="Trebuchet MS"/>
                <a:cs typeface="Trebuchet MS"/>
              </a:rPr>
              <a:t>in</a:t>
            </a:r>
            <a:r>
              <a:rPr sz="1800" b="1" spc="-8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616161"/>
                </a:solidFill>
                <a:latin typeface="Trebuchet MS"/>
                <a:cs typeface="Trebuchet MS"/>
              </a:rPr>
              <a:t>area</a:t>
            </a:r>
            <a:r>
              <a:rPr sz="1800" b="1" spc="-8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616161"/>
                </a:solidFill>
                <a:latin typeface="Trebuchet MS"/>
                <a:cs typeface="Trebuchet MS"/>
              </a:rPr>
              <a:t>any  </a:t>
            </a:r>
            <a:r>
              <a:rPr sz="1800" b="1" spc="-35" dirty="0">
                <a:solidFill>
                  <a:srgbClr val="616161"/>
                </a:solidFill>
                <a:latin typeface="Trebuchet MS"/>
                <a:cs typeface="Trebuchet MS"/>
              </a:rPr>
              <a:t>stampede, </a:t>
            </a:r>
            <a:r>
              <a:rPr sz="1800" b="1" spc="-20" dirty="0">
                <a:solidFill>
                  <a:srgbClr val="616161"/>
                </a:solidFill>
                <a:latin typeface="Trebuchet MS"/>
                <a:cs typeface="Trebuchet MS"/>
              </a:rPr>
              <a:t>communal </a:t>
            </a:r>
            <a:r>
              <a:rPr sz="1800" b="1" spc="-70" dirty="0">
                <a:solidFill>
                  <a:srgbClr val="616161"/>
                </a:solidFill>
                <a:latin typeface="Trebuchet MS"/>
                <a:cs typeface="Trebuchet MS"/>
              </a:rPr>
              <a:t>riots, </a:t>
            </a:r>
            <a:r>
              <a:rPr sz="1800" b="1" spc="-110" dirty="0">
                <a:solidFill>
                  <a:srgbClr val="616161"/>
                </a:solidFill>
                <a:latin typeface="Trebuchet MS"/>
                <a:cs typeface="Trebuchet MS"/>
              </a:rPr>
              <a:t>fire, </a:t>
            </a:r>
            <a:r>
              <a:rPr sz="1800" b="1" spc="-55" dirty="0">
                <a:solidFill>
                  <a:srgbClr val="616161"/>
                </a:solidFill>
                <a:latin typeface="Trebuchet MS"/>
                <a:cs typeface="Trebuchet MS"/>
              </a:rPr>
              <a:t>or </a:t>
            </a:r>
            <a:r>
              <a:rPr sz="1800" b="1" spc="-20" dirty="0">
                <a:solidFill>
                  <a:srgbClr val="616161"/>
                </a:solidFill>
                <a:latin typeface="Trebuchet MS"/>
                <a:cs typeface="Trebuchet MS"/>
              </a:rPr>
              <a:t>any unpleasant</a:t>
            </a:r>
            <a:r>
              <a:rPr sz="1800" b="1" spc="-26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616161"/>
                </a:solidFill>
                <a:latin typeface="Trebuchet MS"/>
                <a:cs typeface="Trebuchet MS"/>
              </a:rPr>
              <a:t>incidents</a:t>
            </a:r>
            <a:endParaRPr sz="1800">
              <a:latin typeface="Trebuchet MS"/>
              <a:cs typeface="Trebuchet MS"/>
            </a:endParaRPr>
          </a:p>
          <a:p>
            <a:pPr marL="355600" marR="238760" indent="-342900">
              <a:lnSpc>
                <a:spcPct val="115599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30" dirty="0">
                <a:solidFill>
                  <a:srgbClr val="616161"/>
                </a:solidFill>
                <a:latin typeface="Trebuchet MS"/>
                <a:cs typeface="Trebuchet MS"/>
              </a:rPr>
              <a:t>Police</a:t>
            </a:r>
            <a:r>
              <a:rPr sz="1800" b="1" spc="-70" dirty="0">
                <a:solidFill>
                  <a:srgbClr val="616161"/>
                </a:solidFill>
                <a:latin typeface="Trebuchet MS"/>
                <a:cs typeface="Trebuchet MS"/>
              </a:rPr>
              <a:t> will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616161"/>
                </a:solidFill>
                <a:latin typeface="Trebuchet MS"/>
                <a:cs typeface="Trebuchet MS"/>
              </a:rPr>
              <a:t>be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616161"/>
                </a:solidFill>
                <a:latin typeface="Trebuchet MS"/>
                <a:cs typeface="Trebuchet MS"/>
              </a:rPr>
              <a:t>able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616161"/>
                </a:solidFill>
                <a:latin typeface="Trebuchet MS"/>
                <a:cs typeface="Trebuchet MS"/>
              </a:rPr>
              <a:t>to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616161"/>
                </a:solidFill>
                <a:latin typeface="Trebuchet MS"/>
                <a:cs typeface="Trebuchet MS"/>
              </a:rPr>
              <a:t>broadcast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616161"/>
                </a:solidFill>
                <a:latin typeface="Trebuchet MS"/>
                <a:cs typeface="Trebuchet MS"/>
              </a:rPr>
              <a:t>to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616161"/>
                </a:solidFill>
                <a:latin typeface="Trebuchet MS"/>
                <a:cs typeface="Trebuchet MS"/>
              </a:rPr>
              <a:t>all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616161"/>
                </a:solidFill>
                <a:latin typeface="Trebuchet MS"/>
                <a:cs typeface="Trebuchet MS"/>
              </a:rPr>
              <a:t>these</a:t>
            </a:r>
            <a:r>
              <a:rPr sz="1800" b="1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616161"/>
                </a:solidFill>
                <a:latin typeface="Trebuchet MS"/>
                <a:cs typeface="Trebuchet MS"/>
              </a:rPr>
              <a:t>active</a:t>
            </a:r>
            <a:r>
              <a:rPr sz="1800" b="1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616161"/>
                </a:solidFill>
                <a:latin typeface="Trebuchet MS"/>
                <a:cs typeface="Trebuchet MS"/>
              </a:rPr>
              <a:t>mobile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616161"/>
                </a:solidFill>
                <a:latin typeface="Trebuchet MS"/>
                <a:cs typeface="Trebuchet MS"/>
              </a:rPr>
              <a:t>devices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616161"/>
                </a:solidFill>
                <a:latin typeface="Trebuchet MS"/>
                <a:cs typeface="Trebuchet MS"/>
              </a:rPr>
              <a:t>from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616161"/>
                </a:solidFill>
                <a:latin typeface="Trebuchet MS"/>
                <a:cs typeface="Trebuchet MS"/>
              </a:rPr>
              <a:t>this  </a:t>
            </a:r>
            <a:r>
              <a:rPr sz="1800" b="1" spc="-65" dirty="0">
                <a:solidFill>
                  <a:srgbClr val="616161"/>
                </a:solidFill>
                <a:latin typeface="Trebuchet MS"/>
                <a:cs typeface="Trebuchet MS"/>
              </a:rPr>
              <a:t>platform, </a:t>
            </a:r>
            <a:r>
              <a:rPr sz="1800" b="1" spc="-5" dirty="0">
                <a:solidFill>
                  <a:srgbClr val="616161"/>
                </a:solidFill>
                <a:latin typeface="Trebuchet MS"/>
                <a:cs typeface="Trebuchet MS"/>
              </a:rPr>
              <a:t>and </a:t>
            </a:r>
            <a:r>
              <a:rPr sz="1800" b="1" spc="-30" dirty="0">
                <a:solidFill>
                  <a:srgbClr val="616161"/>
                </a:solidFill>
                <a:latin typeface="Trebuchet MS"/>
                <a:cs typeface="Trebuchet MS"/>
              </a:rPr>
              <a:t>communicate </a:t>
            </a:r>
            <a:r>
              <a:rPr sz="1800" b="1" spc="-65" dirty="0">
                <a:solidFill>
                  <a:srgbClr val="616161"/>
                </a:solidFill>
                <a:latin typeface="Trebuchet MS"/>
                <a:cs typeface="Trebuchet MS"/>
              </a:rPr>
              <a:t>with </a:t>
            </a:r>
            <a:r>
              <a:rPr sz="1800" b="1" spc="-55" dirty="0">
                <a:solidFill>
                  <a:srgbClr val="616161"/>
                </a:solidFill>
                <a:latin typeface="Trebuchet MS"/>
                <a:cs typeface="Trebuchet MS"/>
              </a:rPr>
              <a:t>the </a:t>
            </a:r>
            <a:r>
              <a:rPr sz="1800" b="1" spc="-60" dirty="0">
                <a:solidFill>
                  <a:srgbClr val="616161"/>
                </a:solidFill>
                <a:latin typeface="Trebuchet MS"/>
                <a:cs typeface="Trebuchet MS"/>
              </a:rPr>
              <a:t>effective</a:t>
            </a:r>
            <a:r>
              <a:rPr sz="1800" b="1" spc="-25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40" dirty="0">
                <a:solidFill>
                  <a:srgbClr val="616161"/>
                </a:solidFill>
                <a:latin typeface="Trebuchet MS"/>
                <a:cs typeface="Trebuchet MS"/>
              </a:rPr>
              <a:t>mass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13300"/>
              </a:lnSpc>
              <a:spcBef>
                <a:spcPts val="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30" dirty="0">
                <a:solidFill>
                  <a:srgbClr val="616161"/>
                </a:solidFill>
                <a:latin typeface="Trebuchet MS"/>
                <a:cs typeface="Trebuchet MS"/>
              </a:rPr>
              <a:t>Police</a:t>
            </a:r>
            <a:r>
              <a:rPr sz="1800" b="1" spc="-70" dirty="0">
                <a:solidFill>
                  <a:srgbClr val="616161"/>
                </a:solidFill>
                <a:latin typeface="Trebuchet MS"/>
                <a:cs typeface="Trebuchet MS"/>
              </a:rPr>
              <a:t> will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616161"/>
                </a:solidFill>
                <a:latin typeface="Trebuchet MS"/>
                <a:cs typeface="Trebuchet MS"/>
              </a:rPr>
              <a:t>be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616161"/>
                </a:solidFill>
                <a:latin typeface="Trebuchet MS"/>
                <a:cs typeface="Trebuchet MS"/>
              </a:rPr>
              <a:t>able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616161"/>
                </a:solidFill>
                <a:latin typeface="Trebuchet MS"/>
                <a:cs typeface="Trebuchet MS"/>
              </a:rPr>
              <a:t>to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616161"/>
                </a:solidFill>
                <a:latin typeface="Trebuchet MS"/>
                <a:cs typeface="Trebuchet MS"/>
              </a:rPr>
              <a:t>collect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616161"/>
                </a:solidFill>
                <a:latin typeface="Trebuchet MS"/>
                <a:cs typeface="Trebuchet MS"/>
              </a:rPr>
              <a:t>view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rgbClr val="616161"/>
                </a:solidFill>
                <a:latin typeface="Trebuchet MS"/>
                <a:cs typeface="Trebuchet MS"/>
              </a:rPr>
              <a:t>real</a:t>
            </a:r>
            <a:r>
              <a:rPr sz="1800" b="1" spc="-8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616161"/>
                </a:solidFill>
                <a:latin typeface="Trebuchet MS"/>
                <a:cs typeface="Trebuchet MS"/>
              </a:rPr>
              <a:t>time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rgbClr val="616161"/>
                </a:solidFill>
                <a:latin typeface="Trebuchet MS"/>
                <a:cs typeface="Trebuchet MS"/>
              </a:rPr>
              <a:t>unedited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616161"/>
                </a:solidFill>
                <a:latin typeface="Trebuchet MS"/>
                <a:cs typeface="Trebuchet MS"/>
              </a:rPr>
              <a:t>visuals</a:t>
            </a:r>
            <a:r>
              <a:rPr sz="1800" b="1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sz="1800" b="1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616161"/>
                </a:solidFill>
                <a:latin typeface="Trebuchet MS"/>
                <a:cs typeface="Trebuchet MS"/>
              </a:rPr>
              <a:t>those  </a:t>
            </a:r>
            <a:r>
              <a:rPr sz="1800" b="1" spc="-55" dirty="0">
                <a:solidFill>
                  <a:srgbClr val="616161"/>
                </a:solidFill>
                <a:latin typeface="Trebuchet MS"/>
                <a:cs typeface="Trebuchet MS"/>
              </a:rPr>
              <a:t>incidents, </a:t>
            </a:r>
            <a:r>
              <a:rPr sz="1800" b="1" spc="-40" dirty="0">
                <a:solidFill>
                  <a:srgbClr val="616161"/>
                </a:solidFill>
                <a:latin typeface="Trebuchet MS"/>
                <a:cs typeface="Trebuchet MS"/>
              </a:rPr>
              <a:t>which </a:t>
            </a:r>
            <a:r>
              <a:rPr sz="1800" b="1" spc="-25" dirty="0">
                <a:solidFill>
                  <a:srgbClr val="616161"/>
                </a:solidFill>
                <a:latin typeface="Trebuchet MS"/>
                <a:cs typeface="Trebuchet MS"/>
              </a:rPr>
              <a:t>would </a:t>
            </a:r>
            <a:r>
              <a:rPr sz="1800" b="1" spc="-35" dirty="0">
                <a:solidFill>
                  <a:srgbClr val="616161"/>
                </a:solidFill>
                <a:latin typeface="Trebuchet MS"/>
                <a:cs typeface="Trebuchet MS"/>
              </a:rPr>
              <a:t>help </a:t>
            </a:r>
            <a:r>
              <a:rPr sz="1800" b="1" spc="-40" dirty="0">
                <a:solidFill>
                  <a:srgbClr val="616161"/>
                </a:solidFill>
                <a:latin typeface="Trebuchet MS"/>
                <a:cs typeface="Trebuchet MS"/>
              </a:rPr>
              <a:t>police </a:t>
            </a:r>
            <a:r>
              <a:rPr sz="1800" b="1" spc="-50" dirty="0">
                <a:solidFill>
                  <a:srgbClr val="616161"/>
                </a:solidFill>
                <a:latin typeface="Trebuchet MS"/>
                <a:cs typeface="Trebuchet MS"/>
              </a:rPr>
              <a:t>to </a:t>
            </a:r>
            <a:r>
              <a:rPr sz="1800" b="1" spc="-40" dirty="0">
                <a:solidFill>
                  <a:srgbClr val="616161"/>
                </a:solidFill>
                <a:latin typeface="Trebuchet MS"/>
                <a:cs typeface="Trebuchet MS"/>
              </a:rPr>
              <a:t>take </a:t>
            </a:r>
            <a:r>
              <a:rPr sz="1800" b="1" spc="-60" dirty="0">
                <a:solidFill>
                  <a:srgbClr val="616161"/>
                </a:solidFill>
                <a:latin typeface="Trebuchet MS"/>
                <a:cs typeface="Trebuchet MS"/>
              </a:rPr>
              <a:t>corrective </a:t>
            </a:r>
            <a:r>
              <a:rPr sz="1800" b="1" spc="-45" dirty="0">
                <a:solidFill>
                  <a:srgbClr val="616161"/>
                </a:solidFill>
                <a:latin typeface="Trebuchet MS"/>
                <a:cs typeface="Trebuchet MS"/>
              </a:rPr>
              <a:t>actions, </a:t>
            </a:r>
            <a:r>
              <a:rPr sz="1800" b="1" spc="-55" dirty="0">
                <a:solidFill>
                  <a:srgbClr val="616161"/>
                </a:solidFill>
                <a:latin typeface="Trebuchet MS"/>
                <a:cs typeface="Trebuchet MS"/>
              </a:rPr>
              <a:t>from the  </a:t>
            </a:r>
            <a:r>
              <a:rPr sz="1800" b="1" spc="-50" dirty="0">
                <a:solidFill>
                  <a:srgbClr val="616161"/>
                </a:solidFill>
                <a:latin typeface="Trebuchet MS"/>
                <a:cs typeface="Trebuchet MS"/>
              </a:rPr>
              <a:t>effected</a:t>
            </a:r>
            <a:r>
              <a:rPr sz="1800" b="1" spc="-9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40" dirty="0">
                <a:solidFill>
                  <a:srgbClr val="616161"/>
                </a:solidFill>
                <a:latin typeface="Trebuchet MS"/>
                <a:cs typeface="Trebuchet MS"/>
              </a:rPr>
              <a:t>mass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788923"/>
            <a:ext cx="323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Business </a:t>
            </a:r>
            <a:r>
              <a:rPr spc="-5" dirty="0"/>
              <a:t>Logic </a:t>
            </a:r>
            <a:r>
              <a:rPr spc="-35" dirty="0"/>
              <a:t>of </a:t>
            </a:r>
            <a:r>
              <a:rPr spc="-55" dirty="0"/>
              <a:t>the </a:t>
            </a:r>
            <a:r>
              <a:rPr spc="-30" dirty="0"/>
              <a:t>solution</a:t>
            </a:r>
            <a:r>
              <a:rPr spc="-370" dirty="0"/>
              <a:t> </a:t>
            </a:r>
            <a:r>
              <a:rPr spc="-210" dirty="0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310269" y="2761461"/>
            <a:ext cx="2509520" cy="1433195"/>
          </a:xfrm>
          <a:custGeom>
            <a:avLst/>
            <a:gdLst/>
            <a:ahLst/>
            <a:cxnLst/>
            <a:rect l="l" t="t" r="r" b="b"/>
            <a:pathLst>
              <a:path w="2509520" h="1433195">
                <a:moveTo>
                  <a:pt x="227804" y="471653"/>
                </a:moveTo>
                <a:lnTo>
                  <a:pt x="224181" y="430293"/>
                </a:lnTo>
                <a:lnTo>
                  <a:pt x="227633" y="389892"/>
                </a:lnTo>
                <a:lnTo>
                  <a:pt x="237762" y="350858"/>
                </a:lnTo>
                <a:lnTo>
                  <a:pt x="254167" y="313600"/>
                </a:lnTo>
                <a:lnTo>
                  <a:pt x="276448" y="278527"/>
                </a:lnTo>
                <a:lnTo>
                  <a:pt x="304206" y="246047"/>
                </a:lnTo>
                <a:lnTo>
                  <a:pt x="337040" y="216570"/>
                </a:lnTo>
                <a:lnTo>
                  <a:pt x="374552" y="190505"/>
                </a:lnTo>
                <a:lnTo>
                  <a:pt x="416341" y="168259"/>
                </a:lnTo>
                <a:lnTo>
                  <a:pt x="462007" y="150243"/>
                </a:lnTo>
                <a:lnTo>
                  <a:pt x="511150" y="136864"/>
                </a:lnTo>
                <a:lnTo>
                  <a:pt x="563371" y="128531"/>
                </a:lnTo>
                <a:lnTo>
                  <a:pt x="615585" y="125750"/>
                </a:lnTo>
                <a:lnTo>
                  <a:pt x="667469" y="128368"/>
                </a:lnTo>
                <a:lnTo>
                  <a:pt x="718344" y="136281"/>
                </a:lnTo>
                <a:lnTo>
                  <a:pt x="767532" y="149382"/>
                </a:lnTo>
                <a:lnTo>
                  <a:pt x="814354" y="167566"/>
                </a:lnTo>
                <a:lnTo>
                  <a:pt x="841486" y="134518"/>
                </a:lnTo>
                <a:lnTo>
                  <a:pt x="874189" y="106048"/>
                </a:lnTo>
                <a:lnTo>
                  <a:pt x="911601" y="82362"/>
                </a:lnTo>
                <a:lnTo>
                  <a:pt x="952860" y="63666"/>
                </a:lnTo>
                <a:lnTo>
                  <a:pt x="997105" y="50164"/>
                </a:lnTo>
                <a:lnTo>
                  <a:pt x="1043472" y="42063"/>
                </a:lnTo>
                <a:lnTo>
                  <a:pt x="1091102" y="39567"/>
                </a:lnTo>
                <a:lnTo>
                  <a:pt x="1139131" y="42883"/>
                </a:lnTo>
                <a:lnTo>
                  <a:pt x="1186698" y="52215"/>
                </a:lnTo>
                <a:lnTo>
                  <a:pt x="1232941" y="67770"/>
                </a:lnTo>
                <a:lnTo>
                  <a:pt x="1270827" y="86286"/>
                </a:lnTo>
                <a:lnTo>
                  <a:pt x="1304881" y="108859"/>
                </a:lnTo>
                <a:lnTo>
                  <a:pt x="1332280" y="75087"/>
                </a:lnTo>
                <a:lnTo>
                  <a:pt x="1366720" y="47094"/>
                </a:lnTo>
                <a:lnTo>
                  <a:pt x="1406836" y="25236"/>
                </a:lnTo>
                <a:lnTo>
                  <a:pt x="1451260" y="9870"/>
                </a:lnTo>
                <a:lnTo>
                  <a:pt x="1498625" y="1350"/>
                </a:lnTo>
                <a:lnTo>
                  <a:pt x="1547565" y="33"/>
                </a:lnTo>
                <a:lnTo>
                  <a:pt x="1596712" y="6274"/>
                </a:lnTo>
                <a:lnTo>
                  <a:pt x="1644701" y="20428"/>
                </a:lnTo>
                <a:lnTo>
                  <a:pt x="1693079" y="44926"/>
                </a:lnTo>
                <a:lnTo>
                  <a:pt x="1733071" y="77309"/>
                </a:lnTo>
                <a:lnTo>
                  <a:pt x="1769304" y="49593"/>
                </a:lnTo>
                <a:lnTo>
                  <a:pt x="1810135" y="27933"/>
                </a:lnTo>
                <a:lnTo>
                  <a:pt x="1854441" y="12399"/>
                </a:lnTo>
                <a:lnTo>
                  <a:pt x="1901101" y="3064"/>
                </a:lnTo>
                <a:lnTo>
                  <a:pt x="1948992" y="0"/>
                </a:lnTo>
                <a:lnTo>
                  <a:pt x="1996991" y="3277"/>
                </a:lnTo>
                <a:lnTo>
                  <a:pt x="2043978" y="12969"/>
                </a:lnTo>
                <a:lnTo>
                  <a:pt x="2088828" y="29147"/>
                </a:lnTo>
                <a:lnTo>
                  <a:pt x="2130421" y="51883"/>
                </a:lnTo>
                <a:lnTo>
                  <a:pt x="2164720" y="78720"/>
                </a:lnTo>
                <a:lnTo>
                  <a:pt x="2192376" y="109498"/>
                </a:lnTo>
                <a:lnTo>
                  <a:pt x="2212847" y="143491"/>
                </a:lnTo>
                <a:lnTo>
                  <a:pt x="2225591" y="179969"/>
                </a:lnTo>
                <a:lnTo>
                  <a:pt x="2277970" y="195112"/>
                </a:lnTo>
                <a:lnTo>
                  <a:pt x="2324724" y="216646"/>
                </a:lnTo>
                <a:lnTo>
                  <a:pt x="2365239" y="243736"/>
                </a:lnTo>
                <a:lnTo>
                  <a:pt x="2398902" y="275545"/>
                </a:lnTo>
                <a:lnTo>
                  <a:pt x="2425098" y="311237"/>
                </a:lnTo>
                <a:lnTo>
                  <a:pt x="2443214" y="349975"/>
                </a:lnTo>
                <a:lnTo>
                  <a:pt x="2452635" y="390924"/>
                </a:lnTo>
                <a:lnTo>
                  <a:pt x="2452749" y="433247"/>
                </a:lnTo>
                <a:lnTo>
                  <a:pt x="2442942" y="476107"/>
                </a:lnTo>
                <a:lnTo>
                  <a:pt x="2439933" y="484170"/>
                </a:lnTo>
                <a:lnTo>
                  <a:pt x="2436564" y="492144"/>
                </a:lnTo>
                <a:lnTo>
                  <a:pt x="2432839" y="500022"/>
                </a:lnTo>
                <a:lnTo>
                  <a:pt x="2428761" y="507797"/>
                </a:lnTo>
                <a:lnTo>
                  <a:pt x="2460779" y="545656"/>
                </a:lnTo>
                <a:lnTo>
                  <a:pt x="2484742" y="585730"/>
                </a:lnTo>
                <a:lnTo>
                  <a:pt x="2500762" y="627355"/>
                </a:lnTo>
                <a:lnTo>
                  <a:pt x="2508952" y="669868"/>
                </a:lnTo>
                <a:lnTo>
                  <a:pt x="2509423" y="712606"/>
                </a:lnTo>
                <a:lnTo>
                  <a:pt x="2502288" y="754905"/>
                </a:lnTo>
                <a:lnTo>
                  <a:pt x="2487658" y="796103"/>
                </a:lnTo>
                <a:lnTo>
                  <a:pt x="2465645" y="835535"/>
                </a:lnTo>
                <a:lnTo>
                  <a:pt x="2436362" y="872539"/>
                </a:lnTo>
                <a:lnTo>
                  <a:pt x="2399920" y="906450"/>
                </a:lnTo>
                <a:lnTo>
                  <a:pt x="2356431" y="936607"/>
                </a:lnTo>
                <a:lnTo>
                  <a:pt x="2314491" y="958478"/>
                </a:lnTo>
                <a:lnTo>
                  <a:pt x="2269483" y="975927"/>
                </a:lnTo>
                <a:lnTo>
                  <a:pt x="2221978" y="988768"/>
                </a:lnTo>
                <a:lnTo>
                  <a:pt x="2172551" y="996813"/>
                </a:lnTo>
                <a:lnTo>
                  <a:pt x="2167719" y="1039108"/>
                </a:lnTo>
                <a:lnTo>
                  <a:pt x="2154581" y="1079177"/>
                </a:lnTo>
                <a:lnTo>
                  <a:pt x="2133835" y="1116488"/>
                </a:lnTo>
                <a:lnTo>
                  <a:pt x="2106176" y="1150506"/>
                </a:lnTo>
                <a:lnTo>
                  <a:pt x="2072301" y="1180701"/>
                </a:lnTo>
                <a:lnTo>
                  <a:pt x="2032908" y="1206537"/>
                </a:lnTo>
                <a:lnTo>
                  <a:pt x="1988693" y="1227482"/>
                </a:lnTo>
                <a:lnTo>
                  <a:pt x="1940352" y="1243004"/>
                </a:lnTo>
                <a:lnTo>
                  <a:pt x="1888582" y="1252568"/>
                </a:lnTo>
                <a:lnTo>
                  <a:pt x="1834081" y="1255643"/>
                </a:lnTo>
                <a:lnTo>
                  <a:pt x="1787969" y="1252879"/>
                </a:lnTo>
                <a:lnTo>
                  <a:pt x="1742991" y="1245266"/>
                </a:lnTo>
                <a:lnTo>
                  <a:pt x="1699776" y="1232946"/>
                </a:lnTo>
                <a:lnTo>
                  <a:pt x="1658951" y="1216063"/>
                </a:lnTo>
                <a:lnTo>
                  <a:pt x="1640117" y="1254949"/>
                </a:lnTo>
                <a:lnTo>
                  <a:pt x="1615362" y="1290665"/>
                </a:lnTo>
                <a:lnTo>
                  <a:pt x="1585268" y="1322968"/>
                </a:lnTo>
                <a:lnTo>
                  <a:pt x="1550419" y="1351615"/>
                </a:lnTo>
                <a:lnTo>
                  <a:pt x="1511396" y="1376363"/>
                </a:lnTo>
                <a:lnTo>
                  <a:pt x="1468781" y="1396969"/>
                </a:lnTo>
                <a:lnTo>
                  <a:pt x="1423157" y="1413191"/>
                </a:lnTo>
                <a:lnTo>
                  <a:pt x="1375106" y="1424785"/>
                </a:lnTo>
                <a:lnTo>
                  <a:pt x="1325211" y="1431508"/>
                </a:lnTo>
                <a:lnTo>
                  <a:pt x="1274054" y="1433117"/>
                </a:lnTo>
                <a:lnTo>
                  <a:pt x="1222216" y="1429370"/>
                </a:lnTo>
                <a:lnTo>
                  <a:pt x="1170281" y="1420023"/>
                </a:lnTo>
                <a:lnTo>
                  <a:pt x="1119708" y="1405039"/>
                </a:lnTo>
                <a:lnTo>
                  <a:pt x="1072584" y="1384925"/>
                </a:lnTo>
                <a:lnTo>
                  <a:pt x="1029521" y="1360035"/>
                </a:lnTo>
                <a:lnTo>
                  <a:pt x="991133" y="1330726"/>
                </a:lnTo>
                <a:lnTo>
                  <a:pt x="958034" y="1297353"/>
                </a:lnTo>
                <a:lnTo>
                  <a:pt x="911691" y="1316347"/>
                </a:lnTo>
                <a:lnTo>
                  <a:pt x="863876" y="1330747"/>
                </a:lnTo>
                <a:lnTo>
                  <a:pt x="815048" y="1340642"/>
                </a:lnTo>
                <a:lnTo>
                  <a:pt x="765670" y="1346121"/>
                </a:lnTo>
                <a:lnTo>
                  <a:pt x="716203" y="1347275"/>
                </a:lnTo>
                <a:lnTo>
                  <a:pt x="667108" y="1344193"/>
                </a:lnTo>
                <a:lnTo>
                  <a:pt x="618846" y="1336964"/>
                </a:lnTo>
                <a:lnTo>
                  <a:pt x="571880" y="1325679"/>
                </a:lnTo>
                <a:lnTo>
                  <a:pt x="526669" y="1310428"/>
                </a:lnTo>
                <a:lnTo>
                  <a:pt x="483677" y="1291298"/>
                </a:lnTo>
                <a:lnTo>
                  <a:pt x="443363" y="1268382"/>
                </a:lnTo>
                <a:lnTo>
                  <a:pt x="406191" y="1241767"/>
                </a:lnTo>
                <a:lnTo>
                  <a:pt x="372620" y="1211544"/>
                </a:lnTo>
                <a:lnTo>
                  <a:pt x="343112" y="1177803"/>
                </a:lnTo>
                <a:lnTo>
                  <a:pt x="338376" y="1171503"/>
                </a:lnTo>
                <a:lnTo>
                  <a:pt x="287121" y="1172155"/>
                </a:lnTo>
                <a:lnTo>
                  <a:pt x="238221" y="1165091"/>
                </a:lnTo>
                <a:lnTo>
                  <a:pt x="192806" y="1151003"/>
                </a:lnTo>
                <a:lnTo>
                  <a:pt x="152004" y="1130584"/>
                </a:lnTo>
                <a:lnTo>
                  <a:pt x="116946" y="1104526"/>
                </a:lnTo>
                <a:lnTo>
                  <a:pt x="88761" y="1073520"/>
                </a:lnTo>
                <a:lnTo>
                  <a:pt x="68578" y="1038258"/>
                </a:lnTo>
                <a:lnTo>
                  <a:pt x="57526" y="999433"/>
                </a:lnTo>
                <a:lnTo>
                  <a:pt x="57107" y="956621"/>
                </a:lnTo>
                <a:lnTo>
                  <a:pt x="68470" y="915225"/>
                </a:lnTo>
                <a:lnTo>
                  <a:pt x="91007" y="876678"/>
                </a:lnTo>
                <a:lnTo>
                  <a:pt x="124110" y="842417"/>
                </a:lnTo>
                <a:lnTo>
                  <a:pt x="77575" y="815075"/>
                </a:lnTo>
                <a:lnTo>
                  <a:pt x="41355" y="781300"/>
                </a:lnTo>
                <a:lnTo>
                  <a:pt x="15992" y="742711"/>
                </a:lnTo>
                <a:lnTo>
                  <a:pt x="2026" y="700929"/>
                </a:lnTo>
                <a:lnTo>
                  <a:pt x="0" y="657573"/>
                </a:lnTo>
                <a:lnTo>
                  <a:pt x="10453" y="614261"/>
                </a:lnTo>
                <a:lnTo>
                  <a:pt x="33928" y="572615"/>
                </a:lnTo>
                <a:lnTo>
                  <a:pt x="69782" y="535570"/>
                </a:lnTo>
                <a:lnTo>
                  <a:pt x="115063" y="506450"/>
                </a:lnTo>
                <a:lnTo>
                  <a:pt x="167718" y="486287"/>
                </a:lnTo>
                <a:lnTo>
                  <a:pt x="225692" y="476115"/>
                </a:lnTo>
                <a:lnTo>
                  <a:pt x="227804" y="471653"/>
                </a:lnTo>
                <a:close/>
              </a:path>
              <a:path w="2509520" h="1433195">
                <a:moveTo>
                  <a:pt x="273834" y="863272"/>
                </a:moveTo>
                <a:lnTo>
                  <a:pt x="235458" y="863319"/>
                </a:lnTo>
                <a:lnTo>
                  <a:pt x="197729" y="858851"/>
                </a:lnTo>
                <a:lnTo>
                  <a:pt x="161295" y="849985"/>
                </a:lnTo>
                <a:lnTo>
                  <a:pt x="126800" y="836836"/>
                </a:lnTo>
              </a:path>
              <a:path w="2509520" h="1433195">
                <a:moveTo>
                  <a:pt x="403563" y="1152563"/>
                </a:moveTo>
                <a:lnTo>
                  <a:pt x="387910" y="1156954"/>
                </a:lnTo>
                <a:lnTo>
                  <a:pt x="371936" y="1160536"/>
                </a:lnTo>
                <a:lnTo>
                  <a:pt x="355693" y="1163296"/>
                </a:lnTo>
                <a:lnTo>
                  <a:pt x="339233" y="1165223"/>
                </a:lnTo>
              </a:path>
              <a:path w="2509520" h="1433195">
                <a:moveTo>
                  <a:pt x="957891" y="1291573"/>
                </a:moveTo>
                <a:lnTo>
                  <a:pt x="946728" y="1277769"/>
                </a:lnTo>
                <a:lnTo>
                  <a:pt x="936533" y="1263528"/>
                </a:lnTo>
                <a:lnTo>
                  <a:pt x="927326" y="1248882"/>
                </a:lnTo>
                <a:lnTo>
                  <a:pt x="919130" y="1233863"/>
                </a:lnTo>
              </a:path>
              <a:path w="2509520" h="1433195">
                <a:moveTo>
                  <a:pt x="1674681" y="1147653"/>
                </a:moveTo>
                <a:lnTo>
                  <a:pt x="1672427" y="1163711"/>
                </a:lnTo>
                <a:lnTo>
                  <a:pt x="1669091" y="1179641"/>
                </a:lnTo>
                <a:lnTo>
                  <a:pt x="1664683" y="1195409"/>
                </a:lnTo>
                <a:lnTo>
                  <a:pt x="1659211" y="1210983"/>
                </a:lnTo>
              </a:path>
              <a:path w="2509520" h="1433195">
                <a:moveTo>
                  <a:pt x="1982441" y="756370"/>
                </a:moveTo>
                <a:lnTo>
                  <a:pt x="2029582" y="778070"/>
                </a:lnTo>
                <a:lnTo>
                  <a:pt x="2070915" y="804960"/>
                </a:lnTo>
                <a:lnTo>
                  <a:pt x="2105889" y="836348"/>
                </a:lnTo>
                <a:lnTo>
                  <a:pt x="2133952" y="871542"/>
                </a:lnTo>
                <a:lnTo>
                  <a:pt x="2154553" y="909852"/>
                </a:lnTo>
                <a:lnTo>
                  <a:pt x="2167140" y="950584"/>
                </a:lnTo>
                <a:lnTo>
                  <a:pt x="2171161" y="993047"/>
                </a:lnTo>
              </a:path>
              <a:path w="2509520" h="1433195">
                <a:moveTo>
                  <a:pt x="2427581" y="504290"/>
                </a:moveTo>
                <a:lnTo>
                  <a:pt x="2411626" y="529210"/>
                </a:lnTo>
                <a:lnTo>
                  <a:pt x="2392161" y="552457"/>
                </a:lnTo>
                <a:lnTo>
                  <a:pt x="2369396" y="573808"/>
                </a:lnTo>
                <a:lnTo>
                  <a:pt x="2343541" y="593039"/>
                </a:lnTo>
              </a:path>
              <a:path w="2509520" h="1433195">
                <a:moveTo>
                  <a:pt x="2225931" y="174994"/>
                </a:moveTo>
                <a:lnTo>
                  <a:pt x="2228016" y="185401"/>
                </a:lnTo>
                <a:lnTo>
                  <a:pt x="2229453" y="195868"/>
                </a:lnTo>
                <a:lnTo>
                  <a:pt x="2230239" y="206376"/>
                </a:lnTo>
                <a:lnTo>
                  <a:pt x="2230371" y="216907"/>
                </a:lnTo>
              </a:path>
              <a:path w="2509520" h="1433195">
                <a:moveTo>
                  <a:pt x="1689251" y="126103"/>
                </a:moveTo>
                <a:lnTo>
                  <a:pt x="1698122" y="111860"/>
                </a:lnTo>
                <a:lnTo>
                  <a:pt x="1708282" y="98168"/>
                </a:lnTo>
                <a:lnTo>
                  <a:pt x="1719689" y="85081"/>
                </a:lnTo>
                <a:lnTo>
                  <a:pt x="1732301" y="72651"/>
                </a:lnTo>
              </a:path>
              <a:path w="2509520" h="1433195">
                <a:moveTo>
                  <a:pt x="1286601" y="151577"/>
                </a:moveTo>
                <a:lnTo>
                  <a:pt x="1290421" y="139691"/>
                </a:lnTo>
                <a:lnTo>
                  <a:pt x="1295181" y="128023"/>
                </a:lnTo>
                <a:lnTo>
                  <a:pt x="1300863" y="116608"/>
                </a:lnTo>
                <a:lnTo>
                  <a:pt x="1307451" y="105478"/>
                </a:lnTo>
              </a:path>
              <a:path w="2509520" h="1433195">
                <a:moveTo>
                  <a:pt x="814057" y="167232"/>
                </a:moveTo>
                <a:lnTo>
                  <a:pt x="834202" y="177062"/>
                </a:lnTo>
                <a:lnTo>
                  <a:pt x="853528" y="187813"/>
                </a:lnTo>
                <a:lnTo>
                  <a:pt x="871980" y="199455"/>
                </a:lnTo>
                <a:lnTo>
                  <a:pt x="889507" y="211956"/>
                </a:lnTo>
              </a:path>
              <a:path w="2509520" h="1433195">
                <a:moveTo>
                  <a:pt x="240980" y="518718"/>
                </a:moveTo>
                <a:lnTo>
                  <a:pt x="236793" y="507113"/>
                </a:lnTo>
                <a:lnTo>
                  <a:pt x="233200" y="495393"/>
                </a:lnTo>
                <a:lnTo>
                  <a:pt x="230206" y="483572"/>
                </a:lnTo>
                <a:lnTo>
                  <a:pt x="227813" y="471664"/>
                </a:lnTo>
              </a:path>
            </a:pathLst>
          </a:custGeom>
          <a:ln w="25400">
            <a:solidFill>
              <a:srgbClr val="2426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5135" y="3351276"/>
            <a:ext cx="1178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Impacted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5481" y="841247"/>
            <a:ext cx="5960745" cy="3796665"/>
            <a:chOff x="2555481" y="841247"/>
            <a:chExt cx="5960745" cy="3796665"/>
          </a:xfrm>
        </p:grpSpPr>
        <p:sp>
          <p:nvSpPr>
            <p:cNvPr id="6" name="object 6"/>
            <p:cNvSpPr/>
            <p:nvPr/>
          </p:nvSpPr>
          <p:spPr>
            <a:xfrm>
              <a:off x="7281671" y="2703575"/>
              <a:ext cx="1234440" cy="1234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5481" y="3972888"/>
              <a:ext cx="5196205" cy="664845"/>
            </a:xfrm>
            <a:custGeom>
              <a:avLst/>
              <a:gdLst/>
              <a:ahLst/>
              <a:cxnLst/>
              <a:rect l="l" t="t" r="r" b="b"/>
              <a:pathLst>
                <a:path w="5196205" h="664845">
                  <a:moveTo>
                    <a:pt x="2514" y="162833"/>
                  </a:moveTo>
                  <a:lnTo>
                    <a:pt x="0" y="172020"/>
                  </a:lnTo>
                  <a:lnTo>
                    <a:pt x="36753" y="182067"/>
                  </a:lnTo>
                  <a:lnTo>
                    <a:pt x="39255" y="172880"/>
                  </a:lnTo>
                  <a:lnTo>
                    <a:pt x="2514" y="162833"/>
                  </a:lnTo>
                  <a:close/>
                </a:path>
                <a:path w="5196205" h="664845">
                  <a:moveTo>
                    <a:pt x="66827" y="180414"/>
                  </a:moveTo>
                  <a:lnTo>
                    <a:pt x="64312" y="189603"/>
                  </a:lnTo>
                  <a:lnTo>
                    <a:pt x="101066" y="199650"/>
                  </a:lnTo>
                  <a:lnTo>
                    <a:pt x="103581" y="190463"/>
                  </a:lnTo>
                  <a:lnTo>
                    <a:pt x="66827" y="180414"/>
                  </a:lnTo>
                  <a:close/>
                </a:path>
                <a:path w="5196205" h="664845">
                  <a:moveTo>
                    <a:pt x="131140" y="197998"/>
                  </a:moveTo>
                  <a:lnTo>
                    <a:pt x="128625" y="207186"/>
                  </a:lnTo>
                  <a:lnTo>
                    <a:pt x="165379" y="217233"/>
                  </a:lnTo>
                  <a:lnTo>
                    <a:pt x="167894" y="208046"/>
                  </a:lnTo>
                  <a:lnTo>
                    <a:pt x="131140" y="197998"/>
                  </a:lnTo>
                  <a:close/>
                </a:path>
                <a:path w="5196205" h="664845">
                  <a:moveTo>
                    <a:pt x="195453" y="215581"/>
                  </a:moveTo>
                  <a:lnTo>
                    <a:pt x="192938" y="224769"/>
                  </a:lnTo>
                  <a:lnTo>
                    <a:pt x="229692" y="234816"/>
                  </a:lnTo>
                  <a:lnTo>
                    <a:pt x="232206" y="225629"/>
                  </a:lnTo>
                  <a:lnTo>
                    <a:pt x="195453" y="215581"/>
                  </a:lnTo>
                  <a:close/>
                </a:path>
                <a:path w="5196205" h="664845">
                  <a:moveTo>
                    <a:pt x="259765" y="233164"/>
                  </a:moveTo>
                  <a:lnTo>
                    <a:pt x="257251" y="242352"/>
                  </a:lnTo>
                  <a:lnTo>
                    <a:pt x="294005" y="252399"/>
                  </a:lnTo>
                  <a:lnTo>
                    <a:pt x="296519" y="243212"/>
                  </a:lnTo>
                  <a:lnTo>
                    <a:pt x="259765" y="233164"/>
                  </a:lnTo>
                  <a:close/>
                </a:path>
                <a:path w="5196205" h="664845">
                  <a:moveTo>
                    <a:pt x="324078" y="250747"/>
                  </a:moveTo>
                  <a:lnTo>
                    <a:pt x="321576" y="259935"/>
                  </a:lnTo>
                  <a:lnTo>
                    <a:pt x="358355" y="269961"/>
                  </a:lnTo>
                  <a:lnTo>
                    <a:pt x="360819" y="260761"/>
                  </a:lnTo>
                  <a:lnTo>
                    <a:pt x="324078" y="250747"/>
                  </a:lnTo>
                  <a:close/>
                </a:path>
                <a:path w="5196205" h="664845">
                  <a:moveTo>
                    <a:pt x="388416" y="268155"/>
                  </a:moveTo>
                  <a:lnTo>
                    <a:pt x="385953" y="277356"/>
                  </a:lnTo>
                  <a:lnTo>
                    <a:pt x="422757" y="287215"/>
                  </a:lnTo>
                  <a:lnTo>
                    <a:pt x="425221" y="278014"/>
                  </a:lnTo>
                  <a:lnTo>
                    <a:pt x="388416" y="268155"/>
                  </a:lnTo>
                  <a:close/>
                </a:path>
                <a:path w="5196205" h="664845">
                  <a:moveTo>
                    <a:pt x="452818" y="285408"/>
                  </a:moveTo>
                  <a:lnTo>
                    <a:pt x="450354" y="294609"/>
                  </a:lnTo>
                  <a:lnTo>
                    <a:pt x="487159" y="304468"/>
                  </a:lnTo>
                  <a:lnTo>
                    <a:pt x="489623" y="295267"/>
                  </a:lnTo>
                  <a:lnTo>
                    <a:pt x="452818" y="285408"/>
                  </a:lnTo>
                  <a:close/>
                </a:path>
                <a:path w="5196205" h="664845">
                  <a:moveTo>
                    <a:pt x="517232" y="302661"/>
                  </a:moveTo>
                  <a:lnTo>
                    <a:pt x="514769" y="311862"/>
                  </a:lnTo>
                  <a:lnTo>
                    <a:pt x="551624" y="321589"/>
                  </a:lnTo>
                  <a:lnTo>
                    <a:pt x="554037" y="312374"/>
                  </a:lnTo>
                  <a:lnTo>
                    <a:pt x="517232" y="302661"/>
                  </a:lnTo>
                  <a:close/>
                </a:path>
                <a:path w="5196205" h="664845">
                  <a:moveTo>
                    <a:pt x="581685" y="319596"/>
                  </a:moveTo>
                  <a:lnTo>
                    <a:pt x="579272" y="328813"/>
                  </a:lnTo>
                  <a:lnTo>
                    <a:pt x="616140" y="338443"/>
                  </a:lnTo>
                  <a:lnTo>
                    <a:pt x="618553" y="329228"/>
                  </a:lnTo>
                  <a:lnTo>
                    <a:pt x="581685" y="319596"/>
                  </a:lnTo>
                  <a:close/>
                </a:path>
                <a:path w="5196205" h="664845">
                  <a:moveTo>
                    <a:pt x="646201" y="336450"/>
                  </a:moveTo>
                  <a:lnTo>
                    <a:pt x="643788" y="345667"/>
                  </a:lnTo>
                  <a:lnTo>
                    <a:pt x="680643" y="355297"/>
                  </a:lnTo>
                  <a:lnTo>
                    <a:pt x="683056" y="346082"/>
                  </a:lnTo>
                  <a:lnTo>
                    <a:pt x="646201" y="336450"/>
                  </a:lnTo>
                  <a:close/>
                </a:path>
                <a:path w="5196205" h="664845">
                  <a:moveTo>
                    <a:pt x="710679" y="353268"/>
                  </a:moveTo>
                  <a:lnTo>
                    <a:pt x="708342" y="362503"/>
                  </a:lnTo>
                  <a:lnTo>
                    <a:pt x="745286" y="371826"/>
                  </a:lnTo>
                  <a:lnTo>
                    <a:pt x="747610" y="362591"/>
                  </a:lnTo>
                  <a:lnTo>
                    <a:pt x="710679" y="353268"/>
                  </a:lnTo>
                  <a:close/>
                </a:path>
                <a:path w="5196205" h="664845">
                  <a:moveTo>
                    <a:pt x="775322" y="369583"/>
                  </a:moveTo>
                  <a:lnTo>
                    <a:pt x="772985" y="378819"/>
                  </a:lnTo>
                  <a:lnTo>
                    <a:pt x="809929" y="388143"/>
                  </a:lnTo>
                  <a:lnTo>
                    <a:pt x="812266" y="378908"/>
                  </a:lnTo>
                  <a:lnTo>
                    <a:pt x="775322" y="369583"/>
                  </a:lnTo>
                  <a:close/>
                </a:path>
                <a:path w="5196205" h="664845">
                  <a:moveTo>
                    <a:pt x="839965" y="385900"/>
                  </a:moveTo>
                  <a:lnTo>
                    <a:pt x="837641" y="395136"/>
                  </a:lnTo>
                  <a:lnTo>
                    <a:pt x="874585" y="404459"/>
                  </a:lnTo>
                  <a:lnTo>
                    <a:pt x="876909" y="395225"/>
                  </a:lnTo>
                  <a:lnTo>
                    <a:pt x="839965" y="385900"/>
                  </a:lnTo>
                  <a:close/>
                </a:path>
                <a:path w="5196205" h="664845">
                  <a:moveTo>
                    <a:pt x="904621" y="401975"/>
                  </a:moveTo>
                  <a:lnTo>
                    <a:pt x="902385" y="411234"/>
                  </a:lnTo>
                  <a:lnTo>
                    <a:pt x="939431" y="420169"/>
                  </a:lnTo>
                  <a:lnTo>
                    <a:pt x="941666" y="410909"/>
                  </a:lnTo>
                  <a:lnTo>
                    <a:pt x="904621" y="401975"/>
                  </a:lnTo>
                  <a:close/>
                </a:path>
                <a:path w="5196205" h="664845">
                  <a:moveTo>
                    <a:pt x="969441" y="417611"/>
                  </a:moveTo>
                  <a:lnTo>
                    <a:pt x="967206" y="426871"/>
                  </a:lnTo>
                  <a:lnTo>
                    <a:pt x="1004239" y="435805"/>
                  </a:lnTo>
                  <a:lnTo>
                    <a:pt x="1006475" y="426546"/>
                  </a:lnTo>
                  <a:lnTo>
                    <a:pt x="969441" y="417611"/>
                  </a:lnTo>
                  <a:close/>
                </a:path>
                <a:path w="5196205" h="664845">
                  <a:moveTo>
                    <a:pt x="1034249" y="433246"/>
                  </a:moveTo>
                  <a:lnTo>
                    <a:pt x="1032027" y="442506"/>
                  </a:lnTo>
                  <a:lnTo>
                    <a:pt x="1055331" y="448130"/>
                  </a:lnTo>
                  <a:lnTo>
                    <a:pt x="1069162" y="451279"/>
                  </a:lnTo>
                  <a:lnTo>
                    <a:pt x="1071270" y="441993"/>
                  </a:lnTo>
                  <a:lnTo>
                    <a:pt x="1057567" y="438871"/>
                  </a:lnTo>
                  <a:lnTo>
                    <a:pt x="1034249" y="433246"/>
                  </a:lnTo>
                  <a:close/>
                </a:path>
                <a:path w="5196205" h="664845">
                  <a:moveTo>
                    <a:pt x="1099134" y="448337"/>
                  </a:moveTo>
                  <a:lnTo>
                    <a:pt x="1097026" y="457625"/>
                  </a:lnTo>
                  <a:lnTo>
                    <a:pt x="1134173" y="466086"/>
                  </a:lnTo>
                  <a:lnTo>
                    <a:pt x="1136281" y="456798"/>
                  </a:lnTo>
                  <a:lnTo>
                    <a:pt x="1099134" y="448337"/>
                  </a:lnTo>
                  <a:close/>
                </a:path>
                <a:path w="5196205" h="664845">
                  <a:moveTo>
                    <a:pt x="1164145" y="463144"/>
                  </a:moveTo>
                  <a:lnTo>
                    <a:pt x="1162037" y="472432"/>
                  </a:lnTo>
                  <a:lnTo>
                    <a:pt x="1199184" y="480893"/>
                  </a:lnTo>
                  <a:lnTo>
                    <a:pt x="1201293" y="471605"/>
                  </a:lnTo>
                  <a:lnTo>
                    <a:pt x="1164145" y="463144"/>
                  </a:lnTo>
                  <a:close/>
                </a:path>
                <a:path w="5196205" h="664845">
                  <a:moveTo>
                    <a:pt x="1229156" y="477951"/>
                  </a:moveTo>
                  <a:lnTo>
                    <a:pt x="1227048" y="487238"/>
                  </a:lnTo>
                  <a:lnTo>
                    <a:pt x="1229575" y="487815"/>
                  </a:lnTo>
                  <a:lnTo>
                    <a:pt x="1264373" y="495190"/>
                  </a:lnTo>
                  <a:lnTo>
                    <a:pt x="1266355" y="485872"/>
                  </a:lnTo>
                  <a:lnTo>
                    <a:pt x="1231696" y="478528"/>
                  </a:lnTo>
                  <a:lnTo>
                    <a:pt x="1229156" y="477951"/>
                  </a:lnTo>
                  <a:close/>
                </a:path>
                <a:path w="5196205" h="664845">
                  <a:moveTo>
                    <a:pt x="1294307" y="491796"/>
                  </a:moveTo>
                  <a:lnTo>
                    <a:pt x="1292326" y="501114"/>
                  </a:lnTo>
                  <a:lnTo>
                    <a:pt x="1329601" y="509012"/>
                  </a:lnTo>
                  <a:lnTo>
                    <a:pt x="1331582" y="499694"/>
                  </a:lnTo>
                  <a:lnTo>
                    <a:pt x="1294307" y="491796"/>
                  </a:lnTo>
                  <a:close/>
                </a:path>
                <a:path w="5196205" h="664845">
                  <a:moveTo>
                    <a:pt x="1359535" y="505617"/>
                  </a:moveTo>
                  <a:lnTo>
                    <a:pt x="1357553" y="514935"/>
                  </a:lnTo>
                  <a:lnTo>
                    <a:pt x="1394828" y="522833"/>
                  </a:lnTo>
                  <a:lnTo>
                    <a:pt x="1396809" y="513515"/>
                  </a:lnTo>
                  <a:lnTo>
                    <a:pt x="1359535" y="505617"/>
                  </a:lnTo>
                  <a:close/>
                </a:path>
                <a:path w="5196205" h="664845">
                  <a:moveTo>
                    <a:pt x="1424749" y="519074"/>
                  </a:moveTo>
                  <a:lnTo>
                    <a:pt x="1422933" y="528425"/>
                  </a:lnTo>
                  <a:lnTo>
                    <a:pt x="1460347" y="535668"/>
                  </a:lnTo>
                  <a:lnTo>
                    <a:pt x="1462151" y="526315"/>
                  </a:lnTo>
                  <a:lnTo>
                    <a:pt x="1424749" y="519074"/>
                  </a:lnTo>
                  <a:close/>
                </a:path>
                <a:path w="5196205" h="664845">
                  <a:moveTo>
                    <a:pt x="1490205" y="531747"/>
                  </a:moveTo>
                  <a:lnTo>
                    <a:pt x="1488401" y="541098"/>
                  </a:lnTo>
                  <a:lnTo>
                    <a:pt x="1525803" y="548341"/>
                  </a:lnTo>
                  <a:lnTo>
                    <a:pt x="1527606" y="538989"/>
                  </a:lnTo>
                  <a:lnTo>
                    <a:pt x="1490205" y="531747"/>
                  </a:lnTo>
                  <a:close/>
                </a:path>
                <a:path w="5196205" h="664845">
                  <a:moveTo>
                    <a:pt x="1555661" y="544421"/>
                  </a:moveTo>
                  <a:lnTo>
                    <a:pt x="1553857" y="553772"/>
                  </a:lnTo>
                  <a:lnTo>
                    <a:pt x="1575650" y="557992"/>
                  </a:lnTo>
                  <a:lnTo>
                    <a:pt x="1591411" y="560716"/>
                  </a:lnTo>
                  <a:lnTo>
                    <a:pt x="1593037" y="551331"/>
                  </a:lnTo>
                  <a:lnTo>
                    <a:pt x="1577466" y="548641"/>
                  </a:lnTo>
                  <a:lnTo>
                    <a:pt x="1555661" y="544421"/>
                  </a:lnTo>
                  <a:close/>
                </a:path>
                <a:path w="5196205" h="664845">
                  <a:moveTo>
                    <a:pt x="1621193" y="556196"/>
                  </a:moveTo>
                  <a:lnTo>
                    <a:pt x="1619567" y="565581"/>
                  </a:lnTo>
                  <a:lnTo>
                    <a:pt x="1657108" y="572068"/>
                  </a:lnTo>
                  <a:lnTo>
                    <a:pt x="1658734" y="562683"/>
                  </a:lnTo>
                  <a:lnTo>
                    <a:pt x="1621193" y="556196"/>
                  </a:lnTo>
                  <a:close/>
                </a:path>
                <a:path w="5196205" h="664845">
                  <a:moveTo>
                    <a:pt x="1686890" y="567549"/>
                  </a:moveTo>
                  <a:lnTo>
                    <a:pt x="1685277" y="576934"/>
                  </a:lnTo>
                  <a:lnTo>
                    <a:pt x="1722818" y="583421"/>
                  </a:lnTo>
                  <a:lnTo>
                    <a:pt x="1724431" y="574036"/>
                  </a:lnTo>
                  <a:lnTo>
                    <a:pt x="1686890" y="567549"/>
                  </a:lnTo>
                  <a:close/>
                </a:path>
                <a:path w="5196205" h="664845">
                  <a:moveTo>
                    <a:pt x="1752523" y="578826"/>
                  </a:moveTo>
                  <a:lnTo>
                    <a:pt x="1751063" y="588238"/>
                  </a:lnTo>
                  <a:lnTo>
                    <a:pt x="1788706" y="594094"/>
                  </a:lnTo>
                  <a:lnTo>
                    <a:pt x="1790179" y="584682"/>
                  </a:lnTo>
                  <a:lnTo>
                    <a:pt x="1752523" y="578826"/>
                  </a:lnTo>
                  <a:close/>
                </a:path>
                <a:path w="5196205" h="664845">
                  <a:moveTo>
                    <a:pt x="1818411" y="589075"/>
                  </a:moveTo>
                  <a:lnTo>
                    <a:pt x="1816950" y="598486"/>
                  </a:lnTo>
                  <a:lnTo>
                    <a:pt x="1832698" y="600937"/>
                  </a:lnTo>
                  <a:lnTo>
                    <a:pt x="1854695" y="604086"/>
                  </a:lnTo>
                  <a:lnTo>
                    <a:pt x="1856041" y="594657"/>
                  </a:lnTo>
                  <a:lnTo>
                    <a:pt x="1834159" y="591525"/>
                  </a:lnTo>
                  <a:lnTo>
                    <a:pt x="1818411" y="589075"/>
                  </a:lnTo>
                  <a:close/>
                </a:path>
                <a:path w="5196205" h="664845">
                  <a:moveTo>
                    <a:pt x="1884324" y="598707"/>
                  </a:moveTo>
                  <a:lnTo>
                    <a:pt x="1882978" y="608136"/>
                  </a:lnTo>
                  <a:lnTo>
                    <a:pt x="1917814" y="613125"/>
                  </a:lnTo>
                  <a:lnTo>
                    <a:pt x="1920760" y="613509"/>
                  </a:lnTo>
                  <a:lnTo>
                    <a:pt x="1921979" y="604062"/>
                  </a:lnTo>
                  <a:lnTo>
                    <a:pt x="1919160" y="603695"/>
                  </a:lnTo>
                  <a:lnTo>
                    <a:pt x="1884324" y="598707"/>
                  </a:lnTo>
                  <a:close/>
                </a:path>
                <a:path w="5196205" h="664845">
                  <a:moveTo>
                    <a:pt x="1950326" y="607750"/>
                  </a:moveTo>
                  <a:lnTo>
                    <a:pt x="1949094" y="617195"/>
                  </a:lnTo>
                  <a:lnTo>
                    <a:pt x="1986876" y="622113"/>
                  </a:lnTo>
                  <a:lnTo>
                    <a:pt x="1988108" y="612667"/>
                  </a:lnTo>
                  <a:lnTo>
                    <a:pt x="1950326" y="607750"/>
                  </a:lnTo>
                  <a:close/>
                </a:path>
                <a:path w="5196205" h="664845">
                  <a:moveTo>
                    <a:pt x="2016391" y="616176"/>
                  </a:moveTo>
                  <a:lnTo>
                    <a:pt x="2015299" y="625637"/>
                  </a:lnTo>
                  <a:lnTo>
                    <a:pt x="2053145" y="630041"/>
                  </a:lnTo>
                  <a:lnTo>
                    <a:pt x="2054237" y="620581"/>
                  </a:lnTo>
                  <a:lnTo>
                    <a:pt x="2016391" y="616176"/>
                  </a:lnTo>
                  <a:close/>
                </a:path>
                <a:path w="5196205" h="664845">
                  <a:moveTo>
                    <a:pt x="2082622" y="623884"/>
                  </a:moveTo>
                  <a:lnTo>
                    <a:pt x="2081517" y="633346"/>
                  </a:lnTo>
                  <a:lnTo>
                    <a:pt x="2087130" y="633997"/>
                  </a:lnTo>
                  <a:lnTo>
                    <a:pt x="2119490" y="637297"/>
                  </a:lnTo>
                  <a:lnTo>
                    <a:pt x="2120455" y="627821"/>
                  </a:lnTo>
                  <a:lnTo>
                    <a:pt x="2088222" y="624537"/>
                  </a:lnTo>
                  <a:lnTo>
                    <a:pt x="2082622" y="623884"/>
                  </a:lnTo>
                  <a:close/>
                </a:path>
                <a:path w="5196205" h="664845">
                  <a:moveTo>
                    <a:pt x="2148878" y="630720"/>
                  </a:moveTo>
                  <a:lnTo>
                    <a:pt x="2147912" y="640195"/>
                  </a:lnTo>
                  <a:lnTo>
                    <a:pt x="2171293" y="642579"/>
                  </a:lnTo>
                  <a:lnTo>
                    <a:pt x="2185911" y="643848"/>
                  </a:lnTo>
                  <a:lnTo>
                    <a:pt x="2186736" y="634358"/>
                  </a:lnTo>
                  <a:lnTo>
                    <a:pt x="2172258" y="633102"/>
                  </a:lnTo>
                  <a:lnTo>
                    <a:pt x="2148878" y="630720"/>
                  </a:lnTo>
                  <a:close/>
                </a:path>
                <a:path w="5196205" h="664845">
                  <a:moveTo>
                    <a:pt x="2215197" y="636827"/>
                  </a:moveTo>
                  <a:lnTo>
                    <a:pt x="2214372" y="646316"/>
                  </a:lnTo>
                  <a:lnTo>
                    <a:pt x="2252332" y="649611"/>
                  </a:lnTo>
                  <a:lnTo>
                    <a:pt x="2253157" y="640121"/>
                  </a:lnTo>
                  <a:lnTo>
                    <a:pt x="2215197" y="636827"/>
                  </a:lnTo>
                  <a:close/>
                </a:path>
                <a:path w="5196205" h="664845">
                  <a:moveTo>
                    <a:pt x="2281580" y="642179"/>
                  </a:moveTo>
                  <a:lnTo>
                    <a:pt x="2280907" y="651680"/>
                  </a:lnTo>
                  <a:lnTo>
                    <a:pt x="2318918" y="654372"/>
                  </a:lnTo>
                  <a:lnTo>
                    <a:pt x="2319591" y="644871"/>
                  </a:lnTo>
                  <a:lnTo>
                    <a:pt x="2281580" y="642179"/>
                  </a:lnTo>
                  <a:close/>
                </a:path>
                <a:path w="5196205" h="664845">
                  <a:moveTo>
                    <a:pt x="2348026" y="646738"/>
                  </a:moveTo>
                  <a:lnTo>
                    <a:pt x="2347506" y="656250"/>
                  </a:lnTo>
                  <a:lnTo>
                    <a:pt x="2385555" y="658310"/>
                  </a:lnTo>
                  <a:lnTo>
                    <a:pt x="2386063" y="648799"/>
                  </a:lnTo>
                  <a:lnTo>
                    <a:pt x="2348026" y="646738"/>
                  </a:lnTo>
                  <a:close/>
                </a:path>
                <a:path w="5196205" h="664845">
                  <a:moveTo>
                    <a:pt x="2414600" y="650345"/>
                  </a:moveTo>
                  <a:lnTo>
                    <a:pt x="2414079" y="659856"/>
                  </a:lnTo>
                  <a:lnTo>
                    <a:pt x="2421686" y="660267"/>
                  </a:lnTo>
                  <a:lnTo>
                    <a:pt x="2452230" y="661390"/>
                  </a:lnTo>
                  <a:lnTo>
                    <a:pt x="2452585" y="651871"/>
                  </a:lnTo>
                  <a:lnTo>
                    <a:pt x="2422207" y="650756"/>
                  </a:lnTo>
                  <a:lnTo>
                    <a:pt x="2414600" y="650345"/>
                  </a:lnTo>
                  <a:close/>
                </a:path>
                <a:path w="5196205" h="664845">
                  <a:moveTo>
                    <a:pt x="2481135" y="652920"/>
                  </a:moveTo>
                  <a:lnTo>
                    <a:pt x="2480792" y="662438"/>
                  </a:lnTo>
                  <a:lnTo>
                    <a:pt x="2504401" y="663305"/>
                  </a:lnTo>
                  <a:lnTo>
                    <a:pt x="2518956" y="663575"/>
                  </a:lnTo>
                  <a:lnTo>
                    <a:pt x="2519133" y="654052"/>
                  </a:lnTo>
                  <a:lnTo>
                    <a:pt x="2504757" y="653787"/>
                  </a:lnTo>
                  <a:lnTo>
                    <a:pt x="2481135" y="652920"/>
                  </a:lnTo>
                  <a:close/>
                </a:path>
                <a:path w="5196205" h="664845">
                  <a:moveTo>
                    <a:pt x="2547708" y="654579"/>
                  </a:moveTo>
                  <a:lnTo>
                    <a:pt x="2547531" y="664103"/>
                  </a:lnTo>
                  <a:lnTo>
                    <a:pt x="2585618" y="664805"/>
                  </a:lnTo>
                  <a:lnTo>
                    <a:pt x="2585796" y="655283"/>
                  </a:lnTo>
                  <a:lnTo>
                    <a:pt x="2547708" y="654579"/>
                  </a:lnTo>
                  <a:close/>
                </a:path>
                <a:path w="5196205" h="664845">
                  <a:moveTo>
                    <a:pt x="2652382" y="655261"/>
                  </a:moveTo>
                  <a:lnTo>
                    <a:pt x="2614282" y="655285"/>
                  </a:lnTo>
                  <a:lnTo>
                    <a:pt x="2614282" y="664810"/>
                  </a:lnTo>
                  <a:lnTo>
                    <a:pt x="2652382" y="664786"/>
                  </a:lnTo>
                  <a:lnTo>
                    <a:pt x="2652382" y="655261"/>
                  </a:lnTo>
                  <a:close/>
                </a:path>
                <a:path w="5196205" h="664845">
                  <a:moveTo>
                    <a:pt x="2718955" y="654218"/>
                  </a:moveTo>
                  <a:lnTo>
                    <a:pt x="2680855" y="654999"/>
                  </a:lnTo>
                  <a:lnTo>
                    <a:pt x="2681058" y="664523"/>
                  </a:lnTo>
                  <a:lnTo>
                    <a:pt x="2719146" y="663741"/>
                  </a:lnTo>
                  <a:lnTo>
                    <a:pt x="2718955" y="654218"/>
                  </a:lnTo>
                  <a:close/>
                </a:path>
                <a:path w="5196205" h="664845">
                  <a:moveTo>
                    <a:pt x="2785491" y="652120"/>
                  </a:moveTo>
                  <a:lnTo>
                    <a:pt x="2749905" y="653583"/>
                  </a:lnTo>
                  <a:lnTo>
                    <a:pt x="2747518" y="653632"/>
                  </a:lnTo>
                  <a:lnTo>
                    <a:pt x="2747721" y="663155"/>
                  </a:lnTo>
                  <a:lnTo>
                    <a:pt x="2750096" y="663106"/>
                  </a:lnTo>
                  <a:lnTo>
                    <a:pt x="2785884" y="661636"/>
                  </a:lnTo>
                  <a:lnTo>
                    <a:pt x="2785491" y="652120"/>
                  </a:lnTo>
                  <a:close/>
                </a:path>
                <a:path w="5196205" h="664845">
                  <a:moveTo>
                    <a:pt x="2851988" y="648956"/>
                  </a:moveTo>
                  <a:lnTo>
                    <a:pt x="2830753" y="650261"/>
                  </a:lnTo>
                  <a:lnTo>
                    <a:pt x="2814040" y="650947"/>
                  </a:lnTo>
                  <a:lnTo>
                    <a:pt x="2814434" y="660464"/>
                  </a:lnTo>
                  <a:lnTo>
                    <a:pt x="2831134" y="659778"/>
                  </a:lnTo>
                  <a:lnTo>
                    <a:pt x="2852572" y="658463"/>
                  </a:lnTo>
                  <a:lnTo>
                    <a:pt x="2851988" y="648956"/>
                  </a:lnTo>
                  <a:close/>
                </a:path>
                <a:path w="5196205" h="664845">
                  <a:moveTo>
                    <a:pt x="2918434" y="644729"/>
                  </a:moveTo>
                  <a:lnTo>
                    <a:pt x="2911170" y="645321"/>
                  </a:lnTo>
                  <a:lnTo>
                    <a:pt x="2880512" y="647203"/>
                  </a:lnTo>
                  <a:lnTo>
                    <a:pt x="2881096" y="656710"/>
                  </a:lnTo>
                  <a:lnTo>
                    <a:pt x="2911741" y="654828"/>
                  </a:lnTo>
                  <a:lnTo>
                    <a:pt x="2919209" y="654222"/>
                  </a:lnTo>
                  <a:lnTo>
                    <a:pt x="2918434" y="644729"/>
                  </a:lnTo>
                  <a:close/>
                </a:path>
                <a:path w="5196205" h="664845">
                  <a:moveTo>
                    <a:pt x="2984893" y="639325"/>
                  </a:moveTo>
                  <a:lnTo>
                    <a:pt x="2946920" y="642412"/>
                  </a:lnTo>
                  <a:lnTo>
                    <a:pt x="2947695" y="651907"/>
                  </a:lnTo>
                  <a:lnTo>
                    <a:pt x="2985668" y="648818"/>
                  </a:lnTo>
                  <a:lnTo>
                    <a:pt x="2984893" y="639325"/>
                  </a:lnTo>
                  <a:close/>
                </a:path>
                <a:path w="5196205" h="664845">
                  <a:moveTo>
                    <a:pt x="3051149" y="632771"/>
                  </a:moveTo>
                  <a:lnTo>
                    <a:pt x="3013240" y="636590"/>
                  </a:lnTo>
                  <a:lnTo>
                    <a:pt x="3014205" y="646068"/>
                  </a:lnTo>
                  <a:lnTo>
                    <a:pt x="3052102" y="642249"/>
                  </a:lnTo>
                  <a:lnTo>
                    <a:pt x="3051149" y="632771"/>
                  </a:lnTo>
                  <a:close/>
                </a:path>
                <a:path w="5196205" h="664845">
                  <a:moveTo>
                    <a:pt x="3117303" y="625224"/>
                  </a:moveTo>
                  <a:lnTo>
                    <a:pt x="3079483" y="629752"/>
                  </a:lnTo>
                  <a:lnTo>
                    <a:pt x="3080613" y="639210"/>
                  </a:lnTo>
                  <a:lnTo>
                    <a:pt x="3118434" y="634682"/>
                  </a:lnTo>
                  <a:lnTo>
                    <a:pt x="3117303" y="625224"/>
                  </a:lnTo>
                  <a:close/>
                </a:path>
                <a:path w="5196205" h="664845">
                  <a:moveTo>
                    <a:pt x="3183343" y="616704"/>
                  </a:moveTo>
                  <a:lnTo>
                    <a:pt x="3149981" y="621313"/>
                  </a:lnTo>
                  <a:lnTo>
                    <a:pt x="3145675" y="621828"/>
                  </a:lnTo>
                  <a:lnTo>
                    <a:pt x="3146806" y="631286"/>
                  </a:lnTo>
                  <a:lnTo>
                    <a:pt x="3151111" y="630770"/>
                  </a:lnTo>
                  <a:lnTo>
                    <a:pt x="3184652" y="626140"/>
                  </a:lnTo>
                  <a:lnTo>
                    <a:pt x="3183343" y="616704"/>
                  </a:lnTo>
                  <a:close/>
                </a:path>
                <a:path w="5196205" h="664845">
                  <a:moveTo>
                    <a:pt x="3249256" y="607232"/>
                  </a:moveTo>
                  <a:lnTo>
                    <a:pt x="3228835" y="610421"/>
                  </a:lnTo>
                  <a:lnTo>
                    <a:pt x="3211652" y="612794"/>
                  </a:lnTo>
                  <a:lnTo>
                    <a:pt x="3212960" y="622230"/>
                  </a:lnTo>
                  <a:lnTo>
                    <a:pt x="3230130" y="619857"/>
                  </a:lnTo>
                  <a:lnTo>
                    <a:pt x="3250730" y="616644"/>
                  </a:lnTo>
                  <a:lnTo>
                    <a:pt x="3249256" y="607232"/>
                  </a:lnTo>
                  <a:close/>
                </a:path>
                <a:path w="5196205" h="664845">
                  <a:moveTo>
                    <a:pt x="3315030" y="596832"/>
                  </a:moveTo>
                  <a:lnTo>
                    <a:pt x="3307321" y="598172"/>
                  </a:lnTo>
                  <a:lnTo>
                    <a:pt x="3277489" y="602827"/>
                  </a:lnTo>
                  <a:lnTo>
                    <a:pt x="3278962" y="612237"/>
                  </a:lnTo>
                  <a:lnTo>
                    <a:pt x="3308781" y="607583"/>
                  </a:lnTo>
                  <a:lnTo>
                    <a:pt x="3316655" y="606217"/>
                  </a:lnTo>
                  <a:lnTo>
                    <a:pt x="3315030" y="596832"/>
                  </a:lnTo>
                  <a:close/>
                </a:path>
                <a:path w="5196205" h="664845">
                  <a:moveTo>
                    <a:pt x="3380727" y="585438"/>
                  </a:moveTo>
                  <a:lnTo>
                    <a:pt x="3343186" y="591949"/>
                  </a:lnTo>
                  <a:lnTo>
                    <a:pt x="3344811" y="601334"/>
                  </a:lnTo>
                  <a:lnTo>
                    <a:pt x="3382352" y="594823"/>
                  </a:lnTo>
                  <a:lnTo>
                    <a:pt x="3380727" y="585438"/>
                  </a:lnTo>
                  <a:close/>
                </a:path>
                <a:path w="5196205" h="664845">
                  <a:moveTo>
                    <a:pt x="3446170" y="573064"/>
                  </a:moveTo>
                  <a:lnTo>
                    <a:pt x="3408730" y="580186"/>
                  </a:lnTo>
                  <a:lnTo>
                    <a:pt x="3410521" y="589544"/>
                  </a:lnTo>
                  <a:lnTo>
                    <a:pt x="3447948" y="582422"/>
                  </a:lnTo>
                  <a:lnTo>
                    <a:pt x="3446170" y="573064"/>
                  </a:lnTo>
                  <a:close/>
                </a:path>
                <a:path w="5196205" h="664845">
                  <a:moveTo>
                    <a:pt x="3511435" y="559857"/>
                  </a:moveTo>
                  <a:lnTo>
                    <a:pt x="3474123" y="567566"/>
                  </a:lnTo>
                  <a:lnTo>
                    <a:pt x="3476053" y="576893"/>
                  </a:lnTo>
                  <a:lnTo>
                    <a:pt x="3513366" y="569186"/>
                  </a:lnTo>
                  <a:lnTo>
                    <a:pt x="3511435" y="559857"/>
                  </a:lnTo>
                  <a:close/>
                </a:path>
                <a:path w="5196205" h="664845">
                  <a:moveTo>
                    <a:pt x="3576548" y="545846"/>
                  </a:moveTo>
                  <a:lnTo>
                    <a:pt x="3540772" y="553798"/>
                  </a:lnTo>
                  <a:lnTo>
                    <a:pt x="3539426" y="554076"/>
                  </a:lnTo>
                  <a:lnTo>
                    <a:pt x="3541356" y="563405"/>
                  </a:lnTo>
                  <a:lnTo>
                    <a:pt x="3542703" y="563126"/>
                  </a:lnTo>
                  <a:lnTo>
                    <a:pt x="3578618" y="555143"/>
                  </a:lnTo>
                  <a:lnTo>
                    <a:pt x="3576548" y="545846"/>
                  </a:lnTo>
                  <a:close/>
                </a:path>
                <a:path w="5196205" h="664845">
                  <a:moveTo>
                    <a:pt x="3641496" y="531055"/>
                  </a:moveTo>
                  <a:lnTo>
                    <a:pt x="3617976" y="536639"/>
                  </a:lnTo>
                  <a:lnTo>
                    <a:pt x="3604450" y="539645"/>
                  </a:lnTo>
                  <a:lnTo>
                    <a:pt x="3606507" y="548943"/>
                  </a:lnTo>
                  <a:lnTo>
                    <a:pt x="3620033" y="545937"/>
                  </a:lnTo>
                  <a:lnTo>
                    <a:pt x="3643693" y="540322"/>
                  </a:lnTo>
                  <a:lnTo>
                    <a:pt x="3641496" y="531055"/>
                  </a:lnTo>
                  <a:close/>
                </a:path>
                <a:path w="5196205" h="664845">
                  <a:moveTo>
                    <a:pt x="3706215" y="515448"/>
                  </a:moveTo>
                  <a:lnTo>
                    <a:pt x="3694874" y="518383"/>
                  </a:lnTo>
                  <a:lnTo>
                    <a:pt x="3669296" y="524455"/>
                  </a:lnTo>
                  <a:lnTo>
                    <a:pt x="3671493" y="533722"/>
                  </a:lnTo>
                  <a:lnTo>
                    <a:pt x="3697084" y="527650"/>
                  </a:lnTo>
                  <a:lnTo>
                    <a:pt x="3708603" y="524670"/>
                  </a:lnTo>
                  <a:lnTo>
                    <a:pt x="3706215" y="515448"/>
                  </a:lnTo>
                  <a:close/>
                </a:path>
                <a:path w="5196205" h="664845">
                  <a:moveTo>
                    <a:pt x="3770769" y="498744"/>
                  </a:moveTo>
                  <a:lnTo>
                    <a:pt x="3733876" y="508289"/>
                  </a:lnTo>
                  <a:lnTo>
                    <a:pt x="3736263" y="517511"/>
                  </a:lnTo>
                  <a:lnTo>
                    <a:pt x="3773144" y="507965"/>
                  </a:lnTo>
                  <a:lnTo>
                    <a:pt x="3770769" y="498744"/>
                  </a:lnTo>
                  <a:close/>
                </a:path>
                <a:path w="5196205" h="664845">
                  <a:moveTo>
                    <a:pt x="3835311" y="482041"/>
                  </a:moveTo>
                  <a:lnTo>
                    <a:pt x="3798430" y="491585"/>
                  </a:lnTo>
                  <a:lnTo>
                    <a:pt x="3800817" y="500806"/>
                  </a:lnTo>
                  <a:lnTo>
                    <a:pt x="3837698" y="491261"/>
                  </a:lnTo>
                  <a:lnTo>
                    <a:pt x="3835311" y="482041"/>
                  </a:lnTo>
                  <a:close/>
                </a:path>
                <a:path w="5196205" h="664845">
                  <a:moveTo>
                    <a:pt x="3899408" y="464093"/>
                  </a:moveTo>
                  <a:lnTo>
                    <a:pt x="3862768" y="474543"/>
                  </a:lnTo>
                  <a:lnTo>
                    <a:pt x="3865372" y="483703"/>
                  </a:lnTo>
                  <a:lnTo>
                    <a:pt x="3902011" y="473252"/>
                  </a:lnTo>
                  <a:lnTo>
                    <a:pt x="3899408" y="464093"/>
                  </a:lnTo>
                  <a:close/>
                </a:path>
                <a:path w="5196205" h="664845">
                  <a:moveTo>
                    <a:pt x="3963517" y="445806"/>
                  </a:moveTo>
                  <a:lnTo>
                    <a:pt x="3926878" y="456256"/>
                  </a:lnTo>
                  <a:lnTo>
                    <a:pt x="3929494" y="465415"/>
                  </a:lnTo>
                  <a:lnTo>
                    <a:pt x="3966133" y="454966"/>
                  </a:lnTo>
                  <a:lnTo>
                    <a:pt x="3963517" y="445806"/>
                  </a:lnTo>
                  <a:close/>
                </a:path>
                <a:path w="5196205" h="664845">
                  <a:moveTo>
                    <a:pt x="4027360" y="426944"/>
                  </a:moveTo>
                  <a:lnTo>
                    <a:pt x="3999941" y="435420"/>
                  </a:lnTo>
                  <a:lnTo>
                    <a:pt x="3991000" y="437968"/>
                  </a:lnTo>
                  <a:lnTo>
                    <a:pt x="3993616" y="447128"/>
                  </a:lnTo>
                  <a:lnTo>
                    <a:pt x="4002544" y="444580"/>
                  </a:lnTo>
                  <a:lnTo>
                    <a:pt x="4030167" y="436045"/>
                  </a:lnTo>
                  <a:lnTo>
                    <a:pt x="4027360" y="426944"/>
                  </a:lnTo>
                  <a:close/>
                </a:path>
                <a:path w="5196205" h="664845">
                  <a:moveTo>
                    <a:pt x="4091063" y="407261"/>
                  </a:moveTo>
                  <a:lnTo>
                    <a:pt x="4054665" y="418508"/>
                  </a:lnTo>
                  <a:lnTo>
                    <a:pt x="4057472" y="427609"/>
                  </a:lnTo>
                  <a:lnTo>
                    <a:pt x="4093870" y="416360"/>
                  </a:lnTo>
                  <a:lnTo>
                    <a:pt x="4091063" y="407261"/>
                  </a:lnTo>
                  <a:close/>
                </a:path>
                <a:path w="5196205" h="664845">
                  <a:moveTo>
                    <a:pt x="4154652" y="387534"/>
                  </a:moveTo>
                  <a:lnTo>
                    <a:pt x="4151083" y="388715"/>
                  </a:lnTo>
                  <a:lnTo>
                    <a:pt x="4118368" y="398824"/>
                  </a:lnTo>
                  <a:lnTo>
                    <a:pt x="4121175" y="407925"/>
                  </a:lnTo>
                  <a:lnTo>
                    <a:pt x="4153890" y="397816"/>
                  </a:lnTo>
                  <a:lnTo>
                    <a:pt x="4157637" y="396579"/>
                  </a:lnTo>
                  <a:lnTo>
                    <a:pt x="4154652" y="387534"/>
                  </a:lnTo>
                  <a:close/>
                </a:path>
                <a:path w="5196205" h="664845">
                  <a:moveTo>
                    <a:pt x="4217974" y="366636"/>
                  </a:moveTo>
                  <a:lnTo>
                    <a:pt x="4181792" y="378578"/>
                  </a:lnTo>
                  <a:lnTo>
                    <a:pt x="4184777" y="387623"/>
                  </a:lnTo>
                  <a:lnTo>
                    <a:pt x="4220959" y="375681"/>
                  </a:lnTo>
                  <a:lnTo>
                    <a:pt x="4217974" y="366636"/>
                  </a:lnTo>
                  <a:close/>
                </a:path>
                <a:path w="5196205" h="664845">
                  <a:moveTo>
                    <a:pt x="4281284" y="345739"/>
                  </a:moveTo>
                  <a:lnTo>
                    <a:pt x="4245114" y="357680"/>
                  </a:lnTo>
                  <a:lnTo>
                    <a:pt x="4248086" y="366726"/>
                  </a:lnTo>
                  <a:lnTo>
                    <a:pt x="4284268" y="354784"/>
                  </a:lnTo>
                  <a:lnTo>
                    <a:pt x="4281284" y="345739"/>
                  </a:lnTo>
                  <a:close/>
                </a:path>
                <a:path w="5196205" h="664845">
                  <a:moveTo>
                    <a:pt x="4344289" y="324164"/>
                  </a:moveTo>
                  <a:lnTo>
                    <a:pt x="4308309" y="336696"/>
                  </a:lnTo>
                  <a:lnTo>
                    <a:pt x="4311446" y="345690"/>
                  </a:lnTo>
                  <a:lnTo>
                    <a:pt x="4347425" y="333160"/>
                  </a:lnTo>
                  <a:lnTo>
                    <a:pt x="4344289" y="324164"/>
                  </a:lnTo>
                  <a:close/>
                </a:path>
                <a:path w="5196205" h="664845">
                  <a:moveTo>
                    <a:pt x="4407255" y="302235"/>
                  </a:moveTo>
                  <a:lnTo>
                    <a:pt x="4371276" y="314766"/>
                  </a:lnTo>
                  <a:lnTo>
                    <a:pt x="4374413" y="323762"/>
                  </a:lnTo>
                  <a:lnTo>
                    <a:pt x="4410392" y="311231"/>
                  </a:lnTo>
                  <a:lnTo>
                    <a:pt x="4407255" y="302235"/>
                  </a:lnTo>
                  <a:close/>
                </a:path>
                <a:path w="5196205" h="664845">
                  <a:moveTo>
                    <a:pt x="4470069" y="280071"/>
                  </a:moveTo>
                  <a:lnTo>
                    <a:pt x="4451184" y="286937"/>
                  </a:lnTo>
                  <a:lnTo>
                    <a:pt x="4434243" y="292839"/>
                  </a:lnTo>
                  <a:lnTo>
                    <a:pt x="4437380" y="301833"/>
                  </a:lnTo>
                  <a:lnTo>
                    <a:pt x="4454321" y="295932"/>
                  </a:lnTo>
                  <a:lnTo>
                    <a:pt x="4473320" y="289022"/>
                  </a:lnTo>
                  <a:lnTo>
                    <a:pt x="4470069" y="280071"/>
                  </a:lnTo>
                  <a:close/>
                </a:path>
                <a:path w="5196205" h="664845">
                  <a:moveTo>
                    <a:pt x="4532731" y="257290"/>
                  </a:moveTo>
                  <a:lnTo>
                    <a:pt x="4496930" y="270308"/>
                  </a:lnTo>
                  <a:lnTo>
                    <a:pt x="4500181" y="279260"/>
                  </a:lnTo>
                  <a:lnTo>
                    <a:pt x="4535982" y="266241"/>
                  </a:lnTo>
                  <a:lnTo>
                    <a:pt x="4532731" y="257290"/>
                  </a:lnTo>
                  <a:close/>
                </a:path>
                <a:path w="5196205" h="664845">
                  <a:moveTo>
                    <a:pt x="4595393" y="234508"/>
                  </a:moveTo>
                  <a:lnTo>
                    <a:pt x="4559592" y="247526"/>
                  </a:lnTo>
                  <a:lnTo>
                    <a:pt x="4562843" y="256477"/>
                  </a:lnTo>
                  <a:lnTo>
                    <a:pt x="4598644" y="243460"/>
                  </a:lnTo>
                  <a:lnTo>
                    <a:pt x="4595393" y="234508"/>
                  </a:lnTo>
                  <a:close/>
                </a:path>
                <a:path w="5196205" h="664845">
                  <a:moveTo>
                    <a:pt x="4657775" y="211120"/>
                  </a:moveTo>
                  <a:lnTo>
                    <a:pt x="4622114" y="224525"/>
                  </a:lnTo>
                  <a:lnTo>
                    <a:pt x="4625467" y="233442"/>
                  </a:lnTo>
                  <a:lnTo>
                    <a:pt x="4661128" y="220036"/>
                  </a:lnTo>
                  <a:lnTo>
                    <a:pt x="4657775" y="211120"/>
                  </a:lnTo>
                  <a:close/>
                </a:path>
                <a:path w="5196205" h="664845">
                  <a:moveTo>
                    <a:pt x="4720183" y="187661"/>
                  </a:moveTo>
                  <a:lnTo>
                    <a:pt x="4684521" y="201066"/>
                  </a:lnTo>
                  <a:lnTo>
                    <a:pt x="4687874" y="209983"/>
                  </a:lnTo>
                  <a:lnTo>
                    <a:pt x="4723536" y="196576"/>
                  </a:lnTo>
                  <a:lnTo>
                    <a:pt x="4720183" y="187661"/>
                  </a:lnTo>
                  <a:close/>
                </a:path>
                <a:path w="5196205" h="664845">
                  <a:moveTo>
                    <a:pt x="4782464" y="163944"/>
                  </a:moveTo>
                  <a:lnTo>
                    <a:pt x="4746942" y="177606"/>
                  </a:lnTo>
                  <a:lnTo>
                    <a:pt x="4750282" y="186522"/>
                  </a:lnTo>
                  <a:lnTo>
                    <a:pt x="4752479" y="185700"/>
                  </a:lnTo>
                  <a:lnTo>
                    <a:pt x="4785880" y="172833"/>
                  </a:lnTo>
                  <a:lnTo>
                    <a:pt x="4782464" y="163944"/>
                  </a:lnTo>
                  <a:close/>
                </a:path>
                <a:path w="5196205" h="664845">
                  <a:moveTo>
                    <a:pt x="4844681" y="139979"/>
                  </a:moveTo>
                  <a:lnTo>
                    <a:pt x="4809121" y="153673"/>
                  </a:lnTo>
                  <a:lnTo>
                    <a:pt x="4812550" y="162561"/>
                  </a:lnTo>
                  <a:lnTo>
                    <a:pt x="4848097" y="148866"/>
                  </a:lnTo>
                  <a:lnTo>
                    <a:pt x="4844681" y="139979"/>
                  </a:lnTo>
                  <a:close/>
                </a:path>
                <a:path w="5196205" h="664845">
                  <a:moveTo>
                    <a:pt x="4906848" y="115962"/>
                  </a:moveTo>
                  <a:lnTo>
                    <a:pt x="4871351" y="129707"/>
                  </a:lnTo>
                  <a:lnTo>
                    <a:pt x="4874768" y="138596"/>
                  </a:lnTo>
                  <a:lnTo>
                    <a:pt x="4910328" y="124827"/>
                  </a:lnTo>
                  <a:lnTo>
                    <a:pt x="4906848" y="115962"/>
                  </a:lnTo>
                  <a:close/>
                </a:path>
                <a:path w="5196205" h="664845">
                  <a:moveTo>
                    <a:pt x="4968900" y="91577"/>
                  </a:moveTo>
                  <a:lnTo>
                    <a:pt x="4933442" y="105511"/>
                  </a:lnTo>
                  <a:lnTo>
                    <a:pt x="4936921" y="114376"/>
                  </a:lnTo>
                  <a:lnTo>
                    <a:pt x="4972380" y="100441"/>
                  </a:lnTo>
                  <a:lnTo>
                    <a:pt x="4968900" y="91577"/>
                  </a:lnTo>
                  <a:close/>
                </a:path>
                <a:path w="5196205" h="664845">
                  <a:moveTo>
                    <a:pt x="5030952" y="67191"/>
                  </a:moveTo>
                  <a:lnTo>
                    <a:pt x="4995494" y="81126"/>
                  </a:lnTo>
                  <a:lnTo>
                    <a:pt x="4998986" y="89992"/>
                  </a:lnTo>
                  <a:lnTo>
                    <a:pt x="5034445" y="76057"/>
                  </a:lnTo>
                  <a:lnTo>
                    <a:pt x="5030952" y="67191"/>
                  </a:lnTo>
                  <a:close/>
                </a:path>
                <a:path w="5196205" h="664845">
                  <a:moveTo>
                    <a:pt x="5093017" y="42807"/>
                  </a:moveTo>
                  <a:lnTo>
                    <a:pt x="5057559" y="56741"/>
                  </a:lnTo>
                  <a:lnTo>
                    <a:pt x="5061038" y="65606"/>
                  </a:lnTo>
                  <a:lnTo>
                    <a:pt x="5096497" y="51672"/>
                  </a:lnTo>
                  <a:lnTo>
                    <a:pt x="5093017" y="42807"/>
                  </a:lnTo>
                  <a:close/>
                </a:path>
                <a:path w="5196205" h="664845">
                  <a:moveTo>
                    <a:pt x="5178746" y="26382"/>
                  </a:moveTo>
                  <a:lnTo>
                    <a:pt x="5134813" y="26382"/>
                  </a:lnTo>
                  <a:lnTo>
                    <a:pt x="5138293" y="35248"/>
                  </a:lnTo>
                  <a:lnTo>
                    <a:pt x="5126471" y="39893"/>
                  </a:lnTo>
                  <a:lnTo>
                    <a:pt x="5138661" y="70920"/>
                  </a:lnTo>
                  <a:lnTo>
                    <a:pt x="5178746" y="26382"/>
                  </a:lnTo>
                  <a:close/>
                </a:path>
                <a:path w="5196205" h="664845">
                  <a:moveTo>
                    <a:pt x="5122988" y="31029"/>
                  </a:moveTo>
                  <a:lnTo>
                    <a:pt x="5119611" y="32357"/>
                  </a:lnTo>
                  <a:lnTo>
                    <a:pt x="5123091" y="41221"/>
                  </a:lnTo>
                  <a:lnTo>
                    <a:pt x="5126471" y="39893"/>
                  </a:lnTo>
                  <a:lnTo>
                    <a:pt x="5122988" y="31029"/>
                  </a:lnTo>
                  <a:close/>
                </a:path>
                <a:path w="5196205" h="664845">
                  <a:moveTo>
                    <a:pt x="5134813" y="26382"/>
                  </a:moveTo>
                  <a:lnTo>
                    <a:pt x="5122988" y="31029"/>
                  </a:lnTo>
                  <a:lnTo>
                    <a:pt x="5126471" y="39893"/>
                  </a:lnTo>
                  <a:lnTo>
                    <a:pt x="5138293" y="35248"/>
                  </a:lnTo>
                  <a:lnTo>
                    <a:pt x="5134813" y="26382"/>
                  </a:lnTo>
                  <a:close/>
                </a:path>
                <a:path w="5196205" h="664845">
                  <a:moveTo>
                    <a:pt x="5110797" y="0"/>
                  </a:moveTo>
                  <a:lnTo>
                    <a:pt x="5122988" y="31029"/>
                  </a:lnTo>
                  <a:lnTo>
                    <a:pt x="5134813" y="26382"/>
                  </a:lnTo>
                  <a:lnTo>
                    <a:pt x="5178746" y="26382"/>
                  </a:lnTo>
                  <a:lnTo>
                    <a:pt x="5195658" y="7592"/>
                  </a:lnTo>
                  <a:lnTo>
                    <a:pt x="5110797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38015" y="841247"/>
              <a:ext cx="1496567" cy="1496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2366" y="1720773"/>
              <a:ext cx="4386580" cy="2141855"/>
            </a:xfrm>
            <a:custGeom>
              <a:avLst/>
              <a:gdLst/>
              <a:ahLst/>
              <a:cxnLst/>
              <a:rect l="l" t="t" r="r" b="b"/>
              <a:pathLst>
                <a:path w="4386580" h="2141854">
                  <a:moveTo>
                    <a:pt x="3961714" y="2108212"/>
                  </a:moveTo>
                  <a:lnTo>
                    <a:pt x="3907180" y="2108212"/>
                  </a:lnTo>
                  <a:lnTo>
                    <a:pt x="3894480" y="2108212"/>
                  </a:lnTo>
                  <a:lnTo>
                    <a:pt x="3894315" y="2141486"/>
                  </a:lnTo>
                  <a:lnTo>
                    <a:pt x="3961714" y="2108212"/>
                  </a:lnTo>
                  <a:close/>
                </a:path>
                <a:path w="4386580" h="2141854">
                  <a:moveTo>
                    <a:pt x="3970705" y="2103780"/>
                  </a:moveTo>
                  <a:lnTo>
                    <a:pt x="3894709" y="2065286"/>
                  </a:lnTo>
                  <a:lnTo>
                    <a:pt x="3894531" y="2098624"/>
                  </a:lnTo>
                  <a:lnTo>
                    <a:pt x="63" y="2078913"/>
                  </a:lnTo>
                  <a:lnTo>
                    <a:pt x="0" y="2088438"/>
                  </a:lnTo>
                  <a:lnTo>
                    <a:pt x="3894480" y="2108149"/>
                  </a:lnTo>
                  <a:lnTo>
                    <a:pt x="3907180" y="2108212"/>
                  </a:lnTo>
                  <a:lnTo>
                    <a:pt x="3961854" y="2108149"/>
                  </a:lnTo>
                  <a:lnTo>
                    <a:pt x="3970705" y="2103780"/>
                  </a:lnTo>
                  <a:close/>
                </a:path>
                <a:path w="4386580" h="2141854">
                  <a:moveTo>
                    <a:pt x="3970744" y="1747380"/>
                  </a:moveTo>
                  <a:lnTo>
                    <a:pt x="76263" y="1721586"/>
                  </a:lnTo>
                  <a:lnTo>
                    <a:pt x="76492" y="1688249"/>
                  </a:lnTo>
                  <a:lnTo>
                    <a:pt x="38" y="1725841"/>
                  </a:lnTo>
                  <a:lnTo>
                    <a:pt x="75984" y="1764449"/>
                  </a:lnTo>
                  <a:lnTo>
                    <a:pt x="76200" y="1731111"/>
                  </a:lnTo>
                  <a:lnTo>
                    <a:pt x="3970680" y="1756905"/>
                  </a:lnTo>
                  <a:lnTo>
                    <a:pt x="3970744" y="1747380"/>
                  </a:lnTo>
                  <a:close/>
                </a:path>
                <a:path w="4386580" h="2141854">
                  <a:moveTo>
                    <a:pt x="4152074" y="1599666"/>
                  </a:moveTo>
                  <a:lnTo>
                    <a:pt x="4133850" y="1573860"/>
                  </a:lnTo>
                  <a:lnTo>
                    <a:pt x="4102938" y="1530083"/>
                  </a:lnTo>
                  <a:lnTo>
                    <a:pt x="4087177" y="1559471"/>
                  </a:lnTo>
                  <a:lnTo>
                    <a:pt x="1878469" y="374954"/>
                  </a:lnTo>
                  <a:lnTo>
                    <a:pt x="1873961" y="383349"/>
                  </a:lnTo>
                  <a:lnTo>
                    <a:pt x="4082669" y="1567865"/>
                  </a:lnTo>
                  <a:lnTo>
                    <a:pt x="4066921" y="1597228"/>
                  </a:lnTo>
                  <a:lnTo>
                    <a:pt x="4152074" y="1599666"/>
                  </a:lnTo>
                  <a:close/>
                </a:path>
                <a:path w="4386580" h="2141854">
                  <a:moveTo>
                    <a:pt x="4385983" y="1213993"/>
                  </a:moveTo>
                  <a:lnTo>
                    <a:pt x="2161006" y="31559"/>
                  </a:lnTo>
                  <a:lnTo>
                    <a:pt x="2164169" y="25590"/>
                  </a:lnTo>
                  <a:lnTo>
                    <a:pt x="2176653" y="2108"/>
                  </a:lnTo>
                  <a:lnTo>
                    <a:pt x="2091486" y="0"/>
                  </a:lnTo>
                  <a:lnTo>
                    <a:pt x="2140889" y="69405"/>
                  </a:lnTo>
                  <a:lnTo>
                    <a:pt x="2156536" y="39966"/>
                  </a:lnTo>
                  <a:lnTo>
                    <a:pt x="4381512" y="1222400"/>
                  </a:lnTo>
                  <a:lnTo>
                    <a:pt x="4385983" y="1213993"/>
                  </a:lnTo>
                  <a:close/>
                </a:path>
              </a:pathLst>
            </a:custGeom>
            <a:solidFill>
              <a:srgbClr val="333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29305" y="4637532"/>
            <a:ext cx="4134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Police get information about any unpleasant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incident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1680000">
            <a:off x="5123190" y="2025000"/>
            <a:ext cx="2466436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5" dirty="0">
                <a:latin typeface="Arial"/>
                <a:cs typeface="Arial"/>
              </a:rPr>
              <a:t>Platform sent </a:t>
            </a:r>
            <a:r>
              <a:rPr sz="1000" spc="-10" dirty="0">
                <a:latin typeface="Arial"/>
                <a:cs typeface="Arial"/>
              </a:rPr>
              <a:t>request </a:t>
            </a:r>
            <a:r>
              <a:rPr sz="1000" spc="-5" dirty="0">
                <a:latin typeface="Arial"/>
                <a:cs typeface="Arial"/>
              </a:rPr>
              <a:t>to telecom </a:t>
            </a:r>
            <a:r>
              <a:rPr sz="1000" spc="-10" dirty="0">
                <a:latin typeface="Arial"/>
                <a:cs typeface="Arial"/>
              </a:rPr>
              <a:t>operator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1680000">
            <a:off x="5043040" y="2193505"/>
            <a:ext cx="261293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5" dirty="0">
                <a:latin typeface="Arial"/>
                <a:cs typeface="Arial"/>
              </a:rPr>
              <a:t>fetch the active devices from the </a:t>
            </a:r>
            <a:r>
              <a:rPr sz="1000" spc="-10" dirty="0">
                <a:latin typeface="Arial"/>
                <a:cs typeface="Arial"/>
              </a:rPr>
              <a:t>nearest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tower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25458" y="1768946"/>
            <a:ext cx="282575" cy="280035"/>
            <a:chOff x="6325458" y="1768946"/>
            <a:chExt cx="282575" cy="280035"/>
          </a:xfrm>
        </p:grpSpPr>
        <p:sp>
          <p:nvSpPr>
            <p:cNvPr id="14" name="object 14"/>
            <p:cNvSpPr/>
            <p:nvPr/>
          </p:nvSpPr>
          <p:spPr>
            <a:xfrm>
              <a:off x="6338164" y="1781640"/>
              <a:ext cx="257175" cy="254635"/>
            </a:xfrm>
            <a:custGeom>
              <a:avLst/>
              <a:gdLst/>
              <a:ahLst/>
              <a:cxnLst/>
              <a:rect l="l" t="t" r="r" b="b"/>
              <a:pathLst>
                <a:path w="257175" h="254635">
                  <a:moveTo>
                    <a:pt x="102580" y="0"/>
                  </a:moveTo>
                  <a:lnTo>
                    <a:pt x="56285" y="16895"/>
                  </a:lnTo>
                  <a:lnTo>
                    <a:pt x="19595" y="51477"/>
                  </a:lnTo>
                  <a:lnTo>
                    <a:pt x="0" y="97927"/>
                  </a:lnTo>
                  <a:lnTo>
                    <a:pt x="327" y="147204"/>
                  </a:lnTo>
                  <a:lnTo>
                    <a:pt x="19407" y="193527"/>
                  </a:lnTo>
                  <a:lnTo>
                    <a:pt x="56069" y="231119"/>
                  </a:lnTo>
                  <a:lnTo>
                    <a:pt x="104090" y="252351"/>
                  </a:lnTo>
                  <a:lnTo>
                    <a:pt x="154161" y="254061"/>
                  </a:lnTo>
                  <a:lnTo>
                    <a:pt x="200455" y="237170"/>
                  </a:lnTo>
                  <a:lnTo>
                    <a:pt x="237146" y="202595"/>
                  </a:lnTo>
                  <a:lnTo>
                    <a:pt x="256741" y="156137"/>
                  </a:lnTo>
                  <a:lnTo>
                    <a:pt x="256413" y="106857"/>
                  </a:lnTo>
                  <a:lnTo>
                    <a:pt x="237333" y="60532"/>
                  </a:lnTo>
                  <a:lnTo>
                    <a:pt x="200671" y="22940"/>
                  </a:lnTo>
                  <a:lnTo>
                    <a:pt x="152651" y="1709"/>
                  </a:lnTo>
                  <a:lnTo>
                    <a:pt x="1025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38158" y="1781646"/>
              <a:ext cx="257175" cy="254635"/>
            </a:xfrm>
            <a:custGeom>
              <a:avLst/>
              <a:gdLst/>
              <a:ahLst/>
              <a:cxnLst/>
              <a:rect l="l" t="t" r="r" b="b"/>
              <a:pathLst>
                <a:path w="257175" h="254635">
                  <a:moveTo>
                    <a:pt x="19596" y="51470"/>
                  </a:moveTo>
                  <a:lnTo>
                    <a:pt x="56289" y="16892"/>
                  </a:lnTo>
                  <a:lnTo>
                    <a:pt x="102583" y="0"/>
                  </a:lnTo>
                  <a:lnTo>
                    <a:pt x="152654" y="1710"/>
                  </a:lnTo>
                  <a:lnTo>
                    <a:pt x="200676" y="22942"/>
                  </a:lnTo>
                  <a:lnTo>
                    <a:pt x="237333" y="60533"/>
                  </a:lnTo>
                  <a:lnTo>
                    <a:pt x="256413" y="106857"/>
                  </a:lnTo>
                  <a:lnTo>
                    <a:pt x="256741" y="156136"/>
                  </a:lnTo>
                  <a:lnTo>
                    <a:pt x="237145" y="202590"/>
                  </a:lnTo>
                  <a:lnTo>
                    <a:pt x="200452" y="237169"/>
                  </a:lnTo>
                  <a:lnTo>
                    <a:pt x="154158" y="254061"/>
                  </a:lnTo>
                  <a:lnTo>
                    <a:pt x="104087" y="252351"/>
                  </a:lnTo>
                  <a:lnTo>
                    <a:pt x="56065" y="231119"/>
                  </a:lnTo>
                  <a:lnTo>
                    <a:pt x="19407" y="193528"/>
                  </a:lnTo>
                  <a:lnTo>
                    <a:pt x="328" y="147203"/>
                  </a:lnTo>
                  <a:lnTo>
                    <a:pt x="0" y="97925"/>
                  </a:lnTo>
                  <a:lnTo>
                    <a:pt x="19596" y="51470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 rot="2040000">
            <a:off x="6358922" y="1827206"/>
            <a:ext cx="204781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20272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40909" y="2268431"/>
            <a:ext cx="288290" cy="280670"/>
            <a:chOff x="4940909" y="2268431"/>
            <a:chExt cx="288290" cy="280670"/>
          </a:xfrm>
        </p:grpSpPr>
        <p:sp>
          <p:nvSpPr>
            <p:cNvPr id="18" name="object 18"/>
            <p:cNvSpPr/>
            <p:nvPr/>
          </p:nvSpPr>
          <p:spPr>
            <a:xfrm>
              <a:off x="4953612" y="2281131"/>
              <a:ext cx="262890" cy="255270"/>
            </a:xfrm>
            <a:custGeom>
              <a:avLst/>
              <a:gdLst/>
              <a:ahLst/>
              <a:cxnLst/>
              <a:rect l="l" t="t" r="r" b="b"/>
              <a:pathLst>
                <a:path w="262889" h="255269">
                  <a:moveTo>
                    <a:pt x="136093" y="0"/>
                  </a:moveTo>
                  <a:lnTo>
                    <a:pt x="86352" y="5987"/>
                  </a:lnTo>
                  <a:lnTo>
                    <a:pt x="43196" y="29779"/>
                  </a:lnTo>
                  <a:lnTo>
                    <a:pt x="12240" y="69574"/>
                  </a:lnTo>
                  <a:lnTo>
                    <a:pt x="0" y="118483"/>
                  </a:lnTo>
                  <a:lnTo>
                    <a:pt x="7882" y="167128"/>
                  </a:lnTo>
                  <a:lnTo>
                    <a:pt x="33841" y="209979"/>
                  </a:lnTo>
                  <a:lnTo>
                    <a:pt x="75829" y="241507"/>
                  </a:lnTo>
                  <a:lnTo>
                    <a:pt x="126537" y="255120"/>
                  </a:lnTo>
                  <a:lnTo>
                    <a:pt x="176278" y="249132"/>
                  </a:lnTo>
                  <a:lnTo>
                    <a:pt x="219434" y="225339"/>
                  </a:lnTo>
                  <a:lnTo>
                    <a:pt x="250390" y="185538"/>
                  </a:lnTo>
                  <a:lnTo>
                    <a:pt x="262630" y="136630"/>
                  </a:lnTo>
                  <a:lnTo>
                    <a:pt x="254748" y="87986"/>
                  </a:lnTo>
                  <a:lnTo>
                    <a:pt x="228789" y="45138"/>
                  </a:lnTo>
                  <a:lnTo>
                    <a:pt x="186801" y="13618"/>
                  </a:lnTo>
                  <a:lnTo>
                    <a:pt x="13609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3609" y="2281131"/>
              <a:ext cx="262890" cy="255270"/>
            </a:xfrm>
            <a:custGeom>
              <a:avLst/>
              <a:gdLst/>
              <a:ahLst/>
              <a:cxnLst/>
              <a:rect l="l" t="t" r="r" b="b"/>
              <a:pathLst>
                <a:path w="262889" h="255269">
                  <a:moveTo>
                    <a:pt x="12241" y="69575"/>
                  </a:moveTo>
                  <a:lnTo>
                    <a:pt x="43197" y="29780"/>
                  </a:lnTo>
                  <a:lnTo>
                    <a:pt x="86353" y="5987"/>
                  </a:lnTo>
                  <a:lnTo>
                    <a:pt x="136094" y="0"/>
                  </a:lnTo>
                  <a:lnTo>
                    <a:pt x="186803" y="13616"/>
                  </a:lnTo>
                  <a:lnTo>
                    <a:pt x="228792" y="45141"/>
                  </a:lnTo>
                  <a:lnTo>
                    <a:pt x="254750" y="87992"/>
                  </a:lnTo>
                  <a:lnTo>
                    <a:pt x="262631" y="136638"/>
                  </a:lnTo>
                  <a:lnTo>
                    <a:pt x="250390" y="185547"/>
                  </a:lnTo>
                  <a:lnTo>
                    <a:pt x="219434" y="225343"/>
                  </a:lnTo>
                  <a:lnTo>
                    <a:pt x="176278" y="249135"/>
                  </a:lnTo>
                  <a:lnTo>
                    <a:pt x="126537" y="255123"/>
                  </a:lnTo>
                  <a:lnTo>
                    <a:pt x="75827" y="241507"/>
                  </a:lnTo>
                  <a:lnTo>
                    <a:pt x="33838" y="209982"/>
                  </a:lnTo>
                  <a:lnTo>
                    <a:pt x="7881" y="167131"/>
                  </a:lnTo>
                  <a:lnTo>
                    <a:pt x="0" y="118485"/>
                  </a:lnTo>
                  <a:lnTo>
                    <a:pt x="12241" y="69575"/>
                  </a:lnTo>
                  <a:close/>
                </a:path>
              </a:pathLst>
            </a:custGeom>
            <a:ln w="253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 rot="1500000">
            <a:off x="4978443" y="2327928"/>
            <a:ext cx="20509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solidFill>
                  <a:srgbClr val="20272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680000">
            <a:off x="5009371" y="2678711"/>
            <a:ext cx="252478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5" dirty="0">
                <a:latin typeface="Arial"/>
                <a:cs typeface="Arial"/>
              </a:rPr>
              <a:t>Telecom </a:t>
            </a:r>
            <a:r>
              <a:rPr sz="1000" spc="-10" dirty="0">
                <a:latin typeface="Arial"/>
                <a:cs typeface="Arial"/>
              </a:rPr>
              <a:t>operator sends </a:t>
            </a:r>
            <a:r>
              <a:rPr sz="1000" dirty="0">
                <a:latin typeface="Arial"/>
                <a:cs typeface="Arial"/>
              </a:rPr>
              <a:t>list </a:t>
            </a:r>
            <a:r>
              <a:rPr sz="1000" spc="-5" dirty="0">
                <a:latin typeface="Arial"/>
                <a:cs typeface="Arial"/>
              </a:rPr>
              <a:t>of active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devices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3983" y="3170427"/>
            <a:ext cx="358330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Platform </a:t>
            </a:r>
            <a:r>
              <a:rPr sz="1000" spc="-10" dirty="0">
                <a:latin typeface="Arial"/>
                <a:cs typeface="Arial"/>
              </a:rPr>
              <a:t>does 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broadcast, </a:t>
            </a:r>
            <a:r>
              <a:rPr sz="1000" spc="-5" dirty="0">
                <a:latin typeface="Arial"/>
                <a:cs typeface="Arial"/>
              </a:rPr>
              <a:t>Amber Alert on these active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devices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67850" y="3108896"/>
            <a:ext cx="290830" cy="279400"/>
            <a:chOff x="2867850" y="3108896"/>
            <a:chExt cx="290830" cy="279400"/>
          </a:xfrm>
        </p:grpSpPr>
        <p:sp>
          <p:nvSpPr>
            <p:cNvPr id="24" name="object 24"/>
            <p:cNvSpPr/>
            <p:nvPr/>
          </p:nvSpPr>
          <p:spPr>
            <a:xfrm>
              <a:off x="2880550" y="3121596"/>
              <a:ext cx="265430" cy="254000"/>
            </a:xfrm>
            <a:custGeom>
              <a:avLst/>
              <a:gdLst/>
              <a:ahLst/>
              <a:cxnLst/>
              <a:rect l="l" t="t" r="r" b="b"/>
              <a:pathLst>
                <a:path w="265430" h="254000">
                  <a:moveTo>
                    <a:pt x="132435" y="0"/>
                  </a:moveTo>
                  <a:lnTo>
                    <a:pt x="80886" y="9959"/>
                  </a:lnTo>
                  <a:lnTo>
                    <a:pt x="38790" y="37120"/>
                  </a:lnTo>
                  <a:lnTo>
                    <a:pt x="10407" y="77404"/>
                  </a:lnTo>
                  <a:lnTo>
                    <a:pt x="0" y="126733"/>
                  </a:lnTo>
                  <a:lnTo>
                    <a:pt x="10407" y="176069"/>
                  </a:lnTo>
                  <a:lnTo>
                    <a:pt x="38790" y="216357"/>
                  </a:lnTo>
                  <a:lnTo>
                    <a:pt x="80886" y="243519"/>
                  </a:lnTo>
                  <a:lnTo>
                    <a:pt x="132435" y="253479"/>
                  </a:lnTo>
                  <a:lnTo>
                    <a:pt x="183991" y="243519"/>
                  </a:lnTo>
                  <a:lnTo>
                    <a:pt x="226091" y="216357"/>
                  </a:lnTo>
                  <a:lnTo>
                    <a:pt x="254475" y="176069"/>
                  </a:lnTo>
                  <a:lnTo>
                    <a:pt x="264883" y="126733"/>
                  </a:lnTo>
                  <a:lnTo>
                    <a:pt x="254475" y="77404"/>
                  </a:lnTo>
                  <a:lnTo>
                    <a:pt x="226091" y="37120"/>
                  </a:lnTo>
                  <a:lnTo>
                    <a:pt x="183991" y="9959"/>
                  </a:lnTo>
                  <a:lnTo>
                    <a:pt x="1324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80550" y="3121596"/>
              <a:ext cx="265430" cy="254000"/>
            </a:xfrm>
            <a:custGeom>
              <a:avLst/>
              <a:gdLst/>
              <a:ahLst/>
              <a:cxnLst/>
              <a:rect l="l" t="t" r="r" b="b"/>
              <a:pathLst>
                <a:path w="265430" h="254000">
                  <a:moveTo>
                    <a:pt x="0" y="126738"/>
                  </a:moveTo>
                  <a:lnTo>
                    <a:pt x="10408" y="77405"/>
                  </a:lnTo>
                  <a:lnTo>
                    <a:pt x="38791" y="37120"/>
                  </a:lnTo>
                  <a:lnTo>
                    <a:pt x="80890" y="9959"/>
                  </a:lnTo>
                  <a:lnTo>
                    <a:pt x="132443" y="0"/>
                  </a:lnTo>
                  <a:lnTo>
                    <a:pt x="183995" y="9959"/>
                  </a:lnTo>
                  <a:lnTo>
                    <a:pt x="226094" y="37120"/>
                  </a:lnTo>
                  <a:lnTo>
                    <a:pt x="254478" y="77405"/>
                  </a:lnTo>
                  <a:lnTo>
                    <a:pt x="264886" y="126738"/>
                  </a:lnTo>
                  <a:lnTo>
                    <a:pt x="254478" y="176070"/>
                  </a:lnTo>
                  <a:lnTo>
                    <a:pt x="226094" y="216355"/>
                  </a:lnTo>
                  <a:lnTo>
                    <a:pt x="183995" y="243516"/>
                  </a:lnTo>
                  <a:lnTo>
                    <a:pt x="132443" y="253476"/>
                  </a:lnTo>
                  <a:lnTo>
                    <a:pt x="80890" y="243516"/>
                  </a:lnTo>
                  <a:lnTo>
                    <a:pt x="38791" y="216355"/>
                  </a:lnTo>
                  <a:lnTo>
                    <a:pt x="10408" y="176070"/>
                  </a:lnTo>
                  <a:lnTo>
                    <a:pt x="0" y="126738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51073" y="312877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02729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68853" y="3554475"/>
            <a:ext cx="390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Platform collect video, </a:t>
            </a:r>
            <a:r>
              <a:rPr sz="1000" spc="-10" dirty="0">
                <a:latin typeface="Arial"/>
                <a:cs typeface="Arial"/>
              </a:rPr>
              <a:t>audio </a:t>
            </a:r>
            <a:r>
              <a:rPr sz="1000" spc="-5" dirty="0">
                <a:latin typeface="Arial"/>
                <a:cs typeface="Arial"/>
              </a:rPr>
              <a:t>bytes for the police from the </a:t>
            </a:r>
            <a:r>
              <a:rPr sz="1000" spc="-10" dirty="0">
                <a:latin typeface="Arial"/>
                <a:cs typeface="Arial"/>
              </a:rPr>
              <a:t>ground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zero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62719" y="3494735"/>
            <a:ext cx="290830" cy="279400"/>
            <a:chOff x="2862719" y="3494735"/>
            <a:chExt cx="290830" cy="279400"/>
          </a:xfrm>
        </p:grpSpPr>
        <p:sp>
          <p:nvSpPr>
            <p:cNvPr id="29" name="object 29"/>
            <p:cNvSpPr/>
            <p:nvPr/>
          </p:nvSpPr>
          <p:spPr>
            <a:xfrm>
              <a:off x="2875419" y="3507435"/>
              <a:ext cx="265430" cy="254000"/>
            </a:xfrm>
            <a:custGeom>
              <a:avLst/>
              <a:gdLst/>
              <a:ahLst/>
              <a:cxnLst/>
              <a:rect l="l" t="t" r="r" b="b"/>
              <a:pathLst>
                <a:path w="265430" h="254000">
                  <a:moveTo>
                    <a:pt x="132435" y="0"/>
                  </a:moveTo>
                  <a:lnTo>
                    <a:pt x="80886" y="9959"/>
                  </a:lnTo>
                  <a:lnTo>
                    <a:pt x="38790" y="37120"/>
                  </a:lnTo>
                  <a:lnTo>
                    <a:pt x="10407" y="77404"/>
                  </a:lnTo>
                  <a:lnTo>
                    <a:pt x="0" y="126733"/>
                  </a:lnTo>
                  <a:lnTo>
                    <a:pt x="10407" y="176069"/>
                  </a:lnTo>
                  <a:lnTo>
                    <a:pt x="38790" y="216357"/>
                  </a:lnTo>
                  <a:lnTo>
                    <a:pt x="80886" y="243519"/>
                  </a:lnTo>
                  <a:lnTo>
                    <a:pt x="132435" y="253479"/>
                  </a:lnTo>
                  <a:lnTo>
                    <a:pt x="183991" y="243519"/>
                  </a:lnTo>
                  <a:lnTo>
                    <a:pt x="226091" y="216357"/>
                  </a:lnTo>
                  <a:lnTo>
                    <a:pt x="254475" y="176069"/>
                  </a:lnTo>
                  <a:lnTo>
                    <a:pt x="264883" y="126733"/>
                  </a:lnTo>
                  <a:lnTo>
                    <a:pt x="254475" y="77404"/>
                  </a:lnTo>
                  <a:lnTo>
                    <a:pt x="226091" y="37120"/>
                  </a:lnTo>
                  <a:lnTo>
                    <a:pt x="183991" y="9959"/>
                  </a:lnTo>
                  <a:lnTo>
                    <a:pt x="1324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75419" y="3507435"/>
              <a:ext cx="265430" cy="254000"/>
            </a:xfrm>
            <a:custGeom>
              <a:avLst/>
              <a:gdLst/>
              <a:ahLst/>
              <a:cxnLst/>
              <a:rect l="l" t="t" r="r" b="b"/>
              <a:pathLst>
                <a:path w="265430" h="254000">
                  <a:moveTo>
                    <a:pt x="0" y="126738"/>
                  </a:moveTo>
                  <a:lnTo>
                    <a:pt x="10408" y="77405"/>
                  </a:lnTo>
                  <a:lnTo>
                    <a:pt x="38791" y="37120"/>
                  </a:lnTo>
                  <a:lnTo>
                    <a:pt x="80890" y="9959"/>
                  </a:lnTo>
                  <a:lnTo>
                    <a:pt x="132443" y="0"/>
                  </a:lnTo>
                  <a:lnTo>
                    <a:pt x="183995" y="9959"/>
                  </a:lnTo>
                  <a:lnTo>
                    <a:pt x="226094" y="37120"/>
                  </a:lnTo>
                  <a:lnTo>
                    <a:pt x="254478" y="77405"/>
                  </a:lnTo>
                  <a:lnTo>
                    <a:pt x="264886" y="126738"/>
                  </a:lnTo>
                  <a:lnTo>
                    <a:pt x="254478" y="176070"/>
                  </a:lnTo>
                  <a:lnTo>
                    <a:pt x="226094" y="216355"/>
                  </a:lnTo>
                  <a:lnTo>
                    <a:pt x="183995" y="243516"/>
                  </a:lnTo>
                  <a:lnTo>
                    <a:pt x="132443" y="253476"/>
                  </a:lnTo>
                  <a:lnTo>
                    <a:pt x="80890" y="243516"/>
                  </a:lnTo>
                  <a:lnTo>
                    <a:pt x="38791" y="216355"/>
                  </a:lnTo>
                  <a:lnTo>
                    <a:pt x="10408" y="176070"/>
                  </a:lnTo>
                  <a:lnTo>
                    <a:pt x="0" y="126738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945942" y="351586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02729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2033-483C-2D62-4443-E58A988D1D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88988"/>
            <a:ext cx="8362950" cy="300037"/>
          </a:xfrm>
        </p:spPr>
        <p:txBody>
          <a:bodyPr/>
          <a:lstStyle/>
          <a:p>
            <a:r>
              <a:rPr lang="en-IN" dirty="0"/>
              <a:t>Process to verify the availability of Email/Mobile on Twitter</a:t>
            </a:r>
            <a:br>
              <a:rPr lang="en-IN" dirty="0"/>
            </a:b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98B29C-F4DF-7744-150C-631C221C1E68}"/>
              </a:ext>
            </a:extLst>
          </p:cNvPr>
          <p:cNvSpPr/>
          <p:nvPr/>
        </p:nvSpPr>
        <p:spPr>
          <a:xfrm>
            <a:off x="685800" y="219075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into Twitter website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B443A8-E4FE-654F-B79A-A8115AF28BFC}"/>
              </a:ext>
            </a:extLst>
          </p:cNvPr>
          <p:cNvSpPr/>
          <p:nvPr/>
        </p:nvSpPr>
        <p:spPr>
          <a:xfrm>
            <a:off x="390424" y="1554366"/>
            <a:ext cx="2428976" cy="17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email/Mobile no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5880566-9686-84F7-ECEE-B7AA361C49B9}"/>
              </a:ext>
            </a:extLst>
          </p:cNvPr>
          <p:cNvSpPr/>
          <p:nvPr/>
        </p:nvSpPr>
        <p:spPr>
          <a:xfrm>
            <a:off x="1447800" y="180975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42A5FDF-3AD1-D66B-62D7-34C0DC8B584A}"/>
              </a:ext>
            </a:extLst>
          </p:cNvPr>
          <p:cNvSpPr/>
          <p:nvPr/>
        </p:nvSpPr>
        <p:spPr>
          <a:xfrm>
            <a:off x="1295400" y="3028950"/>
            <a:ext cx="3048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FA379E-8BD7-0212-20A7-81FB80DC77B7}"/>
              </a:ext>
            </a:extLst>
          </p:cNvPr>
          <p:cNvSpPr/>
          <p:nvPr/>
        </p:nvSpPr>
        <p:spPr>
          <a:xfrm>
            <a:off x="304800" y="348615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Case 1:</a:t>
            </a:r>
          </a:p>
          <a:p>
            <a:pPr algn="ctr"/>
            <a:r>
              <a:rPr lang="en-IN" dirty="0"/>
              <a:t>a/c not available</a:t>
            </a:r>
          </a:p>
        </p:txBody>
      </p:sp>
    </p:spTree>
    <p:extLst>
      <p:ext uri="{BB962C8B-B14F-4D97-AF65-F5344CB8AC3E}">
        <p14:creationId xmlns:p14="http://schemas.microsoft.com/office/powerpoint/2010/main" val="180564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024" y="798067"/>
            <a:ext cx="1964689" cy="310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616161"/>
                </a:solidFill>
                <a:latin typeface="Trebuchet MS"/>
                <a:cs typeface="Trebuchet MS"/>
              </a:rPr>
              <a:t>Technology </a:t>
            </a:r>
            <a:r>
              <a:rPr sz="1800" b="1" spc="5" dirty="0">
                <a:solidFill>
                  <a:srgbClr val="616161"/>
                </a:solidFill>
                <a:latin typeface="Trebuchet MS"/>
                <a:cs typeface="Trebuchet MS"/>
              </a:rPr>
              <a:t>used</a:t>
            </a:r>
            <a:r>
              <a:rPr sz="1800" b="1" spc="-18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210" dirty="0">
                <a:solidFill>
                  <a:srgbClr val="616161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38100" marR="399415">
              <a:lnSpc>
                <a:spcPts val="3700"/>
              </a:lnSpc>
              <a:spcBef>
                <a:spcPts val="280"/>
              </a:spcBef>
            </a:pPr>
            <a:r>
              <a:rPr sz="1800" b="1" dirty="0">
                <a:solidFill>
                  <a:srgbClr val="616161"/>
                </a:solidFill>
                <a:latin typeface="Trebuchet MS"/>
                <a:cs typeface="Trebuchet MS"/>
              </a:rPr>
              <a:t>Apache</a:t>
            </a:r>
            <a:r>
              <a:rPr sz="1800" b="1" spc="-14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616161"/>
                </a:solidFill>
                <a:latin typeface="Trebuchet MS"/>
                <a:cs typeface="Trebuchet MS"/>
              </a:rPr>
              <a:t>Server  </a:t>
            </a:r>
            <a:r>
              <a:rPr sz="1800" b="1" spc="-20" dirty="0">
                <a:solidFill>
                  <a:srgbClr val="616161"/>
                </a:solidFill>
                <a:latin typeface="Trebuchet MS"/>
                <a:cs typeface="Trebuchet MS"/>
              </a:rPr>
              <a:t>React</a:t>
            </a:r>
            <a:r>
              <a:rPr sz="1800" b="1" spc="-9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35" dirty="0">
                <a:solidFill>
                  <a:srgbClr val="616161"/>
                </a:solidFill>
                <a:latin typeface="Trebuchet MS"/>
                <a:cs typeface="Trebuchet MS"/>
              </a:rPr>
              <a:t>JS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150"/>
              </a:spcBef>
            </a:pPr>
            <a:r>
              <a:rPr sz="1800" b="1" spc="-20" dirty="0">
                <a:solidFill>
                  <a:srgbClr val="616161"/>
                </a:solidFill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  <a:p>
            <a:pPr marL="38100" marR="78105">
              <a:lnSpc>
                <a:spcPts val="3720"/>
              </a:lnSpc>
              <a:spcBef>
                <a:spcPts val="360"/>
              </a:spcBef>
            </a:pPr>
            <a:r>
              <a:rPr sz="1800" b="1" spc="-55" dirty="0">
                <a:solidFill>
                  <a:srgbClr val="616161"/>
                </a:solidFill>
                <a:latin typeface="Trebuchet MS"/>
                <a:cs typeface="Trebuchet MS"/>
              </a:rPr>
              <a:t>Azure/ </a:t>
            </a:r>
            <a:r>
              <a:rPr sz="1800" b="1" spc="45" dirty="0">
                <a:solidFill>
                  <a:srgbClr val="616161"/>
                </a:solidFill>
                <a:latin typeface="Trebuchet MS"/>
                <a:cs typeface="Trebuchet MS"/>
              </a:rPr>
              <a:t>AWS/</a:t>
            </a:r>
            <a:r>
              <a:rPr sz="1800" b="1" spc="-1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95" dirty="0">
                <a:solidFill>
                  <a:srgbClr val="616161"/>
                </a:solidFill>
                <a:latin typeface="Trebuchet MS"/>
                <a:cs typeface="Trebuchet MS"/>
              </a:rPr>
              <a:t>GCP  </a:t>
            </a:r>
            <a:r>
              <a:rPr sz="1800" b="1" spc="-20" dirty="0">
                <a:solidFill>
                  <a:srgbClr val="616161"/>
                </a:solidFill>
                <a:latin typeface="Trebuchet MS"/>
                <a:cs typeface="Trebuchet MS"/>
              </a:rPr>
              <a:t>Kinesis/</a:t>
            </a:r>
            <a:r>
              <a:rPr sz="1800" b="1" spc="-9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616161"/>
                </a:solidFill>
                <a:latin typeface="Trebuchet MS"/>
                <a:cs typeface="Trebuchet MS"/>
              </a:rPr>
              <a:t>Kafka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155"/>
              </a:spcBef>
            </a:pPr>
            <a:r>
              <a:rPr sz="1800" b="1" spc="-25" dirty="0">
                <a:solidFill>
                  <a:srgbClr val="616161"/>
                </a:solidFill>
                <a:latin typeface="Trebuchet MS"/>
                <a:cs typeface="Trebuchet MS"/>
              </a:rPr>
              <a:t>3</a:t>
            </a:r>
            <a:r>
              <a:rPr sz="1800" b="1" spc="-37" baseline="23148" dirty="0">
                <a:solidFill>
                  <a:srgbClr val="616161"/>
                </a:solidFill>
                <a:latin typeface="Trebuchet MS"/>
                <a:cs typeface="Trebuchet MS"/>
              </a:rPr>
              <a:t>rd </a:t>
            </a:r>
            <a:r>
              <a:rPr sz="1800" b="1" spc="-50" dirty="0">
                <a:solidFill>
                  <a:srgbClr val="616161"/>
                </a:solidFill>
                <a:latin typeface="Trebuchet MS"/>
                <a:cs typeface="Trebuchet MS"/>
              </a:rPr>
              <a:t>party </a:t>
            </a:r>
            <a:r>
              <a:rPr sz="1800" b="1" spc="165" dirty="0">
                <a:solidFill>
                  <a:srgbClr val="616161"/>
                </a:solidFill>
                <a:latin typeface="Trebuchet MS"/>
                <a:cs typeface="Trebuchet MS"/>
              </a:rPr>
              <a:t>SMS</a:t>
            </a:r>
            <a:r>
              <a:rPr sz="1800" b="1" spc="-4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45" dirty="0">
                <a:solidFill>
                  <a:srgbClr val="616161"/>
                </a:solidFill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424" y="807211"/>
            <a:ext cx="8238490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16161"/>
                </a:solidFill>
                <a:latin typeface="Trebuchet MS"/>
                <a:cs typeface="Trebuchet MS"/>
              </a:rPr>
              <a:t>Estimated </a:t>
            </a:r>
            <a:r>
              <a:rPr sz="1800" b="1" spc="-10" dirty="0">
                <a:solidFill>
                  <a:srgbClr val="616161"/>
                </a:solidFill>
                <a:latin typeface="Trebuchet MS"/>
                <a:cs typeface="Trebuchet MS"/>
              </a:rPr>
              <a:t>cost </a:t>
            </a:r>
            <a:r>
              <a:rPr sz="1800" b="1" spc="-65" dirty="0">
                <a:solidFill>
                  <a:srgbClr val="616161"/>
                </a:solidFill>
                <a:latin typeface="Trebuchet MS"/>
                <a:cs typeface="Trebuchet MS"/>
              </a:rPr>
              <a:t>of/after </a:t>
            </a:r>
            <a:r>
              <a:rPr sz="1800" b="1" spc="-35" dirty="0">
                <a:solidFill>
                  <a:srgbClr val="616161"/>
                </a:solidFill>
                <a:latin typeface="Trebuchet MS"/>
                <a:cs typeface="Trebuchet MS"/>
              </a:rPr>
              <a:t>implementing </a:t>
            </a:r>
            <a:r>
              <a:rPr sz="1800" b="1" spc="-55" dirty="0">
                <a:solidFill>
                  <a:srgbClr val="616161"/>
                </a:solidFill>
                <a:latin typeface="Trebuchet MS"/>
                <a:cs typeface="Trebuchet MS"/>
              </a:rPr>
              <a:t>the </a:t>
            </a:r>
            <a:r>
              <a:rPr sz="1800" b="1" spc="-30" dirty="0">
                <a:solidFill>
                  <a:srgbClr val="616161"/>
                </a:solidFill>
                <a:latin typeface="Trebuchet MS"/>
                <a:cs typeface="Trebuchet MS"/>
              </a:rPr>
              <a:t>solution</a:t>
            </a:r>
            <a:r>
              <a:rPr sz="1800" b="1" spc="-29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-210" dirty="0">
                <a:solidFill>
                  <a:srgbClr val="616161"/>
                </a:solidFill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  <a:spcBef>
                <a:spcPts val="1100"/>
              </a:spcBef>
            </a:pPr>
            <a:r>
              <a:rPr sz="1800" spc="-15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16161"/>
                </a:solidFill>
                <a:latin typeface="Arial"/>
                <a:cs typeface="Arial"/>
              </a:rPr>
              <a:t>solution</a:t>
            </a:r>
            <a:r>
              <a:rPr sz="18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Arial"/>
                <a:cs typeface="Arial"/>
              </a:rPr>
              <a:t>development</a:t>
            </a:r>
            <a:r>
              <a:rPr sz="18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16161"/>
                </a:solidFill>
                <a:latin typeface="Arial"/>
                <a:cs typeface="Arial"/>
              </a:rPr>
              <a:t>cost</a:t>
            </a:r>
            <a:r>
              <a:rPr sz="18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16161"/>
                </a:solidFill>
                <a:latin typeface="Arial"/>
                <a:cs typeface="Arial"/>
              </a:rPr>
              <a:t>would</a:t>
            </a:r>
            <a:r>
              <a:rPr sz="1800" spc="-3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Arial"/>
                <a:cs typeface="Arial"/>
              </a:rPr>
              <a:t>be</a:t>
            </a:r>
            <a:r>
              <a:rPr sz="18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16161"/>
                </a:solidFill>
                <a:latin typeface="Arial"/>
                <a:cs typeface="Arial"/>
              </a:rPr>
              <a:t>roughly</a:t>
            </a:r>
            <a:r>
              <a:rPr sz="18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16161"/>
                </a:solidFill>
                <a:latin typeface="Arial"/>
                <a:cs typeface="Arial"/>
              </a:rPr>
              <a:t>estimated</a:t>
            </a:r>
            <a:r>
              <a:rPr sz="18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16161"/>
                </a:solidFill>
                <a:latin typeface="Arial"/>
                <a:cs typeface="Arial"/>
              </a:rPr>
              <a:t>around</a:t>
            </a:r>
            <a:r>
              <a:rPr sz="1800" spc="-4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16161"/>
                </a:solidFill>
                <a:latin typeface="Arial"/>
                <a:cs typeface="Arial"/>
              </a:rPr>
              <a:t>35</a:t>
            </a:r>
            <a:r>
              <a:rPr sz="18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16161"/>
                </a:solidFill>
                <a:latin typeface="Arial"/>
                <a:cs typeface="Arial"/>
              </a:rPr>
              <a:t>lakhs,</a:t>
            </a:r>
            <a:r>
              <a:rPr sz="1800" spc="-4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16161"/>
                </a:solidFill>
                <a:latin typeface="Arial"/>
                <a:cs typeface="Arial"/>
              </a:rPr>
              <a:t>but  </a:t>
            </a:r>
            <a:r>
              <a:rPr sz="1800" spc="-10" dirty="0">
                <a:solidFill>
                  <a:srgbClr val="616161"/>
                </a:solidFill>
                <a:latin typeface="Arial"/>
                <a:cs typeface="Arial"/>
              </a:rPr>
              <a:t>is</a:t>
            </a:r>
            <a:r>
              <a:rPr sz="1800" spc="-4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Arial"/>
                <a:cs typeface="Arial"/>
              </a:rPr>
              <a:t>hugely</a:t>
            </a:r>
            <a:r>
              <a:rPr sz="1800" spc="-4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Arial"/>
                <a:cs typeface="Arial"/>
              </a:rPr>
              <a:t>governed</a:t>
            </a:r>
            <a:r>
              <a:rPr sz="18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16161"/>
                </a:solidFill>
                <a:latin typeface="Arial"/>
                <a:cs typeface="Arial"/>
              </a:rPr>
              <a:t>by</a:t>
            </a:r>
            <a:r>
              <a:rPr sz="18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16161"/>
                </a:solidFill>
                <a:latin typeface="Arial"/>
                <a:cs typeface="Arial"/>
              </a:rPr>
              <a:t>final</a:t>
            </a:r>
            <a:r>
              <a:rPr sz="18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Arial"/>
                <a:cs typeface="Arial"/>
              </a:rPr>
              <a:t>requirement</a:t>
            </a:r>
            <a:r>
              <a:rPr sz="18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16161"/>
                </a:solidFill>
                <a:latin typeface="Arial"/>
                <a:cs typeface="Arial"/>
              </a:rPr>
              <a:t>of</a:t>
            </a:r>
            <a:r>
              <a:rPr sz="1800" spc="-5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Arial"/>
                <a:cs typeface="Arial"/>
              </a:rPr>
              <a:t>product</a:t>
            </a:r>
            <a:r>
              <a:rPr lang="en-IN" sz="1800" spc="20" dirty="0">
                <a:solidFill>
                  <a:srgbClr val="61616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370</Words>
  <Application>Microsoft Office PowerPoint</Application>
  <PresentationFormat>On-screen Show (16:9)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Business Logic of the solution :</vt:lpstr>
      <vt:lpstr>Process to verify the availability of Email/Mobile on Twitter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kumar</dc:creator>
  <cp:lastModifiedBy>gopal kumar</cp:lastModifiedBy>
  <cp:revision>1</cp:revision>
  <dcterms:created xsi:type="dcterms:W3CDTF">2023-02-05T04:49:20Z</dcterms:created>
  <dcterms:modified xsi:type="dcterms:W3CDTF">2023-02-05T07:02:07Z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LastSaved">
    <vt:filetime>2023-02-05T00:00:00Z</vt:filetime>
  </property>
</Properties>
</file>