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058D4A-69D4-4EC7-9E60-4CEBAF7FF527}" type="doc">
      <dgm:prSet loTypeId="urn:microsoft.com/office/officeart/2005/8/layout/cycle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DFE3FFA-5155-44D7-AEC2-0F1F8F1274F8}">
      <dgm:prSet phldrT="[Text]"/>
      <dgm:spPr/>
      <dgm:t>
        <a:bodyPr/>
        <a:lstStyle/>
        <a:p>
          <a:r>
            <a:rPr lang="en-US" dirty="0"/>
            <a:t>Bypass IP Blocking using proxy chaining and dynamic IP addresses</a:t>
          </a:r>
          <a:endParaRPr lang="en-IN" dirty="0"/>
        </a:p>
      </dgm:t>
    </dgm:pt>
    <dgm:pt modelId="{1143167F-A3F0-46F8-8C3B-8DC5A64605CA}" type="parTrans" cxnId="{7EFC1021-DF85-4BC1-970C-F04A5141DCDA}">
      <dgm:prSet/>
      <dgm:spPr/>
      <dgm:t>
        <a:bodyPr/>
        <a:lstStyle/>
        <a:p>
          <a:endParaRPr lang="en-IN"/>
        </a:p>
      </dgm:t>
    </dgm:pt>
    <dgm:pt modelId="{DB108DC6-5A19-499A-A977-E489AB07FE29}" type="sibTrans" cxnId="{7EFC1021-DF85-4BC1-970C-F04A5141DCDA}">
      <dgm:prSet/>
      <dgm:spPr/>
      <dgm:t>
        <a:bodyPr/>
        <a:lstStyle/>
        <a:p>
          <a:endParaRPr lang="en-IN"/>
        </a:p>
      </dgm:t>
    </dgm:pt>
    <dgm:pt modelId="{69B5DDDA-E553-430B-BEE4-9437BC7B627F}">
      <dgm:prSet phldrT="[Text]"/>
      <dgm:spPr/>
      <dgm:t>
        <a:bodyPr/>
        <a:lstStyle/>
        <a:p>
          <a:r>
            <a:rPr lang="en-US" dirty="0"/>
            <a:t>Scraping from multiple social media websites and ISP databases</a:t>
          </a:r>
          <a:endParaRPr lang="en-IN" dirty="0"/>
        </a:p>
      </dgm:t>
    </dgm:pt>
    <dgm:pt modelId="{8B03FD31-22D2-4475-A9D9-290F89EE4A29}" type="parTrans" cxnId="{283C0AA9-1B7A-41EC-9A45-7CE28D7C5CC5}">
      <dgm:prSet/>
      <dgm:spPr/>
      <dgm:t>
        <a:bodyPr/>
        <a:lstStyle/>
        <a:p>
          <a:endParaRPr lang="en-IN"/>
        </a:p>
      </dgm:t>
    </dgm:pt>
    <dgm:pt modelId="{BC982BB1-1A59-43F5-B18E-0A942DEC906D}" type="sibTrans" cxnId="{283C0AA9-1B7A-41EC-9A45-7CE28D7C5CC5}">
      <dgm:prSet/>
      <dgm:spPr/>
      <dgm:t>
        <a:bodyPr/>
        <a:lstStyle/>
        <a:p>
          <a:endParaRPr lang="en-IN"/>
        </a:p>
      </dgm:t>
    </dgm:pt>
    <dgm:pt modelId="{88A6AD64-7207-43C5-BE9A-4F16A6E3FECB}">
      <dgm:prSet phldrT="[Text]"/>
      <dgm:spPr/>
      <dgm:t>
        <a:bodyPr/>
        <a:lstStyle/>
        <a:p>
          <a:r>
            <a:rPr lang="en-US" dirty="0"/>
            <a:t>Information Retrieval based on Phone Number and Email ID</a:t>
          </a:r>
          <a:endParaRPr lang="en-IN" dirty="0"/>
        </a:p>
      </dgm:t>
    </dgm:pt>
    <dgm:pt modelId="{569169F8-1EDD-43AF-B0A2-F4A75C4F015F}" type="parTrans" cxnId="{965231DC-23E7-4309-93F7-38D4DB45C258}">
      <dgm:prSet/>
      <dgm:spPr/>
      <dgm:t>
        <a:bodyPr/>
        <a:lstStyle/>
        <a:p>
          <a:endParaRPr lang="en-IN"/>
        </a:p>
      </dgm:t>
    </dgm:pt>
    <dgm:pt modelId="{C13C40A5-C23A-483C-8BCE-BC4BB53571D5}" type="sibTrans" cxnId="{965231DC-23E7-4309-93F7-38D4DB45C258}">
      <dgm:prSet/>
      <dgm:spPr/>
      <dgm:t>
        <a:bodyPr/>
        <a:lstStyle/>
        <a:p>
          <a:endParaRPr lang="en-IN"/>
        </a:p>
      </dgm:t>
    </dgm:pt>
    <dgm:pt modelId="{A819ED37-2A1F-4C96-832E-4E98D703BA6C}">
      <dgm:prSet phldrT="[Text]"/>
      <dgm:spPr/>
      <dgm:t>
        <a:bodyPr/>
        <a:lstStyle/>
        <a:p>
          <a:r>
            <a:rPr lang="en-US" dirty="0"/>
            <a:t>Combining various Scraping APIs like </a:t>
          </a:r>
          <a:r>
            <a:rPr lang="en-US" dirty="0" err="1"/>
            <a:t>SocialScan</a:t>
          </a:r>
          <a:r>
            <a:rPr lang="en-US" dirty="0"/>
            <a:t> and </a:t>
          </a:r>
          <a:r>
            <a:rPr lang="en-US" dirty="0" err="1"/>
            <a:t>EmailHarvester</a:t>
          </a:r>
          <a:endParaRPr lang="en-IN" dirty="0"/>
        </a:p>
      </dgm:t>
    </dgm:pt>
    <dgm:pt modelId="{F9578782-D4BC-4649-914D-D6920EFB26A1}" type="parTrans" cxnId="{BF2A7E04-0AA3-4147-B811-6AE75459E6E7}">
      <dgm:prSet/>
      <dgm:spPr/>
      <dgm:t>
        <a:bodyPr/>
        <a:lstStyle/>
        <a:p>
          <a:endParaRPr lang="en-IN"/>
        </a:p>
      </dgm:t>
    </dgm:pt>
    <dgm:pt modelId="{7A855C07-F061-4B1B-AE36-59CF212836AD}" type="sibTrans" cxnId="{BF2A7E04-0AA3-4147-B811-6AE75459E6E7}">
      <dgm:prSet/>
      <dgm:spPr/>
      <dgm:t>
        <a:bodyPr/>
        <a:lstStyle/>
        <a:p>
          <a:endParaRPr lang="en-IN"/>
        </a:p>
      </dgm:t>
    </dgm:pt>
    <dgm:pt modelId="{5F4A32A9-99F9-439C-BBD3-7A6572F8A67B}">
      <dgm:prSet phldrT="[Text]"/>
      <dgm:spPr/>
      <dgm:t>
        <a:bodyPr/>
        <a:lstStyle/>
        <a:p>
          <a:r>
            <a:rPr lang="en-US" dirty="0"/>
            <a:t>Providing Information Sets with Confidence level</a:t>
          </a:r>
          <a:endParaRPr lang="en-IN" dirty="0"/>
        </a:p>
      </dgm:t>
    </dgm:pt>
    <dgm:pt modelId="{B529CA48-3E60-4428-A2C1-139E3B33BFDE}" type="parTrans" cxnId="{07EF4E5B-3097-4E87-8FB9-3542C16A3DEB}">
      <dgm:prSet/>
      <dgm:spPr/>
      <dgm:t>
        <a:bodyPr/>
        <a:lstStyle/>
        <a:p>
          <a:endParaRPr lang="en-IN"/>
        </a:p>
      </dgm:t>
    </dgm:pt>
    <dgm:pt modelId="{B6597E1C-0431-486E-A817-E0353403D84A}" type="sibTrans" cxnId="{07EF4E5B-3097-4E87-8FB9-3542C16A3DEB}">
      <dgm:prSet/>
      <dgm:spPr/>
      <dgm:t>
        <a:bodyPr/>
        <a:lstStyle/>
        <a:p>
          <a:endParaRPr lang="en-IN"/>
        </a:p>
      </dgm:t>
    </dgm:pt>
    <dgm:pt modelId="{138ED586-87B7-47C7-BC80-A93CCB6DBCEC}" type="pres">
      <dgm:prSet presAssocID="{DD058D4A-69D4-4EC7-9E60-4CEBAF7FF527}" presName="cycle" presStyleCnt="0">
        <dgm:presLayoutVars>
          <dgm:dir/>
          <dgm:resizeHandles val="exact"/>
        </dgm:presLayoutVars>
      </dgm:prSet>
      <dgm:spPr/>
    </dgm:pt>
    <dgm:pt modelId="{0D0A2C82-23EE-40A2-89B3-203F1811ED27}" type="pres">
      <dgm:prSet presAssocID="{7DFE3FFA-5155-44D7-AEC2-0F1F8F1274F8}" presName="node" presStyleLbl="node1" presStyleIdx="0" presStyleCnt="5">
        <dgm:presLayoutVars>
          <dgm:bulletEnabled val="1"/>
        </dgm:presLayoutVars>
      </dgm:prSet>
      <dgm:spPr/>
    </dgm:pt>
    <dgm:pt modelId="{A1143F8B-728E-4E74-8CA6-090B27C6E0C1}" type="pres">
      <dgm:prSet presAssocID="{7DFE3FFA-5155-44D7-AEC2-0F1F8F1274F8}" presName="spNode" presStyleCnt="0"/>
      <dgm:spPr/>
    </dgm:pt>
    <dgm:pt modelId="{2622EC2B-C937-4CC8-AB74-38D262639C8C}" type="pres">
      <dgm:prSet presAssocID="{DB108DC6-5A19-499A-A977-E489AB07FE29}" presName="sibTrans" presStyleLbl="sibTrans1D1" presStyleIdx="0" presStyleCnt="5"/>
      <dgm:spPr/>
    </dgm:pt>
    <dgm:pt modelId="{FBB925C0-4202-42E2-BC78-D66028EDC893}" type="pres">
      <dgm:prSet presAssocID="{69B5DDDA-E553-430B-BEE4-9437BC7B627F}" presName="node" presStyleLbl="node1" presStyleIdx="1" presStyleCnt="5">
        <dgm:presLayoutVars>
          <dgm:bulletEnabled val="1"/>
        </dgm:presLayoutVars>
      </dgm:prSet>
      <dgm:spPr/>
    </dgm:pt>
    <dgm:pt modelId="{F7068387-1A19-4414-8279-7A4B9AFA8756}" type="pres">
      <dgm:prSet presAssocID="{69B5DDDA-E553-430B-BEE4-9437BC7B627F}" presName="spNode" presStyleCnt="0"/>
      <dgm:spPr/>
    </dgm:pt>
    <dgm:pt modelId="{1C5AF9F8-C93D-456B-A631-8C78C4265E72}" type="pres">
      <dgm:prSet presAssocID="{BC982BB1-1A59-43F5-B18E-0A942DEC906D}" presName="sibTrans" presStyleLbl="sibTrans1D1" presStyleIdx="1" presStyleCnt="5"/>
      <dgm:spPr/>
    </dgm:pt>
    <dgm:pt modelId="{75EA8CF5-735A-4415-8A30-F483B5600FD8}" type="pres">
      <dgm:prSet presAssocID="{88A6AD64-7207-43C5-BE9A-4F16A6E3FECB}" presName="node" presStyleLbl="node1" presStyleIdx="2" presStyleCnt="5">
        <dgm:presLayoutVars>
          <dgm:bulletEnabled val="1"/>
        </dgm:presLayoutVars>
      </dgm:prSet>
      <dgm:spPr/>
    </dgm:pt>
    <dgm:pt modelId="{8A316E40-EE2D-4421-959A-42BC96ECF8A6}" type="pres">
      <dgm:prSet presAssocID="{88A6AD64-7207-43C5-BE9A-4F16A6E3FECB}" presName="spNode" presStyleCnt="0"/>
      <dgm:spPr/>
    </dgm:pt>
    <dgm:pt modelId="{9D47BF77-502E-4BE2-9FD4-A8FDA944559E}" type="pres">
      <dgm:prSet presAssocID="{C13C40A5-C23A-483C-8BCE-BC4BB53571D5}" presName="sibTrans" presStyleLbl="sibTrans1D1" presStyleIdx="2" presStyleCnt="5"/>
      <dgm:spPr/>
    </dgm:pt>
    <dgm:pt modelId="{46FDFFA1-96C7-4B8A-A89C-D2716FC22A81}" type="pres">
      <dgm:prSet presAssocID="{A819ED37-2A1F-4C96-832E-4E98D703BA6C}" presName="node" presStyleLbl="node1" presStyleIdx="3" presStyleCnt="5">
        <dgm:presLayoutVars>
          <dgm:bulletEnabled val="1"/>
        </dgm:presLayoutVars>
      </dgm:prSet>
      <dgm:spPr/>
    </dgm:pt>
    <dgm:pt modelId="{A62C9AFA-7DB9-4F49-8CD8-711E2E9057F1}" type="pres">
      <dgm:prSet presAssocID="{A819ED37-2A1F-4C96-832E-4E98D703BA6C}" presName="spNode" presStyleCnt="0"/>
      <dgm:spPr/>
    </dgm:pt>
    <dgm:pt modelId="{EDD165A9-71AC-4936-90E5-DE3F221881AC}" type="pres">
      <dgm:prSet presAssocID="{7A855C07-F061-4B1B-AE36-59CF212836AD}" presName="sibTrans" presStyleLbl="sibTrans1D1" presStyleIdx="3" presStyleCnt="5"/>
      <dgm:spPr/>
    </dgm:pt>
    <dgm:pt modelId="{B2A05F01-62C4-4257-8530-7B6CA4819533}" type="pres">
      <dgm:prSet presAssocID="{5F4A32A9-99F9-439C-BBD3-7A6572F8A67B}" presName="node" presStyleLbl="node1" presStyleIdx="4" presStyleCnt="5">
        <dgm:presLayoutVars>
          <dgm:bulletEnabled val="1"/>
        </dgm:presLayoutVars>
      </dgm:prSet>
      <dgm:spPr/>
    </dgm:pt>
    <dgm:pt modelId="{FA9DEB83-D8A9-4F06-94B3-7F19D99DBF7A}" type="pres">
      <dgm:prSet presAssocID="{5F4A32A9-99F9-439C-BBD3-7A6572F8A67B}" presName="spNode" presStyleCnt="0"/>
      <dgm:spPr/>
    </dgm:pt>
    <dgm:pt modelId="{72E4C13A-E239-49C5-A76B-274808E329BC}" type="pres">
      <dgm:prSet presAssocID="{B6597E1C-0431-486E-A817-E0353403D84A}" presName="sibTrans" presStyleLbl="sibTrans1D1" presStyleIdx="4" presStyleCnt="5"/>
      <dgm:spPr/>
    </dgm:pt>
  </dgm:ptLst>
  <dgm:cxnLst>
    <dgm:cxn modelId="{BF2A7E04-0AA3-4147-B811-6AE75459E6E7}" srcId="{DD058D4A-69D4-4EC7-9E60-4CEBAF7FF527}" destId="{A819ED37-2A1F-4C96-832E-4E98D703BA6C}" srcOrd="3" destOrd="0" parTransId="{F9578782-D4BC-4649-914D-D6920EFB26A1}" sibTransId="{7A855C07-F061-4B1B-AE36-59CF212836AD}"/>
    <dgm:cxn modelId="{7EFC1021-DF85-4BC1-970C-F04A5141DCDA}" srcId="{DD058D4A-69D4-4EC7-9E60-4CEBAF7FF527}" destId="{7DFE3FFA-5155-44D7-AEC2-0F1F8F1274F8}" srcOrd="0" destOrd="0" parTransId="{1143167F-A3F0-46F8-8C3B-8DC5A64605CA}" sibTransId="{DB108DC6-5A19-499A-A977-E489AB07FE29}"/>
    <dgm:cxn modelId="{B8F9F431-913D-432A-97E1-9A4E1A9DACD1}" type="presOf" srcId="{5F4A32A9-99F9-439C-BBD3-7A6572F8A67B}" destId="{B2A05F01-62C4-4257-8530-7B6CA4819533}" srcOrd="0" destOrd="0" presId="urn:microsoft.com/office/officeart/2005/8/layout/cycle6"/>
    <dgm:cxn modelId="{07EF4E5B-3097-4E87-8FB9-3542C16A3DEB}" srcId="{DD058D4A-69D4-4EC7-9E60-4CEBAF7FF527}" destId="{5F4A32A9-99F9-439C-BBD3-7A6572F8A67B}" srcOrd="4" destOrd="0" parTransId="{B529CA48-3E60-4428-A2C1-139E3B33BFDE}" sibTransId="{B6597E1C-0431-486E-A817-E0353403D84A}"/>
    <dgm:cxn modelId="{3BB4356E-A235-439D-AC00-5704E83B6CBF}" type="presOf" srcId="{C13C40A5-C23A-483C-8BCE-BC4BB53571D5}" destId="{9D47BF77-502E-4BE2-9FD4-A8FDA944559E}" srcOrd="0" destOrd="0" presId="urn:microsoft.com/office/officeart/2005/8/layout/cycle6"/>
    <dgm:cxn modelId="{1C672573-948C-4717-BEC6-CF6EFAD2BFF1}" type="presOf" srcId="{DD058D4A-69D4-4EC7-9E60-4CEBAF7FF527}" destId="{138ED586-87B7-47C7-BC80-A93CCB6DBCEC}" srcOrd="0" destOrd="0" presId="urn:microsoft.com/office/officeart/2005/8/layout/cycle6"/>
    <dgm:cxn modelId="{D5237A76-3253-4000-8102-599828B56C3B}" type="presOf" srcId="{7A855C07-F061-4B1B-AE36-59CF212836AD}" destId="{EDD165A9-71AC-4936-90E5-DE3F221881AC}" srcOrd="0" destOrd="0" presId="urn:microsoft.com/office/officeart/2005/8/layout/cycle6"/>
    <dgm:cxn modelId="{283C0AA9-1B7A-41EC-9A45-7CE28D7C5CC5}" srcId="{DD058D4A-69D4-4EC7-9E60-4CEBAF7FF527}" destId="{69B5DDDA-E553-430B-BEE4-9437BC7B627F}" srcOrd="1" destOrd="0" parTransId="{8B03FD31-22D2-4475-A9D9-290F89EE4A29}" sibTransId="{BC982BB1-1A59-43F5-B18E-0A942DEC906D}"/>
    <dgm:cxn modelId="{8EBE0EAB-8466-4A49-B7F9-5C690F551F8D}" type="presOf" srcId="{7DFE3FFA-5155-44D7-AEC2-0F1F8F1274F8}" destId="{0D0A2C82-23EE-40A2-89B3-203F1811ED27}" srcOrd="0" destOrd="0" presId="urn:microsoft.com/office/officeart/2005/8/layout/cycle6"/>
    <dgm:cxn modelId="{CD5C20B8-B37A-4D97-902B-D84B10DA5DBB}" type="presOf" srcId="{69B5DDDA-E553-430B-BEE4-9437BC7B627F}" destId="{FBB925C0-4202-42E2-BC78-D66028EDC893}" srcOrd="0" destOrd="0" presId="urn:microsoft.com/office/officeart/2005/8/layout/cycle6"/>
    <dgm:cxn modelId="{0F4758B9-20F1-4A79-ABE0-D5D90D22D670}" type="presOf" srcId="{88A6AD64-7207-43C5-BE9A-4F16A6E3FECB}" destId="{75EA8CF5-735A-4415-8A30-F483B5600FD8}" srcOrd="0" destOrd="0" presId="urn:microsoft.com/office/officeart/2005/8/layout/cycle6"/>
    <dgm:cxn modelId="{7C926EC7-D114-4376-AF56-E676ED23B7EF}" type="presOf" srcId="{A819ED37-2A1F-4C96-832E-4E98D703BA6C}" destId="{46FDFFA1-96C7-4B8A-A89C-D2716FC22A81}" srcOrd="0" destOrd="0" presId="urn:microsoft.com/office/officeart/2005/8/layout/cycle6"/>
    <dgm:cxn modelId="{3E23B4C9-6D94-4CC6-963C-923425C9EA23}" type="presOf" srcId="{BC982BB1-1A59-43F5-B18E-0A942DEC906D}" destId="{1C5AF9F8-C93D-456B-A631-8C78C4265E72}" srcOrd="0" destOrd="0" presId="urn:microsoft.com/office/officeart/2005/8/layout/cycle6"/>
    <dgm:cxn modelId="{965231DC-23E7-4309-93F7-38D4DB45C258}" srcId="{DD058D4A-69D4-4EC7-9E60-4CEBAF7FF527}" destId="{88A6AD64-7207-43C5-BE9A-4F16A6E3FECB}" srcOrd="2" destOrd="0" parTransId="{569169F8-1EDD-43AF-B0A2-F4A75C4F015F}" sibTransId="{C13C40A5-C23A-483C-8BCE-BC4BB53571D5}"/>
    <dgm:cxn modelId="{745535F3-D005-4ADA-AA6B-3F71876DA8DA}" type="presOf" srcId="{DB108DC6-5A19-499A-A977-E489AB07FE29}" destId="{2622EC2B-C937-4CC8-AB74-38D262639C8C}" srcOrd="0" destOrd="0" presId="urn:microsoft.com/office/officeart/2005/8/layout/cycle6"/>
    <dgm:cxn modelId="{2D792FF7-1FFE-43E1-88AC-B876646FC6FB}" type="presOf" srcId="{B6597E1C-0431-486E-A817-E0353403D84A}" destId="{72E4C13A-E239-49C5-A76B-274808E329BC}" srcOrd="0" destOrd="0" presId="urn:microsoft.com/office/officeart/2005/8/layout/cycle6"/>
    <dgm:cxn modelId="{E672259A-2D66-45E9-AFD2-408F70B0B9F3}" type="presParOf" srcId="{138ED586-87B7-47C7-BC80-A93CCB6DBCEC}" destId="{0D0A2C82-23EE-40A2-89B3-203F1811ED27}" srcOrd="0" destOrd="0" presId="urn:microsoft.com/office/officeart/2005/8/layout/cycle6"/>
    <dgm:cxn modelId="{B56B65CE-6B24-427F-80ED-97A735BDC2EE}" type="presParOf" srcId="{138ED586-87B7-47C7-BC80-A93CCB6DBCEC}" destId="{A1143F8B-728E-4E74-8CA6-090B27C6E0C1}" srcOrd="1" destOrd="0" presId="urn:microsoft.com/office/officeart/2005/8/layout/cycle6"/>
    <dgm:cxn modelId="{ACB40BDD-6C58-4F94-B645-170B7D3F6D19}" type="presParOf" srcId="{138ED586-87B7-47C7-BC80-A93CCB6DBCEC}" destId="{2622EC2B-C937-4CC8-AB74-38D262639C8C}" srcOrd="2" destOrd="0" presId="urn:microsoft.com/office/officeart/2005/8/layout/cycle6"/>
    <dgm:cxn modelId="{DC30AE64-CC74-412E-B685-C0FD5BB539BF}" type="presParOf" srcId="{138ED586-87B7-47C7-BC80-A93CCB6DBCEC}" destId="{FBB925C0-4202-42E2-BC78-D66028EDC893}" srcOrd="3" destOrd="0" presId="urn:microsoft.com/office/officeart/2005/8/layout/cycle6"/>
    <dgm:cxn modelId="{7C25A5F0-B0AB-43AF-A33E-58BD548EDB36}" type="presParOf" srcId="{138ED586-87B7-47C7-BC80-A93CCB6DBCEC}" destId="{F7068387-1A19-4414-8279-7A4B9AFA8756}" srcOrd="4" destOrd="0" presId="urn:microsoft.com/office/officeart/2005/8/layout/cycle6"/>
    <dgm:cxn modelId="{1DCD1EE3-D04B-4D54-A0EE-C970088CDFA1}" type="presParOf" srcId="{138ED586-87B7-47C7-BC80-A93CCB6DBCEC}" destId="{1C5AF9F8-C93D-456B-A631-8C78C4265E72}" srcOrd="5" destOrd="0" presId="urn:microsoft.com/office/officeart/2005/8/layout/cycle6"/>
    <dgm:cxn modelId="{5619CB84-FABF-4DFC-9EA9-9B6818FE3B52}" type="presParOf" srcId="{138ED586-87B7-47C7-BC80-A93CCB6DBCEC}" destId="{75EA8CF5-735A-4415-8A30-F483B5600FD8}" srcOrd="6" destOrd="0" presId="urn:microsoft.com/office/officeart/2005/8/layout/cycle6"/>
    <dgm:cxn modelId="{1D6C25EC-7CE6-498C-93E6-F898D932F31D}" type="presParOf" srcId="{138ED586-87B7-47C7-BC80-A93CCB6DBCEC}" destId="{8A316E40-EE2D-4421-959A-42BC96ECF8A6}" srcOrd="7" destOrd="0" presId="urn:microsoft.com/office/officeart/2005/8/layout/cycle6"/>
    <dgm:cxn modelId="{19204D9D-A784-4845-9A00-F3F203957364}" type="presParOf" srcId="{138ED586-87B7-47C7-BC80-A93CCB6DBCEC}" destId="{9D47BF77-502E-4BE2-9FD4-A8FDA944559E}" srcOrd="8" destOrd="0" presId="urn:microsoft.com/office/officeart/2005/8/layout/cycle6"/>
    <dgm:cxn modelId="{C58CC6AD-0C36-4B51-A9E8-D68E87F66895}" type="presParOf" srcId="{138ED586-87B7-47C7-BC80-A93CCB6DBCEC}" destId="{46FDFFA1-96C7-4B8A-A89C-D2716FC22A81}" srcOrd="9" destOrd="0" presId="urn:microsoft.com/office/officeart/2005/8/layout/cycle6"/>
    <dgm:cxn modelId="{1EEB5583-A1B1-406C-8A61-A1AFB2277B1E}" type="presParOf" srcId="{138ED586-87B7-47C7-BC80-A93CCB6DBCEC}" destId="{A62C9AFA-7DB9-4F49-8CD8-711E2E9057F1}" srcOrd="10" destOrd="0" presId="urn:microsoft.com/office/officeart/2005/8/layout/cycle6"/>
    <dgm:cxn modelId="{0D0107EE-9C65-4AFD-A3AE-99BCDA9C79A8}" type="presParOf" srcId="{138ED586-87B7-47C7-BC80-A93CCB6DBCEC}" destId="{EDD165A9-71AC-4936-90E5-DE3F221881AC}" srcOrd="11" destOrd="0" presId="urn:microsoft.com/office/officeart/2005/8/layout/cycle6"/>
    <dgm:cxn modelId="{BCC3E90D-E96B-486B-94B0-E32D63120766}" type="presParOf" srcId="{138ED586-87B7-47C7-BC80-A93CCB6DBCEC}" destId="{B2A05F01-62C4-4257-8530-7B6CA4819533}" srcOrd="12" destOrd="0" presId="urn:microsoft.com/office/officeart/2005/8/layout/cycle6"/>
    <dgm:cxn modelId="{2ADBB490-333F-4DFB-97BE-D4EEFE816277}" type="presParOf" srcId="{138ED586-87B7-47C7-BC80-A93CCB6DBCEC}" destId="{FA9DEB83-D8A9-4F06-94B3-7F19D99DBF7A}" srcOrd="13" destOrd="0" presId="urn:microsoft.com/office/officeart/2005/8/layout/cycle6"/>
    <dgm:cxn modelId="{1728C3D8-68DC-4080-9879-944ED64AE7B8}" type="presParOf" srcId="{138ED586-87B7-47C7-BC80-A93CCB6DBCEC}" destId="{72E4C13A-E239-49C5-A76B-274808E329BC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0A2C82-23EE-40A2-89B3-203F1811ED27}">
      <dsp:nvSpPr>
        <dsp:cNvPr id="0" name=""/>
        <dsp:cNvSpPr/>
      </dsp:nvSpPr>
      <dsp:spPr>
        <a:xfrm>
          <a:off x="3174007" y="3160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Bypass IP Blocking using proxy chaining and dynamic IP addresses</a:t>
          </a:r>
          <a:endParaRPr lang="en-IN" sz="1400" kern="1200" dirty="0"/>
        </a:p>
      </dsp:txBody>
      <dsp:txXfrm>
        <a:off x="3230487" y="59640"/>
        <a:ext cx="1667024" cy="1044029"/>
      </dsp:txXfrm>
    </dsp:sp>
    <dsp:sp modelId="{2622EC2B-C937-4CC8-AB74-38D262639C8C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3212328" y="183458"/>
              </a:moveTo>
              <a:arcTo wR="2310126" hR="2310126" stAng="17579295" swAng="195999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B925C0-4202-42E2-BC78-D66028EDC893}">
      <dsp:nvSpPr>
        <dsp:cNvPr id="0" name=""/>
        <dsp:cNvSpPr/>
      </dsp:nvSpPr>
      <dsp:spPr>
        <a:xfrm>
          <a:off x="5371068" y="1599418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Scraping from multiple social media websites and ISP databases</a:t>
          </a:r>
          <a:endParaRPr lang="en-IN" sz="1400" kern="1200" dirty="0"/>
        </a:p>
      </dsp:txBody>
      <dsp:txXfrm>
        <a:off x="5427548" y="1655898"/>
        <a:ext cx="1667024" cy="1044029"/>
      </dsp:txXfrm>
    </dsp:sp>
    <dsp:sp modelId="{1C5AF9F8-C93D-456B-A631-8C78C4265E72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4617101" y="2189512"/>
              </a:moveTo>
              <a:arcTo wR="2310126" hR="2310126" stAng="21420430" swAng="219511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EA8CF5-735A-4415-8A30-F483B5600FD8}">
      <dsp:nvSpPr>
        <dsp:cNvPr id="0" name=""/>
        <dsp:cNvSpPr/>
      </dsp:nvSpPr>
      <dsp:spPr>
        <a:xfrm>
          <a:off x="4531865" y="4182218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Information Retrieval based on Phone Number and Email ID</a:t>
          </a:r>
          <a:endParaRPr lang="en-IN" sz="1400" kern="1200" dirty="0"/>
        </a:p>
      </dsp:txBody>
      <dsp:txXfrm>
        <a:off x="4588345" y="4238698"/>
        <a:ext cx="1667024" cy="1044029"/>
      </dsp:txXfrm>
    </dsp:sp>
    <dsp:sp modelId="{9D47BF77-502E-4BE2-9FD4-A8FDA944559E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2768824" y="4574254"/>
              </a:moveTo>
              <a:arcTo wR="2310126" hR="2310126" stAng="4712834" swAng="137433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FDFFA1-96C7-4B8A-A89C-D2716FC22A81}">
      <dsp:nvSpPr>
        <dsp:cNvPr id="0" name=""/>
        <dsp:cNvSpPr/>
      </dsp:nvSpPr>
      <dsp:spPr>
        <a:xfrm>
          <a:off x="1816149" y="4182218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Combining various Scraping APIs like </a:t>
          </a:r>
          <a:r>
            <a:rPr lang="en-US" sz="1400" kern="1200" dirty="0" err="1"/>
            <a:t>SocialScan</a:t>
          </a:r>
          <a:r>
            <a:rPr lang="en-US" sz="1400" kern="1200" dirty="0"/>
            <a:t> and </a:t>
          </a:r>
          <a:r>
            <a:rPr lang="en-US" sz="1400" kern="1200" dirty="0" err="1"/>
            <a:t>EmailHarvester</a:t>
          </a:r>
          <a:endParaRPr lang="en-IN" sz="1400" kern="1200" dirty="0"/>
        </a:p>
      </dsp:txBody>
      <dsp:txXfrm>
        <a:off x="1872629" y="4238698"/>
        <a:ext cx="1667024" cy="1044029"/>
      </dsp:txXfrm>
    </dsp:sp>
    <dsp:sp modelId="{EDD165A9-71AC-4936-90E5-DE3F221881AC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385803" y="3588275"/>
              </a:moveTo>
              <a:arcTo wR="2310126" hR="2310126" stAng="8784456" swAng="219511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A05F01-62C4-4257-8530-7B6CA4819533}">
      <dsp:nvSpPr>
        <dsp:cNvPr id="0" name=""/>
        <dsp:cNvSpPr/>
      </dsp:nvSpPr>
      <dsp:spPr>
        <a:xfrm>
          <a:off x="976947" y="1599418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Providing Information Sets with Confidence level</a:t>
          </a:r>
          <a:endParaRPr lang="en-IN" sz="1400" kern="1200" dirty="0"/>
        </a:p>
      </dsp:txBody>
      <dsp:txXfrm>
        <a:off x="1033427" y="1655898"/>
        <a:ext cx="1667024" cy="1044029"/>
      </dsp:txXfrm>
    </dsp:sp>
    <dsp:sp modelId="{72E4C13A-E239-49C5-A76B-274808E329BC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402763" y="1006803"/>
              </a:moveTo>
              <a:arcTo wR="2310126" hR="2310126" stAng="12860714" swAng="195999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E677C-4B56-E549-E09E-619787EA9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568C7-93E0-2120-7FAE-F186DBBFB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63386-9853-2EFA-22EA-E026B199A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AB0F6-1273-4D06-BAD2-04F39AC6E0E1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64A26-9D89-E714-C26F-B1FDCE8FF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1D58B-0BD2-17A8-8561-95D051E7E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1CA64-EEC1-433E-8E41-B916F5062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033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136F1-9777-BEA2-5AC9-B76DABC4B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33301E-2C26-8872-0EBC-A587A4D49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EE10C-CB3E-0C99-B9DF-DFD07373F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AB0F6-1273-4D06-BAD2-04F39AC6E0E1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09D31-7105-0B1F-99DC-EB9112992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416FC-82B6-8544-A69F-4FF11680A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1CA64-EEC1-433E-8E41-B916F5062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831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1FF1BE-15BE-34EB-F975-F027390F0F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762911-4F78-2883-769F-186D56A1A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3240A-C216-F190-044A-6B4A16453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AB0F6-1273-4D06-BAD2-04F39AC6E0E1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B7495-A5F7-7896-B355-97CADDED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EFD6C-A01D-D31D-A72C-8E179C95C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1CA64-EEC1-433E-8E41-B916F5062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830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AAC5B-9354-3835-F98F-AFCE4A981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47AE4-D14A-1CA9-D5D2-1123DC299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7D701-79D8-DE6E-8F66-FD572387C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AB0F6-1273-4D06-BAD2-04F39AC6E0E1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82D92-3878-0173-8FF9-EA63ADCE3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1D77F-D48D-F22B-20C5-F3C673BAE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1CA64-EEC1-433E-8E41-B916F5062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645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8283C-E804-188D-F81C-2234EE548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7AD65-1501-D1DF-B94D-D22D36039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28E17-A46D-9E9C-E02F-CD60199EF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AB0F6-1273-4D06-BAD2-04F39AC6E0E1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44844-044F-3868-A7D4-D502F6810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EB08D-392D-BE71-FD2B-E165D8192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1CA64-EEC1-433E-8E41-B916F5062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56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BE4A-E4B9-3929-6E5B-633A72AFA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0AC8B-24F8-5087-DD72-D5D65EDA7A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0BD4E2-FAB8-FFBC-96B6-305EE84F6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3D415-95F0-542D-A87A-DD470458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AB0F6-1273-4D06-BAD2-04F39AC6E0E1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C536F-18B0-F26F-CA69-F848BF17E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D0476-3BF1-CABF-7EAC-2FD421DB8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1CA64-EEC1-433E-8E41-B916F5062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425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A1776-C212-D942-4A04-9EBEC8ACB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24818-4A9E-3463-9EAC-636BB36CA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6BC9EC-41FD-2AD0-1EB8-BBF84C8BC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D04889-5E35-FF9E-4F47-EC13FE570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70F31-CCB9-C976-50C4-93159DE4A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897499-CA74-16AD-D2FB-D0022E2F5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AB0F6-1273-4D06-BAD2-04F39AC6E0E1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BCBC64-D277-A1EC-68FD-B562F675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AF8E8E-3A43-79F9-77D3-64F425F4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1CA64-EEC1-433E-8E41-B916F5062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83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66A71-4ADF-0192-ACD1-4BF23049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21EE59-4A83-8661-6FB8-9B8A9BF7B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AB0F6-1273-4D06-BAD2-04F39AC6E0E1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7B7253-549D-A2F9-956E-4301A8936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D2477-D068-9CD0-3EEA-7BF666375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1CA64-EEC1-433E-8E41-B916F5062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92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50F8DA-4E2D-F875-2B48-02556B882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AB0F6-1273-4D06-BAD2-04F39AC6E0E1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63F4E1-2904-A58F-551D-F831B6F95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7F483-DFFB-DA8F-665B-E550B260E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1CA64-EEC1-433E-8E41-B916F5062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430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625F-B308-1C20-57D8-7855B5DD3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F8ABB-E1D0-B86D-2D02-C169F9499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D839E2-0895-5C9D-8E06-D9B78B680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1ABDF-7BCD-5842-BF4B-8795C2CC7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AB0F6-1273-4D06-BAD2-04F39AC6E0E1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6977C-5324-02B9-855C-10C678D04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CCE5E-B200-39C3-0EF0-F8F635473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1CA64-EEC1-433E-8E41-B916F5062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399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85288-9B42-C8AE-AF51-F2C3DA796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64CD03-C957-218C-2205-98261EC4DE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47E7D-E6A7-4843-4E5E-D3FCF887D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F6C84-CA2B-9463-CB7F-59F4ACCC2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AB0F6-1273-4D06-BAD2-04F39AC6E0E1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9D816-EAE3-61F9-81F1-8632E6389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7BD10-CCD4-5E14-D282-A23388DC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1CA64-EEC1-433E-8E41-B916F5062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514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27360E-5ABB-6D1B-BA8B-47D9082D3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98E22-7B95-B3A7-4E1B-D65C5907E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BB974-CDBD-0CFE-41AC-6A36503915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AB0F6-1273-4D06-BAD2-04F39AC6E0E1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93A6D-2AB0-583E-AF6C-58A5363688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1A63D-90E6-4DE4-A0C3-7ADAED895D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1CA64-EEC1-433E-8E41-B916F5062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023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B609B54-4A2F-F851-FB3A-3ACDA0AC3A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691887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1120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42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 3D</dc:creator>
  <cp:lastModifiedBy>CSE 3D</cp:lastModifiedBy>
  <cp:revision>2</cp:revision>
  <dcterms:created xsi:type="dcterms:W3CDTF">2023-01-04T14:22:02Z</dcterms:created>
  <dcterms:modified xsi:type="dcterms:W3CDTF">2023-01-04T14:50:27Z</dcterms:modified>
</cp:coreProperties>
</file>