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6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74" autoAdjust="0"/>
  </p:normalViewPr>
  <p:slideViewPr>
    <p:cSldViewPr>
      <p:cViewPr varScale="1">
        <p:scale>
          <a:sx n="87" d="100"/>
          <a:sy n="87" d="100"/>
        </p:scale>
        <p:origin x="528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9/13/2016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9/13/2016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9/13/2016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9/13/2016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9/13/2016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Implementation</a:t>
            </a:r>
            <a:endParaRPr lang="en-US" dirty="0"/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21</Words>
  <Application>Microsoft Office PowerPoint</Application>
  <PresentationFormat>Custom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Corbel</vt:lpstr>
      <vt:lpstr>Chalkboard 16x9</vt:lpstr>
      <vt:lpstr>Algorithms </vt:lpstr>
      <vt:lpstr>Binary Search</vt:lpstr>
      <vt:lpstr>Binary Search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2016-09-13T18:00:30Z</dcterms:created>
  <dcterms:modified xsi:type="dcterms:W3CDTF">2016-09-14T01:14:46Z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