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2"/>
  </p:sldMasterIdLst>
  <p:notesMasterIdLst>
    <p:notesMasterId r:id="rId29"/>
  </p:notesMasterIdLst>
  <p:handoutMasterIdLst>
    <p:handoutMasterId r:id="rId30"/>
  </p:handoutMasterIdLst>
  <p:sldIdLst>
    <p:sldId id="256" r:id="rId23"/>
    <p:sldId id="257" r:id="rId24"/>
    <p:sldId id="262" r:id="rId25"/>
    <p:sldId id="261" r:id="rId26"/>
    <p:sldId id="263" r:id="rId27"/>
    <p:sldId id="264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74" autoAdjust="0"/>
  </p:normalViewPr>
  <p:slideViewPr>
    <p:cSldViewPr>
      <p:cViewPr varScale="1">
        <p:scale>
          <a:sx n="65" d="100"/>
          <a:sy n="65" d="100"/>
        </p:scale>
        <p:origin x="43" y="44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4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3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slide" Target="slides/slide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9/27/2016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list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collection of objects called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8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a new element to a Linked List.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Adding at the beginning of the 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Adding at the end of the 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Insert at other position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9/27/2016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.xml"/><Relationship Id="rId3" Type="http://schemas.openxmlformats.org/officeDocument/2006/relationships/customXml" Target="../../customXml/item5.xml"/><Relationship Id="rId7" Type="http://schemas.openxmlformats.org/officeDocument/2006/relationships/customXml" Target="../../customXml/item13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12.xml"/><Relationship Id="rId5" Type="http://schemas.openxmlformats.org/officeDocument/2006/relationships/customXml" Target="../../customXml/item7.xml"/><Relationship Id="rId10" Type="http://schemas.openxmlformats.org/officeDocument/2006/relationships/notesSlide" Target="../notesSlides/notesSlide1.xml"/><Relationship Id="rId4" Type="http://schemas.openxmlformats.org/officeDocument/2006/relationships/customXml" Target="../../customXml/item6.xml"/><Relationship Id="rId9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3" Type="http://schemas.openxmlformats.org/officeDocument/2006/relationships/customXml" Target="../../customXml/item15.xml"/><Relationship Id="rId7" Type="http://schemas.openxmlformats.org/officeDocument/2006/relationships/customXml" Target="../../customXml/item17.xml"/><Relationship Id="rId12" Type="http://schemas.openxmlformats.org/officeDocument/2006/relationships/notesSlide" Target="../notesSlides/notesSlide2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20.xml"/><Relationship Id="rId11" Type="http://schemas.openxmlformats.org/officeDocument/2006/relationships/slideLayout" Target="../slideLayouts/slideLayout6.xml"/><Relationship Id="rId5" Type="http://schemas.openxmlformats.org/officeDocument/2006/relationships/customXml" Target="../../customXml/item21.xml"/><Relationship Id="rId10" Type="http://schemas.openxmlformats.org/officeDocument/2006/relationships/customXml" Target="../../customXml/item8.xml"/><Relationship Id="rId4" Type="http://schemas.openxmlformats.org/officeDocument/2006/relationships/customXml" Target="../../customXml/item16.xml"/><Relationship Id="rId9" Type="http://schemas.openxmlformats.org/officeDocument/2006/relationships/customXml" Target="../../customXml/item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Linked Lists Fundamentals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Fundamentals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Overview</a:t>
            </a:r>
          </a:p>
          <a:p>
            <a:r>
              <a:rPr lang="en-US" dirty="0"/>
              <a:t>Adding a new element to a list.</a:t>
            </a:r>
          </a:p>
          <a:p>
            <a:r>
              <a:rPr lang="en-US" dirty="0"/>
              <a:t>Removing an element from the list.</a:t>
            </a:r>
          </a:p>
          <a:p>
            <a:r>
              <a:rPr lang="en-US" dirty="0"/>
              <a:t>Searching for an element within the list.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Linked List Fundamentals</a:t>
            </a:r>
          </a:p>
        </p:txBody>
      </p:sp>
    </p:spTree>
    <p:extLst>
      <p:ext uri="{BB962C8B-B14F-4D97-AF65-F5344CB8AC3E}">
        <p14:creationId xmlns:p14="http://schemas.microsoft.com/office/powerpoint/2010/main" val="148861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414" y="1828800"/>
            <a:ext cx="966059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linked list is a recursive data structure that is either empty (null) or 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reference to a node having a generic item and a reference to a linked list.</a:t>
            </a:r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5180010" y="4800600"/>
            <a:ext cx="914400" cy="762000"/>
            <a:chOff x="1522414" y="3505200"/>
            <a:chExt cx="914400" cy="762000"/>
          </a:xfrm>
        </p:grpSpPr>
        <p:sp>
          <p:nvSpPr>
            <p:cNvPr id="53" name="Rectangle: Rounded Corners 52"/>
            <p:cNvSpPr/>
            <p:nvPr/>
          </p:nvSpPr>
          <p:spPr>
            <a:xfrm>
              <a:off x="1522414" y="3505200"/>
              <a:ext cx="914400" cy="76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674812" y="3505200"/>
              <a:ext cx="0" cy="75045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>
            <p:custDataLst>
              <p:custData r:id="rId2"/>
            </p:custDataLst>
          </p:nvPr>
        </p:nvGrpSpPr>
        <p:grpSpPr>
          <a:xfrm>
            <a:off x="3275012" y="4789055"/>
            <a:ext cx="914400" cy="762000"/>
            <a:chOff x="1522414" y="3505200"/>
            <a:chExt cx="914400" cy="762000"/>
          </a:xfrm>
        </p:grpSpPr>
        <p:sp>
          <p:nvSpPr>
            <p:cNvPr id="56" name="Rectangle: Rounded Corners 55"/>
            <p:cNvSpPr/>
            <p:nvPr/>
          </p:nvSpPr>
          <p:spPr>
            <a:xfrm>
              <a:off x="1522414" y="3505200"/>
              <a:ext cx="914400" cy="76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674812" y="3505200"/>
              <a:ext cx="0" cy="75045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>
            <p:custDataLst>
              <p:custData r:id="rId3"/>
            </p:custDataLst>
          </p:nvPr>
        </p:nvGrpSpPr>
        <p:grpSpPr>
          <a:xfrm>
            <a:off x="7008810" y="4800600"/>
            <a:ext cx="914400" cy="762000"/>
            <a:chOff x="1522414" y="3505200"/>
            <a:chExt cx="914400" cy="762000"/>
          </a:xfrm>
        </p:grpSpPr>
        <p:sp>
          <p:nvSpPr>
            <p:cNvPr id="59" name="Rectangle: Rounded Corners 58"/>
            <p:cNvSpPr/>
            <p:nvPr/>
          </p:nvSpPr>
          <p:spPr>
            <a:xfrm>
              <a:off x="1522414" y="3505200"/>
              <a:ext cx="914400" cy="76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  <a:endParaRPr lang="en-US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674812" y="3505200"/>
              <a:ext cx="0" cy="75045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>
            <p:custDataLst>
              <p:custData r:id="rId4"/>
            </p:custDataLst>
          </p:nvPr>
        </p:nvGrpSpPr>
        <p:grpSpPr>
          <a:xfrm>
            <a:off x="8609010" y="4800600"/>
            <a:ext cx="914400" cy="762000"/>
            <a:chOff x="1522414" y="3505200"/>
            <a:chExt cx="914400" cy="762000"/>
          </a:xfrm>
        </p:grpSpPr>
        <p:sp>
          <p:nvSpPr>
            <p:cNvPr id="62" name="Rectangle: Rounded Corners 61"/>
            <p:cNvSpPr/>
            <p:nvPr/>
          </p:nvSpPr>
          <p:spPr>
            <a:xfrm>
              <a:off x="1522414" y="3505200"/>
              <a:ext cx="914400" cy="76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5</a:t>
              </a: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674812" y="3505200"/>
              <a:ext cx="0" cy="75045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>
            <p:custDataLst>
              <p:custData r:id="rId5"/>
            </p:custDataLst>
          </p:nvPr>
        </p:nvGrpSpPr>
        <p:grpSpPr>
          <a:xfrm>
            <a:off x="1598612" y="4800600"/>
            <a:ext cx="1676400" cy="762000"/>
            <a:chOff x="1522414" y="3505200"/>
            <a:chExt cx="1676400" cy="762000"/>
          </a:xfrm>
        </p:grpSpPr>
        <p:grpSp>
          <p:nvGrpSpPr>
            <p:cNvPr id="46" name="Group 45"/>
            <p:cNvGrpSpPr/>
            <p:nvPr>
              <p:custDataLst>
                <p:custData r:id="rId8"/>
              </p:custDataLst>
            </p:nvPr>
          </p:nvGrpSpPr>
          <p:grpSpPr>
            <a:xfrm>
              <a:off x="1522414" y="3505200"/>
              <a:ext cx="914400" cy="762000"/>
              <a:chOff x="1522414" y="3505200"/>
              <a:chExt cx="914400" cy="762000"/>
            </a:xfrm>
          </p:grpSpPr>
          <p:sp>
            <p:nvSpPr>
              <p:cNvPr id="13" name="Rectangle: Rounded Corners 12"/>
              <p:cNvSpPr/>
              <p:nvPr/>
            </p:nvSpPr>
            <p:spPr>
              <a:xfrm>
                <a:off x="1522414" y="3505200"/>
                <a:ext cx="914400" cy="762000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1</a:t>
                </a:r>
                <a:endParaRPr lang="en-US" dirty="0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1674812" y="3505200"/>
                <a:ext cx="0" cy="750455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/>
            <p:cNvCxnSpPr>
              <a:cxnSpLocks/>
              <a:stCxn id="13" idx="3"/>
              <a:endCxn id="56" idx="1"/>
            </p:cNvCxnSpPr>
            <p:nvPr/>
          </p:nvCxnSpPr>
          <p:spPr>
            <a:xfrm flipV="1">
              <a:off x="2436814" y="3874655"/>
              <a:ext cx="762000" cy="11545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/>
          <p:cNvCxnSpPr>
            <a:cxnSpLocks/>
            <a:stCxn id="56" idx="3"/>
            <a:endCxn id="53" idx="1"/>
          </p:cNvCxnSpPr>
          <p:nvPr/>
        </p:nvCxnSpPr>
        <p:spPr>
          <a:xfrm>
            <a:off x="4189412" y="5170055"/>
            <a:ext cx="990598" cy="1154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53" idx="3"/>
            <a:endCxn id="59" idx="1"/>
          </p:cNvCxnSpPr>
          <p:nvPr/>
        </p:nvCxnSpPr>
        <p:spPr>
          <a:xfrm>
            <a:off x="6094410" y="5181600"/>
            <a:ext cx="914400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9" idx="3"/>
            <a:endCxn id="62" idx="1"/>
          </p:cNvCxnSpPr>
          <p:nvPr/>
        </p:nvCxnSpPr>
        <p:spPr>
          <a:xfrm>
            <a:off x="7923210" y="5181600"/>
            <a:ext cx="685800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0209210" y="4948535"/>
            <a:ext cx="12068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7" name="Straight Arrow Connector 86"/>
          <p:cNvCxnSpPr>
            <a:stCxn id="62" idx="3"/>
            <a:endCxn id="81" idx="1"/>
          </p:cNvCxnSpPr>
          <p:nvPr/>
        </p:nvCxnSpPr>
        <p:spPr>
          <a:xfrm flipV="1">
            <a:off x="9523410" y="5179368"/>
            <a:ext cx="685800" cy="223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>
            <p:custDataLst>
              <p:custData r:id="rId6"/>
            </p:custDataLst>
          </p:nvPr>
        </p:nvGrpSpPr>
        <p:grpSpPr>
          <a:xfrm>
            <a:off x="1678088" y="3192193"/>
            <a:ext cx="1676398" cy="762000"/>
            <a:chOff x="1522414" y="3505200"/>
            <a:chExt cx="1676398" cy="762000"/>
          </a:xfrm>
        </p:grpSpPr>
        <p:grpSp>
          <p:nvGrpSpPr>
            <p:cNvPr id="96" name="Group 95"/>
            <p:cNvGrpSpPr/>
            <p:nvPr>
              <p:custDataLst>
                <p:custData r:id="rId7"/>
              </p:custDataLst>
            </p:nvPr>
          </p:nvGrpSpPr>
          <p:grpSpPr>
            <a:xfrm>
              <a:off x="1522414" y="3505200"/>
              <a:ext cx="914400" cy="762000"/>
              <a:chOff x="1522414" y="3505200"/>
              <a:chExt cx="914400" cy="762000"/>
            </a:xfrm>
          </p:grpSpPr>
          <p:sp>
            <p:nvSpPr>
              <p:cNvPr id="98" name="Rectangle: Rounded Corners 97"/>
              <p:cNvSpPr/>
              <p:nvPr/>
            </p:nvSpPr>
            <p:spPr>
              <a:xfrm>
                <a:off x="1522414" y="3505200"/>
                <a:ext cx="914400" cy="762000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  Data</a:t>
                </a:r>
                <a:endParaRPr lang="en-US" sz="1100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1674812" y="3505200"/>
                <a:ext cx="0" cy="750455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Arrow Connector 96"/>
            <p:cNvCxnSpPr>
              <a:cxnSpLocks/>
              <a:stCxn id="98" idx="3"/>
            </p:cNvCxnSpPr>
            <p:nvPr/>
          </p:nvCxnSpPr>
          <p:spPr>
            <a:xfrm flipV="1">
              <a:off x="2436814" y="3874655"/>
              <a:ext cx="761998" cy="11545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an element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Linked List Fundamentals</a:t>
            </a:r>
          </a:p>
        </p:txBody>
      </p:sp>
    </p:spTree>
    <p:extLst>
      <p:ext uri="{BB962C8B-B14F-4D97-AF65-F5344CB8AC3E}">
        <p14:creationId xmlns:p14="http://schemas.microsoft.com/office/powerpoint/2010/main" val="88969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element</a:t>
            </a:r>
          </a:p>
        </p:txBody>
      </p:sp>
      <p:grpSp>
        <p:nvGrpSpPr>
          <p:cNvPr id="9" name="Group 8"/>
          <p:cNvGrpSpPr/>
          <p:nvPr>
            <p:custDataLst>
              <p:custData r:id="rId1"/>
            </p:custDataLst>
          </p:nvPr>
        </p:nvGrpSpPr>
        <p:grpSpPr>
          <a:xfrm>
            <a:off x="1506235" y="2209800"/>
            <a:ext cx="1676398" cy="762000"/>
            <a:chOff x="1522414" y="3505200"/>
            <a:chExt cx="1676398" cy="762000"/>
          </a:xfrm>
        </p:grpSpPr>
        <p:grpSp>
          <p:nvGrpSpPr>
            <p:cNvPr id="10" name="Group 9"/>
            <p:cNvGrpSpPr/>
            <p:nvPr>
              <p:custDataLst>
                <p:custData r:id="rId10"/>
              </p:custDataLst>
            </p:nvPr>
          </p:nvGrpSpPr>
          <p:grpSpPr>
            <a:xfrm>
              <a:off x="1522414" y="3505200"/>
              <a:ext cx="914400" cy="762000"/>
              <a:chOff x="1522414" y="3505200"/>
              <a:chExt cx="914400" cy="762000"/>
            </a:xfrm>
          </p:grpSpPr>
          <p:sp>
            <p:nvSpPr>
              <p:cNvPr id="12" name="Rectangle: Rounded Corners 11"/>
              <p:cNvSpPr/>
              <p:nvPr/>
            </p:nvSpPr>
            <p:spPr>
              <a:xfrm>
                <a:off x="1522414" y="3505200"/>
                <a:ext cx="914400" cy="762000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1</a:t>
                </a:r>
                <a:endParaRPr lang="en-US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674812" y="3505200"/>
                <a:ext cx="0" cy="750455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>
              <a:cxnSpLocks/>
              <a:stCxn id="12" idx="3"/>
            </p:cNvCxnSpPr>
            <p:nvPr/>
          </p:nvCxnSpPr>
          <p:spPr>
            <a:xfrm flipV="1">
              <a:off x="2436814" y="3874655"/>
              <a:ext cx="761998" cy="11545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>
            <p:custDataLst>
              <p:custData r:id="rId2"/>
            </p:custDataLst>
          </p:nvPr>
        </p:nvGrpSpPr>
        <p:grpSpPr>
          <a:xfrm>
            <a:off x="3106435" y="2198255"/>
            <a:ext cx="1676398" cy="762000"/>
            <a:chOff x="1522414" y="3505200"/>
            <a:chExt cx="1676398" cy="762000"/>
          </a:xfrm>
        </p:grpSpPr>
        <p:grpSp>
          <p:nvGrpSpPr>
            <p:cNvPr id="15" name="Group 14"/>
            <p:cNvGrpSpPr/>
            <p:nvPr>
              <p:custDataLst>
                <p:custData r:id="rId9"/>
              </p:custDataLst>
            </p:nvPr>
          </p:nvGrpSpPr>
          <p:grpSpPr>
            <a:xfrm>
              <a:off x="1522414" y="3505200"/>
              <a:ext cx="914400" cy="762000"/>
              <a:chOff x="1522414" y="3505200"/>
              <a:chExt cx="914400" cy="762000"/>
            </a:xfrm>
          </p:grpSpPr>
          <p:sp>
            <p:nvSpPr>
              <p:cNvPr id="17" name="Rectangle: Rounded Corners 16"/>
              <p:cNvSpPr/>
              <p:nvPr/>
            </p:nvSpPr>
            <p:spPr>
              <a:xfrm>
                <a:off x="1522414" y="3505200"/>
                <a:ext cx="914400" cy="762000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2</a:t>
                </a:r>
                <a:endParaRPr lang="en-US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674812" y="3505200"/>
                <a:ext cx="0" cy="750455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/>
            <p:cNvCxnSpPr>
              <a:cxnSpLocks/>
              <a:stCxn id="17" idx="3"/>
            </p:cNvCxnSpPr>
            <p:nvPr/>
          </p:nvCxnSpPr>
          <p:spPr>
            <a:xfrm flipV="1">
              <a:off x="2436814" y="3874655"/>
              <a:ext cx="761998" cy="11545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>
            <p:custDataLst>
              <p:custData r:id="rId3"/>
            </p:custDataLst>
          </p:nvPr>
        </p:nvGrpSpPr>
        <p:grpSpPr>
          <a:xfrm>
            <a:off x="4706635" y="2209800"/>
            <a:ext cx="1676398" cy="762000"/>
            <a:chOff x="1522414" y="3505200"/>
            <a:chExt cx="1676398" cy="762000"/>
          </a:xfrm>
        </p:grpSpPr>
        <p:grpSp>
          <p:nvGrpSpPr>
            <p:cNvPr id="24" name="Group 23"/>
            <p:cNvGrpSpPr/>
            <p:nvPr>
              <p:custDataLst>
                <p:custData r:id="rId8"/>
              </p:custDataLst>
            </p:nvPr>
          </p:nvGrpSpPr>
          <p:grpSpPr>
            <a:xfrm>
              <a:off x="1522414" y="3505200"/>
              <a:ext cx="914400" cy="762000"/>
              <a:chOff x="1522414" y="3505200"/>
              <a:chExt cx="914400" cy="762000"/>
            </a:xfrm>
          </p:grpSpPr>
          <p:sp>
            <p:nvSpPr>
              <p:cNvPr id="26" name="Rectangle: Rounded Corners 25"/>
              <p:cNvSpPr/>
              <p:nvPr/>
            </p:nvSpPr>
            <p:spPr>
              <a:xfrm>
                <a:off x="1522414" y="3505200"/>
                <a:ext cx="914400" cy="762000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3</a:t>
                </a:r>
                <a:endParaRPr lang="en-US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674812" y="3505200"/>
                <a:ext cx="0" cy="750455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cxnSpLocks/>
              <a:stCxn id="26" idx="3"/>
            </p:cNvCxnSpPr>
            <p:nvPr/>
          </p:nvCxnSpPr>
          <p:spPr>
            <a:xfrm flipV="1">
              <a:off x="2436814" y="3874655"/>
              <a:ext cx="761998" cy="11545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>
            <p:custDataLst>
              <p:custData r:id="rId4"/>
            </p:custDataLst>
          </p:nvPr>
        </p:nvGrpSpPr>
        <p:grpSpPr>
          <a:xfrm>
            <a:off x="6323014" y="2209800"/>
            <a:ext cx="1676398" cy="762000"/>
            <a:chOff x="1522414" y="3505200"/>
            <a:chExt cx="1676398" cy="762000"/>
          </a:xfrm>
        </p:grpSpPr>
        <p:grpSp>
          <p:nvGrpSpPr>
            <p:cNvPr id="29" name="Group 28"/>
            <p:cNvGrpSpPr/>
            <p:nvPr>
              <p:custDataLst>
                <p:custData r:id="rId7"/>
              </p:custDataLst>
            </p:nvPr>
          </p:nvGrpSpPr>
          <p:grpSpPr>
            <a:xfrm>
              <a:off x="1522414" y="3505200"/>
              <a:ext cx="914400" cy="762000"/>
              <a:chOff x="1522414" y="3505200"/>
              <a:chExt cx="914400" cy="762000"/>
            </a:xfrm>
          </p:grpSpPr>
          <p:sp>
            <p:nvSpPr>
              <p:cNvPr id="31" name="Rectangle: Rounded Corners 30"/>
              <p:cNvSpPr/>
              <p:nvPr/>
            </p:nvSpPr>
            <p:spPr>
              <a:xfrm>
                <a:off x="1522414" y="3505200"/>
                <a:ext cx="914400" cy="762000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4</a:t>
                </a:r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674812" y="3505200"/>
                <a:ext cx="0" cy="750455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>
              <a:cxnSpLocks/>
              <a:stCxn id="31" idx="3"/>
            </p:cNvCxnSpPr>
            <p:nvPr/>
          </p:nvCxnSpPr>
          <p:spPr>
            <a:xfrm flipV="1">
              <a:off x="2436814" y="3874655"/>
              <a:ext cx="761998" cy="11545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>
            <p:custDataLst>
              <p:custData r:id="rId5"/>
            </p:custDataLst>
          </p:nvPr>
        </p:nvGrpSpPr>
        <p:grpSpPr>
          <a:xfrm>
            <a:off x="1506235" y="3657600"/>
            <a:ext cx="1676398" cy="762000"/>
            <a:chOff x="1522414" y="3505200"/>
            <a:chExt cx="1676398" cy="762000"/>
          </a:xfrm>
        </p:grpSpPr>
        <p:grpSp>
          <p:nvGrpSpPr>
            <p:cNvPr id="39" name="Group 38"/>
            <p:cNvGrpSpPr/>
            <p:nvPr>
              <p:custDataLst>
                <p:custData r:id="rId6"/>
              </p:custDataLst>
            </p:nvPr>
          </p:nvGrpSpPr>
          <p:grpSpPr>
            <a:xfrm>
              <a:off x="1522414" y="3505200"/>
              <a:ext cx="914400" cy="762000"/>
              <a:chOff x="1522414" y="3505200"/>
              <a:chExt cx="914400" cy="762000"/>
            </a:xfrm>
          </p:grpSpPr>
          <p:sp>
            <p:nvSpPr>
              <p:cNvPr id="41" name="Rectangle: Rounded Corners 40"/>
              <p:cNvSpPr/>
              <p:nvPr/>
            </p:nvSpPr>
            <p:spPr>
              <a:xfrm>
                <a:off x="1522414" y="3505200"/>
                <a:ext cx="914400" cy="762000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1</a:t>
                </a:r>
                <a:endParaRPr lang="en-US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674812" y="3505200"/>
                <a:ext cx="0" cy="750455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/>
            <p:cNvCxnSpPr>
              <a:cxnSpLocks/>
              <a:stCxn id="41" idx="3"/>
            </p:cNvCxnSpPr>
            <p:nvPr/>
          </p:nvCxnSpPr>
          <p:spPr>
            <a:xfrm flipV="1">
              <a:off x="2436814" y="3874655"/>
              <a:ext cx="761998" cy="11545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10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11111E-6 L 0.13558 -0.0009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2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10.xml><?xml version="1.0" encoding="utf-8"?>
<Control xmlns="http://schemas.microsoft.com/VisualStudio/2011/storyboarding/control">
  <Id Name="4e463067-d594-4a1f-ab4d-aead5e99c02c" Revision="1" Stencil="System.MyShapes" StencilVersion="1.0"/>
</Control>
</file>

<file path=customXml/item11.xml><?xml version="1.0" encoding="utf-8"?>
<Control xmlns="http://schemas.microsoft.com/VisualStudio/2011/storyboarding/control">
  <Id Name="8080e06c-c49b-45fe-8363-0d8b9fc19374" Revision="1" Stencil="System.MyShapes" StencilVersion="1.0"/>
</Control>
</file>

<file path=customXml/item12.xml><?xml version="1.0" encoding="utf-8"?>
<Control xmlns="http://schemas.microsoft.com/VisualStudio/2011/storyboarding/control">
  <Id Name="8080e06c-c49b-45fe-8363-0d8b9fc19374" Revision="1" Stencil="System.MyShapes" StencilVersion="1.0"/>
</Control>
</file>

<file path=customXml/item13.xml><?xml version="1.0" encoding="utf-8"?>
<Control xmlns="http://schemas.microsoft.com/VisualStudio/2011/storyboarding/control">
  <Id Name="4e463067-d594-4a1f-ab4d-aead5e99c02c" Revision="1" Stencil="System.MyShapes" StencilVersion="1.0"/>
</Control>
</file>

<file path=customXml/item14.xml><?xml version="1.0" encoding="utf-8"?>
<Control xmlns="http://schemas.microsoft.com/VisualStudio/2011/storyboarding/control">
  <Id Name="4e463067-d594-4a1f-ab4d-aead5e99c02c" Revision="1" Stencil="System.MyShapes" StencilVersion="1.0"/>
</Control>
</file>

<file path=customXml/item15.xml><?xml version="1.0" encoding="utf-8"?>
<Control xmlns="http://schemas.microsoft.com/VisualStudio/2011/storyboarding/control">
  <Id Name="8080e06c-c49b-45fe-8363-0d8b9fc19374" Revision="1" Stencil="System.MyShapes" StencilVersion="1.0"/>
</Control>
</file>

<file path=customXml/item16.xml><?xml version="1.0" encoding="utf-8"?>
<Control xmlns="http://schemas.microsoft.com/VisualStudio/2011/storyboarding/control">
  <Id Name="8080e06c-c49b-45fe-8363-0d8b9fc19374" Revision="1" Stencil="System.MyShapes" StencilVersion="1.0"/>
</Control>
</file>

<file path=customXml/item17.xml><?xml version="1.0" encoding="utf-8"?>
<Control xmlns="http://schemas.microsoft.com/VisualStudio/2011/storyboarding/control">
  <Id Name="4e463067-d594-4a1f-ab4d-aead5e99c02c" Revision="1" Stencil="System.MyShapes" StencilVersion="1.0"/>
</Control>
</file>

<file path=customXml/item18.xml><?xml version="1.0" encoding="utf-8"?>
<Control xmlns="http://schemas.microsoft.com/VisualStudio/2011/storyboarding/control">
  <Id Name="4e463067-d594-4a1f-ab4d-aead5e99c02c" Revision="1" Stencil="System.MyShapes" StencilVersion="1.0"/>
</Control>
</file>

<file path=customXml/item19.xml><?xml version="1.0" encoding="utf-8"?>
<Control xmlns="http://schemas.microsoft.com/VisualStudio/2011/storyboarding/control">
  <Id Name="8080e06c-c49b-45fe-8363-0d8b9fc19374" Revision="1" Stencil="System.MyShapes" StencilVersion="1.0"/>
</Control>
</file>

<file path=customXml/item2.xml><?xml version="1.0" encoding="utf-8"?>
<Control xmlns="http://schemas.microsoft.com/VisualStudio/2011/storyboarding/control">
  <Id Name="4e463067-d594-4a1f-ab4d-aead5e99c02c" Revision="1" Stencil="System.MyShapes" StencilVersion="1.0"/>
</Control>
</file>

<file path=customXml/item20.xml><?xml version="1.0" encoding="utf-8"?>
<Control xmlns="http://schemas.microsoft.com/VisualStudio/2011/storyboarding/control">
  <Id Name="4e463067-d594-4a1f-ab4d-aead5e99c02c" Revision="1" Stencil="System.MyShapes" StencilVersion="1.0"/>
</Control>
</file>

<file path=customXml/item21.xml><?xml version="1.0" encoding="utf-8"?>
<Control xmlns="http://schemas.microsoft.com/VisualStudio/2011/storyboarding/control">
  <Id Name="8080e06c-c49b-45fe-8363-0d8b9fc19374" Revision="1" Stencil="System.MyShapes" StencilVersion="1.0"/>
</Control>
</file>

<file path=customXml/item3.xml><?xml version="1.0" encoding="utf-8"?>
<Control xmlns="http://schemas.microsoft.com/VisualStudio/2011/storyboarding/control">
  <Id Name="4e463067-d594-4a1f-ab4d-aead5e99c02c" Revision="1" Stencil="System.MyShapes" StencilVersion="1.0"/>
</Control>
</file>

<file path=customXml/item4.xml><?xml version="1.0" encoding="utf-8"?>
<Control xmlns="http://schemas.microsoft.com/VisualStudio/2011/storyboarding/control">
  <Id Name="4e463067-d594-4a1f-ab4d-aead5e99c02c" Revision="1" Stencil="System.MyShapes" StencilVersion="1.0"/>
</Control>
</file>

<file path=customXml/item5.xml><?xml version="1.0" encoding="utf-8"?>
<Control xmlns="http://schemas.microsoft.com/VisualStudio/2011/storyboarding/control">
  <Id Name="4e463067-d594-4a1f-ab4d-aead5e99c02c" Revision="1" Stencil="System.MyShapes" StencilVersion="1.0"/>
</Control>
</file>

<file path=customXml/item6.xml><?xml version="1.0" encoding="utf-8"?>
<Control xmlns="http://schemas.microsoft.com/VisualStudio/2011/storyboarding/control">
  <Id Name="4e463067-d594-4a1f-ab4d-aead5e99c02c" Revision="1" Stencil="System.MyShapes" StencilVersion="1.0"/>
</Control>
</file>

<file path=customXml/item7.xml><?xml version="1.0" encoding="utf-8"?>
<Control xmlns="http://schemas.microsoft.com/VisualStudio/2011/storyboarding/control">
  <Id Name="8080e06c-c49b-45fe-8363-0d8b9fc19374" Revision="1" Stencil="System.MyShapes" StencilVersion="1.0"/>
</Control>
</file>

<file path=customXml/item8.xml><?xml version="1.0" encoding="utf-8"?>
<Control xmlns="http://schemas.microsoft.com/VisualStudio/2011/storyboarding/control">
  <Id Name="4e463067-d594-4a1f-ab4d-aead5e99c02c" Revision="1" Stencil="System.MyShapes" StencilVersion="1.0"/>
</Control>
</file>

<file path=customXml/item9.xml><?xml version="1.0" encoding="utf-8"?>
<Control xmlns="http://schemas.microsoft.com/VisualStudio/2011/storyboarding/control">
  <Id Name="8080e06c-c49b-45fe-8363-0d8b9fc19374" Revision="1" Stencil="System.MyShapes" StencilVersion="1.0"/>
</Control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7582CA1D-E168-4480-91A5-AF0977B302D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53ECBBB-7F4D-4423-AA91-B4D072759FC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DF0ACCA-0072-4D29-942D-8A4C3991C1B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CB71F86-EC6F-421F-A4CC-7F530B13331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823A8B9-428B-49DB-89E1-D6F845F5200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1DB91C0-099F-431E-BC94-DD5999D9694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90DEDBC-F812-487F-8768-1613D1ED1A1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7FD8A94-644D-4BA5-A6DD-B577F00BBAC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BEA8840-56E2-46FD-AA1F-2EC1B6E51AD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CEF4830-09E0-449A-B931-9B99FE8B9C5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AF9470C-94A5-4A62-A80E-C49E008ACBA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DE7960E-EC19-4765-BF20-1243603A473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56EB61D-5BC0-4D42-9A06-0D26E55B4A8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728FC27-415F-43C6-8DDD-562F9F7F400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E32E678-E33B-473C-9DFA-37C572EF796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EF785A8-7409-4A65-9A97-E31A3870002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8D6D3A8-669D-4B7F-B7A5-428CF976EB4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9D57BD2-2208-4C98-B5BC-09222ECB5F3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A44DB2E-D688-4083-BEC7-B35D4DC47CA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4CF32DF-591F-4ED3-A171-29D0B03567D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133</Words>
  <Application>Microsoft Office PowerPoint</Application>
  <PresentationFormat>Custom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Data Structures </vt:lpstr>
      <vt:lpstr>Linked List Fundamentals</vt:lpstr>
      <vt:lpstr>Overview </vt:lpstr>
      <vt:lpstr>Overview</vt:lpstr>
      <vt:lpstr>Adding an element</vt:lpstr>
      <vt:lpstr>Adding an element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2016-09-08T21:00:36Z</dcterms:created>
  <dcterms:modified xsi:type="dcterms:W3CDTF">2016-10-12T01:49:23Z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  <property fmtid="{D5CDD505-2E9C-101B-9397-08002B2CF9AE}" pid="3" name="Tfs.IsStoryboard">
    <vt:bool>true</vt:bool>
  </property>
</Properties>
</file>