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96" y="13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12115800" cy="3962400"/>
          </a:xfrm>
        </p:spPr>
        <p:txBody>
          <a:bodyPr>
            <a:normAutofit/>
          </a:bodyPr>
          <a:lstStyle/>
          <a:p>
            <a:pPr fontAlgn="base"/>
            <a:r>
              <a:rPr lang="en-US" sz="4800" dirty="0"/>
              <a:t>Longest Palindromic Substring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string, find the longest substring which is palindrome.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70622"/>
              </p:ext>
            </p:extLst>
          </p:nvPr>
        </p:nvGraphicFramePr>
        <p:xfrm>
          <a:off x="1524000" y="1681480"/>
          <a:ext cx="448636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1448746669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52024943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3881728873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771063171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421321872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845538486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2612016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44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4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6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9405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21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9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0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6379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36748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243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https://en.wikipedia.org/wiki/Longest_palindromic_substring</a:t>
            </a:r>
          </a:p>
        </p:txBody>
      </p:sp>
    </p:spTree>
    <p:extLst>
      <p:ext uri="{BB962C8B-B14F-4D97-AF65-F5344CB8AC3E}">
        <p14:creationId xmlns:p14="http://schemas.microsoft.com/office/powerpoint/2010/main" val="88690291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82</TotalTime>
  <Words>60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Dynamic Programming</vt:lpstr>
      <vt:lpstr>Longest Palindromic Substring</vt:lpstr>
      <vt:lpstr>Longest Palindrome Substring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Hector Espinosa</dc:creator>
  <cp:lastModifiedBy>Hector Espinosa</cp:lastModifiedBy>
  <cp:revision>9</cp:revision>
  <dcterms:created xsi:type="dcterms:W3CDTF">2016-09-17T05:09:20Z</dcterms:created>
  <dcterms:modified xsi:type="dcterms:W3CDTF">2017-04-25T15:32:24Z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