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0EC7-A548-43A3-97A8-5167AE53C99F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B435-BB5B-4F87-89A9-C58F2952C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0EC7-A548-43A3-97A8-5167AE53C99F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B435-BB5B-4F87-89A9-C58F2952C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42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0EC7-A548-43A3-97A8-5167AE53C99F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B435-BB5B-4F87-89A9-C58F2952C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3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0EC7-A548-43A3-97A8-5167AE53C99F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B435-BB5B-4F87-89A9-C58F2952C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00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0EC7-A548-43A3-97A8-5167AE53C99F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B435-BB5B-4F87-89A9-C58F2952C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18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0EC7-A548-43A3-97A8-5167AE53C99F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B435-BB5B-4F87-89A9-C58F2952C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08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0EC7-A548-43A3-97A8-5167AE53C99F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B435-BB5B-4F87-89A9-C58F2952C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27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0EC7-A548-43A3-97A8-5167AE53C99F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B435-BB5B-4F87-89A9-C58F2952C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2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0EC7-A548-43A3-97A8-5167AE53C99F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B435-BB5B-4F87-89A9-C58F2952C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2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0EC7-A548-43A3-97A8-5167AE53C99F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B435-BB5B-4F87-89A9-C58F2952C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58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0EC7-A548-43A3-97A8-5167AE53C99F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B435-BB5B-4F87-89A9-C58F2952C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54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30EC7-A548-43A3-97A8-5167AE53C99F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8B435-BB5B-4F87-89A9-C58F2952C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76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D.Kadiyala@cgiar.org" TargetMode="External"/><Relationship Id="rId7" Type="http://schemas.openxmlformats.org/officeDocument/2006/relationships/hyperlink" Target="mailto:priyanp@microsoft.com" TargetMode="External"/><Relationship Id="rId2" Type="http://schemas.openxmlformats.org/officeDocument/2006/relationships/hyperlink" Target="mailto:anjaneyulu.svs@i2vworld.com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P.Eliaskhan@cgiar.org" TargetMode="External"/><Relationship Id="rId5" Type="http://schemas.openxmlformats.org/officeDocument/2006/relationships/hyperlink" Target="mailto:Krishna.hari@gmail.com" TargetMode="External"/><Relationship Id="rId4" Type="http://schemas.openxmlformats.org/officeDocument/2006/relationships/hyperlink" Target="mailto:dukhishyam@farmfocus.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0253" y="1437212"/>
            <a:ext cx="6606747" cy="931520"/>
          </a:xfrm>
        </p:spPr>
        <p:txBody>
          <a:bodyPr>
            <a:normAutofit fontScale="90000"/>
          </a:bodyPr>
          <a:lstStyle/>
          <a:p>
            <a:r>
              <a:rPr lang="en-IN" dirty="0" err="1" smtClean="0">
                <a:solidFill>
                  <a:srgbClr val="00B050"/>
                </a:solidFill>
              </a:rPr>
              <a:t>AgNi</a:t>
            </a:r>
            <a:r>
              <a:rPr lang="en-IN" dirty="0"/>
              <a:t/>
            </a:r>
            <a:br>
              <a:rPr lang="en-IN" dirty="0"/>
            </a:br>
            <a:r>
              <a:rPr lang="en-IN" sz="3100" dirty="0"/>
              <a:t>Artificial Intelligence System for </a:t>
            </a:r>
            <a:r>
              <a:rPr lang="en-IN" sz="3100" dirty="0" smtClean="0"/>
              <a:t>next </a:t>
            </a:r>
            <a:r>
              <a:rPr lang="en-IN" sz="3100" dirty="0"/>
              <a:t>generation Agriculture .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573" y="5133588"/>
            <a:ext cx="2041595" cy="1183782"/>
          </a:xfrm>
          <a:prstGeom prst="rect">
            <a:avLst/>
          </a:prstGeom>
        </p:spPr>
      </p:pic>
      <p:pic>
        <p:nvPicPr>
          <p:cNvPr id="1032" name="Picture 8" descr="Image result for market agricultural produce buy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669" y="5184933"/>
            <a:ext cx="1557895" cy="113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3727643" y="1885734"/>
            <a:ext cx="5961921" cy="2572003"/>
            <a:chOff x="3110554" y="973028"/>
            <a:chExt cx="6556431" cy="364291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220" y="2996697"/>
              <a:ext cx="2828925" cy="1619250"/>
            </a:xfrm>
            <a:prstGeom prst="rect">
              <a:avLst/>
            </a:prstGeom>
          </p:spPr>
        </p:pic>
        <p:pic>
          <p:nvPicPr>
            <p:cNvPr id="1026" name="Picture 2" descr="http://www.stackyard.com/news/2012/07/machinery/satellitenbild_galileo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554" y="1019464"/>
              <a:ext cx="1783667" cy="1195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weather data map aware India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9226" y="973028"/>
              <a:ext cx="1232073" cy="1377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7304" y="987345"/>
              <a:ext cx="1779681" cy="1259291"/>
            </a:xfrm>
            <a:prstGeom prst="rect">
              <a:avLst/>
            </a:prstGeom>
          </p:spPr>
        </p:pic>
      </p:grpSp>
      <p:pic>
        <p:nvPicPr>
          <p:cNvPr id="1034" name="Picture 10" descr="Image result for agri input deal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345" y="5136270"/>
            <a:ext cx="1919288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>
            <a:off x="4241074" y="2858192"/>
            <a:ext cx="957943" cy="59040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879771" y="2926080"/>
            <a:ext cx="34835" cy="3884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</p:cNvCxnSpPr>
          <p:nvPr/>
        </p:nvCxnSpPr>
        <p:spPr>
          <a:xfrm flipH="1">
            <a:off x="7921984" y="2784937"/>
            <a:ext cx="958427" cy="4111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093029" y="4563291"/>
            <a:ext cx="1637211" cy="4963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679474" y="4615543"/>
            <a:ext cx="2200937" cy="4180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383383" y="4563291"/>
            <a:ext cx="8708" cy="4963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56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62779" y="534628"/>
            <a:ext cx="205934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  <a:p>
            <a:r>
              <a:rPr lang="en-US" sz="2400" dirty="0" smtClean="0"/>
              <a:t>Increased yield</a:t>
            </a:r>
          </a:p>
          <a:p>
            <a:endParaRPr lang="en-US" sz="2400" dirty="0"/>
          </a:p>
          <a:p>
            <a:r>
              <a:rPr lang="en-US" sz="2400" dirty="0" smtClean="0"/>
              <a:t>Quality</a:t>
            </a:r>
          </a:p>
          <a:p>
            <a:endParaRPr lang="en-US" sz="2400" dirty="0"/>
          </a:p>
          <a:p>
            <a:r>
              <a:rPr lang="en-US" sz="2400" dirty="0" smtClean="0"/>
              <a:t>Cost reduction</a:t>
            </a:r>
          </a:p>
          <a:p>
            <a:endParaRPr lang="en-US" sz="2400" dirty="0"/>
          </a:p>
        </p:txBody>
      </p:sp>
      <p:sp>
        <p:nvSpPr>
          <p:cNvPr id="15" name="Right Brace 14"/>
          <p:cNvSpPr/>
          <p:nvPr/>
        </p:nvSpPr>
        <p:spPr>
          <a:xfrm>
            <a:off x="5784453" y="1113801"/>
            <a:ext cx="773723" cy="1519311"/>
          </a:xfrm>
          <a:prstGeom prst="rightBrac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TextBox 15"/>
          <p:cNvSpPr txBox="1"/>
          <p:nvPr/>
        </p:nvSpPr>
        <p:spPr>
          <a:xfrm>
            <a:off x="7820244" y="1642623"/>
            <a:ext cx="1749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profits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56406" y="239146"/>
            <a:ext cx="38379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B050"/>
                </a:solidFill>
              </a:rPr>
              <a:t>Power of Contextual </a:t>
            </a:r>
            <a:r>
              <a:rPr lang="en-US" sz="2400" b="1" u="sng" dirty="0" smtClean="0">
                <a:solidFill>
                  <a:srgbClr val="00B050"/>
                </a:solidFill>
              </a:rPr>
              <a:t>Content</a:t>
            </a:r>
            <a:endParaRPr lang="en-US" sz="2400" b="1" u="sng" dirty="0">
              <a:solidFill>
                <a:srgbClr val="00B050"/>
              </a:solidFill>
            </a:endParaRPr>
          </a:p>
          <a:p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262779" y="4316546"/>
            <a:ext cx="34386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Agri</a:t>
            </a:r>
            <a:r>
              <a:rPr lang="en-US" sz="2400" dirty="0" smtClean="0"/>
              <a:t> Input </a:t>
            </a:r>
            <a:r>
              <a:rPr lang="en-US" sz="2400" dirty="0"/>
              <a:t>C</a:t>
            </a:r>
            <a:r>
              <a:rPr lang="en-US" sz="2400" dirty="0" smtClean="0"/>
              <a:t>ompanies</a:t>
            </a:r>
          </a:p>
          <a:p>
            <a:endParaRPr lang="en-US" sz="2400" dirty="0"/>
          </a:p>
          <a:p>
            <a:r>
              <a:rPr lang="en-US" sz="2400" dirty="0" err="1" smtClean="0"/>
              <a:t>Agri</a:t>
            </a:r>
            <a:r>
              <a:rPr lang="en-US" sz="2400" dirty="0" smtClean="0"/>
              <a:t> Output </a:t>
            </a:r>
            <a:r>
              <a:rPr lang="en-US" sz="2400" dirty="0"/>
              <a:t>C</a:t>
            </a:r>
            <a:r>
              <a:rPr lang="en-US" sz="2400" dirty="0" smtClean="0"/>
              <a:t>ompanies</a:t>
            </a:r>
          </a:p>
          <a:p>
            <a:endParaRPr lang="en-US" sz="2400" dirty="0"/>
          </a:p>
          <a:p>
            <a:r>
              <a:rPr lang="en-US" sz="2400" dirty="0" smtClean="0"/>
              <a:t>Agricultural Universities &amp;</a:t>
            </a:r>
          </a:p>
          <a:p>
            <a:r>
              <a:rPr lang="en-US" sz="2400" dirty="0" smtClean="0"/>
              <a:t>Research Organizations</a:t>
            </a:r>
            <a:endParaRPr lang="en-US" sz="2400" dirty="0"/>
          </a:p>
        </p:txBody>
      </p:sp>
      <p:sp>
        <p:nvSpPr>
          <p:cNvPr id="19" name="Right Brace 18"/>
          <p:cNvSpPr/>
          <p:nvPr/>
        </p:nvSpPr>
        <p:spPr>
          <a:xfrm>
            <a:off x="5956383" y="4498195"/>
            <a:ext cx="618978" cy="1945027"/>
          </a:xfrm>
          <a:prstGeom prst="rightBrac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/>
          <p:cNvSpPr txBox="1"/>
          <p:nvPr/>
        </p:nvSpPr>
        <p:spPr>
          <a:xfrm>
            <a:off x="7820244" y="5230167"/>
            <a:ext cx="36790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Relevant, Recent and Micro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level information 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531916" y="3334821"/>
            <a:ext cx="4052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00B050"/>
                </a:solidFill>
              </a:rPr>
              <a:t>Agricultural Ecosystem Players</a:t>
            </a:r>
            <a:endParaRPr lang="en-US" sz="2400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6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34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rgbClr val="00B050"/>
                </a:solidFill>
              </a:rPr>
              <a:t>Model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676420" y="2527626"/>
            <a:ext cx="2614412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/>
              <a:t>AgNi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542775" y="1303216"/>
            <a:ext cx="3761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Content Enrichment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813430" y="1359349"/>
            <a:ext cx="3540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Content Users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0865" y="2582907"/>
            <a:ext cx="27009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Agricultural Universities &amp; Research Organizations</a:t>
            </a:r>
          </a:p>
          <a:p>
            <a:endParaRPr lang="en-US" dirty="0"/>
          </a:p>
          <a:p>
            <a:r>
              <a:rPr lang="en-US" dirty="0" err="1" smtClean="0"/>
              <a:t>Agri</a:t>
            </a:r>
            <a:r>
              <a:rPr lang="en-US" dirty="0" smtClean="0"/>
              <a:t> Input </a:t>
            </a:r>
            <a:r>
              <a:rPr lang="en-US" dirty="0"/>
              <a:t>C</a:t>
            </a:r>
            <a:r>
              <a:rPr lang="en-US" dirty="0" smtClean="0"/>
              <a:t>ompanies</a:t>
            </a:r>
          </a:p>
          <a:p>
            <a:endParaRPr lang="en-US" dirty="0"/>
          </a:p>
          <a:p>
            <a:r>
              <a:rPr lang="en-US" dirty="0" err="1" smtClean="0"/>
              <a:t>Agri</a:t>
            </a:r>
            <a:r>
              <a:rPr lang="en-US" dirty="0" smtClean="0"/>
              <a:t> Output Companies</a:t>
            </a:r>
          </a:p>
          <a:p>
            <a:endParaRPr lang="en-US" dirty="0" smtClean="0"/>
          </a:p>
          <a:p>
            <a:r>
              <a:rPr lang="en-US" dirty="0" smtClean="0"/>
              <a:t>Other Stakeholders</a:t>
            </a:r>
          </a:p>
          <a:p>
            <a:endParaRPr lang="en-US" dirty="0"/>
          </a:p>
          <a:p>
            <a:r>
              <a:rPr lang="en-US" dirty="0" smtClean="0"/>
              <a:t>User Feedback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787676" y="2735555"/>
            <a:ext cx="2257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Farmers</a:t>
            </a:r>
          </a:p>
          <a:p>
            <a:endParaRPr lang="en-US" dirty="0" smtClean="0"/>
          </a:p>
          <a:p>
            <a:r>
              <a:rPr lang="en-US" dirty="0" err="1" smtClean="0"/>
              <a:t>Agri</a:t>
            </a:r>
            <a:r>
              <a:rPr lang="en-US" dirty="0" smtClean="0"/>
              <a:t> Input </a:t>
            </a:r>
            <a:r>
              <a:rPr lang="en-US" dirty="0"/>
              <a:t>C</a:t>
            </a:r>
            <a:r>
              <a:rPr lang="en-US" dirty="0" smtClean="0"/>
              <a:t>ompanies</a:t>
            </a:r>
          </a:p>
          <a:p>
            <a:endParaRPr lang="en-US" dirty="0" smtClean="0"/>
          </a:p>
          <a:p>
            <a:r>
              <a:rPr lang="en-US" dirty="0" smtClean="0"/>
              <a:t>Extension Officers</a:t>
            </a:r>
          </a:p>
          <a:p>
            <a:endParaRPr lang="en-US" dirty="0"/>
          </a:p>
          <a:p>
            <a:r>
              <a:rPr lang="en-US" dirty="0" err="1" smtClean="0"/>
              <a:t>Agri</a:t>
            </a:r>
            <a:r>
              <a:rPr lang="en-US" dirty="0" smtClean="0"/>
              <a:t> Output </a:t>
            </a:r>
            <a:r>
              <a:rPr lang="en-US" dirty="0"/>
              <a:t>C</a:t>
            </a:r>
            <a:r>
              <a:rPr lang="en-US" dirty="0" smtClean="0"/>
              <a:t>ompanies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3404389" y="2349305"/>
            <a:ext cx="1497121" cy="308082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7184150" y="2266875"/>
            <a:ext cx="1304529" cy="326470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678103" y="2811945"/>
            <a:ext cx="1204372" cy="17424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012479" y="5478475"/>
            <a:ext cx="22441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/>
              <a:t>Artificial Intelligence System for next generation Agriculture </a:t>
            </a:r>
            <a:endParaRPr lang="en-US" sz="1400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678103" y="3602707"/>
            <a:ext cx="1204372" cy="17424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678103" y="4180784"/>
            <a:ext cx="1204372" cy="17424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678103" y="4718500"/>
            <a:ext cx="1204372" cy="17424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678103" y="5223949"/>
            <a:ext cx="1204372" cy="17424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8371736" y="2938229"/>
            <a:ext cx="1204372" cy="17424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366260" y="3490428"/>
            <a:ext cx="1204372" cy="17424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366260" y="4046975"/>
            <a:ext cx="1204372" cy="17424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8379243" y="4675376"/>
            <a:ext cx="1204372" cy="17424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0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      </a:t>
            </a:r>
            <a:r>
              <a:rPr lang="en-IN" sz="4000" b="1" u="sng" dirty="0" smtClean="0">
                <a:solidFill>
                  <a:srgbClr val="00B050"/>
                </a:solidFill>
              </a:rPr>
              <a:t>Solution </a:t>
            </a:r>
            <a:r>
              <a:rPr lang="en-IN" sz="4000" b="1" u="sng" dirty="0">
                <a:solidFill>
                  <a:srgbClr val="00B050"/>
                </a:solidFill>
              </a:rPr>
              <a:t>&amp;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4" y="1318153"/>
            <a:ext cx="11595991" cy="442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u="sng" dirty="0">
                <a:solidFill>
                  <a:srgbClr val="00B050"/>
                </a:solidFill>
              </a:rPr>
              <a:t>Team </a:t>
            </a:r>
            <a:r>
              <a:rPr lang="en-IN" sz="4000" b="1" u="sng" dirty="0" err="1" smtClean="0">
                <a:solidFill>
                  <a:srgbClr val="00B050"/>
                </a:solidFill>
              </a:rPr>
              <a:t>AgNi</a:t>
            </a:r>
            <a:r>
              <a:rPr lang="en-IN" sz="4000" b="1" u="sng" dirty="0" smtClean="0">
                <a:solidFill>
                  <a:srgbClr val="00B050"/>
                </a:solidFill>
              </a:rPr>
              <a:t> </a:t>
            </a:r>
            <a:r>
              <a:rPr lang="en-IN" sz="4000" b="1" u="sng" dirty="0">
                <a:solidFill>
                  <a:srgbClr val="00B050"/>
                </a:solidFill>
              </a:rPr>
              <a:t>members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936171" y="184728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Anjaneyulu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IN" dirty="0" smtClean="0">
                <a:solidFill>
                  <a:srgbClr val="222222"/>
                </a:solidFill>
                <a:latin typeface="arial" panose="020B0604020202020204" pitchFamily="34" charset="0"/>
              </a:rPr>
              <a:t>SVS (</a:t>
            </a:r>
            <a:r>
              <a:rPr lang="en-IN" dirty="0" smtClean="0">
                <a:solidFill>
                  <a:srgbClr val="222222"/>
                </a:solidFill>
                <a:latin typeface="arial" panose="020B0604020202020204" pitchFamily="34" charset="0"/>
                <a:hlinkClick r:id="rId2"/>
              </a:rPr>
              <a:t>anjaneyulu.svs@i2vworld.com</a:t>
            </a:r>
            <a:r>
              <a:rPr lang="en-IN" dirty="0" smtClean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DakshinaMurthy</a:t>
            </a:r>
            <a:r>
              <a:rPr lang="en-IN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Kadiyala</a:t>
            </a:r>
            <a:r>
              <a:rPr lang="en-IN" dirty="0" smtClean="0">
                <a:solidFill>
                  <a:srgbClr val="222222"/>
                </a:solidFill>
                <a:latin typeface="arial" panose="020B0604020202020204" pitchFamily="34" charset="0"/>
              </a:rPr>
              <a:t> (</a:t>
            </a:r>
            <a:r>
              <a:rPr lang="en-IN" dirty="0" smtClean="0">
                <a:hlinkClick r:id="rId3"/>
              </a:rPr>
              <a:t>D.Kadiyala@cgiar.org</a:t>
            </a:r>
            <a:r>
              <a:rPr lang="en-I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Dukhishyam</a:t>
            </a:r>
            <a:r>
              <a:rPr lang="en-IN" dirty="0" smtClean="0">
                <a:solidFill>
                  <a:srgbClr val="222222"/>
                </a:solidFill>
                <a:latin typeface="arial" panose="020B0604020202020204" pitchFamily="34" charset="0"/>
              </a:rPr>
              <a:t> (</a:t>
            </a:r>
            <a:r>
              <a:rPr lang="en-IN" dirty="0" smtClean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dukhishyam@farmfocus.in</a:t>
            </a:r>
            <a:r>
              <a:rPr lang="en-IN" dirty="0" smtClean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222222"/>
                </a:solidFill>
                <a:latin typeface="arial" panose="020B0604020202020204" pitchFamily="34" charset="0"/>
              </a:rPr>
              <a:t>Hari Krishnan (</a:t>
            </a:r>
            <a:r>
              <a:rPr lang="en-IN" dirty="0" smtClean="0">
                <a:solidFill>
                  <a:srgbClr val="222222"/>
                </a:solidFill>
                <a:latin typeface="arial" panose="020B0604020202020204" pitchFamily="34" charset="0"/>
                <a:hlinkClick r:id="rId5"/>
              </a:rPr>
              <a:t>Krishna.hari@gmail.com</a:t>
            </a:r>
            <a:r>
              <a:rPr lang="en-IN" dirty="0" smtClean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Patan</a:t>
            </a:r>
            <a:r>
              <a:rPr lang="en-IN" dirty="0" smtClean="0">
                <a:solidFill>
                  <a:srgbClr val="222222"/>
                </a:solidFill>
                <a:latin typeface="arial" panose="020B0604020202020204" pitchFamily="34" charset="0"/>
              </a:rPr>
              <a:t> Elias Khan (</a:t>
            </a:r>
            <a:r>
              <a:rPr lang="en-IN" dirty="0" smtClean="0">
                <a:solidFill>
                  <a:srgbClr val="222222"/>
                </a:solidFill>
                <a:latin typeface="arial" panose="020B0604020202020204" pitchFamily="34" charset="0"/>
                <a:hlinkClick r:id="rId6"/>
              </a:rPr>
              <a:t>P.Eliaskhan@cgiar.org</a:t>
            </a:r>
            <a:r>
              <a:rPr lang="en-IN" dirty="0" smtClean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222222"/>
                </a:solidFill>
                <a:latin typeface="arial" panose="020B0604020202020204" pitchFamily="34" charset="0"/>
              </a:rPr>
              <a:t>Priyanka Pathak (</a:t>
            </a:r>
            <a:r>
              <a:rPr lang="en-IN" dirty="0" smtClean="0">
                <a:solidFill>
                  <a:srgbClr val="222222"/>
                </a:solidFill>
                <a:latin typeface="arial" panose="020B0604020202020204" pitchFamily="34" charset="0"/>
                <a:hlinkClick r:id="rId7"/>
              </a:rPr>
              <a:t>priyanp@microsoft.com</a:t>
            </a:r>
            <a:r>
              <a:rPr lang="en-IN" dirty="0" smtClean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endParaRPr lang="en-IN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IN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IN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06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104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Office Theme</vt:lpstr>
      <vt:lpstr>AgNi Artificial Intelligence System for next generation Agriculture .  </vt:lpstr>
      <vt:lpstr>PowerPoint Presentation</vt:lpstr>
      <vt:lpstr>Model</vt:lpstr>
      <vt:lpstr>         Solution &amp; Demo</vt:lpstr>
      <vt:lpstr>Team AgNi members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Jarvis</dc:title>
  <dc:creator>priyanka</dc:creator>
  <cp:lastModifiedBy>priyanka</cp:lastModifiedBy>
  <cp:revision>28</cp:revision>
  <dcterms:created xsi:type="dcterms:W3CDTF">2016-05-13T00:39:02Z</dcterms:created>
  <dcterms:modified xsi:type="dcterms:W3CDTF">2016-05-13T08:54:06Z</dcterms:modified>
</cp:coreProperties>
</file>