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12" autoAdjust="0"/>
  </p:normalViewPr>
  <p:slideViewPr>
    <p:cSldViewPr>
      <p:cViewPr varScale="1">
        <p:scale>
          <a:sx n="101" d="100"/>
          <a:sy n="101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1A66B-3D37-46C5-B084-C5E393DAB2A9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A4DA34-7308-45EB-8906-2C8DBE51D849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2400" b="1" dirty="0" smtClean="0">
              <a:solidFill>
                <a:srgbClr val="C00000"/>
              </a:solidFill>
            </a:rPr>
            <a:t>Low income of small holder farmers</a:t>
          </a:r>
          <a:endParaRPr lang="en-IN" sz="2400" b="1" dirty="0">
            <a:solidFill>
              <a:srgbClr val="C00000"/>
            </a:solidFill>
          </a:endParaRPr>
        </a:p>
      </dgm:t>
    </dgm:pt>
    <dgm:pt modelId="{40325A8D-1B87-42CA-84C8-C87C7039AE64}" type="parTrans" cxnId="{4AF320FF-64AA-4B2D-95D0-E5D006A96000}">
      <dgm:prSet/>
      <dgm:spPr/>
      <dgm:t>
        <a:bodyPr/>
        <a:lstStyle/>
        <a:p>
          <a:endParaRPr lang="en-IN"/>
        </a:p>
      </dgm:t>
    </dgm:pt>
    <dgm:pt modelId="{77298212-0136-4BF8-AE90-00813207603A}" type="sibTrans" cxnId="{4AF320FF-64AA-4B2D-95D0-E5D006A96000}">
      <dgm:prSet/>
      <dgm:spPr/>
      <dgm:t>
        <a:bodyPr/>
        <a:lstStyle/>
        <a:p>
          <a:endParaRPr lang="en-IN"/>
        </a:p>
      </dgm:t>
    </dgm:pt>
    <dgm:pt modelId="{8AE34253-F14D-424D-86D7-BE73C3866DC3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1600" b="1" dirty="0" smtClean="0">
              <a:solidFill>
                <a:srgbClr val="7030A0"/>
              </a:solidFill>
            </a:rPr>
            <a:t>Poor market integration</a:t>
          </a:r>
          <a:endParaRPr lang="en-IN" sz="1600" b="1" dirty="0">
            <a:solidFill>
              <a:srgbClr val="7030A0"/>
            </a:solidFill>
          </a:endParaRPr>
        </a:p>
      </dgm:t>
    </dgm:pt>
    <dgm:pt modelId="{E9F40E09-025A-41C7-8F00-EAF717291CEC}" type="parTrans" cxnId="{9B4B482E-95C9-4CE8-8B4C-74576DBF891E}">
      <dgm:prSet/>
      <dgm:spPr/>
      <dgm:t>
        <a:bodyPr/>
        <a:lstStyle/>
        <a:p>
          <a:endParaRPr lang="en-IN"/>
        </a:p>
      </dgm:t>
    </dgm:pt>
    <dgm:pt modelId="{D976B4E2-304B-48AA-97C7-1106934B6EB1}" type="sibTrans" cxnId="{9B4B482E-95C9-4CE8-8B4C-74576DBF891E}">
      <dgm:prSet/>
      <dgm:spPr/>
      <dgm:t>
        <a:bodyPr/>
        <a:lstStyle/>
        <a:p>
          <a:endParaRPr lang="en-IN"/>
        </a:p>
      </dgm:t>
    </dgm:pt>
    <dgm:pt modelId="{0355C475-8076-429E-92C3-AC2B2FD91198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1600" b="1" dirty="0" smtClean="0">
              <a:solidFill>
                <a:srgbClr val="7030A0"/>
              </a:solidFill>
            </a:rPr>
            <a:t>Climate variability and change</a:t>
          </a:r>
          <a:endParaRPr lang="en-IN" sz="1600" b="1" dirty="0">
            <a:solidFill>
              <a:srgbClr val="7030A0"/>
            </a:solidFill>
          </a:endParaRPr>
        </a:p>
      </dgm:t>
    </dgm:pt>
    <dgm:pt modelId="{0F20AAA1-1573-464D-B422-F2F0401722D2}" type="parTrans" cxnId="{09A31FFA-BFDE-4153-8DED-8666E2FDD9A0}">
      <dgm:prSet/>
      <dgm:spPr/>
      <dgm:t>
        <a:bodyPr/>
        <a:lstStyle/>
        <a:p>
          <a:endParaRPr lang="en-IN"/>
        </a:p>
      </dgm:t>
    </dgm:pt>
    <dgm:pt modelId="{5A5B9002-E59D-4ABF-A095-080E406D221F}" type="sibTrans" cxnId="{09A31FFA-BFDE-4153-8DED-8666E2FDD9A0}">
      <dgm:prSet/>
      <dgm:spPr/>
      <dgm:t>
        <a:bodyPr/>
        <a:lstStyle/>
        <a:p>
          <a:endParaRPr lang="en-IN"/>
        </a:p>
      </dgm:t>
    </dgm:pt>
    <dgm:pt modelId="{71B7DEC6-5A3D-4DBA-8158-86D4062317E8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1600" b="1" dirty="0" smtClean="0">
              <a:solidFill>
                <a:srgbClr val="7030A0"/>
              </a:solidFill>
            </a:rPr>
            <a:t>Poor access to information technology</a:t>
          </a:r>
          <a:endParaRPr lang="en-IN" sz="1600" b="1" dirty="0">
            <a:solidFill>
              <a:srgbClr val="7030A0"/>
            </a:solidFill>
          </a:endParaRPr>
        </a:p>
      </dgm:t>
    </dgm:pt>
    <dgm:pt modelId="{1B491A8C-3242-400D-B8D7-0CE6004DFAF7}" type="parTrans" cxnId="{BDAE7CB2-0449-4ABC-8A5B-AD092A4B9D82}">
      <dgm:prSet/>
      <dgm:spPr/>
      <dgm:t>
        <a:bodyPr/>
        <a:lstStyle/>
        <a:p>
          <a:endParaRPr lang="en-IN"/>
        </a:p>
      </dgm:t>
    </dgm:pt>
    <dgm:pt modelId="{5AA0FC01-9EFD-432E-A77D-6394C623D696}" type="sibTrans" cxnId="{BDAE7CB2-0449-4ABC-8A5B-AD092A4B9D82}">
      <dgm:prSet/>
      <dgm:spPr/>
      <dgm:t>
        <a:bodyPr/>
        <a:lstStyle/>
        <a:p>
          <a:endParaRPr lang="en-IN"/>
        </a:p>
      </dgm:t>
    </dgm:pt>
    <dgm:pt modelId="{9DD6ECED-09F6-40E7-83A7-F12BE04195F5}" type="pres">
      <dgm:prSet presAssocID="{E6C1A66B-3D37-46C5-B084-C5E393DAB2A9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D0EF16E-C6C4-469B-8DFB-59A6D43B4728}" type="pres">
      <dgm:prSet presAssocID="{A0A4DA34-7308-45EB-8906-2C8DBE51D849}" presName="Parent" presStyleLbl="node0" presStyleIdx="0" presStyleCnt="1" custScaleX="133100" custScaleY="47404" custLinFactNeighborX="10409" custLinFactNeighborY="-35717">
        <dgm:presLayoutVars>
          <dgm:chMax val="5"/>
          <dgm:chPref val="5"/>
        </dgm:presLayoutVars>
      </dgm:prSet>
      <dgm:spPr/>
      <dgm:t>
        <a:bodyPr/>
        <a:lstStyle/>
        <a:p>
          <a:endParaRPr lang="en-IN"/>
        </a:p>
      </dgm:t>
    </dgm:pt>
    <dgm:pt modelId="{9E65F9BA-D604-490F-BEED-5F94458D070D}" type="pres">
      <dgm:prSet presAssocID="{A0A4DA34-7308-45EB-8906-2C8DBE51D849}" presName="Accent1" presStyleLbl="node1" presStyleIdx="0" presStyleCnt="15" custLinFactX="100000" custLinFactY="400000" custLinFactNeighborX="193667" custLinFactNeighborY="462721"/>
      <dgm:spPr>
        <a:solidFill>
          <a:schemeClr val="accent2">
            <a:lumMod val="20000"/>
            <a:lumOff val="80000"/>
          </a:schemeClr>
        </a:solidFill>
      </dgm:spPr>
    </dgm:pt>
    <dgm:pt modelId="{EEA59016-917D-4454-82DC-6862CBBB8565}" type="pres">
      <dgm:prSet presAssocID="{A0A4DA34-7308-45EB-8906-2C8DBE51D849}" presName="Accent2" presStyleLbl="node1" presStyleIdx="1" presStyleCnt="15"/>
      <dgm:spPr>
        <a:solidFill>
          <a:schemeClr val="accent2">
            <a:lumMod val="20000"/>
            <a:lumOff val="80000"/>
          </a:schemeClr>
        </a:solidFill>
      </dgm:spPr>
    </dgm:pt>
    <dgm:pt modelId="{244249BF-134A-45D6-8F53-38D5DD3244C7}" type="pres">
      <dgm:prSet presAssocID="{A0A4DA34-7308-45EB-8906-2C8DBE51D849}" presName="Accent3" presStyleLbl="node1" presStyleIdx="2" presStyleCnt="15"/>
      <dgm:spPr>
        <a:solidFill>
          <a:schemeClr val="accent2">
            <a:lumMod val="20000"/>
            <a:lumOff val="80000"/>
          </a:schemeClr>
        </a:solidFill>
      </dgm:spPr>
    </dgm:pt>
    <dgm:pt modelId="{020BBA03-2D97-48D2-9D05-1FA356E3AFD9}" type="pres">
      <dgm:prSet presAssocID="{A0A4DA34-7308-45EB-8906-2C8DBE51D849}" presName="Accent4" presStyleLbl="node1" presStyleIdx="3" presStyleCnt="15"/>
      <dgm:spPr>
        <a:solidFill>
          <a:schemeClr val="accent2">
            <a:lumMod val="20000"/>
            <a:lumOff val="80000"/>
          </a:schemeClr>
        </a:solidFill>
      </dgm:spPr>
    </dgm:pt>
    <dgm:pt modelId="{BBA49DC8-AF17-4336-8006-5BD2ACFA6DF6}" type="pres">
      <dgm:prSet presAssocID="{A0A4DA34-7308-45EB-8906-2C8DBE51D849}" presName="Accent5" presStyleLbl="node1" presStyleIdx="4" presStyleCnt="15" custLinFactX="600000" custLinFactY="215080" custLinFactNeighborX="632697" custLinFactNeighborY="300000"/>
      <dgm:spPr>
        <a:solidFill>
          <a:schemeClr val="accent2">
            <a:lumMod val="20000"/>
            <a:lumOff val="80000"/>
          </a:schemeClr>
        </a:solidFill>
      </dgm:spPr>
    </dgm:pt>
    <dgm:pt modelId="{581304DE-74B3-4A83-9845-7A1943D5249A}" type="pres">
      <dgm:prSet presAssocID="{A0A4DA34-7308-45EB-8906-2C8DBE51D849}" presName="Accent6" presStyleLbl="node1" presStyleIdx="5" presStyleCnt="15" custLinFactY="206335" custLinFactNeighborX="70983" custLinFactNeighborY="300000"/>
      <dgm:spPr>
        <a:solidFill>
          <a:schemeClr val="accent2">
            <a:lumMod val="20000"/>
            <a:lumOff val="80000"/>
          </a:schemeClr>
        </a:solidFill>
      </dgm:spPr>
    </dgm:pt>
    <dgm:pt modelId="{72C4DF84-7256-4BFC-B4E1-9AAC7FAF9A3C}" type="pres">
      <dgm:prSet presAssocID="{8AE34253-F14D-424D-86D7-BE73C3866DC3}" presName="Child1" presStyleLbl="node1" presStyleIdx="6" presStyleCnt="15" custScaleX="160005" custScaleY="126565" custLinFactNeighborX="43059" custLinFactNeighborY="5943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97C4A00-9DAA-4E60-A743-EA55DE4CC1E7}" type="pres">
      <dgm:prSet presAssocID="{8AE34253-F14D-424D-86D7-BE73C3866DC3}" presName="Accent7" presStyleCnt="0"/>
      <dgm:spPr/>
    </dgm:pt>
    <dgm:pt modelId="{C84024AF-0DB9-4208-9FE7-41C17501CA47}" type="pres">
      <dgm:prSet presAssocID="{8AE34253-F14D-424D-86D7-BE73C3866DC3}" presName="AccentHold1" presStyleLbl="node1" presStyleIdx="7" presStyleCnt="15" custLinFactY="200000" custLinFactNeighborX="-42976" custLinFactNeighborY="272528"/>
      <dgm:spPr>
        <a:solidFill>
          <a:schemeClr val="accent2">
            <a:lumMod val="20000"/>
            <a:lumOff val="80000"/>
          </a:schemeClr>
        </a:solidFill>
      </dgm:spPr>
    </dgm:pt>
    <dgm:pt modelId="{2E1BD5E5-2841-425C-A607-4F178D1FA5BE}" type="pres">
      <dgm:prSet presAssocID="{8AE34253-F14D-424D-86D7-BE73C3866DC3}" presName="Accent8" presStyleCnt="0"/>
      <dgm:spPr/>
    </dgm:pt>
    <dgm:pt modelId="{FE8C1CF7-179E-41D4-9EE4-0E4B79B4F59F}" type="pres">
      <dgm:prSet presAssocID="{8AE34253-F14D-424D-86D7-BE73C3866DC3}" presName="AccentHold2" presStyleLbl="node1" presStyleIdx="8" presStyleCnt="15" custLinFactX="400000" custLinFactNeighborX="415000" custLinFactNeighborY="58814"/>
      <dgm:spPr>
        <a:solidFill>
          <a:schemeClr val="accent2">
            <a:lumMod val="20000"/>
            <a:lumOff val="80000"/>
          </a:schemeClr>
        </a:solidFill>
      </dgm:spPr>
    </dgm:pt>
    <dgm:pt modelId="{7E309417-A99E-44DC-A8B0-F8542E6624A9}" type="pres">
      <dgm:prSet presAssocID="{71B7DEC6-5A3D-4DBA-8158-86D4062317E8}" presName="Child2" presStyleLbl="node1" presStyleIdx="9" presStyleCnt="15" custScaleX="158670" custLinFactNeighborX="5283" custLinFactNeighborY="8189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711307D-F5E1-421D-AAD8-83D9A7489748}" type="pres">
      <dgm:prSet presAssocID="{71B7DEC6-5A3D-4DBA-8158-86D4062317E8}" presName="Accent9" presStyleCnt="0"/>
      <dgm:spPr/>
    </dgm:pt>
    <dgm:pt modelId="{2BDC8105-6CA0-42F9-8587-0A8F1D7A6FD7}" type="pres">
      <dgm:prSet presAssocID="{71B7DEC6-5A3D-4DBA-8158-86D4062317E8}" presName="AccentHold1" presStyleLbl="node1" presStyleIdx="10" presStyleCnt="15" custLinFactX="100000" custLinFactY="300000" custLinFactNeighborX="125622" custLinFactNeighborY="308559"/>
      <dgm:spPr>
        <a:solidFill>
          <a:schemeClr val="accent2">
            <a:lumMod val="20000"/>
            <a:lumOff val="80000"/>
          </a:schemeClr>
        </a:solidFill>
      </dgm:spPr>
    </dgm:pt>
    <dgm:pt modelId="{830C5C52-3739-4EA3-B343-647C84C1B1C0}" type="pres">
      <dgm:prSet presAssocID="{71B7DEC6-5A3D-4DBA-8158-86D4062317E8}" presName="Accent10" presStyleCnt="0"/>
      <dgm:spPr/>
    </dgm:pt>
    <dgm:pt modelId="{A40856C0-16F4-4A1F-BFD3-A82AADEB363D}" type="pres">
      <dgm:prSet presAssocID="{71B7DEC6-5A3D-4DBA-8158-86D4062317E8}" presName="AccentHold2" presStyleLbl="node1" presStyleIdx="11" presStyleCnt="15"/>
      <dgm:spPr>
        <a:solidFill>
          <a:schemeClr val="accent2">
            <a:lumMod val="20000"/>
            <a:lumOff val="80000"/>
          </a:schemeClr>
        </a:solidFill>
      </dgm:spPr>
    </dgm:pt>
    <dgm:pt modelId="{40B88A6B-C684-4FB4-8FBB-174CD129F9AD}" type="pres">
      <dgm:prSet presAssocID="{71B7DEC6-5A3D-4DBA-8158-86D4062317E8}" presName="Accent11" presStyleCnt="0"/>
      <dgm:spPr/>
    </dgm:pt>
    <dgm:pt modelId="{77FF17B5-CFA4-4457-91CD-C03DC544799A}" type="pres">
      <dgm:prSet presAssocID="{71B7DEC6-5A3D-4DBA-8158-86D4062317E8}" presName="AccentHold3" presStyleLbl="node1" presStyleIdx="12" presStyleCnt="15" custLinFactNeighborX="-4591" custLinFactNeighborY="87216"/>
      <dgm:spPr>
        <a:solidFill>
          <a:schemeClr val="accent2">
            <a:lumMod val="20000"/>
            <a:lumOff val="80000"/>
          </a:schemeClr>
        </a:solidFill>
      </dgm:spPr>
    </dgm:pt>
    <dgm:pt modelId="{4F394003-8ADA-461B-BF7C-3BDBD63B8D16}" type="pres">
      <dgm:prSet presAssocID="{0355C475-8076-429E-92C3-AC2B2FD91198}" presName="Child3" presStyleLbl="node1" presStyleIdx="13" presStyleCnt="15" custScaleX="132434" custLinFactX="-100000" custLinFactNeighborX="-104148" custLinFactNeighborY="-4995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FC6CA09-C0BC-4001-8D59-44C9F46FE7B8}" type="pres">
      <dgm:prSet presAssocID="{0355C475-8076-429E-92C3-AC2B2FD91198}" presName="Accent12" presStyleCnt="0"/>
      <dgm:spPr/>
    </dgm:pt>
    <dgm:pt modelId="{5C95712C-174D-4A64-B877-5EA6066BDA14}" type="pres">
      <dgm:prSet presAssocID="{0355C475-8076-429E-92C3-AC2B2FD91198}" presName="AccentHold1" presStyleLbl="node1" presStyleIdx="14" presStyleCnt="15" custLinFactX="-161550" custLinFactY="-100000" custLinFactNeighborX="-200000" custLinFactNeighborY="-169730"/>
      <dgm:spPr>
        <a:solidFill>
          <a:schemeClr val="accent2">
            <a:lumMod val="20000"/>
            <a:lumOff val="80000"/>
          </a:schemeClr>
        </a:solidFill>
      </dgm:spPr>
    </dgm:pt>
  </dgm:ptLst>
  <dgm:cxnLst>
    <dgm:cxn modelId="{E11F21CA-1F31-4394-B929-DD676B34531C}" type="presOf" srcId="{E6C1A66B-3D37-46C5-B084-C5E393DAB2A9}" destId="{9DD6ECED-09F6-40E7-83A7-F12BE04195F5}" srcOrd="0" destOrd="0" presId="urn:microsoft.com/office/officeart/2009/3/layout/CircleRelationship"/>
    <dgm:cxn modelId="{4AF320FF-64AA-4B2D-95D0-E5D006A96000}" srcId="{E6C1A66B-3D37-46C5-B084-C5E393DAB2A9}" destId="{A0A4DA34-7308-45EB-8906-2C8DBE51D849}" srcOrd="0" destOrd="0" parTransId="{40325A8D-1B87-42CA-84C8-C87C7039AE64}" sibTransId="{77298212-0136-4BF8-AE90-00813207603A}"/>
    <dgm:cxn modelId="{BDAE7CB2-0449-4ABC-8A5B-AD092A4B9D82}" srcId="{A0A4DA34-7308-45EB-8906-2C8DBE51D849}" destId="{71B7DEC6-5A3D-4DBA-8158-86D4062317E8}" srcOrd="1" destOrd="0" parTransId="{1B491A8C-3242-400D-B8D7-0CE6004DFAF7}" sibTransId="{5AA0FC01-9EFD-432E-A77D-6394C623D696}"/>
    <dgm:cxn modelId="{1B6FD43A-2309-468D-942C-AE95A550F108}" type="presOf" srcId="{A0A4DA34-7308-45EB-8906-2C8DBE51D849}" destId="{8D0EF16E-C6C4-469B-8DFB-59A6D43B4728}" srcOrd="0" destOrd="0" presId="urn:microsoft.com/office/officeart/2009/3/layout/CircleRelationship"/>
    <dgm:cxn modelId="{09A31FFA-BFDE-4153-8DED-8666E2FDD9A0}" srcId="{A0A4DA34-7308-45EB-8906-2C8DBE51D849}" destId="{0355C475-8076-429E-92C3-AC2B2FD91198}" srcOrd="2" destOrd="0" parTransId="{0F20AAA1-1573-464D-B422-F2F0401722D2}" sibTransId="{5A5B9002-E59D-4ABF-A095-080E406D221F}"/>
    <dgm:cxn modelId="{9B4B482E-95C9-4CE8-8B4C-74576DBF891E}" srcId="{A0A4DA34-7308-45EB-8906-2C8DBE51D849}" destId="{8AE34253-F14D-424D-86D7-BE73C3866DC3}" srcOrd="0" destOrd="0" parTransId="{E9F40E09-025A-41C7-8F00-EAF717291CEC}" sibTransId="{D976B4E2-304B-48AA-97C7-1106934B6EB1}"/>
    <dgm:cxn modelId="{5F819E27-93BF-4A57-A093-5BBCA9C4D33D}" type="presOf" srcId="{8AE34253-F14D-424D-86D7-BE73C3866DC3}" destId="{72C4DF84-7256-4BFC-B4E1-9AAC7FAF9A3C}" srcOrd="0" destOrd="0" presId="urn:microsoft.com/office/officeart/2009/3/layout/CircleRelationship"/>
    <dgm:cxn modelId="{41497547-C5A8-4914-933F-12E49A8F6228}" type="presOf" srcId="{0355C475-8076-429E-92C3-AC2B2FD91198}" destId="{4F394003-8ADA-461B-BF7C-3BDBD63B8D16}" srcOrd="0" destOrd="0" presId="urn:microsoft.com/office/officeart/2009/3/layout/CircleRelationship"/>
    <dgm:cxn modelId="{4DE4845F-3D90-471F-8E2B-86AB213874B2}" type="presOf" srcId="{71B7DEC6-5A3D-4DBA-8158-86D4062317E8}" destId="{7E309417-A99E-44DC-A8B0-F8542E6624A9}" srcOrd="0" destOrd="0" presId="urn:microsoft.com/office/officeart/2009/3/layout/CircleRelationship"/>
    <dgm:cxn modelId="{AEFDFD62-326B-42E2-9F9A-E2B030AB06CF}" type="presParOf" srcId="{9DD6ECED-09F6-40E7-83A7-F12BE04195F5}" destId="{8D0EF16E-C6C4-469B-8DFB-59A6D43B4728}" srcOrd="0" destOrd="0" presId="urn:microsoft.com/office/officeart/2009/3/layout/CircleRelationship"/>
    <dgm:cxn modelId="{4582124D-E326-40AA-A984-A33AF6C11774}" type="presParOf" srcId="{9DD6ECED-09F6-40E7-83A7-F12BE04195F5}" destId="{9E65F9BA-D604-490F-BEED-5F94458D070D}" srcOrd="1" destOrd="0" presId="urn:microsoft.com/office/officeart/2009/3/layout/CircleRelationship"/>
    <dgm:cxn modelId="{7F8776C4-4952-475D-967F-EDC9B7F9808A}" type="presParOf" srcId="{9DD6ECED-09F6-40E7-83A7-F12BE04195F5}" destId="{EEA59016-917D-4454-82DC-6862CBBB8565}" srcOrd="2" destOrd="0" presId="urn:microsoft.com/office/officeart/2009/3/layout/CircleRelationship"/>
    <dgm:cxn modelId="{CF50D55A-1CDF-4E7E-A966-534E7F1519D9}" type="presParOf" srcId="{9DD6ECED-09F6-40E7-83A7-F12BE04195F5}" destId="{244249BF-134A-45D6-8F53-38D5DD3244C7}" srcOrd="3" destOrd="0" presId="urn:microsoft.com/office/officeart/2009/3/layout/CircleRelationship"/>
    <dgm:cxn modelId="{C5A8A60C-C82D-4938-BF0B-1E21F9E8DF22}" type="presParOf" srcId="{9DD6ECED-09F6-40E7-83A7-F12BE04195F5}" destId="{020BBA03-2D97-48D2-9D05-1FA356E3AFD9}" srcOrd="4" destOrd="0" presId="urn:microsoft.com/office/officeart/2009/3/layout/CircleRelationship"/>
    <dgm:cxn modelId="{67CF1557-1398-4E6A-AA11-655F04CB8059}" type="presParOf" srcId="{9DD6ECED-09F6-40E7-83A7-F12BE04195F5}" destId="{BBA49DC8-AF17-4336-8006-5BD2ACFA6DF6}" srcOrd="5" destOrd="0" presId="urn:microsoft.com/office/officeart/2009/3/layout/CircleRelationship"/>
    <dgm:cxn modelId="{E09A0401-0173-450C-B97E-8495D7B92C34}" type="presParOf" srcId="{9DD6ECED-09F6-40E7-83A7-F12BE04195F5}" destId="{581304DE-74B3-4A83-9845-7A1943D5249A}" srcOrd="6" destOrd="0" presId="urn:microsoft.com/office/officeart/2009/3/layout/CircleRelationship"/>
    <dgm:cxn modelId="{33D0BC94-7A97-4435-8EA4-3E4472B66781}" type="presParOf" srcId="{9DD6ECED-09F6-40E7-83A7-F12BE04195F5}" destId="{72C4DF84-7256-4BFC-B4E1-9AAC7FAF9A3C}" srcOrd="7" destOrd="0" presId="urn:microsoft.com/office/officeart/2009/3/layout/CircleRelationship"/>
    <dgm:cxn modelId="{40787354-2B1D-4469-A97C-61BE29B38D2D}" type="presParOf" srcId="{9DD6ECED-09F6-40E7-83A7-F12BE04195F5}" destId="{297C4A00-9DAA-4E60-A743-EA55DE4CC1E7}" srcOrd="8" destOrd="0" presId="urn:microsoft.com/office/officeart/2009/3/layout/CircleRelationship"/>
    <dgm:cxn modelId="{5081A639-4B92-41C3-8B63-A3A13AAE44EC}" type="presParOf" srcId="{297C4A00-9DAA-4E60-A743-EA55DE4CC1E7}" destId="{C84024AF-0DB9-4208-9FE7-41C17501CA47}" srcOrd="0" destOrd="0" presId="urn:microsoft.com/office/officeart/2009/3/layout/CircleRelationship"/>
    <dgm:cxn modelId="{58931089-59F9-4C96-A956-326F11D6AB9F}" type="presParOf" srcId="{9DD6ECED-09F6-40E7-83A7-F12BE04195F5}" destId="{2E1BD5E5-2841-425C-A607-4F178D1FA5BE}" srcOrd="9" destOrd="0" presId="urn:microsoft.com/office/officeart/2009/3/layout/CircleRelationship"/>
    <dgm:cxn modelId="{072D8D56-86C5-44F0-8563-72AE03E8F0B2}" type="presParOf" srcId="{2E1BD5E5-2841-425C-A607-4F178D1FA5BE}" destId="{FE8C1CF7-179E-41D4-9EE4-0E4B79B4F59F}" srcOrd="0" destOrd="0" presId="urn:microsoft.com/office/officeart/2009/3/layout/CircleRelationship"/>
    <dgm:cxn modelId="{975EFB23-1B56-48FF-95CD-2D2D9383221E}" type="presParOf" srcId="{9DD6ECED-09F6-40E7-83A7-F12BE04195F5}" destId="{7E309417-A99E-44DC-A8B0-F8542E6624A9}" srcOrd="10" destOrd="0" presId="urn:microsoft.com/office/officeart/2009/3/layout/CircleRelationship"/>
    <dgm:cxn modelId="{258E84AC-F771-4C39-9F1E-98A1FCB01C94}" type="presParOf" srcId="{9DD6ECED-09F6-40E7-83A7-F12BE04195F5}" destId="{E711307D-F5E1-421D-AAD8-83D9A7489748}" srcOrd="11" destOrd="0" presId="urn:microsoft.com/office/officeart/2009/3/layout/CircleRelationship"/>
    <dgm:cxn modelId="{E0DF2A8D-B532-4742-919E-C20C0294A7F0}" type="presParOf" srcId="{E711307D-F5E1-421D-AAD8-83D9A7489748}" destId="{2BDC8105-6CA0-42F9-8587-0A8F1D7A6FD7}" srcOrd="0" destOrd="0" presId="urn:microsoft.com/office/officeart/2009/3/layout/CircleRelationship"/>
    <dgm:cxn modelId="{A0F3EC3B-2957-4509-8B4F-DCE70F85B229}" type="presParOf" srcId="{9DD6ECED-09F6-40E7-83A7-F12BE04195F5}" destId="{830C5C52-3739-4EA3-B343-647C84C1B1C0}" srcOrd="12" destOrd="0" presId="urn:microsoft.com/office/officeart/2009/3/layout/CircleRelationship"/>
    <dgm:cxn modelId="{89184CCB-6DFD-431D-8569-7DF52C7AAD74}" type="presParOf" srcId="{830C5C52-3739-4EA3-B343-647C84C1B1C0}" destId="{A40856C0-16F4-4A1F-BFD3-A82AADEB363D}" srcOrd="0" destOrd="0" presId="urn:microsoft.com/office/officeart/2009/3/layout/CircleRelationship"/>
    <dgm:cxn modelId="{BD2934B5-694B-4DE0-932A-F0BE5C7661D8}" type="presParOf" srcId="{9DD6ECED-09F6-40E7-83A7-F12BE04195F5}" destId="{40B88A6B-C684-4FB4-8FBB-174CD129F9AD}" srcOrd="13" destOrd="0" presId="urn:microsoft.com/office/officeart/2009/3/layout/CircleRelationship"/>
    <dgm:cxn modelId="{CE087BD6-230D-43D6-BF1F-C35E9A227065}" type="presParOf" srcId="{40B88A6B-C684-4FB4-8FBB-174CD129F9AD}" destId="{77FF17B5-CFA4-4457-91CD-C03DC544799A}" srcOrd="0" destOrd="0" presId="urn:microsoft.com/office/officeart/2009/3/layout/CircleRelationship"/>
    <dgm:cxn modelId="{1947EA1D-9F1A-41B5-8C08-FAAFC86A011B}" type="presParOf" srcId="{9DD6ECED-09F6-40E7-83A7-F12BE04195F5}" destId="{4F394003-8ADA-461B-BF7C-3BDBD63B8D16}" srcOrd="14" destOrd="0" presId="urn:microsoft.com/office/officeart/2009/3/layout/CircleRelationship"/>
    <dgm:cxn modelId="{C78A5E59-2E98-44B9-80DB-C197E73258CC}" type="presParOf" srcId="{9DD6ECED-09F6-40E7-83A7-F12BE04195F5}" destId="{EFC6CA09-C0BC-4001-8D59-44C9F46FE7B8}" srcOrd="15" destOrd="0" presId="urn:microsoft.com/office/officeart/2009/3/layout/CircleRelationship"/>
    <dgm:cxn modelId="{297D1137-0BA7-4995-B1F6-2D565876CC74}" type="presParOf" srcId="{EFC6CA09-C0BC-4001-8D59-44C9F46FE7B8}" destId="{5C95712C-174D-4A64-B877-5EA6066BDA14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5BD4E6-CAE1-46A6-8689-0F87478B2DF3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</dgm:pt>
    <dgm:pt modelId="{3B210393-7CB5-43DF-A2BB-CD1D234EF961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1800" b="0" dirty="0" smtClean="0">
              <a:solidFill>
                <a:srgbClr val="7030A0"/>
              </a:solidFill>
            </a:rPr>
            <a:t>Location specific climate information/ forecast</a:t>
          </a:r>
          <a:endParaRPr lang="en-IN" sz="1800" b="0" dirty="0">
            <a:solidFill>
              <a:srgbClr val="7030A0"/>
            </a:solidFill>
          </a:endParaRPr>
        </a:p>
      </dgm:t>
    </dgm:pt>
    <dgm:pt modelId="{AD34A826-34ED-4D49-BEFA-780F87EC2E0F}" type="parTrans" cxnId="{E9158205-AA5E-4303-A228-D13588EFEA50}">
      <dgm:prSet/>
      <dgm:spPr/>
      <dgm:t>
        <a:bodyPr/>
        <a:lstStyle/>
        <a:p>
          <a:endParaRPr lang="en-IN"/>
        </a:p>
      </dgm:t>
    </dgm:pt>
    <dgm:pt modelId="{2BC385DC-FF1C-4B73-A5B2-059F88110B39}" type="sibTrans" cxnId="{E9158205-AA5E-4303-A228-D13588EFEA50}">
      <dgm:prSet/>
      <dgm:spPr/>
      <dgm:t>
        <a:bodyPr/>
        <a:lstStyle/>
        <a:p>
          <a:endParaRPr lang="en-IN"/>
        </a:p>
      </dgm:t>
    </dgm:pt>
    <dgm:pt modelId="{E177674F-5320-45B1-9A9A-C2BD31C4737F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1800" b="0" dirty="0" smtClean="0">
              <a:solidFill>
                <a:srgbClr val="7030A0"/>
              </a:solidFill>
            </a:rPr>
            <a:t>Access to near-by technology institutions: SAUs, KVKs, Research institutes and extension agencies</a:t>
          </a:r>
          <a:endParaRPr lang="en-IN" sz="1800" b="0" dirty="0">
            <a:solidFill>
              <a:srgbClr val="7030A0"/>
            </a:solidFill>
          </a:endParaRPr>
        </a:p>
      </dgm:t>
    </dgm:pt>
    <dgm:pt modelId="{68C32F0A-D91B-4554-BA69-56EEEF95D9E5}" type="parTrans" cxnId="{BA2C5483-ED04-4BB2-BBB1-495C61285E94}">
      <dgm:prSet/>
      <dgm:spPr/>
      <dgm:t>
        <a:bodyPr/>
        <a:lstStyle/>
        <a:p>
          <a:endParaRPr lang="en-IN"/>
        </a:p>
      </dgm:t>
    </dgm:pt>
    <dgm:pt modelId="{DFBC7984-2764-4986-B855-9A5D3B06D27C}" type="sibTrans" cxnId="{BA2C5483-ED04-4BB2-BBB1-495C61285E94}">
      <dgm:prSet/>
      <dgm:spPr/>
      <dgm:t>
        <a:bodyPr/>
        <a:lstStyle/>
        <a:p>
          <a:endParaRPr lang="en-IN"/>
        </a:p>
      </dgm:t>
    </dgm:pt>
    <dgm:pt modelId="{376AF3AC-5A45-445F-BC30-B7EB1F24435B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1800" b="0" dirty="0" smtClean="0">
              <a:solidFill>
                <a:srgbClr val="7030A0"/>
              </a:solidFill>
            </a:rPr>
            <a:t>Connecting large number of small holders, producers and buyers (e-</a:t>
          </a:r>
          <a:r>
            <a:rPr lang="en-IN" sz="1800" b="0" dirty="0" err="1" smtClean="0">
              <a:solidFill>
                <a:srgbClr val="7030A0"/>
              </a:solidFill>
            </a:rPr>
            <a:t>mandis</a:t>
          </a:r>
          <a:r>
            <a:rPr lang="en-IN" sz="1800" b="0" dirty="0" smtClean="0">
              <a:solidFill>
                <a:srgbClr val="7030A0"/>
              </a:solidFill>
            </a:rPr>
            <a:t>, market aggregation</a:t>
          </a:r>
          <a:r>
            <a:rPr lang="en-IN" sz="1800" b="1" dirty="0" smtClean="0">
              <a:solidFill>
                <a:srgbClr val="7030A0"/>
              </a:solidFill>
            </a:rPr>
            <a:t>)</a:t>
          </a:r>
        </a:p>
      </dgm:t>
    </dgm:pt>
    <dgm:pt modelId="{667FB61C-15B2-4527-84E5-5E2034446464}" type="sibTrans" cxnId="{490DED51-9EAF-4518-852F-658E08B6B43F}">
      <dgm:prSet/>
      <dgm:spPr/>
      <dgm:t>
        <a:bodyPr/>
        <a:lstStyle/>
        <a:p>
          <a:endParaRPr lang="en-IN"/>
        </a:p>
      </dgm:t>
    </dgm:pt>
    <dgm:pt modelId="{CE622A93-E3AD-4265-AEAB-C128A9EE3106}" type="parTrans" cxnId="{490DED51-9EAF-4518-852F-658E08B6B43F}">
      <dgm:prSet/>
      <dgm:spPr/>
      <dgm:t>
        <a:bodyPr/>
        <a:lstStyle/>
        <a:p>
          <a:endParaRPr lang="en-IN"/>
        </a:p>
      </dgm:t>
    </dgm:pt>
    <dgm:pt modelId="{4BB3BC59-8705-416A-8519-1A8A2F185D24}" type="pres">
      <dgm:prSet presAssocID="{1F5BD4E6-CAE1-46A6-8689-0F87478B2DF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99B93F8-6D34-47F8-BB80-5BE40D4E0829}" type="pres">
      <dgm:prSet presAssocID="{376AF3AC-5A45-445F-BC30-B7EB1F24435B}" presName="composite" presStyleCnt="0"/>
      <dgm:spPr/>
    </dgm:pt>
    <dgm:pt modelId="{F0DEC9D5-9E2B-4B24-BDDD-97E2F7BCF7E6}" type="pres">
      <dgm:prSet presAssocID="{376AF3AC-5A45-445F-BC30-B7EB1F24435B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00E8118-3804-4625-9671-52984C633522}" type="pres">
      <dgm:prSet presAssocID="{376AF3AC-5A45-445F-BC30-B7EB1F24435B}" presName="Parent" presStyleLbl="alignNode1" presStyleIdx="0" presStyleCnt="3" custScaleX="382194" custLinFactNeighborX="74671" custLinFactNeighborY="249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CD336B-FBD1-4971-80D7-DB76CEDDE6FD}" type="pres">
      <dgm:prSet presAssocID="{376AF3AC-5A45-445F-BC30-B7EB1F24435B}" presName="Accent" presStyleLbl="parChTrans1D1" presStyleIdx="0" presStyleCnt="3"/>
      <dgm:spPr/>
    </dgm:pt>
    <dgm:pt modelId="{1170EC6B-508C-4F06-9B6E-ECB808F5CC5B}" type="pres">
      <dgm:prSet presAssocID="{667FB61C-15B2-4527-84E5-5E2034446464}" presName="sibTrans" presStyleCnt="0"/>
      <dgm:spPr/>
    </dgm:pt>
    <dgm:pt modelId="{FDC12186-8A0C-4136-BB57-A6A8AA957DF2}" type="pres">
      <dgm:prSet presAssocID="{3B210393-7CB5-43DF-A2BB-CD1D234EF961}" presName="composite" presStyleCnt="0"/>
      <dgm:spPr/>
    </dgm:pt>
    <dgm:pt modelId="{617DC32D-5336-435A-B2FE-94AD9A6D2DED}" type="pres">
      <dgm:prSet presAssocID="{3B210393-7CB5-43DF-A2BB-CD1D234EF961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FF40B91-7C68-455E-AAA4-851E3C599624}" type="pres">
      <dgm:prSet presAssocID="{3B210393-7CB5-43DF-A2BB-CD1D234EF961}" presName="Parent" presStyleLbl="alignNode1" presStyleIdx="1" presStyleCnt="3" custScaleX="382589" custLinFactNeighborX="8670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144489-BB7F-4883-AAB9-55994FAFACC7}" type="pres">
      <dgm:prSet presAssocID="{3B210393-7CB5-43DF-A2BB-CD1D234EF961}" presName="Accent" presStyleLbl="parChTrans1D1" presStyleIdx="1" presStyleCnt="3"/>
      <dgm:spPr/>
    </dgm:pt>
    <dgm:pt modelId="{CB58DE92-DF12-44FA-BE85-40897D59BC84}" type="pres">
      <dgm:prSet presAssocID="{2BC385DC-FF1C-4B73-A5B2-059F88110B39}" presName="sibTrans" presStyleCnt="0"/>
      <dgm:spPr/>
    </dgm:pt>
    <dgm:pt modelId="{E7C245A1-E750-442F-9E21-BC1160069E25}" type="pres">
      <dgm:prSet presAssocID="{E177674F-5320-45B1-9A9A-C2BD31C4737F}" presName="composite" presStyleCnt="0"/>
      <dgm:spPr/>
    </dgm:pt>
    <dgm:pt modelId="{F5B169B9-D5D4-40D2-B997-397EFF3BE592}" type="pres">
      <dgm:prSet presAssocID="{E177674F-5320-45B1-9A9A-C2BD31C4737F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528E084-8594-438E-97E3-B0A04E659125}" type="pres">
      <dgm:prSet presAssocID="{E177674F-5320-45B1-9A9A-C2BD31C4737F}" presName="Parent" presStyleLbl="alignNode1" presStyleIdx="2" presStyleCnt="3" custScaleX="384615" custLinFactNeighborX="7225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1FC6D4-0E77-446E-BCB4-D99F8133D424}" type="pres">
      <dgm:prSet presAssocID="{E177674F-5320-45B1-9A9A-C2BD31C4737F}" presName="Accent" presStyleLbl="parChTrans1D1" presStyleIdx="2" presStyleCnt="3"/>
      <dgm:spPr/>
    </dgm:pt>
  </dgm:ptLst>
  <dgm:cxnLst>
    <dgm:cxn modelId="{7DCA18FF-B7C3-4BD8-94AC-9161F43A98FA}" type="presOf" srcId="{E177674F-5320-45B1-9A9A-C2BD31C4737F}" destId="{E528E084-8594-438E-97E3-B0A04E659125}" srcOrd="0" destOrd="0" presId="urn:microsoft.com/office/officeart/2011/layout/TabList"/>
    <dgm:cxn modelId="{490DED51-9EAF-4518-852F-658E08B6B43F}" srcId="{1F5BD4E6-CAE1-46A6-8689-0F87478B2DF3}" destId="{376AF3AC-5A45-445F-BC30-B7EB1F24435B}" srcOrd="0" destOrd="0" parTransId="{CE622A93-E3AD-4265-AEAB-C128A9EE3106}" sibTransId="{667FB61C-15B2-4527-84E5-5E2034446464}"/>
    <dgm:cxn modelId="{BA2C5483-ED04-4BB2-BBB1-495C61285E94}" srcId="{1F5BD4E6-CAE1-46A6-8689-0F87478B2DF3}" destId="{E177674F-5320-45B1-9A9A-C2BD31C4737F}" srcOrd="2" destOrd="0" parTransId="{68C32F0A-D91B-4554-BA69-56EEEF95D9E5}" sibTransId="{DFBC7984-2764-4986-B855-9A5D3B06D27C}"/>
    <dgm:cxn modelId="{E9158205-AA5E-4303-A228-D13588EFEA50}" srcId="{1F5BD4E6-CAE1-46A6-8689-0F87478B2DF3}" destId="{3B210393-7CB5-43DF-A2BB-CD1D234EF961}" srcOrd="1" destOrd="0" parTransId="{AD34A826-34ED-4D49-BEFA-780F87EC2E0F}" sibTransId="{2BC385DC-FF1C-4B73-A5B2-059F88110B39}"/>
    <dgm:cxn modelId="{31B6EA21-66BF-46DD-8C16-4536D2B186F9}" type="presOf" srcId="{3B210393-7CB5-43DF-A2BB-CD1D234EF961}" destId="{0FF40B91-7C68-455E-AAA4-851E3C599624}" srcOrd="0" destOrd="0" presId="urn:microsoft.com/office/officeart/2011/layout/TabList"/>
    <dgm:cxn modelId="{2B58A30B-EE6F-4565-8F29-13E7D7E640A7}" type="presOf" srcId="{376AF3AC-5A45-445F-BC30-B7EB1F24435B}" destId="{F00E8118-3804-4625-9671-52984C633522}" srcOrd="0" destOrd="0" presId="urn:microsoft.com/office/officeart/2011/layout/TabList"/>
    <dgm:cxn modelId="{B529539F-A8BB-48ED-A086-1014BA9CAFAE}" type="presOf" srcId="{1F5BD4E6-CAE1-46A6-8689-0F87478B2DF3}" destId="{4BB3BC59-8705-416A-8519-1A8A2F185D24}" srcOrd="0" destOrd="0" presId="urn:microsoft.com/office/officeart/2011/layout/TabList"/>
    <dgm:cxn modelId="{F3D98BBB-E59D-4C73-A69C-ACDC78F1003B}" type="presParOf" srcId="{4BB3BC59-8705-416A-8519-1A8A2F185D24}" destId="{F99B93F8-6D34-47F8-BB80-5BE40D4E0829}" srcOrd="0" destOrd="0" presId="urn:microsoft.com/office/officeart/2011/layout/TabList"/>
    <dgm:cxn modelId="{5B5FA6EE-2AB1-4DC9-BDE7-0691772D80AF}" type="presParOf" srcId="{F99B93F8-6D34-47F8-BB80-5BE40D4E0829}" destId="{F0DEC9D5-9E2B-4B24-BDDD-97E2F7BCF7E6}" srcOrd="0" destOrd="0" presId="urn:microsoft.com/office/officeart/2011/layout/TabList"/>
    <dgm:cxn modelId="{A2885021-9667-4793-AE2A-9DEC0EE745EC}" type="presParOf" srcId="{F99B93F8-6D34-47F8-BB80-5BE40D4E0829}" destId="{F00E8118-3804-4625-9671-52984C633522}" srcOrd="1" destOrd="0" presId="urn:microsoft.com/office/officeart/2011/layout/TabList"/>
    <dgm:cxn modelId="{5E8D13CB-0EA9-4103-AD1E-6A7E02F1633C}" type="presParOf" srcId="{F99B93F8-6D34-47F8-BB80-5BE40D4E0829}" destId="{CFCD336B-FBD1-4971-80D7-DB76CEDDE6FD}" srcOrd="2" destOrd="0" presId="urn:microsoft.com/office/officeart/2011/layout/TabList"/>
    <dgm:cxn modelId="{A1DA12F1-FF41-4E31-BDC7-7B18A626DDDD}" type="presParOf" srcId="{4BB3BC59-8705-416A-8519-1A8A2F185D24}" destId="{1170EC6B-508C-4F06-9B6E-ECB808F5CC5B}" srcOrd="1" destOrd="0" presId="urn:microsoft.com/office/officeart/2011/layout/TabList"/>
    <dgm:cxn modelId="{AA0D40AD-7035-4991-8A73-67B54ED6DC10}" type="presParOf" srcId="{4BB3BC59-8705-416A-8519-1A8A2F185D24}" destId="{FDC12186-8A0C-4136-BB57-A6A8AA957DF2}" srcOrd="2" destOrd="0" presId="urn:microsoft.com/office/officeart/2011/layout/TabList"/>
    <dgm:cxn modelId="{BFBBB8A1-8CF2-4EF6-ABD9-39094B355902}" type="presParOf" srcId="{FDC12186-8A0C-4136-BB57-A6A8AA957DF2}" destId="{617DC32D-5336-435A-B2FE-94AD9A6D2DED}" srcOrd="0" destOrd="0" presId="urn:microsoft.com/office/officeart/2011/layout/TabList"/>
    <dgm:cxn modelId="{85743A31-51E7-40B5-8BA3-572570284ECD}" type="presParOf" srcId="{FDC12186-8A0C-4136-BB57-A6A8AA957DF2}" destId="{0FF40B91-7C68-455E-AAA4-851E3C599624}" srcOrd="1" destOrd="0" presId="urn:microsoft.com/office/officeart/2011/layout/TabList"/>
    <dgm:cxn modelId="{F7E9DA7B-D469-4696-8612-59F4FAACCFFD}" type="presParOf" srcId="{FDC12186-8A0C-4136-BB57-A6A8AA957DF2}" destId="{5F144489-BB7F-4883-AAB9-55994FAFACC7}" srcOrd="2" destOrd="0" presId="urn:microsoft.com/office/officeart/2011/layout/TabList"/>
    <dgm:cxn modelId="{98F14467-393B-4CE5-8981-CEF704B9CC23}" type="presParOf" srcId="{4BB3BC59-8705-416A-8519-1A8A2F185D24}" destId="{CB58DE92-DF12-44FA-BE85-40897D59BC84}" srcOrd="3" destOrd="0" presId="urn:microsoft.com/office/officeart/2011/layout/TabList"/>
    <dgm:cxn modelId="{F7206A04-8873-4EED-A70F-EA52E8649AA1}" type="presParOf" srcId="{4BB3BC59-8705-416A-8519-1A8A2F185D24}" destId="{E7C245A1-E750-442F-9E21-BC1160069E25}" srcOrd="4" destOrd="0" presId="urn:microsoft.com/office/officeart/2011/layout/TabList"/>
    <dgm:cxn modelId="{BDDD7AD9-7739-47F3-A52D-8E0E2083DAE5}" type="presParOf" srcId="{E7C245A1-E750-442F-9E21-BC1160069E25}" destId="{F5B169B9-D5D4-40D2-B997-397EFF3BE592}" srcOrd="0" destOrd="0" presId="urn:microsoft.com/office/officeart/2011/layout/TabList"/>
    <dgm:cxn modelId="{E8E62FC0-71CE-4389-8D1C-FC084E67B126}" type="presParOf" srcId="{E7C245A1-E750-442F-9E21-BC1160069E25}" destId="{E528E084-8594-438E-97E3-B0A04E659125}" srcOrd="1" destOrd="0" presId="urn:microsoft.com/office/officeart/2011/layout/TabList"/>
    <dgm:cxn modelId="{50088CED-A328-43A7-A178-70FDEE1A90E6}" type="presParOf" srcId="{E7C245A1-E750-442F-9E21-BC1160069E25}" destId="{B81FC6D4-0E77-446E-BCB4-D99F8133D424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EA5124-9699-4AF0-A2E7-4681493DDE7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0C7EBB-DEEF-4985-A54A-8284A6D735A2}">
      <dgm:prSet phldrT="[Text]"/>
      <dgm:spPr>
        <a:solidFill>
          <a:srgbClr val="3366FF"/>
        </a:solidFill>
      </dgm:spPr>
      <dgm:t>
        <a:bodyPr/>
        <a:lstStyle/>
        <a:p>
          <a:r>
            <a:rPr lang="en-IN" b="1" dirty="0" smtClean="0"/>
            <a:t>Increased price realization for small holder farmers</a:t>
          </a:r>
          <a:endParaRPr lang="en-US" dirty="0"/>
        </a:p>
      </dgm:t>
    </dgm:pt>
    <dgm:pt modelId="{D6224C36-1D0A-4470-9409-4E114862CF8A}" type="parTrans" cxnId="{9C707EEC-912D-4D8F-83B9-FA63BFB5C988}">
      <dgm:prSet/>
      <dgm:spPr/>
      <dgm:t>
        <a:bodyPr/>
        <a:lstStyle/>
        <a:p>
          <a:endParaRPr lang="en-US"/>
        </a:p>
      </dgm:t>
    </dgm:pt>
    <dgm:pt modelId="{EDC28584-7D63-43CE-9BD7-DCF17ED3BBA1}" type="sibTrans" cxnId="{9C707EEC-912D-4D8F-83B9-FA63BFB5C988}">
      <dgm:prSet/>
      <dgm:spPr/>
      <dgm:t>
        <a:bodyPr/>
        <a:lstStyle/>
        <a:p>
          <a:endParaRPr lang="en-US"/>
        </a:p>
      </dgm:t>
    </dgm:pt>
    <dgm:pt modelId="{3BAC4780-F410-46E3-942B-9EC75BF68F3F}">
      <dgm:prSet phldrT="[Text]"/>
      <dgm:spPr>
        <a:solidFill>
          <a:srgbClr val="002060"/>
        </a:solidFill>
      </dgm:spPr>
      <dgm:t>
        <a:bodyPr/>
        <a:lstStyle/>
        <a:p>
          <a:r>
            <a:rPr lang="en-IN" b="1" dirty="0" smtClean="0"/>
            <a:t>Multiple options for buyers and processors</a:t>
          </a:r>
          <a:endParaRPr lang="en-US" dirty="0"/>
        </a:p>
      </dgm:t>
    </dgm:pt>
    <dgm:pt modelId="{F4FC4E4B-DA9F-4F58-B0B4-88987660413C}" type="parTrans" cxnId="{C34EF1C3-CF67-44BE-AF08-843DFDB656F5}">
      <dgm:prSet/>
      <dgm:spPr/>
      <dgm:t>
        <a:bodyPr/>
        <a:lstStyle/>
        <a:p>
          <a:endParaRPr lang="en-US"/>
        </a:p>
      </dgm:t>
    </dgm:pt>
    <dgm:pt modelId="{3FD0A164-4C35-4D00-8084-890FB256E37A}" type="sibTrans" cxnId="{C34EF1C3-CF67-44BE-AF08-843DFDB656F5}">
      <dgm:prSet/>
      <dgm:spPr/>
      <dgm:t>
        <a:bodyPr/>
        <a:lstStyle/>
        <a:p>
          <a:endParaRPr lang="en-US"/>
        </a:p>
      </dgm:t>
    </dgm:pt>
    <dgm:pt modelId="{DC41240C-0731-46E4-8E27-1533DCF8C25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Farmers use location specific climate information/forecast for climate risk management</a:t>
          </a:r>
          <a:endParaRPr lang="en-US" b="1" dirty="0"/>
        </a:p>
      </dgm:t>
    </dgm:pt>
    <dgm:pt modelId="{FF55B885-C6BC-47BF-A377-50B14F34185A}" type="parTrans" cxnId="{9CEADF3D-4637-4D10-BB9B-A5C3CEACF665}">
      <dgm:prSet/>
      <dgm:spPr/>
      <dgm:t>
        <a:bodyPr/>
        <a:lstStyle/>
        <a:p>
          <a:endParaRPr lang="en-US"/>
        </a:p>
      </dgm:t>
    </dgm:pt>
    <dgm:pt modelId="{80AA0411-517D-4730-A4E7-FB0D77EDC04F}" type="sibTrans" cxnId="{9CEADF3D-4637-4D10-BB9B-A5C3CEACF665}">
      <dgm:prSet/>
      <dgm:spPr/>
      <dgm:t>
        <a:bodyPr/>
        <a:lstStyle/>
        <a:p>
          <a:endParaRPr lang="en-US"/>
        </a:p>
      </dgm:t>
    </dgm:pt>
    <dgm:pt modelId="{56E0A3E2-BAFD-4158-AB25-6F47560FE666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IN" b="1" dirty="0" smtClean="0"/>
            <a:t>Real time data accessibility for market monitoring and future planning</a:t>
          </a:r>
          <a:endParaRPr lang="en-US" dirty="0"/>
        </a:p>
      </dgm:t>
    </dgm:pt>
    <dgm:pt modelId="{55FDA6E7-8A63-454A-BC68-AA71E217FF28}" type="parTrans" cxnId="{1F1F1288-DE8B-49DD-8FEF-5925460E463C}">
      <dgm:prSet/>
      <dgm:spPr/>
      <dgm:t>
        <a:bodyPr/>
        <a:lstStyle/>
        <a:p>
          <a:endParaRPr lang="en-US"/>
        </a:p>
      </dgm:t>
    </dgm:pt>
    <dgm:pt modelId="{36C05D38-F451-4F6F-B575-E35637364785}" type="sibTrans" cxnId="{1F1F1288-DE8B-49DD-8FEF-5925460E463C}">
      <dgm:prSet/>
      <dgm:spPr/>
      <dgm:t>
        <a:bodyPr/>
        <a:lstStyle/>
        <a:p>
          <a:endParaRPr lang="en-US"/>
        </a:p>
      </dgm:t>
    </dgm:pt>
    <dgm:pt modelId="{DC088D30-5A80-4729-8366-FF295FCB9148}" type="pres">
      <dgm:prSet presAssocID="{00EA5124-9699-4AF0-A2E7-4681493DDE7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CB6D0B6-E7AF-4370-84C7-5A23C00B43B7}" type="pres">
      <dgm:prSet presAssocID="{00EA5124-9699-4AF0-A2E7-4681493DDE77}" presName="Name1" presStyleCnt="0"/>
      <dgm:spPr/>
    </dgm:pt>
    <dgm:pt modelId="{9EC846E8-7A79-4B80-BC35-6376FA4019CD}" type="pres">
      <dgm:prSet presAssocID="{00EA5124-9699-4AF0-A2E7-4681493DDE77}" presName="cycle" presStyleCnt="0"/>
      <dgm:spPr/>
    </dgm:pt>
    <dgm:pt modelId="{30EF4920-D779-472D-A949-946530BFD8C4}" type="pres">
      <dgm:prSet presAssocID="{00EA5124-9699-4AF0-A2E7-4681493DDE77}" presName="srcNode" presStyleLbl="node1" presStyleIdx="0" presStyleCnt="4"/>
      <dgm:spPr/>
    </dgm:pt>
    <dgm:pt modelId="{F9573F39-D6D1-44AB-81BA-8AC5AF1D58DE}" type="pres">
      <dgm:prSet presAssocID="{00EA5124-9699-4AF0-A2E7-4681493DDE77}" presName="conn" presStyleLbl="parChTrans1D2" presStyleIdx="0" presStyleCnt="1"/>
      <dgm:spPr/>
      <dgm:t>
        <a:bodyPr/>
        <a:lstStyle/>
        <a:p>
          <a:endParaRPr lang="en-US"/>
        </a:p>
      </dgm:t>
    </dgm:pt>
    <dgm:pt modelId="{7281FF37-7319-4D46-9120-2BC2C28AA16C}" type="pres">
      <dgm:prSet presAssocID="{00EA5124-9699-4AF0-A2E7-4681493DDE77}" presName="extraNode" presStyleLbl="node1" presStyleIdx="0" presStyleCnt="4"/>
      <dgm:spPr/>
    </dgm:pt>
    <dgm:pt modelId="{ADDE1DA8-EFCC-41F3-82D4-1B52DE49ED5C}" type="pres">
      <dgm:prSet presAssocID="{00EA5124-9699-4AF0-A2E7-4681493DDE77}" presName="dstNode" presStyleLbl="node1" presStyleIdx="0" presStyleCnt="4"/>
      <dgm:spPr/>
    </dgm:pt>
    <dgm:pt modelId="{7AE7DDE4-0221-4E1F-A705-AC9C74A7B2B6}" type="pres">
      <dgm:prSet presAssocID="{BA0C7EBB-DEEF-4985-A54A-8284A6D735A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0190B2-F1B5-4C8B-894F-C881E0B8A62E}" type="pres">
      <dgm:prSet presAssocID="{BA0C7EBB-DEEF-4985-A54A-8284A6D735A2}" presName="accent_1" presStyleCnt="0"/>
      <dgm:spPr/>
    </dgm:pt>
    <dgm:pt modelId="{BF595545-6945-4D4D-B9ED-A90CB8C7D079}" type="pres">
      <dgm:prSet presAssocID="{BA0C7EBB-DEEF-4985-A54A-8284A6D735A2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7958B2B-D8D1-43B7-BCD6-21E2F76810CC}" type="pres">
      <dgm:prSet presAssocID="{3BAC4780-F410-46E3-942B-9EC75BF68F3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45545-1A4A-40A4-AA1C-26005F8765BB}" type="pres">
      <dgm:prSet presAssocID="{3BAC4780-F410-46E3-942B-9EC75BF68F3F}" presName="accent_2" presStyleCnt="0"/>
      <dgm:spPr/>
    </dgm:pt>
    <dgm:pt modelId="{58C771DB-D29A-449C-A898-ECE4670250CA}" type="pres">
      <dgm:prSet presAssocID="{3BAC4780-F410-46E3-942B-9EC75BF68F3F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74B10D62-6C94-4457-B237-125894E82741}" type="pres">
      <dgm:prSet presAssocID="{DC41240C-0731-46E4-8E27-1533DCF8C25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C7A6F-6087-44C6-9941-01F71ABBF01A}" type="pres">
      <dgm:prSet presAssocID="{DC41240C-0731-46E4-8E27-1533DCF8C25E}" presName="accent_3" presStyleCnt="0"/>
      <dgm:spPr/>
    </dgm:pt>
    <dgm:pt modelId="{E53329A0-21EC-446C-B269-49E916A45DA0}" type="pres">
      <dgm:prSet presAssocID="{DC41240C-0731-46E4-8E27-1533DCF8C25E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35B07CE6-DDCF-4D28-9D73-692CE45733AA}" type="pres">
      <dgm:prSet presAssocID="{56E0A3E2-BAFD-4158-AB25-6F47560FE666}" presName="text_4" presStyleLbl="node1" presStyleIdx="3" presStyleCnt="4" custLinFactNeighborX="-1012" custLinFactNeighborY="-7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DD808-35CA-4281-8DB9-1A5488FA1F71}" type="pres">
      <dgm:prSet presAssocID="{56E0A3E2-BAFD-4158-AB25-6F47560FE666}" presName="accent_4" presStyleCnt="0"/>
      <dgm:spPr/>
    </dgm:pt>
    <dgm:pt modelId="{F1F88956-7AE0-4934-862C-05F5D4795035}" type="pres">
      <dgm:prSet presAssocID="{56E0A3E2-BAFD-4158-AB25-6F47560FE666}" presName="accentRepeatNode" presStyleLbl="solidFgAcc1" presStyleIdx="3" presStyleCnt="4"/>
      <dgm:spPr/>
    </dgm:pt>
  </dgm:ptLst>
  <dgm:cxnLst>
    <dgm:cxn modelId="{9C707EEC-912D-4D8F-83B9-FA63BFB5C988}" srcId="{00EA5124-9699-4AF0-A2E7-4681493DDE77}" destId="{BA0C7EBB-DEEF-4985-A54A-8284A6D735A2}" srcOrd="0" destOrd="0" parTransId="{D6224C36-1D0A-4470-9409-4E114862CF8A}" sibTransId="{EDC28584-7D63-43CE-9BD7-DCF17ED3BBA1}"/>
    <dgm:cxn modelId="{0741B7D1-88C2-40CD-B348-413628B8C760}" type="presOf" srcId="{56E0A3E2-BAFD-4158-AB25-6F47560FE666}" destId="{35B07CE6-DDCF-4D28-9D73-692CE45733AA}" srcOrd="0" destOrd="0" presId="urn:microsoft.com/office/officeart/2008/layout/VerticalCurvedList"/>
    <dgm:cxn modelId="{C34EF1C3-CF67-44BE-AF08-843DFDB656F5}" srcId="{00EA5124-9699-4AF0-A2E7-4681493DDE77}" destId="{3BAC4780-F410-46E3-942B-9EC75BF68F3F}" srcOrd="1" destOrd="0" parTransId="{F4FC4E4B-DA9F-4F58-B0B4-88987660413C}" sibTransId="{3FD0A164-4C35-4D00-8084-890FB256E37A}"/>
    <dgm:cxn modelId="{E1E3F61A-1075-4AB2-BA29-F13DFEE948DD}" type="presOf" srcId="{DC41240C-0731-46E4-8E27-1533DCF8C25E}" destId="{74B10D62-6C94-4457-B237-125894E82741}" srcOrd="0" destOrd="0" presId="urn:microsoft.com/office/officeart/2008/layout/VerticalCurvedList"/>
    <dgm:cxn modelId="{4146AFDE-C061-4AFC-ADAB-D38F7FA10132}" type="presOf" srcId="{3BAC4780-F410-46E3-942B-9EC75BF68F3F}" destId="{97958B2B-D8D1-43B7-BCD6-21E2F76810CC}" srcOrd="0" destOrd="0" presId="urn:microsoft.com/office/officeart/2008/layout/VerticalCurvedList"/>
    <dgm:cxn modelId="{1F1F1288-DE8B-49DD-8FEF-5925460E463C}" srcId="{00EA5124-9699-4AF0-A2E7-4681493DDE77}" destId="{56E0A3E2-BAFD-4158-AB25-6F47560FE666}" srcOrd="3" destOrd="0" parTransId="{55FDA6E7-8A63-454A-BC68-AA71E217FF28}" sibTransId="{36C05D38-F451-4F6F-B575-E35637364785}"/>
    <dgm:cxn modelId="{7CD4AA77-9905-4B26-B0CD-D1D2F69623DD}" type="presOf" srcId="{00EA5124-9699-4AF0-A2E7-4681493DDE77}" destId="{DC088D30-5A80-4729-8366-FF295FCB9148}" srcOrd="0" destOrd="0" presId="urn:microsoft.com/office/officeart/2008/layout/VerticalCurvedList"/>
    <dgm:cxn modelId="{E3111564-2033-4E95-B250-72EC5234CAF9}" type="presOf" srcId="{EDC28584-7D63-43CE-9BD7-DCF17ED3BBA1}" destId="{F9573F39-D6D1-44AB-81BA-8AC5AF1D58DE}" srcOrd="0" destOrd="0" presId="urn:microsoft.com/office/officeart/2008/layout/VerticalCurvedList"/>
    <dgm:cxn modelId="{9CEADF3D-4637-4D10-BB9B-A5C3CEACF665}" srcId="{00EA5124-9699-4AF0-A2E7-4681493DDE77}" destId="{DC41240C-0731-46E4-8E27-1533DCF8C25E}" srcOrd="2" destOrd="0" parTransId="{FF55B885-C6BC-47BF-A377-50B14F34185A}" sibTransId="{80AA0411-517D-4730-A4E7-FB0D77EDC04F}"/>
    <dgm:cxn modelId="{76EA05E4-57A4-45D2-B679-4488302BBD7E}" type="presOf" srcId="{BA0C7EBB-DEEF-4985-A54A-8284A6D735A2}" destId="{7AE7DDE4-0221-4E1F-A705-AC9C74A7B2B6}" srcOrd="0" destOrd="0" presId="urn:microsoft.com/office/officeart/2008/layout/VerticalCurvedList"/>
    <dgm:cxn modelId="{841FF333-0DAB-43D4-A6AD-70CA9FBB1BFB}" type="presParOf" srcId="{DC088D30-5A80-4729-8366-FF295FCB9148}" destId="{CCB6D0B6-E7AF-4370-84C7-5A23C00B43B7}" srcOrd="0" destOrd="0" presId="urn:microsoft.com/office/officeart/2008/layout/VerticalCurvedList"/>
    <dgm:cxn modelId="{BF49F6DC-D3EB-4F64-A8A9-798885ECE116}" type="presParOf" srcId="{CCB6D0B6-E7AF-4370-84C7-5A23C00B43B7}" destId="{9EC846E8-7A79-4B80-BC35-6376FA4019CD}" srcOrd="0" destOrd="0" presId="urn:microsoft.com/office/officeart/2008/layout/VerticalCurvedList"/>
    <dgm:cxn modelId="{72868614-EBE1-46B0-B469-F1354BE5D4B1}" type="presParOf" srcId="{9EC846E8-7A79-4B80-BC35-6376FA4019CD}" destId="{30EF4920-D779-472D-A949-946530BFD8C4}" srcOrd="0" destOrd="0" presId="urn:microsoft.com/office/officeart/2008/layout/VerticalCurvedList"/>
    <dgm:cxn modelId="{8B133758-C4D2-4307-BE3D-BDA9528E3EC8}" type="presParOf" srcId="{9EC846E8-7A79-4B80-BC35-6376FA4019CD}" destId="{F9573F39-D6D1-44AB-81BA-8AC5AF1D58DE}" srcOrd="1" destOrd="0" presId="urn:microsoft.com/office/officeart/2008/layout/VerticalCurvedList"/>
    <dgm:cxn modelId="{393BE14A-2ED6-45F8-A7C6-B33DDBE832C5}" type="presParOf" srcId="{9EC846E8-7A79-4B80-BC35-6376FA4019CD}" destId="{7281FF37-7319-4D46-9120-2BC2C28AA16C}" srcOrd="2" destOrd="0" presId="urn:microsoft.com/office/officeart/2008/layout/VerticalCurvedList"/>
    <dgm:cxn modelId="{A6C517BC-B6C7-4B8A-BE8C-5879ABAF197F}" type="presParOf" srcId="{9EC846E8-7A79-4B80-BC35-6376FA4019CD}" destId="{ADDE1DA8-EFCC-41F3-82D4-1B52DE49ED5C}" srcOrd="3" destOrd="0" presId="urn:microsoft.com/office/officeart/2008/layout/VerticalCurvedList"/>
    <dgm:cxn modelId="{9C30327C-346F-4BFC-8697-00B471F531C8}" type="presParOf" srcId="{CCB6D0B6-E7AF-4370-84C7-5A23C00B43B7}" destId="{7AE7DDE4-0221-4E1F-A705-AC9C74A7B2B6}" srcOrd="1" destOrd="0" presId="urn:microsoft.com/office/officeart/2008/layout/VerticalCurvedList"/>
    <dgm:cxn modelId="{685CF712-6AE9-44EE-B85D-4B6E7C520D66}" type="presParOf" srcId="{CCB6D0B6-E7AF-4370-84C7-5A23C00B43B7}" destId="{F70190B2-F1B5-4C8B-894F-C881E0B8A62E}" srcOrd="2" destOrd="0" presId="urn:microsoft.com/office/officeart/2008/layout/VerticalCurvedList"/>
    <dgm:cxn modelId="{A33B47D8-330F-4D8A-958C-109000066498}" type="presParOf" srcId="{F70190B2-F1B5-4C8B-894F-C881E0B8A62E}" destId="{BF595545-6945-4D4D-B9ED-A90CB8C7D079}" srcOrd="0" destOrd="0" presId="urn:microsoft.com/office/officeart/2008/layout/VerticalCurvedList"/>
    <dgm:cxn modelId="{6D8AE941-0BBE-40F7-A6AE-1915F9A5363D}" type="presParOf" srcId="{CCB6D0B6-E7AF-4370-84C7-5A23C00B43B7}" destId="{97958B2B-D8D1-43B7-BCD6-21E2F76810CC}" srcOrd="3" destOrd="0" presId="urn:microsoft.com/office/officeart/2008/layout/VerticalCurvedList"/>
    <dgm:cxn modelId="{254D2087-D4B7-4D48-A32A-804172321DDB}" type="presParOf" srcId="{CCB6D0B6-E7AF-4370-84C7-5A23C00B43B7}" destId="{A1245545-1A4A-40A4-AA1C-26005F8765BB}" srcOrd="4" destOrd="0" presId="urn:microsoft.com/office/officeart/2008/layout/VerticalCurvedList"/>
    <dgm:cxn modelId="{647A04C8-6D4D-4C35-87E2-B5ED2F3F6D54}" type="presParOf" srcId="{A1245545-1A4A-40A4-AA1C-26005F8765BB}" destId="{58C771DB-D29A-449C-A898-ECE4670250CA}" srcOrd="0" destOrd="0" presId="urn:microsoft.com/office/officeart/2008/layout/VerticalCurvedList"/>
    <dgm:cxn modelId="{79450176-14EE-4C06-AF38-49016E062EF5}" type="presParOf" srcId="{CCB6D0B6-E7AF-4370-84C7-5A23C00B43B7}" destId="{74B10D62-6C94-4457-B237-125894E82741}" srcOrd="5" destOrd="0" presId="urn:microsoft.com/office/officeart/2008/layout/VerticalCurvedList"/>
    <dgm:cxn modelId="{92DD4ADA-0E44-4678-A61B-507FABD2F997}" type="presParOf" srcId="{CCB6D0B6-E7AF-4370-84C7-5A23C00B43B7}" destId="{C5AC7A6F-6087-44C6-9941-01F71ABBF01A}" srcOrd="6" destOrd="0" presId="urn:microsoft.com/office/officeart/2008/layout/VerticalCurvedList"/>
    <dgm:cxn modelId="{6497937B-2861-4E28-A8DE-6C7C85697674}" type="presParOf" srcId="{C5AC7A6F-6087-44C6-9941-01F71ABBF01A}" destId="{E53329A0-21EC-446C-B269-49E916A45DA0}" srcOrd="0" destOrd="0" presId="urn:microsoft.com/office/officeart/2008/layout/VerticalCurvedList"/>
    <dgm:cxn modelId="{002B0A89-8343-49ED-B210-B4E5C2CD158E}" type="presParOf" srcId="{CCB6D0B6-E7AF-4370-84C7-5A23C00B43B7}" destId="{35B07CE6-DDCF-4D28-9D73-692CE45733AA}" srcOrd="7" destOrd="0" presId="urn:microsoft.com/office/officeart/2008/layout/VerticalCurvedList"/>
    <dgm:cxn modelId="{2B6ED2FC-61D7-40CF-B922-9F189E89F311}" type="presParOf" srcId="{CCB6D0B6-E7AF-4370-84C7-5A23C00B43B7}" destId="{F1BDD808-35CA-4281-8DB9-1A5488FA1F71}" srcOrd="8" destOrd="0" presId="urn:microsoft.com/office/officeart/2008/layout/VerticalCurvedList"/>
    <dgm:cxn modelId="{CDC5A3EF-0946-441C-8E21-9FC75C9158EC}" type="presParOf" srcId="{F1BDD808-35CA-4281-8DB9-1A5488FA1F71}" destId="{F1F88956-7AE0-4934-862C-05F5D479503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EF16E-C6C4-469B-8DFB-59A6D43B4728}">
      <dsp:nvSpPr>
        <dsp:cNvPr id="0" name=""/>
        <dsp:cNvSpPr/>
      </dsp:nvSpPr>
      <dsp:spPr>
        <a:xfrm>
          <a:off x="865278" y="387658"/>
          <a:ext cx="3860757" cy="1375175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C00000"/>
              </a:solidFill>
            </a:rPr>
            <a:t>Low income of small holder farmers</a:t>
          </a:r>
          <a:endParaRPr lang="en-IN" sz="2400" b="1" kern="1200" dirty="0">
            <a:solidFill>
              <a:srgbClr val="C00000"/>
            </a:solidFill>
          </a:endParaRPr>
        </a:p>
      </dsp:txBody>
      <dsp:txXfrm>
        <a:off x="1430673" y="589048"/>
        <a:ext cx="2729967" cy="972395"/>
      </dsp:txXfrm>
    </dsp:sp>
    <dsp:sp modelId="{9E65F9BA-D604-490F-BEED-5F94458D070D}">
      <dsp:nvSpPr>
        <dsp:cNvPr id="0" name=""/>
        <dsp:cNvSpPr/>
      </dsp:nvSpPr>
      <dsp:spPr>
        <a:xfrm>
          <a:off x="3645761" y="3312138"/>
          <a:ext cx="322492" cy="322631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59016-917D-4454-82DC-6862CBBB8565}">
      <dsp:nvSpPr>
        <dsp:cNvPr id="0" name=""/>
        <dsp:cNvSpPr/>
      </dsp:nvSpPr>
      <dsp:spPr>
        <a:xfrm>
          <a:off x="1935318" y="3346331"/>
          <a:ext cx="233836" cy="23383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249BF-134A-45D6-8F53-38D5DD3244C7}">
      <dsp:nvSpPr>
        <dsp:cNvPr id="0" name=""/>
        <dsp:cNvSpPr/>
      </dsp:nvSpPr>
      <dsp:spPr>
        <a:xfrm>
          <a:off x="4130882" y="1838233"/>
          <a:ext cx="233836" cy="23383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BBA03-2D97-48D2-9D05-1FA356E3AFD9}">
      <dsp:nvSpPr>
        <dsp:cNvPr id="0" name=""/>
        <dsp:cNvSpPr/>
      </dsp:nvSpPr>
      <dsp:spPr>
        <a:xfrm>
          <a:off x="3013465" y="3595083"/>
          <a:ext cx="322492" cy="322631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49DC8-AF17-4336-8006-5BD2ACFA6DF6}">
      <dsp:nvSpPr>
        <dsp:cNvPr id="0" name=""/>
        <dsp:cNvSpPr/>
      </dsp:nvSpPr>
      <dsp:spPr>
        <a:xfrm>
          <a:off x="4883264" y="2191722"/>
          <a:ext cx="233836" cy="23383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304DE-74B3-4A83-9845-7A1943D5249A}">
      <dsp:nvSpPr>
        <dsp:cNvPr id="0" name=""/>
        <dsp:cNvSpPr/>
      </dsp:nvSpPr>
      <dsp:spPr>
        <a:xfrm>
          <a:off x="1430732" y="3508905"/>
          <a:ext cx="233836" cy="23383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4DF84-7256-4BFC-B4E1-9AAC7FAF9A3C}">
      <dsp:nvSpPr>
        <dsp:cNvPr id="0" name=""/>
        <dsp:cNvSpPr/>
      </dsp:nvSpPr>
      <dsp:spPr>
        <a:xfrm>
          <a:off x="290596" y="1728614"/>
          <a:ext cx="1886935" cy="1492236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solidFill>
                <a:srgbClr val="7030A0"/>
              </a:solidFill>
            </a:rPr>
            <a:t>Poor market integration</a:t>
          </a:r>
          <a:endParaRPr lang="en-IN" sz="1600" b="1" kern="1200" dirty="0">
            <a:solidFill>
              <a:srgbClr val="7030A0"/>
            </a:solidFill>
          </a:endParaRPr>
        </a:p>
      </dsp:txBody>
      <dsp:txXfrm>
        <a:off x="566931" y="1947147"/>
        <a:ext cx="1334265" cy="1055170"/>
      </dsp:txXfrm>
    </dsp:sp>
    <dsp:sp modelId="{C84024AF-0DB9-4208-9FE7-41C17501CA47}">
      <dsp:nvSpPr>
        <dsp:cNvPr id="0" name=""/>
        <dsp:cNvSpPr/>
      </dsp:nvSpPr>
      <dsp:spPr>
        <a:xfrm>
          <a:off x="2234051" y="2521950"/>
          <a:ext cx="322492" cy="322631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C1CF7-179E-41D4-9EE4-0E4B79B4F59F}">
      <dsp:nvSpPr>
        <dsp:cNvPr id="0" name=""/>
        <dsp:cNvSpPr/>
      </dsp:nvSpPr>
      <dsp:spPr>
        <a:xfrm>
          <a:off x="5000183" y="3052231"/>
          <a:ext cx="583103" cy="583244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09417-A99E-44DC-A8B0-F8542E6624A9}">
      <dsp:nvSpPr>
        <dsp:cNvPr id="0" name=""/>
        <dsp:cNvSpPr/>
      </dsp:nvSpPr>
      <dsp:spPr>
        <a:xfrm>
          <a:off x="3958503" y="1595239"/>
          <a:ext cx="1871191" cy="1179027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solidFill>
                <a:srgbClr val="7030A0"/>
              </a:solidFill>
            </a:rPr>
            <a:t>Poor access to information technology</a:t>
          </a:r>
          <a:endParaRPr lang="en-IN" sz="1600" b="1" kern="1200" dirty="0">
            <a:solidFill>
              <a:srgbClr val="7030A0"/>
            </a:solidFill>
          </a:endParaRPr>
        </a:p>
      </dsp:txBody>
      <dsp:txXfrm>
        <a:off x="4232533" y="1767904"/>
        <a:ext cx="1323131" cy="833697"/>
      </dsp:txXfrm>
    </dsp:sp>
    <dsp:sp modelId="{2BDC8105-6CA0-42F9-8587-0A8F1D7A6FD7}">
      <dsp:nvSpPr>
        <dsp:cNvPr id="0" name=""/>
        <dsp:cNvSpPr/>
      </dsp:nvSpPr>
      <dsp:spPr>
        <a:xfrm>
          <a:off x="4443183" y="3407157"/>
          <a:ext cx="322492" cy="322631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856C0-16F4-4A1F-BFD3-A82AADEB363D}">
      <dsp:nvSpPr>
        <dsp:cNvPr id="0" name=""/>
        <dsp:cNvSpPr/>
      </dsp:nvSpPr>
      <dsp:spPr>
        <a:xfrm>
          <a:off x="25950" y="3403266"/>
          <a:ext cx="233836" cy="23383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F17B5-CFA4-4457-91CD-C03DC544799A}">
      <dsp:nvSpPr>
        <dsp:cNvPr id="0" name=""/>
        <dsp:cNvSpPr/>
      </dsp:nvSpPr>
      <dsp:spPr>
        <a:xfrm>
          <a:off x="2345250" y="3274414"/>
          <a:ext cx="233836" cy="23383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94003-8ADA-461B-BF7C-3BDBD63B8D16}">
      <dsp:nvSpPr>
        <dsp:cNvPr id="0" name=""/>
        <dsp:cNvSpPr/>
      </dsp:nvSpPr>
      <dsp:spPr>
        <a:xfrm>
          <a:off x="2197932" y="2078838"/>
          <a:ext cx="1561791" cy="1179027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solidFill>
                <a:srgbClr val="7030A0"/>
              </a:solidFill>
            </a:rPr>
            <a:t>Climate variability and change</a:t>
          </a:r>
          <a:endParaRPr lang="en-IN" sz="1600" b="1" kern="1200" dirty="0">
            <a:solidFill>
              <a:srgbClr val="7030A0"/>
            </a:solidFill>
          </a:endParaRPr>
        </a:p>
      </dsp:txBody>
      <dsp:txXfrm>
        <a:off x="2426651" y="2251503"/>
        <a:ext cx="1104353" cy="833697"/>
      </dsp:txXfrm>
    </dsp:sp>
    <dsp:sp modelId="{5C95712C-174D-4A64-B877-5EA6066BDA14}">
      <dsp:nvSpPr>
        <dsp:cNvPr id="0" name=""/>
        <dsp:cNvSpPr/>
      </dsp:nvSpPr>
      <dsp:spPr>
        <a:xfrm>
          <a:off x="3618648" y="1995775"/>
          <a:ext cx="233836" cy="23383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FC6D4-0E77-446E-BCB4-D99F8133D424}">
      <dsp:nvSpPr>
        <dsp:cNvPr id="0" name=""/>
        <dsp:cNvSpPr/>
      </dsp:nvSpPr>
      <dsp:spPr>
        <a:xfrm>
          <a:off x="558404" y="3281576"/>
          <a:ext cx="301840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44489-BB7F-4883-AAB9-55994FAFACC7}">
      <dsp:nvSpPr>
        <dsp:cNvPr id="0" name=""/>
        <dsp:cNvSpPr/>
      </dsp:nvSpPr>
      <dsp:spPr>
        <a:xfrm>
          <a:off x="554429" y="2170112"/>
          <a:ext cx="301840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D336B-FBD1-4971-80D7-DB76CEDDE6FD}">
      <dsp:nvSpPr>
        <dsp:cNvPr id="0" name=""/>
        <dsp:cNvSpPr/>
      </dsp:nvSpPr>
      <dsp:spPr>
        <a:xfrm>
          <a:off x="553654" y="1058647"/>
          <a:ext cx="301840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EC9D5-9E2B-4B24-BDDD-97E2F7BCF7E6}">
      <dsp:nvSpPr>
        <dsp:cNvPr id="0" name=""/>
        <dsp:cNvSpPr/>
      </dsp:nvSpPr>
      <dsp:spPr>
        <a:xfrm>
          <a:off x="1338440" y="110"/>
          <a:ext cx="2233621" cy="1058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E8118-3804-4625-9671-52984C633522}">
      <dsp:nvSpPr>
        <dsp:cNvPr id="0" name=""/>
        <dsp:cNvSpPr/>
      </dsp:nvSpPr>
      <dsp:spPr>
        <a:xfrm>
          <a:off x="19002" y="26500"/>
          <a:ext cx="2999405" cy="1058537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kern="1200" dirty="0" smtClean="0">
              <a:solidFill>
                <a:srgbClr val="7030A0"/>
              </a:solidFill>
            </a:rPr>
            <a:t>Connecting large number of small holders, producers and buyers (e-</a:t>
          </a:r>
          <a:r>
            <a:rPr lang="en-IN" sz="1800" b="0" kern="1200" dirty="0" err="1" smtClean="0">
              <a:solidFill>
                <a:srgbClr val="7030A0"/>
              </a:solidFill>
            </a:rPr>
            <a:t>mandis</a:t>
          </a:r>
          <a:r>
            <a:rPr lang="en-IN" sz="1800" b="0" kern="1200" dirty="0" smtClean="0">
              <a:solidFill>
                <a:srgbClr val="7030A0"/>
              </a:solidFill>
            </a:rPr>
            <a:t>, market aggregation</a:t>
          </a:r>
          <a:r>
            <a:rPr lang="en-IN" sz="1800" b="1" kern="1200" dirty="0" smtClean="0">
              <a:solidFill>
                <a:srgbClr val="7030A0"/>
              </a:solidFill>
            </a:rPr>
            <a:t>)</a:t>
          </a:r>
        </a:p>
      </dsp:txBody>
      <dsp:txXfrm>
        <a:off x="70685" y="78183"/>
        <a:ext cx="2896039" cy="1006854"/>
      </dsp:txXfrm>
    </dsp:sp>
    <dsp:sp modelId="{617DC32D-5336-435A-B2FE-94AD9A6D2DED}">
      <dsp:nvSpPr>
        <dsp:cNvPr id="0" name=""/>
        <dsp:cNvSpPr/>
      </dsp:nvSpPr>
      <dsp:spPr>
        <a:xfrm>
          <a:off x="1339215" y="1111574"/>
          <a:ext cx="2233621" cy="1058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40B91-7C68-455E-AAA4-851E3C599624}">
      <dsp:nvSpPr>
        <dsp:cNvPr id="0" name=""/>
        <dsp:cNvSpPr/>
      </dsp:nvSpPr>
      <dsp:spPr>
        <a:xfrm>
          <a:off x="15902" y="1111574"/>
          <a:ext cx="3002505" cy="1058537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kern="1200" dirty="0" smtClean="0">
              <a:solidFill>
                <a:srgbClr val="7030A0"/>
              </a:solidFill>
            </a:rPr>
            <a:t>Location specific climate information/ forecast</a:t>
          </a:r>
          <a:endParaRPr lang="en-IN" sz="1800" b="0" kern="1200" dirty="0">
            <a:solidFill>
              <a:srgbClr val="7030A0"/>
            </a:solidFill>
          </a:endParaRPr>
        </a:p>
      </dsp:txBody>
      <dsp:txXfrm>
        <a:off x="67585" y="1163257"/>
        <a:ext cx="2899139" cy="1006854"/>
      </dsp:txXfrm>
    </dsp:sp>
    <dsp:sp modelId="{F5B169B9-D5D4-40D2-B997-397EFF3BE592}">
      <dsp:nvSpPr>
        <dsp:cNvPr id="0" name=""/>
        <dsp:cNvSpPr/>
      </dsp:nvSpPr>
      <dsp:spPr>
        <a:xfrm>
          <a:off x="1343190" y="2223039"/>
          <a:ext cx="2233621" cy="1058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8E084-8594-438E-97E3-B0A04E659125}">
      <dsp:nvSpPr>
        <dsp:cNvPr id="0" name=""/>
        <dsp:cNvSpPr/>
      </dsp:nvSpPr>
      <dsp:spPr>
        <a:xfrm>
          <a:off x="3" y="2223039"/>
          <a:ext cx="3018404" cy="1058537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kern="1200" dirty="0" smtClean="0">
              <a:solidFill>
                <a:srgbClr val="7030A0"/>
              </a:solidFill>
            </a:rPr>
            <a:t>Access to near-by technology institutions: SAUs, KVKs, Research institutes and extension agencies</a:t>
          </a:r>
          <a:endParaRPr lang="en-IN" sz="1800" b="0" kern="1200" dirty="0">
            <a:solidFill>
              <a:srgbClr val="7030A0"/>
            </a:solidFill>
          </a:endParaRPr>
        </a:p>
      </dsp:txBody>
      <dsp:txXfrm>
        <a:off x="51686" y="2274722"/>
        <a:ext cx="2915038" cy="1006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73F39-D6D1-44AB-81BA-8AC5AF1D58DE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7DDE4-0221-4E1F-A705-AC9C74A7B2B6}">
      <dsp:nvSpPr>
        <dsp:cNvPr id="0" name=""/>
        <dsp:cNvSpPr/>
      </dsp:nvSpPr>
      <dsp:spPr>
        <a:xfrm>
          <a:off x="610504" y="416587"/>
          <a:ext cx="5408913" cy="833607"/>
        </a:xfrm>
        <a:prstGeom prst="rect">
          <a:avLst/>
        </a:prstGeom>
        <a:solidFill>
          <a:srgbClr val="3366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/>
            <a:t>Increased price realization for small holder farmers</a:t>
          </a:r>
          <a:endParaRPr lang="en-US" sz="1700" kern="1200" dirty="0"/>
        </a:p>
      </dsp:txBody>
      <dsp:txXfrm>
        <a:off x="610504" y="416587"/>
        <a:ext cx="5408913" cy="833607"/>
      </dsp:txXfrm>
    </dsp:sp>
    <dsp:sp modelId="{BF595545-6945-4D4D-B9ED-A90CB8C7D079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58B2B-D8D1-43B7-BCD6-21E2F76810CC}">
      <dsp:nvSpPr>
        <dsp:cNvPr id="0" name=""/>
        <dsp:cNvSpPr/>
      </dsp:nvSpPr>
      <dsp:spPr>
        <a:xfrm>
          <a:off x="1088431" y="1667215"/>
          <a:ext cx="4930986" cy="833607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/>
            <a:t>Multiple options for buyers and processors</a:t>
          </a:r>
          <a:endParaRPr lang="en-US" sz="1700" kern="1200" dirty="0"/>
        </a:p>
      </dsp:txBody>
      <dsp:txXfrm>
        <a:off x="1088431" y="1667215"/>
        <a:ext cx="4930986" cy="833607"/>
      </dsp:txXfrm>
    </dsp:sp>
    <dsp:sp modelId="{58C771DB-D29A-449C-A898-ECE4670250CA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10D62-6C94-4457-B237-125894E82741}">
      <dsp:nvSpPr>
        <dsp:cNvPr id="0" name=""/>
        <dsp:cNvSpPr/>
      </dsp:nvSpPr>
      <dsp:spPr>
        <a:xfrm>
          <a:off x="1088431" y="2917843"/>
          <a:ext cx="4930986" cy="833607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Farmers use location specific climate information/forecast for climate risk management</a:t>
          </a:r>
          <a:endParaRPr lang="en-US" sz="1700" b="1" kern="1200" dirty="0"/>
        </a:p>
      </dsp:txBody>
      <dsp:txXfrm>
        <a:off x="1088431" y="2917843"/>
        <a:ext cx="4930986" cy="833607"/>
      </dsp:txXfrm>
    </dsp:sp>
    <dsp:sp modelId="{E53329A0-21EC-446C-B269-49E916A45DA0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07CE6-DDCF-4D28-9D73-692CE45733AA}">
      <dsp:nvSpPr>
        <dsp:cNvPr id="0" name=""/>
        <dsp:cNvSpPr/>
      </dsp:nvSpPr>
      <dsp:spPr>
        <a:xfrm>
          <a:off x="555766" y="4106326"/>
          <a:ext cx="5408913" cy="833607"/>
        </a:xfrm>
        <a:prstGeom prst="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/>
            <a:t>Real time data accessibility for market monitoring and future planning</a:t>
          </a:r>
          <a:endParaRPr lang="en-US" sz="1700" kern="1200" dirty="0"/>
        </a:p>
      </dsp:txBody>
      <dsp:txXfrm>
        <a:off x="555766" y="4106326"/>
        <a:ext cx="5408913" cy="833607"/>
      </dsp:txXfrm>
    </dsp:sp>
    <dsp:sp modelId="{F1F88956-7AE0-4934-862C-05F5D4795035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D4D9-76F0-46C2-898C-011A356C14F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60D4-DE19-430B-A5F7-66149B28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D4D9-76F0-46C2-898C-011A356C14F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60D4-DE19-430B-A5F7-66149B28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D4D9-76F0-46C2-898C-011A356C14F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60D4-DE19-430B-A5F7-66149B28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D4D9-76F0-46C2-898C-011A356C14F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60D4-DE19-430B-A5F7-66149B28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D4D9-76F0-46C2-898C-011A356C14F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60D4-DE19-430B-A5F7-66149B28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2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D4D9-76F0-46C2-898C-011A356C14F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60D4-DE19-430B-A5F7-66149B28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D4D9-76F0-46C2-898C-011A356C14F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60D4-DE19-430B-A5F7-66149B28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D4D9-76F0-46C2-898C-011A356C14F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60D4-DE19-430B-A5F7-66149B28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D4D9-76F0-46C2-898C-011A356C14F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60D4-DE19-430B-A5F7-66149B28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0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D4D9-76F0-46C2-898C-011A356C14F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60D4-DE19-430B-A5F7-66149B28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5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D4D9-76F0-46C2-898C-011A356C14F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60D4-DE19-430B-A5F7-66149B28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CD4D9-76F0-46C2-898C-011A356C14F5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60D4-DE19-430B-A5F7-66149B28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6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4192148954"/>
              </p:ext>
            </p:extLst>
          </p:nvPr>
        </p:nvGraphicFramePr>
        <p:xfrm>
          <a:off x="0" y="1060139"/>
          <a:ext cx="5950039" cy="4446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4239221665"/>
              </p:ext>
            </p:extLst>
          </p:nvPr>
        </p:nvGraphicFramePr>
        <p:xfrm>
          <a:off x="6125592" y="3400393"/>
          <a:ext cx="3018408" cy="328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5517981" y="1963248"/>
            <a:ext cx="3612664" cy="927656"/>
            <a:chOff x="2743200" y="5486396"/>
            <a:chExt cx="5448300" cy="1371604"/>
          </a:xfrm>
        </p:grpSpPr>
        <p:pic>
          <p:nvPicPr>
            <p:cNvPr id="25" name="Picture 2" descr="http://stech2.firstpost.com/tech2images/640x359/proportional/jpeg/2015/07/digital_india380-624x347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5698332"/>
              <a:ext cx="2600325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/>
            <p:cNvGrpSpPr/>
            <p:nvPr/>
          </p:nvGrpSpPr>
          <p:grpSpPr>
            <a:xfrm>
              <a:off x="2743200" y="5486396"/>
              <a:ext cx="5448300" cy="1371604"/>
              <a:chOff x="3352800" y="5987583"/>
              <a:chExt cx="5448300" cy="76900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352800" y="5987583"/>
                <a:ext cx="5448300" cy="7690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543300" y="6076950"/>
                <a:ext cx="5105400" cy="5715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829050" y="6153150"/>
                <a:ext cx="4438650" cy="3810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7"/>
            <a:ext cx="2684807" cy="932155"/>
          </a:xfrm>
          <a:prstGeom prst="rect">
            <a:avLst/>
          </a:prstGeom>
        </p:spPr>
      </p:pic>
      <p:sp>
        <p:nvSpPr>
          <p:cNvPr id="13" name="Explosion 2 12"/>
          <p:cNvSpPr/>
          <p:nvPr/>
        </p:nvSpPr>
        <p:spPr>
          <a:xfrm>
            <a:off x="6096000" y="346568"/>
            <a:ext cx="2933592" cy="142714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Great </a:t>
            </a:r>
            <a:r>
              <a:rPr lang="en-IN" sz="1600" b="1" dirty="0" smtClean="0"/>
              <a:t> opportunity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7920" y="5791200"/>
            <a:ext cx="3873776" cy="974035"/>
            <a:chOff x="997226" y="5568404"/>
            <a:chExt cx="5961185" cy="1289596"/>
          </a:xfrm>
        </p:grpSpPr>
        <p:pic>
          <p:nvPicPr>
            <p:cNvPr id="12" name="Picture 2" descr="http://www.ariett.com/sites/default/files/images/ICON-square-cloud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226" y="5568404"/>
              <a:ext cx="5961185" cy="128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56980" y="5944108"/>
              <a:ext cx="4882048" cy="611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400" b="1" dirty="0"/>
                <a:t>Information is power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6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8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34"/>
            <a:ext cx="9119586" cy="683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3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2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2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476" r="-610" b="-745"/>
          <a:stretch/>
        </p:blipFill>
        <p:spPr bwMode="auto">
          <a:xfrm>
            <a:off x="76200" y="0"/>
            <a:ext cx="9004426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6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342231"/>
              </p:ext>
            </p:extLst>
          </p:nvPr>
        </p:nvGraphicFramePr>
        <p:xfrm>
          <a:off x="718352" y="645425"/>
          <a:ext cx="609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6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93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skumar</dc:creator>
  <cp:lastModifiedBy>skumar</cp:lastModifiedBy>
  <cp:revision>6</cp:revision>
  <dcterms:created xsi:type="dcterms:W3CDTF">2016-05-16T09:24:33Z</dcterms:created>
  <dcterms:modified xsi:type="dcterms:W3CDTF">2016-05-18T07:50:36Z</dcterms:modified>
</cp:coreProperties>
</file>