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autoCompressPictures="0">
  <p:sldMasterIdLst>
    <p:sldMasterId id="2147483650" r:id="rId1"/>
  </p:sldMasterIdLst>
  <p:notesMasterIdLst>
    <p:notesMasterId r:id="rId11"/>
  </p:notesMasterIdLst>
  <p:handoutMasterIdLst>
    <p:handoutMasterId r:id="rId12"/>
  </p:handoutMasterIdLst>
  <p:sldIdLst>
    <p:sldId id="282" r:id="rId2"/>
    <p:sldId id="286" r:id="rId3"/>
    <p:sldId id="287" r:id="rId4"/>
    <p:sldId id="261" r:id="rId5"/>
    <p:sldId id="275" r:id="rId6"/>
    <p:sldId id="276" r:id="rId7"/>
    <p:sldId id="277" r:id="rId8"/>
    <p:sldId id="284" r:id="rId9"/>
    <p:sldId id="283" r:id="rId10"/>
  </p:sldIdLst>
  <p:sldSz cx="10058400" cy="7772400"/>
  <p:notesSz cx="6858000" cy="9144000"/>
  <p:defaultTextStyle>
    <a:defPPr>
      <a:defRPr lang="en-US"/>
    </a:defPPr>
    <a:lvl1pPr algn="l" defTabSz="508000" rtl="0" eaLnBrk="0" fontAlgn="base" hangingPunct="0">
      <a:spcBef>
        <a:spcPct val="0"/>
      </a:spcBef>
      <a:spcAft>
        <a:spcPct val="0"/>
      </a:spcAft>
      <a:defRPr sz="1400" kern="1200">
        <a:solidFill>
          <a:srgbClr val="646464"/>
        </a:solidFill>
        <a:latin typeface="Arial" charset="0"/>
        <a:ea typeface="ＭＳ Ｐゴシック" charset="0"/>
        <a:cs typeface="ＭＳ Ｐゴシック" charset="0"/>
        <a:sym typeface="Arial" charset="0"/>
      </a:defRPr>
    </a:lvl1pPr>
    <a:lvl2pPr marL="508000" indent="-50800" algn="l" defTabSz="508000" rtl="0" eaLnBrk="0" fontAlgn="base" hangingPunct="0">
      <a:spcBef>
        <a:spcPct val="0"/>
      </a:spcBef>
      <a:spcAft>
        <a:spcPct val="0"/>
      </a:spcAft>
      <a:defRPr sz="1400" kern="1200">
        <a:solidFill>
          <a:srgbClr val="646464"/>
        </a:solidFill>
        <a:latin typeface="Arial" charset="0"/>
        <a:ea typeface="ＭＳ Ｐゴシック" charset="0"/>
        <a:cs typeface="ＭＳ Ｐゴシック" charset="0"/>
        <a:sym typeface="Arial" charset="0"/>
      </a:defRPr>
    </a:lvl2pPr>
    <a:lvl3pPr marL="1017588" indent="-103188" algn="l" defTabSz="508000" rtl="0" eaLnBrk="0" fontAlgn="base" hangingPunct="0">
      <a:spcBef>
        <a:spcPct val="0"/>
      </a:spcBef>
      <a:spcAft>
        <a:spcPct val="0"/>
      </a:spcAft>
      <a:defRPr sz="1400" kern="1200">
        <a:solidFill>
          <a:srgbClr val="646464"/>
        </a:solidFill>
        <a:latin typeface="Arial" charset="0"/>
        <a:ea typeface="ＭＳ Ｐゴシック" charset="0"/>
        <a:cs typeface="ＭＳ Ｐゴシック" charset="0"/>
        <a:sym typeface="Arial" charset="0"/>
      </a:defRPr>
    </a:lvl3pPr>
    <a:lvl4pPr marL="1527175" indent="-155575" algn="l" defTabSz="508000" rtl="0" eaLnBrk="0" fontAlgn="base" hangingPunct="0">
      <a:spcBef>
        <a:spcPct val="0"/>
      </a:spcBef>
      <a:spcAft>
        <a:spcPct val="0"/>
      </a:spcAft>
      <a:defRPr sz="1400" kern="1200">
        <a:solidFill>
          <a:srgbClr val="646464"/>
        </a:solidFill>
        <a:latin typeface="Arial" charset="0"/>
        <a:ea typeface="ＭＳ Ｐゴシック" charset="0"/>
        <a:cs typeface="ＭＳ Ｐゴシック" charset="0"/>
        <a:sym typeface="Arial" charset="0"/>
      </a:defRPr>
    </a:lvl4pPr>
    <a:lvl5pPr marL="2036763" indent="-207963" algn="l" defTabSz="508000" rtl="0" eaLnBrk="0" fontAlgn="base" hangingPunct="0">
      <a:spcBef>
        <a:spcPct val="0"/>
      </a:spcBef>
      <a:spcAft>
        <a:spcPct val="0"/>
      </a:spcAft>
      <a:defRPr sz="1400" kern="1200">
        <a:solidFill>
          <a:srgbClr val="646464"/>
        </a:solidFill>
        <a:latin typeface="Arial" charset="0"/>
        <a:ea typeface="ＭＳ Ｐゴシック" charset="0"/>
        <a:cs typeface="ＭＳ Ｐゴシック" charset="0"/>
        <a:sym typeface="Arial" charset="0"/>
      </a:defRPr>
    </a:lvl5pPr>
    <a:lvl6pPr marL="2286000" algn="l" defTabSz="457200" rtl="0" eaLnBrk="1" latinLnBrk="0" hangingPunct="1">
      <a:defRPr sz="1400" kern="1200">
        <a:solidFill>
          <a:srgbClr val="646464"/>
        </a:solidFill>
        <a:latin typeface="Arial" charset="0"/>
        <a:ea typeface="ＭＳ Ｐゴシック" charset="0"/>
        <a:cs typeface="ＭＳ Ｐゴシック" charset="0"/>
        <a:sym typeface="Arial" charset="0"/>
      </a:defRPr>
    </a:lvl6pPr>
    <a:lvl7pPr marL="2743200" algn="l" defTabSz="457200" rtl="0" eaLnBrk="1" latinLnBrk="0" hangingPunct="1">
      <a:defRPr sz="1400" kern="1200">
        <a:solidFill>
          <a:srgbClr val="646464"/>
        </a:solidFill>
        <a:latin typeface="Arial" charset="0"/>
        <a:ea typeface="ＭＳ Ｐゴシック" charset="0"/>
        <a:cs typeface="ＭＳ Ｐゴシック" charset="0"/>
        <a:sym typeface="Arial" charset="0"/>
      </a:defRPr>
    </a:lvl7pPr>
    <a:lvl8pPr marL="3200400" algn="l" defTabSz="457200" rtl="0" eaLnBrk="1" latinLnBrk="0" hangingPunct="1">
      <a:defRPr sz="1400" kern="1200">
        <a:solidFill>
          <a:srgbClr val="646464"/>
        </a:solidFill>
        <a:latin typeface="Arial" charset="0"/>
        <a:ea typeface="ＭＳ Ｐゴシック" charset="0"/>
        <a:cs typeface="ＭＳ Ｐゴシック" charset="0"/>
        <a:sym typeface="Arial" charset="0"/>
      </a:defRPr>
    </a:lvl8pPr>
    <a:lvl9pPr marL="3657600" algn="l" defTabSz="457200" rtl="0" eaLnBrk="1" latinLnBrk="0" hangingPunct="1">
      <a:defRPr sz="1400" kern="1200">
        <a:solidFill>
          <a:srgbClr val="646464"/>
        </a:solidFill>
        <a:latin typeface="Arial" charset="0"/>
        <a:ea typeface="ＭＳ Ｐゴシック" charset="0"/>
        <a:cs typeface="ＭＳ Ｐゴシック" charset="0"/>
        <a:sym typeface="Arial" charset="0"/>
      </a:defRPr>
    </a:lvl9pPr>
  </p:defaultTextStyle>
  <p:extLst>
    <p:ext uri="{EFAFB233-063F-42B5-8137-9DF3F51BA10A}">
      <p15:sldGuideLst xmlns=""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3AD8D3"/>
    <a:srgbClr val="31BAB5"/>
    <a:srgbClr val="515151"/>
    <a:srgbClr val="CECECE"/>
    <a:srgbClr val="2CADA6"/>
    <a:srgbClr val="34D1C9"/>
    <a:srgbClr val="22898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0" d="100"/>
          <a:sy n="60" d="100"/>
        </p:scale>
        <p:origin x="-1470" y="-84"/>
      </p:cViewPr>
      <p:guideLst>
        <p:guide orient="horz" pos="2448"/>
        <p:guide pos="316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617E7A3F-7A86-F042-9CB1-EC8842B2ECC6}" type="datetimeFigureOut">
              <a:rPr lang="en-US"/>
              <a:pPr>
                <a:defRPr/>
              </a:pPr>
              <a:t>5/13/2016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D9477F4F-7FCB-ED48-942C-11AFA9543497}" type="slidenum">
              <a:rPr lang="en-US"/>
              <a:pPr>
                <a:defRPr/>
              </a:pPr>
              <a:t>‹#›</a:t>
            </a:fld>
            <a:endParaRPr lang="en-US"/>
          </a:p>
        </p:txBody>
      </p:sp>
    </p:spTree>
    <p:extLst>
      <p:ext uri="{BB962C8B-B14F-4D97-AF65-F5344CB8AC3E}">
        <p14:creationId xmlns="" xmlns:p14="http://schemas.microsoft.com/office/powerpoint/2010/main" val="18813784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p:cNvSpPr>
            <a:spLocks noGrp="1" noRot="1" noChangeAspect="1"/>
          </p:cNvSpPr>
          <p:nvPr>
            <p:ph type="sldImg"/>
          </p:nvPr>
        </p:nvSpPr>
        <p:spPr bwMode="auto">
          <a:xfrm>
            <a:off x="1209675" y="685800"/>
            <a:ext cx="4438650" cy="342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sp>
      <p:sp>
        <p:nvSpPr>
          <p:cNvPr id="4098" name="Rectangle 2"/>
          <p:cNvSpPr>
            <a:spLocks noGrp="1"/>
          </p:cNvSpPr>
          <p:nvPr>
            <p:ph type="body" sz="quarter" idx="1"/>
          </p:nvPr>
        </p:nvSpPr>
        <p:spPr bwMode="auto">
          <a:xfrm>
            <a:off x="914400" y="4343400"/>
            <a:ext cx="5029200" cy="4114800"/>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noProof="0" smtClean="0">
                <a:sym typeface="Gill Sans" charset="0"/>
              </a:rPr>
              <a:t>Click to edit Master text styles</a:t>
            </a:r>
          </a:p>
          <a:p>
            <a:pPr lvl="1"/>
            <a:r>
              <a:rPr lang="en-US" altLang="en-US" noProof="0" smtClean="0">
                <a:sym typeface="Gill Sans" charset="0"/>
              </a:rPr>
              <a:t>Second level</a:t>
            </a:r>
          </a:p>
          <a:p>
            <a:pPr lvl="2"/>
            <a:r>
              <a:rPr lang="en-US" altLang="en-US" noProof="0" smtClean="0">
                <a:sym typeface="Gill Sans" charset="0"/>
              </a:rPr>
              <a:t>Third level</a:t>
            </a:r>
          </a:p>
          <a:p>
            <a:pPr lvl="3"/>
            <a:r>
              <a:rPr lang="en-US" altLang="en-US" noProof="0" smtClean="0">
                <a:sym typeface="Gill Sans" charset="0"/>
              </a:rPr>
              <a:t>Fourth level</a:t>
            </a:r>
          </a:p>
          <a:p>
            <a:pPr lvl="4"/>
            <a:r>
              <a:rPr lang="en-US" altLang="en-US" noProof="0" smtClean="0">
                <a:sym typeface="Gill Sans" charset="0"/>
              </a:rPr>
              <a:t>Fifth level</a:t>
            </a:r>
          </a:p>
        </p:txBody>
      </p:sp>
    </p:spTree>
    <p:extLst>
      <p:ext uri="{BB962C8B-B14F-4D97-AF65-F5344CB8AC3E}">
        <p14:creationId xmlns="" xmlns:p14="http://schemas.microsoft.com/office/powerpoint/2010/main" val="3370062389"/>
      </p:ext>
    </p:extLst>
  </p:cSld>
  <p:clrMap bg1="dk2" tx1="lt1" bg2="dk1" tx2="lt2" accent1="accent1" accent2="accent2" accent3="accent3" accent4="accent4" accent5="accent5" accent6="accent6" hlink="hlink" folHlink="folHlink"/>
  <p:hf hdr="0" ftr="0" dt="0"/>
  <p:notesStyle>
    <a:lvl1pPr algn="l" defTabSz="508000" rtl="0" eaLnBrk="0" fontAlgn="base" hangingPunct="0">
      <a:lnSpc>
        <a:spcPct val="125000"/>
      </a:lnSpc>
      <a:spcBef>
        <a:spcPct val="0"/>
      </a:spcBef>
      <a:spcAft>
        <a:spcPct val="0"/>
      </a:spcAft>
      <a:defRPr kern="1200">
        <a:solidFill>
          <a:srgbClr val="31859C"/>
        </a:solidFill>
        <a:latin typeface="Gill Sans" charset="0"/>
        <a:ea typeface="ＭＳ Ｐゴシック" charset="0"/>
        <a:cs typeface="Gill Sans" charset="0"/>
        <a:sym typeface="Gill Sans" charset="0"/>
      </a:defRPr>
    </a:lvl1pPr>
    <a:lvl2pPr indent="254000" algn="l" defTabSz="508000" rtl="0" eaLnBrk="0" fontAlgn="base" hangingPunct="0">
      <a:lnSpc>
        <a:spcPct val="125000"/>
      </a:lnSpc>
      <a:spcBef>
        <a:spcPct val="0"/>
      </a:spcBef>
      <a:spcAft>
        <a:spcPct val="0"/>
      </a:spcAft>
      <a:defRPr kern="1200">
        <a:solidFill>
          <a:srgbClr val="31859C"/>
        </a:solidFill>
        <a:latin typeface="Gill Sans" charset="0"/>
        <a:ea typeface="Gill Sans" charset="0"/>
        <a:cs typeface="Gill Sans" charset="0"/>
        <a:sym typeface="Gill Sans" charset="0"/>
      </a:defRPr>
    </a:lvl2pPr>
    <a:lvl3pPr indent="508000" algn="l" defTabSz="508000" rtl="0" eaLnBrk="0" fontAlgn="base" hangingPunct="0">
      <a:lnSpc>
        <a:spcPct val="125000"/>
      </a:lnSpc>
      <a:spcBef>
        <a:spcPct val="0"/>
      </a:spcBef>
      <a:spcAft>
        <a:spcPct val="0"/>
      </a:spcAft>
      <a:defRPr kern="1200">
        <a:solidFill>
          <a:srgbClr val="31859C"/>
        </a:solidFill>
        <a:latin typeface="Gill Sans" charset="0"/>
        <a:ea typeface="Gill Sans" charset="0"/>
        <a:cs typeface="Gill Sans" charset="0"/>
        <a:sym typeface="Gill Sans" charset="0"/>
      </a:defRPr>
    </a:lvl3pPr>
    <a:lvl4pPr indent="763588" algn="l" defTabSz="508000" rtl="0" eaLnBrk="0" fontAlgn="base" hangingPunct="0">
      <a:lnSpc>
        <a:spcPct val="125000"/>
      </a:lnSpc>
      <a:spcBef>
        <a:spcPct val="0"/>
      </a:spcBef>
      <a:spcAft>
        <a:spcPct val="0"/>
      </a:spcAft>
      <a:defRPr kern="1200">
        <a:solidFill>
          <a:srgbClr val="31859C"/>
        </a:solidFill>
        <a:latin typeface="Gill Sans" charset="0"/>
        <a:ea typeface="Gill Sans" charset="0"/>
        <a:cs typeface="Gill Sans" charset="0"/>
        <a:sym typeface="Gill Sans" charset="0"/>
      </a:defRPr>
    </a:lvl4pPr>
    <a:lvl5pPr indent="1017588" algn="l" defTabSz="508000" rtl="0" eaLnBrk="0" fontAlgn="base" hangingPunct="0">
      <a:lnSpc>
        <a:spcPct val="125000"/>
      </a:lnSpc>
      <a:spcBef>
        <a:spcPct val="0"/>
      </a:spcBef>
      <a:spcAft>
        <a:spcPct val="0"/>
      </a:spcAft>
      <a:defRPr kern="1200">
        <a:solidFill>
          <a:srgbClr val="31859C"/>
        </a:solidFill>
        <a:latin typeface="Gill Sans" charset="0"/>
        <a:ea typeface="Gill Sans" charset="0"/>
        <a:cs typeface="Gill Sans" charset="0"/>
        <a:sym typeface="Gill Sans" charset="0"/>
      </a:defRPr>
    </a:lvl5pPr>
    <a:lvl6pPr marL="2547061" algn="l" defTabSz="1018824" rtl="0" eaLnBrk="1" latinLnBrk="0" hangingPunct="1">
      <a:defRPr sz="1300" kern="1200">
        <a:solidFill>
          <a:schemeClr val="tx1"/>
        </a:solidFill>
        <a:latin typeface="+mn-lt"/>
        <a:ea typeface="+mn-ea"/>
        <a:cs typeface="+mn-cs"/>
      </a:defRPr>
    </a:lvl6pPr>
    <a:lvl7pPr marL="3056473" algn="l" defTabSz="1018824" rtl="0" eaLnBrk="1" latinLnBrk="0" hangingPunct="1">
      <a:defRPr sz="1300" kern="1200">
        <a:solidFill>
          <a:schemeClr val="tx1"/>
        </a:solidFill>
        <a:latin typeface="+mn-lt"/>
        <a:ea typeface="+mn-ea"/>
        <a:cs typeface="+mn-cs"/>
      </a:defRPr>
    </a:lvl7pPr>
    <a:lvl8pPr marL="3565886" algn="l" defTabSz="1018824" rtl="0" eaLnBrk="1" latinLnBrk="0" hangingPunct="1">
      <a:defRPr sz="1300" kern="1200">
        <a:solidFill>
          <a:schemeClr val="tx1"/>
        </a:solidFill>
        <a:latin typeface="+mn-lt"/>
        <a:ea typeface="+mn-ea"/>
        <a:cs typeface="+mn-cs"/>
      </a:defRPr>
    </a:lvl8pPr>
    <a:lvl9pPr marL="4075298" algn="l" defTabSz="1018824"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p:sp>
      <p:sp>
        <p:nvSpPr>
          <p:cNvPr id="13314"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 xmlns:p14="http://schemas.microsoft.com/office/powerpoint/2010/main" val="4078099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p:sp>
      <p:sp>
        <p:nvSpPr>
          <p:cNvPr id="13314"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 xmlns:p14="http://schemas.microsoft.com/office/powerpoint/2010/main" val="2221411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p:sp>
      <p:sp>
        <p:nvSpPr>
          <p:cNvPr id="13314"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 xmlns:p14="http://schemas.microsoft.com/office/powerpoint/2010/main" val="716721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p:sp>
      <p:sp>
        <p:nvSpPr>
          <p:cNvPr id="13314"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 xmlns:p14="http://schemas.microsoft.com/office/powerpoint/2010/main" val="3326680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p:sp>
      <p:sp>
        <p:nvSpPr>
          <p:cNvPr id="13314"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 xmlns:p14="http://schemas.microsoft.com/office/powerpoint/2010/main" val="1277076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ntent Light">
    <p:spTree>
      <p:nvGrpSpPr>
        <p:cNvPr id="1" name=""/>
        <p:cNvGrpSpPr/>
        <p:nvPr/>
      </p:nvGrpSpPr>
      <p:grpSpPr>
        <a:xfrm>
          <a:off x="0" y="0"/>
          <a:ext cx="0" cy="0"/>
          <a:chOff x="0" y="0"/>
          <a:chExt cx="0" cy="0"/>
        </a:xfrm>
      </p:grpSpPr>
      <p:sp>
        <p:nvSpPr>
          <p:cNvPr id="7" name="Rectangle 1"/>
          <p:cNvSpPr>
            <a:spLocks/>
          </p:cNvSpPr>
          <p:nvPr userDrawn="1"/>
        </p:nvSpPr>
        <p:spPr bwMode="auto">
          <a:xfrm>
            <a:off x="8124825" y="496888"/>
            <a:ext cx="1433513" cy="153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1"/>
            <a:r>
              <a:rPr lang="en-US" sz="1000">
                <a:solidFill>
                  <a:srgbClr val="DDD9C3"/>
                </a:solidFill>
                <a:latin typeface="Trebuchet MS" charset="0"/>
                <a:cs typeface="Trebuchet MS" charset="0"/>
                <a:sym typeface="Trebuchet MS" charset="0"/>
              </a:rPr>
              <a:t>Designed by New Haircut</a:t>
            </a:r>
            <a:endParaRPr lang="en-US" sz="2000">
              <a:solidFill>
                <a:srgbClr val="000000"/>
              </a:solidFill>
              <a:cs typeface="Arial" charset="0"/>
            </a:endParaRPr>
          </a:p>
        </p:txBody>
      </p:sp>
      <p:sp>
        <p:nvSpPr>
          <p:cNvPr id="8" name="Rectangle 2"/>
          <p:cNvSpPr>
            <a:spLocks/>
          </p:cNvSpPr>
          <p:nvPr/>
        </p:nvSpPr>
        <p:spPr bwMode="auto">
          <a:xfrm>
            <a:off x="0" y="7304088"/>
            <a:ext cx="10058400" cy="468312"/>
          </a:xfrm>
          <a:prstGeom prst="rect">
            <a:avLst/>
          </a:prstGeom>
          <a:solidFill>
            <a:srgbClr val="F6F6F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p>
            <a:pPr algn="ctr" eaLnBrk="1"/>
            <a:endParaRPr lang="en-US" sz="2000">
              <a:solidFill>
                <a:srgbClr val="F6F6F6"/>
              </a:solidFill>
              <a:latin typeface="Gill Sans" charset="0"/>
              <a:cs typeface="Gill Sans" charset="0"/>
              <a:sym typeface="Gill Sans" charset="0"/>
            </a:endParaRPr>
          </a:p>
        </p:txBody>
      </p:sp>
      <p:sp>
        <p:nvSpPr>
          <p:cNvPr id="9" name="Rectangle 3"/>
          <p:cNvSpPr>
            <a:spLocks/>
          </p:cNvSpPr>
          <p:nvPr/>
        </p:nvSpPr>
        <p:spPr bwMode="auto">
          <a:xfrm>
            <a:off x="9604375" y="7304088"/>
            <a:ext cx="452438" cy="468312"/>
          </a:xfrm>
          <a:prstGeom prst="rect">
            <a:avLst/>
          </a:prstGeom>
          <a:solidFill>
            <a:srgbClr val="31B9B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p>
            <a:pPr algn="ctr" eaLnBrk="1"/>
            <a:endParaRPr lang="en-US" sz="2000">
              <a:solidFill>
                <a:srgbClr val="31B9B5"/>
              </a:solidFill>
              <a:latin typeface="Gill Sans" charset="0"/>
              <a:cs typeface="Gill Sans" charset="0"/>
              <a:sym typeface="Gill Sans" charset="0"/>
            </a:endParaRPr>
          </a:p>
        </p:txBody>
      </p:sp>
      <p:sp>
        <p:nvSpPr>
          <p:cNvPr id="11" name="Rectangle 4"/>
          <p:cNvSpPr>
            <a:spLocks/>
          </p:cNvSpPr>
          <p:nvPr/>
        </p:nvSpPr>
        <p:spPr bwMode="auto">
          <a:xfrm>
            <a:off x="6627813" y="7419975"/>
            <a:ext cx="290830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r" eaLnBrk="1"/>
            <a:r>
              <a:rPr lang="en-US" sz="1200">
                <a:solidFill>
                  <a:srgbClr val="D7D7D7"/>
                </a:solidFill>
                <a:cs typeface="Arial" charset="0"/>
              </a:rPr>
              <a:t>page</a:t>
            </a:r>
            <a:endParaRPr lang="en-US" sz="2000">
              <a:solidFill>
                <a:srgbClr val="000000"/>
              </a:solidFill>
              <a:cs typeface="Arial" charset="0"/>
            </a:endParaRPr>
          </a:p>
        </p:txBody>
      </p:sp>
      <p:sp>
        <p:nvSpPr>
          <p:cNvPr id="12" name="Line 6"/>
          <p:cNvSpPr>
            <a:spLocks noChangeShapeType="1"/>
          </p:cNvSpPr>
          <p:nvPr userDrawn="1"/>
        </p:nvSpPr>
        <p:spPr bwMode="auto">
          <a:xfrm>
            <a:off x="452438" y="852488"/>
            <a:ext cx="9156700" cy="0"/>
          </a:xfrm>
          <a:prstGeom prst="line">
            <a:avLst/>
          </a:prstGeom>
          <a:noFill/>
          <a:ln w="15875" cap="rnd">
            <a:solidFill>
              <a:srgbClr val="31B9B5"/>
            </a:solidFill>
            <a:prstDash val="sysDot"/>
            <a:round/>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2" name="Title 1"/>
          <p:cNvSpPr>
            <a:spLocks noGrp="1"/>
          </p:cNvSpPr>
          <p:nvPr>
            <p:ph type="title"/>
          </p:nvPr>
        </p:nvSpPr>
        <p:spPr>
          <a:xfrm>
            <a:off x="427960" y="224896"/>
            <a:ext cx="6789420" cy="897784"/>
          </a:xfrm>
          <a:prstGeom prst="rect">
            <a:avLst/>
          </a:prstGeom>
        </p:spPr>
        <p:txBody>
          <a:bodyPr lIns="101882" tIns="50941" rIns="101882" bIns="50941"/>
          <a:lstStyle>
            <a:lvl1pPr>
              <a:defRPr sz="2700" baseline="0">
                <a:solidFill>
                  <a:schemeClr val="accent1"/>
                </a:solidFill>
                <a:latin typeface="Trebuchet MS" charset="0"/>
                <a:ea typeface="Trebuchet MS" charset="0"/>
                <a:cs typeface="Trebuchet MS"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419100" y="1468120"/>
            <a:ext cx="7627620" cy="690880"/>
          </a:xfrm>
          <a:prstGeom prst="rect">
            <a:avLst/>
          </a:prstGeom>
        </p:spPr>
        <p:txBody>
          <a:bodyPr vert="horz" lIns="101882" tIns="50941" rIns="101882" bIns="50941"/>
          <a:lstStyle>
            <a:lvl1pPr marL="0" indent="0">
              <a:buNone/>
              <a:defRPr sz="2700">
                <a:solidFill>
                  <a:srgbClr val="2CADA6"/>
                </a:solidFill>
                <a:latin typeface="Trebuchet MS"/>
                <a:cs typeface="Trebuchet MS"/>
              </a:defRPr>
            </a:lvl1pPr>
            <a:lvl2pPr>
              <a:defRPr>
                <a:latin typeface="Trebuchet MS"/>
                <a:cs typeface="Trebuchet MS"/>
              </a:defRPr>
            </a:lvl2pPr>
            <a:lvl3pPr>
              <a:defRPr>
                <a:latin typeface="Trebuchet MS"/>
                <a:cs typeface="Trebuchet MS"/>
              </a:defRPr>
            </a:lvl3pPr>
            <a:lvl4pPr>
              <a:defRPr>
                <a:latin typeface="Trebuchet MS"/>
                <a:cs typeface="Trebuchet MS"/>
              </a:defRPr>
            </a:lvl4pPr>
            <a:lvl5pPr>
              <a:defRPr>
                <a:latin typeface="Trebuchet MS"/>
                <a:cs typeface="Trebuchet MS"/>
              </a:defRPr>
            </a:lvl5pPr>
          </a:lstStyle>
          <a:p>
            <a:pPr lvl="0"/>
            <a:r>
              <a:rPr lang="en-US" smtClean="0"/>
              <a:t>Click to edit Master text styles</a:t>
            </a:r>
          </a:p>
        </p:txBody>
      </p:sp>
      <p:sp>
        <p:nvSpPr>
          <p:cNvPr id="10" name="Text Placeholder 5"/>
          <p:cNvSpPr>
            <a:spLocks noGrp="1"/>
          </p:cNvSpPr>
          <p:nvPr>
            <p:ph type="body" sz="quarter" idx="13"/>
          </p:nvPr>
        </p:nvSpPr>
        <p:spPr>
          <a:xfrm>
            <a:off x="419100" y="2418080"/>
            <a:ext cx="7627620" cy="690880"/>
          </a:xfrm>
          <a:prstGeom prst="rect">
            <a:avLst/>
          </a:prstGeom>
        </p:spPr>
        <p:txBody>
          <a:bodyPr vert="horz" lIns="101882" tIns="50941" rIns="101882" bIns="50941"/>
          <a:lstStyle>
            <a:lvl1pPr marL="0" indent="0">
              <a:buNone/>
              <a:defRPr sz="1400">
                <a:solidFill>
                  <a:srgbClr val="515151"/>
                </a:solidFill>
                <a:latin typeface="Trebuchet MS"/>
                <a:cs typeface="Trebuchet MS"/>
              </a:defRPr>
            </a:lvl1pPr>
            <a:lvl2pPr>
              <a:defRPr>
                <a:latin typeface="Trebuchet MS"/>
                <a:cs typeface="Trebuchet MS"/>
              </a:defRPr>
            </a:lvl2pPr>
            <a:lvl3pPr>
              <a:defRPr>
                <a:latin typeface="Trebuchet MS"/>
                <a:cs typeface="Trebuchet MS"/>
              </a:defRPr>
            </a:lvl3pPr>
            <a:lvl4pPr>
              <a:defRPr>
                <a:latin typeface="Trebuchet MS"/>
                <a:cs typeface="Trebuchet MS"/>
              </a:defRPr>
            </a:lvl4pPr>
            <a:lvl5pPr>
              <a:defRPr>
                <a:latin typeface="Trebuchet MS"/>
                <a:cs typeface="Trebuchet MS"/>
              </a:defRPr>
            </a:lvl5pPr>
          </a:lstStyle>
          <a:p>
            <a:pPr lvl="0"/>
            <a:r>
              <a:rPr lang="en-US" smtClean="0"/>
              <a:t>Click to edit Master text styles</a:t>
            </a:r>
          </a:p>
        </p:txBody>
      </p:sp>
      <p:sp>
        <p:nvSpPr>
          <p:cNvPr id="13" name="Text Placeholder 5"/>
          <p:cNvSpPr>
            <a:spLocks noGrp="1"/>
          </p:cNvSpPr>
          <p:nvPr>
            <p:ph type="body" sz="quarter" idx="14"/>
          </p:nvPr>
        </p:nvSpPr>
        <p:spPr>
          <a:xfrm>
            <a:off x="251460" y="7382415"/>
            <a:ext cx="7627620" cy="389985"/>
          </a:xfrm>
          <a:prstGeom prst="rect">
            <a:avLst/>
          </a:prstGeom>
        </p:spPr>
        <p:txBody>
          <a:bodyPr vert="horz" lIns="101882" tIns="50941" rIns="101882" bIns="50941"/>
          <a:lstStyle>
            <a:lvl1pPr marL="0" indent="0">
              <a:buNone/>
              <a:defRPr sz="1200">
                <a:solidFill>
                  <a:srgbClr val="2BA8A1"/>
                </a:solidFill>
                <a:latin typeface="Trebuchet MS"/>
                <a:cs typeface="Trebuchet MS"/>
              </a:defRPr>
            </a:lvl1pPr>
            <a:lvl2pPr>
              <a:defRPr>
                <a:latin typeface="Trebuchet MS"/>
                <a:cs typeface="Trebuchet MS"/>
              </a:defRPr>
            </a:lvl2pPr>
            <a:lvl3pPr>
              <a:defRPr>
                <a:latin typeface="Trebuchet MS"/>
                <a:cs typeface="Trebuchet MS"/>
              </a:defRPr>
            </a:lvl3pPr>
            <a:lvl4pPr>
              <a:defRPr>
                <a:latin typeface="Trebuchet MS"/>
                <a:cs typeface="Trebuchet MS"/>
              </a:defRPr>
            </a:lvl4pPr>
            <a:lvl5pPr>
              <a:defRPr>
                <a:latin typeface="Trebuchet MS"/>
                <a:cs typeface="Trebuchet MS"/>
              </a:defRPr>
            </a:lvl5pPr>
          </a:lstStyle>
          <a:p>
            <a:pPr lvl="0"/>
            <a:r>
              <a:rPr lang="en-US" smtClean="0"/>
              <a:t>Click to edit Master text styles</a:t>
            </a:r>
          </a:p>
        </p:txBody>
      </p:sp>
    </p:spTree>
    <p:extLst>
      <p:ext uri="{BB962C8B-B14F-4D97-AF65-F5344CB8AC3E}">
        <p14:creationId xmlns="" xmlns:p14="http://schemas.microsoft.com/office/powerpoint/2010/main" val="205999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4245914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3074" name="Rectangle 1"/>
          <p:cNvSpPr>
            <a:spLocks/>
          </p:cNvSpPr>
          <p:nvPr userDrawn="1"/>
        </p:nvSpPr>
        <p:spPr bwMode="auto">
          <a:xfrm>
            <a:off x="8124825" y="496888"/>
            <a:ext cx="1433513" cy="153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1"/>
            <a:r>
              <a:rPr lang="en-US" sz="1000">
                <a:solidFill>
                  <a:srgbClr val="DDD9C3"/>
                </a:solidFill>
                <a:latin typeface="Trebuchet MS" charset="0"/>
                <a:cs typeface="Trebuchet MS" charset="0"/>
                <a:sym typeface="Trebuchet MS" charset="0"/>
              </a:rPr>
              <a:t>Designed by New Haircut</a:t>
            </a:r>
            <a:endParaRPr lang="en-US" sz="2000">
              <a:solidFill>
                <a:srgbClr val="000000"/>
              </a:solidFill>
              <a:cs typeface="Arial" charset="0"/>
            </a:endParaRPr>
          </a:p>
        </p:txBody>
      </p:sp>
      <p:sp>
        <p:nvSpPr>
          <p:cNvPr id="3075" name="Rectangle 2"/>
          <p:cNvSpPr>
            <a:spLocks/>
          </p:cNvSpPr>
          <p:nvPr/>
        </p:nvSpPr>
        <p:spPr bwMode="auto">
          <a:xfrm>
            <a:off x="0" y="7304088"/>
            <a:ext cx="10058400" cy="468312"/>
          </a:xfrm>
          <a:prstGeom prst="rect">
            <a:avLst/>
          </a:prstGeom>
          <a:solidFill>
            <a:srgbClr val="F6F6F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p>
            <a:pPr algn="ctr" eaLnBrk="1"/>
            <a:endParaRPr lang="en-US" sz="2000">
              <a:solidFill>
                <a:srgbClr val="F6F6F6"/>
              </a:solidFill>
              <a:latin typeface="Gill Sans" charset="0"/>
              <a:cs typeface="Gill Sans" charset="0"/>
              <a:sym typeface="Gill Sans" charset="0"/>
            </a:endParaRPr>
          </a:p>
        </p:txBody>
      </p:sp>
      <p:sp>
        <p:nvSpPr>
          <p:cNvPr id="3076" name="Rectangle 3"/>
          <p:cNvSpPr>
            <a:spLocks/>
          </p:cNvSpPr>
          <p:nvPr/>
        </p:nvSpPr>
        <p:spPr bwMode="auto">
          <a:xfrm>
            <a:off x="9604375" y="7304088"/>
            <a:ext cx="452438" cy="468312"/>
          </a:xfrm>
          <a:prstGeom prst="rect">
            <a:avLst/>
          </a:prstGeom>
          <a:solidFill>
            <a:srgbClr val="31B9B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p>
            <a:pPr algn="ctr" eaLnBrk="1"/>
            <a:endParaRPr lang="en-US" sz="2000">
              <a:solidFill>
                <a:srgbClr val="31B9B5"/>
              </a:solidFill>
              <a:latin typeface="Gill Sans" charset="0"/>
              <a:cs typeface="Gill Sans" charset="0"/>
              <a:sym typeface="Gill Sans" charset="0"/>
            </a:endParaRPr>
          </a:p>
        </p:txBody>
      </p:sp>
      <p:sp>
        <p:nvSpPr>
          <p:cNvPr id="3077" name="Rectangle 4"/>
          <p:cNvSpPr>
            <a:spLocks/>
          </p:cNvSpPr>
          <p:nvPr/>
        </p:nvSpPr>
        <p:spPr bwMode="auto">
          <a:xfrm>
            <a:off x="6627813" y="7419975"/>
            <a:ext cx="290830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r" eaLnBrk="1"/>
            <a:r>
              <a:rPr lang="en-US" sz="1200">
                <a:solidFill>
                  <a:srgbClr val="D7D7D7"/>
                </a:solidFill>
                <a:cs typeface="Arial" charset="0"/>
              </a:rPr>
              <a:t>page</a:t>
            </a:r>
            <a:endParaRPr lang="en-US" sz="2000">
              <a:solidFill>
                <a:srgbClr val="000000"/>
              </a:solidFill>
              <a:cs typeface="Arial" charset="0"/>
            </a:endParaRPr>
          </a:p>
        </p:txBody>
      </p:sp>
    </p:spTree>
  </p:cSld>
  <p:clrMap bg1="lt1" tx1="dk1" bg2="lt2" tx2="dk2" accent1="accent1" accent2="accent2" accent3="accent3" accent4="accent4" accent5="accent5" accent6="accent6" hlink="hlink" folHlink="folHlink"/>
  <p:sldLayoutIdLst>
    <p:sldLayoutId id="2147483732" r:id="rId1"/>
    <p:sldLayoutId id="2147483730" r:id="rId2"/>
  </p:sldLayoutIdLst>
  <p:timing>
    <p:tnLst>
      <p:par>
        <p:cTn id="1" dur="indefinite" restart="never" nodeType="tmRoot"/>
      </p:par>
    </p:tnLst>
  </p:timing>
  <p:hf hdr="0" ftr="0" dt="0"/>
  <p:txStyles>
    <p:titleStyle>
      <a:lvl1pPr algn="l" defTabSz="508000" rtl="0" eaLnBrk="0" fontAlgn="base" hangingPunct="0">
        <a:spcBef>
          <a:spcPct val="0"/>
        </a:spcBef>
        <a:spcAft>
          <a:spcPct val="0"/>
        </a:spcAft>
        <a:defRPr sz="2800" kern="1200">
          <a:solidFill>
            <a:srgbClr val="31859C"/>
          </a:solidFill>
          <a:latin typeface="+mj-lt"/>
          <a:ea typeface="ＭＳ Ｐゴシック" charset="0"/>
          <a:cs typeface="+mj-cs"/>
          <a:sym typeface="Tahoma" charset="0"/>
        </a:defRPr>
      </a:lvl1pPr>
      <a:lvl2pPr algn="l" defTabSz="508000" rtl="0" eaLnBrk="0" fontAlgn="base" hangingPunct="0">
        <a:spcBef>
          <a:spcPct val="0"/>
        </a:spcBef>
        <a:spcAft>
          <a:spcPct val="0"/>
        </a:spcAft>
        <a:defRPr sz="2800">
          <a:solidFill>
            <a:srgbClr val="31859C"/>
          </a:solidFill>
          <a:latin typeface="Tahoma" charset="0"/>
          <a:ea typeface="ＭＳ Ｐゴシック" charset="0"/>
          <a:cs typeface="Tahoma" charset="0"/>
          <a:sym typeface="Tahoma" charset="0"/>
        </a:defRPr>
      </a:lvl2pPr>
      <a:lvl3pPr algn="l" defTabSz="508000" rtl="0" eaLnBrk="0" fontAlgn="base" hangingPunct="0">
        <a:spcBef>
          <a:spcPct val="0"/>
        </a:spcBef>
        <a:spcAft>
          <a:spcPct val="0"/>
        </a:spcAft>
        <a:defRPr sz="2800">
          <a:solidFill>
            <a:srgbClr val="31859C"/>
          </a:solidFill>
          <a:latin typeface="Tahoma" charset="0"/>
          <a:ea typeface="ＭＳ Ｐゴシック" charset="0"/>
          <a:cs typeface="Tahoma" charset="0"/>
          <a:sym typeface="Tahoma" charset="0"/>
        </a:defRPr>
      </a:lvl3pPr>
      <a:lvl4pPr algn="l" defTabSz="508000" rtl="0" eaLnBrk="0" fontAlgn="base" hangingPunct="0">
        <a:spcBef>
          <a:spcPct val="0"/>
        </a:spcBef>
        <a:spcAft>
          <a:spcPct val="0"/>
        </a:spcAft>
        <a:defRPr sz="2800">
          <a:solidFill>
            <a:srgbClr val="31859C"/>
          </a:solidFill>
          <a:latin typeface="Tahoma" charset="0"/>
          <a:ea typeface="ＭＳ Ｐゴシック" charset="0"/>
          <a:cs typeface="Tahoma" charset="0"/>
          <a:sym typeface="Tahoma" charset="0"/>
        </a:defRPr>
      </a:lvl4pPr>
      <a:lvl5pPr algn="l" defTabSz="508000" rtl="0" eaLnBrk="0" fontAlgn="base" hangingPunct="0">
        <a:spcBef>
          <a:spcPct val="0"/>
        </a:spcBef>
        <a:spcAft>
          <a:spcPct val="0"/>
        </a:spcAft>
        <a:defRPr sz="2800">
          <a:solidFill>
            <a:srgbClr val="31859C"/>
          </a:solidFill>
          <a:latin typeface="Tahoma" charset="0"/>
          <a:ea typeface="ＭＳ Ｐゴシック" charset="0"/>
          <a:cs typeface="Tahoma" charset="0"/>
          <a:sym typeface="Tahoma" charset="0"/>
        </a:defRPr>
      </a:lvl5pPr>
      <a:lvl6pPr marL="509412" algn="l" defTabSz="509412" rtl="0" fontAlgn="base" hangingPunct="0">
        <a:spcBef>
          <a:spcPct val="0"/>
        </a:spcBef>
        <a:spcAft>
          <a:spcPct val="0"/>
        </a:spcAft>
        <a:defRPr sz="2800">
          <a:solidFill>
            <a:srgbClr val="31859C"/>
          </a:solidFill>
          <a:latin typeface="Tahoma" charset="0"/>
          <a:ea typeface="Tahoma" charset="0"/>
          <a:cs typeface="Tahoma" charset="0"/>
          <a:sym typeface="Tahoma" charset="0"/>
        </a:defRPr>
      </a:lvl6pPr>
      <a:lvl7pPr marL="1018824" algn="l" defTabSz="509412" rtl="0" fontAlgn="base" hangingPunct="0">
        <a:spcBef>
          <a:spcPct val="0"/>
        </a:spcBef>
        <a:spcAft>
          <a:spcPct val="0"/>
        </a:spcAft>
        <a:defRPr sz="2800">
          <a:solidFill>
            <a:srgbClr val="31859C"/>
          </a:solidFill>
          <a:latin typeface="Tahoma" charset="0"/>
          <a:ea typeface="Tahoma" charset="0"/>
          <a:cs typeface="Tahoma" charset="0"/>
          <a:sym typeface="Tahoma" charset="0"/>
        </a:defRPr>
      </a:lvl7pPr>
      <a:lvl8pPr marL="1528237" algn="l" defTabSz="509412" rtl="0" fontAlgn="base" hangingPunct="0">
        <a:spcBef>
          <a:spcPct val="0"/>
        </a:spcBef>
        <a:spcAft>
          <a:spcPct val="0"/>
        </a:spcAft>
        <a:defRPr sz="2800">
          <a:solidFill>
            <a:srgbClr val="31859C"/>
          </a:solidFill>
          <a:latin typeface="Tahoma" charset="0"/>
          <a:ea typeface="Tahoma" charset="0"/>
          <a:cs typeface="Tahoma" charset="0"/>
          <a:sym typeface="Tahoma" charset="0"/>
        </a:defRPr>
      </a:lvl8pPr>
      <a:lvl9pPr marL="2037649" algn="l" defTabSz="509412" rtl="0" fontAlgn="base" hangingPunct="0">
        <a:spcBef>
          <a:spcPct val="0"/>
        </a:spcBef>
        <a:spcAft>
          <a:spcPct val="0"/>
        </a:spcAft>
        <a:defRPr sz="2800">
          <a:solidFill>
            <a:srgbClr val="31859C"/>
          </a:solidFill>
          <a:latin typeface="Tahoma" charset="0"/>
          <a:ea typeface="Tahoma" charset="0"/>
          <a:cs typeface="Tahoma" charset="0"/>
          <a:sym typeface="Tahoma" charset="0"/>
        </a:defRPr>
      </a:lvl9pPr>
    </p:titleStyle>
    <p:bodyStyle>
      <a:lvl1pPr marL="381000" indent="-381000" algn="l" defTabSz="508000" rtl="0" eaLnBrk="0" fontAlgn="base" hangingPunct="0">
        <a:spcBef>
          <a:spcPts val="775"/>
        </a:spcBef>
        <a:spcAft>
          <a:spcPct val="0"/>
        </a:spcAft>
        <a:buSzPct val="100000"/>
        <a:buFont typeface="Arial" charset="0"/>
        <a:buChar char="•"/>
        <a:defRPr sz="3600" kern="1200">
          <a:solidFill>
            <a:srgbClr val="000000"/>
          </a:solidFill>
          <a:latin typeface="+mn-lt"/>
          <a:ea typeface="ＭＳ Ｐゴシック" charset="0"/>
          <a:cs typeface="+mn-cs"/>
          <a:sym typeface="Calibri" charset="0"/>
        </a:defRPr>
      </a:lvl1pPr>
      <a:lvl2pPr marL="871538" indent="-361950" algn="l" defTabSz="508000" rtl="0" eaLnBrk="0" fontAlgn="base" hangingPunct="0">
        <a:spcBef>
          <a:spcPts val="775"/>
        </a:spcBef>
        <a:spcAft>
          <a:spcPct val="0"/>
        </a:spcAft>
        <a:buSzPct val="100000"/>
        <a:buFont typeface="Arial" charset="0"/>
        <a:buChar char="–"/>
        <a:defRPr sz="3600" kern="1200">
          <a:solidFill>
            <a:srgbClr val="000000"/>
          </a:solidFill>
          <a:latin typeface="+mn-lt"/>
          <a:ea typeface="+mn-ea"/>
          <a:cs typeface="+mn-cs"/>
          <a:sym typeface="Calibri" charset="0"/>
        </a:defRPr>
      </a:lvl2pPr>
      <a:lvl3pPr marL="1357313" indent="-338138" algn="l" defTabSz="508000" rtl="0" eaLnBrk="0" fontAlgn="base" hangingPunct="0">
        <a:spcBef>
          <a:spcPts val="775"/>
        </a:spcBef>
        <a:spcAft>
          <a:spcPct val="0"/>
        </a:spcAft>
        <a:buSzPct val="100000"/>
        <a:buFont typeface="Arial" charset="0"/>
        <a:buChar char="•"/>
        <a:defRPr sz="3600" kern="1200">
          <a:solidFill>
            <a:srgbClr val="000000"/>
          </a:solidFill>
          <a:latin typeface="+mn-lt"/>
          <a:ea typeface="+mn-ea"/>
          <a:cs typeface="+mn-cs"/>
          <a:sym typeface="Calibri" charset="0"/>
        </a:defRPr>
      </a:lvl3pPr>
      <a:lvl4pPr marL="1933575" indent="-406400" algn="l" defTabSz="508000" rtl="0" eaLnBrk="0" fontAlgn="base" hangingPunct="0">
        <a:spcBef>
          <a:spcPts val="775"/>
        </a:spcBef>
        <a:spcAft>
          <a:spcPct val="0"/>
        </a:spcAft>
        <a:buSzPct val="100000"/>
        <a:buFont typeface="Arial" charset="0"/>
        <a:buChar char="–"/>
        <a:defRPr sz="3600" kern="1200">
          <a:solidFill>
            <a:srgbClr val="000000"/>
          </a:solidFill>
          <a:latin typeface="+mn-lt"/>
          <a:ea typeface="+mn-ea"/>
          <a:cs typeface="+mn-cs"/>
          <a:sym typeface="Calibri" charset="0"/>
        </a:defRPr>
      </a:lvl4pPr>
      <a:lvl5pPr marL="2443163" indent="-406400" algn="l" defTabSz="508000" rtl="0" eaLnBrk="0" fontAlgn="base" hangingPunct="0">
        <a:spcBef>
          <a:spcPts val="775"/>
        </a:spcBef>
        <a:spcAft>
          <a:spcPct val="0"/>
        </a:spcAft>
        <a:buSzPct val="100000"/>
        <a:buFont typeface="Arial" charset="0"/>
        <a:buChar char="»"/>
        <a:defRPr sz="3600" kern="1200">
          <a:solidFill>
            <a:srgbClr val="000000"/>
          </a:solidFill>
          <a:latin typeface="+mn-lt"/>
          <a:ea typeface="+mn-ea"/>
          <a:cs typeface="+mn-cs"/>
          <a:sym typeface="Calibri" charset="0"/>
        </a:defRPr>
      </a:lvl5pPr>
      <a:lvl6pPr marL="2801767" indent="-254706" algn="l" defTabSz="1018824" rtl="0" eaLnBrk="1" latinLnBrk="0" hangingPunct="1">
        <a:lnSpc>
          <a:spcPct val="90000"/>
        </a:lnSpc>
        <a:spcBef>
          <a:spcPts val="557"/>
        </a:spcBef>
        <a:buFont typeface="Arial"/>
        <a:buChar char="•"/>
        <a:defRPr sz="2000" kern="1200">
          <a:solidFill>
            <a:schemeClr val="tx1"/>
          </a:solidFill>
          <a:latin typeface="+mn-lt"/>
          <a:ea typeface="+mn-ea"/>
          <a:cs typeface="+mn-cs"/>
        </a:defRPr>
      </a:lvl6pPr>
      <a:lvl7pPr marL="3311180" indent="-254706" algn="l" defTabSz="1018824" rtl="0" eaLnBrk="1" latinLnBrk="0" hangingPunct="1">
        <a:lnSpc>
          <a:spcPct val="90000"/>
        </a:lnSpc>
        <a:spcBef>
          <a:spcPts val="557"/>
        </a:spcBef>
        <a:buFont typeface="Arial"/>
        <a:buChar char="•"/>
        <a:defRPr sz="2000" kern="1200">
          <a:solidFill>
            <a:schemeClr val="tx1"/>
          </a:solidFill>
          <a:latin typeface="+mn-lt"/>
          <a:ea typeface="+mn-ea"/>
          <a:cs typeface="+mn-cs"/>
        </a:defRPr>
      </a:lvl7pPr>
      <a:lvl8pPr marL="3820592" indent="-254706" algn="l" defTabSz="1018824" rtl="0" eaLnBrk="1" latinLnBrk="0" hangingPunct="1">
        <a:lnSpc>
          <a:spcPct val="90000"/>
        </a:lnSpc>
        <a:spcBef>
          <a:spcPts val="557"/>
        </a:spcBef>
        <a:buFont typeface="Arial"/>
        <a:buChar char="•"/>
        <a:defRPr sz="2000" kern="1200">
          <a:solidFill>
            <a:schemeClr val="tx1"/>
          </a:solidFill>
          <a:latin typeface="+mn-lt"/>
          <a:ea typeface="+mn-ea"/>
          <a:cs typeface="+mn-cs"/>
        </a:defRPr>
      </a:lvl8pPr>
      <a:lvl9pPr marL="4330004" indent="-254706" algn="l" defTabSz="1018824" rtl="0" eaLnBrk="1" latinLnBrk="0" hangingPunct="1">
        <a:lnSpc>
          <a:spcPct val="90000"/>
        </a:lnSpc>
        <a:spcBef>
          <a:spcPts val="557"/>
        </a:spcBef>
        <a:buFont typeface="Arial"/>
        <a:buChar char="•"/>
        <a:defRPr sz="2000" kern="1200">
          <a:solidFill>
            <a:schemeClr val="tx1"/>
          </a:solidFill>
          <a:latin typeface="+mn-lt"/>
          <a:ea typeface="+mn-ea"/>
          <a:cs typeface="+mn-cs"/>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3"/>
          <p:cNvSpPr>
            <a:spLocks/>
          </p:cNvSpPr>
          <p:nvPr/>
        </p:nvSpPr>
        <p:spPr bwMode="auto">
          <a:xfrm>
            <a:off x="9604375" y="7385050"/>
            <a:ext cx="452438" cy="306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0941" tIns="50941" rIns="50941" bIns="50941" anchor="ctr">
            <a:spAutoFit/>
          </a:bodyPr>
          <a:lstStyle/>
          <a:p>
            <a:pPr algn="ctr" eaLnBrk="1"/>
            <a:fld id="{1A2E7DBF-1FED-3C4D-A902-37CAB596E218}" type="slidenum">
              <a:rPr lang="en-US" sz="1300">
                <a:solidFill>
                  <a:srgbClr val="FFFFFF"/>
                </a:solidFill>
                <a:latin typeface="Trebuchet MS" charset="0"/>
                <a:sym typeface="Trebuchet MS" charset="0"/>
              </a:rPr>
              <a:pPr algn="ctr" eaLnBrk="1"/>
              <a:t>1</a:t>
            </a:fld>
            <a:endParaRPr lang="en-US" sz="2000">
              <a:solidFill>
                <a:srgbClr val="000000"/>
              </a:solidFill>
              <a:latin typeface="Trebuchet MS" charset="0"/>
              <a:sym typeface="Trebuchet MS" charset="0"/>
            </a:endParaRPr>
          </a:p>
        </p:txBody>
      </p:sp>
      <p:sp>
        <p:nvSpPr>
          <p:cNvPr id="7170" name="AutoShape 4"/>
          <p:cNvSpPr>
            <a:spLocks/>
          </p:cNvSpPr>
          <p:nvPr/>
        </p:nvSpPr>
        <p:spPr bwMode="auto">
          <a:xfrm>
            <a:off x="381000" y="0"/>
            <a:ext cx="4121150" cy="4246563"/>
          </a:xfrm>
          <a:custGeom>
            <a:avLst/>
            <a:gdLst>
              <a:gd name="T0" fmla="*/ 431500886 w 19679"/>
              <a:gd name="T1" fmla="*/ 502912910 h 19679"/>
              <a:gd name="T2" fmla="*/ 431500886 w 19679"/>
              <a:gd name="T3" fmla="*/ 502912910 h 19679"/>
              <a:gd name="T4" fmla="*/ 431500886 w 19679"/>
              <a:gd name="T5" fmla="*/ 502912910 h 19679"/>
              <a:gd name="T6" fmla="*/ 431500886 w 19679"/>
              <a:gd name="T7" fmla="*/ 502912910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38100" cap="flat" cmpd="sng">
            <a:solidFill>
              <a:srgbClr val="39D7D2"/>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a:p>
        </p:txBody>
      </p:sp>
      <p:sp>
        <p:nvSpPr>
          <p:cNvPr id="7171" name="AutoShape 5"/>
          <p:cNvSpPr>
            <a:spLocks/>
          </p:cNvSpPr>
          <p:nvPr/>
        </p:nvSpPr>
        <p:spPr bwMode="auto">
          <a:xfrm>
            <a:off x="0" y="304800"/>
            <a:ext cx="3795712" cy="3910013"/>
          </a:xfrm>
          <a:custGeom>
            <a:avLst/>
            <a:gdLst>
              <a:gd name="T0" fmla="*/ 366042502 w 19679"/>
              <a:gd name="T1" fmla="*/ 426357720 h 19679"/>
              <a:gd name="T2" fmla="*/ 366042502 w 19679"/>
              <a:gd name="T3" fmla="*/ 426357720 h 19679"/>
              <a:gd name="T4" fmla="*/ 366042502 w 19679"/>
              <a:gd name="T5" fmla="*/ 426357720 h 19679"/>
              <a:gd name="T6" fmla="*/ 366042502 w 19679"/>
              <a:gd name="T7" fmla="*/ 426357720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38100" cap="flat" cmpd="sng">
            <a:solidFill>
              <a:srgbClr val="C7F9ED"/>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a:p>
        </p:txBody>
      </p:sp>
      <p:sp>
        <p:nvSpPr>
          <p:cNvPr id="7172" name="Line 7"/>
          <p:cNvSpPr>
            <a:spLocks noChangeShapeType="1"/>
          </p:cNvSpPr>
          <p:nvPr/>
        </p:nvSpPr>
        <p:spPr bwMode="auto">
          <a:xfrm>
            <a:off x="304800" y="4724400"/>
            <a:ext cx="9156700" cy="0"/>
          </a:xfrm>
          <a:prstGeom prst="line">
            <a:avLst/>
          </a:prstGeom>
          <a:noFill/>
          <a:ln w="15875" cap="rnd">
            <a:solidFill>
              <a:srgbClr val="31B9B5"/>
            </a:solidFill>
            <a:prstDash val="sysDot"/>
            <a:round/>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7173" name="Rectangle 8"/>
          <p:cNvSpPr>
            <a:spLocks/>
          </p:cNvSpPr>
          <p:nvPr/>
        </p:nvSpPr>
        <p:spPr bwMode="auto">
          <a:xfrm>
            <a:off x="268861" y="5029200"/>
            <a:ext cx="8986499"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3200" dirty="0" smtClean="0">
                <a:latin typeface="+mn-lt"/>
              </a:rPr>
              <a:t>To feed the world's rapidly-expanding population in </a:t>
            </a:r>
          </a:p>
          <a:p>
            <a:r>
              <a:rPr lang="en-US" sz="3200" dirty="0" smtClean="0">
                <a:latin typeface="+mn-lt"/>
              </a:rPr>
              <a:t>coming decades, agriculture must produce more. Our </a:t>
            </a:r>
          </a:p>
          <a:p>
            <a:r>
              <a:rPr lang="en-US" sz="3200" dirty="0" smtClean="0">
                <a:latin typeface="+mn-lt"/>
              </a:rPr>
              <a:t>Big data holds one of the keys for farmers.</a:t>
            </a:r>
            <a:endParaRPr lang="en-US" sz="3200" dirty="0">
              <a:latin typeface="+mn-lt"/>
            </a:endParaRPr>
          </a:p>
        </p:txBody>
      </p:sp>
      <p:sp>
        <p:nvSpPr>
          <p:cNvPr id="7174" name="AutoShape 9"/>
          <p:cNvSpPr>
            <a:spLocks/>
          </p:cNvSpPr>
          <p:nvPr/>
        </p:nvSpPr>
        <p:spPr bwMode="auto">
          <a:xfrm>
            <a:off x="0" y="609600"/>
            <a:ext cx="3494087" cy="3600450"/>
          </a:xfrm>
          <a:custGeom>
            <a:avLst/>
            <a:gdLst>
              <a:gd name="T0" fmla="*/ 310179011 w 19679"/>
              <a:gd name="T1" fmla="*/ 361519101 h 19679"/>
              <a:gd name="T2" fmla="*/ 310179011 w 19679"/>
              <a:gd name="T3" fmla="*/ 361519101 h 19679"/>
              <a:gd name="T4" fmla="*/ 310179011 w 19679"/>
              <a:gd name="T5" fmla="*/ 361519101 h 19679"/>
              <a:gd name="T6" fmla="*/ 310179011 w 19679"/>
              <a:gd name="T7" fmla="*/ 361519101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38100" cap="flat" cmpd="sng">
            <a:solidFill>
              <a:srgbClr val="31B9B5"/>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a:p>
        </p:txBody>
      </p:sp>
      <p:sp>
        <p:nvSpPr>
          <p:cNvPr id="7178" name="Rectangle 6"/>
          <p:cNvSpPr>
            <a:spLocks/>
          </p:cNvSpPr>
          <p:nvPr/>
        </p:nvSpPr>
        <p:spPr bwMode="auto">
          <a:xfrm>
            <a:off x="0" y="7304088"/>
            <a:ext cx="10058400" cy="468312"/>
          </a:xfrm>
          <a:prstGeom prst="rect">
            <a:avLst/>
          </a:prstGeom>
          <a:solidFill>
            <a:srgbClr val="F6F6F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p>
            <a:pPr algn="ctr" eaLnBrk="1"/>
            <a:endParaRPr lang="en-US" sz="1100">
              <a:solidFill>
                <a:srgbClr val="FFFFFF"/>
              </a:solidFill>
              <a:latin typeface="Gill Sans" charset="0"/>
              <a:cs typeface="Gill Sans" charset="0"/>
              <a:sym typeface="Gill Sans" charset="0"/>
            </a:endParaRP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992012" y="415886"/>
            <a:ext cx="1838582" cy="276264"/>
          </a:xfrm>
          <a:prstGeom prst="rect">
            <a:avLst/>
          </a:prstGeom>
        </p:spPr>
      </p:pic>
      <p:sp>
        <p:nvSpPr>
          <p:cNvPr id="12" name="TextBox 11"/>
          <p:cNvSpPr txBox="1"/>
          <p:nvPr/>
        </p:nvSpPr>
        <p:spPr>
          <a:xfrm>
            <a:off x="5029200" y="2209800"/>
            <a:ext cx="3810000" cy="1107996"/>
          </a:xfrm>
          <a:prstGeom prst="rect">
            <a:avLst/>
          </a:prstGeom>
          <a:noFill/>
        </p:spPr>
        <p:txBody>
          <a:bodyPr wrap="square" rtlCol="0">
            <a:spAutoFit/>
          </a:bodyPr>
          <a:lstStyle/>
          <a:p>
            <a:r>
              <a:rPr lang="en-US" sz="6600" dirty="0" smtClean="0"/>
              <a:t>Elixr </a:t>
            </a:r>
            <a:endParaRPr lang="en-US" sz="6600" dirty="0"/>
          </a:p>
        </p:txBody>
      </p:sp>
    </p:spTree>
    <p:extLst>
      <p:ext uri="{BB962C8B-B14F-4D97-AF65-F5344CB8AC3E}">
        <p14:creationId xmlns="" xmlns:p14="http://schemas.microsoft.com/office/powerpoint/2010/main" val="1647345029"/>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Line 7"/>
          <p:cNvSpPr>
            <a:spLocks noChangeShapeType="1"/>
          </p:cNvSpPr>
          <p:nvPr/>
        </p:nvSpPr>
        <p:spPr bwMode="auto">
          <a:xfrm>
            <a:off x="304800" y="609600"/>
            <a:ext cx="9156700" cy="0"/>
          </a:xfrm>
          <a:prstGeom prst="line">
            <a:avLst/>
          </a:prstGeom>
          <a:noFill/>
          <a:ln w="15875" cap="rnd">
            <a:solidFill>
              <a:srgbClr val="31B9B5"/>
            </a:solidFill>
            <a:prstDash val="sysDot"/>
            <a:round/>
            <a:headEnd/>
            <a:tailEnd/>
          </a:ln>
          <a:extLst>
            <a:ext uri="{909E8E84-426E-40dd-AFC4-6F175D3DCCD1}">
              <a14:hiddenFill xmlns:a14="http://schemas.microsoft.com/office/drawing/2010/main" xmlns="">
                <a:noFill/>
              </a14:hiddenFill>
            </a:ext>
          </a:extLst>
        </p:spPr>
        <p:txBody>
          <a:bodyPr lIns="0" tIns="0" rIns="0" bIns="0"/>
          <a:lstStyle/>
          <a:p>
            <a:pPr marL="342900" indent="-342900">
              <a:buFont typeface="Arial" pitchFamily="34" charset="0"/>
              <a:buChar char="•"/>
            </a:pPr>
            <a:endParaRPr lang="en-US">
              <a:latin typeface="+mn-lt"/>
              <a:ea typeface="Tahoma" pitchFamily="34" charset="0"/>
              <a:cs typeface="Tahoma" pitchFamily="34" charset="0"/>
            </a:endParaRPr>
          </a:p>
        </p:txBody>
      </p:sp>
      <p:sp>
        <p:nvSpPr>
          <p:cNvPr id="7173" name="Rectangle 8"/>
          <p:cNvSpPr>
            <a:spLocks/>
          </p:cNvSpPr>
          <p:nvPr/>
        </p:nvSpPr>
        <p:spPr bwMode="auto">
          <a:xfrm>
            <a:off x="228600" y="1066800"/>
            <a:ext cx="9256139" cy="1107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marL="457200" indent="-457200">
              <a:buFont typeface="Arial" pitchFamily="34" charset="0"/>
              <a:buChar char="•"/>
            </a:pPr>
            <a:r>
              <a:rPr lang="en-US" sz="2400" dirty="0" smtClean="0">
                <a:latin typeface="+mn-lt"/>
                <a:ea typeface="Tahoma" pitchFamily="34" charset="0"/>
                <a:cs typeface="Tahoma" pitchFamily="34" charset="0"/>
              </a:rPr>
              <a:t>A farmer knows his every acre. Each inch the crop grows. Each species of bug that may destroy it. The wind, the rain, the heat, the dust. He knows the effects of it all. </a:t>
            </a:r>
            <a:r>
              <a:rPr lang="en-US" sz="2400" b="1" dirty="0" smtClean="0">
                <a:solidFill>
                  <a:srgbClr val="FF0000"/>
                </a:solidFill>
                <a:latin typeface="+mn-lt"/>
                <a:ea typeface="Tahoma" pitchFamily="34" charset="0"/>
                <a:cs typeface="Tahoma" pitchFamily="34" charset="0"/>
              </a:rPr>
              <a:t>But he is limited</a:t>
            </a:r>
            <a:endParaRPr lang="en-US" sz="2400" b="1" dirty="0">
              <a:solidFill>
                <a:srgbClr val="FF0000"/>
              </a:solidFill>
              <a:latin typeface="+mn-lt"/>
              <a:ea typeface="Tahoma" pitchFamily="34" charset="0"/>
              <a:cs typeface="Tahoma" pitchFamily="34" charset="0"/>
            </a:endParaRP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992012" y="415886"/>
            <a:ext cx="1838582" cy="276264"/>
          </a:xfrm>
          <a:prstGeom prst="rect">
            <a:avLst/>
          </a:prstGeom>
        </p:spPr>
      </p:pic>
      <p:sp>
        <p:nvSpPr>
          <p:cNvPr id="12" name="Rectangle 8"/>
          <p:cNvSpPr>
            <a:spLocks/>
          </p:cNvSpPr>
          <p:nvPr/>
        </p:nvSpPr>
        <p:spPr bwMode="auto">
          <a:xfrm>
            <a:off x="228600" y="2514600"/>
            <a:ext cx="9256139"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marL="457200" indent="-457200">
              <a:buFont typeface="Arial" pitchFamily="34" charset="0"/>
              <a:buChar char="•"/>
            </a:pPr>
            <a:r>
              <a:rPr lang="en-US" sz="2400" b="1" dirty="0" smtClean="0">
                <a:solidFill>
                  <a:srgbClr val="00B050"/>
                </a:solidFill>
                <a:latin typeface="+mn-lt"/>
                <a:ea typeface="Tahoma" pitchFamily="34" charset="0"/>
                <a:cs typeface="Tahoma" pitchFamily="34" charset="0"/>
              </a:rPr>
              <a:t>Trust is a currency in this world</a:t>
            </a:r>
            <a:r>
              <a:rPr lang="en-US" sz="2400" dirty="0" smtClean="0">
                <a:latin typeface="+mn-lt"/>
                <a:ea typeface="Tahoma" pitchFamily="34" charset="0"/>
                <a:cs typeface="Tahoma" pitchFamily="34" charset="0"/>
              </a:rPr>
              <a:t>. Farmers need people they trust to inform the many decisions they make every year. The agricultural world has evolved to rely so much on seed sellers, fertilizer sellers, and local traders. </a:t>
            </a:r>
            <a:r>
              <a:rPr lang="en-US" sz="2400" b="1" dirty="0" smtClean="0">
                <a:solidFill>
                  <a:srgbClr val="FF0000"/>
                </a:solidFill>
                <a:latin typeface="+mn-lt"/>
                <a:ea typeface="Tahoma" pitchFamily="34" charset="0"/>
                <a:cs typeface="Tahoma" pitchFamily="34" charset="0"/>
              </a:rPr>
              <a:t>Trust is broken</a:t>
            </a:r>
            <a:r>
              <a:rPr lang="en-US" sz="2400" dirty="0" smtClean="0">
                <a:latin typeface="+mn-lt"/>
                <a:ea typeface="Tahoma" pitchFamily="34" charset="0"/>
                <a:cs typeface="Tahoma" pitchFamily="34" charset="0"/>
              </a:rPr>
              <a:t>, they need an alternative.</a:t>
            </a:r>
            <a:endParaRPr lang="en-US" sz="2400" b="1" dirty="0">
              <a:solidFill>
                <a:srgbClr val="FF0000"/>
              </a:solidFill>
              <a:latin typeface="+mn-lt"/>
              <a:ea typeface="Tahoma" pitchFamily="34" charset="0"/>
              <a:cs typeface="Tahoma" pitchFamily="34" charset="0"/>
            </a:endParaRPr>
          </a:p>
        </p:txBody>
      </p:sp>
      <p:sp>
        <p:nvSpPr>
          <p:cNvPr id="13" name="Rectangle 8"/>
          <p:cNvSpPr>
            <a:spLocks/>
          </p:cNvSpPr>
          <p:nvPr/>
        </p:nvSpPr>
        <p:spPr bwMode="auto">
          <a:xfrm>
            <a:off x="228600" y="4267200"/>
            <a:ext cx="9448800"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marL="457200" indent="-457200">
              <a:buFont typeface="Arial" pitchFamily="34" charset="0"/>
              <a:buChar char="•"/>
            </a:pPr>
            <a:r>
              <a:rPr lang="en-US" sz="2400" dirty="0" smtClean="0">
                <a:latin typeface="+mn-lt"/>
                <a:ea typeface="Tahoma" pitchFamily="34" charset="0"/>
                <a:cs typeface="Tahoma" pitchFamily="34" charset="0"/>
              </a:rPr>
              <a:t>With our predictive analytics, the  data is combined with real-time market information, farmers can mitigate price fluctuations better. The volatility on the market of crops can be substantial. Speculations can increase the price of crops or bring it down.</a:t>
            </a:r>
            <a:endParaRPr lang="en-US" sz="2400" b="1" dirty="0">
              <a:solidFill>
                <a:srgbClr val="FF0000"/>
              </a:solidFill>
              <a:latin typeface="+mn-lt"/>
              <a:ea typeface="Tahoma" pitchFamily="34" charset="0"/>
              <a:cs typeface="Tahoma" pitchFamily="34" charset="0"/>
            </a:endParaRPr>
          </a:p>
        </p:txBody>
      </p:sp>
      <p:sp>
        <p:nvSpPr>
          <p:cNvPr id="15" name="Rectangle 8"/>
          <p:cNvSpPr>
            <a:spLocks/>
          </p:cNvSpPr>
          <p:nvPr/>
        </p:nvSpPr>
        <p:spPr bwMode="auto">
          <a:xfrm>
            <a:off x="228600" y="5943600"/>
            <a:ext cx="9448800"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marL="457200" indent="-457200">
              <a:buFont typeface="Arial" pitchFamily="34" charset="0"/>
              <a:buChar char="•"/>
            </a:pPr>
            <a:r>
              <a:rPr lang="en-US" sz="2400" dirty="0" smtClean="0">
                <a:latin typeface="+mn-lt"/>
                <a:ea typeface="Tahoma" pitchFamily="34" charset="0"/>
                <a:cs typeface="Tahoma" pitchFamily="34" charset="0"/>
              </a:rPr>
              <a:t>Using our predictive analytics the price of a certain crop can be determined upfront in a certain location. This will help the farmer to get the right price for the right crop at the right moment in time at the right location.</a:t>
            </a:r>
            <a:r>
              <a:rPr lang="en-US" sz="2400" b="1" dirty="0" smtClean="0">
                <a:latin typeface="+mn-lt"/>
                <a:ea typeface="Tahoma" pitchFamily="34" charset="0"/>
                <a:cs typeface="Tahoma" pitchFamily="34" charset="0"/>
              </a:rPr>
              <a:t> </a:t>
            </a:r>
            <a:endParaRPr lang="en-US" sz="2400" b="1" dirty="0">
              <a:solidFill>
                <a:srgbClr val="FF0000"/>
              </a:solidFill>
              <a:latin typeface="+mn-lt"/>
              <a:ea typeface="Tahoma" pitchFamily="34" charset="0"/>
              <a:cs typeface="Tahoma" pitchFamily="34" charset="0"/>
            </a:endParaRPr>
          </a:p>
        </p:txBody>
      </p:sp>
      <p:sp>
        <p:nvSpPr>
          <p:cNvPr id="8" name="Rectangle 5"/>
          <p:cNvSpPr>
            <a:spLocks/>
          </p:cNvSpPr>
          <p:nvPr/>
        </p:nvSpPr>
        <p:spPr bwMode="auto">
          <a:xfrm>
            <a:off x="9604375" y="7386778"/>
            <a:ext cx="452438" cy="3029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0941" tIns="50941" rIns="50941" bIns="50941" anchor="ctr">
            <a:spAutoFit/>
          </a:bodyPr>
          <a:lstStyle/>
          <a:p>
            <a:pPr algn="ctr" eaLnBrk="1"/>
            <a:r>
              <a:rPr lang="en-US" sz="1300" dirty="0">
                <a:solidFill>
                  <a:srgbClr val="FFFFFF"/>
                </a:solidFill>
                <a:latin typeface="Trebuchet MS" charset="0"/>
                <a:sym typeface="Trebuchet MS" charset="0"/>
              </a:rPr>
              <a:t>1</a:t>
            </a:r>
            <a:endParaRPr lang="en-US" sz="2000" dirty="0">
              <a:solidFill>
                <a:srgbClr val="000000"/>
              </a:solidFill>
              <a:latin typeface="Trebuchet MS" charset="0"/>
              <a:sym typeface="Trebuchet MS" charset="0"/>
            </a:endParaRPr>
          </a:p>
        </p:txBody>
      </p:sp>
    </p:spTree>
    <p:extLst>
      <p:ext uri="{BB962C8B-B14F-4D97-AF65-F5344CB8AC3E}">
        <p14:creationId xmlns="" xmlns:p14="http://schemas.microsoft.com/office/powerpoint/2010/main" val="1647345029"/>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8"/>
          <p:cNvSpPr>
            <a:spLocks/>
          </p:cNvSpPr>
          <p:nvPr/>
        </p:nvSpPr>
        <p:spPr bwMode="auto">
          <a:xfrm>
            <a:off x="228600" y="381000"/>
            <a:ext cx="9220200" cy="70173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marL="457200" indent="-457200">
              <a:buFont typeface="Arial" pitchFamily="34" charset="0"/>
              <a:buChar char="•"/>
            </a:pPr>
            <a:r>
              <a:rPr lang="en-US" sz="2400" dirty="0" smtClean="0">
                <a:latin typeface="+mn-lt"/>
              </a:rPr>
              <a:t>We have derived a model that suggests farmers on when to Sell and where to sell and at what prices after analyzing huge amounts of data, trends and patterns.</a:t>
            </a:r>
          </a:p>
          <a:p>
            <a:pPr marL="457200" indent="-457200">
              <a:buFont typeface="Arial" pitchFamily="34" charset="0"/>
              <a:buChar char="•"/>
            </a:pPr>
            <a:endParaRPr lang="en-US" sz="2400" dirty="0" smtClean="0">
              <a:latin typeface="+mn-lt"/>
            </a:endParaRPr>
          </a:p>
          <a:p>
            <a:pPr marL="457200" indent="-457200">
              <a:buFont typeface="Arial" pitchFamily="34" charset="0"/>
              <a:buChar char="•"/>
            </a:pPr>
            <a:r>
              <a:rPr lang="en-US" sz="2400" dirty="0" smtClean="0">
                <a:latin typeface="+mn-lt"/>
              </a:rPr>
              <a:t>We look forward to more data-driven diagnostics, marketing plans, and predictive analytics to determine the best selling plans more scientifically. </a:t>
            </a:r>
          </a:p>
          <a:p>
            <a:pPr marL="457200" indent="-457200">
              <a:buFont typeface="Arial" pitchFamily="34" charset="0"/>
              <a:buChar char="•"/>
            </a:pPr>
            <a:endParaRPr lang="en-US" sz="2400" dirty="0" smtClean="0">
              <a:latin typeface="+mn-lt"/>
            </a:endParaRPr>
          </a:p>
          <a:p>
            <a:pPr marL="457200" indent="-457200">
              <a:buFont typeface="Arial" pitchFamily="34" charset="0"/>
              <a:buChar char="•"/>
            </a:pPr>
            <a:r>
              <a:rPr lang="en-US" sz="2400" dirty="0" smtClean="0">
                <a:latin typeface="+mn-lt"/>
              </a:rPr>
              <a:t>And we will see a new era of marketing and sale of agricultural commodities , where data about an individual crop– ranging from weather data to farming  practices – becomes data to help algorithmically determine a better strategy for marketing and sale. </a:t>
            </a:r>
          </a:p>
          <a:p>
            <a:pPr marL="457200" indent="-457200"/>
            <a:r>
              <a:rPr lang="en-US" sz="2400" dirty="0" smtClean="0">
                <a:latin typeface="+mn-lt"/>
              </a:rPr>
              <a:t> </a:t>
            </a:r>
          </a:p>
          <a:p>
            <a:pPr marL="457200" indent="-457200">
              <a:buFont typeface="Arial" pitchFamily="34" charset="0"/>
              <a:buChar char="•"/>
            </a:pPr>
            <a:r>
              <a:rPr lang="en-US" sz="2400" dirty="0" smtClean="0">
                <a:latin typeface="+mn-lt"/>
              </a:rPr>
              <a:t>Future Prices Predictions info from institutions like  Commodity Exchange </a:t>
            </a:r>
          </a:p>
          <a:p>
            <a:pPr marL="457200" indent="-457200">
              <a:buFont typeface="Arial" pitchFamily="34" charset="0"/>
              <a:buChar char="•"/>
            </a:pPr>
            <a:endParaRPr lang="en-US" sz="2400" dirty="0" smtClean="0">
              <a:latin typeface="+mn-lt"/>
            </a:endParaRPr>
          </a:p>
          <a:p>
            <a:pPr marL="457200" indent="-457200">
              <a:buFont typeface="Arial" pitchFamily="34" charset="0"/>
              <a:buChar char="•"/>
            </a:pPr>
            <a:r>
              <a:rPr lang="en-US" sz="2400" dirty="0" smtClean="0">
                <a:latin typeface="+mn-lt"/>
              </a:rPr>
              <a:t>Funding against warehouse storage receipt, Facilitating Banks and other financial institutions </a:t>
            </a:r>
          </a:p>
          <a:p>
            <a:pPr marL="457200" indent="-457200">
              <a:buFont typeface="Arial" pitchFamily="34" charset="0"/>
              <a:buChar char="•"/>
            </a:pPr>
            <a:r>
              <a:rPr lang="en-US" sz="2400" dirty="0" smtClean="0">
                <a:latin typeface="+mn-lt"/>
              </a:rPr>
              <a:t> </a:t>
            </a:r>
            <a:endParaRPr lang="en-US" sz="2400" dirty="0">
              <a:latin typeface="+mn-lt"/>
            </a:endParaRPr>
          </a:p>
        </p:txBody>
      </p:sp>
      <p:pic>
        <p:nvPicPr>
          <p:cNvPr id="11" name="Picture 10"/>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992012" y="415886"/>
            <a:ext cx="1838582" cy="276264"/>
          </a:xfrm>
          <a:prstGeom prst="rect">
            <a:avLst/>
          </a:prstGeom>
        </p:spPr>
      </p:pic>
      <p:sp>
        <p:nvSpPr>
          <p:cNvPr id="4" name="Rectangle 5"/>
          <p:cNvSpPr>
            <a:spLocks/>
          </p:cNvSpPr>
          <p:nvPr/>
        </p:nvSpPr>
        <p:spPr bwMode="auto">
          <a:xfrm>
            <a:off x="9604375" y="7386778"/>
            <a:ext cx="452438" cy="3029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0941" tIns="50941" rIns="50941" bIns="50941" anchor="ctr">
            <a:spAutoFit/>
          </a:bodyPr>
          <a:lstStyle/>
          <a:p>
            <a:pPr algn="ctr" eaLnBrk="1"/>
            <a:r>
              <a:rPr lang="en-US" sz="1300" dirty="0">
                <a:solidFill>
                  <a:srgbClr val="FFFFFF"/>
                </a:solidFill>
                <a:latin typeface="Trebuchet MS" charset="0"/>
                <a:sym typeface="Trebuchet MS" charset="0"/>
              </a:rPr>
              <a:t>2</a:t>
            </a:r>
            <a:endParaRPr lang="en-US" sz="2000" dirty="0">
              <a:solidFill>
                <a:srgbClr val="000000"/>
              </a:solidFill>
              <a:latin typeface="Trebuchet MS" charset="0"/>
              <a:sym typeface="Trebuchet MS" charset="0"/>
            </a:endParaRPr>
          </a:p>
        </p:txBody>
      </p:sp>
    </p:spTree>
    <p:extLst>
      <p:ext uri="{BB962C8B-B14F-4D97-AF65-F5344CB8AC3E}">
        <p14:creationId xmlns="" xmlns:p14="http://schemas.microsoft.com/office/powerpoint/2010/main" val="1647345029"/>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120"/>
          <p:cNvSpPr/>
          <p:nvPr/>
        </p:nvSpPr>
        <p:spPr>
          <a:xfrm>
            <a:off x="214313" y="5845175"/>
            <a:ext cx="6789737" cy="1555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6F6F6"/>
          </a:solidFill>
          <a:ln w="12700">
            <a:miter lim="400000"/>
          </a:ln>
        </p:spPr>
        <p:txBody>
          <a:bodyPr lIns="0" tIns="0" rIns="0" bIns="0" anchor="ctr"/>
          <a:lstStyle/>
          <a:p>
            <a:pPr defTabSz="509412">
              <a:defRPr sz="1000">
                <a:solidFill>
                  <a:srgbClr val="FFFFFF"/>
                </a:solidFill>
                <a:uFill>
                  <a:solidFill>
                    <a:srgbClr val="FFFFFF"/>
                  </a:solidFill>
                </a:uFill>
                <a:latin typeface="Gill Sans"/>
                <a:ea typeface="Gill Sans"/>
                <a:cs typeface="Gill Sans"/>
                <a:sym typeface="Gill Sans"/>
              </a:defRPr>
            </a:pPr>
            <a:endParaRPr sz="1100">
              <a:solidFill>
                <a:srgbClr val="FFFFFF"/>
              </a:solidFill>
              <a:uFill>
                <a:solidFill>
                  <a:srgbClr val="FFFFFF"/>
                </a:solidFill>
              </a:uFill>
              <a:latin typeface="Gill Sans"/>
              <a:ea typeface="Gill Sans"/>
              <a:cs typeface="Gill Sans"/>
              <a:sym typeface="Gill Sans"/>
            </a:endParaRPr>
          </a:p>
        </p:txBody>
      </p:sp>
      <p:sp>
        <p:nvSpPr>
          <p:cNvPr id="12292" name="Shape 135"/>
          <p:cNvSpPr>
            <a:spLocks/>
          </p:cNvSpPr>
          <p:nvPr/>
        </p:nvSpPr>
        <p:spPr bwMode="auto">
          <a:xfrm>
            <a:off x="4783138" y="6534150"/>
            <a:ext cx="2041525" cy="223838"/>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6F6F6"/>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56601" tIns="56601" rIns="56601" bIns="56601" anchor="ctr"/>
          <a:lstStyle/>
          <a:p>
            <a:endParaRPr lang="en-US"/>
          </a:p>
        </p:txBody>
      </p:sp>
      <p:sp>
        <p:nvSpPr>
          <p:cNvPr id="12295" name="Shape 138"/>
          <p:cNvSpPr>
            <a:spLocks/>
          </p:cNvSpPr>
          <p:nvPr/>
        </p:nvSpPr>
        <p:spPr bwMode="auto">
          <a:xfrm>
            <a:off x="1295400" y="2285490"/>
            <a:ext cx="58738" cy="58737"/>
          </a:xfrm>
          <a:custGeom>
            <a:avLst/>
            <a:gdLst>
              <a:gd name="T0" fmla="*/ 14541773 w 19679"/>
              <a:gd name="T1" fmla="*/ 14981609 h 19679"/>
              <a:gd name="T2" fmla="*/ 14541773 w 19679"/>
              <a:gd name="T3" fmla="*/ 14981609 h 19679"/>
              <a:gd name="T4" fmla="*/ 14541773 w 19679"/>
              <a:gd name="T5" fmla="*/ 14981609 h 19679"/>
              <a:gd name="T6" fmla="*/ 14541773 w 19679"/>
              <a:gd name="T7" fmla="*/ 14981609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3A3A3"/>
          </a:solidFill>
          <a:ln>
            <a:noFill/>
          </a:ln>
          <a:extLst>
            <a:ext uri="{91240B29-F687-4f45-9708-019B960494DF}">
              <a14:hiddenLine xmlns:a14="http://schemas.microsoft.com/office/drawing/2010/main" xmlns="" w="12700">
                <a:solidFill>
                  <a:srgbClr val="000000"/>
                </a:solidFill>
                <a:miter lim="400000"/>
                <a:headEnd/>
                <a:tailEnd/>
              </a14:hiddenLine>
            </a:ext>
            <a:ext uri="{C572A759-6A51-4108-AA02-DFA0A04FC94B}">
              <ma14:wrappingTextBoxFlag xmlns:ma14="http://schemas.microsoft.com/office/mac/drawingml/2011/main" xmlns="" val="1"/>
            </a:ext>
          </a:extLst>
        </p:spPr>
        <p:txBody>
          <a:bodyPr lIns="56601" tIns="56601" rIns="56601" bIns="56601" anchor="ctr"/>
          <a:lstStyle/>
          <a:p>
            <a:pPr defTabSz="650875"/>
            <a:r>
              <a:rPr lang="en-US" sz="2700" dirty="0">
                <a:solidFill>
                  <a:srgbClr val="FFFFFF"/>
                </a:solidFill>
                <a:latin typeface="Helvetica Light" charset="0"/>
                <a:sym typeface="Helvetica Light" charset="0"/>
              </a:rPr>
              <a:t> </a:t>
            </a:r>
          </a:p>
        </p:txBody>
      </p:sp>
      <p:sp>
        <p:nvSpPr>
          <p:cNvPr id="12301" name="Rectangle 5"/>
          <p:cNvSpPr>
            <a:spLocks/>
          </p:cNvSpPr>
          <p:nvPr/>
        </p:nvSpPr>
        <p:spPr bwMode="auto">
          <a:xfrm>
            <a:off x="9604375" y="7386778"/>
            <a:ext cx="452438" cy="3029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0941" tIns="50941" rIns="50941" bIns="50941" anchor="ctr">
            <a:spAutoFit/>
          </a:bodyPr>
          <a:lstStyle/>
          <a:p>
            <a:pPr algn="ctr" eaLnBrk="1"/>
            <a:r>
              <a:rPr lang="en-US" sz="1300" dirty="0">
                <a:solidFill>
                  <a:srgbClr val="FFFFFF"/>
                </a:solidFill>
                <a:latin typeface="Trebuchet MS" charset="0"/>
                <a:sym typeface="Trebuchet MS" charset="0"/>
              </a:rPr>
              <a:t>3</a:t>
            </a:r>
            <a:endParaRPr lang="en-US" sz="2000" dirty="0">
              <a:solidFill>
                <a:srgbClr val="000000"/>
              </a:solidFill>
              <a:latin typeface="Trebuchet MS" charset="0"/>
              <a:sym typeface="Trebuchet MS" charset="0"/>
            </a:endParaRPr>
          </a:p>
        </p:txBody>
      </p:sp>
      <p:sp>
        <p:nvSpPr>
          <p:cNvPr id="12302" name="Rectangle 6"/>
          <p:cNvSpPr>
            <a:spLocks/>
          </p:cNvSpPr>
          <p:nvPr/>
        </p:nvSpPr>
        <p:spPr bwMode="auto">
          <a:xfrm>
            <a:off x="365125" y="138113"/>
            <a:ext cx="3369640"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1"/>
            <a:r>
              <a:rPr lang="en-US" sz="3600" dirty="0" smtClean="0">
                <a:solidFill>
                  <a:srgbClr val="31859C"/>
                </a:solidFill>
                <a:latin typeface="Trebuchet MS" charset="0"/>
                <a:cs typeface="Trebuchet MS" charset="0"/>
                <a:sym typeface="Trebuchet MS" charset="0"/>
              </a:rPr>
              <a:t> </a:t>
            </a:r>
            <a:r>
              <a:rPr lang="en-US" sz="2800" dirty="0" smtClean="0">
                <a:solidFill>
                  <a:srgbClr val="31B9B5"/>
                </a:solidFill>
                <a:latin typeface="Trebuchet MS" charset="0"/>
                <a:cs typeface="Trebuchet MS" charset="0"/>
                <a:sym typeface="Trebuchet MS" charset="0"/>
              </a:rPr>
              <a:t>App Tentative Demo</a:t>
            </a:r>
            <a:endParaRPr lang="en-US" sz="2000" dirty="0">
              <a:solidFill>
                <a:srgbClr val="000000"/>
              </a:solidFill>
              <a:cs typeface="Arial" charset="0"/>
            </a:endParaRPr>
          </a:p>
        </p:txBody>
      </p:sp>
      <p:sp>
        <p:nvSpPr>
          <p:cNvPr id="12305" name="Rectangle 12"/>
          <p:cNvSpPr>
            <a:spLocks/>
          </p:cNvSpPr>
          <p:nvPr/>
        </p:nvSpPr>
        <p:spPr bwMode="auto">
          <a:xfrm>
            <a:off x="4240839" y="2218410"/>
            <a:ext cx="2459037" cy="1508125"/>
          </a:xfrm>
          <a:prstGeom prst="rect">
            <a:avLst/>
          </a:prstGeom>
          <a:solidFill>
            <a:srgbClr val="F6F6F6"/>
          </a:solidFill>
          <a:ln w="25400">
            <a:solidFill>
              <a:srgbClr val="D7D7D7"/>
            </a:solidFill>
            <a:round/>
            <a:headEnd/>
            <a:tailEnd/>
          </a:ln>
        </p:spPr>
        <p:txBody>
          <a:bodyPr lIns="0" tIns="0" rIns="0" bIns="0" anchor="ctr"/>
          <a:lstStyle/>
          <a:p>
            <a:pPr algn="ctr" eaLnBrk="1"/>
            <a:endParaRPr lang="en-US" sz="1200">
              <a:solidFill>
                <a:srgbClr val="215968"/>
              </a:solidFill>
              <a:cs typeface="Arial" charset="0"/>
            </a:endParaRPr>
          </a:p>
        </p:txBody>
      </p:sp>
      <p:sp>
        <p:nvSpPr>
          <p:cNvPr id="12306" name="AutoShape 13"/>
          <p:cNvSpPr>
            <a:spLocks/>
          </p:cNvSpPr>
          <p:nvPr/>
        </p:nvSpPr>
        <p:spPr bwMode="auto">
          <a:xfrm>
            <a:off x="2958139" y="2470149"/>
            <a:ext cx="1282700" cy="1195388"/>
          </a:xfrm>
          <a:custGeom>
            <a:avLst/>
            <a:gdLst>
              <a:gd name="T0" fmla="*/ 38086095 w 21600"/>
              <a:gd name="T1" fmla="*/ 33077603 h 21600"/>
              <a:gd name="T2" fmla="*/ 38086095 w 21600"/>
              <a:gd name="T3" fmla="*/ 33077603 h 21600"/>
              <a:gd name="T4" fmla="*/ 38086095 w 21600"/>
              <a:gd name="T5" fmla="*/ 33077603 h 21600"/>
              <a:gd name="T6" fmla="*/ 38086095 w 21600"/>
              <a:gd name="T7" fmla="*/ 3307760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lnTo>
                  <a:pt x="21600" y="21600"/>
                </a:lnTo>
                <a:moveTo>
                  <a:pt x="21600" y="4050"/>
                </a:moveTo>
                <a:lnTo>
                  <a:pt x="18153" y="4050"/>
                </a:lnTo>
                <a:lnTo>
                  <a:pt x="0" y="18675"/>
                </a:lnTo>
              </a:path>
            </a:pathLst>
          </a:custGeom>
          <a:noFill/>
          <a:ln w="38100" cap="flat" cmpd="sng">
            <a:solidFill>
              <a:srgbClr val="D7D7D7"/>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a:p>
        </p:txBody>
      </p:sp>
      <p:sp>
        <p:nvSpPr>
          <p:cNvPr id="12307" name="Rectangle 14"/>
          <p:cNvSpPr>
            <a:spLocks/>
          </p:cNvSpPr>
          <p:nvPr/>
        </p:nvSpPr>
        <p:spPr bwMode="auto">
          <a:xfrm>
            <a:off x="4440864" y="2323185"/>
            <a:ext cx="2074862" cy="8299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eaLnBrk="1">
              <a:spcAft>
                <a:spcPts val="675"/>
              </a:spcAft>
            </a:pPr>
            <a:r>
              <a:rPr lang="en-US" sz="1800" dirty="0" smtClean="0">
                <a:solidFill>
                  <a:srgbClr val="31B9B5"/>
                </a:solidFill>
                <a:latin typeface="Trebuchet MS" charset="0"/>
                <a:cs typeface="Trebuchet MS" charset="0"/>
                <a:sym typeface="Trebuchet MS" charset="0"/>
              </a:rPr>
              <a:t>Predictive Market Prices</a:t>
            </a:r>
          </a:p>
          <a:p>
            <a:pPr eaLnBrk="1">
              <a:lnSpc>
                <a:spcPct val="110000"/>
              </a:lnSpc>
              <a:spcAft>
                <a:spcPts val="675"/>
              </a:spcAft>
            </a:pPr>
            <a:endParaRPr lang="en-US" sz="1100" dirty="0">
              <a:solidFill>
                <a:srgbClr val="000000"/>
              </a:solidFill>
              <a:latin typeface="Trebuchet MS" charset="0"/>
              <a:cs typeface="Trebuchet MS" charset="0"/>
            </a:endParaRPr>
          </a:p>
        </p:txBody>
      </p:sp>
      <p:sp>
        <p:nvSpPr>
          <p:cNvPr id="12311" name="Rectangle 19"/>
          <p:cNvSpPr>
            <a:spLocks/>
          </p:cNvSpPr>
          <p:nvPr/>
        </p:nvSpPr>
        <p:spPr bwMode="auto">
          <a:xfrm>
            <a:off x="2354263" y="6357938"/>
            <a:ext cx="26765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r" eaLnBrk="1"/>
            <a:r>
              <a:rPr lang="en-US" sz="2000" dirty="0">
                <a:solidFill>
                  <a:srgbClr val="A3A3A3"/>
                </a:solidFill>
                <a:latin typeface="Trebuchet MS" charset="0"/>
                <a:cs typeface="Trebuchet MS" charset="0"/>
                <a:sym typeface="Trebuchet MS" charset="0"/>
              </a:rPr>
              <a:t>Mobile </a:t>
            </a:r>
            <a:r>
              <a:rPr lang="en-US" sz="2000" dirty="0" smtClean="0">
                <a:solidFill>
                  <a:srgbClr val="A3A3A3"/>
                </a:solidFill>
                <a:latin typeface="Trebuchet MS" charset="0"/>
                <a:cs typeface="Trebuchet MS" charset="0"/>
                <a:sym typeface="Trebuchet MS" charset="0"/>
              </a:rPr>
              <a:t>App</a:t>
            </a:r>
            <a:endParaRPr lang="en-US" sz="2000" dirty="0">
              <a:solidFill>
                <a:srgbClr val="000000"/>
              </a:solidFill>
              <a:latin typeface="Trebuchet MS" charset="0"/>
              <a:cs typeface="Trebuchet MS" charset="0"/>
              <a:sym typeface="Trebuchet MS" charset="0"/>
            </a:endParaRPr>
          </a:p>
        </p:txBody>
      </p:sp>
      <p:sp>
        <p:nvSpPr>
          <p:cNvPr id="12313" name="Line 6"/>
          <p:cNvSpPr>
            <a:spLocks noChangeShapeType="1"/>
          </p:cNvSpPr>
          <p:nvPr/>
        </p:nvSpPr>
        <p:spPr bwMode="auto">
          <a:xfrm>
            <a:off x="452438" y="852488"/>
            <a:ext cx="9156700" cy="0"/>
          </a:xfrm>
          <a:prstGeom prst="line">
            <a:avLst/>
          </a:prstGeom>
          <a:noFill/>
          <a:ln w="15875" cap="rnd">
            <a:solidFill>
              <a:srgbClr val="31B9B5"/>
            </a:solidFill>
            <a:prstDash val="sysDot"/>
            <a:round/>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37" name="Shape 136"/>
          <p:cNvSpPr>
            <a:spLocks noChangeArrowheads="1"/>
          </p:cNvSpPr>
          <p:nvPr/>
        </p:nvSpPr>
        <p:spPr bwMode="auto">
          <a:xfrm>
            <a:off x="607676" y="2071686"/>
            <a:ext cx="2303464" cy="4351338"/>
          </a:xfrm>
          <a:prstGeom prst="roundRect">
            <a:avLst>
              <a:gd name="adj" fmla="val 12356"/>
            </a:avLst>
          </a:prstGeom>
          <a:solidFill>
            <a:srgbClr val="646464"/>
          </a:solidFill>
          <a:ln>
            <a:noFill/>
          </a:ln>
          <a:extLst>
            <a:ext uri="{91240B29-F687-4f45-9708-019B960494DF}">
              <a14:hiddenLine xmlns:a14="http://schemas.microsoft.com/office/drawing/2010/main" xmlns="" w="12700">
                <a:solidFill>
                  <a:srgbClr val="000000"/>
                </a:solidFill>
                <a:miter lim="400000"/>
                <a:headEnd/>
                <a:tailEnd/>
              </a14:hiddenLine>
            </a:ext>
            <a:ext uri="{C572A759-6A51-4108-AA02-DFA0A04FC94B}">
              <ma14:wrappingTextBoxFlag xmlns:ma14="http://schemas.microsoft.com/office/mac/drawingml/2011/main" xmlns="" val="1"/>
            </a:ext>
          </a:extLst>
        </p:spPr>
        <p:txBody>
          <a:bodyPr lIns="56601" tIns="56601" rIns="56601" bIns="56601" anchor="ctr"/>
          <a:lstStyle/>
          <a:p>
            <a:pPr defTabSz="650875"/>
            <a:r>
              <a:rPr lang="en-US" sz="2700">
                <a:solidFill>
                  <a:srgbClr val="FFFFFF"/>
                </a:solidFill>
                <a:latin typeface="Helvetica Light" charset="0"/>
                <a:sym typeface="Helvetica Light" charset="0"/>
              </a:rPr>
              <a:t> </a:t>
            </a:r>
          </a:p>
        </p:txBody>
      </p:sp>
      <p:sp>
        <p:nvSpPr>
          <p:cNvPr id="38" name="Shape 137"/>
          <p:cNvSpPr>
            <a:spLocks/>
          </p:cNvSpPr>
          <p:nvPr/>
        </p:nvSpPr>
        <p:spPr bwMode="auto">
          <a:xfrm>
            <a:off x="1586492" y="5738018"/>
            <a:ext cx="320675" cy="319087"/>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3A3A3"/>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56601" tIns="56601" rIns="56601" bIns="56601" anchor="ctr"/>
          <a:lstStyle/>
          <a:p>
            <a:endParaRPr lang="en-US"/>
          </a:p>
        </p:txBody>
      </p:sp>
      <p:sp>
        <p:nvSpPr>
          <p:cNvPr id="44" name="Shape 139"/>
          <p:cNvSpPr>
            <a:spLocks noChangeArrowheads="1"/>
          </p:cNvSpPr>
          <p:nvPr/>
        </p:nvSpPr>
        <p:spPr bwMode="auto">
          <a:xfrm>
            <a:off x="1548391" y="2371458"/>
            <a:ext cx="396875" cy="58737"/>
          </a:xfrm>
          <a:prstGeom prst="roundRect">
            <a:avLst>
              <a:gd name="adj" fmla="val 50000"/>
            </a:avLst>
          </a:prstGeom>
          <a:solidFill>
            <a:srgbClr val="A3A3A3"/>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56601" tIns="56601" rIns="56601" bIns="56601" anchor="ctr"/>
          <a:lstStyle/>
          <a:p>
            <a:pPr defTabSz="650875"/>
            <a:endParaRPr lang="en-US" sz="2700">
              <a:solidFill>
                <a:srgbClr val="FFFFFF"/>
              </a:solidFill>
              <a:latin typeface="Helvetica Light" charset="0"/>
              <a:sym typeface="Helvetica Light" charset="0"/>
            </a:endParaRPr>
          </a:p>
        </p:txBody>
      </p:sp>
      <p:pic>
        <p:nvPicPr>
          <p:cNvPr id="2" name="Picture 1"/>
          <p:cNvPicPr>
            <a:picLocks noChangeAspect="1"/>
          </p:cNvPicPr>
          <p:nvPr/>
        </p:nvPicPr>
        <p:blipFill>
          <a:blip r:embed="rId3"/>
          <a:stretch>
            <a:fillRect/>
          </a:stretch>
        </p:blipFill>
        <p:spPr>
          <a:xfrm>
            <a:off x="609601" y="2628901"/>
            <a:ext cx="2286000" cy="2857499"/>
          </a:xfrm>
          <a:prstGeom prst="rect">
            <a:avLst/>
          </a:prstGeom>
        </p:spPr>
      </p:pic>
      <p:pic>
        <p:nvPicPr>
          <p:cNvPr id="3" name="Picture 2"/>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8001000" y="368216"/>
            <a:ext cx="1717675" cy="413408"/>
          </a:xfrm>
          <a:prstGeom prst="rect">
            <a:avLst/>
          </a:prstGeom>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120"/>
          <p:cNvSpPr/>
          <p:nvPr/>
        </p:nvSpPr>
        <p:spPr>
          <a:xfrm>
            <a:off x="214313" y="5845175"/>
            <a:ext cx="6789737" cy="1555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6F6F6"/>
          </a:solidFill>
          <a:ln w="12700">
            <a:miter lim="400000"/>
          </a:ln>
        </p:spPr>
        <p:txBody>
          <a:bodyPr lIns="0" tIns="0" rIns="0" bIns="0" anchor="ctr"/>
          <a:lstStyle/>
          <a:p>
            <a:pPr defTabSz="509412">
              <a:defRPr sz="1000">
                <a:solidFill>
                  <a:srgbClr val="FFFFFF"/>
                </a:solidFill>
                <a:uFill>
                  <a:solidFill>
                    <a:srgbClr val="FFFFFF"/>
                  </a:solidFill>
                </a:uFill>
                <a:latin typeface="Gill Sans"/>
                <a:ea typeface="Gill Sans"/>
                <a:cs typeface="Gill Sans"/>
                <a:sym typeface="Gill Sans"/>
              </a:defRPr>
            </a:pPr>
            <a:endParaRPr sz="1100">
              <a:solidFill>
                <a:srgbClr val="FFFFFF"/>
              </a:solidFill>
              <a:uFill>
                <a:solidFill>
                  <a:srgbClr val="FFFFFF"/>
                </a:solidFill>
              </a:uFill>
              <a:latin typeface="Gill Sans"/>
              <a:ea typeface="Gill Sans"/>
              <a:cs typeface="Gill Sans"/>
              <a:sym typeface="Gill Sans"/>
            </a:endParaRPr>
          </a:p>
        </p:txBody>
      </p:sp>
      <p:sp>
        <p:nvSpPr>
          <p:cNvPr id="12292" name="Shape 135"/>
          <p:cNvSpPr>
            <a:spLocks/>
          </p:cNvSpPr>
          <p:nvPr/>
        </p:nvSpPr>
        <p:spPr bwMode="auto">
          <a:xfrm>
            <a:off x="4783138" y="6534150"/>
            <a:ext cx="2041525" cy="223838"/>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6F6F6"/>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56601" tIns="56601" rIns="56601" bIns="56601" anchor="ctr"/>
          <a:lstStyle/>
          <a:p>
            <a:endParaRPr lang="en-US"/>
          </a:p>
        </p:txBody>
      </p:sp>
      <p:sp>
        <p:nvSpPr>
          <p:cNvPr id="12295" name="Shape 138"/>
          <p:cNvSpPr>
            <a:spLocks/>
          </p:cNvSpPr>
          <p:nvPr/>
        </p:nvSpPr>
        <p:spPr bwMode="auto">
          <a:xfrm>
            <a:off x="1295400" y="2285490"/>
            <a:ext cx="58738" cy="58737"/>
          </a:xfrm>
          <a:custGeom>
            <a:avLst/>
            <a:gdLst>
              <a:gd name="T0" fmla="*/ 14541773 w 19679"/>
              <a:gd name="T1" fmla="*/ 14981609 h 19679"/>
              <a:gd name="T2" fmla="*/ 14541773 w 19679"/>
              <a:gd name="T3" fmla="*/ 14981609 h 19679"/>
              <a:gd name="T4" fmla="*/ 14541773 w 19679"/>
              <a:gd name="T5" fmla="*/ 14981609 h 19679"/>
              <a:gd name="T6" fmla="*/ 14541773 w 19679"/>
              <a:gd name="T7" fmla="*/ 14981609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3A3A3"/>
          </a:solidFill>
          <a:ln>
            <a:noFill/>
          </a:ln>
          <a:extLst>
            <a:ext uri="{91240B29-F687-4f45-9708-019B960494DF}">
              <a14:hiddenLine xmlns:a14="http://schemas.microsoft.com/office/drawing/2010/main" xmlns="" w="12700">
                <a:solidFill>
                  <a:srgbClr val="000000"/>
                </a:solidFill>
                <a:miter lim="400000"/>
                <a:headEnd/>
                <a:tailEnd/>
              </a14:hiddenLine>
            </a:ext>
            <a:ext uri="{C572A759-6A51-4108-AA02-DFA0A04FC94B}">
              <ma14:wrappingTextBoxFlag xmlns:ma14="http://schemas.microsoft.com/office/mac/drawingml/2011/main" xmlns="" val="1"/>
            </a:ext>
          </a:extLst>
        </p:spPr>
        <p:txBody>
          <a:bodyPr lIns="56601" tIns="56601" rIns="56601" bIns="56601" anchor="ctr"/>
          <a:lstStyle/>
          <a:p>
            <a:pPr defTabSz="650875"/>
            <a:r>
              <a:rPr lang="en-US" sz="2700" dirty="0">
                <a:solidFill>
                  <a:srgbClr val="FFFFFF"/>
                </a:solidFill>
                <a:latin typeface="Helvetica Light" charset="0"/>
                <a:sym typeface="Helvetica Light" charset="0"/>
              </a:rPr>
              <a:t> </a:t>
            </a:r>
          </a:p>
        </p:txBody>
      </p:sp>
      <p:sp>
        <p:nvSpPr>
          <p:cNvPr id="12301" name="Rectangle 5"/>
          <p:cNvSpPr>
            <a:spLocks/>
          </p:cNvSpPr>
          <p:nvPr/>
        </p:nvSpPr>
        <p:spPr bwMode="auto">
          <a:xfrm>
            <a:off x="9604375" y="7386778"/>
            <a:ext cx="452438" cy="3029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0941" tIns="50941" rIns="50941" bIns="50941" anchor="ctr">
            <a:spAutoFit/>
          </a:bodyPr>
          <a:lstStyle/>
          <a:p>
            <a:pPr algn="ctr" eaLnBrk="1"/>
            <a:r>
              <a:rPr lang="en-US" sz="1300" dirty="0">
                <a:solidFill>
                  <a:srgbClr val="FFFFFF"/>
                </a:solidFill>
                <a:latin typeface="Trebuchet MS" charset="0"/>
                <a:sym typeface="Trebuchet MS" charset="0"/>
              </a:rPr>
              <a:t>4</a:t>
            </a:r>
            <a:endParaRPr lang="en-US" sz="2000" dirty="0">
              <a:solidFill>
                <a:srgbClr val="000000"/>
              </a:solidFill>
              <a:latin typeface="Trebuchet MS" charset="0"/>
              <a:sym typeface="Trebuchet MS" charset="0"/>
            </a:endParaRPr>
          </a:p>
        </p:txBody>
      </p:sp>
      <p:sp>
        <p:nvSpPr>
          <p:cNvPr id="12302" name="Rectangle 6"/>
          <p:cNvSpPr>
            <a:spLocks/>
          </p:cNvSpPr>
          <p:nvPr/>
        </p:nvSpPr>
        <p:spPr bwMode="auto">
          <a:xfrm>
            <a:off x="365125" y="138113"/>
            <a:ext cx="1764907"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1"/>
            <a:r>
              <a:rPr lang="en-US" sz="3600" dirty="0" smtClean="0">
                <a:solidFill>
                  <a:srgbClr val="31859C"/>
                </a:solidFill>
                <a:latin typeface="Trebuchet MS" charset="0"/>
                <a:cs typeface="Trebuchet MS" charset="0"/>
                <a:sym typeface="Trebuchet MS" charset="0"/>
              </a:rPr>
              <a:t> </a:t>
            </a:r>
            <a:r>
              <a:rPr lang="en-US" sz="2800" dirty="0" smtClean="0">
                <a:solidFill>
                  <a:srgbClr val="31B9B5"/>
                </a:solidFill>
                <a:latin typeface="Trebuchet MS" charset="0"/>
                <a:cs typeface="Trebuchet MS" charset="0"/>
                <a:sym typeface="Trebuchet MS" charset="0"/>
              </a:rPr>
              <a:t>App Demo</a:t>
            </a:r>
            <a:endParaRPr lang="en-US" sz="2000" dirty="0">
              <a:solidFill>
                <a:srgbClr val="000000"/>
              </a:solidFill>
              <a:cs typeface="Arial" charset="0"/>
            </a:endParaRPr>
          </a:p>
        </p:txBody>
      </p:sp>
      <p:sp>
        <p:nvSpPr>
          <p:cNvPr id="12305" name="Rectangle 12"/>
          <p:cNvSpPr>
            <a:spLocks/>
          </p:cNvSpPr>
          <p:nvPr/>
        </p:nvSpPr>
        <p:spPr bwMode="auto">
          <a:xfrm>
            <a:off x="4240839" y="2218410"/>
            <a:ext cx="2459037" cy="1508125"/>
          </a:xfrm>
          <a:prstGeom prst="rect">
            <a:avLst/>
          </a:prstGeom>
          <a:solidFill>
            <a:srgbClr val="F6F6F6"/>
          </a:solidFill>
          <a:ln w="25400">
            <a:solidFill>
              <a:srgbClr val="D7D7D7"/>
            </a:solidFill>
            <a:round/>
            <a:headEnd/>
            <a:tailEnd/>
          </a:ln>
        </p:spPr>
        <p:txBody>
          <a:bodyPr lIns="0" tIns="0" rIns="0" bIns="0" anchor="ctr"/>
          <a:lstStyle/>
          <a:p>
            <a:pPr algn="ctr" eaLnBrk="1"/>
            <a:endParaRPr lang="en-US" sz="1200">
              <a:solidFill>
                <a:srgbClr val="215968"/>
              </a:solidFill>
              <a:cs typeface="Arial" charset="0"/>
            </a:endParaRPr>
          </a:p>
        </p:txBody>
      </p:sp>
      <p:sp>
        <p:nvSpPr>
          <p:cNvPr id="12306" name="AutoShape 13"/>
          <p:cNvSpPr>
            <a:spLocks/>
          </p:cNvSpPr>
          <p:nvPr/>
        </p:nvSpPr>
        <p:spPr bwMode="auto">
          <a:xfrm>
            <a:off x="2958139" y="2470149"/>
            <a:ext cx="1282700" cy="1195388"/>
          </a:xfrm>
          <a:custGeom>
            <a:avLst/>
            <a:gdLst>
              <a:gd name="T0" fmla="*/ 38086095 w 21600"/>
              <a:gd name="T1" fmla="*/ 33077603 h 21600"/>
              <a:gd name="T2" fmla="*/ 38086095 w 21600"/>
              <a:gd name="T3" fmla="*/ 33077603 h 21600"/>
              <a:gd name="T4" fmla="*/ 38086095 w 21600"/>
              <a:gd name="T5" fmla="*/ 33077603 h 21600"/>
              <a:gd name="T6" fmla="*/ 38086095 w 21600"/>
              <a:gd name="T7" fmla="*/ 3307760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lnTo>
                  <a:pt x="21600" y="21600"/>
                </a:lnTo>
                <a:moveTo>
                  <a:pt x="21600" y="4050"/>
                </a:moveTo>
                <a:lnTo>
                  <a:pt x="18153" y="4050"/>
                </a:lnTo>
                <a:lnTo>
                  <a:pt x="0" y="18675"/>
                </a:lnTo>
              </a:path>
            </a:pathLst>
          </a:custGeom>
          <a:noFill/>
          <a:ln w="38100" cap="flat" cmpd="sng">
            <a:solidFill>
              <a:srgbClr val="D7D7D7"/>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a:p>
        </p:txBody>
      </p:sp>
      <p:sp>
        <p:nvSpPr>
          <p:cNvPr id="12307" name="Rectangle 14"/>
          <p:cNvSpPr>
            <a:spLocks/>
          </p:cNvSpPr>
          <p:nvPr/>
        </p:nvSpPr>
        <p:spPr bwMode="auto">
          <a:xfrm>
            <a:off x="4440864" y="2323185"/>
            <a:ext cx="207486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eaLnBrk="1">
              <a:spcAft>
                <a:spcPts val="675"/>
              </a:spcAft>
            </a:pPr>
            <a:r>
              <a:rPr lang="en-US" sz="1800" dirty="0" smtClean="0">
                <a:solidFill>
                  <a:srgbClr val="31B9B5"/>
                </a:solidFill>
                <a:latin typeface="Trebuchet MS" charset="0"/>
                <a:cs typeface="Bree Serif" charset="0"/>
                <a:sym typeface="Trebuchet MS" charset="0"/>
              </a:rPr>
              <a:t>Increase in Returns </a:t>
            </a:r>
            <a:endParaRPr lang="en-US" sz="1800" dirty="0">
              <a:solidFill>
                <a:srgbClr val="DDD9C3"/>
              </a:solidFill>
              <a:latin typeface="Bree Serif" charset="0"/>
              <a:cs typeface="Bree Serif" charset="0"/>
              <a:sym typeface="Bree Serif" charset="0"/>
            </a:endParaRPr>
          </a:p>
        </p:txBody>
      </p:sp>
      <p:sp>
        <p:nvSpPr>
          <p:cNvPr id="12311" name="Rectangle 19"/>
          <p:cNvSpPr>
            <a:spLocks/>
          </p:cNvSpPr>
          <p:nvPr/>
        </p:nvSpPr>
        <p:spPr bwMode="auto">
          <a:xfrm>
            <a:off x="2354263" y="6357938"/>
            <a:ext cx="26765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r" eaLnBrk="1"/>
            <a:r>
              <a:rPr lang="en-US" sz="2000" dirty="0">
                <a:solidFill>
                  <a:srgbClr val="A3A3A3"/>
                </a:solidFill>
                <a:latin typeface="Trebuchet MS" charset="0"/>
                <a:cs typeface="Trebuchet MS" charset="0"/>
                <a:sym typeface="Trebuchet MS" charset="0"/>
              </a:rPr>
              <a:t>Mobile </a:t>
            </a:r>
            <a:r>
              <a:rPr lang="en-US" sz="2000" dirty="0" smtClean="0">
                <a:solidFill>
                  <a:srgbClr val="A3A3A3"/>
                </a:solidFill>
                <a:latin typeface="Trebuchet MS" charset="0"/>
                <a:cs typeface="Trebuchet MS" charset="0"/>
                <a:sym typeface="Trebuchet MS" charset="0"/>
              </a:rPr>
              <a:t>App</a:t>
            </a:r>
            <a:endParaRPr lang="en-US" sz="2000" dirty="0">
              <a:solidFill>
                <a:srgbClr val="000000"/>
              </a:solidFill>
              <a:latin typeface="Trebuchet MS" charset="0"/>
              <a:cs typeface="Trebuchet MS" charset="0"/>
              <a:sym typeface="Trebuchet MS" charset="0"/>
            </a:endParaRPr>
          </a:p>
        </p:txBody>
      </p:sp>
      <p:sp>
        <p:nvSpPr>
          <p:cNvPr id="12313" name="Line 6"/>
          <p:cNvSpPr>
            <a:spLocks noChangeShapeType="1"/>
          </p:cNvSpPr>
          <p:nvPr/>
        </p:nvSpPr>
        <p:spPr bwMode="auto">
          <a:xfrm>
            <a:off x="452438" y="852488"/>
            <a:ext cx="9156700" cy="0"/>
          </a:xfrm>
          <a:prstGeom prst="line">
            <a:avLst/>
          </a:prstGeom>
          <a:noFill/>
          <a:ln w="15875" cap="rnd">
            <a:solidFill>
              <a:srgbClr val="31B9B5"/>
            </a:solidFill>
            <a:prstDash val="sysDot"/>
            <a:round/>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37" name="Shape 136"/>
          <p:cNvSpPr>
            <a:spLocks noChangeArrowheads="1"/>
          </p:cNvSpPr>
          <p:nvPr/>
        </p:nvSpPr>
        <p:spPr bwMode="auto">
          <a:xfrm>
            <a:off x="607676" y="2071686"/>
            <a:ext cx="2303464" cy="4351338"/>
          </a:xfrm>
          <a:prstGeom prst="roundRect">
            <a:avLst>
              <a:gd name="adj" fmla="val 12356"/>
            </a:avLst>
          </a:prstGeom>
          <a:solidFill>
            <a:srgbClr val="646464"/>
          </a:solidFill>
          <a:ln>
            <a:noFill/>
          </a:ln>
          <a:extLst>
            <a:ext uri="{91240B29-F687-4f45-9708-019B960494DF}">
              <a14:hiddenLine xmlns:a14="http://schemas.microsoft.com/office/drawing/2010/main" xmlns="" w="12700">
                <a:solidFill>
                  <a:srgbClr val="000000"/>
                </a:solidFill>
                <a:miter lim="400000"/>
                <a:headEnd/>
                <a:tailEnd/>
              </a14:hiddenLine>
            </a:ext>
            <a:ext uri="{C572A759-6A51-4108-AA02-DFA0A04FC94B}">
              <ma14:wrappingTextBoxFlag xmlns:ma14="http://schemas.microsoft.com/office/mac/drawingml/2011/main" xmlns="" val="1"/>
            </a:ext>
          </a:extLst>
        </p:spPr>
        <p:txBody>
          <a:bodyPr lIns="56601" tIns="56601" rIns="56601" bIns="56601" anchor="ctr"/>
          <a:lstStyle/>
          <a:p>
            <a:pPr defTabSz="650875"/>
            <a:r>
              <a:rPr lang="en-US" sz="2700">
                <a:solidFill>
                  <a:srgbClr val="FFFFFF"/>
                </a:solidFill>
                <a:latin typeface="Helvetica Light" charset="0"/>
                <a:sym typeface="Helvetica Light" charset="0"/>
              </a:rPr>
              <a:t> </a:t>
            </a:r>
          </a:p>
        </p:txBody>
      </p:sp>
      <p:sp>
        <p:nvSpPr>
          <p:cNvPr id="38" name="Shape 137"/>
          <p:cNvSpPr>
            <a:spLocks/>
          </p:cNvSpPr>
          <p:nvPr/>
        </p:nvSpPr>
        <p:spPr bwMode="auto">
          <a:xfrm>
            <a:off x="1586492" y="5738018"/>
            <a:ext cx="320675" cy="319087"/>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3A3A3"/>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56601" tIns="56601" rIns="56601" bIns="56601" anchor="ctr"/>
          <a:lstStyle/>
          <a:p>
            <a:endParaRPr lang="en-US"/>
          </a:p>
        </p:txBody>
      </p:sp>
      <p:sp>
        <p:nvSpPr>
          <p:cNvPr id="44" name="Shape 139"/>
          <p:cNvSpPr>
            <a:spLocks noChangeArrowheads="1"/>
          </p:cNvSpPr>
          <p:nvPr/>
        </p:nvSpPr>
        <p:spPr bwMode="auto">
          <a:xfrm>
            <a:off x="1548391" y="2371458"/>
            <a:ext cx="396875" cy="58737"/>
          </a:xfrm>
          <a:prstGeom prst="roundRect">
            <a:avLst>
              <a:gd name="adj" fmla="val 50000"/>
            </a:avLst>
          </a:prstGeom>
          <a:solidFill>
            <a:srgbClr val="A3A3A3"/>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56601" tIns="56601" rIns="56601" bIns="56601" anchor="ctr"/>
          <a:lstStyle/>
          <a:p>
            <a:pPr defTabSz="650875"/>
            <a:endParaRPr lang="en-US" sz="2700">
              <a:solidFill>
                <a:srgbClr val="FFFFFF"/>
              </a:solidFill>
              <a:latin typeface="Helvetica Light" charset="0"/>
              <a:sym typeface="Helvetica Light" charset="0"/>
            </a:endParaRPr>
          </a:p>
        </p:txBody>
      </p:sp>
      <p:sp>
        <p:nvSpPr>
          <p:cNvPr id="18" name="Rectangle 11"/>
          <p:cNvSpPr>
            <a:spLocks/>
          </p:cNvSpPr>
          <p:nvPr/>
        </p:nvSpPr>
        <p:spPr bwMode="auto">
          <a:xfrm>
            <a:off x="3575050" y="7424738"/>
            <a:ext cx="290671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eaLnBrk="1"/>
            <a:r>
              <a:rPr lang="en-US" sz="1200" dirty="0" smtClean="0"/>
              <a:t>Crafter </a:t>
            </a:r>
            <a:r>
              <a:rPr lang="en-US" sz="1200" dirty="0"/>
              <a:t>© 2016</a:t>
            </a:r>
            <a:endParaRPr lang="en-US" sz="2000" dirty="0">
              <a:solidFill>
                <a:srgbClr val="000000"/>
              </a:solidFill>
              <a:latin typeface="Trebuchet MS" charset="0"/>
              <a:cs typeface="Trebuchet MS" charset="0"/>
            </a:endParaRPr>
          </a:p>
        </p:txBody>
      </p:sp>
      <p:pic>
        <p:nvPicPr>
          <p:cNvPr id="2" name="Picture 1"/>
          <p:cNvPicPr>
            <a:picLocks noChangeAspect="1"/>
          </p:cNvPicPr>
          <p:nvPr/>
        </p:nvPicPr>
        <p:blipFill>
          <a:blip r:embed="rId3"/>
          <a:stretch>
            <a:fillRect/>
          </a:stretch>
        </p:blipFill>
        <p:spPr>
          <a:xfrm>
            <a:off x="609600" y="2743200"/>
            <a:ext cx="2271296" cy="2839120"/>
          </a:xfrm>
          <a:prstGeom prst="rect">
            <a:avLst/>
          </a:prstGeom>
        </p:spPr>
      </p:pic>
      <p:pic>
        <p:nvPicPr>
          <p:cNvPr id="20" name="Picture 19"/>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8001000" y="368216"/>
            <a:ext cx="1717675" cy="413408"/>
          </a:xfrm>
          <a:prstGeom prst="rect">
            <a:avLst/>
          </a:prstGeom>
        </p:spPr>
      </p:pic>
    </p:spTree>
    <p:extLst>
      <p:ext uri="{BB962C8B-B14F-4D97-AF65-F5344CB8AC3E}">
        <p14:creationId xmlns="" xmlns:p14="http://schemas.microsoft.com/office/powerpoint/2010/main" val="594212122"/>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120"/>
          <p:cNvSpPr/>
          <p:nvPr/>
        </p:nvSpPr>
        <p:spPr>
          <a:xfrm>
            <a:off x="214313" y="5845175"/>
            <a:ext cx="6789737" cy="1555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6F6F6"/>
          </a:solidFill>
          <a:ln w="12700">
            <a:miter lim="400000"/>
          </a:ln>
        </p:spPr>
        <p:txBody>
          <a:bodyPr lIns="0" tIns="0" rIns="0" bIns="0" anchor="ctr"/>
          <a:lstStyle/>
          <a:p>
            <a:pPr defTabSz="509412">
              <a:defRPr sz="1000">
                <a:solidFill>
                  <a:srgbClr val="FFFFFF"/>
                </a:solidFill>
                <a:uFill>
                  <a:solidFill>
                    <a:srgbClr val="FFFFFF"/>
                  </a:solidFill>
                </a:uFill>
                <a:latin typeface="Gill Sans"/>
                <a:ea typeface="Gill Sans"/>
                <a:cs typeface="Gill Sans"/>
                <a:sym typeface="Gill Sans"/>
              </a:defRPr>
            </a:pPr>
            <a:endParaRPr sz="1100">
              <a:solidFill>
                <a:srgbClr val="FFFFFF"/>
              </a:solidFill>
              <a:uFill>
                <a:solidFill>
                  <a:srgbClr val="FFFFFF"/>
                </a:solidFill>
              </a:uFill>
              <a:latin typeface="Gill Sans"/>
              <a:ea typeface="Gill Sans"/>
              <a:cs typeface="Gill Sans"/>
              <a:sym typeface="Gill Sans"/>
            </a:endParaRPr>
          </a:p>
        </p:txBody>
      </p:sp>
      <p:sp>
        <p:nvSpPr>
          <p:cNvPr id="12292" name="Shape 135"/>
          <p:cNvSpPr>
            <a:spLocks/>
          </p:cNvSpPr>
          <p:nvPr/>
        </p:nvSpPr>
        <p:spPr bwMode="auto">
          <a:xfrm>
            <a:off x="4783138" y="6534150"/>
            <a:ext cx="2041525" cy="223838"/>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6F6F6"/>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56601" tIns="56601" rIns="56601" bIns="56601" anchor="ctr"/>
          <a:lstStyle/>
          <a:p>
            <a:endParaRPr lang="en-US"/>
          </a:p>
        </p:txBody>
      </p:sp>
      <p:sp>
        <p:nvSpPr>
          <p:cNvPr id="12295" name="Shape 138"/>
          <p:cNvSpPr>
            <a:spLocks/>
          </p:cNvSpPr>
          <p:nvPr/>
        </p:nvSpPr>
        <p:spPr bwMode="auto">
          <a:xfrm>
            <a:off x="1295400" y="2285490"/>
            <a:ext cx="58738" cy="58737"/>
          </a:xfrm>
          <a:custGeom>
            <a:avLst/>
            <a:gdLst>
              <a:gd name="T0" fmla="*/ 14541773 w 19679"/>
              <a:gd name="T1" fmla="*/ 14981609 h 19679"/>
              <a:gd name="T2" fmla="*/ 14541773 w 19679"/>
              <a:gd name="T3" fmla="*/ 14981609 h 19679"/>
              <a:gd name="T4" fmla="*/ 14541773 w 19679"/>
              <a:gd name="T5" fmla="*/ 14981609 h 19679"/>
              <a:gd name="T6" fmla="*/ 14541773 w 19679"/>
              <a:gd name="T7" fmla="*/ 14981609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3A3A3"/>
          </a:solidFill>
          <a:ln>
            <a:noFill/>
          </a:ln>
          <a:extLst>
            <a:ext uri="{91240B29-F687-4f45-9708-019B960494DF}">
              <a14:hiddenLine xmlns:a14="http://schemas.microsoft.com/office/drawing/2010/main" xmlns="" w="12700">
                <a:solidFill>
                  <a:srgbClr val="000000"/>
                </a:solidFill>
                <a:miter lim="400000"/>
                <a:headEnd/>
                <a:tailEnd/>
              </a14:hiddenLine>
            </a:ext>
            <a:ext uri="{C572A759-6A51-4108-AA02-DFA0A04FC94B}">
              <ma14:wrappingTextBoxFlag xmlns:ma14="http://schemas.microsoft.com/office/mac/drawingml/2011/main" xmlns="" val="1"/>
            </a:ext>
          </a:extLst>
        </p:spPr>
        <p:txBody>
          <a:bodyPr lIns="56601" tIns="56601" rIns="56601" bIns="56601" anchor="ctr"/>
          <a:lstStyle/>
          <a:p>
            <a:pPr defTabSz="650875"/>
            <a:r>
              <a:rPr lang="en-US" sz="2700" dirty="0">
                <a:solidFill>
                  <a:srgbClr val="FFFFFF"/>
                </a:solidFill>
                <a:latin typeface="Helvetica Light" charset="0"/>
                <a:sym typeface="Helvetica Light" charset="0"/>
              </a:rPr>
              <a:t> </a:t>
            </a:r>
          </a:p>
        </p:txBody>
      </p:sp>
      <p:sp>
        <p:nvSpPr>
          <p:cNvPr id="12301" name="Rectangle 5"/>
          <p:cNvSpPr>
            <a:spLocks/>
          </p:cNvSpPr>
          <p:nvPr/>
        </p:nvSpPr>
        <p:spPr bwMode="auto">
          <a:xfrm>
            <a:off x="9604375" y="7386778"/>
            <a:ext cx="452438" cy="3029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0941" tIns="50941" rIns="50941" bIns="50941" anchor="ctr">
            <a:spAutoFit/>
          </a:bodyPr>
          <a:lstStyle/>
          <a:p>
            <a:pPr algn="ctr" eaLnBrk="1"/>
            <a:r>
              <a:rPr lang="en-US" sz="1300" dirty="0" smtClean="0">
                <a:solidFill>
                  <a:srgbClr val="FFFFFF"/>
                </a:solidFill>
                <a:latin typeface="Trebuchet MS" charset="0"/>
                <a:sym typeface="Trebuchet MS" charset="0"/>
              </a:rPr>
              <a:t>5</a:t>
            </a:r>
            <a:endParaRPr lang="en-US" sz="2000" dirty="0">
              <a:solidFill>
                <a:srgbClr val="000000"/>
              </a:solidFill>
              <a:latin typeface="Trebuchet MS" charset="0"/>
              <a:sym typeface="Trebuchet MS" charset="0"/>
            </a:endParaRPr>
          </a:p>
        </p:txBody>
      </p:sp>
      <p:sp>
        <p:nvSpPr>
          <p:cNvPr id="12302" name="Rectangle 6"/>
          <p:cNvSpPr>
            <a:spLocks/>
          </p:cNvSpPr>
          <p:nvPr/>
        </p:nvSpPr>
        <p:spPr bwMode="auto">
          <a:xfrm>
            <a:off x="365125" y="138113"/>
            <a:ext cx="1764907"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1"/>
            <a:r>
              <a:rPr lang="en-US" sz="3600" dirty="0" smtClean="0">
                <a:solidFill>
                  <a:srgbClr val="31859C"/>
                </a:solidFill>
                <a:latin typeface="Trebuchet MS" charset="0"/>
                <a:cs typeface="Trebuchet MS" charset="0"/>
                <a:sym typeface="Trebuchet MS" charset="0"/>
              </a:rPr>
              <a:t> </a:t>
            </a:r>
            <a:r>
              <a:rPr lang="en-US" sz="2800" dirty="0" smtClean="0">
                <a:solidFill>
                  <a:srgbClr val="31B9B5"/>
                </a:solidFill>
                <a:latin typeface="Trebuchet MS" charset="0"/>
                <a:cs typeface="Trebuchet MS" charset="0"/>
                <a:sym typeface="Trebuchet MS" charset="0"/>
              </a:rPr>
              <a:t>App Demo</a:t>
            </a:r>
            <a:endParaRPr lang="en-US" sz="2000" dirty="0">
              <a:solidFill>
                <a:srgbClr val="000000"/>
              </a:solidFill>
              <a:cs typeface="Arial" charset="0"/>
            </a:endParaRPr>
          </a:p>
        </p:txBody>
      </p:sp>
      <p:sp>
        <p:nvSpPr>
          <p:cNvPr id="12305" name="Rectangle 12"/>
          <p:cNvSpPr>
            <a:spLocks/>
          </p:cNvSpPr>
          <p:nvPr/>
        </p:nvSpPr>
        <p:spPr bwMode="auto">
          <a:xfrm>
            <a:off x="4240839" y="2218410"/>
            <a:ext cx="2459037" cy="1508125"/>
          </a:xfrm>
          <a:prstGeom prst="rect">
            <a:avLst/>
          </a:prstGeom>
          <a:solidFill>
            <a:srgbClr val="F6F6F6"/>
          </a:solidFill>
          <a:ln w="25400">
            <a:solidFill>
              <a:srgbClr val="D7D7D7"/>
            </a:solidFill>
            <a:round/>
            <a:headEnd/>
            <a:tailEnd/>
          </a:ln>
        </p:spPr>
        <p:txBody>
          <a:bodyPr lIns="0" tIns="0" rIns="0" bIns="0" anchor="ctr"/>
          <a:lstStyle/>
          <a:p>
            <a:pPr algn="ctr" eaLnBrk="1"/>
            <a:endParaRPr lang="en-US" sz="1200">
              <a:solidFill>
                <a:srgbClr val="215968"/>
              </a:solidFill>
              <a:cs typeface="Arial" charset="0"/>
            </a:endParaRPr>
          </a:p>
        </p:txBody>
      </p:sp>
      <p:sp>
        <p:nvSpPr>
          <p:cNvPr id="12306" name="AutoShape 13"/>
          <p:cNvSpPr>
            <a:spLocks/>
          </p:cNvSpPr>
          <p:nvPr/>
        </p:nvSpPr>
        <p:spPr bwMode="auto">
          <a:xfrm>
            <a:off x="2958139" y="2470149"/>
            <a:ext cx="1282700" cy="1195388"/>
          </a:xfrm>
          <a:custGeom>
            <a:avLst/>
            <a:gdLst>
              <a:gd name="T0" fmla="*/ 38086095 w 21600"/>
              <a:gd name="T1" fmla="*/ 33077603 h 21600"/>
              <a:gd name="T2" fmla="*/ 38086095 w 21600"/>
              <a:gd name="T3" fmla="*/ 33077603 h 21600"/>
              <a:gd name="T4" fmla="*/ 38086095 w 21600"/>
              <a:gd name="T5" fmla="*/ 33077603 h 21600"/>
              <a:gd name="T6" fmla="*/ 38086095 w 21600"/>
              <a:gd name="T7" fmla="*/ 3307760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lnTo>
                  <a:pt x="21600" y="21600"/>
                </a:lnTo>
                <a:moveTo>
                  <a:pt x="21600" y="4050"/>
                </a:moveTo>
                <a:lnTo>
                  <a:pt x="18153" y="4050"/>
                </a:lnTo>
                <a:lnTo>
                  <a:pt x="0" y="18675"/>
                </a:lnTo>
              </a:path>
            </a:pathLst>
          </a:custGeom>
          <a:noFill/>
          <a:ln w="38100" cap="flat" cmpd="sng">
            <a:solidFill>
              <a:srgbClr val="D7D7D7"/>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a:p>
        </p:txBody>
      </p:sp>
      <p:sp>
        <p:nvSpPr>
          <p:cNvPr id="12307" name="Rectangle 14"/>
          <p:cNvSpPr>
            <a:spLocks/>
          </p:cNvSpPr>
          <p:nvPr/>
        </p:nvSpPr>
        <p:spPr bwMode="auto">
          <a:xfrm>
            <a:off x="4440864" y="2323185"/>
            <a:ext cx="2074862" cy="5529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eaLnBrk="1">
              <a:spcAft>
                <a:spcPts val="675"/>
              </a:spcAft>
            </a:pPr>
            <a:r>
              <a:rPr lang="en-US" sz="1800" dirty="0" smtClean="0">
                <a:solidFill>
                  <a:srgbClr val="31B9B5"/>
                </a:solidFill>
                <a:latin typeface="Trebuchet MS" charset="0"/>
                <a:cs typeface="Bree Serif" charset="0"/>
                <a:sym typeface="Trebuchet MS" charset="0"/>
              </a:rPr>
              <a:t>Book a Truck </a:t>
            </a:r>
            <a:endParaRPr lang="en-US" sz="1800" dirty="0">
              <a:solidFill>
                <a:srgbClr val="DDD9C3"/>
              </a:solidFill>
              <a:latin typeface="Bree Serif" charset="0"/>
              <a:cs typeface="Bree Serif" charset="0"/>
              <a:sym typeface="Bree Serif" charset="0"/>
            </a:endParaRPr>
          </a:p>
          <a:p>
            <a:pPr eaLnBrk="1">
              <a:lnSpc>
                <a:spcPct val="110000"/>
              </a:lnSpc>
              <a:spcAft>
                <a:spcPts val="675"/>
              </a:spcAft>
            </a:pPr>
            <a:r>
              <a:rPr lang="en-US" sz="1100" dirty="0">
                <a:latin typeface="Trebuchet MS" charset="0"/>
                <a:cs typeface="Trebuchet MS" charset="0"/>
              </a:rPr>
              <a:t> </a:t>
            </a:r>
            <a:endParaRPr lang="en-US" sz="1100" dirty="0">
              <a:solidFill>
                <a:srgbClr val="000000"/>
              </a:solidFill>
              <a:latin typeface="Trebuchet MS" charset="0"/>
              <a:cs typeface="Trebuchet MS" charset="0"/>
            </a:endParaRPr>
          </a:p>
        </p:txBody>
      </p:sp>
      <p:sp>
        <p:nvSpPr>
          <p:cNvPr id="12311" name="Rectangle 19"/>
          <p:cNvSpPr>
            <a:spLocks/>
          </p:cNvSpPr>
          <p:nvPr/>
        </p:nvSpPr>
        <p:spPr bwMode="auto">
          <a:xfrm>
            <a:off x="2354263" y="6357938"/>
            <a:ext cx="26765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r" eaLnBrk="1"/>
            <a:r>
              <a:rPr lang="en-US" sz="2000" dirty="0">
                <a:solidFill>
                  <a:srgbClr val="A3A3A3"/>
                </a:solidFill>
                <a:latin typeface="Trebuchet MS" charset="0"/>
                <a:cs typeface="Trebuchet MS" charset="0"/>
                <a:sym typeface="Trebuchet MS" charset="0"/>
              </a:rPr>
              <a:t>Mobile </a:t>
            </a:r>
            <a:r>
              <a:rPr lang="en-US" sz="2000" dirty="0" smtClean="0">
                <a:solidFill>
                  <a:srgbClr val="A3A3A3"/>
                </a:solidFill>
                <a:latin typeface="Trebuchet MS" charset="0"/>
                <a:cs typeface="Trebuchet MS" charset="0"/>
                <a:sym typeface="Trebuchet MS" charset="0"/>
              </a:rPr>
              <a:t>App</a:t>
            </a:r>
            <a:endParaRPr lang="en-US" sz="2000" dirty="0">
              <a:solidFill>
                <a:srgbClr val="000000"/>
              </a:solidFill>
              <a:latin typeface="Trebuchet MS" charset="0"/>
              <a:cs typeface="Trebuchet MS" charset="0"/>
              <a:sym typeface="Trebuchet MS" charset="0"/>
            </a:endParaRPr>
          </a:p>
        </p:txBody>
      </p:sp>
      <p:sp>
        <p:nvSpPr>
          <p:cNvPr id="12313" name="Line 6"/>
          <p:cNvSpPr>
            <a:spLocks noChangeShapeType="1"/>
          </p:cNvSpPr>
          <p:nvPr/>
        </p:nvSpPr>
        <p:spPr bwMode="auto">
          <a:xfrm>
            <a:off x="452438" y="852488"/>
            <a:ext cx="9156700" cy="0"/>
          </a:xfrm>
          <a:prstGeom prst="line">
            <a:avLst/>
          </a:prstGeom>
          <a:noFill/>
          <a:ln w="15875" cap="rnd">
            <a:solidFill>
              <a:srgbClr val="31B9B5"/>
            </a:solidFill>
            <a:prstDash val="sysDot"/>
            <a:round/>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37" name="Shape 136"/>
          <p:cNvSpPr>
            <a:spLocks noChangeArrowheads="1"/>
          </p:cNvSpPr>
          <p:nvPr/>
        </p:nvSpPr>
        <p:spPr bwMode="auto">
          <a:xfrm>
            <a:off x="607676" y="2071686"/>
            <a:ext cx="2303464" cy="4351338"/>
          </a:xfrm>
          <a:prstGeom prst="roundRect">
            <a:avLst>
              <a:gd name="adj" fmla="val 12356"/>
            </a:avLst>
          </a:prstGeom>
          <a:solidFill>
            <a:srgbClr val="646464"/>
          </a:solidFill>
          <a:ln>
            <a:noFill/>
          </a:ln>
          <a:extLst>
            <a:ext uri="{91240B29-F687-4f45-9708-019B960494DF}">
              <a14:hiddenLine xmlns:a14="http://schemas.microsoft.com/office/drawing/2010/main" xmlns="" w="12700">
                <a:solidFill>
                  <a:srgbClr val="000000"/>
                </a:solidFill>
                <a:miter lim="400000"/>
                <a:headEnd/>
                <a:tailEnd/>
              </a14:hiddenLine>
            </a:ext>
            <a:ext uri="{C572A759-6A51-4108-AA02-DFA0A04FC94B}">
              <ma14:wrappingTextBoxFlag xmlns:ma14="http://schemas.microsoft.com/office/mac/drawingml/2011/main" xmlns="" val="1"/>
            </a:ext>
          </a:extLst>
        </p:spPr>
        <p:txBody>
          <a:bodyPr lIns="56601" tIns="56601" rIns="56601" bIns="56601" anchor="ctr"/>
          <a:lstStyle/>
          <a:p>
            <a:pPr defTabSz="650875"/>
            <a:r>
              <a:rPr lang="en-US" sz="2700">
                <a:solidFill>
                  <a:srgbClr val="FFFFFF"/>
                </a:solidFill>
                <a:latin typeface="Helvetica Light" charset="0"/>
                <a:sym typeface="Helvetica Light" charset="0"/>
              </a:rPr>
              <a:t> </a:t>
            </a:r>
          </a:p>
        </p:txBody>
      </p:sp>
      <p:sp>
        <p:nvSpPr>
          <p:cNvPr id="38" name="Shape 137"/>
          <p:cNvSpPr>
            <a:spLocks/>
          </p:cNvSpPr>
          <p:nvPr/>
        </p:nvSpPr>
        <p:spPr bwMode="auto">
          <a:xfrm>
            <a:off x="1586492" y="5738018"/>
            <a:ext cx="320675" cy="319087"/>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3A3A3"/>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56601" tIns="56601" rIns="56601" bIns="56601" anchor="ctr"/>
          <a:lstStyle/>
          <a:p>
            <a:endParaRPr lang="en-US"/>
          </a:p>
        </p:txBody>
      </p:sp>
      <p:sp>
        <p:nvSpPr>
          <p:cNvPr id="44" name="Shape 139"/>
          <p:cNvSpPr>
            <a:spLocks noChangeArrowheads="1"/>
          </p:cNvSpPr>
          <p:nvPr/>
        </p:nvSpPr>
        <p:spPr bwMode="auto">
          <a:xfrm>
            <a:off x="1548391" y="2371458"/>
            <a:ext cx="396875" cy="58737"/>
          </a:xfrm>
          <a:prstGeom prst="roundRect">
            <a:avLst>
              <a:gd name="adj" fmla="val 50000"/>
            </a:avLst>
          </a:prstGeom>
          <a:solidFill>
            <a:srgbClr val="A3A3A3"/>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56601" tIns="56601" rIns="56601" bIns="56601" anchor="ctr"/>
          <a:lstStyle/>
          <a:p>
            <a:pPr defTabSz="650875"/>
            <a:endParaRPr lang="en-US" sz="2700">
              <a:solidFill>
                <a:srgbClr val="FFFFFF"/>
              </a:solidFill>
              <a:latin typeface="Helvetica Light" charset="0"/>
              <a:sym typeface="Helvetica Light" charset="0"/>
            </a:endParaRPr>
          </a:p>
        </p:txBody>
      </p:sp>
      <p:sp>
        <p:nvSpPr>
          <p:cNvPr id="18" name="Rectangle 11"/>
          <p:cNvSpPr>
            <a:spLocks/>
          </p:cNvSpPr>
          <p:nvPr/>
        </p:nvSpPr>
        <p:spPr bwMode="auto">
          <a:xfrm>
            <a:off x="3575050" y="7424738"/>
            <a:ext cx="290671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eaLnBrk="1"/>
            <a:r>
              <a:rPr lang="en-US" sz="1200" dirty="0" smtClean="0"/>
              <a:t>Crafter </a:t>
            </a:r>
            <a:r>
              <a:rPr lang="en-US" sz="1200" dirty="0"/>
              <a:t>© 2016</a:t>
            </a:r>
            <a:endParaRPr lang="en-US" sz="2000" dirty="0">
              <a:solidFill>
                <a:srgbClr val="000000"/>
              </a:solidFill>
              <a:latin typeface="Trebuchet MS" charset="0"/>
              <a:cs typeface="Trebuchet MS" charset="0"/>
            </a:endParaRPr>
          </a:p>
        </p:txBody>
      </p:sp>
      <p:pic>
        <p:nvPicPr>
          <p:cNvPr id="2" name="Picture 1"/>
          <p:cNvPicPr>
            <a:picLocks noChangeAspect="1"/>
          </p:cNvPicPr>
          <p:nvPr/>
        </p:nvPicPr>
        <p:blipFill>
          <a:blip r:embed="rId3"/>
          <a:stretch>
            <a:fillRect/>
          </a:stretch>
        </p:blipFill>
        <p:spPr>
          <a:xfrm>
            <a:off x="766341" y="2553657"/>
            <a:ext cx="2007648" cy="3569152"/>
          </a:xfrm>
          <a:prstGeom prst="rect">
            <a:avLst/>
          </a:prstGeom>
        </p:spPr>
      </p:pic>
      <p:pic>
        <p:nvPicPr>
          <p:cNvPr id="20" name="Picture 19"/>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8001000" y="368216"/>
            <a:ext cx="1717675" cy="413408"/>
          </a:xfrm>
          <a:prstGeom prst="rect">
            <a:avLst/>
          </a:prstGeom>
        </p:spPr>
      </p:pic>
    </p:spTree>
    <p:extLst>
      <p:ext uri="{BB962C8B-B14F-4D97-AF65-F5344CB8AC3E}">
        <p14:creationId xmlns="" xmlns:p14="http://schemas.microsoft.com/office/powerpoint/2010/main" val="478057283"/>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120"/>
          <p:cNvSpPr/>
          <p:nvPr/>
        </p:nvSpPr>
        <p:spPr>
          <a:xfrm>
            <a:off x="214313" y="5845175"/>
            <a:ext cx="6789737" cy="1555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6F6F6"/>
          </a:solidFill>
          <a:ln w="12700">
            <a:miter lim="400000"/>
          </a:ln>
        </p:spPr>
        <p:txBody>
          <a:bodyPr lIns="0" tIns="0" rIns="0" bIns="0" anchor="ctr"/>
          <a:lstStyle/>
          <a:p>
            <a:pPr defTabSz="509412">
              <a:defRPr sz="1000">
                <a:solidFill>
                  <a:srgbClr val="FFFFFF"/>
                </a:solidFill>
                <a:uFill>
                  <a:solidFill>
                    <a:srgbClr val="FFFFFF"/>
                  </a:solidFill>
                </a:uFill>
                <a:latin typeface="Gill Sans"/>
                <a:ea typeface="Gill Sans"/>
                <a:cs typeface="Gill Sans"/>
                <a:sym typeface="Gill Sans"/>
              </a:defRPr>
            </a:pPr>
            <a:endParaRPr sz="1100">
              <a:solidFill>
                <a:srgbClr val="FFFFFF"/>
              </a:solidFill>
              <a:uFill>
                <a:solidFill>
                  <a:srgbClr val="FFFFFF"/>
                </a:solidFill>
              </a:uFill>
              <a:latin typeface="Gill Sans"/>
              <a:ea typeface="Gill Sans"/>
              <a:cs typeface="Gill Sans"/>
              <a:sym typeface="Gill Sans"/>
            </a:endParaRPr>
          </a:p>
        </p:txBody>
      </p:sp>
      <p:sp>
        <p:nvSpPr>
          <p:cNvPr id="12292" name="Shape 135"/>
          <p:cNvSpPr>
            <a:spLocks/>
          </p:cNvSpPr>
          <p:nvPr/>
        </p:nvSpPr>
        <p:spPr bwMode="auto">
          <a:xfrm>
            <a:off x="4783138" y="6534150"/>
            <a:ext cx="2041525" cy="223838"/>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6F6F6"/>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56601" tIns="56601" rIns="56601" bIns="56601" anchor="ctr"/>
          <a:lstStyle/>
          <a:p>
            <a:endParaRPr lang="en-US"/>
          </a:p>
        </p:txBody>
      </p:sp>
      <p:sp>
        <p:nvSpPr>
          <p:cNvPr id="12295" name="Shape 138"/>
          <p:cNvSpPr>
            <a:spLocks/>
          </p:cNvSpPr>
          <p:nvPr/>
        </p:nvSpPr>
        <p:spPr bwMode="auto">
          <a:xfrm>
            <a:off x="1295400" y="2285490"/>
            <a:ext cx="58738" cy="58737"/>
          </a:xfrm>
          <a:custGeom>
            <a:avLst/>
            <a:gdLst>
              <a:gd name="T0" fmla="*/ 14541773 w 19679"/>
              <a:gd name="T1" fmla="*/ 14981609 h 19679"/>
              <a:gd name="T2" fmla="*/ 14541773 w 19679"/>
              <a:gd name="T3" fmla="*/ 14981609 h 19679"/>
              <a:gd name="T4" fmla="*/ 14541773 w 19679"/>
              <a:gd name="T5" fmla="*/ 14981609 h 19679"/>
              <a:gd name="T6" fmla="*/ 14541773 w 19679"/>
              <a:gd name="T7" fmla="*/ 14981609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3A3A3"/>
          </a:solidFill>
          <a:ln>
            <a:noFill/>
          </a:ln>
          <a:extLst>
            <a:ext uri="{91240B29-F687-4f45-9708-019B960494DF}">
              <a14:hiddenLine xmlns:a14="http://schemas.microsoft.com/office/drawing/2010/main" xmlns="" w="12700">
                <a:solidFill>
                  <a:srgbClr val="000000"/>
                </a:solidFill>
                <a:miter lim="400000"/>
                <a:headEnd/>
                <a:tailEnd/>
              </a14:hiddenLine>
            </a:ext>
            <a:ext uri="{C572A759-6A51-4108-AA02-DFA0A04FC94B}">
              <ma14:wrappingTextBoxFlag xmlns:ma14="http://schemas.microsoft.com/office/mac/drawingml/2011/main" xmlns="" val="1"/>
            </a:ext>
          </a:extLst>
        </p:spPr>
        <p:txBody>
          <a:bodyPr lIns="56601" tIns="56601" rIns="56601" bIns="56601" anchor="ctr"/>
          <a:lstStyle/>
          <a:p>
            <a:pPr defTabSz="650875"/>
            <a:r>
              <a:rPr lang="en-US" sz="2700" dirty="0">
                <a:solidFill>
                  <a:srgbClr val="FFFFFF"/>
                </a:solidFill>
                <a:latin typeface="Helvetica Light" charset="0"/>
                <a:sym typeface="Helvetica Light" charset="0"/>
              </a:rPr>
              <a:t> </a:t>
            </a:r>
          </a:p>
        </p:txBody>
      </p:sp>
      <p:sp>
        <p:nvSpPr>
          <p:cNvPr id="12301" name="Rectangle 5"/>
          <p:cNvSpPr>
            <a:spLocks/>
          </p:cNvSpPr>
          <p:nvPr/>
        </p:nvSpPr>
        <p:spPr bwMode="auto">
          <a:xfrm>
            <a:off x="9604375" y="7386778"/>
            <a:ext cx="452438" cy="3029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0941" tIns="50941" rIns="50941" bIns="50941" anchor="ctr">
            <a:spAutoFit/>
          </a:bodyPr>
          <a:lstStyle/>
          <a:p>
            <a:pPr algn="ctr" eaLnBrk="1"/>
            <a:r>
              <a:rPr lang="en-US" sz="1300" dirty="0">
                <a:solidFill>
                  <a:srgbClr val="FFFFFF"/>
                </a:solidFill>
                <a:latin typeface="Trebuchet MS" charset="0"/>
                <a:sym typeface="Trebuchet MS" charset="0"/>
              </a:rPr>
              <a:t>6</a:t>
            </a:r>
            <a:endParaRPr lang="en-US" sz="2000" dirty="0">
              <a:solidFill>
                <a:srgbClr val="000000"/>
              </a:solidFill>
              <a:latin typeface="Trebuchet MS" charset="0"/>
              <a:sym typeface="Trebuchet MS" charset="0"/>
            </a:endParaRPr>
          </a:p>
        </p:txBody>
      </p:sp>
      <p:sp>
        <p:nvSpPr>
          <p:cNvPr id="12302" name="Rectangle 6"/>
          <p:cNvSpPr>
            <a:spLocks/>
          </p:cNvSpPr>
          <p:nvPr/>
        </p:nvSpPr>
        <p:spPr bwMode="auto">
          <a:xfrm>
            <a:off x="365125" y="138113"/>
            <a:ext cx="1764907"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1"/>
            <a:r>
              <a:rPr lang="en-US" sz="3600" dirty="0" smtClean="0">
                <a:solidFill>
                  <a:srgbClr val="31859C"/>
                </a:solidFill>
                <a:latin typeface="Trebuchet MS" charset="0"/>
                <a:cs typeface="Trebuchet MS" charset="0"/>
                <a:sym typeface="Trebuchet MS" charset="0"/>
              </a:rPr>
              <a:t> </a:t>
            </a:r>
            <a:r>
              <a:rPr lang="en-US" sz="2800" dirty="0" smtClean="0">
                <a:solidFill>
                  <a:srgbClr val="31B9B5"/>
                </a:solidFill>
                <a:latin typeface="Trebuchet MS" charset="0"/>
                <a:cs typeface="Trebuchet MS" charset="0"/>
                <a:sym typeface="Trebuchet MS" charset="0"/>
              </a:rPr>
              <a:t>App Demo</a:t>
            </a:r>
            <a:endParaRPr lang="en-US" sz="2000" dirty="0">
              <a:solidFill>
                <a:srgbClr val="000000"/>
              </a:solidFill>
              <a:cs typeface="Arial" charset="0"/>
            </a:endParaRPr>
          </a:p>
        </p:txBody>
      </p:sp>
      <p:sp>
        <p:nvSpPr>
          <p:cNvPr id="12305" name="Rectangle 12"/>
          <p:cNvSpPr>
            <a:spLocks/>
          </p:cNvSpPr>
          <p:nvPr/>
        </p:nvSpPr>
        <p:spPr bwMode="auto">
          <a:xfrm>
            <a:off x="4235871" y="1028701"/>
            <a:ext cx="2459037" cy="1508125"/>
          </a:xfrm>
          <a:prstGeom prst="rect">
            <a:avLst/>
          </a:prstGeom>
          <a:solidFill>
            <a:srgbClr val="F6F6F6"/>
          </a:solidFill>
          <a:ln w="25400">
            <a:solidFill>
              <a:srgbClr val="D7D7D7"/>
            </a:solidFill>
            <a:round/>
            <a:headEnd/>
            <a:tailEnd/>
          </a:ln>
        </p:spPr>
        <p:txBody>
          <a:bodyPr lIns="0" tIns="0" rIns="0" bIns="0" anchor="ctr"/>
          <a:lstStyle/>
          <a:p>
            <a:pPr algn="ctr" eaLnBrk="1"/>
            <a:endParaRPr lang="en-US" sz="1200">
              <a:solidFill>
                <a:srgbClr val="215968"/>
              </a:solidFill>
              <a:cs typeface="Arial" charset="0"/>
            </a:endParaRPr>
          </a:p>
        </p:txBody>
      </p:sp>
      <p:sp>
        <p:nvSpPr>
          <p:cNvPr id="12307" name="Rectangle 14"/>
          <p:cNvSpPr>
            <a:spLocks/>
          </p:cNvSpPr>
          <p:nvPr/>
        </p:nvSpPr>
        <p:spPr bwMode="auto">
          <a:xfrm>
            <a:off x="4393376" y="1208872"/>
            <a:ext cx="2312223"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eaLnBrk="1">
              <a:spcAft>
                <a:spcPts val="675"/>
              </a:spcAft>
            </a:pPr>
            <a:r>
              <a:rPr lang="en-US" sz="1800" dirty="0" smtClean="0">
                <a:solidFill>
                  <a:srgbClr val="31B9B5"/>
                </a:solidFill>
                <a:latin typeface="Trebuchet MS" charset="0"/>
                <a:cs typeface="Bree Serif" charset="0"/>
                <a:sym typeface="Trebuchet MS" charset="0"/>
              </a:rPr>
              <a:t>Storage /Warehouses</a:t>
            </a:r>
          </a:p>
        </p:txBody>
      </p:sp>
      <p:sp>
        <p:nvSpPr>
          <p:cNvPr id="12311" name="Rectangle 19"/>
          <p:cNvSpPr>
            <a:spLocks/>
          </p:cNvSpPr>
          <p:nvPr/>
        </p:nvSpPr>
        <p:spPr bwMode="auto">
          <a:xfrm>
            <a:off x="2354263" y="6357938"/>
            <a:ext cx="26765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r" eaLnBrk="1"/>
            <a:r>
              <a:rPr lang="en-US" sz="2000" dirty="0">
                <a:solidFill>
                  <a:srgbClr val="A3A3A3"/>
                </a:solidFill>
                <a:latin typeface="Trebuchet MS" charset="0"/>
                <a:cs typeface="Trebuchet MS" charset="0"/>
                <a:sym typeface="Trebuchet MS" charset="0"/>
              </a:rPr>
              <a:t>Mobile </a:t>
            </a:r>
            <a:r>
              <a:rPr lang="en-US" sz="2000" dirty="0" smtClean="0">
                <a:solidFill>
                  <a:srgbClr val="A3A3A3"/>
                </a:solidFill>
                <a:latin typeface="Trebuchet MS" charset="0"/>
                <a:cs typeface="Trebuchet MS" charset="0"/>
                <a:sym typeface="Trebuchet MS" charset="0"/>
              </a:rPr>
              <a:t>App</a:t>
            </a:r>
            <a:endParaRPr lang="en-US" sz="2000" dirty="0">
              <a:solidFill>
                <a:srgbClr val="000000"/>
              </a:solidFill>
              <a:latin typeface="Trebuchet MS" charset="0"/>
              <a:cs typeface="Trebuchet MS" charset="0"/>
              <a:sym typeface="Trebuchet MS" charset="0"/>
            </a:endParaRPr>
          </a:p>
        </p:txBody>
      </p:sp>
      <p:sp>
        <p:nvSpPr>
          <p:cNvPr id="12313" name="Line 6"/>
          <p:cNvSpPr>
            <a:spLocks noChangeShapeType="1"/>
          </p:cNvSpPr>
          <p:nvPr/>
        </p:nvSpPr>
        <p:spPr bwMode="auto">
          <a:xfrm>
            <a:off x="452438" y="852488"/>
            <a:ext cx="9156700" cy="0"/>
          </a:xfrm>
          <a:prstGeom prst="line">
            <a:avLst/>
          </a:prstGeom>
          <a:noFill/>
          <a:ln w="15875" cap="rnd">
            <a:solidFill>
              <a:srgbClr val="31B9B5"/>
            </a:solidFill>
            <a:prstDash val="sysDot"/>
            <a:round/>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37" name="Shape 136"/>
          <p:cNvSpPr>
            <a:spLocks noChangeArrowheads="1"/>
          </p:cNvSpPr>
          <p:nvPr/>
        </p:nvSpPr>
        <p:spPr bwMode="auto">
          <a:xfrm>
            <a:off x="607676" y="2071686"/>
            <a:ext cx="2303464" cy="4351338"/>
          </a:xfrm>
          <a:prstGeom prst="roundRect">
            <a:avLst>
              <a:gd name="adj" fmla="val 12356"/>
            </a:avLst>
          </a:prstGeom>
          <a:solidFill>
            <a:srgbClr val="646464"/>
          </a:solidFill>
          <a:ln>
            <a:noFill/>
          </a:ln>
          <a:extLst>
            <a:ext uri="{91240B29-F687-4f45-9708-019B960494DF}">
              <a14:hiddenLine xmlns:a14="http://schemas.microsoft.com/office/drawing/2010/main" xmlns="" w="12700">
                <a:solidFill>
                  <a:srgbClr val="000000"/>
                </a:solidFill>
                <a:miter lim="400000"/>
                <a:headEnd/>
                <a:tailEnd/>
              </a14:hiddenLine>
            </a:ext>
            <a:ext uri="{C572A759-6A51-4108-AA02-DFA0A04FC94B}">
              <ma14:wrappingTextBoxFlag xmlns:ma14="http://schemas.microsoft.com/office/mac/drawingml/2011/main" xmlns="" val="1"/>
            </a:ext>
          </a:extLst>
        </p:spPr>
        <p:txBody>
          <a:bodyPr lIns="56601" tIns="56601" rIns="56601" bIns="56601" anchor="ctr"/>
          <a:lstStyle/>
          <a:p>
            <a:pPr defTabSz="650875"/>
            <a:r>
              <a:rPr lang="en-US" sz="2700">
                <a:solidFill>
                  <a:srgbClr val="FFFFFF"/>
                </a:solidFill>
                <a:latin typeface="Helvetica Light" charset="0"/>
                <a:sym typeface="Helvetica Light" charset="0"/>
              </a:rPr>
              <a:t> </a:t>
            </a:r>
          </a:p>
        </p:txBody>
      </p:sp>
      <p:sp>
        <p:nvSpPr>
          <p:cNvPr id="38" name="Shape 137"/>
          <p:cNvSpPr>
            <a:spLocks/>
          </p:cNvSpPr>
          <p:nvPr/>
        </p:nvSpPr>
        <p:spPr bwMode="auto">
          <a:xfrm>
            <a:off x="1586492" y="5738018"/>
            <a:ext cx="320675" cy="319087"/>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3A3A3"/>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56601" tIns="56601" rIns="56601" bIns="56601" anchor="ctr"/>
          <a:lstStyle/>
          <a:p>
            <a:endParaRPr lang="en-US"/>
          </a:p>
        </p:txBody>
      </p:sp>
      <p:sp>
        <p:nvSpPr>
          <p:cNvPr id="44" name="Shape 139"/>
          <p:cNvSpPr>
            <a:spLocks noChangeArrowheads="1"/>
          </p:cNvSpPr>
          <p:nvPr/>
        </p:nvSpPr>
        <p:spPr bwMode="auto">
          <a:xfrm>
            <a:off x="1548391" y="2371458"/>
            <a:ext cx="396875" cy="58737"/>
          </a:xfrm>
          <a:prstGeom prst="roundRect">
            <a:avLst>
              <a:gd name="adj" fmla="val 50000"/>
            </a:avLst>
          </a:prstGeom>
          <a:solidFill>
            <a:srgbClr val="A3A3A3"/>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56601" tIns="56601" rIns="56601" bIns="56601" anchor="ctr"/>
          <a:lstStyle/>
          <a:p>
            <a:pPr defTabSz="650875"/>
            <a:endParaRPr lang="en-US" sz="2700">
              <a:solidFill>
                <a:srgbClr val="FFFFFF"/>
              </a:solidFill>
              <a:latin typeface="Helvetica Light" charset="0"/>
              <a:sym typeface="Helvetica Light" charset="0"/>
            </a:endParaRPr>
          </a:p>
        </p:txBody>
      </p:sp>
      <p:sp>
        <p:nvSpPr>
          <p:cNvPr id="18" name="Rectangle 11"/>
          <p:cNvSpPr>
            <a:spLocks/>
          </p:cNvSpPr>
          <p:nvPr/>
        </p:nvSpPr>
        <p:spPr bwMode="auto">
          <a:xfrm>
            <a:off x="3575050" y="7424738"/>
            <a:ext cx="290671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eaLnBrk="1"/>
            <a:r>
              <a:rPr lang="en-US" sz="1200" dirty="0" smtClean="0"/>
              <a:t>Crafter </a:t>
            </a:r>
            <a:r>
              <a:rPr lang="en-US" sz="1200" dirty="0"/>
              <a:t>© 2016</a:t>
            </a:r>
            <a:endParaRPr lang="en-US" sz="2000" dirty="0">
              <a:solidFill>
                <a:srgbClr val="000000"/>
              </a:solidFill>
              <a:latin typeface="Trebuchet MS" charset="0"/>
              <a:cs typeface="Trebuchet MS" charset="0"/>
            </a:endParaRPr>
          </a:p>
        </p:txBody>
      </p:sp>
      <p:pic>
        <p:nvPicPr>
          <p:cNvPr id="20" name="Picture 19"/>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8001000" y="368216"/>
            <a:ext cx="1717675" cy="413408"/>
          </a:xfrm>
          <a:prstGeom prst="rect">
            <a:avLst/>
          </a:prstGeom>
        </p:spPr>
      </p:pic>
      <p:sp>
        <p:nvSpPr>
          <p:cNvPr id="19" name="Shape 136"/>
          <p:cNvSpPr>
            <a:spLocks noChangeArrowheads="1"/>
          </p:cNvSpPr>
          <p:nvPr/>
        </p:nvSpPr>
        <p:spPr bwMode="auto">
          <a:xfrm>
            <a:off x="7113712" y="1943850"/>
            <a:ext cx="2303464" cy="4351338"/>
          </a:xfrm>
          <a:prstGeom prst="roundRect">
            <a:avLst>
              <a:gd name="adj" fmla="val 12356"/>
            </a:avLst>
          </a:prstGeom>
          <a:solidFill>
            <a:srgbClr val="646464"/>
          </a:solidFill>
          <a:ln>
            <a:noFill/>
          </a:ln>
          <a:extLst>
            <a:ext uri="{91240B29-F687-4f45-9708-019B960494DF}">
              <a14:hiddenLine xmlns:a14="http://schemas.microsoft.com/office/drawing/2010/main" xmlns="" w="12700">
                <a:solidFill>
                  <a:srgbClr val="000000"/>
                </a:solidFill>
                <a:miter lim="400000"/>
                <a:headEnd/>
                <a:tailEnd/>
              </a14:hiddenLine>
            </a:ext>
            <a:ext uri="{C572A759-6A51-4108-AA02-DFA0A04FC94B}">
              <ma14:wrappingTextBoxFlag xmlns:ma14="http://schemas.microsoft.com/office/mac/drawingml/2011/main" xmlns="" val="1"/>
            </a:ext>
          </a:extLst>
        </p:spPr>
        <p:txBody>
          <a:bodyPr lIns="56601" tIns="56601" rIns="56601" bIns="56601" anchor="ctr"/>
          <a:lstStyle/>
          <a:p>
            <a:pPr defTabSz="650875"/>
            <a:r>
              <a:rPr lang="en-US" sz="2700">
                <a:solidFill>
                  <a:srgbClr val="FFFFFF"/>
                </a:solidFill>
                <a:latin typeface="Helvetica Light" charset="0"/>
                <a:sym typeface="Helvetica Light" charset="0"/>
              </a:rPr>
              <a:t> </a:t>
            </a:r>
          </a:p>
        </p:txBody>
      </p:sp>
      <p:pic>
        <p:nvPicPr>
          <p:cNvPr id="21" name="Picture 20"/>
          <p:cNvPicPr>
            <a:picLocks noChangeAspect="1"/>
          </p:cNvPicPr>
          <p:nvPr/>
        </p:nvPicPr>
        <p:blipFill>
          <a:blip r:embed="rId4"/>
          <a:stretch>
            <a:fillRect/>
          </a:stretch>
        </p:blipFill>
        <p:spPr>
          <a:xfrm>
            <a:off x="7249189" y="2430195"/>
            <a:ext cx="2022994" cy="3596434"/>
          </a:xfrm>
          <a:prstGeom prst="rect">
            <a:avLst/>
          </a:prstGeom>
        </p:spPr>
      </p:pic>
      <p:pic>
        <p:nvPicPr>
          <p:cNvPr id="3" name="Picture 2"/>
          <p:cNvPicPr>
            <a:picLocks noChangeAspect="1"/>
          </p:cNvPicPr>
          <p:nvPr/>
        </p:nvPicPr>
        <p:blipFill>
          <a:blip r:embed="rId5"/>
          <a:stretch>
            <a:fillRect/>
          </a:stretch>
        </p:blipFill>
        <p:spPr>
          <a:xfrm>
            <a:off x="744956" y="2582177"/>
            <a:ext cx="2019388" cy="3590023"/>
          </a:xfrm>
          <a:prstGeom prst="rect">
            <a:avLst/>
          </a:prstGeom>
        </p:spPr>
      </p:pic>
      <p:sp>
        <p:nvSpPr>
          <p:cNvPr id="12306" name="AutoShape 13"/>
          <p:cNvSpPr>
            <a:spLocks/>
          </p:cNvSpPr>
          <p:nvPr/>
        </p:nvSpPr>
        <p:spPr bwMode="auto">
          <a:xfrm>
            <a:off x="2130032" y="2470149"/>
            <a:ext cx="4926405" cy="1195388"/>
          </a:xfrm>
          <a:custGeom>
            <a:avLst/>
            <a:gdLst>
              <a:gd name="T0" fmla="*/ 38086095 w 21600"/>
              <a:gd name="T1" fmla="*/ 33077603 h 21600"/>
              <a:gd name="T2" fmla="*/ 38086095 w 21600"/>
              <a:gd name="T3" fmla="*/ 33077603 h 21600"/>
              <a:gd name="T4" fmla="*/ 38086095 w 21600"/>
              <a:gd name="T5" fmla="*/ 33077603 h 21600"/>
              <a:gd name="T6" fmla="*/ 38086095 w 21600"/>
              <a:gd name="T7" fmla="*/ 3307760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lnTo>
                  <a:pt x="21600" y="21600"/>
                </a:lnTo>
                <a:moveTo>
                  <a:pt x="21600" y="4050"/>
                </a:moveTo>
                <a:lnTo>
                  <a:pt x="18153" y="4050"/>
                </a:lnTo>
                <a:lnTo>
                  <a:pt x="0" y="18675"/>
                </a:lnTo>
              </a:path>
            </a:pathLst>
          </a:custGeom>
          <a:noFill/>
          <a:ln w="38100" cap="flat" cmpd="sng">
            <a:solidFill>
              <a:schemeClr val="bg2">
                <a:lumMod val="40000"/>
                <a:lumOff val="60000"/>
              </a:schemeClr>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a:p>
        </p:txBody>
      </p:sp>
    </p:spTree>
    <p:extLst>
      <p:ext uri="{BB962C8B-B14F-4D97-AF65-F5344CB8AC3E}">
        <p14:creationId xmlns="" xmlns:p14="http://schemas.microsoft.com/office/powerpoint/2010/main" val="2147146437"/>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120"/>
          <p:cNvSpPr/>
          <p:nvPr/>
        </p:nvSpPr>
        <p:spPr>
          <a:xfrm>
            <a:off x="214313" y="5845175"/>
            <a:ext cx="6789737" cy="1555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6F6F6"/>
          </a:solidFill>
          <a:ln w="12700">
            <a:miter lim="400000"/>
          </a:ln>
        </p:spPr>
        <p:txBody>
          <a:bodyPr lIns="0" tIns="0" rIns="0" bIns="0" anchor="ctr"/>
          <a:lstStyle/>
          <a:p>
            <a:pPr defTabSz="509412">
              <a:defRPr sz="1000">
                <a:solidFill>
                  <a:srgbClr val="FFFFFF"/>
                </a:solidFill>
                <a:uFill>
                  <a:solidFill>
                    <a:srgbClr val="FFFFFF"/>
                  </a:solidFill>
                </a:uFill>
                <a:latin typeface="Gill Sans"/>
                <a:ea typeface="Gill Sans"/>
                <a:cs typeface="Gill Sans"/>
                <a:sym typeface="Gill Sans"/>
              </a:defRPr>
            </a:pPr>
            <a:endParaRPr sz="1100">
              <a:solidFill>
                <a:srgbClr val="FFFFFF"/>
              </a:solidFill>
              <a:uFill>
                <a:solidFill>
                  <a:srgbClr val="FFFFFF"/>
                </a:solidFill>
              </a:uFill>
              <a:latin typeface="Gill Sans"/>
              <a:ea typeface="Gill Sans"/>
              <a:cs typeface="Gill Sans"/>
              <a:sym typeface="Gill Sans"/>
            </a:endParaRPr>
          </a:p>
        </p:txBody>
      </p:sp>
      <p:sp>
        <p:nvSpPr>
          <p:cNvPr id="12292" name="Shape 135"/>
          <p:cNvSpPr>
            <a:spLocks/>
          </p:cNvSpPr>
          <p:nvPr/>
        </p:nvSpPr>
        <p:spPr bwMode="auto">
          <a:xfrm>
            <a:off x="4783138" y="6534150"/>
            <a:ext cx="2041525" cy="223838"/>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6F6F6"/>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56601" tIns="56601" rIns="56601" bIns="56601" anchor="ctr"/>
          <a:lstStyle/>
          <a:p>
            <a:endParaRPr lang="en-US"/>
          </a:p>
        </p:txBody>
      </p:sp>
      <p:sp>
        <p:nvSpPr>
          <p:cNvPr id="12295" name="Shape 138"/>
          <p:cNvSpPr>
            <a:spLocks/>
          </p:cNvSpPr>
          <p:nvPr/>
        </p:nvSpPr>
        <p:spPr bwMode="auto">
          <a:xfrm>
            <a:off x="1295400" y="2285490"/>
            <a:ext cx="58738" cy="58737"/>
          </a:xfrm>
          <a:custGeom>
            <a:avLst/>
            <a:gdLst>
              <a:gd name="T0" fmla="*/ 14541773 w 19679"/>
              <a:gd name="T1" fmla="*/ 14981609 h 19679"/>
              <a:gd name="T2" fmla="*/ 14541773 w 19679"/>
              <a:gd name="T3" fmla="*/ 14981609 h 19679"/>
              <a:gd name="T4" fmla="*/ 14541773 w 19679"/>
              <a:gd name="T5" fmla="*/ 14981609 h 19679"/>
              <a:gd name="T6" fmla="*/ 14541773 w 19679"/>
              <a:gd name="T7" fmla="*/ 14981609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3A3A3"/>
          </a:solidFill>
          <a:ln>
            <a:noFill/>
          </a:ln>
          <a:extLst>
            <a:ext uri="{91240B29-F687-4f45-9708-019B960494DF}">
              <a14:hiddenLine xmlns:a14="http://schemas.microsoft.com/office/drawing/2010/main" xmlns="" w="12700">
                <a:solidFill>
                  <a:srgbClr val="000000"/>
                </a:solidFill>
                <a:miter lim="400000"/>
                <a:headEnd/>
                <a:tailEnd/>
              </a14:hiddenLine>
            </a:ext>
            <a:ext uri="{C572A759-6A51-4108-AA02-DFA0A04FC94B}">
              <ma14:wrappingTextBoxFlag xmlns:ma14="http://schemas.microsoft.com/office/mac/drawingml/2011/main" xmlns="" val="1"/>
            </a:ext>
          </a:extLst>
        </p:spPr>
        <p:txBody>
          <a:bodyPr lIns="56601" tIns="56601" rIns="56601" bIns="56601" anchor="ctr"/>
          <a:lstStyle/>
          <a:p>
            <a:pPr defTabSz="650875"/>
            <a:r>
              <a:rPr lang="en-US" sz="2700" dirty="0">
                <a:solidFill>
                  <a:srgbClr val="FFFFFF"/>
                </a:solidFill>
                <a:latin typeface="Helvetica Light" charset="0"/>
                <a:sym typeface="Helvetica Light" charset="0"/>
              </a:rPr>
              <a:t> </a:t>
            </a:r>
          </a:p>
        </p:txBody>
      </p:sp>
      <p:sp>
        <p:nvSpPr>
          <p:cNvPr id="12301" name="Rectangle 5"/>
          <p:cNvSpPr>
            <a:spLocks/>
          </p:cNvSpPr>
          <p:nvPr/>
        </p:nvSpPr>
        <p:spPr bwMode="auto">
          <a:xfrm>
            <a:off x="9604375" y="7386778"/>
            <a:ext cx="452438" cy="3029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0941" tIns="50941" rIns="50941" bIns="50941" anchor="ctr">
            <a:spAutoFit/>
          </a:bodyPr>
          <a:lstStyle/>
          <a:p>
            <a:pPr algn="ctr" eaLnBrk="1"/>
            <a:r>
              <a:rPr lang="en-US" sz="1300" dirty="0">
                <a:solidFill>
                  <a:srgbClr val="FFFFFF"/>
                </a:solidFill>
                <a:latin typeface="Trebuchet MS" charset="0"/>
                <a:sym typeface="Trebuchet MS" charset="0"/>
              </a:rPr>
              <a:t>7</a:t>
            </a:r>
            <a:endParaRPr lang="en-US" sz="2000" dirty="0">
              <a:solidFill>
                <a:srgbClr val="000000"/>
              </a:solidFill>
              <a:latin typeface="Trebuchet MS" charset="0"/>
              <a:sym typeface="Trebuchet MS" charset="0"/>
            </a:endParaRPr>
          </a:p>
        </p:txBody>
      </p:sp>
      <p:sp>
        <p:nvSpPr>
          <p:cNvPr id="12302" name="Rectangle 6"/>
          <p:cNvSpPr>
            <a:spLocks/>
          </p:cNvSpPr>
          <p:nvPr/>
        </p:nvSpPr>
        <p:spPr bwMode="auto">
          <a:xfrm>
            <a:off x="365125" y="138113"/>
            <a:ext cx="1764907"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1"/>
            <a:r>
              <a:rPr lang="en-US" sz="3600" dirty="0" smtClean="0">
                <a:solidFill>
                  <a:srgbClr val="31859C"/>
                </a:solidFill>
                <a:latin typeface="Trebuchet MS" charset="0"/>
                <a:cs typeface="Trebuchet MS" charset="0"/>
                <a:sym typeface="Trebuchet MS" charset="0"/>
              </a:rPr>
              <a:t> </a:t>
            </a:r>
            <a:r>
              <a:rPr lang="en-US" sz="2800" dirty="0" smtClean="0">
                <a:solidFill>
                  <a:srgbClr val="31B9B5"/>
                </a:solidFill>
                <a:latin typeface="Trebuchet MS" charset="0"/>
                <a:cs typeface="Trebuchet MS" charset="0"/>
                <a:sym typeface="Trebuchet MS" charset="0"/>
              </a:rPr>
              <a:t>App Demo</a:t>
            </a:r>
            <a:endParaRPr lang="en-US" sz="2000" dirty="0">
              <a:solidFill>
                <a:srgbClr val="000000"/>
              </a:solidFill>
              <a:cs typeface="Arial" charset="0"/>
            </a:endParaRPr>
          </a:p>
        </p:txBody>
      </p:sp>
      <p:sp>
        <p:nvSpPr>
          <p:cNvPr id="12305" name="Rectangle 12"/>
          <p:cNvSpPr>
            <a:spLocks/>
          </p:cNvSpPr>
          <p:nvPr/>
        </p:nvSpPr>
        <p:spPr bwMode="auto">
          <a:xfrm>
            <a:off x="3396520" y="1189787"/>
            <a:ext cx="2459037" cy="1508125"/>
          </a:xfrm>
          <a:prstGeom prst="rect">
            <a:avLst/>
          </a:prstGeom>
          <a:solidFill>
            <a:srgbClr val="F6F6F6"/>
          </a:solidFill>
          <a:ln w="25400">
            <a:solidFill>
              <a:srgbClr val="D7D7D7"/>
            </a:solidFill>
            <a:round/>
            <a:headEnd/>
            <a:tailEnd/>
          </a:ln>
        </p:spPr>
        <p:txBody>
          <a:bodyPr lIns="0" tIns="0" rIns="0" bIns="0" anchor="ctr"/>
          <a:lstStyle/>
          <a:p>
            <a:pPr algn="ctr" eaLnBrk="1"/>
            <a:endParaRPr lang="en-US" sz="1200">
              <a:solidFill>
                <a:srgbClr val="215968"/>
              </a:solidFill>
              <a:cs typeface="Arial" charset="0"/>
            </a:endParaRPr>
          </a:p>
        </p:txBody>
      </p:sp>
      <p:sp>
        <p:nvSpPr>
          <p:cNvPr id="12307" name="Rectangle 14"/>
          <p:cNvSpPr>
            <a:spLocks/>
          </p:cNvSpPr>
          <p:nvPr/>
        </p:nvSpPr>
        <p:spPr bwMode="auto">
          <a:xfrm>
            <a:off x="3505200" y="1307779"/>
            <a:ext cx="2262187"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eaLnBrk="1">
              <a:spcAft>
                <a:spcPts val="675"/>
              </a:spcAft>
            </a:pPr>
            <a:r>
              <a:rPr lang="en-US" sz="1800" dirty="0" smtClean="0">
                <a:solidFill>
                  <a:srgbClr val="31B9B5"/>
                </a:solidFill>
                <a:latin typeface="Trebuchet MS" charset="0"/>
                <a:cs typeface="Bree Serif" charset="0"/>
                <a:sym typeface="Trebuchet MS" charset="0"/>
              </a:rPr>
              <a:t>Find Storage manually</a:t>
            </a:r>
          </a:p>
        </p:txBody>
      </p:sp>
      <p:sp>
        <p:nvSpPr>
          <p:cNvPr id="12309" name="Line 16"/>
          <p:cNvSpPr>
            <a:spLocks noChangeShapeType="1"/>
          </p:cNvSpPr>
          <p:nvPr/>
        </p:nvSpPr>
        <p:spPr bwMode="auto">
          <a:xfrm>
            <a:off x="7056438" y="3603625"/>
            <a:ext cx="0" cy="1412875"/>
          </a:xfrm>
          <a:prstGeom prst="line">
            <a:avLst/>
          </a:prstGeom>
          <a:noFill/>
          <a:ln w="38100">
            <a:solidFill>
              <a:srgbClr val="D7D7D7"/>
            </a:solidFill>
            <a:round/>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2311" name="Rectangle 19"/>
          <p:cNvSpPr>
            <a:spLocks/>
          </p:cNvSpPr>
          <p:nvPr/>
        </p:nvSpPr>
        <p:spPr bwMode="auto">
          <a:xfrm>
            <a:off x="2354263" y="6357938"/>
            <a:ext cx="26765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r" eaLnBrk="1"/>
            <a:r>
              <a:rPr lang="en-US" sz="2000" dirty="0">
                <a:solidFill>
                  <a:srgbClr val="A3A3A3"/>
                </a:solidFill>
                <a:latin typeface="Trebuchet MS" charset="0"/>
                <a:cs typeface="Trebuchet MS" charset="0"/>
                <a:sym typeface="Trebuchet MS" charset="0"/>
              </a:rPr>
              <a:t>Mobile </a:t>
            </a:r>
            <a:r>
              <a:rPr lang="en-US" sz="2000" dirty="0" smtClean="0">
                <a:solidFill>
                  <a:srgbClr val="A3A3A3"/>
                </a:solidFill>
                <a:latin typeface="Trebuchet MS" charset="0"/>
                <a:cs typeface="Trebuchet MS" charset="0"/>
                <a:sym typeface="Trebuchet MS" charset="0"/>
              </a:rPr>
              <a:t>App</a:t>
            </a:r>
            <a:endParaRPr lang="en-US" sz="2000" dirty="0">
              <a:solidFill>
                <a:srgbClr val="000000"/>
              </a:solidFill>
              <a:latin typeface="Trebuchet MS" charset="0"/>
              <a:cs typeface="Trebuchet MS" charset="0"/>
              <a:sym typeface="Trebuchet MS" charset="0"/>
            </a:endParaRPr>
          </a:p>
        </p:txBody>
      </p:sp>
      <p:sp>
        <p:nvSpPr>
          <p:cNvPr id="12313" name="Line 6"/>
          <p:cNvSpPr>
            <a:spLocks noChangeShapeType="1"/>
          </p:cNvSpPr>
          <p:nvPr/>
        </p:nvSpPr>
        <p:spPr bwMode="auto">
          <a:xfrm>
            <a:off x="452438" y="852488"/>
            <a:ext cx="9156700" cy="0"/>
          </a:xfrm>
          <a:prstGeom prst="line">
            <a:avLst/>
          </a:prstGeom>
          <a:noFill/>
          <a:ln w="15875" cap="rnd">
            <a:solidFill>
              <a:srgbClr val="31B9B5"/>
            </a:solidFill>
            <a:prstDash val="sysDot"/>
            <a:round/>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37" name="Shape 136"/>
          <p:cNvSpPr>
            <a:spLocks noChangeArrowheads="1"/>
          </p:cNvSpPr>
          <p:nvPr/>
        </p:nvSpPr>
        <p:spPr bwMode="auto">
          <a:xfrm>
            <a:off x="607676" y="2071686"/>
            <a:ext cx="2303464" cy="4351338"/>
          </a:xfrm>
          <a:prstGeom prst="roundRect">
            <a:avLst>
              <a:gd name="adj" fmla="val 12356"/>
            </a:avLst>
          </a:prstGeom>
          <a:solidFill>
            <a:srgbClr val="646464"/>
          </a:solidFill>
          <a:ln>
            <a:noFill/>
          </a:ln>
          <a:extLst>
            <a:ext uri="{91240B29-F687-4f45-9708-019B960494DF}">
              <a14:hiddenLine xmlns:a14="http://schemas.microsoft.com/office/drawing/2010/main" xmlns="" w="12700">
                <a:solidFill>
                  <a:srgbClr val="000000"/>
                </a:solidFill>
                <a:miter lim="400000"/>
                <a:headEnd/>
                <a:tailEnd/>
              </a14:hiddenLine>
            </a:ext>
            <a:ext uri="{C572A759-6A51-4108-AA02-DFA0A04FC94B}">
              <ma14:wrappingTextBoxFlag xmlns:ma14="http://schemas.microsoft.com/office/mac/drawingml/2011/main" xmlns="" val="1"/>
            </a:ext>
          </a:extLst>
        </p:spPr>
        <p:txBody>
          <a:bodyPr lIns="56601" tIns="56601" rIns="56601" bIns="56601" anchor="ctr"/>
          <a:lstStyle/>
          <a:p>
            <a:pPr defTabSz="650875"/>
            <a:r>
              <a:rPr lang="en-US" sz="2700">
                <a:solidFill>
                  <a:srgbClr val="FFFFFF"/>
                </a:solidFill>
                <a:latin typeface="Helvetica Light" charset="0"/>
                <a:sym typeface="Helvetica Light" charset="0"/>
              </a:rPr>
              <a:t> </a:t>
            </a:r>
          </a:p>
        </p:txBody>
      </p:sp>
      <p:sp>
        <p:nvSpPr>
          <p:cNvPr id="38" name="Shape 137"/>
          <p:cNvSpPr>
            <a:spLocks/>
          </p:cNvSpPr>
          <p:nvPr/>
        </p:nvSpPr>
        <p:spPr bwMode="auto">
          <a:xfrm>
            <a:off x="1586492" y="5738018"/>
            <a:ext cx="320675" cy="319087"/>
          </a:xfrm>
          <a:custGeom>
            <a:avLst/>
            <a:gdLst>
              <a:gd name="T0" fmla="*/ 2147483647 w 19679"/>
              <a:gd name="T1" fmla="*/ 2147483647 h 19679"/>
              <a:gd name="T2" fmla="*/ 2147483647 w 19679"/>
              <a:gd name="T3" fmla="*/ 2147483647 h 19679"/>
              <a:gd name="T4" fmla="*/ 2147483647 w 19679"/>
              <a:gd name="T5" fmla="*/ 2147483647 h 19679"/>
              <a:gd name="T6" fmla="*/ 2147483647 w 19679"/>
              <a:gd name="T7" fmla="*/ 2147483647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3A3A3"/>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56601" tIns="56601" rIns="56601" bIns="56601" anchor="ctr"/>
          <a:lstStyle/>
          <a:p>
            <a:endParaRPr lang="en-US"/>
          </a:p>
        </p:txBody>
      </p:sp>
      <p:sp>
        <p:nvSpPr>
          <p:cNvPr id="44" name="Shape 139"/>
          <p:cNvSpPr>
            <a:spLocks noChangeArrowheads="1"/>
          </p:cNvSpPr>
          <p:nvPr/>
        </p:nvSpPr>
        <p:spPr bwMode="auto">
          <a:xfrm>
            <a:off x="1548391" y="2371458"/>
            <a:ext cx="396875" cy="58737"/>
          </a:xfrm>
          <a:prstGeom prst="roundRect">
            <a:avLst>
              <a:gd name="adj" fmla="val 50000"/>
            </a:avLst>
          </a:prstGeom>
          <a:solidFill>
            <a:srgbClr val="A3A3A3"/>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56601" tIns="56601" rIns="56601" bIns="56601" anchor="ctr"/>
          <a:lstStyle/>
          <a:p>
            <a:pPr defTabSz="650875"/>
            <a:endParaRPr lang="en-US" sz="2700">
              <a:solidFill>
                <a:srgbClr val="FFFFFF"/>
              </a:solidFill>
              <a:latin typeface="Helvetica Light" charset="0"/>
              <a:sym typeface="Helvetica Light" charset="0"/>
            </a:endParaRPr>
          </a:p>
        </p:txBody>
      </p:sp>
      <p:pic>
        <p:nvPicPr>
          <p:cNvPr id="20" name="Picture 19"/>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8001000" y="368216"/>
            <a:ext cx="1717675" cy="413408"/>
          </a:xfrm>
          <a:prstGeom prst="rect">
            <a:avLst/>
          </a:prstGeom>
        </p:spPr>
      </p:pic>
      <p:sp>
        <p:nvSpPr>
          <p:cNvPr id="19" name="Shape 136"/>
          <p:cNvSpPr>
            <a:spLocks noChangeArrowheads="1"/>
          </p:cNvSpPr>
          <p:nvPr/>
        </p:nvSpPr>
        <p:spPr bwMode="auto">
          <a:xfrm>
            <a:off x="7113712" y="1943850"/>
            <a:ext cx="2303464" cy="4351338"/>
          </a:xfrm>
          <a:prstGeom prst="roundRect">
            <a:avLst>
              <a:gd name="adj" fmla="val 12356"/>
            </a:avLst>
          </a:prstGeom>
          <a:solidFill>
            <a:srgbClr val="646464"/>
          </a:solidFill>
          <a:ln>
            <a:noFill/>
          </a:ln>
          <a:extLst>
            <a:ext uri="{91240B29-F687-4f45-9708-019B960494DF}">
              <a14:hiddenLine xmlns:a14="http://schemas.microsoft.com/office/drawing/2010/main" xmlns="" w="12700">
                <a:solidFill>
                  <a:srgbClr val="000000"/>
                </a:solidFill>
                <a:miter lim="400000"/>
                <a:headEnd/>
                <a:tailEnd/>
              </a14:hiddenLine>
            </a:ext>
            <a:ext uri="{C572A759-6A51-4108-AA02-DFA0A04FC94B}">
              <ma14:wrappingTextBoxFlag xmlns:ma14="http://schemas.microsoft.com/office/mac/drawingml/2011/main" xmlns="" val="1"/>
            </a:ext>
          </a:extLst>
        </p:spPr>
        <p:txBody>
          <a:bodyPr lIns="56601" tIns="56601" rIns="56601" bIns="56601" anchor="ctr"/>
          <a:lstStyle/>
          <a:p>
            <a:pPr defTabSz="650875"/>
            <a:r>
              <a:rPr lang="en-US" sz="2700">
                <a:solidFill>
                  <a:srgbClr val="FFFFFF"/>
                </a:solidFill>
                <a:latin typeface="Helvetica Light" charset="0"/>
                <a:sym typeface="Helvetica Light" charset="0"/>
              </a:rPr>
              <a:t> </a:t>
            </a:r>
          </a:p>
        </p:txBody>
      </p:sp>
      <p:pic>
        <p:nvPicPr>
          <p:cNvPr id="21" name="Picture 20"/>
          <p:cNvPicPr>
            <a:picLocks noChangeAspect="1"/>
          </p:cNvPicPr>
          <p:nvPr/>
        </p:nvPicPr>
        <p:blipFill>
          <a:blip r:embed="rId4"/>
          <a:stretch>
            <a:fillRect/>
          </a:stretch>
        </p:blipFill>
        <p:spPr>
          <a:xfrm>
            <a:off x="7249189" y="2430195"/>
            <a:ext cx="2022993" cy="3596433"/>
          </a:xfrm>
          <a:prstGeom prst="rect">
            <a:avLst/>
          </a:prstGeom>
        </p:spPr>
      </p:pic>
      <p:pic>
        <p:nvPicPr>
          <p:cNvPr id="3" name="Picture 2"/>
          <p:cNvPicPr>
            <a:picLocks noChangeAspect="1"/>
          </p:cNvPicPr>
          <p:nvPr/>
        </p:nvPicPr>
        <p:blipFill>
          <a:blip r:embed="rId5"/>
          <a:stretch>
            <a:fillRect/>
          </a:stretch>
        </p:blipFill>
        <p:spPr>
          <a:xfrm>
            <a:off x="746534" y="2564041"/>
            <a:ext cx="2016232" cy="3584413"/>
          </a:xfrm>
          <a:prstGeom prst="rect">
            <a:avLst/>
          </a:prstGeom>
        </p:spPr>
      </p:pic>
      <p:sp>
        <p:nvSpPr>
          <p:cNvPr id="12306" name="AutoShape 13"/>
          <p:cNvSpPr>
            <a:spLocks/>
          </p:cNvSpPr>
          <p:nvPr/>
        </p:nvSpPr>
        <p:spPr bwMode="auto">
          <a:xfrm flipV="1">
            <a:off x="1752600" y="2650009"/>
            <a:ext cx="5303838" cy="1106012"/>
          </a:xfrm>
          <a:custGeom>
            <a:avLst/>
            <a:gdLst>
              <a:gd name="T0" fmla="*/ 38086095 w 21600"/>
              <a:gd name="T1" fmla="*/ 33077603 h 21600"/>
              <a:gd name="T2" fmla="*/ 38086095 w 21600"/>
              <a:gd name="T3" fmla="*/ 33077603 h 21600"/>
              <a:gd name="T4" fmla="*/ 38086095 w 21600"/>
              <a:gd name="T5" fmla="*/ 33077603 h 21600"/>
              <a:gd name="T6" fmla="*/ 38086095 w 21600"/>
              <a:gd name="T7" fmla="*/ 3307760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lnTo>
                  <a:pt x="21600" y="21600"/>
                </a:lnTo>
                <a:moveTo>
                  <a:pt x="21600" y="4050"/>
                </a:moveTo>
                <a:lnTo>
                  <a:pt x="18153" y="4050"/>
                </a:lnTo>
                <a:lnTo>
                  <a:pt x="0" y="18675"/>
                </a:lnTo>
              </a:path>
            </a:pathLst>
          </a:custGeom>
          <a:noFill/>
          <a:ln w="38100" cap="flat" cmpd="sng">
            <a:solidFill>
              <a:schemeClr val="tx2">
                <a:lumMod val="75000"/>
              </a:schemeClr>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a:p>
        </p:txBody>
      </p:sp>
    </p:spTree>
    <p:extLst>
      <p:ext uri="{BB962C8B-B14F-4D97-AF65-F5344CB8AC3E}">
        <p14:creationId xmlns="" xmlns:p14="http://schemas.microsoft.com/office/powerpoint/2010/main" val="37133847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p:cNvSpPr>
          <p:nvPr/>
        </p:nvSpPr>
        <p:spPr bwMode="auto">
          <a:xfrm>
            <a:off x="9604375" y="7386778"/>
            <a:ext cx="452438" cy="3029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0941" tIns="50941" rIns="50941" bIns="50941" anchor="ctr">
            <a:spAutoFit/>
          </a:bodyPr>
          <a:lstStyle/>
          <a:p>
            <a:pPr algn="ctr" eaLnBrk="1"/>
            <a:r>
              <a:rPr lang="en-US" sz="1300" dirty="0" smtClean="0">
                <a:solidFill>
                  <a:srgbClr val="FFFFFF"/>
                </a:solidFill>
                <a:latin typeface="Trebuchet MS" charset="0"/>
                <a:sym typeface="Trebuchet MS" charset="0"/>
              </a:rPr>
              <a:t>8</a:t>
            </a:r>
            <a:endParaRPr lang="en-US" sz="2000" dirty="0">
              <a:solidFill>
                <a:srgbClr val="000000"/>
              </a:solidFill>
              <a:latin typeface="Trebuchet MS" charset="0"/>
              <a:sym typeface="Trebuchet MS" charset="0"/>
            </a:endParaRPr>
          </a:p>
        </p:txBody>
      </p:sp>
      <p:sp>
        <p:nvSpPr>
          <p:cNvPr id="26626" name="Rectangle 3"/>
          <p:cNvSpPr>
            <a:spLocks/>
          </p:cNvSpPr>
          <p:nvPr/>
        </p:nvSpPr>
        <p:spPr bwMode="auto">
          <a:xfrm>
            <a:off x="1676400" y="2895600"/>
            <a:ext cx="1204112"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1"/>
            <a:r>
              <a:rPr lang="en-US" sz="2800" b="1" dirty="0" smtClean="0">
                <a:solidFill>
                  <a:srgbClr val="31B9B5"/>
                </a:solidFill>
                <a:latin typeface="Trebuchet MS" charset="0"/>
                <a:cs typeface="Trebuchet MS" charset="0"/>
                <a:sym typeface="Trebuchet MS" charset="0"/>
              </a:rPr>
              <a:t>Team 9</a:t>
            </a:r>
            <a:endParaRPr lang="en-US" sz="2000" b="1" dirty="0">
              <a:solidFill>
                <a:srgbClr val="000000"/>
              </a:solidFill>
              <a:cs typeface="Arial" charset="0"/>
            </a:endParaRPr>
          </a:p>
        </p:txBody>
      </p:sp>
      <p:sp>
        <p:nvSpPr>
          <p:cNvPr id="26627" name="AutoShape 4"/>
          <p:cNvSpPr>
            <a:spLocks/>
          </p:cNvSpPr>
          <p:nvPr/>
        </p:nvSpPr>
        <p:spPr bwMode="auto">
          <a:xfrm>
            <a:off x="823913" y="1592263"/>
            <a:ext cx="3017837" cy="3108325"/>
          </a:xfrm>
          <a:custGeom>
            <a:avLst/>
            <a:gdLst>
              <a:gd name="T0" fmla="*/ 231385701 w 19679"/>
              <a:gd name="T1" fmla="*/ 269445292 h 19679"/>
              <a:gd name="T2" fmla="*/ 231385701 w 19679"/>
              <a:gd name="T3" fmla="*/ 269445292 h 19679"/>
              <a:gd name="T4" fmla="*/ 231385701 w 19679"/>
              <a:gd name="T5" fmla="*/ 269445292 h 19679"/>
              <a:gd name="T6" fmla="*/ 231385701 w 19679"/>
              <a:gd name="T7" fmla="*/ 269445292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38100" cap="flat" cmpd="sng">
            <a:solidFill>
              <a:srgbClr val="A3A3A3"/>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nchor="ctr"/>
          <a:lstStyle/>
          <a:p>
            <a:endParaRPr lang="en-US"/>
          </a:p>
        </p:txBody>
      </p:sp>
      <p:sp>
        <p:nvSpPr>
          <p:cNvPr id="26629" name="Rectangle 6"/>
          <p:cNvSpPr>
            <a:spLocks/>
          </p:cNvSpPr>
          <p:nvPr/>
        </p:nvSpPr>
        <p:spPr bwMode="auto">
          <a:xfrm>
            <a:off x="5481638" y="2394745"/>
            <a:ext cx="3849687"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eaLnBrk="1"/>
            <a:r>
              <a:rPr lang="en-US" sz="1600" dirty="0" smtClean="0">
                <a:solidFill>
                  <a:srgbClr val="31859C"/>
                </a:solidFill>
                <a:latin typeface="Trebuchet MS" charset="0"/>
                <a:cs typeface="Trebuchet MS" charset="0"/>
                <a:sym typeface="Trebuchet MS" charset="0"/>
              </a:rPr>
              <a:t> </a:t>
            </a:r>
            <a:endParaRPr lang="en-US" sz="2000" dirty="0">
              <a:solidFill>
                <a:srgbClr val="000000"/>
              </a:solidFill>
              <a:latin typeface="Trebuchet MS" charset="0"/>
              <a:cs typeface="Trebuchet MS" charset="0"/>
              <a:sym typeface="Trebuchet MS" charset="0"/>
            </a:endParaRPr>
          </a:p>
        </p:txBody>
      </p:sp>
      <p:sp>
        <p:nvSpPr>
          <p:cNvPr id="26631" name="Line 8"/>
          <p:cNvSpPr>
            <a:spLocks noChangeShapeType="1"/>
          </p:cNvSpPr>
          <p:nvPr/>
        </p:nvSpPr>
        <p:spPr bwMode="auto">
          <a:xfrm>
            <a:off x="452438" y="5697538"/>
            <a:ext cx="9156700" cy="0"/>
          </a:xfrm>
          <a:prstGeom prst="line">
            <a:avLst/>
          </a:prstGeom>
          <a:noFill/>
          <a:ln w="15875" cap="rnd">
            <a:solidFill>
              <a:srgbClr val="A3A3A3"/>
            </a:solidFill>
            <a:prstDash val="sysDot"/>
            <a:round/>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26632" name="Rectangle 9"/>
          <p:cNvSpPr>
            <a:spLocks/>
          </p:cNvSpPr>
          <p:nvPr/>
        </p:nvSpPr>
        <p:spPr bwMode="auto">
          <a:xfrm>
            <a:off x="3657600" y="6172200"/>
            <a:ext cx="3048000"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eaLnBrk="1"/>
            <a:r>
              <a:rPr lang="en-US" sz="4500" dirty="0">
                <a:solidFill>
                  <a:srgbClr val="B4B1A1"/>
                </a:solidFill>
                <a:latin typeface="Trebuchet MS" charset="0"/>
                <a:cs typeface="Trebuchet MS" charset="0"/>
                <a:sym typeface="Trebuchet MS" charset="0"/>
              </a:rPr>
              <a:t>Thank You</a:t>
            </a:r>
            <a:endParaRPr lang="en-US" sz="2000" dirty="0">
              <a:solidFill>
                <a:srgbClr val="000000"/>
              </a:solidFill>
              <a:latin typeface="Trebuchet MS" charset="0"/>
              <a:cs typeface="Trebuchet MS" charset="0"/>
              <a:sym typeface="Trebuchet MS" charset="0"/>
            </a:endParaRPr>
          </a:p>
        </p:txBody>
      </p:sp>
      <p:sp>
        <p:nvSpPr>
          <p:cNvPr id="26642" name="Line 6"/>
          <p:cNvSpPr>
            <a:spLocks noChangeShapeType="1"/>
          </p:cNvSpPr>
          <p:nvPr/>
        </p:nvSpPr>
        <p:spPr bwMode="auto">
          <a:xfrm>
            <a:off x="452438" y="852488"/>
            <a:ext cx="9156700" cy="0"/>
          </a:xfrm>
          <a:prstGeom prst="line">
            <a:avLst/>
          </a:prstGeom>
          <a:noFill/>
          <a:ln w="15875" cap="rnd">
            <a:solidFill>
              <a:srgbClr val="31B9B5"/>
            </a:solidFill>
            <a:prstDash val="sysDot"/>
            <a:round/>
            <a:headEnd/>
            <a:tailEnd/>
          </a:ln>
          <a:extLst>
            <a:ext uri="{909E8E84-426E-40dd-AFC4-6F175D3DCCD1}">
              <a14:hiddenFill xmlns:a14="http://schemas.microsoft.com/office/drawing/2010/main" xmlns="">
                <a:noFill/>
              </a14:hiddenFill>
            </a:ext>
          </a:extLst>
        </p:spPr>
        <p:txBody>
          <a:bodyPr lIns="0" tIns="0" rIns="0" bIns="0"/>
          <a:lstStyle/>
          <a:p>
            <a:endParaRPr lang="en-US"/>
          </a:p>
        </p:txBody>
      </p:sp>
      <p:pic>
        <p:nvPicPr>
          <p:cNvPr id="23" name="Picture 2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992012" y="415886"/>
            <a:ext cx="1838582" cy="276264"/>
          </a:xfrm>
          <a:prstGeom prst="rect">
            <a:avLst/>
          </a:prstGeom>
        </p:spPr>
      </p:pic>
      <p:sp>
        <p:nvSpPr>
          <p:cNvPr id="10" name="Rectangle 9"/>
          <p:cNvSpPr>
            <a:spLocks/>
          </p:cNvSpPr>
          <p:nvPr/>
        </p:nvSpPr>
        <p:spPr bwMode="auto">
          <a:xfrm>
            <a:off x="4267200" y="1752600"/>
            <a:ext cx="5791200" cy="377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eaLnBrk="1"/>
            <a:r>
              <a:rPr lang="en-US" sz="3600" dirty="0" smtClean="0">
                <a:solidFill>
                  <a:srgbClr val="B4B1A1"/>
                </a:solidFill>
                <a:latin typeface="Trebuchet MS" charset="0"/>
                <a:cs typeface="Trebuchet MS" charset="0"/>
                <a:sym typeface="Trebuchet MS" charset="0"/>
              </a:rPr>
              <a:t>Navatej Kumar </a:t>
            </a:r>
          </a:p>
          <a:p>
            <a:pPr eaLnBrk="1"/>
            <a:r>
              <a:rPr lang="en-US" sz="3600" dirty="0" smtClean="0">
                <a:solidFill>
                  <a:srgbClr val="B4B1A1"/>
                </a:solidFill>
                <a:latin typeface="Trebuchet MS" charset="0"/>
                <a:cs typeface="Trebuchet MS" charset="0"/>
                <a:sym typeface="Trebuchet MS" charset="0"/>
              </a:rPr>
              <a:t>Prakhar Bansal</a:t>
            </a:r>
          </a:p>
          <a:p>
            <a:pPr eaLnBrk="1"/>
            <a:r>
              <a:rPr lang="en-US" sz="3600" dirty="0" smtClean="0">
                <a:solidFill>
                  <a:srgbClr val="B4B1A1"/>
                </a:solidFill>
                <a:latin typeface="Trebuchet MS" charset="0"/>
                <a:cs typeface="Trebuchet MS" charset="0"/>
                <a:sym typeface="Trebuchet MS" charset="0"/>
              </a:rPr>
              <a:t>Dr. Sreenivas Rao</a:t>
            </a:r>
          </a:p>
          <a:p>
            <a:pPr eaLnBrk="1"/>
            <a:r>
              <a:rPr lang="en-US" sz="3600" dirty="0" smtClean="0">
                <a:solidFill>
                  <a:srgbClr val="B4B1A1"/>
                </a:solidFill>
                <a:latin typeface="Trebuchet MS" charset="0"/>
                <a:cs typeface="Trebuchet MS" charset="0"/>
                <a:sym typeface="Trebuchet MS" charset="0"/>
              </a:rPr>
              <a:t>Purushotham </a:t>
            </a:r>
          </a:p>
          <a:p>
            <a:pPr eaLnBrk="1"/>
            <a:r>
              <a:rPr lang="en-US" sz="3600" dirty="0" smtClean="0">
                <a:solidFill>
                  <a:srgbClr val="B4B1A1"/>
                </a:solidFill>
                <a:latin typeface="Trebuchet MS" charset="0"/>
                <a:cs typeface="Trebuchet MS" charset="0"/>
                <a:sym typeface="Trebuchet MS" charset="0"/>
              </a:rPr>
              <a:t>Mahender Kola</a:t>
            </a:r>
          </a:p>
          <a:p>
            <a:pPr eaLnBrk="1"/>
            <a:endParaRPr lang="en-US" sz="4500" dirty="0" smtClean="0">
              <a:solidFill>
                <a:srgbClr val="B4B1A1"/>
              </a:solidFill>
              <a:latin typeface="Trebuchet MS" charset="0"/>
              <a:cs typeface="Trebuchet MS" charset="0"/>
              <a:sym typeface="Trebuchet MS" charset="0"/>
            </a:endParaRPr>
          </a:p>
          <a:p>
            <a:pPr eaLnBrk="1"/>
            <a:endParaRPr lang="en-US" sz="2000" dirty="0">
              <a:solidFill>
                <a:srgbClr val="000000"/>
              </a:solidFill>
              <a:latin typeface="Trebuchet MS" charset="0"/>
              <a:cs typeface="Trebuchet MS" charset="0"/>
              <a:sym typeface="Trebuchet MS" charset="0"/>
            </a:endParaRPr>
          </a:p>
        </p:txBody>
      </p:sp>
    </p:spTree>
    <p:extLst>
      <p:ext uri="{BB962C8B-B14F-4D97-AF65-F5344CB8AC3E}">
        <p14:creationId xmlns="" xmlns:p14="http://schemas.microsoft.com/office/powerpoint/2010/main" val="1000141594"/>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fault - Default Light">
  <a:themeElements>
    <a:clrScheme name="NH Template ">
      <a:dk1>
        <a:srgbClr val="FFFDF9"/>
      </a:dk1>
      <a:lt1>
        <a:srgbClr val="636363"/>
      </a:lt1>
      <a:dk2>
        <a:srgbClr val="A7A7A7"/>
      </a:dk2>
      <a:lt2>
        <a:srgbClr val="535353"/>
      </a:lt2>
      <a:accent1>
        <a:srgbClr val="31B9B5"/>
      </a:accent1>
      <a:accent2>
        <a:srgbClr val="3AD8D3"/>
      </a:accent2>
      <a:accent3>
        <a:srgbClr val="3AD8D3"/>
      </a:accent3>
      <a:accent4>
        <a:srgbClr val="3AD8D3"/>
      </a:accent4>
      <a:accent5>
        <a:srgbClr val="D7D7D7"/>
      </a:accent5>
      <a:accent6>
        <a:srgbClr val="FFFDF9"/>
      </a:accent6>
      <a:hlink>
        <a:srgbClr val="A3A3A3"/>
      </a:hlink>
      <a:folHlink>
        <a:srgbClr val="A3A3A3"/>
      </a:folHlink>
    </a:clrScheme>
    <a:fontScheme name="Default - Default Light">
      <a:majorFont>
        <a:latin typeface="Tahoma"/>
        <a:ea typeface="Tahoma"/>
        <a:cs typeface="Tahoma"/>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rgbClr val="4F81BD"/>
          </a:solidFill>
          <a:prstDash val="solid"/>
          <a:round/>
          <a:headEnd type="none" w="med" len="med"/>
          <a:tailEnd type="none" w="med" len="med"/>
        </a:ln>
        <a:effectLst>
          <a:outerShdw blurRad="38100" dist="23000" dir="5400000" algn="ctr" rotWithShape="0">
            <a:srgbClr val="000000">
              <a:alpha val="34999"/>
            </a:srgbClr>
          </a:outerShdw>
        </a:effectLst>
      </a:spPr>
      <a:bodyPr vert="horz" wrap="square" lIns="45720" tIns="45720" rIns="45720" bIns="45720" numCol="1" anchor="ctr" anchorCtr="0" compatLnSpc="1">
        <a:prstTxWarp prst="textNoShape">
          <a:avLst/>
        </a:prstTxWarp>
        <a:spAutoFit/>
      </a:bodyPr>
      <a:lstStyle>
        <a:defPPr marL="0" marR="0" indent="0" algn="ctr" defTabSz="457200" rtl="0" eaLnBrk="1" fontAlgn="base" latinLnBrk="0" hangingPunct="0">
          <a:lnSpc>
            <a:spcPct val="100000"/>
          </a:lnSpc>
          <a:spcBef>
            <a:spcPct val="0"/>
          </a:spcBef>
          <a:spcAft>
            <a:spcPct val="0"/>
          </a:spcAft>
          <a:buClrTx/>
          <a:buSzTx/>
          <a:buFontTx/>
          <a:buNone/>
          <a:tabLst/>
          <a:defRPr kumimoji="0" lang="en-US" altLang="en-US" sz="1300" b="0" i="0" u="none" strike="noStrike" cap="none" normalizeH="0" baseline="0">
            <a:ln>
              <a:noFill/>
            </a:ln>
            <a:solidFill>
              <a:srgbClr val="646464"/>
            </a:solidFill>
            <a:effectLst/>
            <a:latin typeface="Arial" charset="0"/>
            <a:ea typeface="Arial" charset="0"/>
            <a:cs typeface="Arial" charset="0"/>
            <a:sym typeface="Arial" charset="0"/>
          </a:defRPr>
        </a:defPPr>
      </a:lstStyle>
    </a:spDef>
    <a:lnDef>
      <a:spPr bwMode="auto">
        <a:xfrm>
          <a:off x="0" y="0"/>
          <a:ext cx="1" cy="1"/>
        </a:xfrm>
        <a:custGeom>
          <a:avLst/>
          <a:gdLst/>
          <a:ahLst/>
          <a:cxnLst/>
          <a:rect l="0" t="0" r="0" b="0"/>
          <a:pathLst/>
        </a:custGeom>
        <a:solidFill>
          <a:srgbClr val="FFFFFF"/>
        </a:solidFill>
        <a:ln w="25400" cap="flat" cmpd="sng" algn="ctr">
          <a:solidFill>
            <a:srgbClr val="4F81BD"/>
          </a:solidFill>
          <a:prstDash val="solid"/>
          <a:round/>
          <a:headEnd type="none" w="med" len="med"/>
          <a:tailEnd type="none" w="med" len="med"/>
        </a:ln>
        <a:effectLst>
          <a:outerShdw blurRad="38100" dist="23000" dir="5400000" algn="ctr" rotWithShape="0">
            <a:srgbClr val="000000">
              <a:alpha val="34999"/>
            </a:srgbClr>
          </a:outerShdw>
        </a:effectLst>
      </a:spPr>
      <a:bodyPr vert="horz" wrap="square" lIns="45720" tIns="45720" rIns="45720" bIns="45720" numCol="1" anchor="ctr" anchorCtr="0" compatLnSpc="1">
        <a:prstTxWarp prst="textNoShape">
          <a:avLst/>
        </a:prstTxWarp>
        <a:spAutoFit/>
      </a:bodyPr>
      <a:lstStyle>
        <a:defPPr marL="0" marR="0" indent="0" algn="ctr" defTabSz="457200" rtl="0" eaLnBrk="1" fontAlgn="base" latinLnBrk="0" hangingPunct="0">
          <a:lnSpc>
            <a:spcPct val="100000"/>
          </a:lnSpc>
          <a:spcBef>
            <a:spcPct val="0"/>
          </a:spcBef>
          <a:spcAft>
            <a:spcPct val="0"/>
          </a:spcAft>
          <a:buClrTx/>
          <a:buSzTx/>
          <a:buFontTx/>
          <a:buNone/>
          <a:tabLst/>
          <a:defRPr kumimoji="0" lang="en-US" altLang="en-US" sz="1300" b="0" i="0" u="none" strike="noStrike" cap="none" normalizeH="0" baseline="0">
            <a:ln>
              <a:noFill/>
            </a:ln>
            <a:solidFill>
              <a:srgbClr val="646464"/>
            </a:solidFill>
            <a:effectLst/>
            <a:latin typeface="Arial" charset="0"/>
            <a:ea typeface="Arial" charset="0"/>
            <a:cs typeface="Arial" charset="0"/>
            <a:sym typeface="Arial" charset="0"/>
          </a:defRPr>
        </a:defPPr>
      </a:lst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A7A7A7"/>
      </a:dk1>
      <a:lt1>
        <a:srgbClr val="31859C"/>
      </a:lt1>
      <a:dk2>
        <a:srgbClr val="9C756A"/>
      </a:dk2>
      <a:lt2>
        <a:srgbClr val="535353"/>
      </a:lt2>
      <a:accent1>
        <a:srgbClr val="4F81BD"/>
      </a:accent1>
      <a:accent2>
        <a:srgbClr val="C0504D"/>
      </a:accent2>
      <a:accent3>
        <a:srgbClr val="CBBDB9"/>
      </a:accent3>
      <a:accent4>
        <a:srgbClr val="287185"/>
      </a:accent4>
      <a:accent5>
        <a:srgbClr val="B2C1DB"/>
      </a:accent5>
      <a:accent6>
        <a:srgbClr val="AE4845"/>
      </a:accent6>
      <a:hlink>
        <a:srgbClr val="0000FF"/>
      </a:hlink>
      <a:folHlink>
        <a:srgbClr val="FF00F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476</TotalTime>
  <Words>422</Words>
  <Application>Microsoft Office PowerPoint</Application>
  <PresentationFormat>Custom</PresentationFormat>
  <Paragraphs>66</Paragraphs>
  <Slides>9</Slides>
  <Notes>5</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Default - Default Light</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Ileana Georgiu</dc:creator>
  <cp:lastModifiedBy>NAVATEJ</cp:lastModifiedBy>
  <cp:revision>70</cp:revision>
  <dcterms:created xsi:type="dcterms:W3CDTF">2015-08-31T08:30:28Z</dcterms:created>
  <dcterms:modified xsi:type="dcterms:W3CDTF">2016-05-13T09:06:41Z</dcterms:modified>
</cp:coreProperties>
</file>