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4" r:id="rId3"/>
    <p:sldId id="265" r:id="rId4"/>
    <p:sldId id="257" r:id="rId5"/>
    <p:sldId id="262" r:id="rId6"/>
    <p:sldId id="266" r:id="rId7"/>
    <p:sldId id="268" r:id="rId8"/>
    <p:sldId id="269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4F0104-71EA-40FB-948C-209CDE41F186}" type="doc">
      <dgm:prSet loTypeId="urn:microsoft.com/office/officeart/2005/8/layout/bList2" loCatId="list" qsTypeId="urn:microsoft.com/office/officeart/2005/8/quickstyle/simple3" qsCatId="simple" csTypeId="urn:microsoft.com/office/officeart/2005/8/colors/colorful1" csCatId="colorful" phldr="1"/>
      <dgm:spPr/>
    </dgm:pt>
    <dgm:pt modelId="{A438ADAA-3032-4778-B5FA-8D2CBC02DC8F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dirty="0" smtClean="0">
              <a:latin typeface="Rockwell" panose="02060603020205020403" pitchFamily="18" charset="0"/>
            </a:rPr>
            <a:t>Crop decision</a:t>
          </a:r>
          <a:endParaRPr lang="en-US" sz="1600" dirty="0">
            <a:latin typeface="Rockwell" panose="02060603020205020403" pitchFamily="18" charset="0"/>
          </a:endParaRPr>
        </a:p>
      </dgm:t>
    </dgm:pt>
    <dgm:pt modelId="{731869ED-574F-46B7-A32E-A6DB62369784}" type="parTrans" cxnId="{0F7E434B-98F4-4081-BE95-3BB13D31DCDD}">
      <dgm:prSet/>
      <dgm:spPr/>
      <dgm:t>
        <a:bodyPr/>
        <a:lstStyle/>
        <a:p>
          <a:endParaRPr lang="en-US"/>
        </a:p>
      </dgm:t>
    </dgm:pt>
    <dgm:pt modelId="{AF6436DB-F6CD-4E0D-B899-5B355ECDBA9B}" type="sibTrans" cxnId="{0F7E434B-98F4-4081-BE95-3BB13D31DCDD}">
      <dgm:prSet/>
      <dgm:spPr/>
      <dgm:t>
        <a:bodyPr/>
        <a:lstStyle/>
        <a:p>
          <a:endParaRPr lang="en-US"/>
        </a:p>
      </dgm:t>
    </dgm:pt>
    <dgm:pt modelId="{05EC5A49-F38B-42CB-9D1B-805A42C74993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dirty="0" smtClean="0">
              <a:latin typeface="Rockwell" panose="02060603020205020403" pitchFamily="18" charset="0"/>
            </a:rPr>
            <a:t>Current high value crop</a:t>
          </a:r>
          <a:endParaRPr lang="en-US" sz="1400" dirty="0">
            <a:latin typeface="Rockwell" panose="02060603020205020403" pitchFamily="18" charset="0"/>
          </a:endParaRPr>
        </a:p>
      </dgm:t>
    </dgm:pt>
    <dgm:pt modelId="{448F31CA-EBF1-464D-9CFF-CFCF4C5B75D9}" type="sibTrans" cxnId="{75F4EF2D-EB4D-498C-A6F2-531F9A70E9F8}">
      <dgm:prSet/>
      <dgm:spPr/>
      <dgm:t>
        <a:bodyPr/>
        <a:lstStyle/>
        <a:p>
          <a:endParaRPr lang="en-US"/>
        </a:p>
      </dgm:t>
    </dgm:pt>
    <dgm:pt modelId="{D2E2452F-E1C1-4DCE-83FB-DC1A1221EE74}" type="parTrans" cxnId="{75F4EF2D-EB4D-498C-A6F2-531F9A70E9F8}">
      <dgm:prSet/>
      <dgm:spPr/>
      <dgm:t>
        <a:bodyPr/>
        <a:lstStyle/>
        <a:p>
          <a:endParaRPr lang="en-US"/>
        </a:p>
      </dgm:t>
    </dgm:pt>
    <dgm:pt modelId="{C77FF1C9-F201-404D-8D9A-E002159264F2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dirty="0" smtClean="0">
              <a:latin typeface="Rockwell" panose="02060603020205020403" pitchFamily="18" charset="0"/>
            </a:rPr>
            <a:t>Labor</a:t>
          </a:r>
        </a:p>
      </dgm:t>
    </dgm:pt>
    <dgm:pt modelId="{C6B133E9-63B3-4A35-840E-E0D48E8D6CBD}" type="sibTrans" cxnId="{4865B91F-1EF1-4FE4-B907-C84790873F11}">
      <dgm:prSet/>
      <dgm:spPr/>
      <dgm:t>
        <a:bodyPr/>
        <a:lstStyle/>
        <a:p>
          <a:endParaRPr lang="en-US"/>
        </a:p>
      </dgm:t>
    </dgm:pt>
    <dgm:pt modelId="{23D3F9BF-E7F4-4CF0-AEEA-EA0E976C4C98}" type="parTrans" cxnId="{4865B91F-1EF1-4FE4-B907-C84790873F11}">
      <dgm:prSet/>
      <dgm:spPr/>
      <dgm:t>
        <a:bodyPr/>
        <a:lstStyle/>
        <a:p>
          <a:endParaRPr lang="en-US"/>
        </a:p>
      </dgm:t>
    </dgm:pt>
    <dgm:pt modelId="{87A77561-B1FF-42C1-A46F-8F0349647A58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dirty="0" smtClean="0">
              <a:latin typeface="Rockwell" panose="02060603020205020403" pitchFamily="18" charset="0"/>
            </a:rPr>
            <a:t>Follow routine crop rotation</a:t>
          </a:r>
        </a:p>
      </dgm:t>
    </dgm:pt>
    <dgm:pt modelId="{F58821EF-818D-4DED-9978-13957A2E556C}" type="sibTrans" cxnId="{D2034112-A3E0-4AE1-AE75-779410E5D997}">
      <dgm:prSet/>
      <dgm:spPr/>
      <dgm:t>
        <a:bodyPr/>
        <a:lstStyle/>
        <a:p>
          <a:endParaRPr lang="en-US"/>
        </a:p>
      </dgm:t>
    </dgm:pt>
    <dgm:pt modelId="{29996AA5-D73D-461A-8C9D-8E64C3869B01}" type="parTrans" cxnId="{D2034112-A3E0-4AE1-AE75-779410E5D997}">
      <dgm:prSet/>
      <dgm:spPr/>
      <dgm:t>
        <a:bodyPr/>
        <a:lstStyle/>
        <a:p>
          <a:endParaRPr lang="en-US"/>
        </a:p>
      </dgm:t>
    </dgm:pt>
    <dgm:pt modelId="{5CC2CB1F-EC67-4CBD-AD6D-DF679C5C4B7D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dirty="0" smtClean="0">
              <a:latin typeface="Rockwell" panose="02060603020205020403" pitchFamily="18" charset="0"/>
            </a:rPr>
            <a:t>Availability of Finance</a:t>
          </a:r>
        </a:p>
      </dgm:t>
    </dgm:pt>
    <dgm:pt modelId="{79C4E4D5-933B-4E6A-B94C-1D5ADA084BA0}" type="sibTrans" cxnId="{9FE56EF6-9268-4756-95CC-040686A90BE6}">
      <dgm:prSet/>
      <dgm:spPr/>
      <dgm:t>
        <a:bodyPr/>
        <a:lstStyle/>
        <a:p>
          <a:endParaRPr lang="en-US"/>
        </a:p>
      </dgm:t>
    </dgm:pt>
    <dgm:pt modelId="{1D6B9F27-CFC9-4CA3-945D-33CEF75C4A25}" type="parTrans" cxnId="{9FE56EF6-9268-4756-95CC-040686A90BE6}">
      <dgm:prSet/>
      <dgm:spPr/>
      <dgm:t>
        <a:bodyPr/>
        <a:lstStyle/>
        <a:p>
          <a:endParaRPr lang="en-US"/>
        </a:p>
      </dgm:t>
    </dgm:pt>
    <dgm:pt modelId="{C906DD9A-F495-475F-A835-72061122BB68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dirty="0" smtClean="0">
              <a:latin typeface="Rockwell" panose="02060603020205020403" pitchFamily="18" charset="0"/>
            </a:rPr>
            <a:t>Follow co-farmer</a:t>
          </a:r>
        </a:p>
      </dgm:t>
    </dgm:pt>
    <dgm:pt modelId="{EB0F08BF-0F84-4E58-A1D7-5761C397E85E}" type="sibTrans" cxnId="{5522DCAD-4A3D-40D0-ABE5-EED0DE1D3F96}">
      <dgm:prSet/>
      <dgm:spPr/>
      <dgm:t>
        <a:bodyPr/>
        <a:lstStyle/>
        <a:p>
          <a:endParaRPr lang="en-US"/>
        </a:p>
      </dgm:t>
    </dgm:pt>
    <dgm:pt modelId="{05CD8B5C-4ABB-47E1-BCF6-0FA53FF71C2C}" type="parTrans" cxnId="{5522DCAD-4A3D-40D0-ABE5-EED0DE1D3F96}">
      <dgm:prSet/>
      <dgm:spPr/>
      <dgm:t>
        <a:bodyPr/>
        <a:lstStyle/>
        <a:p>
          <a:endParaRPr lang="en-US"/>
        </a:p>
      </dgm:t>
    </dgm:pt>
    <dgm:pt modelId="{FEA88CA2-72DF-466D-8D09-E7E94CD45C8F}" type="pres">
      <dgm:prSet presAssocID="{794F0104-71EA-40FB-948C-209CDE41F186}" presName="diagram" presStyleCnt="0">
        <dgm:presLayoutVars>
          <dgm:dir/>
          <dgm:animLvl val="lvl"/>
          <dgm:resizeHandles val="exact"/>
        </dgm:presLayoutVars>
      </dgm:prSet>
      <dgm:spPr/>
    </dgm:pt>
    <dgm:pt modelId="{EFD57547-D43E-4602-9F67-E11D89709060}" type="pres">
      <dgm:prSet presAssocID="{A438ADAA-3032-4778-B5FA-8D2CBC02DC8F}" presName="compNod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3623410-3E22-4EDD-9D53-BFE8CEAA382C}" type="pres">
      <dgm:prSet presAssocID="{A438ADAA-3032-4778-B5FA-8D2CBC02DC8F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E5264-4560-4728-B440-C9346B68E33C}" type="pres">
      <dgm:prSet presAssocID="{A438ADAA-3032-4778-B5FA-8D2CBC02DC8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80A37-903D-47AD-ADAB-77829BA09ADF}" type="pres">
      <dgm:prSet presAssocID="{A438ADAA-3032-4778-B5FA-8D2CBC02DC8F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FA9423D1-B8C8-4DB4-A7C3-451D14FD03B0}" type="pres">
      <dgm:prSet presAssocID="{A438ADAA-3032-4778-B5FA-8D2CBC02DC8F}" presName="adorn" presStyleLbl="fgAccFollowNod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scene3d>
          <a:camera prst="orthographicFront"/>
          <a:lightRig rig="threePt" dir="t"/>
        </a:scene3d>
        <a:sp3d>
          <a:bevelT/>
        </a:sp3d>
      </dgm:spPr>
    </dgm:pt>
  </dgm:ptLst>
  <dgm:cxnLst>
    <dgm:cxn modelId="{5522DCAD-4A3D-40D0-ABE5-EED0DE1D3F96}" srcId="{A438ADAA-3032-4778-B5FA-8D2CBC02DC8F}" destId="{C906DD9A-F495-475F-A835-72061122BB68}" srcOrd="1" destOrd="0" parTransId="{05CD8B5C-4ABB-47E1-BCF6-0FA53FF71C2C}" sibTransId="{EB0F08BF-0F84-4E58-A1D7-5761C397E85E}"/>
    <dgm:cxn modelId="{8756A224-32CC-49B0-8278-F623DD48E662}" type="presOf" srcId="{A438ADAA-3032-4778-B5FA-8D2CBC02DC8F}" destId="{56680A37-903D-47AD-ADAB-77829BA09ADF}" srcOrd="1" destOrd="0" presId="urn:microsoft.com/office/officeart/2005/8/layout/bList2"/>
    <dgm:cxn modelId="{2959ECAD-1D59-43D1-B5C0-ED5E54B93AFC}" type="presOf" srcId="{A438ADAA-3032-4778-B5FA-8D2CBC02DC8F}" destId="{519E5264-4560-4728-B440-C9346B68E33C}" srcOrd="0" destOrd="0" presId="urn:microsoft.com/office/officeart/2005/8/layout/bList2"/>
    <dgm:cxn modelId="{0EDFAE0D-C056-4FFF-904F-1CCA3CE27023}" type="presOf" srcId="{87A77561-B1FF-42C1-A46F-8F0349647A58}" destId="{73623410-3E22-4EDD-9D53-BFE8CEAA382C}" srcOrd="0" destOrd="3" presId="urn:microsoft.com/office/officeart/2005/8/layout/bList2"/>
    <dgm:cxn modelId="{0F7E434B-98F4-4081-BE95-3BB13D31DCDD}" srcId="{794F0104-71EA-40FB-948C-209CDE41F186}" destId="{A438ADAA-3032-4778-B5FA-8D2CBC02DC8F}" srcOrd="0" destOrd="0" parTransId="{731869ED-574F-46B7-A32E-A6DB62369784}" sibTransId="{AF6436DB-F6CD-4E0D-B899-5B355ECDBA9B}"/>
    <dgm:cxn modelId="{9FE56EF6-9268-4756-95CC-040686A90BE6}" srcId="{A438ADAA-3032-4778-B5FA-8D2CBC02DC8F}" destId="{5CC2CB1F-EC67-4CBD-AD6D-DF679C5C4B7D}" srcOrd="2" destOrd="0" parTransId="{1D6B9F27-CFC9-4CA3-945D-33CEF75C4A25}" sibTransId="{79C4E4D5-933B-4E6A-B94C-1D5ADA084BA0}"/>
    <dgm:cxn modelId="{B73E7920-6A8C-4972-B96E-02668FC587D0}" type="presOf" srcId="{5CC2CB1F-EC67-4CBD-AD6D-DF679C5C4B7D}" destId="{73623410-3E22-4EDD-9D53-BFE8CEAA382C}" srcOrd="0" destOrd="2" presId="urn:microsoft.com/office/officeart/2005/8/layout/bList2"/>
    <dgm:cxn modelId="{D2034112-A3E0-4AE1-AE75-779410E5D997}" srcId="{A438ADAA-3032-4778-B5FA-8D2CBC02DC8F}" destId="{87A77561-B1FF-42C1-A46F-8F0349647A58}" srcOrd="3" destOrd="0" parTransId="{29996AA5-D73D-461A-8C9D-8E64C3869B01}" sibTransId="{F58821EF-818D-4DED-9978-13957A2E556C}"/>
    <dgm:cxn modelId="{1005E487-02B9-41BE-81F6-79A16DB15901}" type="presOf" srcId="{794F0104-71EA-40FB-948C-209CDE41F186}" destId="{FEA88CA2-72DF-466D-8D09-E7E94CD45C8F}" srcOrd="0" destOrd="0" presId="urn:microsoft.com/office/officeart/2005/8/layout/bList2"/>
    <dgm:cxn modelId="{75F4EF2D-EB4D-498C-A6F2-531F9A70E9F8}" srcId="{A438ADAA-3032-4778-B5FA-8D2CBC02DC8F}" destId="{05EC5A49-F38B-42CB-9D1B-805A42C74993}" srcOrd="0" destOrd="0" parTransId="{D2E2452F-E1C1-4DCE-83FB-DC1A1221EE74}" sibTransId="{448F31CA-EBF1-464D-9CFF-CFCF4C5B75D9}"/>
    <dgm:cxn modelId="{3D170C40-BEB3-4C41-9DE2-28FFB6267081}" type="presOf" srcId="{C906DD9A-F495-475F-A835-72061122BB68}" destId="{73623410-3E22-4EDD-9D53-BFE8CEAA382C}" srcOrd="0" destOrd="1" presId="urn:microsoft.com/office/officeart/2005/8/layout/bList2"/>
    <dgm:cxn modelId="{1DFF9675-3004-49BC-8F55-2E071D019890}" type="presOf" srcId="{C77FF1C9-F201-404D-8D9A-E002159264F2}" destId="{73623410-3E22-4EDD-9D53-BFE8CEAA382C}" srcOrd="0" destOrd="4" presId="urn:microsoft.com/office/officeart/2005/8/layout/bList2"/>
    <dgm:cxn modelId="{4865B91F-1EF1-4FE4-B907-C84790873F11}" srcId="{A438ADAA-3032-4778-B5FA-8D2CBC02DC8F}" destId="{C77FF1C9-F201-404D-8D9A-E002159264F2}" srcOrd="4" destOrd="0" parTransId="{23D3F9BF-E7F4-4CF0-AEEA-EA0E976C4C98}" sibTransId="{C6B133E9-63B3-4A35-840E-E0D48E8D6CBD}"/>
    <dgm:cxn modelId="{1DF4A019-FB10-4F81-A6D5-9B3F686DA000}" type="presOf" srcId="{05EC5A49-F38B-42CB-9D1B-805A42C74993}" destId="{73623410-3E22-4EDD-9D53-BFE8CEAA382C}" srcOrd="0" destOrd="0" presId="urn:microsoft.com/office/officeart/2005/8/layout/bList2"/>
    <dgm:cxn modelId="{104F830B-53A9-4B09-8A3C-866F0A88EB17}" type="presParOf" srcId="{FEA88CA2-72DF-466D-8D09-E7E94CD45C8F}" destId="{EFD57547-D43E-4602-9F67-E11D89709060}" srcOrd="0" destOrd="0" presId="urn:microsoft.com/office/officeart/2005/8/layout/bList2"/>
    <dgm:cxn modelId="{0DC2A11E-0006-4F13-B0F2-5ED794A858A6}" type="presParOf" srcId="{EFD57547-D43E-4602-9F67-E11D89709060}" destId="{73623410-3E22-4EDD-9D53-BFE8CEAA382C}" srcOrd="0" destOrd="0" presId="urn:microsoft.com/office/officeart/2005/8/layout/bList2"/>
    <dgm:cxn modelId="{310065C6-2DF6-4B59-9A55-3F8BCAF23C36}" type="presParOf" srcId="{EFD57547-D43E-4602-9F67-E11D89709060}" destId="{519E5264-4560-4728-B440-C9346B68E33C}" srcOrd="1" destOrd="0" presId="urn:microsoft.com/office/officeart/2005/8/layout/bList2"/>
    <dgm:cxn modelId="{D678C703-CA6F-4496-960C-1567A85D14C0}" type="presParOf" srcId="{EFD57547-D43E-4602-9F67-E11D89709060}" destId="{56680A37-903D-47AD-ADAB-77829BA09ADF}" srcOrd="2" destOrd="0" presId="urn:microsoft.com/office/officeart/2005/8/layout/bList2"/>
    <dgm:cxn modelId="{976377E8-9C3B-4762-92A0-4835F8814169}" type="presParOf" srcId="{EFD57547-D43E-4602-9F67-E11D89709060}" destId="{FA9423D1-B8C8-4DB4-A7C3-451D14FD03B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4F0104-71EA-40FB-948C-209CDE41F186}" type="doc">
      <dgm:prSet loTypeId="urn:microsoft.com/office/officeart/2005/8/layout/bList2" loCatId="list" qsTypeId="urn:microsoft.com/office/officeart/2005/8/quickstyle/simple3" qsCatId="simple" csTypeId="urn:microsoft.com/office/officeart/2005/8/colors/colorful3" csCatId="colorful" phldr="1"/>
      <dgm:spPr/>
    </dgm:pt>
    <dgm:pt modelId="{C77FF1C9-F201-404D-8D9A-E002159264F2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en-US" sz="1600" b="0" u="none" dirty="0" smtClean="0">
              <a:latin typeface="Rockwell" panose="02060603020205020403" pitchFamily="18" charset="0"/>
            </a:rPr>
            <a:t>  Financial source</a:t>
          </a:r>
        </a:p>
      </dgm:t>
    </dgm:pt>
    <dgm:pt modelId="{23D3F9BF-E7F4-4CF0-AEEA-EA0E976C4C98}" type="parTrans" cxnId="{4865B91F-1EF1-4FE4-B907-C84790873F11}">
      <dgm:prSet/>
      <dgm:spPr/>
      <dgm:t>
        <a:bodyPr/>
        <a:lstStyle/>
        <a:p>
          <a:endParaRPr lang="en-US"/>
        </a:p>
      </dgm:t>
    </dgm:pt>
    <dgm:pt modelId="{C6B133E9-63B3-4A35-840E-E0D48E8D6CBD}" type="sibTrans" cxnId="{4865B91F-1EF1-4FE4-B907-C84790873F11}">
      <dgm:prSet/>
      <dgm:spPr/>
      <dgm:t>
        <a:bodyPr/>
        <a:lstStyle/>
        <a:p>
          <a:endParaRPr lang="en-US"/>
        </a:p>
      </dgm:t>
    </dgm:pt>
    <dgm:pt modelId="{96DC1B58-C231-45F4-B37D-6241D3F0AEFA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400" dirty="0" smtClean="0">
              <a:latin typeface="Rockwell" panose="02060603020205020403" pitchFamily="18" charset="0"/>
            </a:rPr>
            <a:t>Co-farmer</a:t>
          </a:r>
          <a:endParaRPr lang="en-US" sz="1400" dirty="0">
            <a:latin typeface="Rockwell" panose="02060603020205020403" pitchFamily="18" charset="0"/>
          </a:endParaRPr>
        </a:p>
      </dgm:t>
    </dgm:pt>
    <dgm:pt modelId="{17471DC8-7807-4ACA-BCC3-2B14632F6C1F}" type="parTrans" cxnId="{A7D846E6-B637-4539-B4BD-AA1FF3C22EC7}">
      <dgm:prSet/>
      <dgm:spPr/>
      <dgm:t>
        <a:bodyPr/>
        <a:lstStyle/>
        <a:p>
          <a:endParaRPr lang="en-US"/>
        </a:p>
      </dgm:t>
    </dgm:pt>
    <dgm:pt modelId="{9A6F802A-54A1-4B19-93ED-3CBE032223B9}" type="sibTrans" cxnId="{A7D846E6-B637-4539-B4BD-AA1FF3C22EC7}">
      <dgm:prSet/>
      <dgm:spPr/>
      <dgm:t>
        <a:bodyPr/>
        <a:lstStyle/>
        <a:p>
          <a:endParaRPr lang="en-US"/>
        </a:p>
      </dgm:t>
    </dgm:pt>
    <dgm:pt modelId="{B3CD3762-51F4-41BC-AF48-32EAB1588E54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400" dirty="0" smtClean="0">
              <a:latin typeface="Rockwell" panose="02060603020205020403" pitchFamily="18" charset="0"/>
            </a:rPr>
            <a:t>Own saving</a:t>
          </a:r>
          <a:endParaRPr lang="en-US" sz="1400" dirty="0">
            <a:latin typeface="Rockwell" panose="02060603020205020403" pitchFamily="18" charset="0"/>
          </a:endParaRPr>
        </a:p>
      </dgm:t>
    </dgm:pt>
    <dgm:pt modelId="{9CDBB7E1-644B-48D5-BC50-D96F542BD7AD}" type="parTrans" cxnId="{15E8CA2D-B204-45B4-BC69-A9D2A1157182}">
      <dgm:prSet/>
      <dgm:spPr/>
      <dgm:t>
        <a:bodyPr/>
        <a:lstStyle/>
        <a:p>
          <a:endParaRPr lang="en-US"/>
        </a:p>
      </dgm:t>
    </dgm:pt>
    <dgm:pt modelId="{C71C4F27-2740-499A-BA72-B8B4A6A6E4CA}" type="sibTrans" cxnId="{15E8CA2D-B204-45B4-BC69-A9D2A1157182}">
      <dgm:prSet/>
      <dgm:spPr/>
      <dgm:t>
        <a:bodyPr/>
        <a:lstStyle/>
        <a:p>
          <a:endParaRPr lang="en-US"/>
        </a:p>
      </dgm:t>
    </dgm:pt>
    <dgm:pt modelId="{18DB4FD3-1ABB-4B2C-AD76-F96E9EBCD326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400" dirty="0" smtClean="0">
              <a:latin typeface="Rockwell" panose="02060603020205020403" pitchFamily="18" charset="0"/>
            </a:rPr>
            <a:t>Money lender	</a:t>
          </a:r>
          <a:endParaRPr lang="en-US" sz="1400" dirty="0">
            <a:latin typeface="Rockwell" panose="02060603020205020403" pitchFamily="18" charset="0"/>
          </a:endParaRPr>
        </a:p>
      </dgm:t>
    </dgm:pt>
    <dgm:pt modelId="{24E9B436-E14F-4FA8-8B65-85F54DE652DD}" type="parTrans" cxnId="{EDE23B22-E260-4AC5-AD87-BAA0FBF88C2F}">
      <dgm:prSet/>
      <dgm:spPr/>
      <dgm:t>
        <a:bodyPr/>
        <a:lstStyle/>
        <a:p>
          <a:endParaRPr lang="en-US"/>
        </a:p>
      </dgm:t>
    </dgm:pt>
    <dgm:pt modelId="{664FC19B-305A-4423-A1FA-0A2BCB7FFD02}" type="sibTrans" cxnId="{EDE23B22-E260-4AC5-AD87-BAA0FBF88C2F}">
      <dgm:prSet/>
      <dgm:spPr/>
      <dgm:t>
        <a:bodyPr/>
        <a:lstStyle/>
        <a:p>
          <a:endParaRPr lang="en-US"/>
        </a:p>
      </dgm:t>
    </dgm:pt>
    <dgm:pt modelId="{42076246-A9D1-4323-9553-7C6FA5B3FE8A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400" dirty="0" smtClean="0">
              <a:latin typeface="Rockwell" panose="02060603020205020403" pitchFamily="18" charset="0"/>
            </a:rPr>
            <a:t>Loan against Jewel in private money </a:t>
          </a:r>
          <a:r>
            <a:rPr lang="en-US" sz="1400" dirty="0" smtClean="0">
              <a:latin typeface="Rockwell" panose="02060603020205020403" pitchFamily="18" charset="0"/>
            </a:rPr>
            <a:t>lenders</a:t>
          </a:r>
          <a:endParaRPr lang="en-US" sz="1400" dirty="0">
            <a:latin typeface="Rockwell" panose="02060603020205020403" pitchFamily="18" charset="0"/>
          </a:endParaRPr>
        </a:p>
      </dgm:t>
    </dgm:pt>
    <dgm:pt modelId="{8353854A-0CDA-4C7C-A144-D43234C321AF}" type="parTrans" cxnId="{0FF439AA-9F53-4A31-848F-6514882A20F2}">
      <dgm:prSet/>
      <dgm:spPr/>
      <dgm:t>
        <a:bodyPr/>
        <a:lstStyle/>
        <a:p>
          <a:endParaRPr lang="en-US"/>
        </a:p>
      </dgm:t>
    </dgm:pt>
    <dgm:pt modelId="{D8DF9B2F-462C-4060-B9DB-ECB602504EDA}" type="sibTrans" cxnId="{0FF439AA-9F53-4A31-848F-6514882A20F2}">
      <dgm:prSet/>
      <dgm:spPr/>
      <dgm:t>
        <a:bodyPr/>
        <a:lstStyle/>
        <a:p>
          <a:endParaRPr lang="en-US"/>
        </a:p>
      </dgm:t>
    </dgm:pt>
    <dgm:pt modelId="{FEA88CA2-72DF-466D-8D09-E7E94CD45C8F}" type="pres">
      <dgm:prSet presAssocID="{794F0104-71EA-40FB-948C-209CDE41F186}" presName="diagram" presStyleCnt="0">
        <dgm:presLayoutVars>
          <dgm:dir/>
          <dgm:animLvl val="lvl"/>
          <dgm:resizeHandles val="exact"/>
        </dgm:presLayoutVars>
      </dgm:prSet>
      <dgm:spPr/>
    </dgm:pt>
    <dgm:pt modelId="{00915819-7BBD-48F0-B4C3-1F0C7EBD2993}" type="pres">
      <dgm:prSet presAssocID="{C77FF1C9-F201-404D-8D9A-E002159264F2}" presName="compNod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29F9196-98B8-466A-BEDC-1CBBAEF5467E}" type="pres">
      <dgm:prSet presAssocID="{C77FF1C9-F201-404D-8D9A-E002159264F2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07599-1C52-46D8-A9D1-DD81CACC494A}" type="pres">
      <dgm:prSet presAssocID="{C77FF1C9-F201-404D-8D9A-E002159264F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0D283-C035-42A2-ABB5-FE060625C247}" type="pres">
      <dgm:prSet presAssocID="{C77FF1C9-F201-404D-8D9A-E002159264F2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842AB6CE-4C8D-4BFD-A05A-070A6C2DB71D}" type="pres">
      <dgm:prSet presAssocID="{C77FF1C9-F201-404D-8D9A-E002159264F2}" presName="adorn" presStyleLbl="fgAccFollowNode1" presStyleIdx="0" presStyleCnt="1" custLinFactX="-100000" custLinFactNeighborX="-184893" custLinFactNeighborY="29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scene3d>
          <a:camera prst="orthographicFront"/>
          <a:lightRig rig="threePt" dir="t"/>
        </a:scene3d>
        <a:sp3d>
          <a:bevelT/>
        </a:sp3d>
      </dgm:spPr>
    </dgm:pt>
  </dgm:ptLst>
  <dgm:cxnLst>
    <dgm:cxn modelId="{16B42DFC-9B51-4ABE-BA8E-ED1B76E85C26}" type="presOf" srcId="{C77FF1C9-F201-404D-8D9A-E002159264F2}" destId="{9F60D283-C035-42A2-ABB5-FE060625C247}" srcOrd="1" destOrd="0" presId="urn:microsoft.com/office/officeart/2005/8/layout/bList2"/>
    <dgm:cxn modelId="{A7B0CC3F-7539-4B4C-A331-E625C0ECB346}" type="presOf" srcId="{B3CD3762-51F4-41BC-AF48-32EAB1588E54}" destId="{A29F9196-98B8-466A-BEDC-1CBBAEF5467E}" srcOrd="0" destOrd="1" presId="urn:microsoft.com/office/officeart/2005/8/layout/bList2"/>
    <dgm:cxn modelId="{E585DAE5-FA53-4BD6-8702-290424937E30}" type="presOf" srcId="{C77FF1C9-F201-404D-8D9A-E002159264F2}" destId="{E9307599-1C52-46D8-A9D1-DD81CACC494A}" srcOrd="0" destOrd="0" presId="urn:microsoft.com/office/officeart/2005/8/layout/bList2"/>
    <dgm:cxn modelId="{95066FDB-8639-4E0C-BA82-39BEEC01ED3D}" type="presOf" srcId="{42076246-A9D1-4323-9553-7C6FA5B3FE8A}" destId="{A29F9196-98B8-466A-BEDC-1CBBAEF5467E}" srcOrd="0" destOrd="3" presId="urn:microsoft.com/office/officeart/2005/8/layout/bList2"/>
    <dgm:cxn modelId="{7D12A041-9CDD-488B-9AC8-6E8F0817627D}" type="presOf" srcId="{18DB4FD3-1ABB-4B2C-AD76-F96E9EBCD326}" destId="{A29F9196-98B8-466A-BEDC-1CBBAEF5467E}" srcOrd="0" destOrd="2" presId="urn:microsoft.com/office/officeart/2005/8/layout/bList2"/>
    <dgm:cxn modelId="{4865B91F-1EF1-4FE4-B907-C84790873F11}" srcId="{794F0104-71EA-40FB-948C-209CDE41F186}" destId="{C77FF1C9-F201-404D-8D9A-E002159264F2}" srcOrd="0" destOrd="0" parTransId="{23D3F9BF-E7F4-4CF0-AEEA-EA0E976C4C98}" sibTransId="{C6B133E9-63B3-4A35-840E-E0D48E8D6CBD}"/>
    <dgm:cxn modelId="{308E87A3-75A5-49D1-8DB2-B98DD1E79D61}" type="presOf" srcId="{96DC1B58-C231-45F4-B37D-6241D3F0AEFA}" destId="{A29F9196-98B8-466A-BEDC-1CBBAEF5467E}" srcOrd="0" destOrd="0" presId="urn:microsoft.com/office/officeart/2005/8/layout/bList2"/>
    <dgm:cxn modelId="{78FF94B1-1690-4486-B831-601E8097EF5C}" type="presOf" srcId="{794F0104-71EA-40FB-948C-209CDE41F186}" destId="{FEA88CA2-72DF-466D-8D09-E7E94CD45C8F}" srcOrd="0" destOrd="0" presId="urn:microsoft.com/office/officeart/2005/8/layout/bList2"/>
    <dgm:cxn modelId="{A7D846E6-B637-4539-B4BD-AA1FF3C22EC7}" srcId="{C77FF1C9-F201-404D-8D9A-E002159264F2}" destId="{96DC1B58-C231-45F4-B37D-6241D3F0AEFA}" srcOrd="0" destOrd="0" parTransId="{17471DC8-7807-4ACA-BCC3-2B14632F6C1F}" sibTransId="{9A6F802A-54A1-4B19-93ED-3CBE032223B9}"/>
    <dgm:cxn modelId="{15E8CA2D-B204-45B4-BC69-A9D2A1157182}" srcId="{C77FF1C9-F201-404D-8D9A-E002159264F2}" destId="{B3CD3762-51F4-41BC-AF48-32EAB1588E54}" srcOrd="1" destOrd="0" parTransId="{9CDBB7E1-644B-48D5-BC50-D96F542BD7AD}" sibTransId="{C71C4F27-2740-499A-BA72-B8B4A6A6E4CA}"/>
    <dgm:cxn modelId="{EDE23B22-E260-4AC5-AD87-BAA0FBF88C2F}" srcId="{C77FF1C9-F201-404D-8D9A-E002159264F2}" destId="{18DB4FD3-1ABB-4B2C-AD76-F96E9EBCD326}" srcOrd="2" destOrd="0" parTransId="{24E9B436-E14F-4FA8-8B65-85F54DE652DD}" sibTransId="{664FC19B-305A-4423-A1FA-0A2BCB7FFD02}"/>
    <dgm:cxn modelId="{0FF439AA-9F53-4A31-848F-6514882A20F2}" srcId="{C77FF1C9-F201-404D-8D9A-E002159264F2}" destId="{42076246-A9D1-4323-9553-7C6FA5B3FE8A}" srcOrd="3" destOrd="0" parTransId="{8353854A-0CDA-4C7C-A144-D43234C321AF}" sibTransId="{D8DF9B2F-462C-4060-B9DB-ECB602504EDA}"/>
    <dgm:cxn modelId="{A788200F-A21A-40E1-8762-D27A6A16D2D1}" type="presParOf" srcId="{FEA88CA2-72DF-466D-8D09-E7E94CD45C8F}" destId="{00915819-7BBD-48F0-B4C3-1F0C7EBD2993}" srcOrd="0" destOrd="0" presId="urn:microsoft.com/office/officeart/2005/8/layout/bList2"/>
    <dgm:cxn modelId="{FBE67621-EC81-46FC-971A-963D06225B97}" type="presParOf" srcId="{00915819-7BBD-48F0-B4C3-1F0C7EBD2993}" destId="{A29F9196-98B8-466A-BEDC-1CBBAEF5467E}" srcOrd="0" destOrd="0" presId="urn:microsoft.com/office/officeart/2005/8/layout/bList2"/>
    <dgm:cxn modelId="{5E755EA9-9F03-479D-A9CB-684BFD1507C9}" type="presParOf" srcId="{00915819-7BBD-48F0-B4C3-1F0C7EBD2993}" destId="{E9307599-1C52-46D8-A9D1-DD81CACC494A}" srcOrd="1" destOrd="0" presId="urn:microsoft.com/office/officeart/2005/8/layout/bList2"/>
    <dgm:cxn modelId="{72551CF7-0AEE-47B0-AE42-0D45FB5EE612}" type="presParOf" srcId="{00915819-7BBD-48F0-B4C3-1F0C7EBD2993}" destId="{9F60D283-C035-42A2-ABB5-FE060625C247}" srcOrd="2" destOrd="0" presId="urn:microsoft.com/office/officeart/2005/8/layout/bList2"/>
    <dgm:cxn modelId="{462300CA-DB2E-463C-89BE-719322C09724}" type="presParOf" srcId="{00915819-7BBD-48F0-B4C3-1F0C7EBD2993}" destId="{842AB6CE-4C8D-4BFD-A05A-070A6C2DB71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4F0104-71EA-40FB-948C-209CDE41F186}" type="doc">
      <dgm:prSet loTypeId="urn:microsoft.com/office/officeart/2005/8/layout/bList2" loCatId="list" qsTypeId="urn:microsoft.com/office/officeart/2005/8/quickstyle/simple3" qsCatId="simple" csTypeId="urn:microsoft.com/office/officeart/2005/8/colors/colorful4" csCatId="colorful" phldr="1"/>
      <dgm:spPr/>
    </dgm:pt>
    <dgm:pt modelId="{A438ADAA-3032-4778-B5FA-8D2CBC02DC8F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dirty="0" smtClean="0">
              <a:latin typeface="Rockwell" panose="02060603020205020403" pitchFamily="18" charset="0"/>
            </a:rPr>
            <a:t>Crop Protection</a:t>
          </a:r>
          <a:endParaRPr lang="en-US" sz="1600" dirty="0">
            <a:latin typeface="Rockwell" panose="02060603020205020403" pitchFamily="18" charset="0"/>
          </a:endParaRPr>
        </a:p>
      </dgm:t>
    </dgm:pt>
    <dgm:pt modelId="{731869ED-574F-46B7-A32E-A6DB62369784}" type="parTrans" cxnId="{0F7E434B-98F4-4081-BE95-3BB13D31DCDD}">
      <dgm:prSet/>
      <dgm:spPr/>
      <dgm:t>
        <a:bodyPr/>
        <a:lstStyle/>
        <a:p>
          <a:endParaRPr lang="en-US"/>
        </a:p>
      </dgm:t>
    </dgm:pt>
    <dgm:pt modelId="{AF6436DB-F6CD-4E0D-B899-5B355ECDBA9B}" type="sibTrans" cxnId="{0F7E434B-98F4-4081-BE95-3BB13D31DCDD}">
      <dgm:prSet/>
      <dgm:spPr/>
      <dgm:t>
        <a:bodyPr/>
        <a:lstStyle/>
        <a:p>
          <a:endParaRPr lang="en-US"/>
        </a:p>
      </dgm:t>
    </dgm:pt>
    <dgm:pt modelId="{05EC5A49-F38B-42CB-9D1B-805A42C74993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dirty="0" smtClean="0">
              <a:latin typeface="Rockwell" panose="02060603020205020403" pitchFamily="18" charset="0"/>
            </a:rPr>
            <a:t>Not aware unless bankers stress  farmers  while availing loan</a:t>
          </a:r>
          <a:endParaRPr lang="en-US" sz="1400" dirty="0">
            <a:latin typeface="Rockwell" panose="02060603020205020403" pitchFamily="18" charset="0"/>
          </a:endParaRPr>
        </a:p>
      </dgm:t>
    </dgm:pt>
    <dgm:pt modelId="{D2E2452F-E1C1-4DCE-83FB-DC1A1221EE74}" type="parTrans" cxnId="{75F4EF2D-EB4D-498C-A6F2-531F9A70E9F8}">
      <dgm:prSet/>
      <dgm:spPr/>
      <dgm:t>
        <a:bodyPr/>
        <a:lstStyle/>
        <a:p>
          <a:endParaRPr lang="en-US"/>
        </a:p>
      </dgm:t>
    </dgm:pt>
    <dgm:pt modelId="{448F31CA-EBF1-464D-9CFF-CFCF4C5B75D9}" type="sibTrans" cxnId="{75F4EF2D-EB4D-498C-A6F2-531F9A70E9F8}">
      <dgm:prSet/>
      <dgm:spPr/>
      <dgm:t>
        <a:bodyPr/>
        <a:lstStyle/>
        <a:p>
          <a:endParaRPr lang="en-US"/>
        </a:p>
      </dgm:t>
    </dgm:pt>
    <dgm:pt modelId="{9BECDA16-01E3-4CFF-A358-A20F899ABC0C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dirty="0">
            <a:latin typeface="Rockwell" panose="02060603020205020403" pitchFamily="18" charset="0"/>
          </a:endParaRPr>
        </a:p>
      </dgm:t>
    </dgm:pt>
    <dgm:pt modelId="{24F28793-BB7D-475A-9BAA-3F3ED88ED7F8}" type="parTrans" cxnId="{253840C0-DD11-4AB5-B8AD-77AA447909ED}">
      <dgm:prSet/>
      <dgm:spPr/>
      <dgm:t>
        <a:bodyPr/>
        <a:lstStyle/>
        <a:p>
          <a:endParaRPr lang="en-US"/>
        </a:p>
      </dgm:t>
    </dgm:pt>
    <dgm:pt modelId="{A8BDFF50-2C59-4CAD-A784-E92C60F6071D}" type="sibTrans" cxnId="{253840C0-DD11-4AB5-B8AD-77AA447909ED}">
      <dgm:prSet/>
      <dgm:spPr/>
      <dgm:t>
        <a:bodyPr/>
        <a:lstStyle/>
        <a:p>
          <a:endParaRPr lang="en-US"/>
        </a:p>
      </dgm:t>
    </dgm:pt>
    <dgm:pt modelId="{BBAF1931-4C35-43C1-8932-9842965A40A0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1200" dirty="0">
            <a:latin typeface="Rockwell" panose="02060603020205020403" pitchFamily="18" charset="0"/>
          </a:endParaRPr>
        </a:p>
      </dgm:t>
    </dgm:pt>
    <dgm:pt modelId="{A476493B-BF68-4E14-A4B8-05B68C64500A}" type="parTrans" cxnId="{2DFF0BDB-8608-4069-9517-9636A5BA1C05}">
      <dgm:prSet/>
      <dgm:spPr/>
      <dgm:t>
        <a:bodyPr/>
        <a:lstStyle/>
        <a:p>
          <a:endParaRPr lang="en-US"/>
        </a:p>
      </dgm:t>
    </dgm:pt>
    <dgm:pt modelId="{E9DDB00F-82F3-4FBB-9F14-481E0DD523EB}" type="sibTrans" cxnId="{2DFF0BDB-8608-4069-9517-9636A5BA1C05}">
      <dgm:prSet/>
      <dgm:spPr/>
      <dgm:t>
        <a:bodyPr/>
        <a:lstStyle/>
        <a:p>
          <a:endParaRPr lang="en-US"/>
        </a:p>
      </dgm:t>
    </dgm:pt>
    <dgm:pt modelId="{FEA88CA2-72DF-466D-8D09-E7E94CD45C8F}" type="pres">
      <dgm:prSet presAssocID="{794F0104-71EA-40FB-948C-209CDE41F186}" presName="diagram" presStyleCnt="0">
        <dgm:presLayoutVars>
          <dgm:dir/>
          <dgm:animLvl val="lvl"/>
          <dgm:resizeHandles val="exact"/>
        </dgm:presLayoutVars>
      </dgm:prSet>
      <dgm:spPr/>
    </dgm:pt>
    <dgm:pt modelId="{EFD57547-D43E-4602-9F67-E11D89709060}" type="pres">
      <dgm:prSet presAssocID="{A438ADAA-3032-4778-B5FA-8D2CBC02DC8F}" presName="compNod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3623410-3E22-4EDD-9D53-BFE8CEAA382C}" type="pres">
      <dgm:prSet presAssocID="{A438ADAA-3032-4778-B5FA-8D2CBC02DC8F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E5264-4560-4728-B440-C9346B68E33C}" type="pres">
      <dgm:prSet presAssocID="{A438ADAA-3032-4778-B5FA-8D2CBC02DC8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80A37-903D-47AD-ADAB-77829BA09ADF}" type="pres">
      <dgm:prSet presAssocID="{A438ADAA-3032-4778-B5FA-8D2CBC02DC8F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FA9423D1-B8C8-4DB4-A7C3-451D14FD03B0}" type="pres">
      <dgm:prSet presAssocID="{A438ADAA-3032-4778-B5FA-8D2CBC02DC8F}" presName="adorn" presStyleLbl="fgAccFollowNode1" presStyleIdx="0" presStyleCnt="1" custLinFactX="-100000" custLinFactY="-100000" custLinFactNeighborX="-177293" custLinFactNeighborY="-13726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scene3d>
          <a:camera prst="orthographicFront"/>
          <a:lightRig rig="threePt" dir="t"/>
        </a:scene3d>
        <a:sp3d>
          <a:bevelT/>
        </a:sp3d>
      </dgm:spPr>
    </dgm:pt>
  </dgm:ptLst>
  <dgm:cxnLst>
    <dgm:cxn modelId="{0F7E434B-98F4-4081-BE95-3BB13D31DCDD}" srcId="{794F0104-71EA-40FB-948C-209CDE41F186}" destId="{A438ADAA-3032-4778-B5FA-8D2CBC02DC8F}" srcOrd="0" destOrd="0" parTransId="{731869ED-574F-46B7-A32E-A6DB62369784}" sibTransId="{AF6436DB-F6CD-4E0D-B899-5B355ECDBA9B}"/>
    <dgm:cxn modelId="{B15A5606-D3F3-4F69-AE30-93EB00D78343}" type="presOf" srcId="{A438ADAA-3032-4778-B5FA-8D2CBC02DC8F}" destId="{56680A37-903D-47AD-ADAB-77829BA09ADF}" srcOrd="1" destOrd="0" presId="urn:microsoft.com/office/officeart/2005/8/layout/bList2"/>
    <dgm:cxn modelId="{5F652741-0AD1-4B64-9F9E-FB653F35F36D}" type="presOf" srcId="{794F0104-71EA-40FB-948C-209CDE41F186}" destId="{FEA88CA2-72DF-466D-8D09-E7E94CD45C8F}" srcOrd="0" destOrd="0" presId="urn:microsoft.com/office/officeart/2005/8/layout/bList2"/>
    <dgm:cxn modelId="{73DCE85F-F492-42BA-9EE8-B6C198DB97A7}" type="presOf" srcId="{9BECDA16-01E3-4CFF-A358-A20F899ABC0C}" destId="{73623410-3E22-4EDD-9D53-BFE8CEAA382C}" srcOrd="0" destOrd="0" presId="urn:microsoft.com/office/officeart/2005/8/layout/bList2"/>
    <dgm:cxn modelId="{253840C0-DD11-4AB5-B8AD-77AA447909ED}" srcId="{A438ADAA-3032-4778-B5FA-8D2CBC02DC8F}" destId="{9BECDA16-01E3-4CFF-A358-A20F899ABC0C}" srcOrd="0" destOrd="0" parTransId="{24F28793-BB7D-475A-9BAA-3F3ED88ED7F8}" sibTransId="{A8BDFF50-2C59-4CAD-A784-E92C60F6071D}"/>
    <dgm:cxn modelId="{75F4EF2D-EB4D-498C-A6F2-531F9A70E9F8}" srcId="{A438ADAA-3032-4778-B5FA-8D2CBC02DC8F}" destId="{05EC5A49-F38B-42CB-9D1B-805A42C74993}" srcOrd="2" destOrd="0" parTransId="{D2E2452F-E1C1-4DCE-83FB-DC1A1221EE74}" sibTransId="{448F31CA-EBF1-464D-9CFF-CFCF4C5B75D9}"/>
    <dgm:cxn modelId="{5FCFAC77-7B90-4E4C-BECF-8F3E5516C2D8}" type="presOf" srcId="{05EC5A49-F38B-42CB-9D1B-805A42C74993}" destId="{73623410-3E22-4EDD-9D53-BFE8CEAA382C}" srcOrd="0" destOrd="2" presId="urn:microsoft.com/office/officeart/2005/8/layout/bList2"/>
    <dgm:cxn modelId="{0342DDBE-5D92-400F-ACF4-1A9EB0D1AEBD}" type="presOf" srcId="{BBAF1931-4C35-43C1-8932-9842965A40A0}" destId="{73623410-3E22-4EDD-9D53-BFE8CEAA382C}" srcOrd="0" destOrd="1" presId="urn:microsoft.com/office/officeart/2005/8/layout/bList2"/>
    <dgm:cxn modelId="{2DFF0BDB-8608-4069-9517-9636A5BA1C05}" srcId="{A438ADAA-3032-4778-B5FA-8D2CBC02DC8F}" destId="{BBAF1931-4C35-43C1-8932-9842965A40A0}" srcOrd="1" destOrd="0" parTransId="{A476493B-BF68-4E14-A4B8-05B68C64500A}" sibTransId="{E9DDB00F-82F3-4FBB-9F14-481E0DD523EB}"/>
    <dgm:cxn modelId="{08DC8714-2764-4E2A-A70D-4FC9DA4B48B7}" type="presOf" srcId="{A438ADAA-3032-4778-B5FA-8D2CBC02DC8F}" destId="{519E5264-4560-4728-B440-C9346B68E33C}" srcOrd="0" destOrd="0" presId="urn:microsoft.com/office/officeart/2005/8/layout/bList2"/>
    <dgm:cxn modelId="{D62E7798-6E20-4C04-8328-8B98C9975DA2}" type="presParOf" srcId="{FEA88CA2-72DF-466D-8D09-E7E94CD45C8F}" destId="{EFD57547-D43E-4602-9F67-E11D89709060}" srcOrd="0" destOrd="0" presId="urn:microsoft.com/office/officeart/2005/8/layout/bList2"/>
    <dgm:cxn modelId="{3535EC63-6E27-452E-AB87-6AED60B33E00}" type="presParOf" srcId="{EFD57547-D43E-4602-9F67-E11D89709060}" destId="{73623410-3E22-4EDD-9D53-BFE8CEAA382C}" srcOrd="0" destOrd="0" presId="urn:microsoft.com/office/officeart/2005/8/layout/bList2"/>
    <dgm:cxn modelId="{574A08D0-C10B-466D-AFA5-23CF631E67D6}" type="presParOf" srcId="{EFD57547-D43E-4602-9F67-E11D89709060}" destId="{519E5264-4560-4728-B440-C9346B68E33C}" srcOrd="1" destOrd="0" presId="urn:microsoft.com/office/officeart/2005/8/layout/bList2"/>
    <dgm:cxn modelId="{5B5BB993-57D9-4936-A025-3C7A1EA9B7B2}" type="presParOf" srcId="{EFD57547-D43E-4602-9F67-E11D89709060}" destId="{56680A37-903D-47AD-ADAB-77829BA09ADF}" srcOrd="2" destOrd="0" presId="urn:microsoft.com/office/officeart/2005/8/layout/bList2"/>
    <dgm:cxn modelId="{EEE5BFAD-49F9-4FAA-B1F0-9344CD2BEF41}" type="presParOf" srcId="{EFD57547-D43E-4602-9F67-E11D89709060}" destId="{FA9423D1-B8C8-4DB4-A7C3-451D14FD03B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90C56F-76A0-45BB-BD23-6474BD00B6E1}" type="doc">
      <dgm:prSet loTypeId="urn:microsoft.com/office/officeart/2005/8/layout/funnel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3A43BAC-A915-4ABF-885A-B208534B9B38}">
      <dgm:prSet phldrT="[Text]"/>
      <dgm:spPr/>
      <dgm:t>
        <a:bodyPr/>
        <a:lstStyle/>
        <a:p>
          <a:r>
            <a:rPr lang="en-US" dirty="0" smtClean="0">
              <a:latin typeface="+mn-lt"/>
            </a:rPr>
            <a:t>Right Crop</a:t>
          </a:r>
          <a:endParaRPr lang="en-US" dirty="0">
            <a:latin typeface="+mn-lt"/>
          </a:endParaRPr>
        </a:p>
      </dgm:t>
    </dgm:pt>
    <dgm:pt modelId="{1B9BDAE1-38F0-44DE-984A-B1975C8174CB}" type="parTrans" cxnId="{FC6676C6-3202-4E62-9009-8B9E107E285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831316C-CBD7-40E5-AB14-DE63EB623C69}" type="sibTrans" cxnId="{FC6676C6-3202-4E62-9009-8B9E107E285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AA37425-71FD-4E33-8756-81ED7F3EE111}">
      <dgm:prSet phldrT="[Text]"/>
      <dgm:spPr/>
      <dgm:t>
        <a:bodyPr/>
        <a:lstStyle/>
        <a:p>
          <a:r>
            <a:rPr lang="en-US" dirty="0" smtClean="0">
              <a:latin typeface="+mn-lt"/>
            </a:rPr>
            <a:t>Know the risks (Climate, Soil, Water, Pest/Disease)</a:t>
          </a:r>
          <a:endParaRPr lang="en-US" dirty="0">
            <a:latin typeface="+mn-lt"/>
          </a:endParaRPr>
        </a:p>
      </dgm:t>
    </dgm:pt>
    <dgm:pt modelId="{81EB0C43-FFA9-47CA-82BB-E5F751A0B0A7}" type="parTrans" cxnId="{34B0D3E7-ECDF-44B0-8ADA-F6CC6FC2B63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EADAAEB-0A1A-4FEE-A211-FF9C94580B3D}" type="sibTrans" cxnId="{34B0D3E7-ECDF-44B0-8ADA-F6CC6FC2B63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50199E4-358F-4796-BF5F-FD2391F6FF41}">
      <dgm:prSet phldrT="[Text]"/>
      <dgm:spPr/>
      <dgm:t>
        <a:bodyPr/>
        <a:lstStyle/>
        <a:p>
          <a:r>
            <a:rPr lang="en-US" dirty="0" smtClean="0">
              <a:latin typeface="+mn-lt"/>
            </a:rPr>
            <a:t>Right Market</a:t>
          </a:r>
          <a:endParaRPr lang="en-US" dirty="0">
            <a:latin typeface="+mn-lt"/>
          </a:endParaRPr>
        </a:p>
      </dgm:t>
    </dgm:pt>
    <dgm:pt modelId="{521A0E3F-4D68-4921-A7E1-5E6DBC9BCB1E}" type="parTrans" cxnId="{5531D769-3E96-4394-B65D-50C0358B745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2FEACB-6FB1-4747-9616-3E08062E506C}" type="sibTrans" cxnId="{5531D769-3E96-4394-B65D-50C0358B745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056C044-70C6-477E-BCDE-EB5D54261AA0}">
      <dgm:prSet phldrT="[Text]"/>
      <dgm:spPr/>
      <dgm:t>
        <a:bodyPr/>
        <a:lstStyle/>
        <a:p>
          <a:r>
            <a:rPr lang="en-US" dirty="0" smtClean="0">
              <a:latin typeface="+mn-lt"/>
            </a:rPr>
            <a:t>FarmWell</a:t>
          </a:r>
          <a:endParaRPr lang="en-US" dirty="0">
            <a:latin typeface="+mn-lt"/>
          </a:endParaRPr>
        </a:p>
      </dgm:t>
    </dgm:pt>
    <dgm:pt modelId="{6C4F5B3A-6083-4968-BEE5-C4AF06F98674}" type="parTrans" cxnId="{2625C3B6-6515-4E2F-AA55-4985D51CEE3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6A5B285-81E3-4761-AAB1-543CEF38EC3B}" type="sibTrans" cxnId="{2625C3B6-6515-4E2F-AA55-4985D51CEE3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1908CD7-8CCA-472B-8EAD-CE58300A3363}" type="pres">
      <dgm:prSet presAssocID="{3B90C56F-76A0-45BB-BD23-6474BD00B6E1}" presName="Name0" presStyleCnt="0">
        <dgm:presLayoutVars>
          <dgm:chMax val="4"/>
          <dgm:resizeHandles val="exact"/>
        </dgm:presLayoutVars>
      </dgm:prSet>
      <dgm:spPr/>
    </dgm:pt>
    <dgm:pt modelId="{1741ED1E-AA4A-4B27-A7EC-21B610307606}" type="pres">
      <dgm:prSet presAssocID="{3B90C56F-76A0-45BB-BD23-6474BD00B6E1}" presName="ellipse" presStyleLbl="trBgShp" presStyleIdx="0" presStyleCnt="1"/>
      <dgm:spPr/>
    </dgm:pt>
    <dgm:pt modelId="{6398E572-199C-4543-BDBD-25A46168F9D9}" type="pres">
      <dgm:prSet presAssocID="{3B90C56F-76A0-45BB-BD23-6474BD00B6E1}" presName="arrow1" presStyleLbl="fgShp" presStyleIdx="0" presStyleCnt="1"/>
      <dgm:spPr/>
    </dgm:pt>
    <dgm:pt modelId="{8DD93B33-C56C-4F07-ADCB-C8ABFA947FEE}" type="pres">
      <dgm:prSet presAssocID="{3B90C56F-76A0-45BB-BD23-6474BD00B6E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86788-759C-40C5-9539-85AC1653DDD6}" type="pres">
      <dgm:prSet presAssocID="{0AA37425-71FD-4E33-8756-81ED7F3EE11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7CAAB-BFF9-4A65-9BE8-E82205520774}" type="pres">
      <dgm:prSet presAssocID="{150199E4-358F-4796-BF5F-FD2391F6FF41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7DC19-EB03-40EC-AAAF-AE5551B8FD52}" type="pres">
      <dgm:prSet presAssocID="{F056C044-70C6-477E-BCDE-EB5D54261AA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D3927-CEB4-4553-9769-0EF5113AA1D8}" type="pres">
      <dgm:prSet presAssocID="{3B90C56F-76A0-45BB-BD23-6474BD00B6E1}" presName="funnel" presStyleLbl="trAlignAcc1" presStyleIdx="0" presStyleCnt="1"/>
      <dgm:spPr/>
    </dgm:pt>
  </dgm:ptLst>
  <dgm:cxnLst>
    <dgm:cxn modelId="{22C876E0-DF28-4F52-9DE6-4536706BA536}" type="presOf" srcId="{93A43BAC-A915-4ABF-885A-B208534B9B38}" destId="{5C07DC19-EB03-40EC-AAAF-AE5551B8FD52}" srcOrd="0" destOrd="0" presId="urn:microsoft.com/office/officeart/2005/8/layout/funnel1"/>
    <dgm:cxn modelId="{5531D769-3E96-4394-B65D-50C0358B7457}" srcId="{3B90C56F-76A0-45BB-BD23-6474BD00B6E1}" destId="{150199E4-358F-4796-BF5F-FD2391F6FF41}" srcOrd="2" destOrd="0" parTransId="{521A0E3F-4D68-4921-A7E1-5E6DBC9BCB1E}" sibTransId="{972FEACB-6FB1-4747-9616-3E08062E506C}"/>
    <dgm:cxn modelId="{34B0D3E7-ECDF-44B0-8ADA-F6CC6FC2B633}" srcId="{3B90C56F-76A0-45BB-BD23-6474BD00B6E1}" destId="{0AA37425-71FD-4E33-8756-81ED7F3EE111}" srcOrd="1" destOrd="0" parTransId="{81EB0C43-FFA9-47CA-82BB-E5F751A0B0A7}" sibTransId="{CEADAAEB-0A1A-4FEE-A211-FF9C94580B3D}"/>
    <dgm:cxn modelId="{7B856E58-7868-40CE-B2B3-3F1F3F8ED4CC}" type="presOf" srcId="{F056C044-70C6-477E-BCDE-EB5D54261AA0}" destId="{8DD93B33-C56C-4F07-ADCB-C8ABFA947FEE}" srcOrd="0" destOrd="0" presId="urn:microsoft.com/office/officeart/2005/8/layout/funnel1"/>
    <dgm:cxn modelId="{5508110F-9124-49D0-914F-EB1DA429526E}" type="presOf" srcId="{150199E4-358F-4796-BF5F-FD2391F6FF41}" destId="{5F386788-759C-40C5-9539-85AC1653DDD6}" srcOrd="0" destOrd="0" presId="urn:microsoft.com/office/officeart/2005/8/layout/funnel1"/>
    <dgm:cxn modelId="{2625C3B6-6515-4E2F-AA55-4985D51CEE3A}" srcId="{3B90C56F-76A0-45BB-BD23-6474BD00B6E1}" destId="{F056C044-70C6-477E-BCDE-EB5D54261AA0}" srcOrd="3" destOrd="0" parTransId="{6C4F5B3A-6083-4968-BEE5-C4AF06F98674}" sibTransId="{66A5B285-81E3-4761-AAB1-543CEF38EC3B}"/>
    <dgm:cxn modelId="{FC6676C6-3202-4E62-9009-8B9E107E285C}" srcId="{3B90C56F-76A0-45BB-BD23-6474BD00B6E1}" destId="{93A43BAC-A915-4ABF-885A-B208534B9B38}" srcOrd="0" destOrd="0" parTransId="{1B9BDAE1-38F0-44DE-984A-B1975C8174CB}" sibTransId="{E831316C-CBD7-40E5-AB14-DE63EB623C69}"/>
    <dgm:cxn modelId="{EF4DBA75-F9E3-4CD9-BE51-E3944BA3EBEC}" type="presOf" srcId="{0AA37425-71FD-4E33-8756-81ED7F3EE111}" destId="{4A97CAAB-BFF9-4A65-9BE8-E82205520774}" srcOrd="0" destOrd="0" presId="urn:microsoft.com/office/officeart/2005/8/layout/funnel1"/>
    <dgm:cxn modelId="{4200E1F3-1AC7-43D7-A242-8A72F3153A7F}" type="presOf" srcId="{3B90C56F-76A0-45BB-BD23-6474BD00B6E1}" destId="{01908CD7-8CCA-472B-8EAD-CE58300A3363}" srcOrd="0" destOrd="0" presId="urn:microsoft.com/office/officeart/2005/8/layout/funnel1"/>
    <dgm:cxn modelId="{6C19BA3C-D649-4838-B8E0-6C3906A45E7B}" type="presParOf" srcId="{01908CD7-8CCA-472B-8EAD-CE58300A3363}" destId="{1741ED1E-AA4A-4B27-A7EC-21B610307606}" srcOrd="0" destOrd="0" presId="urn:microsoft.com/office/officeart/2005/8/layout/funnel1"/>
    <dgm:cxn modelId="{213036E7-78C4-4CAF-B47F-055363869334}" type="presParOf" srcId="{01908CD7-8CCA-472B-8EAD-CE58300A3363}" destId="{6398E572-199C-4543-BDBD-25A46168F9D9}" srcOrd="1" destOrd="0" presId="urn:microsoft.com/office/officeart/2005/8/layout/funnel1"/>
    <dgm:cxn modelId="{4541A0A9-F03A-41C3-868E-F9B716468015}" type="presParOf" srcId="{01908CD7-8CCA-472B-8EAD-CE58300A3363}" destId="{8DD93B33-C56C-4F07-ADCB-C8ABFA947FEE}" srcOrd="2" destOrd="0" presId="urn:microsoft.com/office/officeart/2005/8/layout/funnel1"/>
    <dgm:cxn modelId="{33F20A01-C092-498F-9445-1F8B8B2839F2}" type="presParOf" srcId="{01908CD7-8CCA-472B-8EAD-CE58300A3363}" destId="{5F386788-759C-40C5-9539-85AC1653DDD6}" srcOrd="3" destOrd="0" presId="urn:microsoft.com/office/officeart/2005/8/layout/funnel1"/>
    <dgm:cxn modelId="{519148DA-6EBD-4A8C-9CD9-40B4D23BDEDB}" type="presParOf" srcId="{01908CD7-8CCA-472B-8EAD-CE58300A3363}" destId="{4A97CAAB-BFF9-4A65-9BE8-E82205520774}" srcOrd="4" destOrd="0" presId="urn:microsoft.com/office/officeart/2005/8/layout/funnel1"/>
    <dgm:cxn modelId="{9092F0FD-D10A-466D-BC00-933021C8B1DE}" type="presParOf" srcId="{01908CD7-8CCA-472B-8EAD-CE58300A3363}" destId="{5C07DC19-EB03-40EC-AAAF-AE5551B8FD52}" srcOrd="5" destOrd="0" presId="urn:microsoft.com/office/officeart/2005/8/layout/funnel1"/>
    <dgm:cxn modelId="{519D50A5-FC3E-47CA-994E-4D8C507C6C3F}" type="presParOf" srcId="{01908CD7-8CCA-472B-8EAD-CE58300A3363}" destId="{B19D3927-CEB4-4553-9769-0EF5113AA1D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0AC87B-4BED-4736-86B1-8FFCAB367BD3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768B69D-9D9F-4744-8F24-3D6BFCDA74E4}">
      <dgm:prSet phldrT="[Text]" custT="1"/>
      <dgm:spPr/>
      <dgm:t>
        <a:bodyPr/>
        <a:lstStyle/>
        <a:p>
          <a:r>
            <a:rPr lang="en-US" sz="1200" b="1" dirty="0" smtClean="0">
              <a:latin typeface="Calibri" panose="020F0502020204030204" pitchFamily="34" charset="0"/>
            </a:rPr>
            <a:t>FarmWell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2951CBDB-DB1A-42E8-9B3D-D3CDACE6D3B6}" type="parTrans" cxnId="{D79B774D-3515-4984-940E-757E25D62E2C}">
      <dgm:prSet/>
      <dgm:spPr/>
      <dgm:t>
        <a:bodyPr/>
        <a:lstStyle/>
        <a:p>
          <a:endParaRPr lang="en-US" sz="1600" b="1"/>
        </a:p>
      </dgm:t>
    </dgm:pt>
    <dgm:pt modelId="{3E8C9406-9654-44BC-965C-0136A71DC6F7}" type="sibTrans" cxnId="{D79B774D-3515-4984-940E-757E25D62E2C}">
      <dgm:prSet/>
      <dgm:spPr/>
      <dgm:t>
        <a:bodyPr/>
        <a:lstStyle/>
        <a:p>
          <a:endParaRPr lang="en-US" sz="1600" b="1"/>
        </a:p>
      </dgm:t>
    </dgm:pt>
    <dgm:pt modelId="{AA54F950-0333-43D4-AE4C-3DCA7E908997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</a:rPr>
            <a:t>Sense Data (M1</a:t>
          </a:r>
          <a:r>
            <a:rPr lang="en-US" sz="1100" b="1" dirty="0" smtClean="0">
              <a:latin typeface="Calibri" panose="020F0502020204030204" pitchFamily="34" charset="0"/>
            </a:rPr>
            <a:t>)</a:t>
          </a:r>
          <a:endParaRPr lang="en-US" sz="1100" b="1" dirty="0">
            <a:latin typeface="Calibri" panose="020F0502020204030204" pitchFamily="34" charset="0"/>
          </a:endParaRPr>
        </a:p>
      </dgm:t>
    </dgm:pt>
    <dgm:pt modelId="{8FD465D3-29C0-46C5-9905-44A92A83C362}" type="parTrans" cxnId="{CE4D582E-760B-4BB5-9E3E-E0654D69C681}">
      <dgm:prSet/>
      <dgm:spPr/>
      <dgm:t>
        <a:bodyPr/>
        <a:lstStyle/>
        <a:p>
          <a:endParaRPr lang="en-US" sz="1600" b="1"/>
        </a:p>
      </dgm:t>
    </dgm:pt>
    <dgm:pt modelId="{76BA57C8-DE27-49B6-B473-A24516462BE5}" type="sibTrans" cxnId="{CE4D582E-760B-4BB5-9E3E-E0654D69C681}">
      <dgm:prSet/>
      <dgm:spPr/>
      <dgm:t>
        <a:bodyPr/>
        <a:lstStyle/>
        <a:p>
          <a:endParaRPr lang="en-US" sz="1600" b="1"/>
        </a:p>
      </dgm:t>
    </dgm:pt>
    <dgm:pt modelId="{78C92C75-E054-4091-9E59-689619A19D69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</a:rPr>
            <a:t>IoT Suit (Gateway &amp; Cloud)</a:t>
          </a:r>
          <a:endParaRPr lang="en-US" sz="1100" b="1" dirty="0">
            <a:latin typeface="Calibri" panose="020F0502020204030204" pitchFamily="34" charset="0"/>
          </a:endParaRPr>
        </a:p>
      </dgm:t>
    </dgm:pt>
    <dgm:pt modelId="{14F03A32-906C-4BB3-A6BB-12189DAEF898}" type="parTrans" cxnId="{22070712-4F58-49A8-8122-24D26424D8E5}">
      <dgm:prSet/>
      <dgm:spPr/>
      <dgm:t>
        <a:bodyPr/>
        <a:lstStyle/>
        <a:p>
          <a:endParaRPr lang="en-US" sz="1600" b="1"/>
        </a:p>
      </dgm:t>
    </dgm:pt>
    <dgm:pt modelId="{A0BDDFB0-6F17-4891-9F36-0897DABE7848}" type="sibTrans" cxnId="{22070712-4F58-49A8-8122-24D26424D8E5}">
      <dgm:prSet/>
      <dgm:spPr/>
      <dgm:t>
        <a:bodyPr/>
        <a:lstStyle/>
        <a:p>
          <a:endParaRPr lang="en-US" sz="1600" b="1"/>
        </a:p>
      </dgm:t>
    </dgm:pt>
    <dgm:pt modelId="{67C4F636-4B58-46FD-8691-4A595722FF0B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</a:rPr>
            <a:t>Application (M2 &amp; M3)</a:t>
          </a:r>
          <a:endParaRPr lang="en-US" sz="1100" b="1" dirty="0">
            <a:latin typeface="Calibri" panose="020F0502020204030204" pitchFamily="34" charset="0"/>
          </a:endParaRPr>
        </a:p>
      </dgm:t>
    </dgm:pt>
    <dgm:pt modelId="{68D6F874-568A-4523-84A7-549A1A822612}" type="parTrans" cxnId="{50E05200-98F9-46C4-8BF8-367C265D6CBC}">
      <dgm:prSet/>
      <dgm:spPr/>
      <dgm:t>
        <a:bodyPr/>
        <a:lstStyle/>
        <a:p>
          <a:endParaRPr lang="en-US" sz="1600" b="1"/>
        </a:p>
      </dgm:t>
    </dgm:pt>
    <dgm:pt modelId="{136969FD-2B94-45FF-9BB0-0C0D1587ADC9}" type="sibTrans" cxnId="{50E05200-98F9-46C4-8BF8-367C265D6CBC}">
      <dgm:prSet/>
      <dgm:spPr/>
      <dgm:t>
        <a:bodyPr/>
        <a:lstStyle/>
        <a:p>
          <a:endParaRPr lang="en-US" sz="1600" b="1"/>
        </a:p>
      </dgm:t>
    </dgm:pt>
    <dgm:pt modelId="{EF6841C2-3985-49FA-A372-8D2D1EC00E6A}" type="pres">
      <dgm:prSet presAssocID="{1E0AC87B-4BED-4736-86B1-8FFCAB367BD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DF43E8-A6F1-4A8B-9FCD-CE8CFE8D6950}" type="pres">
      <dgm:prSet presAssocID="{9768B69D-9D9F-4744-8F24-3D6BFCDA74E4}" presName="centerShape" presStyleLbl="node0" presStyleIdx="0" presStyleCnt="1"/>
      <dgm:spPr/>
      <dgm:t>
        <a:bodyPr/>
        <a:lstStyle/>
        <a:p>
          <a:endParaRPr lang="en-US"/>
        </a:p>
      </dgm:t>
    </dgm:pt>
    <dgm:pt modelId="{627F5D91-2EDF-4B08-AF03-DDE9CF806AC6}" type="pres">
      <dgm:prSet presAssocID="{AA54F950-0333-43D4-AE4C-3DCA7E90899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C8BC9-6524-467D-9D9E-03069AF53193}" type="pres">
      <dgm:prSet presAssocID="{AA54F950-0333-43D4-AE4C-3DCA7E908997}" presName="dummy" presStyleCnt="0"/>
      <dgm:spPr/>
    </dgm:pt>
    <dgm:pt modelId="{9ED05E1E-9012-461B-B14C-1E03CDC373E3}" type="pres">
      <dgm:prSet presAssocID="{76BA57C8-DE27-49B6-B473-A24516462BE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AA0D02A-8DF6-4852-B138-D46BA766FA9C}" type="pres">
      <dgm:prSet presAssocID="{78C92C75-E054-4091-9E59-689619A19D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62603-370F-4A9D-8B7C-3F285829E4F2}" type="pres">
      <dgm:prSet presAssocID="{78C92C75-E054-4091-9E59-689619A19D69}" presName="dummy" presStyleCnt="0"/>
      <dgm:spPr/>
    </dgm:pt>
    <dgm:pt modelId="{F0D6C229-5C8D-49FE-8297-15FFF22B0426}" type="pres">
      <dgm:prSet presAssocID="{A0BDDFB0-6F17-4891-9F36-0897DABE784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89B6D32-F7A0-4A91-B483-E7FCAEA499A6}" type="pres">
      <dgm:prSet presAssocID="{67C4F636-4B58-46FD-8691-4A595722FF0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84B8F-3B70-451B-BDC0-7EC91454F9FF}" type="pres">
      <dgm:prSet presAssocID="{67C4F636-4B58-46FD-8691-4A595722FF0B}" presName="dummy" presStyleCnt="0"/>
      <dgm:spPr/>
    </dgm:pt>
    <dgm:pt modelId="{B99E8291-BA1A-485C-A920-2CD56A63945C}" type="pres">
      <dgm:prSet presAssocID="{136969FD-2B94-45FF-9BB0-0C0D1587ADC9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348F5AF-BDCA-42E8-A1CE-DD45EE1A8A58}" type="presOf" srcId="{A0BDDFB0-6F17-4891-9F36-0897DABE7848}" destId="{F0D6C229-5C8D-49FE-8297-15FFF22B0426}" srcOrd="0" destOrd="0" presId="urn:microsoft.com/office/officeart/2005/8/layout/radial6"/>
    <dgm:cxn modelId="{50E05200-98F9-46C4-8BF8-367C265D6CBC}" srcId="{9768B69D-9D9F-4744-8F24-3D6BFCDA74E4}" destId="{67C4F636-4B58-46FD-8691-4A595722FF0B}" srcOrd="2" destOrd="0" parTransId="{68D6F874-568A-4523-84A7-549A1A822612}" sibTransId="{136969FD-2B94-45FF-9BB0-0C0D1587ADC9}"/>
    <dgm:cxn modelId="{22070712-4F58-49A8-8122-24D26424D8E5}" srcId="{9768B69D-9D9F-4744-8F24-3D6BFCDA74E4}" destId="{78C92C75-E054-4091-9E59-689619A19D69}" srcOrd="1" destOrd="0" parTransId="{14F03A32-906C-4BB3-A6BB-12189DAEF898}" sibTransId="{A0BDDFB0-6F17-4891-9F36-0897DABE7848}"/>
    <dgm:cxn modelId="{453741B3-ACA4-48AC-ABF1-55C1EBD96EC1}" type="presOf" srcId="{78C92C75-E054-4091-9E59-689619A19D69}" destId="{AAA0D02A-8DF6-4852-B138-D46BA766FA9C}" srcOrd="0" destOrd="0" presId="urn:microsoft.com/office/officeart/2005/8/layout/radial6"/>
    <dgm:cxn modelId="{EFAE075A-C840-465D-8898-E2160B074BD1}" type="presOf" srcId="{9768B69D-9D9F-4744-8F24-3D6BFCDA74E4}" destId="{D9DF43E8-A6F1-4A8B-9FCD-CE8CFE8D6950}" srcOrd="0" destOrd="0" presId="urn:microsoft.com/office/officeart/2005/8/layout/radial6"/>
    <dgm:cxn modelId="{A1D05F9C-6E96-4CAB-8A90-308B616F68EE}" type="presOf" srcId="{136969FD-2B94-45FF-9BB0-0C0D1587ADC9}" destId="{B99E8291-BA1A-485C-A920-2CD56A63945C}" srcOrd="0" destOrd="0" presId="urn:microsoft.com/office/officeart/2005/8/layout/radial6"/>
    <dgm:cxn modelId="{D79B774D-3515-4984-940E-757E25D62E2C}" srcId="{1E0AC87B-4BED-4736-86B1-8FFCAB367BD3}" destId="{9768B69D-9D9F-4744-8F24-3D6BFCDA74E4}" srcOrd="0" destOrd="0" parTransId="{2951CBDB-DB1A-42E8-9B3D-D3CDACE6D3B6}" sibTransId="{3E8C9406-9654-44BC-965C-0136A71DC6F7}"/>
    <dgm:cxn modelId="{10857F09-23AB-4ED6-A870-0AF0F21EEAB0}" type="presOf" srcId="{AA54F950-0333-43D4-AE4C-3DCA7E908997}" destId="{627F5D91-2EDF-4B08-AF03-DDE9CF806AC6}" srcOrd="0" destOrd="0" presId="urn:microsoft.com/office/officeart/2005/8/layout/radial6"/>
    <dgm:cxn modelId="{C21DBD26-40DE-4BDD-A269-86BF2DCC3D08}" type="presOf" srcId="{1E0AC87B-4BED-4736-86B1-8FFCAB367BD3}" destId="{EF6841C2-3985-49FA-A372-8D2D1EC00E6A}" srcOrd="0" destOrd="0" presId="urn:microsoft.com/office/officeart/2005/8/layout/radial6"/>
    <dgm:cxn modelId="{9FB4A7E8-5235-46D0-8DF1-CCFC9A3B8FB2}" type="presOf" srcId="{76BA57C8-DE27-49B6-B473-A24516462BE5}" destId="{9ED05E1E-9012-461B-B14C-1E03CDC373E3}" srcOrd="0" destOrd="0" presId="urn:microsoft.com/office/officeart/2005/8/layout/radial6"/>
    <dgm:cxn modelId="{C6F5F83B-4C06-42C8-B7F5-33E86DA8CC8C}" type="presOf" srcId="{67C4F636-4B58-46FD-8691-4A595722FF0B}" destId="{B89B6D32-F7A0-4A91-B483-E7FCAEA499A6}" srcOrd="0" destOrd="0" presId="urn:microsoft.com/office/officeart/2005/8/layout/radial6"/>
    <dgm:cxn modelId="{CE4D582E-760B-4BB5-9E3E-E0654D69C681}" srcId="{9768B69D-9D9F-4744-8F24-3D6BFCDA74E4}" destId="{AA54F950-0333-43D4-AE4C-3DCA7E908997}" srcOrd="0" destOrd="0" parTransId="{8FD465D3-29C0-46C5-9905-44A92A83C362}" sibTransId="{76BA57C8-DE27-49B6-B473-A24516462BE5}"/>
    <dgm:cxn modelId="{00C8D426-4A3D-4829-B3F5-AA001AEDA093}" type="presParOf" srcId="{EF6841C2-3985-49FA-A372-8D2D1EC00E6A}" destId="{D9DF43E8-A6F1-4A8B-9FCD-CE8CFE8D6950}" srcOrd="0" destOrd="0" presId="urn:microsoft.com/office/officeart/2005/8/layout/radial6"/>
    <dgm:cxn modelId="{61AFFC8C-FBFC-4887-93F7-9121C85E4A6D}" type="presParOf" srcId="{EF6841C2-3985-49FA-A372-8D2D1EC00E6A}" destId="{627F5D91-2EDF-4B08-AF03-DDE9CF806AC6}" srcOrd="1" destOrd="0" presId="urn:microsoft.com/office/officeart/2005/8/layout/radial6"/>
    <dgm:cxn modelId="{0B7F1038-34ED-4CA8-A604-AEFD1DF1A5F0}" type="presParOf" srcId="{EF6841C2-3985-49FA-A372-8D2D1EC00E6A}" destId="{2A4C8BC9-6524-467D-9D9E-03069AF53193}" srcOrd="2" destOrd="0" presId="urn:microsoft.com/office/officeart/2005/8/layout/radial6"/>
    <dgm:cxn modelId="{E73C2265-AC09-4899-8BD6-CA9E13B08C0D}" type="presParOf" srcId="{EF6841C2-3985-49FA-A372-8D2D1EC00E6A}" destId="{9ED05E1E-9012-461B-B14C-1E03CDC373E3}" srcOrd="3" destOrd="0" presId="urn:microsoft.com/office/officeart/2005/8/layout/radial6"/>
    <dgm:cxn modelId="{AC2C3C32-43CA-4F9D-A0E9-10E0404C915E}" type="presParOf" srcId="{EF6841C2-3985-49FA-A372-8D2D1EC00E6A}" destId="{AAA0D02A-8DF6-4852-B138-D46BA766FA9C}" srcOrd="4" destOrd="0" presId="urn:microsoft.com/office/officeart/2005/8/layout/radial6"/>
    <dgm:cxn modelId="{A72AE810-44A7-4B67-B795-095BD57AAE5C}" type="presParOf" srcId="{EF6841C2-3985-49FA-A372-8D2D1EC00E6A}" destId="{08362603-370F-4A9D-8B7C-3F285829E4F2}" srcOrd="5" destOrd="0" presId="urn:microsoft.com/office/officeart/2005/8/layout/radial6"/>
    <dgm:cxn modelId="{1F012750-403C-4B83-8543-AEB7AF807572}" type="presParOf" srcId="{EF6841C2-3985-49FA-A372-8D2D1EC00E6A}" destId="{F0D6C229-5C8D-49FE-8297-15FFF22B0426}" srcOrd="6" destOrd="0" presId="urn:microsoft.com/office/officeart/2005/8/layout/radial6"/>
    <dgm:cxn modelId="{B636DA32-B8ED-4B85-AB0D-D9BA3CA6DC6F}" type="presParOf" srcId="{EF6841C2-3985-49FA-A372-8D2D1EC00E6A}" destId="{B89B6D32-F7A0-4A91-B483-E7FCAEA499A6}" srcOrd="7" destOrd="0" presId="urn:microsoft.com/office/officeart/2005/8/layout/radial6"/>
    <dgm:cxn modelId="{B51DE135-A532-4F35-838E-7524952F6DD4}" type="presParOf" srcId="{EF6841C2-3985-49FA-A372-8D2D1EC00E6A}" destId="{55A84B8F-3B70-451B-BDC0-7EC91454F9FF}" srcOrd="8" destOrd="0" presId="urn:microsoft.com/office/officeart/2005/8/layout/radial6"/>
    <dgm:cxn modelId="{CE42DF8F-8E50-47CD-B95A-A6857817380A}" type="presParOf" srcId="{EF6841C2-3985-49FA-A372-8D2D1EC00E6A}" destId="{B99E8291-BA1A-485C-A920-2CD56A63945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6C4824-BC65-4628-AB8C-C769F45DD11F}" type="doc">
      <dgm:prSet loTypeId="urn:microsoft.com/office/officeart/2005/8/layout/venn3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6359156-7501-462B-A3A3-295EBB91C5BB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</a:rPr>
            <a:t>Growers / Grower Communities</a:t>
          </a:r>
          <a:endParaRPr lang="en-US" sz="1100" b="1" dirty="0">
            <a:latin typeface="Calibri" panose="020F0502020204030204" pitchFamily="34" charset="0"/>
          </a:endParaRPr>
        </a:p>
      </dgm:t>
    </dgm:pt>
    <dgm:pt modelId="{45261591-A084-4BA3-9ACE-AD0752E512D3}" type="parTrans" cxnId="{E514BA94-6428-4F52-8D6B-08B44081AD22}">
      <dgm:prSet/>
      <dgm:spPr/>
      <dgm:t>
        <a:bodyPr/>
        <a:lstStyle/>
        <a:p>
          <a:endParaRPr lang="en-US" sz="1100">
            <a:latin typeface="Calibri" panose="020F0502020204030204" pitchFamily="34" charset="0"/>
          </a:endParaRPr>
        </a:p>
      </dgm:t>
    </dgm:pt>
    <dgm:pt modelId="{886BF444-EBA2-4C11-9839-FCA640B640B9}" type="sibTrans" cxnId="{E514BA94-6428-4F52-8D6B-08B44081AD22}">
      <dgm:prSet/>
      <dgm:spPr/>
      <dgm:t>
        <a:bodyPr/>
        <a:lstStyle/>
        <a:p>
          <a:endParaRPr lang="en-US" sz="1100">
            <a:latin typeface="Calibri" panose="020F0502020204030204" pitchFamily="34" charset="0"/>
          </a:endParaRPr>
        </a:p>
      </dgm:t>
    </dgm:pt>
    <dgm:pt modelId="{20E09C5D-6EBC-47CF-9C7A-F98C70D1AF81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</a:rPr>
            <a:t>Government bodies (KVKs, Extension Department)</a:t>
          </a:r>
          <a:endParaRPr lang="en-US" sz="1100" b="1" dirty="0">
            <a:latin typeface="Calibri" panose="020F0502020204030204" pitchFamily="34" charset="0"/>
          </a:endParaRPr>
        </a:p>
      </dgm:t>
    </dgm:pt>
    <dgm:pt modelId="{CDD4F456-E5A3-40CB-AAB3-B0BF79EAEEEE}" type="parTrans" cxnId="{07D538DC-C20C-485C-88DD-C22837A8026C}">
      <dgm:prSet/>
      <dgm:spPr/>
      <dgm:t>
        <a:bodyPr/>
        <a:lstStyle/>
        <a:p>
          <a:endParaRPr lang="en-US" sz="1100">
            <a:latin typeface="Calibri" panose="020F0502020204030204" pitchFamily="34" charset="0"/>
          </a:endParaRPr>
        </a:p>
      </dgm:t>
    </dgm:pt>
    <dgm:pt modelId="{A2831E01-63C0-432E-A2AE-D94D3B33ED66}" type="sibTrans" cxnId="{07D538DC-C20C-485C-88DD-C22837A8026C}">
      <dgm:prSet/>
      <dgm:spPr/>
      <dgm:t>
        <a:bodyPr/>
        <a:lstStyle/>
        <a:p>
          <a:endParaRPr lang="en-US" sz="1100">
            <a:latin typeface="Calibri" panose="020F0502020204030204" pitchFamily="34" charset="0"/>
          </a:endParaRPr>
        </a:p>
      </dgm:t>
    </dgm:pt>
    <dgm:pt modelId="{510884FE-70DD-4B54-B3C7-5FC67E0CEA15}">
      <dgm:prSet phldrT="[Text]" custT="1"/>
      <dgm:spPr/>
      <dgm:t>
        <a:bodyPr/>
        <a:lstStyle/>
        <a:p>
          <a:r>
            <a:rPr lang="en-US" sz="1100" b="1" dirty="0" smtClean="0">
              <a:latin typeface="Calibri" panose="020F0502020204030204" pitchFamily="34" charset="0"/>
            </a:rPr>
            <a:t>Enterprises</a:t>
          </a:r>
          <a:endParaRPr lang="en-US" sz="1100" b="1" dirty="0">
            <a:latin typeface="Calibri" panose="020F0502020204030204" pitchFamily="34" charset="0"/>
          </a:endParaRPr>
        </a:p>
      </dgm:t>
    </dgm:pt>
    <dgm:pt modelId="{6C5D9D78-A3BF-40F8-B68E-95B588B6EB53}" type="parTrans" cxnId="{C2963095-5F30-4E1D-A717-233B42079756}">
      <dgm:prSet/>
      <dgm:spPr/>
      <dgm:t>
        <a:bodyPr/>
        <a:lstStyle/>
        <a:p>
          <a:endParaRPr lang="en-US" sz="1100">
            <a:latin typeface="Calibri" panose="020F0502020204030204" pitchFamily="34" charset="0"/>
          </a:endParaRPr>
        </a:p>
      </dgm:t>
    </dgm:pt>
    <dgm:pt modelId="{F3F693D3-8ED9-4075-8E72-9EEEF2BB122D}" type="sibTrans" cxnId="{C2963095-5F30-4E1D-A717-233B42079756}">
      <dgm:prSet/>
      <dgm:spPr/>
      <dgm:t>
        <a:bodyPr/>
        <a:lstStyle/>
        <a:p>
          <a:endParaRPr lang="en-US" sz="1100">
            <a:latin typeface="Calibri" panose="020F0502020204030204" pitchFamily="34" charset="0"/>
          </a:endParaRPr>
        </a:p>
      </dgm:t>
    </dgm:pt>
    <dgm:pt modelId="{7EBD7BA1-1511-450E-9CE2-F4FF59652C9F}" type="pres">
      <dgm:prSet presAssocID="{526C4824-BC65-4628-AB8C-C769F45DD11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27E32E-14BF-4492-959E-EDD95556F2E6}" type="pres">
      <dgm:prSet presAssocID="{26359156-7501-462B-A3A3-295EBB91C5BB}" presName="Name5" presStyleLbl="vennNode1" presStyleIdx="0" presStyleCnt="3" custLinFactX="-3405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D304-26AA-4625-8592-E870CD459803}" type="pres">
      <dgm:prSet presAssocID="{886BF444-EBA2-4C11-9839-FCA640B640B9}" presName="space" presStyleCnt="0"/>
      <dgm:spPr/>
    </dgm:pt>
    <dgm:pt modelId="{A933BF97-E25B-4D32-B665-792697E87048}" type="pres">
      <dgm:prSet presAssocID="{20E09C5D-6EBC-47CF-9C7A-F98C70D1AF81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DD2B6-5871-4E2C-B6CA-3BCE0C602AB8}" type="pres">
      <dgm:prSet presAssocID="{A2831E01-63C0-432E-A2AE-D94D3B33ED66}" presName="space" presStyleCnt="0"/>
      <dgm:spPr/>
    </dgm:pt>
    <dgm:pt modelId="{E0F7B71E-C135-49B0-B767-BB2976B5E106}" type="pres">
      <dgm:prSet presAssocID="{510884FE-70DD-4B54-B3C7-5FC67E0CEA15}" presName="Name5" presStyleLbl="vennNode1" presStyleIdx="2" presStyleCnt="3" custLinFactX="2505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14BA94-6428-4F52-8D6B-08B44081AD22}" srcId="{526C4824-BC65-4628-AB8C-C769F45DD11F}" destId="{26359156-7501-462B-A3A3-295EBB91C5BB}" srcOrd="0" destOrd="0" parTransId="{45261591-A084-4BA3-9ACE-AD0752E512D3}" sibTransId="{886BF444-EBA2-4C11-9839-FCA640B640B9}"/>
    <dgm:cxn modelId="{07D538DC-C20C-485C-88DD-C22837A8026C}" srcId="{526C4824-BC65-4628-AB8C-C769F45DD11F}" destId="{20E09C5D-6EBC-47CF-9C7A-F98C70D1AF81}" srcOrd="1" destOrd="0" parTransId="{CDD4F456-E5A3-40CB-AAB3-B0BF79EAEEEE}" sibTransId="{A2831E01-63C0-432E-A2AE-D94D3B33ED66}"/>
    <dgm:cxn modelId="{7F09C07D-A7E5-456B-9DB8-C5B0EAC09B75}" type="presOf" srcId="{510884FE-70DD-4B54-B3C7-5FC67E0CEA15}" destId="{E0F7B71E-C135-49B0-B767-BB2976B5E106}" srcOrd="0" destOrd="0" presId="urn:microsoft.com/office/officeart/2005/8/layout/venn3"/>
    <dgm:cxn modelId="{E045D1C7-315D-44B5-802E-7D16236F195C}" type="presOf" srcId="{20E09C5D-6EBC-47CF-9C7A-F98C70D1AF81}" destId="{A933BF97-E25B-4D32-B665-792697E87048}" srcOrd="0" destOrd="0" presId="urn:microsoft.com/office/officeart/2005/8/layout/venn3"/>
    <dgm:cxn modelId="{E4E37728-FAAA-462C-B3FE-F92AA2E12887}" type="presOf" srcId="{526C4824-BC65-4628-AB8C-C769F45DD11F}" destId="{7EBD7BA1-1511-450E-9CE2-F4FF59652C9F}" srcOrd="0" destOrd="0" presId="urn:microsoft.com/office/officeart/2005/8/layout/venn3"/>
    <dgm:cxn modelId="{FA840BA0-FBB3-4BCF-A018-D8A7C8DA4CFC}" type="presOf" srcId="{26359156-7501-462B-A3A3-295EBB91C5BB}" destId="{A627E32E-14BF-4492-959E-EDD95556F2E6}" srcOrd="0" destOrd="0" presId="urn:microsoft.com/office/officeart/2005/8/layout/venn3"/>
    <dgm:cxn modelId="{C2963095-5F30-4E1D-A717-233B42079756}" srcId="{526C4824-BC65-4628-AB8C-C769F45DD11F}" destId="{510884FE-70DD-4B54-B3C7-5FC67E0CEA15}" srcOrd="2" destOrd="0" parTransId="{6C5D9D78-A3BF-40F8-B68E-95B588B6EB53}" sibTransId="{F3F693D3-8ED9-4075-8E72-9EEEF2BB122D}"/>
    <dgm:cxn modelId="{21960141-7806-42BE-BAC7-28BD94F20877}" type="presParOf" srcId="{7EBD7BA1-1511-450E-9CE2-F4FF59652C9F}" destId="{A627E32E-14BF-4492-959E-EDD95556F2E6}" srcOrd="0" destOrd="0" presId="urn:microsoft.com/office/officeart/2005/8/layout/venn3"/>
    <dgm:cxn modelId="{3A0CBE42-9CE8-4C4E-A97E-16386D01F4FE}" type="presParOf" srcId="{7EBD7BA1-1511-450E-9CE2-F4FF59652C9F}" destId="{582DD304-26AA-4625-8592-E870CD459803}" srcOrd="1" destOrd="0" presId="urn:microsoft.com/office/officeart/2005/8/layout/venn3"/>
    <dgm:cxn modelId="{B799ED0F-F8D5-4333-AD2D-7BBD465EBAF0}" type="presParOf" srcId="{7EBD7BA1-1511-450E-9CE2-F4FF59652C9F}" destId="{A933BF97-E25B-4D32-B665-792697E87048}" srcOrd="2" destOrd="0" presId="urn:microsoft.com/office/officeart/2005/8/layout/venn3"/>
    <dgm:cxn modelId="{23B80465-DF72-441C-954A-EA340DE8C1B7}" type="presParOf" srcId="{7EBD7BA1-1511-450E-9CE2-F4FF59652C9F}" destId="{BE6DD2B6-5871-4E2C-B6CA-3BCE0C602AB8}" srcOrd="3" destOrd="0" presId="urn:microsoft.com/office/officeart/2005/8/layout/venn3"/>
    <dgm:cxn modelId="{8FEAAC99-923D-4EA2-91FB-60C6028F99E0}" type="presParOf" srcId="{7EBD7BA1-1511-450E-9CE2-F4FF59652C9F}" destId="{E0F7B71E-C135-49B0-B767-BB2976B5E106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36A547-7C56-4DCA-9DB4-0E05C2A80042}" type="doc">
      <dgm:prSet loTypeId="urn:microsoft.com/office/officeart/2005/8/layout/radial3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C748F0C-F402-45FF-B074-BE23FE93AA03}">
      <dgm:prSet phldrT="[Text]" custT="1"/>
      <dgm:spPr/>
      <dgm:t>
        <a:bodyPr/>
        <a:lstStyle/>
        <a:p>
          <a:r>
            <a:rPr lang="en-US" sz="2000" dirty="0" smtClean="0"/>
            <a:t>FarmWell</a:t>
          </a:r>
          <a:endParaRPr lang="en-US" sz="2000" dirty="0"/>
        </a:p>
      </dgm:t>
    </dgm:pt>
    <dgm:pt modelId="{82098A06-D598-46BE-9C49-1CF519CB23D8}" type="parTrans" cxnId="{DF32B3BF-8C6A-46C5-8B5D-3BA14D839112}">
      <dgm:prSet/>
      <dgm:spPr/>
      <dgm:t>
        <a:bodyPr/>
        <a:lstStyle/>
        <a:p>
          <a:endParaRPr lang="en-US"/>
        </a:p>
      </dgm:t>
    </dgm:pt>
    <dgm:pt modelId="{67044687-03CC-49E4-902C-9AC54AA234F1}" type="sibTrans" cxnId="{DF32B3BF-8C6A-46C5-8B5D-3BA14D839112}">
      <dgm:prSet/>
      <dgm:spPr/>
      <dgm:t>
        <a:bodyPr/>
        <a:lstStyle/>
        <a:p>
          <a:endParaRPr lang="en-US"/>
        </a:p>
      </dgm:t>
    </dgm:pt>
    <dgm:pt modelId="{7C440D99-5383-4116-ABA0-5923389D8029}">
      <dgm:prSet phldrT="[Text]" custT="1"/>
      <dgm:spPr/>
      <dgm:t>
        <a:bodyPr/>
        <a:lstStyle/>
        <a:p>
          <a:r>
            <a:rPr lang="en-US" sz="2800" dirty="0" smtClean="0"/>
            <a:t>1</a:t>
          </a:r>
          <a:endParaRPr lang="en-US" sz="2800" dirty="0"/>
        </a:p>
      </dgm:t>
    </dgm:pt>
    <dgm:pt modelId="{939C4604-8773-4E61-89E0-A9CF3C300EF3}" type="parTrans" cxnId="{392D745D-2D50-46C8-9D12-E8B6D183F45D}">
      <dgm:prSet/>
      <dgm:spPr/>
      <dgm:t>
        <a:bodyPr/>
        <a:lstStyle/>
        <a:p>
          <a:endParaRPr lang="en-US"/>
        </a:p>
      </dgm:t>
    </dgm:pt>
    <dgm:pt modelId="{9AEC4FA3-4A62-4DB1-B405-0E0C2A447C60}" type="sibTrans" cxnId="{392D745D-2D50-46C8-9D12-E8B6D183F45D}">
      <dgm:prSet/>
      <dgm:spPr/>
      <dgm:t>
        <a:bodyPr/>
        <a:lstStyle/>
        <a:p>
          <a:endParaRPr lang="en-US"/>
        </a:p>
      </dgm:t>
    </dgm:pt>
    <dgm:pt modelId="{66B0E734-BD93-4324-B9D8-16B5C0CA80FB}">
      <dgm:prSet phldrT="[Text]" custT="1"/>
      <dgm:spPr/>
      <dgm:t>
        <a:bodyPr/>
        <a:lstStyle/>
        <a:p>
          <a:r>
            <a:rPr lang="en-US" sz="2800" dirty="0" smtClean="0"/>
            <a:t>2</a:t>
          </a:r>
          <a:endParaRPr lang="en-US" sz="2800" dirty="0"/>
        </a:p>
      </dgm:t>
    </dgm:pt>
    <dgm:pt modelId="{2FFBECF7-43D5-415C-ABB5-89AD97ECF17C}" type="parTrans" cxnId="{2958D2B4-7C91-470C-9942-B69494359BA5}">
      <dgm:prSet/>
      <dgm:spPr/>
      <dgm:t>
        <a:bodyPr/>
        <a:lstStyle/>
        <a:p>
          <a:endParaRPr lang="en-US"/>
        </a:p>
      </dgm:t>
    </dgm:pt>
    <dgm:pt modelId="{EFFCF6DE-B531-45E0-887E-689E6CCCC877}" type="sibTrans" cxnId="{2958D2B4-7C91-470C-9942-B69494359BA5}">
      <dgm:prSet/>
      <dgm:spPr/>
      <dgm:t>
        <a:bodyPr/>
        <a:lstStyle/>
        <a:p>
          <a:endParaRPr lang="en-US"/>
        </a:p>
      </dgm:t>
    </dgm:pt>
    <dgm:pt modelId="{03397E3F-0171-4FBD-928E-3953598120B3}">
      <dgm:prSet phldrT="[Text]" custT="1"/>
      <dgm:spPr/>
      <dgm:t>
        <a:bodyPr/>
        <a:lstStyle/>
        <a:p>
          <a:r>
            <a:rPr lang="en-US" sz="2800" dirty="0" smtClean="0"/>
            <a:t>3</a:t>
          </a:r>
          <a:endParaRPr lang="en-US" sz="2800" dirty="0"/>
        </a:p>
      </dgm:t>
    </dgm:pt>
    <dgm:pt modelId="{6DDF0553-1AE6-4D6C-B21A-5E858A2C1363}" type="parTrans" cxnId="{46DA1AF9-471A-4F35-886C-3E224CB8D064}">
      <dgm:prSet/>
      <dgm:spPr/>
      <dgm:t>
        <a:bodyPr/>
        <a:lstStyle/>
        <a:p>
          <a:endParaRPr lang="en-US"/>
        </a:p>
      </dgm:t>
    </dgm:pt>
    <dgm:pt modelId="{B4B8F851-78B1-47B2-A59C-23173A83604A}" type="sibTrans" cxnId="{46DA1AF9-471A-4F35-886C-3E224CB8D064}">
      <dgm:prSet/>
      <dgm:spPr/>
      <dgm:t>
        <a:bodyPr/>
        <a:lstStyle/>
        <a:p>
          <a:endParaRPr lang="en-US"/>
        </a:p>
      </dgm:t>
    </dgm:pt>
    <dgm:pt modelId="{79FC10B4-E92D-4606-9616-AA2C228B3ED3}">
      <dgm:prSet phldrT="[Text]" custT="1"/>
      <dgm:spPr/>
      <dgm:t>
        <a:bodyPr/>
        <a:lstStyle/>
        <a:p>
          <a:r>
            <a:rPr lang="en-US" sz="2800" dirty="0" smtClean="0"/>
            <a:t>4</a:t>
          </a:r>
          <a:endParaRPr lang="en-US" sz="2800" dirty="0"/>
        </a:p>
      </dgm:t>
    </dgm:pt>
    <dgm:pt modelId="{8ABFA05E-7E65-4B35-AE58-1234C8ED0CF2}" type="parTrans" cxnId="{9958F195-49B5-4595-81C3-43268E3AEFA5}">
      <dgm:prSet/>
      <dgm:spPr/>
      <dgm:t>
        <a:bodyPr/>
        <a:lstStyle/>
        <a:p>
          <a:endParaRPr lang="en-US"/>
        </a:p>
      </dgm:t>
    </dgm:pt>
    <dgm:pt modelId="{8EE1AFB2-364F-4610-9038-6D3FBC9635C7}" type="sibTrans" cxnId="{9958F195-49B5-4595-81C3-43268E3AEFA5}">
      <dgm:prSet/>
      <dgm:spPr/>
      <dgm:t>
        <a:bodyPr/>
        <a:lstStyle/>
        <a:p>
          <a:endParaRPr lang="en-US"/>
        </a:p>
      </dgm:t>
    </dgm:pt>
    <dgm:pt modelId="{9794CA0A-276C-4E2A-A2E8-AAC6D0D71F0B}">
      <dgm:prSet phldrT="[Text]" custT="1"/>
      <dgm:spPr/>
      <dgm:t>
        <a:bodyPr/>
        <a:lstStyle/>
        <a:p>
          <a:r>
            <a:rPr lang="en-US" sz="2800" dirty="0" smtClean="0"/>
            <a:t>5</a:t>
          </a:r>
          <a:endParaRPr lang="en-US" sz="2800" dirty="0"/>
        </a:p>
      </dgm:t>
    </dgm:pt>
    <dgm:pt modelId="{D1FD9DCE-7B4F-42F9-97BE-B184FFBAE712}" type="parTrans" cxnId="{07A6167B-DFED-463B-9278-085126A9466D}">
      <dgm:prSet/>
      <dgm:spPr/>
      <dgm:t>
        <a:bodyPr/>
        <a:lstStyle/>
        <a:p>
          <a:endParaRPr lang="en-US"/>
        </a:p>
      </dgm:t>
    </dgm:pt>
    <dgm:pt modelId="{2FB917F7-95EE-499D-AC6C-D0660316EEE5}" type="sibTrans" cxnId="{07A6167B-DFED-463B-9278-085126A9466D}">
      <dgm:prSet/>
      <dgm:spPr/>
      <dgm:t>
        <a:bodyPr/>
        <a:lstStyle/>
        <a:p>
          <a:endParaRPr lang="en-US"/>
        </a:p>
      </dgm:t>
    </dgm:pt>
    <dgm:pt modelId="{8A300F73-711F-481B-B4BF-C3826C31F791}">
      <dgm:prSet phldrT="[Text]" custT="1"/>
      <dgm:spPr/>
      <dgm:t>
        <a:bodyPr/>
        <a:lstStyle/>
        <a:p>
          <a:r>
            <a:rPr lang="en-US" sz="2800" dirty="0" smtClean="0"/>
            <a:t>..</a:t>
          </a:r>
          <a:endParaRPr lang="en-US" sz="2800" dirty="0"/>
        </a:p>
      </dgm:t>
    </dgm:pt>
    <dgm:pt modelId="{85BE0541-9887-414D-8857-3B96E44BE0B2}" type="parTrans" cxnId="{21EC2F93-21A0-4531-B6E5-D1C96265A5F3}">
      <dgm:prSet/>
      <dgm:spPr/>
      <dgm:t>
        <a:bodyPr/>
        <a:lstStyle/>
        <a:p>
          <a:endParaRPr lang="en-US"/>
        </a:p>
      </dgm:t>
    </dgm:pt>
    <dgm:pt modelId="{1307E096-0606-49A8-95A6-D843A1EFF1BA}" type="sibTrans" cxnId="{21EC2F93-21A0-4531-B6E5-D1C96265A5F3}">
      <dgm:prSet/>
      <dgm:spPr/>
      <dgm:t>
        <a:bodyPr/>
        <a:lstStyle/>
        <a:p>
          <a:endParaRPr lang="en-US"/>
        </a:p>
      </dgm:t>
    </dgm:pt>
    <dgm:pt modelId="{23F6A014-3629-4EED-B6CA-3487D1A3155A}" type="pres">
      <dgm:prSet presAssocID="{8336A547-7C56-4DCA-9DB4-0E05C2A80042}" presName="composite" presStyleCnt="0">
        <dgm:presLayoutVars>
          <dgm:chMax val="1"/>
          <dgm:dir/>
          <dgm:resizeHandles val="exact"/>
        </dgm:presLayoutVars>
      </dgm:prSet>
      <dgm:spPr/>
    </dgm:pt>
    <dgm:pt modelId="{1001FD70-27EA-4D43-811E-21626CDE2C3F}" type="pres">
      <dgm:prSet presAssocID="{8336A547-7C56-4DCA-9DB4-0E05C2A80042}" presName="radial" presStyleCnt="0">
        <dgm:presLayoutVars>
          <dgm:animLvl val="ctr"/>
        </dgm:presLayoutVars>
      </dgm:prSet>
      <dgm:spPr/>
    </dgm:pt>
    <dgm:pt modelId="{F920DF1C-B0C0-4704-BF90-3901ACED2A61}" type="pres">
      <dgm:prSet presAssocID="{AC748F0C-F402-45FF-B074-BE23FE93AA03}" presName="centerShape" presStyleLbl="vennNode1" presStyleIdx="0" presStyleCnt="7"/>
      <dgm:spPr/>
      <dgm:t>
        <a:bodyPr/>
        <a:lstStyle/>
        <a:p>
          <a:endParaRPr lang="en-US"/>
        </a:p>
      </dgm:t>
    </dgm:pt>
    <dgm:pt modelId="{FE0607C4-6533-4687-960E-31A85667ABBF}" type="pres">
      <dgm:prSet presAssocID="{7C440D99-5383-4116-ABA0-5923389D8029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B0F90-C869-4E78-B648-98E0F2831848}" type="pres">
      <dgm:prSet presAssocID="{66B0E734-BD93-4324-B9D8-16B5C0CA80FB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AD940-A5B1-4588-BF45-222E9358436A}" type="pres">
      <dgm:prSet presAssocID="{03397E3F-0171-4FBD-928E-3953598120B3}" presName="node" presStyleLbl="vennNode1" presStyleIdx="3" presStyleCnt="7">
        <dgm:presLayoutVars>
          <dgm:bulletEnabled val="1"/>
        </dgm:presLayoutVars>
      </dgm:prSet>
      <dgm:spPr/>
    </dgm:pt>
    <dgm:pt modelId="{3B03662F-665E-4544-89D0-E105FC65955F}" type="pres">
      <dgm:prSet presAssocID="{79FC10B4-E92D-4606-9616-AA2C228B3ED3}" presName="node" presStyleLbl="vennNode1" presStyleIdx="4" presStyleCnt="7">
        <dgm:presLayoutVars>
          <dgm:bulletEnabled val="1"/>
        </dgm:presLayoutVars>
      </dgm:prSet>
      <dgm:spPr/>
    </dgm:pt>
    <dgm:pt modelId="{7FF8FAEC-BE8D-43B5-A6CE-2AA56C4984D0}" type="pres">
      <dgm:prSet presAssocID="{9794CA0A-276C-4E2A-A2E8-AAC6D0D71F0B}" presName="node" presStyleLbl="vennNode1" presStyleIdx="5" presStyleCnt="7">
        <dgm:presLayoutVars>
          <dgm:bulletEnabled val="1"/>
        </dgm:presLayoutVars>
      </dgm:prSet>
      <dgm:spPr/>
    </dgm:pt>
    <dgm:pt modelId="{9A405167-03F6-4F75-864A-839535E3B6AF}" type="pres">
      <dgm:prSet presAssocID="{8A300F73-711F-481B-B4BF-C3826C31F791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A6167B-DFED-463B-9278-085126A9466D}" srcId="{AC748F0C-F402-45FF-B074-BE23FE93AA03}" destId="{9794CA0A-276C-4E2A-A2E8-AAC6D0D71F0B}" srcOrd="4" destOrd="0" parTransId="{D1FD9DCE-7B4F-42F9-97BE-B184FFBAE712}" sibTransId="{2FB917F7-95EE-499D-AC6C-D0660316EEE5}"/>
    <dgm:cxn modelId="{4BE18DFA-15EB-4C69-9B0D-FF72A8A76B1C}" type="presOf" srcId="{79FC10B4-E92D-4606-9616-AA2C228B3ED3}" destId="{3B03662F-665E-4544-89D0-E105FC65955F}" srcOrd="0" destOrd="0" presId="urn:microsoft.com/office/officeart/2005/8/layout/radial3"/>
    <dgm:cxn modelId="{5526339C-0B2F-4301-9D5F-3E4A9BCE8041}" type="presOf" srcId="{9794CA0A-276C-4E2A-A2E8-AAC6D0D71F0B}" destId="{7FF8FAEC-BE8D-43B5-A6CE-2AA56C4984D0}" srcOrd="0" destOrd="0" presId="urn:microsoft.com/office/officeart/2005/8/layout/radial3"/>
    <dgm:cxn modelId="{758A8437-F985-42E2-B895-FC7B579D3129}" type="presOf" srcId="{66B0E734-BD93-4324-B9D8-16B5C0CA80FB}" destId="{97AB0F90-C869-4E78-B648-98E0F2831848}" srcOrd="0" destOrd="0" presId="urn:microsoft.com/office/officeart/2005/8/layout/radial3"/>
    <dgm:cxn modelId="{2958D2B4-7C91-470C-9942-B69494359BA5}" srcId="{AC748F0C-F402-45FF-B074-BE23FE93AA03}" destId="{66B0E734-BD93-4324-B9D8-16B5C0CA80FB}" srcOrd="1" destOrd="0" parTransId="{2FFBECF7-43D5-415C-ABB5-89AD97ECF17C}" sibTransId="{EFFCF6DE-B531-45E0-887E-689E6CCCC877}"/>
    <dgm:cxn modelId="{77258E25-30B8-4F7D-95C4-047B3883BED5}" type="presOf" srcId="{8336A547-7C56-4DCA-9DB4-0E05C2A80042}" destId="{23F6A014-3629-4EED-B6CA-3487D1A3155A}" srcOrd="0" destOrd="0" presId="urn:microsoft.com/office/officeart/2005/8/layout/radial3"/>
    <dgm:cxn modelId="{DF32B3BF-8C6A-46C5-8B5D-3BA14D839112}" srcId="{8336A547-7C56-4DCA-9DB4-0E05C2A80042}" destId="{AC748F0C-F402-45FF-B074-BE23FE93AA03}" srcOrd="0" destOrd="0" parTransId="{82098A06-D598-46BE-9C49-1CF519CB23D8}" sibTransId="{67044687-03CC-49E4-902C-9AC54AA234F1}"/>
    <dgm:cxn modelId="{7885A7A1-5641-4986-81AA-63F700FE65A0}" type="presOf" srcId="{AC748F0C-F402-45FF-B074-BE23FE93AA03}" destId="{F920DF1C-B0C0-4704-BF90-3901ACED2A61}" srcOrd="0" destOrd="0" presId="urn:microsoft.com/office/officeart/2005/8/layout/radial3"/>
    <dgm:cxn modelId="{21EC2F93-21A0-4531-B6E5-D1C96265A5F3}" srcId="{AC748F0C-F402-45FF-B074-BE23FE93AA03}" destId="{8A300F73-711F-481B-B4BF-C3826C31F791}" srcOrd="5" destOrd="0" parTransId="{85BE0541-9887-414D-8857-3B96E44BE0B2}" sibTransId="{1307E096-0606-49A8-95A6-D843A1EFF1BA}"/>
    <dgm:cxn modelId="{46DA1AF9-471A-4F35-886C-3E224CB8D064}" srcId="{AC748F0C-F402-45FF-B074-BE23FE93AA03}" destId="{03397E3F-0171-4FBD-928E-3953598120B3}" srcOrd="2" destOrd="0" parTransId="{6DDF0553-1AE6-4D6C-B21A-5E858A2C1363}" sibTransId="{B4B8F851-78B1-47B2-A59C-23173A83604A}"/>
    <dgm:cxn modelId="{3CCEAD83-388E-4D4A-BE5F-10D04023420C}" type="presOf" srcId="{03397E3F-0171-4FBD-928E-3953598120B3}" destId="{704AD940-A5B1-4588-BF45-222E9358436A}" srcOrd="0" destOrd="0" presId="urn:microsoft.com/office/officeart/2005/8/layout/radial3"/>
    <dgm:cxn modelId="{56C599EC-A65F-47A3-AADF-E28002F753A9}" type="presOf" srcId="{8A300F73-711F-481B-B4BF-C3826C31F791}" destId="{9A405167-03F6-4F75-864A-839535E3B6AF}" srcOrd="0" destOrd="0" presId="urn:microsoft.com/office/officeart/2005/8/layout/radial3"/>
    <dgm:cxn modelId="{392D745D-2D50-46C8-9D12-E8B6D183F45D}" srcId="{AC748F0C-F402-45FF-B074-BE23FE93AA03}" destId="{7C440D99-5383-4116-ABA0-5923389D8029}" srcOrd="0" destOrd="0" parTransId="{939C4604-8773-4E61-89E0-A9CF3C300EF3}" sibTransId="{9AEC4FA3-4A62-4DB1-B405-0E0C2A447C60}"/>
    <dgm:cxn modelId="{9958F195-49B5-4595-81C3-43268E3AEFA5}" srcId="{AC748F0C-F402-45FF-B074-BE23FE93AA03}" destId="{79FC10B4-E92D-4606-9616-AA2C228B3ED3}" srcOrd="3" destOrd="0" parTransId="{8ABFA05E-7E65-4B35-AE58-1234C8ED0CF2}" sibTransId="{8EE1AFB2-364F-4610-9038-6D3FBC9635C7}"/>
    <dgm:cxn modelId="{F2C2487B-6617-4C40-9DAC-E290D5D9D24A}" type="presOf" srcId="{7C440D99-5383-4116-ABA0-5923389D8029}" destId="{FE0607C4-6533-4687-960E-31A85667ABBF}" srcOrd="0" destOrd="0" presId="urn:microsoft.com/office/officeart/2005/8/layout/radial3"/>
    <dgm:cxn modelId="{95E5A2C8-7C1C-4283-9C97-9E5B3E4B7483}" type="presParOf" srcId="{23F6A014-3629-4EED-B6CA-3487D1A3155A}" destId="{1001FD70-27EA-4D43-811E-21626CDE2C3F}" srcOrd="0" destOrd="0" presId="urn:microsoft.com/office/officeart/2005/8/layout/radial3"/>
    <dgm:cxn modelId="{FDC2030C-6CF6-49BF-9DCF-769093A4A4AC}" type="presParOf" srcId="{1001FD70-27EA-4D43-811E-21626CDE2C3F}" destId="{F920DF1C-B0C0-4704-BF90-3901ACED2A61}" srcOrd="0" destOrd="0" presId="urn:microsoft.com/office/officeart/2005/8/layout/radial3"/>
    <dgm:cxn modelId="{0BE954EB-3FA6-43C1-B7EC-C4114504DAAD}" type="presParOf" srcId="{1001FD70-27EA-4D43-811E-21626CDE2C3F}" destId="{FE0607C4-6533-4687-960E-31A85667ABBF}" srcOrd="1" destOrd="0" presId="urn:microsoft.com/office/officeart/2005/8/layout/radial3"/>
    <dgm:cxn modelId="{EEB4197D-65D6-4101-8BBB-4EF11B6A6A37}" type="presParOf" srcId="{1001FD70-27EA-4D43-811E-21626CDE2C3F}" destId="{97AB0F90-C869-4E78-B648-98E0F2831848}" srcOrd="2" destOrd="0" presId="urn:microsoft.com/office/officeart/2005/8/layout/radial3"/>
    <dgm:cxn modelId="{461B7AED-301E-4BCC-B066-D66CA312794C}" type="presParOf" srcId="{1001FD70-27EA-4D43-811E-21626CDE2C3F}" destId="{704AD940-A5B1-4588-BF45-222E9358436A}" srcOrd="3" destOrd="0" presId="urn:microsoft.com/office/officeart/2005/8/layout/radial3"/>
    <dgm:cxn modelId="{0A98B6AE-3D82-4941-BDEE-861076C19271}" type="presParOf" srcId="{1001FD70-27EA-4D43-811E-21626CDE2C3F}" destId="{3B03662F-665E-4544-89D0-E105FC65955F}" srcOrd="4" destOrd="0" presId="urn:microsoft.com/office/officeart/2005/8/layout/radial3"/>
    <dgm:cxn modelId="{1ECBE7E6-F7F3-444A-8D33-FEF1B5104F11}" type="presParOf" srcId="{1001FD70-27EA-4D43-811E-21626CDE2C3F}" destId="{7FF8FAEC-BE8D-43B5-A6CE-2AA56C4984D0}" srcOrd="5" destOrd="0" presId="urn:microsoft.com/office/officeart/2005/8/layout/radial3"/>
    <dgm:cxn modelId="{C9493521-261E-42A3-B3F7-2DE7FC8D35EA}" type="presParOf" srcId="{1001FD70-27EA-4D43-811E-21626CDE2C3F}" destId="{9A405167-03F6-4F75-864A-839535E3B6AF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23410-3E22-4EDD-9D53-BFE8CEAA382C}">
      <dsp:nvSpPr>
        <dsp:cNvPr id="0" name=""/>
        <dsp:cNvSpPr/>
      </dsp:nvSpPr>
      <dsp:spPr>
        <a:xfrm>
          <a:off x="940213" y="2072"/>
          <a:ext cx="2033939" cy="15182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Rockwell" panose="02060603020205020403" pitchFamily="18" charset="0"/>
            </a:rPr>
            <a:t>Current high value crop</a:t>
          </a:r>
          <a:endParaRPr lang="en-US" sz="1400" kern="1200" dirty="0">
            <a:latin typeface="Rockwell" panose="020606030202050204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Rockwell" panose="02060603020205020403" pitchFamily="18" charset="0"/>
            </a:rPr>
            <a:t>Follow co-farmer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Rockwell" panose="02060603020205020403" pitchFamily="18" charset="0"/>
            </a:rPr>
            <a:t>Availability of Finance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Rockwell" panose="02060603020205020403" pitchFamily="18" charset="0"/>
            </a:rPr>
            <a:t>Follow routine crop rotation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Rockwell" panose="02060603020205020403" pitchFamily="18" charset="0"/>
            </a:rPr>
            <a:t>Labor</a:t>
          </a:r>
        </a:p>
      </dsp:txBody>
      <dsp:txXfrm>
        <a:off x="975788" y="37647"/>
        <a:ext cx="1962789" cy="1482718"/>
      </dsp:txXfrm>
    </dsp:sp>
    <dsp:sp modelId="{56680A37-903D-47AD-ADAB-77829BA09ADF}">
      <dsp:nvSpPr>
        <dsp:cNvPr id="0" name=""/>
        <dsp:cNvSpPr/>
      </dsp:nvSpPr>
      <dsp:spPr>
        <a:xfrm>
          <a:off x="940213" y="1520365"/>
          <a:ext cx="2033939" cy="65286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2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Rockwell" panose="02060603020205020403" pitchFamily="18" charset="0"/>
            </a:rPr>
            <a:t>Crop decision</a:t>
          </a:r>
          <a:endParaRPr lang="en-US" sz="1600" kern="1200" dirty="0">
            <a:latin typeface="Rockwell" panose="02060603020205020403" pitchFamily="18" charset="0"/>
          </a:endParaRPr>
        </a:p>
      </dsp:txBody>
      <dsp:txXfrm>
        <a:off x="940213" y="1520365"/>
        <a:ext cx="1432351" cy="652865"/>
      </dsp:txXfrm>
    </dsp:sp>
    <dsp:sp modelId="{FA9423D1-B8C8-4DB4-A7C3-451D14FD03B0}">
      <dsp:nvSpPr>
        <dsp:cNvPr id="0" name=""/>
        <dsp:cNvSpPr/>
      </dsp:nvSpPr>
      <dsp:spPr>
        <a:xfrm>
          <a:off x="2430101" y="1624067"/>
          <a:ext cx="711878" cy="71187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F9196-98B8-466A-BEDC-1CBBAEF5467E}">
      <dsp:nvSpPr>
        <dsp:cNvPr id="0" name=""/>
        <dsp:cNvSpPr/>
      </dsp:nvSpPr>
      <dsp:spPr>
        <a:xfrm>
          <a:off x="940213" y="2072"/>
          <a:ext cx="2033939" cy="15182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Rockwell" panose="02060603020205020403" pitchFamily="18" charset="0"/>
            </a:rPr>
            <a:t>Co-farmer</a:t>
          </a:r>
          <a:endParaRPr lang="en-US" sz="1400" kern="1200" dirty="0">
            <a:latin typeface="Rockwell" panose="02060603020205020403" pitchFamily="18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Rockwell" panose="02060603020205020403" pitchFamily="18" charset="0"/>
            </a:rPr>
            <a:t>Own saving</a:t>
          </a:r>
          <a:endParaRPr lang="en-US" sz="1400" kern="1200" dirty="0">
            <a:latin typeface="Rockwell" panose="02060603020205020403" pitchFamily="18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Rockwell" panose="02060603020205020403" pitchFamily="18" charset="0"/>
            </a:rPr>
            <a:t>Money lender	</a:t>
          </a:r>
          <a:endParaRPr lang="en-US" sz="1400" kern="1200" dirty="0">
            <a:latin typeface="Rockwell" panose="02060603020205020403" pitchFamily="18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Rockwell" panose="02060603020205020403" pitchFamily="18" charset="0"/>
            </a:rPr>
            <a:t>Loan against Jewel in private money </a:t>
          </a:r>
          <a:r>
            <a:rPr lang="en-US" sz="1400" kern="1200" dirty="0" smtClean="0">
              <a:latin typeface="Rockwell" panose="02060603020205020403" pitchFamily="18" charset="0"/>
            </a:rPr>
            <a:t>lenders</a:t>
          </a:r>
          <a:endParaRPr lang="en-US" sz="1400" kern="1200" dirty="0">
            <a:latin typeface="Rockwell" panose="02060603020205020403" pitchFamily="18" charset="0"/>
          </a:endParaRPr>
        </a:p>
      </dsp:txBody>
      <dsp:txXfrm>
        <a:off x="975788" y="37647"/>
        <a:ext cx="1962789" cy="1482718"/>
      </dsp:txXfrm>
    </dsp:sp>
    <dsp:sp modelId="{9F60D283-C035-42A2-ABB5-FE060625C247}">
      <dsp:nvSpPr>
        <dsp:cNvPr id="0" name=""/>
        <dsp:cNvSpPr/>
      </dsp:nvSpPr>
      <dsp:spPr>
        <a:xfrm>
          <a:off x="940213" y="1520365"/>
          <a:ext cx="2033939" cy="65286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3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>
              <a:latin typeface="Rockwell" panose="02060603020205020403" pitchFamily="18" charset="0"/>
            </a:rPr>
            <a:t>  Financial source</a:t>
          </a:r>
        </a:p>
      </dsp:txBody>
      <dsp:txXfrm>
        <a:off x="940213" y="1520365"/>
        <a:ext cx="1432351" cy="652865"/>
      </dsp:txXfrm>
    </dsp:sp>
    <dsp:sp modelId="{842AB6CE-4C8D-4BFD-A05A-070A6C2DB71D}">
      <dsp:nvSpPr>
        <dsp:cNvPr id="0" name=""/>
        <dsp:cNvSpPr/>
      </dsp:nvSpPr>
      <dsp:spPr>
        <a:xfrm>
          <a:off x="402008" y="1626139"/>
          <a:ext cx="711878" cy="71187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23410-3E22-4EDD-9D53-BFE8CEAA382C}">
      <dsp:nvSpPr>
        <dsp:cNvPr id="0" name=""/>
        <dsp:cNvSpPr/>
      </dsp:nvSpPr>
      <dsp:spPr>
        <a:xfrm>
          <a:off x="520873" y="1271"/>
          <a:ext cx="1806965" cy="134886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Rockwell" panose="02060603020205020403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Rockwell" panose="020606030202050204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Rockwell" panose="02060603020205020403" pitchFamily="18" charset="0"/>
            </a:rPr>
            <a:t>Not aware unless bankers stress  farmers  while availing loan</a:t>
          </a:r>
          <a:endParaRPr lang="en-US" sz="1400" kern="1200" dirty="0">
            <a:latin typeface="Rockwell" panose="02060603020205020403" pitchFamily="18" charset="0"/>
          </a:endParaRPr>
        </a:p>
      </dsp:txBody>
      <dsp:txXfrm>
        <a:off x="552478" y="32876"/>
        <a:ext cx="1743755" cy="1317256"/>
      </dsp:txXfrm>
    </dsp:sp>
    <dsp:sp modelId="{56680A37-903D-47AD-ADAB-77829BA09ADF}">
      <dsp:nvSpPr>
        <dsp:cNvPr id="0" name=""/>
        <dsp:cNvSpPr/>
      </dsp:nvSpPr>
      <dsp:spPr>
        <a:xfrm>
          <a:off x="520873" y="1350133"/>
          <a:ext cx="1806965" cy="58001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4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Rockwell" panose="02060603020205020403" pitchFamily="18" charset="0"/>
            </a:rPr>
            <a:t>Crop Protection</a:t>
          </a:r>
          <a:endParaRPr lang="en-US" sz="1600" kern="1200" dirty="0">
            <a:latin typeface="Rockwell" panose="02060603020205020403" pitchFamily="18" charset="0"/>
          </a:endParaRPr>
        </a:p>
      </dsp:txBody>
      <dsp:txXfrm>
        <a:off x="520873" y="1350133"/>
        <a:ext cx="1272510" cy="580010"/>
      </dsp:txXfrm>
    </dsp:sp>
    <dsp:sp modelId="{FA9423D1-B8C8-4DB4-A7C3-451D14FD03B0}">
      <dsp:nvSpPr>
        <dsp:cNvPr id="0" name=""/>
        <dsp:cNvSpPr/>
      </dsp:nvSpPr>
      <dsp:spPr>
        <a:xfrm>
          <a:off x="90794" y="0"/>
          <a:ext cx="632437" cy="63243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1ED1E-AA4A-4B27-A7EC-21B610307606}">
      <dsp:nvSpPr>
        <dsp:cNvPr id="0" name=""/>
        <dsp:cNvSpPr/>
      </dsp:nvSpPr>
      <dsp:spPr>
        <a:xfrm>
          <a:off x="2738477" y="242374"/>
          <a:ext cx="4810198" cy="1670518"/>
        </a:xfrm>
        <a:prstGeom prst="ellipse">
          <a:avLst/>
        </a:prstGeom>
        <a:solidFill>
          <a:schemeClr val="dk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8E572-199C-4543-BDBD-25A46168F9D9}">
      <dsp:nvSpPr>
        <dsp:cNvPr id="0" name=""/>
        <dsp:cNvSpPr/>
      </dsp:nvSpPr>
      <dsp:spPr>
        <a:xfrm>
          <a:off x="4684930" y="4332907"/>
          <a:ext cx="932209" cy="596613"/>
        </a:xfrm>
        <a:prstGeom prst="down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93B33-C56C-4F07-ADCB-C8ABFA947FEE}">
      <dsp:nvSpPr>
        <dsp:cNvPr id="0" name=""/>
        <dsp:cNvSpPr/>
      </dsp:nvSpPr>
      <dsp:spPr>
        <a:xfrm>
          <a:off x="2913733" y="4810198"/>
          <a:ext cx="4474603" cy="1118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+mn-lt"/>
            </a:rPr>
            <a:t>FarmWell</a:t>
          </a:r>
          <a:endParaRPr lang="en-US" sz="4000" kern="1200" dirty="0">
            <a:latin typeface="+mn-lt"/>
          </a:endParaRPr>
        </a:p>
      </dsp:txBody>
      <dsp:txXfrm>
        <a:off x="2913733" y="4810198"/>
        <a:ext cx="4474603" cy="1118650"/>
      </dsp:txXfrm>
    </dsp:sp>
    <dsp:sp modelId="{5F386788-759C-40C5-9539-85AC1653DDD6}">
      <dsp:nvSpPr>
        <dsp:cNvPr id="0" name=""/>
        <dsp:cNvSpPr/>
      </dsp:nvSpPr>
      <dsp:spPr>
        <a:xfrm>
          <a:off x="4487302" y="2041910"/>
          <a:ext cx="1677976" cy="16779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</a:rPr>
            <a:t>Right Market</a:t>
          </a:r>
          <a:endParaRPr lang="en-US" sz="1400" kern="1200" dirty="0">
            <a:latin typeface="+mn-lt"/>
          </a:endParaRPr>
        </a:p>
      </dsp:txBody>
      <dsp:txXfrm>
        <a:off x="4733036" y="2287644"/>
        <a:ext cx="1186508" cy="1186508"/>
      </dsp:txXfrm>
    </dsp:sp>
    <dsp:sp modelId="{4A97CAAB-BFF9-4A65-9BE8-E82205520774}">
      <dsp:nvSpPr>
        <dsp:cNvPr id="0" name=""/>
        <dsp:cNvSpPr/>
      </dsp:nvSpPr>
      <dsp:spPr>
        <a:xfrm>
          <a:off x="3286616" y="783055"/>
          <a:ext cx="1677976" cy="16779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</a:rPr>
            <a:t>Know the risks (Climate, Soil, Water, Pest/Disease)</a:t>
          </a:r>
          <a:endParaRPr lang="en-US" sz="1400" kern="1200" dirty="0">
            <a:latin typeface="+mn-lt"/>
          </a:endParaRPr>
        </a:p>
      </dsp:txBody>
      <dsp:txXfrm>
        <a:off x="3532350" y="1028789"/>
        <a:ext cx="1186508" cy="1186508"/>
      </dsp:txXfrm>
    </dsp:sp>
    <dsp:sp modelId="{5C07DC19-EB03-40EC-AAAF-AE5551B8FD52}">
      <dsp:nvSpPr>
        <dsp:cNvPr id="0" name=""/>
        <dsp:cNvSpPr/>
      </dsp:nvSpPr>
      <dsp:spPr>
        <a:xfrm>
          <a:off x="5001881" y="377358"/>
          <a:ext cx="1677976" cy="16779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</a:rPr>
            <a:t>Right Crop</a:t>
          </a:r>
          <a:endParaRPr lang="en-US" sz="1400" kern="1200" dirty="0">
            <a:latin typeface="+mn-lt"/>
          </a:endParaRPr>
        </a:p>
      </dsp:txBody>
      <dsp:txXfrm>
        <a:off x="5247615" y="623092"/>
        <a:ext cx="1186508" cy="1186508"/>
      </dsp:txXfrm>
    </dsp:sp>
    <dsp:sp modelId="{B19D3927-CEB4-4553-9769-0EF5113AA1D8}">
      <dsp:nvSpPr>
        <dsp:cNvPr id="0" name=""/>
        <dsp:cNvSpPr/>
      </dsp:nvSpPr>
      <dsp:spPr>
        <a:xfrm>
          <a:off x="2540849" y="37288"/>
          <a:ext cx="5220370" cy="4176296"/>
        </a:xfrm>
        <a:prstGeom prst="funnel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E8291-BA1A-485C-A920-2CD56A63945C}">
      <dsp:nvSpPr>
        <dsp:cNvPr id="0" name=""/>
        <dsp:cNvSpPr/>
      </dsp:nvSpPr>
      <dsp:spPr>
        <a:xfrm>
          <a:off x="1405151" y="378955"/>
          <a:ext cx="2524412" cy="2524412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6C229-5C8D-49FE-8297-15FFF22B0426}">
      <dsp:nvSpPr>
        <dsp:cNvPr id="0" name=""/>
        <dsp:cNvSpPr/>
      </dsp:nvSpPr>
      <dsp:spPr>
        <a:xfrm>
          <a:off x="1405151" y="378955"/>
          <a:ext cx="2524412" cy="2524412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05E1E-9012-461B-B14C-1E03CDC373E3}">
      <dsp:nvSpPr>
        <dsp:cNvPr id="0" name=""/>
        <dsp:cNvSpPr/>
      </dsp:nvSpPr>
      <dsp:spPr>
        <a:xfrm>
          <a:off x="1405151" y="378955"/>
          <a:ext cx="2524412" cy="2524412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F43E8-A6F1-4A8B-9FCD-CE8CFE8D6950}">
      <dsp:nvSpPr>
        <dsp:cNvPr id="0" name=""/>
        <dsp:cNvSpPr/>
      </dsp:nvSpPr>
      <dsp:spPr>
        <a:xfrm>
          <a:off x="2085826" y="1059631"/>
          <a:ext cx="1163061" cy="11630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libri" panose="020F0502020204030204" pitchFamily="34" charset="0"/>
            </a:rPr>
            <a:t>FarmWell</a:t>
          </a:r>
          <a:endParaRPr lang="en-US" sz="1200" b="1" kern="1200" dirty="0">
            <a:latin typeface="Calibri" panose="020F0502020204030204" pitchFamily="34" charset="0"/>
          </a:endParaRPr>
        </a:p>
      </dsp:txBody>
      <dsp:txXfrm>
        <a:off x="2256152" y="1229957"/>
        <a:ext cx="822409" cy="822409"/>
      </dsp:txXfrm>
    </dsp:sp>
    <dsp:sp modelId="{627F5D91-2EDF-4B08-AF03-DDE9CF806AC6}">
      <dsp:nvSpPr>
        <dsp:cNvPr id="0" name=""/>
        <dsp:cNvSpPr/>
      </dsp:nvSpPr>
      <dsp:spPr>
        <a:xfrm>
          <a:off x="2260285" y="1193"/>
          <a:ext cx="814143" cy="8141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</a:rPr>
            <a:t>Sense Data (M1</a:t>
          </a:r>
          <a:r>
            <a:rPr lang="en-US" sz="1100" b="1" kern="1200" dirty="0" smtClean="0">
              <a:latin typeface="Calibri" panose="020F0502020204030204" pitchFamily="34" charset="0"/>
            </a:rPr>
            <a:t>)</a:t>
          </a:r>
          <a:endParaRPr lang="en-US" sz="1100" b="1" kern="1200" dirty="0">
            <a:latin typeface="Calibri" panose="020F0502020204030204" pitchFamily="34" charset="0"/>
          </a:endParaRPr>
        </a:p>
      </dsp:txBody>
      <dsp:txXfrm>
        <a:off x="2379513" y="120421"/>
        <a:ext cx="575687" cy="575687"/>
      </dsp:txXfrm>
    </dsp:sp>
    <dsp:sp modelId="{AAA0D02A-8DF6-4852-B138-D46BA766FA9C}">
      <dsp:nvSpPr>
        <dsp:cNvPr id="0" name=""/>
        <dsp:cNvSpPr/>
      </dsp:nvSpPr>
      <dsp:spPr>
        <a:xfrm>
          <a:off x="3328006" y="1850539"/>
          <a:ext cx="814143" cy="8141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</a:rPr>
            <a:t>IoT Suit (Gateway &amp; Cloud)</a:t>
          </a:r>
          <a:endParaRPr lang="en-US" sz="1100" b="1" kern="1200" dirty="0">
            <a:latin typeface="Calibri" panose="020F0502020204030204" pitchFamily="34" charset="0"/>
          </a:endParaRPr>
        </a:p>
      </dsp:txBody>
      <dsp:txXfrm>
        <a:off x="3447234" y="1969767"/>
        <a:ext cx="575687" cy="575687"/>
      </dsp:txXfrm>
    </dsp:sp>
    <dsp:sp modelId="{B89B6D32-F7A0-4A91-B483-E7FCAEA499A6}">
      <dsp:nvSpPr>
        <dsp:cNvPr id="0" name=""/>
        <dsp:cNvSpPr/>
      </dsp:nvSpPr>
      <dsp:spPr>
        <a:xfrm>
          <a:off x="1192565" y="1850539"/>
          <a:ext cx="814143" cy="8141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</a:rPr>
            <a:t>Application (M2 &amp; M3)</a:t>
          </a:r>
          <a:endParaRPr lang="en-US" sz="1100" b="1" kern="1200" dirty="0">
            <a:latin typeface="Calibri" panose="020F0502020204030204" pitchFamily="34" charset="0"/>
          </a:endParaRPr>
        </a:p>
      </dsp:txBody>
      <dsp:txXfrm>
        <a:off x="1311793" y="1969767"/>
        <a:ext cx="575687" cy="5756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7E32E-14BF-4492-959E-EDD95556F2E6}">
      <dsp:nvSpPr>
        <dsp:cNvPr id="0" name=""/>
        <dsp:cNvSpPr/>
      </dsp:nvSpPr>
      <dsp:spPr>
        <a:xfrm>
          <a:off x="1660728" y="497"/>
          <a:ext cx="1507384" cy="150738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956" tIns="13970" rIns="82956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</a:rPr>
            <a:t>Growers / Grower Communities</a:t>
          </a:r>
          <a:endParaRPr lang="en-US" sz="1100" b="1" kern="1200" dirty="0">
            <a:latin typeface="Calibri" panose="020F0502020204030204" pitchFamily="34" charset="0"/>
          </a:endParaRPr>
        </a:p>
      </dsp:txBody>
      <dsp:txXfrm>
        <a:off x="1881479" y="221248"/>
        <a:ext cx="1065882" cy="1065882"/>
      </dsp:txXfrm>
    </dsp:sp>
    <dsp:sp modelId="{A933BF97-E25B-4D32-B665-792697E87048}">
      <dsp:nvSpPr>
        <dsp:cNvPr id="0" name=""/>
        <dsp:cNvSpPr/>
      </dsp:nvSpPr>
      <dsp:spPr>
        <a:xfrm>
          <a:off x="3219439" y="497"/>
          <a:ext cx="1507384" cy="150738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956" tIns="13970" rIns="82956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</a:rPr>
            <a:t>Government bodies (KVKs, Extension Department)</a:t>
          </a:r>
          <a:endParaRPr lang="en-US" sz="1100" b="1" kern="1200" dirty="0">
            <a:latin typeface="Calibri" panose="020F0502020204030204" pitchFamily="34" charset="0"/>
          </a:endParaRPr>
        </a:p>
      </dsp:txBody>
      <dsp:txXfrm>
        <a:off x="3440190" y="221248"/>
        <a:ext cx="1065882" cy="1065882"/>
      </dsp:txXfrm>
    </dsp:sp>
    <dsp:sp modelId="{E0F7B71E-C135-49B0-B767-BB2976B5E106}">
      <dsp:nvSpPr>
        <dsp:cNvPr id="0" name=""/>
        <dsp:cNvSpPr/>
      </dsp:nvSpPr>
      <dsp:spPr>
        <a:xfrm>
          <a:off x="4764584" y="497"/>
          <a:ext cx="1507384" cy="150738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956" tIns="13970" rIns="82956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</a:rPr>
            <a:t>Enterprises</a:t>
          </a:r>
          <a:endParaRPr lang="en-US" sz="1100" b="1" kern="1200" dirty="0">
            <a:latin typeface="Calibri" panose="020F0502020204030204" pitchFamily="34" charset="0"/>
          </a:endParaRPr>
        </a:p>
      </dsp:txBody>
      <dsp:txXfrm>
        <a:off x="4985335" y="221248"/>
        <a:ext cx="1065882" cy="10658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0DF1C-B0C0-4704-BF90-3901ACED2A61}">
      <dsp:nvSpPr>
        <dsp:cNvPr id="0" name=""/>
        <dsp:cNvSpPr/>
      </dsp:nvSpPr>
      <dsp:spPr>
        <a:xfrm>
          <a:off x="2405133" y="892916"/>
          <a:ext cx="2224459" cy="2224459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FarmWell</a:t>
          </a:r>
          <a:endParaRPr lang="en-US" sz="2000" kern="1200" dirty="0"/>
        </a:p>
      </dsp:txBody>
      <dsp:txXfrm>
        <a:off x="2730897" y="1218680"/>
        <a:ext cx="1572931" cy="1572931"/>
      </dsp:txXfrm>
    </dsp:sp>
    <dsp:sp modelId="{FE0607C4-6533-4687-960E-31A85667ABBF}">
      <dsp:nvSpPr>
        <dsp:cNvPr id="0" name=""/>
        <dsp:cNvSpPr/>
      </dsp:nvSpPr>
      <dsp:spPr>
        <a:xfrm>
          <a:off x="2961248" y="397"/>
          <a:ext cx="1112229" cy="1112229"/>
        </a:xfrm>
        <a:prstGeom prst="ellipse">
          <a:avLst/>
        </a:prstGeom>
        <a:solidFill>
          <a:schemeClr val="accent1">
            <a:shade val="80000"/>
            <a:alpha val="50000"/>
            <a:hueOff val="-164902"/>
            <a:satOff val="-8143"/>
            <a:lumOff val="11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</a:t>
          </a:r>
          <a:endParaRPr lang="en-US" sz="2800" kern="1200" dirty="0"/>
        </a:p>
      </dsp:txBody>
      <dsp:txXfrm>
        <a:off x="3124130" y="163279"/>
        <a:ext cx="786465" cy="786465"/>
      </dsp:txXfrm>
    </dsp:sp>
    <dsp:sp modelId="{97AB0F90-C869-4E78-B648-98E0F2831848}">
      <dsp:nvSpPr>
        <dsp:cNvPr id="0" name=""/>
        <dsp:cNvSpPr/>
      </dsp:nvSpPr>
      <dsp:spPr>
        <a:xfrm>
          <a:off x="4215803" y="724714"/>
          <a:ext cx="1112229" cy="1112229"/>
        </a:xfrm>
        <a:prstGeom prst="ellipse">
          <a:avLst/>
        </a:prstGeom>
        <a:solidFill>
          <a:schemeClr val="accent1">
            <a:shade val="80000"/>
            <a:alpha val="50000"/>
            <a:hueOff val="-329805"/>
            <a:satOff val="-16285"/>
            <a:lumOff val="237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</a:t>
          </a:r>
          <a:endParaRPr lang="en-US" sz="2800" kern="1200" dirty="0"/>
        </a:p>
      </dsp:txBody>
      <dsp:txXfrm>
        <a:off x="4378685" y="887596"/>
        <a:ext cx="786465" cy="786465"/>
      </dsp:txXfrm>
    </dsp:sp>
    <dsp:sp modelId="{704AD940-A5B1-4588-BF45-222E9358436A}">
      <dsp:nvSpPr>
        <dsp:cNvPr id="0" name=""/>
        <dsp:cNvSpPr/>
      </dsp:nvSpPr>
      <dsp:spPr>
        <a:xfrm>
          <a:off x="4215803" y="2173348"/>
          <a:ext cx="1112229" cy="1112229"/>
        </a:xfrm>
        <a:prstGeom prst="ellipse">
          <a:avLst/>
        </a:prstGeom>
        <a:solidFill>
          <a:schemeClr val="accent1">
            <a:shade val="80000"/>
            <a:alpha val="50000"/>
            <a:hueOff val="-494707"/>
            <a:satOff val="-24428"/>
            <a:lumOff val="35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</a:t>
          </a:r>
          <a:endParaRPr lang="en-US" sz="2800" kern="1200" dirty="0"/>
        </a:p>
      </dsp:txBody>
      <dsp:txXfrm>
        <a:off x="4378685" y="2336230"/>
        <a:ext cx="786465" cy="786465"/>
      </dsp:txXfrm>
    </dsp:sp>
    <dsp:sp modelId="{3B03662F-665E-4544-89D0-E105FC65955F}">
      <dsp:nvSpPr>
        <dsp:cNvPr id="0" name=""/>
        <dsp:cNvSpPr/>
      </dsp:nvSpPr>
      <dsp:spPr>
        <a:xfrm>
          <a:off x="2961248" y="2897666"/>
          <a:ext cx="1112229" cy="1112229"/>
        </a:xfrm>
        <a:prstGeom prst="ellipse">
          <a:avLst/>
        </a:prstGeom>
        <a:solidFill>
          <a:schemeClr val="accent1">
            <a:shade val="80000"/>
            <a:alpha val="50000"/>
            <a:hueOff val="-494707"/>
            <a:satOff val="-24428"/>
            <a:lumOff val="35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4</a:t>
          </a:r>
          <a:endParaRPr lang="en-US" sz="2800" kern="1200" dirty="0"/>
        </a:p>
      </dsp:txBody>
      <dsp:txXfrm>
        <a:off x="3124130" y="3060548"/>
        <a:ext cx="786465" cy="786465"/>
      </dsp:txXfrm>
    </dsp:sp>
    <dsp:sp modelId="{7FF8FAEC-BE8D-43B5-A6CE-2AA56C4984D0}">
      <dsp:nvSpPr>
        <dsp:cNvPr id="0" name=""/>
        <dsp:cNvSpPr/>
      </dsp:nvSpPr>
      <dsp:spPr>
        <a:xfrm>
          <a:off x="1706694" y="2173348"/>
          <a:ext cx="1112229" cy="1112229"/>
        </a:xfrm>
        <a:prstGeom prst="ellipse">
          <a:avLst/>
        </a:prstGeom>
        <a:solidFill>
          <a:schemeClr val="accent1">
            <a:shade val="80000"/>
            <a:alpha val="50000"/>
            <a:hueOff val="-329805"/>
            <a:satOff val="-16285"/>
            <a:lumOff val="237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5</a:t>
          </a:r>
          <a:endParaRPr lang="en-US" sz="2800" kern="1200" dirty="0"/>
        </a:p>
      </dsp:txBody>
      <dsp:txXfrm>
        <a:off x="1869576" y="2336230"/>
        <a:ext cx="786465" cy="786465"/>
      </dsp:txXfrm>
    </dsp:sp>
    <dsp:sp modelId="{9A405167-03F6-4F75-864A-839535E3B6AF}">
      <dsp:nvSpPr>
        <dsp:cNvPr id="0" name=""/>
        <dsp:cNvSpPr/>
      </dsp:nvSpPr>
      <dsp:spPr>
        <a:xfrm>
          <a:off x="1706694" y="724714"/>
          <a:ext cx="1112229" cy="1112229"/>
        </a:xfrm>
        <a:prstGeom prst="ellipse">
          <a:avLst/>
        </a:prstGeom>
        <a:solidFill>
          <a:schemeClr val="accent1">
            <a:shade val="80000"/>
            <a:alpha val="50000"/>
            <a:hueOff val="-164902"/>
            <a:satOff val="-8143"/>
            <a:lumOff val="11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..</a:t>
          </a:r>
          <a:endParaRPr lang="en-US" sz="2800" kern="1200" dirty="0"/>
        </a:p>
      </dsp:txBody>
      <dsp:txXfrm>
        <a:off x="1869576" y="887596"/>
        <a:ext cx="786465" cy="786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D24C-4440-4F4D-B613-09ED2503C43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683349C-5E3A-406C-9191-5CB43565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8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D24C-4440-4F4D-B613-09ED2503C43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349C-5E3A-406C-9191-5CB43565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D24C-4440-4F4D-B613-09ED2503C43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349C-5E3A-406C-9191-5CB43565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0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D24C-4440-4F4D-B613-09ED2503C43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349C-5E3A-406C-9191-5CB43565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9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DC4D24C-4440-4F4D-B613-09ED2503C43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683349C-5E3A-406C-9191-5CB43565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D24C-4440-4F4D-B613-09ED2503C43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349C-5E3A-406C-9191-5CB43565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D24C-4440-4F4D-B613-09ED2503C43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349C-5E3A-406C-9191-5CB43565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0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D24C-4440-4F4D-B613-09ED2503C43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349C-5E3A-406C-9191-5CB43565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D24C-4440-4F4D-B613-09ED2503C43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349C-5E3A-406C-9191-5CB43565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D24C-4440-4F4D-B613-09ED2503C43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349C-5E3A-406C-9191-5CB43565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4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D24C-4440-4F4D-B613-09ED2503C43D}" type="datetimeFigureOut">
              <a:rPr lang="en-US" smtClean="0"/>
              <a:t>5/13/2016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349C-5E3A-406C-9191-5CB43565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C4D24C-4440-4F4D-B613-09ED2503C43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683349C-5E3A-406C-9191-5CB43565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1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6.JP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</a:t>
            </a:r>
            <a:r>
              <a:rPr lang="en-US" cap="small" dirty="0" smtClean="0"/>
              <a:t>arm</a:t>
            </a:r>
            <a:r>
              <a:rPr lang="en-US" dirty="0" smtClean="0"/>
              <a:t>W</a:t>
            </a:r>
            <a:r>
              <a:rPr lang="en-US" cap="small" dirty="0" smtClean="0"/>
              <a:t>ell</a:t>
            </a:r>
            <a:r>
              <a:rPr lang="en-US" dirty="0" smtClean="0"/>
              <a:t> </a:t>
            </a:r>
            <a:r>
              <a:rPr lang="en-US" sz="2000" dirty="0" smtClean="0"/>
              <a:t>Google For farmers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Team 1:  Gaurav, Navpreet, Chanchal, Prateek, Pankaj &amp; Sampath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4761963"/>
            <a:ext cx="2313904" cy="1735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91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6152" y="3370659"/>
            <a:ext cx="4352158" cy="879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02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528033" y="2038910"/>
            <a:ext cx="2123693" cy="8120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2400" b="1" dirty="0" smtClean="0">
                <a:latin typeface="Rockwell" panose="02060603020205020403" pitchFamily="18" charset="0"/>
              </a:rPr>
              <a:t>Income Planning?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60603" y="2038910"/>
            <a:ext cx="2972051" cy="9279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2400" b="1" dirty="0" smtClean="0">
                <a:latin typeface="Rockwell" panose="02060603020205020403" pitchFamily="18" charset="0"/>
              </a:rPr>
              <a:t>Why not </a:t>
            </a:r>
            <a:r>
              <a:rPr lang="en-US" sz="2400" b="1" dirty="0" smtClean="0">
                <a:latin typeface="Rockwell" panose="02060603020205020403" pitchFamily="18" charset="0"/>
              </a:rPr>
              <a:t>loan?</a:t>
            </a:r>
            <a:endParaRPr lang="en-US" sz="1200" b="1" dirty="0" smtClean="0">
              <a:latin typeface="Rockwell" panose="020606030202050204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68" y="-120675"/>
            <a:ext cx="9993181" cy="1112348"/>
          </a:xfrm>
        </p:spPr>
        <p:txBody>
          <a:bodyPr/>
          <a:lstStyle/>
          <a:p>
            <a:r>
              <a:rPr lang="en-US" dirty="0" smtClean="0"/>
              <a:t>Farmer’s words – Before Cultivation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97" y="3549294"/>
            <a:ext cx="2134305" cy="1589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580509"/>
              </p:ext>
            </p:extLst>
          </p:nvPr>
        </p:nvGraphicFramePr>
        <p:xfrm>
          <a:off x="1745332" y="1668950"/>
          <a:ext cx="4082194" cy="2338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815149"/>
              </p:ext>
            </p:extLst>
          </p:nvPr>
        </p:nvGraphicFramePr>
        <p:xfrm>
          <a:off x="5742901" y="1680674"/>
          <a:ext cx="4082194" cy="2338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36157"/>
              </p:ext>
            </p:extLst>
          </p:nvPr>
        </p:nvGraphicFramePr>
        <p:xfrm>
          <a:off x="6018391" y="4682566"/>
          <a:ext cx="2997812" cy="2075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92850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" grpId="0"/>
      <p:bldGraphic spid="7" grpId="0">
        <p:bldAsOne/>
      </p:bldGraphic>
      <p:bldGraphic spid="8" grpId="0">
        <p:bldAsOne/>
      </p:bldGraphic>
      <p:bldGraphic spid="1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626962" y="1939778"/>
            <a:ext cx="2507934" cy="635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latin typeface="Rockwell" panose="02060603020205020403" pitchFamily="18" charset="0"/>
              </a:rPr>
              <a:t>No Support on </a:t>
            </a:r>
            <a:r>
              <a:rPr lang="en-US" sz="1400" dirty="0" smtClean="0">
                <a:latin typeface="Rockwell" panose="02060603020205020403" pitchFamily="18" charset="0"/>
              </a:rPr>
              <a:t>weather </a:t>
            </a:r>
            <a:r>
              <a:rPr lang="en-US" sz="1400" dirty="0" smtClean="0">
                <a:latin typeface="Rockwell" panose="02060603020205020403" pitchFamily="18" charset="0"/>
              </a:rPr>
              <a:t>changes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28965" y="5566519"/>
            <a:ext cx="2594640" cy="5135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</a:rPr>
              <a:t>Support on Cultivation practices</a:t>
            </a:r>
            <a:endParaRPr lang="en-US" sz="16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7339" y="357452"/>
            <a:ext cx="11641071" cy="6484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Farmer’s words – During &amp; After Cultivation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81" y="3065157"/>
            <a:ext cx="2620585" cy="1862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triped Right Arrow 3"/>
          <p:cNvSpPr/>
          <p:nvPr/>
        </p:nvSpPr>
        <p:spPr>
          <a:xfrm>
            <a:off x="3924543" y="3727263"/>
            <a:ext cx="566670" cy="283335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14361" y="3176432"/>
            <a:ext cx="3461872" cy="13849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400" dirty="0" smtClean="0">
                <a:latin typeface="+mn-lt"/>
              </a:rPr>
              <a:t>Traders</a:t>
            </a:r>
          </a:p>
          <a:p>
            <a:pPr lvl="0">
              <a:lnSpc>
                <a:spcPct val="150000"/>
              </a:lnSpc>
            </a:pPr>
            <a:r>
              <a:rPr lang="en-US" sz="1400" dirty="0" smtClean="0">
                <a:latin typeface="+mn-lt"/>
              </a:rPr>
              <a:t>Nearby local market</a:t>
            </a:r>
          </a:p>
          <a:p>
            <a:pPr lvl="0">
              <a:lnSpc>
                <a:spcPct val="150000"/>
              </a:lnSpc>
            </a:pPr>
            <a:r>
              <a:rPr lang="en-US" sz="1400" b="1" dirty="0" smtClean="0">
                <a:latin typeface="+mn-lt"/>
              </a:rPr>
              <a:t>Cost:  </a:t>
            </a:r>
            <a:r>
              <a:rPr lang="en-US" sz="1400" dirty="0" smtClean="0">
                <a:latin typeface="+mn-lt"/>
              </a:rPr>
              <a:t>Commission, Packaging, Wastage and  logistics</a:t>
            </a:r>
            <a:endParaRPr lang="en-US" sz="1400" dirty="0" smtClean="0">
              <a:latin typeface="+mn-lt"/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7347584" y="3727261"/>
            <a:ext cx="566670" cy="283335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9642" y="2874850"/>
            <a:ext cx="3071869" cy="19255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400" b="1" dirty="0" smtClean="0">
                <a:latin typeface="Rockwell" panose="02060603020205020403" pitchFamily="18" charset="0"/>
              </a:rPr>
              <a:t>Agri Input Purchase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Rockwell" panose="02060603020205020403" pitchFamily="18" charset="0"/>
              </a:rPr>
              <a:t>Own Saving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Rockwell" panose="02060603020205020403" pitchFamily="18" charset="0"/>
              </a:rPr>
              <a:t>Traders for Seeds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Rockwell" panose="02060603020205020403" pitchFamily="18" charset="0"/>
              </a:rPr>
              <a:t>Agri Input Shops (Not compelled to pay immediately)</a:t>
            </a:r>
            <a:endParaRPr lang="en-US" sz="1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2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/>
      <p:bldP spid="4" grpId="0" animBg="1"/>
      <p:bldP spid="9" grpId="0" animBg="1"/>
      <p:bldP spid="16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302197" cy="2115741"/>
          </a:xfrm>
        </p:spPr>
        <p:txBody>
          <a:bodyPr>
            <a:normAutofit/>
          </a:bodyPr>
          <a:lstStyle/>
          <a:p>
            <a:r>
              <a:rPr lang="en-US" dirty="0"/>
              <a:t>To develop a system which allows for informed decisions about </a:t>
            </a:r>
            <a:r>
              <a:rPr lang="en-US" dirty="0" smtClean="0"/>
              <a:t>farming leading to</a:t>
            </a:r>
          </a:p>
          <a:p>
            <a:pPr lvl="1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15177" y="3065174"/>
            <a:ext cx="49841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Optimal Yield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Optimal Use of Water &amp; Fertilizers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Avoid Crop Loss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Know the market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4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749158"/>
              </p:ext>
            </p:extLst>
          </p:nvPr>
        </p:nvGraphicFramePr>
        <p:xfrm>
          <a:off x="3838933" y="721217"/>
          <a:ext cx="10302070" cy="5966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7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0"/>
            <a:ext cx="10058400" cy="1609344"/>
          </a:xfrm>
        </p:spPr>
        <p:txBody>
          <a:bodyPr/>
          <a:lstStyle/>
          <a:p>
            <a:r>
              <a:rPr lang="en-US" dirty="0" smtClean="0"/>
              <a:t>Solution Overview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72598" y="3311535"/>
            <a:ext cx="2403965" cy="23551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Paddy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/>
              <a:t>Variety</a:t>
            </a:r>
            <a:endParaRPr lang="en-US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/>
              <a:t>Cultivation Protocol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/>
              <a:t>Risks Info:  Weather, Pest &amp; Disease &amp; Water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/>
              <a:t>Market Info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459339" y="3309871"/>
            <a:ext cx="976323" cy="23568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Wheat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721995" y="3309871"/>
            <a:ext cx="967828" cy="23568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Maize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3721993" y="2757452"/>
            <a:ext cx="4713669" cy="3988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Crop Decision</a:t>
            </a:r>
          </a:p>
          <a:p>
            <a:pPr algn="ctr"/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56879" y="3309871"/>
            <a:ext cx="25758" cy="2485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721994" y="5795494"/>
            <a:ext cx="4713669" cy="450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46837" y="3541008"/>
            <a:ext cx="2291877" cy="1894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 smtClean="0"/>
              <a:t>Insurer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Weather Risk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Crop Health indexes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Yield Info</a:t>
            </a:r>
            <a:endParaRPr lang="en-US" sz="1600" dirty="0"/>
          </a:p>
        </p:txBody>
      </p:sp>
      <p:cxnSp>
        <p:nvCxnSpPr>
          <p:cNvPr id="17" name="Elbow Connector 16"/>
          <p:cNvCxnSpPr>
            <a:stCxn id="8" idx="1"/>
            <a:endCxn id="12" idx="1"/>
          </p:cNvCxnSpPr>
          <p:nvPr/>
        </p:nvCxnSpPr>
        <p:spPr>
          <a:xfrm rot="10800000" flipH="1" flipV="1">
            <a:off x="3721992" y="2956894"/>
            <a:ext cx="1" cy="3063980"/>
          </a:xfrm>
          <a:prstGeom prst="bent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69372" y="908989"/>
            <a:ext cx="3166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Weather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Soil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Irrigation Requirement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Historical Info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Market</a:t>
            </a:r>
            <a:endParaRPr lang="en-US" sz="1600" dirty="0"/>
          </a:p>
        </p:txBody>
      </p:sp>
      <p:sp>
        <p:nvSpPr>
          <p:cNvPr id="19" name="Down Arrow 18"/>
          <p:cNvSpPr/>
          <p:nvPr/>
        </p:nvSpPr>
        <p:spPr>
          <a:xfrm>
            <a:off x="5834130" y="2361218"/>
            <a:ext cx="240450" cy="26744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626191" y="3211146"/>
            <a:ext cx="25758" cy="2485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2799" y="3669127"/>
            <a:ext cx="2291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 smtClean="0"/>
              <a:t>Precision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Sensors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UAVs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API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Satellite Images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26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13" grpId="0"/>
      <p:bldP spid="18" grpId="0"/>
      <p:bldP spid="19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0" y="-28002"/>
            <a:ext cx="8434857" cy="1095744"/>
          </a:xfrm>
        </p:spPr>
        <p:txBody>
          <a:bodyPr/>
          <a:lstStyle/>
          <a:p>
            <a:r>
              <a:rPr lang="en-US" dirty="0" smtClean="0">
                <a:latin typeface="Rockwell Condensed" panose="02060603050405020104" pitchFamily="18" charset="0"/>
                <a:ea typeface="MS UI Gothic" panose="020B0600070205080204" pitchFamily="34" charset="-128"/>
              </a:rPr>
              <a:t>Technology  </a:t>
            </a:r>
            <a:r>
              <a:rPr lang="en-US" dirty="0" smtClean="0">
                <a:latin typeface="Rockwell Condensed" panose="02060603050405020104" pitchFamily="18" charset="0"/>
                <a:ea typeface="MS UI Gothic" panose="020B0600070205080204" pitchFamily="34" charset="-128"/>
              </a:rPr>
              <a:t>Framework</a:t>
            </a:r>
            <a:endParaRPr lang="en-US" dirty="0">
              <a:latin typeface="Rockwell Condensed" panose="02060603050405020104" pitchFamily="18" charset="0"/>
              <a:ea typeface="MS UI Gothic" panose="020B0600070205080204" pitchFamily="34" charset="-128"/>
            </a:endParaRPr>
          </a:p>
        </p:txBody>
      </p:sp>
      <p:sp>
        <p:nvSpPr>
          <p:cNvPr id="4" name="Parallelogram 3"/>
          <p:cNvSpPr/>
          <p:nvPr/>
        </p:nvSpPr>
        <p:spPr>
          <a:xfrm>
            <a:off x="492616" y="4861776"/>
            <a:ext cx="2318198" cy="1043190"/>
          </a:xfrm>
          <a:prstGeom prst="parallelogram">
            <a:avLst>
              <a:gd name="adj" fmla="val 49038"/>
            </a:avLst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F1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15166" y="4018209"/>
            <a:ext cx="128788" cy="112046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959975" y="1871328"/>
            <a:ext cx="1468191" cy="785611"/>
          </a:xfrm>
          <a:prstGeom prst="beve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Gateway</a:t>
            </a:r>
            <a:endParaRPr lang="en-US" sz="1600" i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05351" y="1117914"/>
            <a:ext cx="3400024" cy="2282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2000" b="1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17875" y="1499116"/>
            <a:ext cx="425003" cy="166137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i="1" dirty="0" smtClean="0">
                <a:latin typeface="Calibri" panose="020F0502020204030204" pitchFamily="34" charset="0"/>
              </a:rPr>
              <a:t>Acquire</a:t>
            </a:r>
            <a:endParaRPr lang="en-US" sz="1600" i="1" dirty="0">
              <a:latin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1643" y="1496567"/>
            <a:ext cx="1573371" cy="16639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u="sng" dirty="0" smtClean="0">
                <a:latin typeface="Calibri" panose="020F0502020204030204" pitchFamily="34" charset="0"/>
              </a:rPr>
              <a:t>Models</a:t>
            </a:r>
          </a:p>
          <a:p>
            <a:pPr algn="ctr"/>
            <a:endParaRPr lang="en-US" sz="1600" u="sng" dirty="0">
              <a:latin typeface="Calibri" panose="020F0502020204030204" pitchFamily="34" charset="0"/>
            </a:endParaRPr>
          </a:p>
          <a:p>
            <a:pPr algn="ctr"/>
            <a:endParaRPr lang="en-US" sz="1600" u="sng" dirty="0" smtClean="0">
              <a:latin typeface="Calibri" panose="020F0502020204030204" pitchFamily="34" charset="0"/>
            </a:endParaRPr>
          </a:p>
          <a:p>
            <a:pPr algn="ctr"/>
            <a:r>
              <a:rPr lang="en-US" sz="1600" i="1" dirty="0" smtClean="0">
                <a:latin typeface="Calibri" panose="020F0502020204030204" pitchFamily="34" charset="0"/>
              </a:rPr>
              <a:t>Analyze</a:t>
            </a:r>
            <a:endParaRPr lang="en-US" sz="1600" i="1" dirty="0">
              <a:latin typeface="Calibri" panose="020F0502020204030204" pitchFamily="34" charset="0"/>
            </a:endParaRPr>
          </a:p>
          <a:p>
            <a:pPr algn="ctr"/>
            <a:endParaRPr lang="en-US" sz="1600" u="sng" dirty="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437973" y="2350329"/>
            <a:ext cx="379926" cy="82304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i="1" dirty="0" smtClean="0">
                <a:latin typeface="Calibri" panose="020F0502020204030204" pitchFamily="34" charset="0"/>
              </a:rPr>
              <a:t>API</a:t>
            </a:r>
            <a:endParaRPr lang="en-US" sz="1600" i="1" dirty="0">
              <a:latin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441193" y="1483688"/>
            <a:ext cx="376706" cy="84095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i="1" dirty="0" smtClean="0">
                <a:latin typeface="Calibri" panose="020F0502020204030204" pitchFamily="34" charset="0"/>
              </a:rPr>
              <a:t>App</a:t>
            </a:r>
            <a:endParaRPr lang="en-US" sz="1600" i="1" dirty="0">
              <a:latin typeface="Calibri" panose="020F0502020204030204" pitchFamily="34" charset="0"/>
            </a:endParaRPr>
          </a:p>
        </p:txBody>
      </p:sp>
      <p:sp>
        <p:nvSpPr>
          <p:cNvPr id="15" name="Parallelogram 14"/>
          <p:cNvSpPr/>
          <p:nvPr/>
        </p:nvSpPr>
        <p:spPr>
          <a:xfrm>
            <a:off x="2524258" y="4911949"/>
            <a:ext cx="2318198" cy="1043190"/>
          </a:xfrm>
          <a:prstGeom prst="parallelogram">
            <a:avLst>
              <a:gd name="adj" fmla="val 49038"/>
            </a:avLst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F2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>
            <a:off x="4605626" y="4911949"/>
            <a:ext cx="2318198" cy="1043190"/>
          </a:xfrm>
          <a:prstGeom prst="parallelogram">
            <a:avLst>
              <a:gd name="adj" fmla="val 49038"/>
            </a:avLst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F3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04576" y="4018209"/>
            <a:ext cx="128788" cy="112046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465198" y="4018209"/>
            <a:ext cx="128788" cy="112046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lded Corner 18"/>
          <p:cNvSpPr/>
          <p:nvPr/>
        </p:nvSpPr>
        <p:spPr>
          <a:xfrm>
            <a:off x="8731876" y="4018209"/>
            <a:ext cx="1693573" cy="2485623"/>
          </a:xfrm>
          <a:prstGeom prst="foldedCorne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latin typeface="Calibri" panose="020F0502020204030204" pitchFamily="34" charset="0"/>
              </a:rPr>
              <a:t>Application</a:t>
            </a:r>
            <a:endParaRPr lang="en-US" i="1" dirty="0">
              <a:latin typeface="Calibri" panose="020F0502020204030204" pitchFamily="34" charset="0"/>
            </a:endParaRPr>
          </a:p>
        </p:txBody>
      </p:sp>
      <p:cxnSp>
        <p:nvCxnSpPr>
          <p:cNvPr id="21" name="Elbow Connector 20"/>
          <p:cNvCxnSpPr>
            <a:stCxn id="5" idx="0"/>
            <a:endCxn id="6" idx="4"/>
          </p:cNvCxnSpPr>
          <p:nvPr/>
        </p:nvCxnSpPr>
        <p:spPr>
          <a:xfrm rot="5400000" flipH="1" flipV="1">
            <a:off x="2742730" y="1800965"/>
            <a:ext cx="1754075" cy="26804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4" idx="0"/>
            <a:endCxn id="6" idx="2"/>
          </p:cNvCxnSpPr>
          <p:nvPr/>
        </p:nvCxnSpPr>
        <p:spPr>
          <a:xfrm rot="5400000" flipH="1" flipV="1">
            <a:off x="4400885" y="2725024"/>
            <a:ext cx="1361270" cy="1225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V="1">
            <a:off x="5452192" y="2918069"/>
            <a:ext cx="1315790" cy="839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0"/>
            <a:endCxn id="7" idx="1"/>
          </p:cNvCxnSpPr>
          <p:nvPr/>
        </p:nvCxnSpPr>
        <p:spPr>
          <a:xfrm flipV="1">
            <a:off x="6428166" y="2258969"/>
            <a:ext cx="977185" cy="5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7882588" y="2213222"/>
            <a:ext cx="495836" cy="161657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9955014" y="1823301"/>
            <a:ext cx="495836" cy="161657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9955014" y="2664518"/>
            <a:ext cx="495836" cy="161657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19" idx="3"/>
            <a:endCxn id="7" idx="3"/>
          </p:cNvCxnSpPr>
          <p:nvPr/>
        </p:nvCxnSpPr>
        <p:spPr>
          <a:xfrm flipV="1">
            <a:off x="10425449" y="2258969"/>
            <a:ext cx="379926" cy="3002052"/>
          </a:xfrm>
          <a:prstGeom prst="bentConnector3">
            <a:avLst>
              <a:gd name="adj1" fmla="val 160170"/>
            </a:avLst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8839744" y="4533363"/>
            <a:ext cx="1481067" cy="3541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latin typeface="Calibri" panose="020F0502020204030204" pitchFamily="34" charset="0"/>
              </a:rPr>
              <a:t>Soil test  results</a:t>
            </a:r>
            <a:endParaRPr lang="en-US" sz="1200" i="1" dirty="0">
              <a:latin typeface="Calibri" panose="020F050202020403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839744" y="4977687"/>
            <a:ext cx="1481067" cy="3348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latin typeface="Calibri" panose="020F0502020204030204" pitchFamily="34" charset="0"/>
              </a:rPr>
              <a:t>Nutrient recommendation</a:t>
            </a:r>
            <a:endParaRPr lang="en-US" sz="1200" i="1" dirty="0">
              <a:latin typeface="Calibri" panose="020F050202020403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839744" y="5897185"/>
            <a:ext cx="1481067" cy="37214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latin typeface="Calibri" panose="020F0502020204030204" pitchFamily="34" charset="0"/>
              </a:rPr>
              <a:t>Soil health Monitoring</a:t>
            </a:r>
            <a:endParaRPr lang="en-US" sz="1200" i="1" dirty="0">
              <a:latin typeface="Calibri" panose="020F0502020204030204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838128" y="5444546"/>
            <a:ext cx="1481067" cy="37214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latin typeface="Calibri" panose="020F0502020204030204" pitchFamily="34" charset="0"/>
              </a:rPr>
              <a:t>Application Control</a:t>
            </a:r>
            <a:endParaRPr lang="en-US" sz="1200" i="1" dirty="0">
              <a:latin typeface="Calibri" panose="020F0502020204030204" pitchFamily="34" charset="0"/>
            </a:endParaRPr>
          </a:p>
        </p:txBody>
      </p:sp>
      <p:cxnSp>
        <p:nvCxnSpPr>
          <p:cNvPr id="55" name="Elbow Connector 54"/>
          <p:cNvCxnSpPr>
            <a:stCxn id="4" idx="4"/>
          </p:cNvCxnSpPr>
          <p:nvPr/>
        </p:nvCxnSpPr>
        <p:spPr>
          <a:xfrm rot="5400000" flipH="1" flipV="1">
            <a:off x="5107748" y="2174587"/>
            <a:ext cx="274346" cy="7186412"/>
          </a:xfrm>
          <a:prstGeom prst="bentConnector4">
            <a:avLst>
              <a:gd name="adj1" fmla="val -88020"/>
              <a:gd name="adj2" fmla="val 85126"/>
            </a:avLst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5" idx="3"/>
          </p:cNvCxnSpPr>
          <p:nvPr/>
        </p:nvCxnSpPr>
        <p:spPr>
          <a:xfrm rot="5400000" flipH="1" flipV="1">
            <a:off x="5917465" y="3140730"/>
            <a:ext cx="324520" cy="5304297"/>
          </a:xfrm>
          <a:prstGeom prst="bentConnector4">
            <a:avLst>
              <a:gd name="adj1" fmla="val -54567"/>
              <a:gd name="adj2" fmla="val 81790"/>
            </a:avLst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3"/>
          </p:cNvCxnSpPr>
          <p:nvPr/>
        </p:nvCxnSpPr>
        <p:spPr>
          <a:xfrm rot="5400000" flipH="1" flipV="1">
            <a:off x="6994279" y="4145282"/>
            <a:ext cx="324522" cy="3295191"/>
          </a:xfrm>
          <a:prstGeom prst="bentConnector4">
            <a:avLst>
              <a:gd name="adj1" fmla="val -58536"/>
              <a:gd name="adj2" fmla="val 68733"/>
            </a:avLst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17655" y="3957248"/>
            <a:ext cx="427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S1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43733" y="3962533"/>
            <a:ext cx="427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S2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02390" y="3962533"/>
            <a:ext cx="427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S3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7154" y="5138671"/>
            <a:ext cx="46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396116" y="5961554"/>
            <a:ext cx="46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M2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29413" y="5189563"/>
            <a:ext cx="46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M3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2" name="Flowchart: Direct Access Storage 81"/>
          <p:cNvSpPr/>
          <p:nvPr/>
        </p:nvSpPr>
        <p:spPr>
          <a:xfrm>
            <a:off x="1497162" y="5625448"/>
            <a:ext cx="360608" cy="266569"/>
          </a:xfrm>
          <a:prstGeom prst="flowChartMagneticDrum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Direct Access Storage 84"/>
          <p:cNvSpPr/>
          <p:nvPr/>
        </p:nvSpPr>
        <p:spPr>
          <a:xfrm>
            <a:off x="3283492" y="5713656"/>
            <a:ext cx="360608" cy="266569"/>
          </a:xfrm>
          <a:prstGeom prst="flowChartMagneticDrum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Direct Access Storage 85"/>
          <p:cNvSpPr/>
          <p:nvPr/>
        </p:nvSpPr>
        <p:spPr>
          <a:xfrm>
            <a:off x="5370409" y="5687295"/>
            <a:ext cx="360608" cy="266569"/>
          </a:xfrm>
          <a:prstGeom prst="flowChartMagneticDrum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5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  <p:bldP spid="14" grpId="0" animBg="1"/>
      <p:bldP spid="17" grpId="0" animBg="1"/>
      <p:bldP spid="19" grpId="0" animBg="1"/>
      <p:bldP spid="32" grpId="0" animBg="1"/>
      <p:bldP spid="33" grpId="0" animBg="1"/>
      <p:bldP spid="34" grpId="0" animBg="1"/>
      <p:bldP spid="50" grpId="0" animBg="1"/>
      <p:bldP spid="51" grpId="0" animBg="1"/>
      <p:bldP spid="52" grpId="0" animBg="1"/>
      <p:bldP spid="53" grpId="0" animBg="1"/>
      <p:bldP spid="74" grpId="0"/>
      <p:bldP spid="75" grpId="0"/>
      <p:bldP spid="76" grpId="0"/>
      <p:bldP spid="77" grpId="0"/>
      <p:bldP spid="78" grpId="0"/>
      <p:bldP spid="79" grpId="0"/>
      <p:bldP spid="82" grpId="0" animBg="1"/>
      <p:bldP spid="85" grpId="0" animBg="1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63" y="0"/>
            <a:ext cx="10058400" cy="1609344"/>
          </a:xfrm>
        </p:spPr>
        <p:txBody>
          <a:bodyPr/>
          <a:lstStyle/>
          <a:p>
            <a:r>
              <a:rPr lang="en-US" dirty="0" smtClean="0">
                <a:ea typeface="MS PGothic" panose="020B0600070205080204" pitchFamily="34" charset="-128"/>
              </a:rPr>
              <a:t>Solution Network</a:t>
            </a:r>
            <a:endParaRPr lang="en-US" dirty="0">
              <a:ea typeface="MS PGothic" panose="020B0600070205080204" pitchFamily="34" charset="-12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13567739"/>
              </p:ext>
            </p:extLst>
          </p:nvPr>
        </p:nvGraphicFramePr>
        <p:xfrm>
          <a:off x="3216857" y="1402246"/>
          <a:ext cx="5334715" cy="3066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906074" y="4481850"/>
            <a:ext cx="8654603" cy="1287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/>
          <p:cNvGraphicFramePr/>
          <p:nvPr>
            <p:extLst/>
          </p:nvPr>
        </p:nvGraphicFramePr>
        <p:xfrm>
          <a:off x="1906074" y="4737875"/>
          <a:ext cx="7946264" cy="1508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843234" y="1300766"/>
            <a:ext cx="1558343" cy="70833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</a:rPr>
              <a:t>Experts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12" name="Left-Right Arrow 11"/>
          <p:cNvSpPr/>
          <p:nvPr/>
        </p:nvSpPr>
        <p:spPr>
          <a:xfrm rot="19295489">
            <a:off x="7012705" y="2108914"/>
            <a:ext cx="819144" cy="321971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41510" y="4494727"/>
            <a:ext cx="15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Buyers</a:t>
            </a:r>
            <a:endParaRPr lang="en-US" sz="1600" b="1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9106173">
            <a:off x="7485487" y="2582679"/>
            <a:ext cx="924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Partners</a:t>
            </a:r>
            <a:endParaRPr lang="en-US" sz="1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7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0" grpId="0">
        <p:bldAsOne/>
      </p:bldGraphic>
      <p:bldP spid="11" grpId="0" animBg="1"/>
      <p:bldP spid="12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79" y="177213"/>
            <a:ext cx="10058400" cy="1609344"/>
          </a:xfrm>
        </p:spPr>
        <p:txBody>
          <a:bodyPr/>
          <a:lstStyle/>
          <a:p>
            <a:r>
              <a:rPr lang="en-US" dirty="0" smtClean="0"/>
              <a:t>Business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118" y="1786557"/>
            <a:ext cx="10058400" cy="40507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“Google for Farmers”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Market </a:t>
            </a:r>
            <a:r>
              <a:rPr lang="en-US" sz="1600" b="1" dirty="0"/>
              <a:t>Makers / </a:t>
            </a:r>
            <a:r>
              <a:rPr lang="en-US" sz="1600" b="1" dirty="0" smtClean="0"/>
              <a:t>Ecosystems:</a:t>
            </a:r>
            <a:endParaRPr lang="en-US" sz="16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Service providers for machine-related activities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Service providers for Seed-related activities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Service providers for business intelligence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0637063"/>
              </p:ext>
            </p:extLst>
          </p:nvPr>
        </p:nvGraphicFramePr>
        <p:xfrm>
          <a:off x="5908541" y="1827056"/>
          <a:ext cx="7034727" cy="4010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0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306</TotalTime>
  <Words>310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PGothic</vt:lpstr>
      <vt:lpstr>MS UI Gothic</vt:lpstr>
      <vt:lpstr>Calibri</vt:lpstr>
      <vt:lpstr>Rockwell</vt:lpstr>
      <vt:lpstr>Rockwell Condensed</vt:lpstr>
      <vt:lpstr>Wingdings</vt:lpstr>
      <vt:lpstr>Wood Type</vt:lpstr>
      <vt:lpstr>FarmWell Google For farmers</vt:lpstr>
      <vt:lpstr>Farmer’s words – Before Cultivation</vt:lpstr>
      <vt:lpstr>Farmer’s words – During &amp; After Cultivation</vt:lpstr>
      <vt:lpstr>Objective</vt:lpstr>
      <vt:lpstr>Opportunities</vt:lpstr>
      <vt:lpstr>Solution Overview </vt:lpstr>
      <vt:lpstr>Technology  Framework</vt:lpstr>
      <vt:lpstr>Solution Network</vt:lpstr>
      <vt:lpstr>Business Models</vt:lpstr>
      <vt:lpstr>PowerPoint Presentation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</dc:title>
  <dc:creator>Sampath  Selvan</dc:creator>
  <cp:lastModifiedBy>Sampath  Selvan</cp:lastModifiedBy>
  <cp:revision>29</cp:revision>
  <dcterms:created xsi:type="dcterms:W3CDTF">2016-05-13T03:52:39Z</dcterms:created>
  <dcterms:modified xsi:type="dcterms:W3CDTF">2016-05-13T08:59:34Z</dcterms:modified>
</cp:coreProperties>
</file>