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DBECD-3BB0-4AD4-923D-8CEF49762DDC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51439-94D6-4576-9D20-DE04032EF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700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team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51439-94D6-4576-9D20-DE04032EFB1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26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51439-94D6-4576-9D20-DE04032EFB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160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51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01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91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5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0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0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78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93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70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7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6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314B-EE49-4758-BB60-93474055B6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1528-28A9-4CD4-9463-9D7B12733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1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64736"/>
            <a:ext cx="9144000" cy="1293264"/>
          </a:xfrm>
          <a:solidFill>
            <a:schemeClr val="bg1">
              <a:lumMod val="75000"/>
              <a:alpha val="25000"/>
            </a:schemeClr>
          </a:solidFill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7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Team 10: Farmers’ Friend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2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Team members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/>
              <a:t>V. </a:t>
            </a:r>
            <a:r>
              <a:rPr lang="en-US" b="1" dirty="0" err="1" smtClean="0"/>
              <a:t>Nageswara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r>
              <a:rPr lang="en-US" b="1" dirty="0" smtClean="0"/>
              <a:t>, Systems modeler</a:t>
            </a:r>
          </a:p>
          <a:p>
            <a:r>
              <a:rPr lang="en-US" b="1" dirty="0" smtClean="0"/>
              <a:t>D. Madina Diancoumba, Crop modeler</a:t>
            </a:r>
          </a:p>
          <a:p>
            <a:r>
              <a:rPr lang="en-US" b="1" dirty="0" smtClean="0"/>
              <a:t>S. Dharani, Modeling and GIS Specialist</a:t>
            </a:r>
          </a:p>
          <a:p>
            <a:r>
              <a:rPr lang="en-US" b="1" dirty="0" smtClean="0"/>
              <a:t>G. </a:t>
            </a:r>
            <a:r>
              <a:rPr lang="en-US" b="1" dirty="0" err="1" smtClean="0"/>
              <a:t>Yogesh</a:t>
            </a:r>
            <a:r>
              <a:rPr lang="en-US" b="1" dirty="0" smtClean="0"/>
              <a:t>, Research Scholar (Soil Science)</a:t>
            </a:r>
          </a:p>
          <a:p>
            <a:r>
              <a:rPr lang="en-US" b="1" dirty="0" err="1" smtClean="0"/>
              <a:t>M.Praneeth</a:t>
            </a:r>
            <a:r>
              <a:rPr lang="en-US" b="1" dirty="0" smtClean="0"/>
              <a:t> Kumar, Research Scholar (ICT in Agriculture)</a:t>
            </a:r>
          </a:p>
          <a:p>
            <a:r>
              <a:rPr lang="en-US" b="1" dirty="0" smtClean="0"/>
              <a:t>G. </a:t>
            </a:r>
            <a:r>
              <a:rPr lang="en-US" b="1" dirty="0" err="1" smtClean="0"/>
              <a:t>Sandeep</a:t>
            </a:r>
            <a:r>
              <a:rPr lang="en-US" b="1" dirty="0" smtClean="0"/>
              <a:t>, Software Engineer</a:t>
            </a:r>
          </a:p>
          <a:p>
            <a:r>
              <a:rPr lang="en-US" b="1" dirty="0" smtClean="0"/>
              <a:t>RVV. Prasad </a:t>
            </a:r>
            <a:r>
              <a:rPr lang="en-US" b="1" dirty="0" err="1" smtClean="0"/>
              <a:t>Rao</a:t>
            </a:r>
            <a:r>
              <a:rPr lang="en-US" b="1" dirty="0" smtClean="0"/>
              <a:t>, Software Engineer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5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Farmers’ dilemma</a:t>
            </a:r>
            <a:endParaRPr lang="en-US" sz="6000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510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What the ensuing season is likely to be?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When and what crop to sow?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What is the appropriate cropping system for the season?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What will be market price of my commodity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Is this system profitable?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42607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381000"/>
            <a:ext cx="902017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233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415" y="0"/>
            <a:ext cx="5029200" cy="657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Ramilan\Desktop\6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20756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amilan\Desktop\5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482" y="3818546"/>
            <a:ext cx="20756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Ramilan\Desktop\4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6112" y="3827092"/>
            <a:ext cx="20756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amilan\Desktop\3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199"/>
            <a:ext cx="20756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flipV="1">
            <a:off x="2666999" y="228600"/>
            <a:ext cx="1447801" cy="91440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8600" y="3048000"/>
            <a:ext cx="24924" cy="1650762"/>
          </a:xfrm>
          <a:prstGeom prst="straightConnector1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" y="4698762"/>
            <a:ext cx="420882" cy="0"/>
          </a:xfrm>
          <a:prstGeom prst="straightConnector1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199"/>
            <a:ext cx="207312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C:\Users\Ramilan\Desktop\2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8512" y="76200"/>
            <a:ext cx="20756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6805614" y="1447799"/>
            <a:ext cx="357185" cy="91440"/>
          </a:xfrm>
          <a:prstGeom prst="rightArrow">
            <a:avLst/>
          </a:prstGeom>
          <a:solidFill>
            <a:schemeClr val="tx2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781800" y="5090160"/>
            <a:ext cx="357185" cy="91440"/>
          </a:xfrm>
          <a:prstGeom prst="rightArrow">
            <a:avLst/>
          </a:prstGeom>
          <a:solidFill>
            <a:schemeClr val="tx2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V="1">
            <a:off x="2895599" y="5105400"/>
            <a:ext cx="1447801" cy="91440"/>
          </a:xfrm>
          <a:prstGeom prst="rightArrow">
            <a:avLst/>
          </a:prstGeom>
          <a:solidFill>
            <a:schemeClr val="tx2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8" name="Elbow Connector 2047"/>
          <p:cNvCxnSpPr>
            <a:stCxn id="2055" idx="2"/>
          </p:cNvCxnSpPr>
          <p:nvPr/>
        </p:nvCxnSpPr>
        <p:spPr>
          <a:xfrm rot="5400000">
            <a:off x="4024122" y="-976123"/>
            <a:ext cx="228601" cy="7819644"/>
          </a:xfrm>
          <a:prstGeom prst="bentConnector2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7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5105400" cy="2514600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Thank you farmers’ friend!</a:t>
            </a:r>
            <a:endParaRPr lang="en-US" sz="9600" b="1" dirty="0">
              <a:solidFill>
                <a:srgbClr val="FF00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4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117</Words>
  <Application>Microsoft Office PowerPoint</Application>
  <PresentationFormat>On-screen Show (4:3)</PresentationFormat>
  <Paragraphs>20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10: Farmers’ Friend</vt:lpstr>
      <vt:lpstr>Team members</vt:lpstr>
      <vt:lpstr>Farmers’ dilemma</vt:lpstr>
      <vt:lpstr>Slide 4</vt:lpstr>
      <vt:lpstr>Slide 5</vt:lpstr>
      <vt:lpstr>Thank you farmers’ friend!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VNRao</dc:creator>
  <cp:lastModifiedBy>sailaja</cp:lastModifiedBy>
  <cp:revision>21</cp:revision>
  <dcterms:created xsi:type="dcterms:W3CDTF">2016-05-13T04:18:41Z</dcterms:created>
  <dcterms:modified xsi:type="dcterms:W3CDTF">2016-05-13T09:45:53Z</dcterms:modified>
</cp:coreProperties>
</file>