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86" r:id="rId5"/>
    <p:sldId id="287" r:id="rId6"/>
    <p:sldId id="288" r:id="rId7"/>
    <p:sldId id="289" r:id="rId8"/>
    <p:sldId id="291" r:id="rId9"/>
    <p:sldId id="290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C29"/>
    <a:srgbClr val="26582A"/>
    <a:srgbClr val="2A542F"/>
    <a:srgbClr val="F79646"/>
    <a:srgbClr val="306236"/>
    <a:srgbClr val="920000"/>
    <a:srgbClr val="224E25"/>
    <a:srgbClr val="F68B32"/>
    <a:srgbClr val="245228"/>
    <a:srgbClr val="2B5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1" autoAdjust="0"/>
  </p:normalViewPr>
  <p:slideViewPr>
    <p:cSldViewPr>
      <p:cViewPr varScale="1">
        <p:scale>
          <a:sx n="83" d="100"/>
          <a:sy n="83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D3C53-0DF7-402B-B94F-24A3E167D1B1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5DD04-A5EE-45CC-93D4-4CA53D61E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35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DD04-A5EE-45CC-93D4-4CA53D61E19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42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118-B3F0-4377-A0DC-12D01EFE8368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ADE2-419C-4722-AB9A-6BEA2F6B5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13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118-B3F0-4377-A0DC-12D01EFE8368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ADE2-419C-4722-AB9A-6BEA2F6B5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3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118-B3F0-4377-A0DC-12D01EFE8368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ADE2-419C-4722-AB9A-6BEA2F6B5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75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118-B3F0-4377-A0DC-12D01EFE8368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ADE2-419C-4722-AB9A-6BEA2F6B5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22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118-B3F0-4377-A0DC-12D01EFE8368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ADE2-419C-4722-AB9A-6BEA2F6B5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72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118-B3F0-4377-A0DC-12D01EFE8368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ADE2-419C-4722-AB9A-6BEA2F6B5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118-B3F0-4377-A0DC-12D01EFE8368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ADE2-419C-4722-AB9A-6BEA2F6B5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11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118-B3F0-4377-A0DC-12D01EFE8368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ADE2-419C-4722-AB9A-6BEA2F6B5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46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118-B3F0-4377-A0DC-12D01EFE8368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ADE2-419C-4722-AB9A-6BEA2F6B5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01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118-B3F0-4377-A0DC-12D01EFE8368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ADE2-419C-4722-AB9A-6BEA2F6B5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60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118-B3F0-4377-A0DC-12D01EFE8368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ADE2-419C-4722-AB9A-6BEA2F6B5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3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1A118-B3F0-4377-A0DC-12D01EFE8368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1ADE2-419C-4722-AB9A-6BEA2F6B5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77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cid:ii_154a9457d11c240d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cid:ii_154a9457c8cea348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cid:ii_154a94712c616c27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820472" y="6146308"/>
            <a:ext cx="323528" cy="711692"/>
          </a:xfrm>
          <a:prstGeom prst="rect">
            <a:avLst/>
          </a:prstGeom>
          <a:solidFill>
            <a:srgbClr val="F68B32"/>
          </a:solidFill>
          <a:ln w="6350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410522" y="332656"/>
            <a:ext cx="8481958" cy="3552462"/>
            <a:chOff x="2725365" y="2107263"/>
            <a:chExt cx="4312860" cy="3552462"/>
          </a:xfrm>
        </p:grpSpPr>
        <p:sp>
          <p:nvSpPr>
            <p:cNvPr id="16" name="TextBox 4"/>
            <p:cNvSpPr txBox="1">
              <a:spLocks noChangeArrowheads="1"/>
            </p:cNvSpPr>
            <p:nvPr/>
          </p:nvSpPr>
          <p:spPr bwMode="auto">
            <a:xfrm>
              <a:off x="2725365" y="2289572"/>
              <a:ext cx="4312860" cy="3370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sz="3500" b="1" i="0" dirty="0" err="1">
                  <a:solidFill>
                    <a:srgbClr val="920000"/>
                  </a:solidFill>
                  <a:latin typeface="Myriad Pro" pitchFamily="34" charset="0"/>
                  <a:ea typeface="Calibri" pitchFamily="34" charset="0"/>
                  <a:cs typeface="Calibri" pitchFamily="34" charset="0"/>
                </a:rPr>
                <a:t>iFarm</a:t>
              </a:r>
              <a:r>
                <a:rPr lang="en-US" sz="3500" b="1" i="0" dirty="0">
                  <a:solidFill>
                    <a:srgbClr val="920000"/>
                  </a:solidFill>
                  <a:latin typeface="Myriad Pro" pitchFamily="34" charset="0"/>
                  <a:ea typeface="Calibri" pitchFamily="34" charset="0"/>
                  <a:cs typeface="Calibri" pitchFamily="34" charset="0"/>
                </a:rPr>
                <a:t> – </a:t>
              </a:r>
            </a:p>
            <a:p>
              <a:pPr algn="ctr" eaLnBrk="1" hangingPunct="1"/>
              <a:r>
                <a:rPr lang="en-US" sz="3500" b="1" i="0" dirty="0">
                  <a:solidFill>
                    <a:srgbClr val="920000"/>
                  </a:solidFill>
                  <a:latin typeface="Myriad Pro" pitchFamily="34" charset="0"/>
                  <a:ea typeface="Calibri" pitchFamily="34" charset="0"/>
                  <a:cs typeface="Calibri" pitchFamily="34" charset="0"/>
                </a:rPr>
                <a:t>“</a:t>
              </a:r>
              <a:r>
                <a:rPr lang="en-US" sz="3500" b="1" dirty="0">
                  <a:solidFill>
                    <a:srgbClr val="920000"/>
                  </a:solidFill>
                  <a:latin typeface="Myriad Pro" pitchFamily="34" charset="0"/>
                  <a:ea typeface="Calibri" pitchFamily="34" charset="0"/>
                  <a:cs typeface="Calibri" pitchFamily="34" charset="0"/>
                </a:rPr>
                <a:t>Transforming lives, one farmer and one farm at a time</a:t>
              </a:r>
              <a:r>
                <a:rPr lang="en-US" sz="3500" b="1" i="0" dirty="0">
                  <a:solidFill>
                    <a:srgbClr val="920000"/>
                  </a:solidFill>
                  <a:latin typeface="Myriad Pro" pitchFamily="34" charset="0"/>
                  <a:ea typeface="Calibri" pitchFamily="34" charset="0"/>
                  <a:cs typeface="Calibri" pitchFamily="34" charset="0"/>
                </a:rPr>
                <a:t>”</a:t>
              </a:r>
            </a:p>
            <a:p>
              <a:pPr eaLnBrk="1" hangingPunct="1"/>
              <a:endParaRPr lang="en-US" sz="2400" b="1" i="0" dirty="0">
                <a:solidFill>
                  <a:srgbClr val="920000"/>
                </a:solidFill>
                <a:latin typeface="Myriad Pro" pitchFamily="34" charset="0"/>
                <a:ea typeface="Calibri" pitchFamily="34" charset="0"/>
                <a:cs typeface="Calibri" pitchFamily="34" charset="0"/>
              </a:endParaRPr>
            </a:p>
            <a:p>
              <a:pPr eaLnBrk="1" hangingPunct="1"/>
              <a:endParaRPr lang="en-US" sz="2400" b="1" i="0" dirty="0">
                <a:solidFill>
                  <a:srgbClr val="920000"/>
                </a:solidFill>
                <a:latin typeface="Myriad Pro" pitchFamily="34" charset="0"/>
                <a:ea typeface="Calibri" pitchFamily="34" charset="0"/>
                <a:cs typeface="Calibri" pitchFamily="34" charset="0"/>
              </a:endParaRPr>
            </a:p>
            <a:p>
              <a:pPr eaLnBrk="1" hangingPunct="1"/>
              <a:r>
                <a:rPr lang="en-US" sz="2400" b="1" i="0" dirty="0">
                  <a:solidFill>
                    <a:srgbClr val="920000"/>
                  </a:solidFill>
                  <a:latin typeface="Myriad Pro" pitchFamily="34" charset="0"/>
                  <a:ea typeface="Calibri" pitchFamily="34" charset="0"/>
                  <a:cs typeface="Calibri" pitchFamily="34" charset="0"/>
                </a:rPr>
                <a:t>			</a:t>
              </a:r>
            </a:p>
            <a:p>
              <a:pPr eaLnBrk="1" hangingPunct="1"/>
              <a:endParaRPr lang="en-US" b="1" i="0" dirty="0">
                <a:solidFill>
                  <a:srgbClr val="920000"/>
                </a:solidFill>
                <a:latin typeface="Myriad Pro" pitchFamily="34" charset="0"/>
                <a:ea typeface="Calibri" pitchFamily="34" charset="0"/>
                <a:cs typeface="Calibri" pitchFamily="34" charset="0"/>
              </a:endParaRPr>
            </a:p>
            <a:p>
              <a:pPr eaLnBrk="1" hangingPunct="1"/>
              <a:endParaRPr lang="en-US" b="1" i="0" dirty="0">
                <a:solidFill>
                  <a:srgbClr val="920000"/>
                </a:solidFill>
                <a:latin typeface="Myriad Pro" pitchFamily="34" charset="0"/>
                <a:ea typeface="Calibri" pitchFamily="34" charset="0"/>
                <a:cs typeface="Calibri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725365" y="2107263"/>
              <a:ext cx="0" cy="2592288"/>
            </a:xfrm>
            <a:prstGeom prst="line">
              <a:avLst/>
            </a:prstGeom>
            <a:ln w="25400">
              <a:solidFill>
                <a:srgbClr val="F68B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0" y="3657600"/>
            <a:ext cx="2627784" cy="3200400"/>
          </a:xfrm>
          <a:prstGeom prst="rect">
            <a:avLst/>
          </a:prstGeom>
          <a:solidFill>
            <a:srgbClr val="9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146308"/>
            <a:ext cx="4917910" cy="667182"/>
            <a:chOff x="1774046" y="6078378"/>
            <a:chExt cx="4917910" cy="667182"/>
          </a:xfrm>
        </p:grpSpPr>
        <p:sp>
          <p:nvSpPr>
            <p:cNvPr id="23" name="Rectangle 22"/>
            <p:cNvSpPr/>
            <p:nvPr/>
          </p:nvSpPr>
          <p:spPr>
            <a:xfrm>
              <a:off x="1774046" y="6078378"/>
              <a:ext cx="4917910" cy="667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3" descr="D:\Jobs 2013\ID and Visiting cards\ICRISAT-Logo-Extended Gree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598" y="6146308"/>
              <a:ext cx="4694805" cy="523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187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834062" y="4895901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solidFill>
                  <a:srgbClr val="920000"/>
                </a:solidFill>
                <a:latin typeface="Myriad Pro" pitchFamily="34" charset="0"/>
              </a:rPr>
              <a:t>Thank you!</a:t>
            </a:r>
            <a:endParaRPr lang="en-IN" sz="3200" i="1" dirty="0">
              <a:solidFill>
                <a:srgbClr val="920000"/>
              </a:solidFill>
              <a:latin typeface="Myriad Pro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71184" y="0"/>
            <a:ext cx="2885516" cy="6870700"/>
          </a:xfrm>
          <a:prstGeom prst="rect">
            <a:avLst/>
          </a:prstGeom>
          <a:solidFill>
            <a:srgbClr val="9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07733" y="6105247"/>
            <a:ext cx="4815207" cy="599252"/>
            <a:chOff x="1774046" y="6078378"/>
            <a:chExt cx="4917910" cy="667182"/>
          </a:xfrm>
        </p:grpSpPr>
        <p:sp>
          <p:nvSpPr>
            <p:cNvPr id="18" name="Rectangle 17"/>
            <p:cNvSpPr/>
            <p:nvPr/>
          </p:nvSpPr>
          <p:spPr>
            <a:xfrm>
              <a:off x="1774046" y="6078378"/>
              <a:ext cx="4917910" cy="667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3" descr="D:\Jobs 2013\ID and Visiting cards\ICRISAT-Logo-Extended Gree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598" y="6146308"/>
              <a:ext cx="4694805" cy="523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9" descr="D:\Jobs 2013\ID and Visiting cards\Covers\M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686822"/>
            <a:ext cx="987622" cy="153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35"/>
          <a:stretch/>
        </p:blipFill>
        <p:spPr>
          <a:xfrm>
            <a:off x="2205261" y="5034610"/>
            <a:ext cx="2259970" cy="89213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51694" y="5879118"/>
            <a:ext cx="3190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225C29"/>
                </a:solidFill>
                <a:latin typeface="Arial" pitchFamily="34" charset="0"/>
                <a:cs typeface="Arial" pitchFamily="34" charset="0"/>
              </a:rPr>
              <a:t>ICRISAT is a member of the CGIAR Consortium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0"/>
            <a:ext cx="179512" cy="4029447"/>
          </a:xfrm>
          <a:prstGeom prst="rect">
            <a:avLst/>
          </a:prstGeom>
          <a:solidFill>
            <a:srgbClr val="F68B32"/>
          </a:solidFill>
          <a:ln w="6350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0" name="Straight Connector 19"/>
          <p:cNvCxnSpPr/>
          <p:nvPr/>
        </p:nvCxnSpPr>
        <p:spPr>
          <a:xfrm>
            <a:off x="2286662" y="3049910"/>
            <a:ext cx="0" cy="979537"/>
          </a:xfrm>
          <a:prstGeom prst="line">
            <a:avLst/>
          </a:prstGeom>
          <a:ln w="25400">
            <a:solidFill>
              <a:srgbClr val="F68B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86662" y="3599465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solidFill>
                  <a:srgbClr val="920000"/>
                </a:solidFill>
                <a:latin typeface="Myriad Pro" pitchFamily="34" charset="0"/>
              </a:rPr>
              <a:t>Thank you!</a:t>
            </a:r>
            <a:endParaRPr lang="en-IN" sz="3200" i="1" dirty="0">
              <a:solidFill>
                <a:srgbClr val="920000"/>
              </a:solidFill>
              <a:latin typeface="Myriad Pro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7704" y="1684403"/>
            <a:ext cx="5832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>
                <a:solidFill>
                  <a:srgbClr val="920000"/>
                </a:solidFill>
                <a:latin typeface="Myriad Pro" pitchFamily="34" charset="0"/>
              </a:rPr>
              <a:t>Let’s transform lives, one farmer and one farm at a time!</a:t>
            </a:r>
          </a:p>
        </p:txBody>
      </p:sp>
    </p:spTree>
    <p:extLst>
      <p:ext uri="{BB962C8B-B14F-4D97-AF65-F5344CB8AC3E}">
        <p14:creationId xmlns:p14="http://schemas.microsoft.com/office/powerpoint/2010/main" val="375364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820472" y="6146308"/>
            <a:ext cx="323528" cy="711692"/>
          </a:xfrm>
          <a:prstGeom prst="rect">
            <a:avLst/>
          </a:prstGeom>
          <a:solidFill>
            <a:srgbClr val="F68B32"/>
          </a:solidFill>
          <a:ln w="6350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2" name="Group 21"/>
          <p:cNvGrpSpPr/>
          <p:nvPr/>
        </p:nvGrpSpPr>
        <p:grpSpPr>
          <a:xfrm>
            <a:off x="590194" y="6077231"/>
            <a:ext cx="4917910" cy="667182"/>
            <a:chOff x="1774046" y="6078378"/>
            <a:chExt cx="4917910" cy="667182"/>
          </a:xfrm>
        </p:grpSpPr>
        <p:sp>
          <p:nvSpPr>
            <p:cNvPr id="23" name="Rectangle 22"/>
            <p:cNvSpPr/>
            <p:nvPr/>
          </p:nvSpPr>
          <p:spPr>
            <a:xfrm>
              <a:off x="1774046" y="6078378"/>
              <a:ext cx="4917910" cy="667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3" descr="D:\Jobs 2013\ID and Visiting cards\ICRISAT-Logo-Extended Gree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598" y="6146308"/>
              <a:ext cx="4694805" cy="523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048" y="12606"/>
            <a:ext cx="2401067" cy="794181"/>
          </a:xfrm>
        </p:spPr>
        <p:txBody>
          <a:bodyPr>
            <a:normAutofit/>
          </a:bodyPr>
          <a:lstStyle/>
          <a:p>
            <a:pPr algn="l"/>
            <a:r>
              <a:rPr lang="en-GB" altLang="en-US" sz="4000" dirty="0">
                <a:solidFill>
                  <a:srgbClr val="FF0000"/>
                </a:solidFill>
              </a:rPr>
              <a:t>Outline: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39275" y="1340768"/>
            <a:ext cx="3744416" cy="432048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Background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539275" y="1984893"/>
            <a:ext cx="3744416" cy="432048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iFarm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1573768" y="2605216"/>
            <a:ext cx="3744416" cy="432048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Demo</a:t>
            </a:r>
          </a:p>
        </p:txBody>
      </p:sp>
      <p:sp>
        <p:nvSpPr>
          <p:cNvPr id="5" name="Oval 4"/>
          <p:cNvSpPr/>
          <p:nvPr/>
        </p:nvSpPr>
        <p:spPr>
          <a:xfrm>
            <a:off x="1115616" y="1340768"/>
            <a:ext cx="432048" cy="43204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1115616" y="2609101"/>
            <a:ext cx="432048" cy="43204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1115616" y="1978660"/>
            <a:ext cx="432048" cy="43204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89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820472" y="6146308"/>
            <a:ext cx="323528" cy="711692"/>
          </a:xfrm>
          <a:prstGeom prst="rect">
            <a:avLst/>
          </a:prstGeom>
          <a:solidFill>
            <a:srgbClr val="F68B32"/>
          </a:solidFill>
          <a:ln w="6350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2" name="Group 21"/>
          <p:cNvGrpSpPr/>
          <p:nvPr/>
        </p:nvGrpSpPr>
        <p:grpSpPr>
          <a:xfrm>
            <a:off x="94938" y="6130633"/>
            <a:ext cx="4917910" cy="667182"/>
            <a:chOff x="1774046" y="6078378"/>
            <a:chExt cx="4917910" cy="667182"/>
          </a:xfrm>
        </p:grpSpPr>
        <p:sp>
          <p:nvSpPr>
            <p:cNvPr id="23" name="Rectangle 22"/>
            <p:cNvSpPr/>
            <p:nvPr/>
          </p:nvSpPr>
          <p:spPr>
            <a:xfrm>
              <a:off x="1774046" y="6078378"/>
              <a:ext cx="4917910" cy="667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3" descr="D:\Jobs 2013\ID and Visiting cards\ICRISAT-Logo-Extended Gree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598" y="6146308"/>
              <a:ext cx="4694805" cy="523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2048" y="190827"/>
            <a:ext cx="8915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1400" dirty="0"/>
          </a:p>
          <a:p>
            <a:endParaRPr lang="en-US" altLang="en-US" sz="1400" dirty="0"/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dirty="0"/>
              <a:t>Today’s agriculture is very rain reliant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dirty="0"/>
              <a:t>Farmer is working against the climate unintentionally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dirty="0"/>
              <a:t>Research data exists in multiple places, isolated in multiple formats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dirty="0"/>
              <a:t>Information gap exists between farmers and science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dirty="0"/>
              <a:t>Need to bridge the information gap between the useful </a:t>
            </a:r>
            <a:r>
              <a:rPr lang="en-US" dirty="0" err="1"/>
              <a:t>agri</a:t>
            </a:r>
            <a:r>
              <a:rPr lang="en-US" dirty="0"/>
              <a:t>-data and the farmers whose livelihood can be transformed with that data</a:t>
            </a:r>
          </a:p>
          <a:p>
            <a:pPr algn="l"/>
            <a:endParaRPr lang="en-US" alt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306236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048" y="12607"/>
            <a:ext cx="2739752" cy="752098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4000" dirty="0">
                <a:solidFill>
                  <a:srgbClr val="FF0000"/>
                </a:solidFill>
              </a:rPr>
              <a:t>Background:</a:t>
            </a:r>
          </a:p>
        </p:txBody>
      </p:sp>
    </p:spTree>
    <p:extLst>
      <p:ext uri="{BB962C8B-B14F-4D97-AF65-F5344CB8AC3E}">
        <p14:creationId xmlns:p14="http://schemas.microsoft.com/office/powerpoint/2010/main" val="226390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820472" y="6146308"/>
            <a:ext cx="323528" cy="711692"/>
          </a:xfrm>
          <a:prstGeom prst="rect">
            <a:avLst/>
          </a:prstGeom>
          <a:solidFill>
            <a:srgbClr val="F68B32"/>
          </a:solidFill>
          <a:ln w="6350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2" name="Group 21"/>
          <p:cNvGrpSpPr/>
          <p:nvPr/>
        </p:nvGrpSpPr>
        <p:grpSpPr>
          <a:xfrm>
            <a:off x="590194" y="6077231"/>
            <a:ext cx="4917910" cy="667182"/>
            <a:chOff x="1774046" y="6078378"/>
            <a:chExt cx="4917910" cy="667182"/>
          </a:xfrm>
        </p:grpSpPr>
        <p:sp>
          <p:nvSpPr>
            <p:cNvPr id="23" name="Rectangle 22"/>
            <p:cNvSpPr/>
            <p:nvPr/>
          </p:nvSpPr>
          <p:spPr>
            <a:xfrm>
              <a:off x="1774046" y="6078378"/>
              <a:ext cx="4917910" cy="667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3" descr="D:\Jobs 2013\ID and Visiting cards\ICRISAT-Logo-Extended Gree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598" y="6146308"/>
              <a:ext cx="4694805" cy="523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013521" y="12454"/>
            <a:ext cx="1619346" cy="563348"/>
          </a:xfrm>
        </p:spPr>
        <p:txBody>
          <a:bodyPr>
            <a:noAutofit/>
          </a:bodyPr>
          <a:lstStyle/>
          <a:p>
            <a:pPr algn="l"/>
            <a:r>
              <a:rPr lang="en-GB" altLang="en-US" sz="4000" b="1" dirty="0" err="1">
                <a:solidFill>
                  <a:srgbClr val="FF0000"/>
                </a:solidFill>
              </a:rPr>
              <a:t>iFarm</a:t>
            </a:r>
            <a:endParaRPr lang="en-GB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4098" name="Picture 2" descr="http://climate.nasa.gov/system/feature_items/images/270_040915.ivan-1600x900-8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45133"/>
            <a:ext cx="2340000" cy="13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growthtechnology.com/wp-content/uploads/2014/02/osil-bann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" y="4098329"/>
            <a:ext cx="1896145" cy="108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ganytime.com/PublishingImages/Agronomy/1301%20SD%20Figure%20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67" y="863489"/>
            <a:ext cx="1946707" cy="152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62557" y="575801"/>
            <a:ext cx="91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38286" y="449704"/>
            <a:ext cx="126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Agronomy</a:t>
            </a:r>
          </a:p>
        </p:txBody>
      </p:sp>
      <p:pic>
        <p:nvPicPr>
          <p:cNvPr id="4108" name="Picture 12" descr="https://cdn2.iconfinder.com/data/icons/seo-web-optimization-ultimate-part1/512/cloud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81" y="248044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harvestchoice.org/sites/default/files/imagecache/2011-02-04_11074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736" y="4445540"/>
            <a:ext cx="2520000" cy="81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6" descr="http://www.healingseaturtle.com/wp-content/uploads/2012/12/hands_puzz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472" y="4725144"/>
            <a:ext cx="2340000" cy="155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s://encrypted-tbn1.gstatic.com/images?q=tbn:ANd9GcRY8lQ792e9w_BsD0Af3EUaCg47aKdI3SsXpCc5UwTFZQ41iby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" y="5170154"/>
            <a:ext cx="1349926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2591520" y="1562544"/>
            <a:ext cx="1693952" cy="121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102" idx="1"/>
          </p:cNvCxnSpPr>
          <p:nvPr/>
        </p:nvCxnSpPr>
        <p:spPr>
          <a:xfrm flipH="1">
            <a:off x="5106401" y="1624570"/>
            <a:ext cx="1512166" cy="120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66738" y="3394650"/>
            <a:ext cx="1794296" cy="156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922181" y="3920441"/>
            <a:ext cx="363291" cy="470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23194" y="3905517"/>
            <a:ext cx="538987" cy="593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48264" y="4264625"/>
            <a:ext cx="16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Interventions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148064" y="3200441"/>
            <a:ext cx="2088232" cy="143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6" name="Picture 20" descr="http://image.slidesharecdn.com/remotesensing-1218452305318540-8/95/remote-sensing-1-728.jpg?cb=121842710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25" y="2264005"/>
            <a:ext cx="2333095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imdpune.gov.in/Links/CFSforecast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75" y="974735"/>
            <a:ext cx="1440000" cy="108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2295738" y="372681"/>
            <a:ext cx="2060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Seasonal Climate information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922181" y="1986616"/>
            <a:ext cx="505803" cy="62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09019" y="5424865"/>
            <a:ext cx="1324800" cy="72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7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48680"/>
            <a:ext cx="8291264" cy="557748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7995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line image 1"/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97" y="1866568"/>
            <a:ext cx="7453006" cy="3993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45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line image 2"/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24" y="332656"/>
            <a:ext cx="6402884" cy="612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837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line 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484785"/>
            <a:ext cx="916994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96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line image 1"/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6672"/>
            <a:ext cx="6150413" cy="5649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79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10824</TotalTime>
  <Words>113</Words>
  <Application>Microsoft Office PowerPoint</Application>
  <PresentationFormat>On-screen Show (4:3)</PresentationFormat>
  <Paragraphs>31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Myriad Pro</vt:lpstr>
      <vt:lpstr>Office Theme</vt:lpstr>
      <vt:lpstr>PowerPoint Presentation</vt:lpstr>
      <vt:lpstr>Outline:</vt:lpstr>
      <vt:lpstr>Background:</vt:lpstr>
      <vt:lpstr>iFarm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Vengala Reddy, Ch (ICRISAT-IN)</dc:creator>
  <cp:lastModifiedBy>Suma Sushilendra</cp:lastModifiedBy>
  <cp:revision>350</cp:revision>
  <dcterms:created xsi:type="dcterms:W3CDTF">2013-03-14T10:22:54Z</dcterms:created>
  <dcterms:modified xsi:type="dcterms:W3CDTF">2016-05-13T09:08:38Z</dcterms:modified>
</cp:coreProperties>
</file>