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7" r:id="rId10"/>
    <p:sldId id="266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3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65" y="1224485"/>
            <a:ext cx="7497485" cy="15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1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7765"/>
          </a:xfrm>
        </p:spPr>
        <p:txBody>
          <a:bodyPr/>
          <a:lstStyle/>
          <a:p>
            <a:r>
              <a:rPr lang="en-US" sz="4800" b="1" dirty="0" smtClean="0"/>
              <a:t>Screenshot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2890"/>
            <a:ext cx="2776355" cy="4935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51" y="1712890"/>
            <a:ext cx="2542605" cy="4788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99" y="1712890"/>
            <a:ext cx="2693462" cy="47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1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7765"/>
          </a:xfrm>
        </p:spPr>
        <p:txBody>
          <a:bodyPr/>
          <a:lstStyle/>
          <a:p>
            <a:r>
              <a:rPr lang="en-US" sz="4800" b="1" dirty="0" smtClean="0"/>
              <a:t>Screenshot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9" y="1479540"/>
            <a:ext cx="3696236" cy="38989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2" y="1479540"/>
            <a:ext cx="8057880" cy="38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514" y="4825218"/>
            <a:ext cx="4121834" cy="1062109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</a:t>
            </a:r>
            <a:br>
              <a:rPr lang="en-US" sz="5400" dirty="0" smtClean="0"/>
            </a:b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01858" y="1209821"/>
            <a:ext cx="7906044" cy="406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chemeClr val="tx1"/>
                </a:solidFill>
              </a:rPr>
              <a:t>Team Members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Name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en-US" b="1" u="sng" dirty="0" smtClean="0">
                <a:solidFill>
                  <a:schemeClr val="tx1"/>
                </a:solidFill>
              </a:rPr>
              <a:t>Email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Nathan Tonui                       tonui.nat13@gmail.com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Edwin </a:t>
            </a:r>
            <a:r>
              <a:rPr lang="en-US" b="1" dirty="0" smtClean="0">
                <a:solidFill>
                  <a:schemeClr val="tx1"/>
                </a:solidFill>
              </a:rPr>
              <a:t>Amakobe                  edwinamakobe10@gmail.com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Samuel Ouko                       oukosam@yahoo.com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Albert Muchisu                    amuchisu@gmail.com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400" b="1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3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256" y="210579"/>
            <a:ext cx="9819543" cy="1325563"/>
          </a:xfrm>
        </p:spPr>
        <p:txBody>
          <a:bodyPr/>
          <a:lstStyle/>
          <a:p>
            <a:r>
              <a:rPr lang="en-US" sz="4800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504" y="1825625"/>
            <a:ext cx="626129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expensive for seed companies to reach small scale farmers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expensive for seed companies to get reports on seed products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Small scale farmers </a:t>
            </a:r>
            <a:r>
              <a:rPr lang="en-US" dirty="0" smtClean="0"/>
              <a:t>are scattered and </a:t>
            </a:r>
            <a:r>
              <a:rPr lang="en-US" dirty="0" smtClean="0"/>
              <a:t>technologically uneducated.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1690687"/>
            <a:ext cx="3938952" cy="33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2683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Seed companies </a:t>
            </a:r>
            <a:r>
              <a:rPr lang="en-US" dirty="0" smtClean="0"/>
              <a:t>recruit </a:t>
            </a:r>
            <a:r>
              <a:rPr lang="en-US" dirty="0" smtClean="0"/>
              <a:t>agents.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gents manage demo plots, register </a:t>
            </a:r>
            <a:r>
              <a:rPr lang="en-US" dirty="0" smtClean="0"/>
              <a:t>farmers, hold </a:t>
            </a:r>
            <a:r>
              <a:rPr lang="en-US" dirty="0" smtClean="0"/>
              <a:t>field day events.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Agents </a:t>
            </a:r>
            <a:r>
              <a:rPr lang="en-US" dirty="0" smtClean="0"/>
              <a:t>submit</a:t>
            </a:r>
            <a:r>
              <a:rPr lang="en-US" dirty="0" smtClean="0"/>
              <a:t> </a:t>
            </a:r>
            <a:r>
              <a:rPr lang="en-US" dirty="0" smtClean="0"/>
              <a:t>reports </a:t>
            </a:r>
            <a:r>
              <a:rPr lang="en-US" dirty="0" smtClean="0"/>
              <a:t>through mbegubora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Agents are rewarded with agro-trips, seeds, fertilizer.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Companies </a:t>
            </a:r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reports for </a:t>
            </a:r>
            <a:r>
              <a:rPr lang="en-US" dirty="0" smtClean="0"/>
              <a:t>business intelligence.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4" y="1690688"/>
            <a:ext cx="5022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00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Screenshot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13" y="3076905"/>
            <a:ext cx="2238793" cy="10691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6" y="3604943"/>
            <a:ext cx="1076890" cy="1249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5" y="2422008"/>
            <a:ext cx="1065041" cy="99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98" y="2428478"/>
            <a:ext cx="1439594" cy="995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98" y="3604942"/>
            <a:ext cx="1439594" cy="1249183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4097417" y="3676376"/>
            <a:ext cx="1630132" cy="423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89605" y="5034640"/>
            <a:ext cx="282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Seed Companies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9748" y="4291408"/>
            <a:ext cx="35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MbeguBora Platform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08" y="1312793"/>
            <a:ext cx="1883885" cy="987738"/>
          </a:xfrm>
          <a:prstGeom prst="rect">
            <a:avLst/>
          </a:prstGeom>
        </p:spPr>
      </p:pic>
      <p:sp>
        <p:nvSpPr>
          <p:cNvPr id="17" name="Bent Arrow 16"/>
          <p:cNvSpPr/>
          <p:nvPr/>
        </p:nvSpPr>
        <p:spPr>
          <a:xfrm>
            <a:off x="3090528" y="1676071"/>
            <a:ext cx="2857297" cy="745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8461583" y="1083394"/>
            <a:ext cx="1404988" cy="26901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0800000">
            <a:off x="4198603" y="3238622"/>
            <a:ext cx="1528945" cy="423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8108895" y="3253342"/>
            <a:ext cx="1630132" cy="423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0800000">
            <a:off x="8176497" y="3656654"/>
            <a:ext cx="1562529" cy="423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26" y="3085281"/>
            <a:ext cx="1922319" cy="16464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6387921" y="2300531"/>
            <a:ext cx="397909" cy="938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6863864" y="2273498"/>
            <a:ext cx="347730" cy="9651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116860" y="4879820"/>
            <a:ext cx="35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Farmers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743667"/>
            <a:ext cx="35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148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40237" cy="1325563"/>
          </a:xfrm>
        </p:spPr>
        <p:txBody>
          <a:bodyPr/>
          <a:lstStyle/>
          <a:p>
            <a:r>
              <a:rPr lang="en-US" sz="4800" b="1" dirty="0" smtClean="0"/>
              <a:t>Business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07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Seed companies subscribe for their agents to use our platform to submit reports.</a:t>
            </a:r>
            <a:r>
              <a:rPr lang="en-US" sz="4000" dirty="0" smtClean="0"/>
              <a:t> 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Value added charges on</a:t>
            </a:r>
            <a:r>
              <a:rPr lang="en-US" sz="4000" dirty="0" smtClean="0"/>
              <a:t> </a:t>
            </a:r>
            <a:r>
              <a:rPr lang="en-US" sz="4000" dirty="0" smtClean="0"/>
              <a:t>premium services.(aWhere, SMS</a:t>
            </a:r>
            <a:r>
              <a:rPr lang="en-US" sz="4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Inviting farmer to field days through sms. 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F</a:t>
            </a:r>
            <a:r>
              <a:rPr lang="en-US" sz="4000" dirty="0" smtClean="0"/>
              <a:t>ield day promotions.</a:t>
            </a:r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30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Competitive 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Cost effective.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No technical </a:t>
            </a:r>
            <a:r>
              <a:rPr lang="en-US" sz="2400" dirty="0" smtClean="0"/>
              <a:t>expertise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Easy to use.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Subscription based.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r>
              <a:rPr lang="en-US" sz="4400" dirty="0" smtClean="0"/>
              <a:t>Challenges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Agent Data costs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221" y="365125"/>
            <a:ext cx="9485579" cy="1325563"/>
          </a:xfrm>
        </p:spPr>
        <p:txBody>
          <a:bodyPr/>
          <a:lstStyle/>
          <a:p>
            <a:r>
              <a:rPr lang="en-US" sz="4800" b="1" dirty="0" smtClean="0"/>
              <a:t>Marketing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21" y="1825625"/>
            <a:ext cx="948557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Direct Meetings with seed company 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Trade shows.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Agent training sessions.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0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Budget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Service providers cost (aWhere).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SMS providers(Africa’s talking).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Marketing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IoT camera providers.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Cloud service providers.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9" y="1989985"/>
            <a:ext cx="2461847" cy="85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9" y="3415472"/>
            <a:ext cx="2293033" cy="804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2" y="1989985"/>
            <a:ext cx="2824684" cy="23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7765"/>
          </a:xfrm>
        </p:spPr>
        <p:txBody>
          <a:bodyPr/>
          <a:lstStyle/>
          <a:p>
            <a:r>
              <a:rPr lang="en-US" sz="4800" b="1" dirty="0" smtClean="0"/>
              <a:t>Screenshot(USSD *384*3679#)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" y="1712891"/>
            <a:ext cx="2478312" cy="4020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13" y="1712890"/>
            <a:ext cx="2556254" cy="4020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08" y="1712890"/>
            <a:ext cx="2788074" cy="402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23" y="1712890"/>
            <a:ext cx="2774726" cy="40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206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</vt:lpstr>
      <vt:lpstr>Solution</vt:lpstr>
      <vt:lpstr>Screenshot</vt:lpstr>
      <vt:lpstr>Business Model</vt:lpstr>
      <vt:lpstr>Competitive Advantage</vt:lpstr>
      <vt:lpstr>Marketing</vt:lpstr>
      <vt:lpstr>Budget</vt:lpstr>
      <vt:lpstr>Screenshot(USSD *384*3679#)</vt:lpstr>
      <vt:lpstr>Screenshot</vt:lpstr>
      <vt:lpstr>Screenshot</vt:lpstr>
      <vt:lpstr>Thank You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Amakobe</dc:creator>
  <cp:lastModifiedBy>Edwin Amakobe</cp:lastModifiedBy>
  <cp:revision>40</cp:revision>
  <dcterms:created xsi:type="dcterms:W3CDTF">2016-07-30T10:51:37Z</dcterms:created>
  <dcterms:modified xsi:type="dcterms:W3CDTF">2016-07-31T11:20:04Z</dcterms:modified>
</cp:coreProperties>
</file>