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57" r:id="rId8"/>
    <p:sldId id="267" r:id="rId9"/>
    <p:sldId id="268" r:id="rId10"/>
    <p:sldId id="270" r:id="rId11"/>
    <p:sldId id="271" r:id="rId12"/>
    <p:sldId id="264" r:id="rId13"/>
    <p:sldId id="26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135"/>
            <a:ext cx="10972800" cy="959485"/>
          </a:xfrm>
        </p:spPr>
        <p:txBody>
          <a:bodyPr/>
          <a:lstStyle/>
          <a:p>
            <a:pPr algn="ctr"/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FARM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80000"/>
              </a:lnSpc>
              <a:buNone/>
            </a:pPr>
            <a:r>
              <a:rPr lang="en-GB" altLang="en-US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 Statement</a:t>
            </a:r>
          </a:p>
          <a:p>
            <a:pPr marL="0" indent="0" algn="l">
              <a:lnSpc>
                <a:spcPct val="180000"/>
              </a:lnSpc>
              <a:buNone/>
            </a:pPr>
            <a:r>
              <a:rPr lang="en-GB" altLang="en-US" sz="3600"/>
              <a:t>How seed companies can collect, access and visualize transactional data using cloud based data.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POSSIBLE ANALYSIS BY SEED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5" y="1174750"/>
            <a:ext cx="11414125" cy="4953000"/>
          </a:xfrm>
        </p:spPr>
        <p:txBody>
          <a:bodyPr/>
          <a:lstStyle/>
          <a:p>
            <a:pPr marL="0" indent="0">
              <a:buNone/>
            </a:pPr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Outgrower yields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391795" y="1782445"/>
          <a:ext cx="11222355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972050" imgH="3838575" progId="Paint.Picture">
                  <p:embed/>
                </p:oleObj>
              </mc:Choice>
              <mc:Fallback>
                <p:oleObj r:id="rId3" imgW="4972050" imgH="38385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91795" y="1782445"/>
                        <a:ext cx="11222355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POSSIBLE ANALYSIS BY SEED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870" y="823595"/>
            <a:ext cx="11329035" cy="5976620"/>
          </a:xfrm>
        </p:spPr>
        <p:txBody>
          <a:bodyPr/>
          <a:lstStyle/>
          <a:p>
            <a:pPr marL="0" indent="0">
              <a:buNone/>
            </a:pPr>
            <a:r>
              <a:rPr lang="en-GB" altLang="en-US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Customers-by region</a:t>
            </a:r>
          </a:p>
          <a:p>
            <a:pPr marL="0" indent="0">
              <a:buNone/>
            </a:pP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40" y="1742440"/>
            <a:ext cx="10655935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Revenue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altLang="en-US"/>
              <a:t>Annual subscriptions by Seed companies.</a:t>
            </a:r>
          </a:p>
          <a:p>
            <a:pPr>
              <a:lnSpc>
                <a:spcPct val="200000"/>
              </a:lnSpc>
            </a:pPr>
            <a:r>
              <a:rPr lang="en-GB" altLang="en-US"/>
              <a:t>Marketing revenue on cards.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3"/>
                </a:solidFill>
              </a:rPr>
              <a:t>Implementation Challenges</a:t>
            </a:r>
            <a:endParaRPr lang="en-GB" altLang="en-US"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/>
              <a:t>High cost of hardware.</a:t>
            </a:r>
          </a:p>
          <a:p>
            <a:pPr>
              <a:lnSpc>
                <a:spcPct val="150000"/>
              </a:lnSpc>
            </a:pPr>
            <a:r>
              <a:rPr lang="en-GB" altLang="en-US"/>
              <a:t>Initial high cost of farmer acquisition.</a:t>
            </a:r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FARM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40000"/>
              </a:lnSpc>
              <a:buNone/>
            </a:pPr>
            <a:endParaRPr lang="en-GB" altLang="en-US" sz="2400"/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Lydia Wambua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Mutano Munyao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Tekwane Mwendwa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Mugambi Mwalishi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Tallbert Maangi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Hezron Munyakin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Help seed companies, their partners (farmers, distributors, rural agents &amp; agro-dealers) succeed &amp; build relationships.</a:t>
            </a:r>
          </a:p>
          <a:p>
            <a:endParaRPr lang="en-GB" altLang="en-US"/>
          </a:p>
          <a:p>
            <a:r>
              <a:rPr lang="en-GB" altLang="en-US"/>
              <a:t>Gather customer data that will be used to identify sales trends, predict demand and targeted marketing.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  <a:p>
            <a:pPr>
              <a:lnSpc>
                <a:spcPct val="170000"/>
              </a:lnSpc>
            </a:pPr>
            <a:r>
              <a:rPr lang="en-GB" altLang="en-US"/>
              <a:t>To harness a farmers shopping list for better DATA driven business decision making and farming.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>
                <a:sym typeface="+mn-ea"/>
              </a:rPr>
              <a:t>1. Agrodealers/Distributors get POS systems running on nfc enabled tablets or mobile phones.They recieve bar codes of the product descriptions and location to stick on their products.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2. Farmers are registered as they buy the products and receive a nfc enabled loyalty card with information of what they bought.</a:t>
            </a:r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 ctn...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800"/>
              <a:t>3.Farmers shopping history is received on cloud and segmented by location and products bought.</a:t>
            </a:r>
          </a:p>
          <a:p>
            <a:pPr marL="0" indent="0">
              <a:buNone/>
            </a:pP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Ther data is analyzed send to the concerned seed companies.</a:t>
            </a:r>
          </a:p>
          <a:p>
            <a:pPr marL="0" indent="0">
              <a:buNone/>
            </a:pP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Farmers will recieve farming tips information as per their purchase history.</a:t>
            </a:r>
          </a:p>
          <a:p>
            <a:pPr marL="0" indent="0">
              <a:buNone/>
            </a:pP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The agrodealer owner will recieve updates on his stock 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800"/>
              <a:t>Maintain a clear, transparent pricing.</a:t>
            </a:r>
          </a:p>
          <a:p>
            <a:pPr>
              <a:lnSpc>
                <a:spcPct val="120000"/>
              </a:lnSpc>
            </a:pPr>
            <a:r>
              <a:rPr lang="en-GB" altLang="en-US" sz="2800"/>
              <a:t>Promising targeted marketing.</a:t>
            </a:r>
          </a:p>
          <a:p>
            <a:pPr>
              <a:lnSpc>
                <a:spcPct val="120000"/>
              </a:lnSpc>
            </a:pPr>
            <a:r>
              <a:rPr lang="en-GB" altLang="en-US" sz="2800">
                <a:sym typeface="+mn-ea"/>
              </a:rPr>
              <a:t>Benchmark progress and those of peers and identify areas of improvement.</a:t>
            </a:r>
            <a:endParaRPr lang="en-GB" altLang="en-US" sz="2800"/>
          </a:p>
          <a:p>
            <a:pPr>
              <a:lnSpc>
                <a:spcPct val="120000"/>
              </a:lnSpc>
            </a:pPr>
            <a:r>
              <a:rPr lang="en-GB" altLang="en-US" sz="2800">
                <a:sym typeface="+mn-ea"/>
              </a:rPr>
              <a:t>Build/Sustain credibility of seed company and trust among farmers via regular direct interaction with farmers.</a:t>
            </a:r>
            <a:endParaRPr lang="en-GB" altLang="en-US" sz="2800"/>
          </a:p>
          <a:p>
            <a:pPr>
              <a:lnSpc>
                <a:spcPct val="120000"/>
              </a:lnSpc>
            </a:pPr>
            <a:r>
              <a:rPr lang="en-GB" altLang="en-US" sz="2800"/>
              <a:t>View total weekly dealer sales.</a:t>
            </a:r>
          </a:p>
          <a:p>
            <a:pPr>
              <a:lnSpc>
                <a:spcPct val="120000"/>
              </a:lnSpc>
            </a:pPr>
            <a:r>
              <a:rPr lang="en-GB" altLang="en-US" sz="2800"/>
              <a:t>View seed demand by region</a:t>
            </a:r>
          </a:p>
          <a:p>
            <a:endParaRPr lang="en-GB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POSSIBLE ANALYSIS BY SEED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5" y="1174750"/>
            <a:ext cx="8339455" cy="4953000"/>
          </a:xfrm>
        </p:spPr>
        <p:txBody>
          <a:bodyPr/>
          <a:lstStyle/>
          <a:p>
            <a:pPr marL="0" indent="0">
              <a:buNone/>
            </a:pPr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Seed demand by region- depends on sales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1104265" y="1900555"/>
          <a:ext cx="7750175" cy="45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4924425" imgH="3600450" progId="Paint.Picture">
                  <p:embed/>
                </p:oleObj>
              </mc:Choice>
              <mc:Fallback>
                <p:oleObj r:id="rId3" imgW="4924425" imgH="3600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104265" y="1900555"/>
                        <a:ext cx="7750175" cy="452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84860"/>
          </a:xfrm>
        </p:spPr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POSSIBLE ANALYSIS BY SEED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784080" cy="4953000"/>
          </a:xfrm>
        </p:spPr>
        <p:txBody>
          <a:bodyPr/>
          <a:lstStyle/>
          <a:p>
            <a:pPr marL="0" indent="0">
              <a:buNone/>
            </a:pPr>
            <a:r>
              <a:rPr lang="en-GB" altLang="en-US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Total Weekly Agro-dealer Sales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9" name="Object 8"/>
          <p:cNvGraphicFramePr/>
          <p:nvPr/>
        </p:nvGraphicFramePr>
        <p:xfrm>
          <a:off x="592455" y="1813560"/>
          <a:ext cx="9747250" cy="476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6267450" imgH="4105275" progId="Paint.Picture">
                  <p:embed/>
                </p:oleObj>
              </mc:Choice>
              <mc:Fallback>
                <p:oleObj r:id="rId3" imgW="6267450" imgH="41052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592455" y="1813560"/>
                        <a:ext cx="9747250" cy="476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POSSIBLE ANALYSIS BY SEED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5" y="906780"/>
            <a:ext cx="11732895" cy="5220970"/>
          </a:xfrm>
        </p:spPr>
        <p:txBody>
          <a:bodyPr/>
          <a:lstStyle/>
          <a:p>
            <a:pPr marL="0" indent="0">
              <a:buNone/>
            </a:pPr>
            <a:r>
              <a:rPr lang="en-GB" altLang="en-US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Weekly dealer Sales</a:t>
            </a:r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556895" y="1557655"/>
          <a:ext cx="10977245" cy="502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6534150" imgH="4229100" progId="Paint.Picture">
                  <p:embed/>
                </p:oleObj>
              </mc:Choice>
              <mc:Fallback>
                <p:oleObj r:id="rId3" imgW="6534150" imgH="42291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556895" y="1557655"/>
                        <a:ext cx="10977245" cy="502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SimSun</vt:lpstr>
      <vt:lpstr>Arial</vt:lpstr>
      <vt:lpstr>Green Color</vt:lpstr>
      <vt:lpstr>Bitmap Image</vt:lpstr>
      <vt:lpstr>FARM REWARDS</vt:lpstr>
      <vt:lpstr>GOAL</vt:lpstr>
      <vt:lpstr>Our Solution</vt:lpstr>
      <vt:lpstr>Process</vt:lpstr>
      <vt:lpstr>Process ctn...</vt:lpstr>
      <vt:lpstr>Benefits</vt:lpstr>
      <vt:lpstr>POSSIBLE ANALYSIS BY SEED COMPANIES</vt:lpstr>
      <vt:lpstr>POSSIBLE ANALYSIS BY SEED COMPANIES</vt:lpstr>
      <vt:lpstr>POSSIBLE ANALYSIS BY SEED COMPANIES</vt:lpstr>
      <vt:lpstr>POSSIBLE ANALYSIS BY SEED COMPANIES</vt:lpstr>
      <vt:lpstr>POSSIBLE ANALYSIS BY SEED COMPANIES</vt:lpstr>
      <vt:lpstr>Revenue Generation</vt:lpstr>
      <vt:lpstr>Implementation Challenges</vt:lpstr>
      <vt:lpstr>FARM REWARDS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jeddy</dc:creator>
  <cp:lastModifiedBy>Leila Al-Hamoodah</cp:lastModifiedBy>
  <cp:revision>10</cp:revision>
  <dcterms:created xsi:type="dcterms:W3CDTF">2016-07-30T22:52:00Z</dcterms:created>
  <dcterms:modified xsi:type="dcterms:W3CDTF">2016-08-10T20:30:23Z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2057-10.1.0.5614</vt:lpwstr>
  </property>
</Properties>
</file>