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8" r:id="rId3"/>
    <p:sldId id="270" r:id="rId4"/>
    <p:sldId id="257" r:id="rId5"/>
    <p:sldId id="258" r:id="rId6"/>
    <p:sldId id="260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EE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712"/>
  </p:normalViewPr>
  <p:slideViewPr>
    <p:cSldViewPr snapToGrid="0" snapToObjects="1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B1D83-280A-9749-BD90-C5C873C4BB5C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72D3B-9BCD-0348-A031-32D7FCB61881}">
      <dgm:prSet phldrT="[Text]" custT="1"/>
      <dgm:spPr/>
      <dgm:t>
        <a:bodyPr/>
        <a:lstStyle/>
        <a:p>
          <a:r>
            <a:rPr lang="en-US" sz="3200" spc="0" dirty="0" smtClean="0">
              <a:latin typeface="Homizio Nova" charset="0"/>
              <a:ea typeface="Homizio Nova" charset="0"/>
              <a:cs typeface="Homizio Nova" charset="0"/>
            </a:rPr>
            <a:t>Phase 1</a:t>
          </a:r>
        </a:p>
        <a:p>
          <a:r>
            <a:rPr lang="en-US" sz="2800" spc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2</a:t>
          </a:r>
          <a:r>
            <a:rPr lang="en-US" sz="2800" spc="0" baseline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 Months</a:t>
          </a:r>
          <a:endParaRPr lang="en-US" sz="2800" spc="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gm:t>
    </dgm:pt>
    <dgm:pt modelId="{A4AFAE46-B202-F24E-B27F-F6E1D081DB79}" type="parTrans" cxnId="{1C3B150E-5449-644E-B8AF-73700904F471}">
      <dgm:prSet/>
      <dgm:spPr/>
      <dgm:t>
        <a:bodyPr/>
        <a:lstStyle/>
        <a:p>
          <a:endParaRPr lang="en-US"/>
        </a:p>
      </dgm:t>
    </dgm:pt>
    <dgm:pt modelId="{61343724-A09B-D741-9FB3-B5EF00163557}" type="sibTrans" cxnId="{1C3B150E-5449-644E-B8AF-73700904F471}">
      <dgm:prSet/>
      <dgm:spPr/>
      <dgm:t>
        <a:bodyPr/>
        <a:lstStyle/>
        <a:p>
          <a:endParaRPr lang="en-US"/>
        </a:p>
      </dgm:t>
    </dgm:pt>
    <dgm:pt modelId="{913584F3-6AD5-6045-B686-4A9DD821729B}">
      <dgm:prSet phldrT="[Text]" custT="1"/>
      <dgm:spPr/>
      <dgm:t>
        <a:bodyPr/>
        <a:lstStyle/>
        <a:p>
          <a:pPr algn="ctr"/>
          <a:r>
            <a:rPr lang="en-US" sz="2600" dirty="0" smtClean="0">
              <a:latin typeface="Homizio Nova" charset="0"/>
              <a:ea typeface="Homizio Nova" charset="0"/>
              <a:cs typeface="Homizio Nova" charset="0"/>
            </a:rPr>
            <a:t>Prototyping &amp; Algorithms</a:t>
          </a:r>
          <a:endParaRPr lang="en-US" sz="2600" dirty="0">
            <a:latin typeface="Homizio Nova" charset="0"/>
            <a:ea typeface="Homizio Nova" charset="0"/>
            <a:cs typeface="Homizio Nova" charset="0"/>
          </a:endParaRPr>
        </a:p>
      </dgm:t>
    </dgm:pt>
    <dgm:pt modelId="{6E7F8AED-B5A9-AA45-BF1E-C5260387DC84}" type="parTrans" cxnId="{56D52056-F656-D341-BFBB-CBD94E058455}">
      <dgm:prSet/>
      <dgm:spPr/>
      <dgm:t>
        <a:bodyPr/>
        <a:lstStyle/>
        <a:p>
          <a:endParaRPr lang="en-US"/>
        </a:p>
      </dgm:t>
    </dgm:pt>
    <dgm:pt modelId="{575F7CBF-420C-E949-9BD9-6BBB87194C9E}" type="sibTrans" cxnId="{56D52056-F656-D341-BFBB-CBD94E058455}">
      <dgm:prSet/>
      <dgm:spPr/>
      <dgm:t>
        <a:bodyPr/>
        <a:lstStyle/>
        <a:p>
          <a:endParaRPr lang="en-US"/>
        </a:p>
      </dgm:t>
    </dgm:pt>
    <dgm:pt modelId="{770C152E-12BE-EB48-8921-A13C949769E0}">
      <dgm:prSet phldrT="[Text]" custT="1"/>
      <dgm:spPr/>
      <dgm:t>
        <a:bodyPr/>
        <a:lstStyle/>
        <a:p>
          <a:r>
            <a:rPr lang="en-US" sz="3200" spc="0" dirty="0" smtClean="0">
              <a:latin typeface="Homizio Nova" charset="0"/>
              <a:ea typeface="Homizio Nova" charset="0"/>
              <a:cs typeface="Homizio Nova" charset="0"/>
            </a:rPr>
            <a:t>Phase 2</a:t>
          </a:r>
        </a:p>
        <a:p>
          <a:r>
            <a:rPr lang="en-US" sz="2800" spc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6 Months</a:t>
          </a:r>
          <a:endParaRPr lang="en-US" sz="2800" spc="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gm:t>
    </dgm:pt>
    <dgm:pt modelId="{A850BCCB-0D85-E54A-8D48-AC81EDE11917}" type="parTrans" cxnId="{62F66B8F-614D-E144-985C-17EFBA41E9BA}">
      <dgm:prSet/>
      <dgm:spPr/>
      <dgm:t>
        <a:bodyPr/>
        <a:lstStyle/>
        <a:p>
          <a:endParaRPr lang="en-US"/>
        </a:p>
      </dgm:t>
    </dgm:pt>
    <dgm:pt modelId="{3C3E1728-2E77-1548-81B5-5E1DEFF94F33}" type="sibTrans" cxnId="{62F66B8F-614D-E144-985C-17EFBA41E9BA}">
      <dgm:prSet/>
      <dgm:spPr/>
      <dgm:t>
        <a:bodyPr/>
        <a:lstStyle/>
        <a:p>
          <a:endParaRPr lang="en-US"/>
        </a:p>
      </dgm:t>
    </dgm:pt>
    <dgm:pt modelId="{99FBB6B2-7E61-9540-AF91-612B42EA8424}">
      <dgm:prSet phldrT="[Text]" custT="1"/>
      <dgm:spPr/>
      <dgm:t>
        <a:bodyPr/>
        <a:lstStyle/>
        <a:p>
          <a:pPr algn="ctr"/>
          <a:r>
            <a:rPr lang="en-US" sz="2600" spc="0" dirty="0" smtClean="0">
              <a:latin typeface="Homizio Nova" charset="0"/>
              <a:ea typeface="Homizio Nova" charset="0"/>
              <a:cs typeface="Homizio Nova" charset="0"/>
            </a:rPr>
            <a:t>Pilot </a:t>
          </a:r>
        </a:p>
        <a:p>
          <a:pPr algn="ctr"/>
          <a:r>
            <a:rPr lang="en-US" sz="2600" spc="0" dirty="0" smtClean="0">
              <a:latin typeface="Homizio Nova" charset="0"/>
              <a:ea typeface="Homizio Nova" charset="0"/>
              <a:cs typeface="Homizio Nova" charset="0"/>
            </a:rPr>
            <a:t>&amp; </a:t>
          </a:r>
        </a:p>
        <a:p>
          <a:pPr algn="ctr"/>
          <a:r>
            <a:rPr lang="en-US" sz="2600" spc="0" dirty="0" smtClean="0">
              <a:latin typeface="Homizio Nova" charset="0"/>
              <a:ea typeface="Homizio Nova" charset="0"/>
              <a:cs typeface="Homizio Nova" charset="0"/>
            </a:rPr>
            <a:t>Feedback </a:t>
          </a:r>
          <a:endParaRPr lang="en-US" sz="2600" spc="0" dirty="0">
            <a:latin typeface="Homizio Nova" charset="0"/>
            <a:ea typeface="Homizio Nova" charset="0"/>
            <a:cs typeface="Homizio Nova" charset="0"/>
          </a:endParaRPr>
        </a:p>
      </dgm:t>
    </dgm:pt>
    <dgm:pt modelId="{5F2BC233-06CB-334C-99A5-82CF89C80BCF}" type="parTrans" cxnId="{4F76C3D1-DEF4-984F-A3C0-664C1FBBEC41}">
      <dgm:prSet/>
      <dgm:spPr/>
      <dgm:t>
        <a:bodyPr/>
        <a:lstStyle/>
        <a:p>
          <a:endParaRPr lang="en-US"/>
        </a:p>
      </dgm:t>
    </dgm:pt>
    <dgm:pt modelId="{E55436BB-D31F-A94D-82AC-388C54658A00}" type="sibTrans" cxnId="{4F76C3D1-DEF4-984F-A3C0-664C1FBBEC41}">
      <dgm:prSet/>
      <dgm:spPr/>
      <dgm:t>
        <a:bodyPr/>
        <a:lstStyle/>
        <a:p>
          <a:endParaRPr lang="en-US"/>
        </a:p>
      </dgm:t>
    </dgm:pt>
    <dgm:pt modelId="{AEE86096-92AF-7649-AA28-8D00AB84DADF}">
      <dgm:prSet phldrT="[Text]" custT="1"/>
      <dgm:spPr/>
      <dgm:t>
        <a:bodyPr/>
        <a:lstStyle/>
        <a:p>
          <a:r>
            <a:rPr lang="en-US" sz="3200" dirty="0" smtClean="0">
              <a:latin typeface="Homizio Nova" charset="0"/>
              <a:ea typeface="Homizio Nova" charset="0"/>
              <a:cs typeface="Homizio Nova" charset="0"/>
            </a:rPr>
            <a:t>Phase 3</a:t>
          </a:r>
        </a:p>
        <a:p>
          <a:r>
            <a:rPr lang="en-US" sz="320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3 Years</a:t>
          </a:r>
          <a:endParaRPr lang="en-US" sz="320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gm:t>
    </dgm:pt>
    <dgm:pt modelId="{22CC4191-DBF5-164B-934C-4DE2DB900A75}" type="parTrans" cxnId="{A180F6A5-E079-ED48-97CD-2ECB3C2AF046}">
      <dgm:prSet/>
      <dgm:spPr/>
      <dgm:t>
        <a:bodyPr/>
        <a:lstStyle/>
        <a:p>
          <a:endParaRPr lang="en-US"/>
        </a:p>
      </dgm:t>
    </dgm:pt>
    <dgm:pt modelId="{2D3AFCD7-B167-2A45-92A4-AD016FA51CDF}" type="sibTrans" cxnId="{A180F6A5-E079-ED48-97CD-2ECB3C2AF046}">
      <dgm:prSet/>
      <dgm:spPr/>
      <dgm:t>
        <a:bodyPr/>
        <a:lstStyle/>
        <a:p>
          <a:endParaRPr lang="en-US"/>
        </a:p>
      </dgm:t>
    </dgm:pt>
    <dgm:pt modelId="{39A9A1E0-4AC8-8847-91DE-8CDD8882F30E}">
      <dgm:prSet phldrT="[Text]" custT="1"/>
      <dgm:spPr/>
      <dgm:t>
        <a:bodyPr/>
        <a:lstStyle/>
        <a:p>
          <a:pPr algn="ctr"/>
          <a:r>
            <a:rPr lang="en-US" sz="2600" dirty="0" smtClean="0">
              <a:latin typeface="Homizio Nova" charset="0"/>
              <a:ea typeface="Homizio Nova" charset="0"/>
              <a:cs typeface="Homizio Nova" charset="0"/>
            </a:rPr>
            <a:t>Rollout</a:t>
          </a:r>
          <a:endParaRPr lang="en-US" sz="2600" dirty="0">
            <a:latin typeface="Homizio Nova" charset="0"/>
            <a:ea typeface="Homizio Nova" charset="0"/>
            <a:cs typeface="Homizio Nova" charset="0"/>
          </a:endParaRPr>
        </a:p>
      </dgm:t>
    </dgm:pt>
    <dgm:pt modelId="{3824C94B-6AA5-0341-9961-E37FBA80F0EC}" type="parTrans" cxnId="{134892A5-F6BA-7546-A102-E17F180629F2}">
      <dgm:prSet/>
      <dgm:spPr/>
      <dgm:t>
        <a:bodyPr/>
        <a:lstStyle/>
        <a:p>
          <a:endParaRPr lang="en-US"/>
        </a:p>
      </dgm:t>
    </dgm:pt>
    <dgm:pt modelId="{4F6D9406-62BC-6E44-8F56-55E3E4B2AB5F}" type="sibTrans" cxnId="{134892A5-F6BA-7546-A102-E17F180629F2}">
      <dgm:prSet/>
      <dgm:spPr/>
      <dgm:t>
        <a:bodyPr/>
        <a:lstStyle/>
        <a:p>
          <a:endParaRPr lang="en-US"/>
        </a:p>
      </dgm:t>
    </dgm:pt>
    <dgm:pt modelId="{7E0A51BB-8A4D-964B-A4B0-084877F57E54}">
      <dgm:prSet phldrT="[Text]" custT="1"/>
      <dgm:spPr/>
      <dgm:t>
        <a:bodyPr/>
        <a:lstStyle/>
        <a:p>
          <a:r>
            <a:rPr lang="en-US" sz="3200" dirty="0" smtClean="0">
              <a:latin typeface="Homizio Nova" charset="0"/>
              <a:ea typeface="Homizio Nova" charset="0"/>
              <a:cs typeface="Homizio Nova" charset="0"/>
            </a:rPr>
            <a:t>Phase 4</a:t>
          </a:r>
        </a:p>
        <a:p>
          <a:r>
            <a:rPr lang="en-US" sz="320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N</a:t>
          </a:r>
          <a:r>
            <a:rPr lang="en-US" sz="3200" baseline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 Years</a:t>
          </a:r>
          <a:endParaRPr lang="en-US" sz="320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gm:t>
    </dgm:pt>
    <dgm:pt modelId="{EBCF1919-E50C-574E-9C73-B4AF06ACCFD4}" type="parTrans" cxnId="{7CC15564-2DFD-9C47-825D-6CD43ADFCC6C}">
      <dgm:prSet/>
      <dgm:spPr/>
      <dgm:t>
        <a:bodyPr/>
        <a:lstStyle/>
        <a:p>
          <a:endParaRPr lang="en-US"/>
        </a:p>
      </dgm:t>
    </dgm:pt>
    <dgm:pt modelId="{9270056D-DCCE-DA4A-B51B-D454CAD1CCE9}" type="sibTrans" cxnId="{7CC15564-2DFD-9C47-825D-6CD43ADFCC6C}">
      <dgm:prSet/>
      <dgm:spPr/>
      <dgm:t>
        <a:bodyPr/>
        <a:lstStyle/>
        <a:p>
          <a:endParaRPr lang="en-US"/>
        </a:p>
      </dgm:t>
    </dgm:pt>
    <dgm:pt modelId="{AF3D047D-9D0F-5E49-812C-496BE05A491F}">
      <dgm:prSet phldrT="[Text]" custT="1"/>
      <dgm:spPr/>
      <dgm:t>
        <a:bodyPr/>
        <a:lstStyle/>
        <a:p>
          <a:pPr algn="ctr"/>
          <a:r>
            <a:rPr lang="en-US" sz="2600" dirty="0" smtClean="0">
              <a:latin typeface="Homizio Nova" charset="0"/>
              <a:ea typeface="Homizio Nova" charset="0"/>
              <a:cs typeface="Homizio Nova" charset="0"/>
            </a:rPr>
            <a:t>Scaling</a:t>
          </a:r>
          <a:endParaRPr lang="en-US" sz="2600" dirty="0">
            <a:latin typeface="Homizio Nova" charset="0"/>
            <a:ea typeface="Homizio Nova" charset="0"/>
            <a:cs typeface="Homizio Nova" charset="0"/>
          </a:endParaRPr>
        </a:p>
      </dgm:t>
    </dgm:pt>
    <dgm:pt modelId="{2A692E9D-30F2-D842-814C-D0F5B85315D1}" type="parTrans" cxnId="{AAFBEA76-8A3E-D34D-BCAB-9E7E6212E3C6}">
      <dgm:prSet/>
      <dgm:spPr/>
      <dgm:t>
        <a:bodyPr/>
        <a:lstStyle/>
        <a:p>
          <a:endParaRPr lang="en-US"/>
        </a:p>
      </dgm:t>
    </dgm:pt>
    <dgm:pt modelId="{CC9CEAEE-EC83-F042-BDA9-C88E12A8A65B}" type="sibTrans" cxnId="{AAFBEA76-8A3E-D34D-BCAB-9E7E6212E3C6}">
      <dgm:prSet/>
      <dgm:spPr/>
      <dgm:t>
        <a:bodyPr/>
        <a:lstStyle/>
        <a:p>
          <a:endParaRPr lang="en-US"/>
        </a:p>
      </dgm:t>
    </dgm:pt>
    <dgm:pt modelId="{F1BE6B73-3B95-4245-A261-0E9F98864513}" type="pres">
      <dgm:prSet presAssocID="{022B1D83-280A-9749-BD90-C5C873C4BB5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1B02B-AC02-AA41-9659-2EBE4821566C}" type="pres">
      <dgm:prSet presAssocID="{022B1D83-280A-9749-BD90-C5C873C4BB5C}" presName="children" presStyleCnt="0"/>
      <dgm:spPr/>
    </dgm:pt>
    <dgm:pt modelId="{C2066B53-68F5-6942-A4FC-29D5EC1F6B90}" type="pres">
      <dgm:prSet presAssocID="{022B1D83-280A-9749-BD90-C5C873C4BB5C}" presName="child1group" presStyleCnt="0"/>
      <dgm:spPr/>
    </dgm:pt>
    <dgm:pt modelId="{CFEF46B5-8386-5247-8B8C-52BE6882134C}" type="pres">
      <dgm:prSet presAssocID="{022B1D83-280A-9749-BD90-C5C873C4BB5C}" presName="child1" presStyleLbl="bgAcc1" presStyleIdx="0" presStyleCnt="4" custScaleX="114504" custScaleY="88839" custLinFactNeighborX="-7331"/>
      <dgm:spPr/>
      <dgm:t>
        <a:bodyPr/>
        <a:lstStyle/>
        <a:p>
          <a:endParaRPr lang="en-US"/>
        </a:p>
      </dgm:t>
    </dgm:pt>
    <dgm:pt modelId="{4513022E-C494-2B44-BB1B-2EB3644C757C}" type="pres">
      <dgm:prSet presAssocID="{022B1D83-280A-9749-BD90-C5C873C4BB5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9C210-26B1-0640-84C9-58439C536574}" type="pres">
      <dgm:prSet presAssocID="{022B1D83-280A-9749-BD90-C5C873C4BB5C}" presName="child2group" presStyleCnt="0"/>
      <dgm:spPr/>
    </dgm:pt>
    <dgm:pt modelId="{6FE06934-25BB-3841-B1B2-42D25DA1DA2B}" type="pres">
      <dgm:prSet presAssocID="{022B1D83-280A-9749-BD90-C5C873C4BB5C}" presName="child2" presStyleLbl="bgAcc1" presStyleIdx="1" presStyleCnt="4" custScaleX="127506" custScaleY="92559"/>
      <dgm:spPr/>
      <dgm:t>
        <a:bodyPr/>
        <a:lstStyle/>
        <a:p>
          <a:endParaRPr lang="en-US"/>
        </a:p>
      </dgm:t>
    </dgm:pt>
    <dgm:pt modelId="{60BE8665-FE70-BC46-B140-4BAE472FAF48}" type="pres">
      <dgm:prSet presAssocID="{022B1D83-280A-9749-BD90-C5C873C4BB5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447BF-2AFF-C741-B797-5E641BCED32C}" type="pres">
      <dgm:prSet presAssocID="{022B1D83-280A-9749-BD90-C5C873C4BB5C}" presName="child3group" presStyleCnt="0"/>
      <dgm:spPr/>
    </dgm:pt>
    <dgm:pt modelId="{529DC96A-217C-1C4E-9B1B-6E1C2160C76A}" type="pres">
      <dgm:prSet presAssocID="{022B1D83-280A-9749-BD90-C5C873C4BB5C}" presName="child3" presStyleLbl="bgAcc1" presStyleIdx="2" presStyleCnt="4"/>
      <dgm:spPr/>
      <dgm:t>
        <a:bodyPr/>
        <a:lstStyle/>
        <a:p>
          <a:endParaRPr lang="en-US"/>
        </a:p>
      </dgm:t>
    </dgm:pt>
    <dgm:pt modelId="{9A33F094-BD14-3045-A69B-47FA9340E113}" type="pres">
      <dgm:prSet presAssocID="{022B1D83-280A-9749-BD90-C5C873C4BB5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26A2B-D8CB-044C-BED2-8F516B033FED}" type="pres">
      <dgm:prSet presAssocID="{022B1D83-280A-9749-BD90-C5C873C4BB5C}" presName="child4group" presStyleCnt="0"/>
      <dgm:spPr/>
    </dgm:pt>
    <dgm:pt modelId="{1B944A01-460A-F14F-800E-615F95F8D5F4}" type="pres">
      <dgm:prSet presAssocID="{022B1D83-280A-9749-BD90-C5C873C4BB5C}" presName="child4" presStyleLbl="bgAcc1" presStyleIdx="3" presStyleCnt="4"/>
      <dgm:spPr/>
      <dgm:t>
        <a:bodyPr/>
        <a:lstStyle/>
        <a:p>
          <a:endParaRPr lang="en-US"/>
        </a:p>
      </dgm:t>
    </dgm:pt>
    <dgm:pt modelId="{84D0E5BA-BF68-3943-8F3E-282FA9E6D17B}" type="pres">
      <dgm:prSet presAssocID="{022B1D83-280A-9749-BD90-C5C873C4BB5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CDE85-B929-584D-9532-99B933A006CE}" type="pres">
      <dgm:prSet presAssocID="{022B1D83-280A-9749-BD90-C5C873C4BB5C}" presName="childPlaceholder" presStyleCnt="0"/>
      <dgm:spPr/>
    </dgm:pt>
    <dgm:pt modelId="{D3102CAD-52B0-324C-973C-10745103934C}" type="pres">
      <dgm:prSet presAssocID="{022B1D83-280A-9749-BD90-C5C873C4BB5C}" presName="circle" presStyleCnt="0"/>
      <dgm:spPr/>
    </dgm:pt>
    <dgm:pt modelId="{3BE65F1D-5CFF-4C4F-97F7-791134B0F7B2}" type="pres">
      <dgm:prSet presAssocID="{022B1D83-280A-9749-BD90-C5C873C4BB5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B34C7-F3B8-F44E-88A1-B016A1FD9409}" type="pres">
      <dgm:prSet presAssocID="{022B1D83-280A-9749-BD90-C5C873C4BB5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9423A-44AA-FC4F-9829-AA50195E9719}" type="pres">
      <dgm:prSet presAssocID="{022B1D83-280A-9749-BD90-C5C873C4BB5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8F36E-1488-D24F-AF69-91EB02A835CD}" type="pres">
      <dgm:prSet presAssocID="{022B1D83-280A-9749-BD90-C5C873C4BB5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3C97E-60AE-6849-93FB-42F880A33259}" type="pres">
      <dgm:prSet presAssocID="{022B1D83-280A-9749-BD90-C5C873C4BB5C}" presName="quadrantPlaceholder" presStyleCnt="0"/>
      <dgm:spPr/>
    </dgm:pt>
    <dgm:pt modelId="{41B1E3F3-EA3A-5141-BCF1-E8335ED3FA1C}" type="pres">
      <dgm:prSet presAssocID="{022B1D83-280A-9749-BD90-C5C873C4BB5C}" presName="center1" presStyleLbl="fgShp" presStyleIdx="0" presStyleCnt="2"/>
      <dgm:spPr/>
    </dgm:pt>
    <dgm:pt modelId="{EF30CC7D-4D7D-2745-81E9-A202456E2B47}" type="pres">
      <dgm:prSet presAssocID="{022B1D83-280A-9749-BD90-C5C873C4BB5C}" presName="center2" presStyleLbl="fgShp" presStyleIdx="1" presStyleCnt="2"/>
      <dgm:spPr/>
    </dgm:pt>
  </dgm:ptLst>
  <dgm:cxnLst>
    <dgm:cxn modelId="{2CFDBDD3-1473-3246-B8CD-5B01DB5458F3}" type="presOf" srcId="{913584F3-6AD5-6045-B686-4A9DD821729B}" destId="{CFEF46B5-8386-5247-8B8C-52BE6882134C}" srcOrd="0" destOrd="0" presId="urn:microsoft.com/office/officeart/2005/8/layout/cycle4"/>
    <dgm:cxn modelId="{106C827B-78AA-FE4C-AC30-22E86789D1CD}" type="presOf" srcId="{99FBB6B2-7E61-9540-AF91-612B42EA8424}" destId="{6FE06934-25BB-3841-B1B2-42D25DA1DA2B}" srcOrd="0" destOrd="0" presId="urn:microsoft.com/office/officeart/2005/8/layout/cycle4"/>
    <dgm:cxn modelId="{A180F6A5-E079-ED48-97CD-2ECB3C2AF046}" srcId="{022B1D83-280A-9749-BD90-C5C873C4BB5C}" destId="{AEE86096-92AF-7649-AA28-8D00AB84DADF}" srcOrd="2" destOrd="0" parTransId="{22CC4191-DBF5-164B-934C-4DE2DB900A75}" sibTransId="{2D3AFCD7-B167-2A45-92A4-AD016FA51CDF}"/>
    <dgm:cxn modelId="{018C188D-F632-B640-9A3D-D28E8B35B1BA}" type="presOf" srcId="{770C152E-12BE-EB48-8921-A13C949769E0}" destId="{F1FB34C7-F3B8-F44E-88A1-B016A1FD9409}" srcOrd="0" destOrd="0" presId="urn:microsoft.com/office/officeart/2005/8/layout/cycle4"/>
    <dgm:cxn modelId="{62F66B8F-614D-E144-985C-17EFBA41E9BA}" srcId="{022B1D83-280A-9749-BD90-C5C873C4BB5C}" destId="{770C152E-12BE-EB48-8921-A13C949769E0}" srcOrd="1" destOrd="0" parTransId="{A850BCCB-0D85-E54A-8D48-AC81EDE11917}" sibTransId="{3C3E1728-2E77-1548-81B5-5E1DEFF94F33}"/>
    <dgm:cxn modelId="{1C3B150E-5449-644E-B8AF-73700904F471}" srcId="{022B1D83-280A-9749-BD90-C5C873C4BB5C}" destId="{FB672D3B-9BCD-0348-A031-32D7FCB61881}" srcOrd="0" destOrd="0" parTransId="{A4AFAE46-B202-F24E-B27F-F6E1D081DB79}" sibTransId="{61343724-A09B-D741-9FB3-B5EF00163557}"/>
    <dgm:cxn modelId="{134892A5-F6BA-7546-A102-E17F180629F2}" srcId="{AEE86096-92AF-7649-AA28-8D00AB84DADF}" destId="{39A9A1E0-4AC8-8847-91DE-8CDD8882F30E}" srcOrd="0" destOrd="0" parTransId="{3824C94B-6AA5-0341-9961-E37FBA80F0EC}" sibTransId="{4F6D9406-62BC-6E44-8F56-55E3E4B2AB5F}"/>
    <dgm:cxn modelId="{7CC15564-2DFD-9C47-825D-6CD43ADFCC6C}" srcId="{022B1D83-280A-9749-BD90-C5C873C4BB5C}" destId="{7E0A51BB-8A4D-964B-A4B0-084877F57E54}" srcOrd="3" destOrd="0" parTransId="{EBCF1919-E50C-574E-9C73-B4AF06ACCFD4}" sibTransId="{9270056D-DCCE-DA4A-B51B-D454CAD1CCE9}"/>
    <dgm:cxn modelId="{DF36BCD7-C631-CF48-B76E-420C605304A2}" type="presOf" srcId="{99FBB6B2-7E61-9540-AF91-612B42EA8424}" destId="{60BE8665-FE70-BC46-B140-4BAE472FAF48}" srcOrd="1" destOrd="0" presId="urn:microsoft.com/office/officeart/2005/8/layout/cycle4"/>
    <dgm:cxn modelId="{B29FADB4-D1DB-584D-8741-75B90418D724}" type="presOf" srcId="{AEE86096-92AF-7649-AA28-8D00AB84DADF}" destId="{F1D9423A-44AA-FC4F-9829-AA50195E9719}" srcOrd="0" destOrd="0" presId="urn:microsoft.com/office/officeart/2005/8/layout/cycle4"/>
    <dgm:cxn modelId="{24B49F99-9592-FD47-9F4F-42494E109FB8}" type="presOf" srcId="{913584F3-6AD5-6045-B686-4A9DD821729B}" destId="{4513022E-C494-2B44-BB1B-2EB3644C757C}" srcOrd="1" destOrd="0" presId="urn:microsoft.com/office/officeart/2005/8/layout/cycle4"/>
    <dgm:cxn modelId="{12A4DDD9-E2D6-EF4B-B09F-939906C802D7}" type="presOf" srcId="{AF3D047D-9D0F-5E49-812C-496BE05A491F}" destId="{1B944A01-460A-F14F-800E-615F95F8D5F4}" srcOrd="0" destOrd="0" presId="urn:microsoft.com/office/officeart/2005/8/layout/cycle4"/>
    <dgm:cxn modelId="{4F76C3D1-DEF4-984F-A3C0-664C1FBBEC41}" srcId="{770C152E-12BE-EB48-8921-A13C949769E0}" destId="{99FBB6B2-7E61-9540-AF91-612B42EA8424}" srcOrd="0" destOrd="0" parTransId="{5F2BC233-06CB-334C-99A5-82CF89C80BCF}" sibTransId="{E55436BB-D31F-A94D-82AC-388C54658A00}"/>
    <dgm:cxn modelId="{F279AC73-C592-9F4B-85D4-B059E3664391}" type="presOf" srcId="{022B1D83-280A-9749-BD90-C5C873C4BB5C}" destId="{F1BE6B73-3B95-4245-A261-0E9F98864513}" srcOrd="0" destOrd="0" presId="urn:microsoft.com/office/officeart/2005/8/layout/cycle4"/>
    <dgm:cxn modelId="{63E759E3-4012-DE43-B595-745FC976A3DE}" type="presOf" srcId="{39A9A1E0-4AC8-8847-91DE-8CDD8882F30E}" destId="{529DC96A-217C-1C4E-9B1B-6E1C2160C76A}" srcOrd="0" destOrd="0" presId="urn:microsoft.com/office/officeart/2005/8/layout/cycle4"/>
    <dgm:cxn modelId="{C5B7D4C1-A0F8-994A-B8F4-B7BA5B07F4AA}" type="presOf" srcId="{AF3D047D-9D0F-5E49-812C-496BE05A491F}" destId="{84D0E5BA-BF68-3943-8F3E-282FA9E6D17B}" srcOrd="1" destOrd="0" presId="urn:microsoft.com/office/officeart/2005/8/layout/cycle4"/>
    <dgm:cxn modelId="{52DCB1EA-66FD-D748-BA63-FF2C0C7090B2}" type="presOf" srcId="{7E0A51BB-8A4D-964B-A4B0-084877F57E54}" destId="{A478F36E-1488-D24F-AF69-91EB02A835CD}" srcOrd="0" destOrd="0" presId="urn:microsoft.com/office/officeart/2005/8/layout/cycle4"/>
    <dgm:cxn modelId="{26975BE6-E55F-7840-B40A-7CA37564BF5D}" type="presOf" srcId="{39A9A1E0-4AC8-8847-91DE-8CDD8882F30E}" destId="{9A33F094-BD14-3045-A69B-47FA9340E113}" srcOrd="1" destOrd="0" presId="urn:microsoft.com/office/officeart/2005/8/layout/cycle4"/>
    <dgm:cxn modelId="{C5D3F0BC-4272-DF4C-9A88-2A936B3FDAC0}" type="presOf" srcId="{FB672D3B-9BCD-0348-A031-32D7FCB61881}" destId="{3BE65F1D-5CFF-4C4F-97F7-791134B0F7B2}" srcOrd="0" destOrd="0" presId="urn:microsoft.com/office/officeart/2005/8/layout/cycle4"/>
    <dgm:cxn modelId="{56D52056-F656-D341-BFBB-CBD94E058455}" srcId="{FB672D3B-9BCD-0348-A031-32D7FCB61881}" destId="{913584F3-6AD5-6045-B686-4A9DD821729B}" srcOrd="0" destOrd="0" parTransId="{6E7F8AED-B5A9-AA45-BF1E-C5260387DC84}" sibTransId="{575F7CBF-420C-E949-9BD9-6BBB87194C9E}"/>
    <dgm:cxn modelId="{AAFBEA76-8A3E-D34D-BCAB-9E7E6212E3C6}" srcId="{7E0A51BB-8A4D-964B-A4B0-084877F57E54}" destId="{AF3D047D-9D0F-5E49-812C-496BE05A491F}" srcOrd="0" destOrd="0" parTransId="{2A692E9D-30F2-D842-814C-D0F5B85315D1}" sibTransId="{CC9CEAEE-EC83-F042-BDA9-C88E12A8A65B}"/>
    <dgm:cxn modelId="{B958E9B0-5B6D-394F-A98C-57EFF606DC85}" type="presParOf" srcId="{F1BE6B73-3B95-4245-A261-0E9F98864513}" destId="{12F1B02B-AC02-AA41-9659-2EBE4821566C}" srcOrd="0" destOrd="0" presId="urn:microsoft.com/office/officeart/2005/8/layout/cycle4"/>
    <dgm:cxn modelId="{C350974C-99C8-AD4F-90B2-892DE07622B1}" type="presParOf" srcId="{12F1B02B-AC02-AA41-9659-2EBE4821566C}" destId="{C2066B53-68F5-6942-A4FC-29D5EC1F6B90}" srcOrd="0" destOrd="0" presId="urn:microsoft.com/office/officeart/2005/8/layout/cycle4"/>
    <dgm:cxn modelId="{B659FE08-B302-124D-9DA3-5BA8E4778312}" type="presParOf" srcId="{C2066B53-68F5-6942-A4FC-29D5EC1F6B90}" destId="{CFEF46B5-8386-5247-8B8C-52BE6882134C}" srcOrd="0" destOrd="0" presId="urn:microsoft.com/office/officeart/2005/8/layout/cycle4"/>
    <dgm:cxn modelId="{25AB166C-6FC2-8A41-AB67-C00DFD8BC8A0}" type="presParOf" srcId="{C2066B53-68F5-6942-A4FC-29D5EC1F6B90}" destId="{4513022E-C494-2B44-BB1B-2EB3644C757C}" srcOrd="1" destOrd="0" presId="urn:microsoft.com/office/officeart/2005/8/layout/cycle4"/>
    <dgm:cxn modelId="{3157563F-9CF4-2949-AFF7-477EBCE2B9FF}" type="presParOf" srcId="{12F1B02B-AC02-AA41-9659-2EBE4821566C}" destId="{BE99C210-26B1-0640-84C9-58439C536574}" srcOrd="1" destOrd="0" presId="urn:microsoft.com/office/officeart/2005/8/layout/cycle4"/>
    <dgm:cxn modelId="{D2DA48F0-6A4B-1743-97C7-D706EC297B9B}" type="presParOf" srcId="{BE99C210-26B1-0640-84C9-58439C536574}" destId="{6FE06934-25BB-3841-B1B2-42D25DA1DA2B}" srcOrd="0" destOrd="0" presId="urn:microsoft.com/office/officeart/2005/8/layout/cycle4"/>
    <dgm:cxn modelId="{73110D2A-5779-F94E-88F2-E09417989A08}" type="presParOf" srcId="{BE99C210-26B1-0640-84C9-58439C536574}" destId="{60BE8665-FE70-BC46-B140-4BAE472FAF48}" srcOrd="1" destOrd="0" presId="urn:microsoft.com/office/officeart/2005/8/layout/cycle4"/>
    <dgm:cxn modelId="{30DEB46C-24BB-3B4D-AD4E-7DF50A09476F}" type="presParOf" srcId="{12F1B02B-AC02-AA41-9659-2EBE4821566C}" destId="{5E7447BF-2AFF-C741-B797-5E641BCED32C}" srcOrd="2" destOrd="0" presId="urn:microsoft.com/office/officeart/2005/8/layout/cycle4"/>
    <dgm:cxn modelId="{EECBF82D-7398-6243-8CE2-12B212802CC7}" type="presParOf" srcId="{5E7447BF-2AFF-C741-B797-5E641BCED32C}" destId="{529DC96A-217C-1C4E-9B1B-6E1C2160C76A}" srcOrd="0" destOrd="0" presId="urn:microsoft.com/office/officeart/2005/8/layout/cycle4"/>
    <dgm:cxn modelId="{F6976562-C74D-2B4A-950F-C0F7381C98AD}" type="presParOf" srcId="{5E7447BF-2AFF-C741-B797-5E641BCED32C}" destId="{9A33F094-BD14-3045-A69B-47FA9340E113}" srcOrd="1" destOrd="0" presId="urn:microsoft.com/office/officeart/2005/8/layout/cycle4"/>
    <dgm:cxn modelId="{E21A07BB-F5D1-7042-9036-E05734DB4004}" type="presParOf" srcId="{12F1B02B-AC02-AA41-9659-2EBE4821566C}" destId="{50626A2B-D8CB-044C-BED2-8F516B033FED}" srcOrd="3" destOrd="0" presId="urn:microsoft.com/office/officeart/2005/8/layout/cycle4"/>
    <dgm:cxn modelId="{BF9FE4B5-8F19-AD4A-BF97-4061BEE0EF2B}" type="presParOf" srcId="{50626A2B-D8CB-044C-BED2-8F516B033FED}" destId="{1B944A01-460A-F14F-800E-615F95F8D5F4}" srcOrd="0" destOrd="0" presId="urn:microsoft.com/office/officeart/2005/8/layout/cycle4"/>
    <dgm:cxn modelId="{36FF87FE-01B7-CA4D-BBAD-C6C982A65E7E}" type="presParOf" srcId="{50626A2B-D8CB-044C-BED2-8F516B033FED}" destId="{84D0E5BA-BF68-3943-8F3E-282FA9E6D17B}" srcOrd="1" destOrd="0" presId="urn:microsoft.com/office/officeart/2005/8/layout/cycle4"/>
    <dgm:cxn modelId="{1FD6A92C-EBE6-FB4C-9A6B-E6630AD10A4A}" type="presParOf" srcId="{12F1B02B-AC02-AA41-9659-2EBE4821566C}" destId="{5CCCDE85-B929-584D-9532-99B933A006CE}" srcOrd="4" destOrd="0" presId="urn:microsoft.com/office/officeart/2005/8/layout/cycle4"/>
    <dgm:cxn modelId="{E5CDF9A0-5A0C-A24E-9872-D395FBE6F0F9}" type="presParOf" srcId="{F1BE6B73-3B95-4245-A261-0E9F98864513}" destId="{D3102CAD-52B0-324C-973C-10745103934C}" srcOrd="1" destOrd="0" presId="urn:microsoft.com/office/officeart/2005/8/layout/cycle4"/>
    <dgm:cxn modelId="{7D3A094F-6C21-664C-83B8-848CFDD1AE55}" type="presParOf" srcId="{D3102CAD-52B0-324C-973C-10745103934C}" destId="{3BE65F1D-5CFF-4C4F-97F7-791134B0F7B2}" srcOrd="0" destOrd="0" presId="urn:microsoft.com/office/officeart/2005/8/layout/cycle4"/>
    <dgm:cxn modelId="{FAFD680B-E95F-4948-8CC4-230F158007D8}" type="presParOf" srcId="{D3102CAD-52B0-324C-973C-10745103934C}" destId="{F1FB34C7-F3B8-F44E-88A1-B016A1FD9409}" srcOrd="1" destOrd="0" presId="urn:microsoft.com/office/officeart/2005/8/layout/cycle4"/>
    <dgm:cxn modelId="{341BAB00-5E4F-5247-9CFA-1A53CC236950}" type="presParOf" srcId="{D3102CAD-52B0-324C-973C-10745103934C}" destId="{F1D9423A-44AA-FC4F-9829-AA50195E9719}" srcOrd="2" destOrd="0" presId="urn:microsoft.com/office/officeart/2005/8/layout/cycle4"/>
    <dgm:cxn modelId="{DD1D1784-BA97-C34C-96B2-DC9075E011C5}" type="presParOf" srcId="{D3102CAD-52B0-324C-973C-10745103934C}" destId="{A478F36E-1488-D24F-AF69-91EB02A835CD}" srcOrd="3" destOrd="0" presId="urn:microsoft.com/office/officeart/2005/8/layout/cycle4"/>
    <dgm:cxn modelId="{79E7C475-0EF0-1940-B376-F1F628EDDE77}" type="presParOf" srcId="{D3102CAD-52B0-324C-973C-10745103934C}" destId="{B9F3C97E-60AE-6849-93FB-42F880A33259}" srcOrd="4" destOrd="0" presId="urn:microsoft.com/office/officeart/2005/8/layout/cycle4"/>
    <dgm:cxn modelId="{4F85F917-63D0-1F48-8B0F-4A08FF9FCD14}" type="presParOf" srcId="{F1BE6B73-3B95-4245-A261-0E9F98864513}" destId="{41B1E3F3-EA3A-5141-BCF1-E8335ED3FA1C}" srcOrd="2" destOrd="0" presId="urn:microsoft.com/office/officeart/2005/8/layout/cycle4"/>
    <dgm:cxn modelId="{94D579B9-6E3D-F94E-96C0-6893074919DC}" type="presParOf" srcId="{F1BE6B73-3B95-4245-A261-0E9F98864513}" destId="{EF30CC7D-4D7D-2745-81E9-A202456E2B4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DC96A-217C-1C4E-9B1B-6E1C2160C76A}">
      <dsp:nvSpPr>
        <dsp:cNvPr id="0" name=""/>
        <dsp:cNvSpPr/>
      </dsp:nvSpPr>
      <dsp:spPr>
        <a:xfrm>
          <a:off x="5139617" y="3868928"/>
          <a:ext cx="2810662" cy="1820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Homizio Nova" charset="0"/>
              <a:ea typeface="Homizio Nova" charset="0"/>
              <a:cs typeface="Homizio Nova" charset="0"/>
            </a:rPr>
            <a:t>Rollout</a:t>
          </a:r>
          <a:endParaRPr lang="en-US" sz="2600" kern="1200" dirty="0">
            <a:latin typeface="Homizio Nova" charset="0"/>
            <a:ea typeface="Homizio Nova" charset="0"/>
            <a:cs typeface="Homizio Nova" charset="0"/>
          </a:endParaRPr>
        </a:p>
      </dsp:txBody>
      <dsp:txXfrm>
        <a:off x="6022810" y="4364090"/>
        <a:ext cx="1887476" cy="1285516"/>
      </dsp:txXfrm>
    </dsp:sp>
    <dsp:sp modelId="{1B944A01-460A-F14F-800E-615F95F8D5F4}">
      <dsp:nvSpPr>
        <dsp:cNvPr id="0" name=""/>
        <dsp:cNvSpPr/>
      </dsp:nvSpPr>
      <dsp:spPr>
        <a:xfrm>
          <a:off x="553799" y="3868928"/>
          <a:ext cx="2810662" cy="1820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Homizio Nova" charset="0"/>
              <a:ea typeface="Homizio Nova" charset="0"/>
              <a:cs typeface="Homizio Nova" charset="0"/>
            </a:rPr>
            <a:t>Scaling</a:t>
          </a:r>
          <a:endParaRPr lang="en-US" sz="2600" kern="1200" dirty="0">
            <a:latin typeface="Homizio Nova" charset="0"/>
            <a:ea typeface="Homizio Nova" charset="0"/>
            <a:cs typeface="Homizio Nova" charset="0"/>
          </a:endParaRPr>
        </a:p>
      </dsp:txBody>
      <dsp:txXfrm>
        <a:off x="593793" y="4364090"/>
        <a:ext cx="1887476" cy="1285516"/>
      </dsp:txXfrm>
    </dsp:sp>
    <dsp:sp modelId="{6FE06934-25BB-3841-B1B2-42D25DA1DA2B}">
      <dsp:nvSpPr>
        <dsp:cNvPr id="0" name=""/>
        <dsp:cNvSpPr/>
      </dsp:nvSpPr>
      <dsp:spPr>
        <a:xfrm>
          <a:off x="4753067" y="67738"/>
          <a:ext cx="3583763" cy="1685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pc="0" dirty="0" smtClean="0">
              <a:latin typeface="Homizio Nova" charset="0"/>
              <a:ea typeface="Homizio Nova" charset="0"/>
              <a:cs typeface="Homizio Nova" charset="0"/>
            </a:rPr>
            <a:t>Pilot </a:t>
          </a:r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pc="0" dirty="0" smtClean="0">
              <a:latin typeface="Homizio Nova" charset="0"/>
              <a:ea typeface="Homizio Nova" charset="0"/>
              <a:cs typeface="Homizio Nova" charset="0"/>
            </a:rPr>
            <a:t>&amp; </a:t>
          </a:r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pc="0" dirty="0" smtClean="0">
              <a:latin typeface="Homizio Nova" charset="0"/>
              <a:ea typeface="Homizio Nova" charset="0"/>
              <a:cs typeface="Homizio Nova" charset="0"/>
            </a:rPr>
            <a:t>Feedback </a:t>
          </a:r>
          <a:endParaRPr lang="en-US" sz="2600" kern="1200" spc="0" dirty="0">
            <a:latin typeface="Homizio Nova" charset="0"/>
            <a:ea typeface="Homizio Nova" charset="0"/>
            <a:cs typeface="Homizio Nova" charset="0"/>
          </a:endParaRPr>
        </a:p>
      </dsp:txBody>
      <dsp:txXfrm>
        <a:off x="5865214" y="104756"/>
        <a:ext cx="2434598" cy="1189861"/>
      </dsp:txXfrm>
    </dsp:sp>
    <dsp:sp modelId="{CFEF46B5-8386-5247-8B8C-52BE6882134C}">
      <dsp:nvSpPr>
        <dsp:cNvPr id="0" name=""/>
        <dsp:cNvSpPr/>
      </dsp:nvSpPr>
      <dsp:spPr>
        <a:xfrm>
          <a:off x="143920" y="101602"/>
          <a:ext cx="3218321" cy="1617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Homizio Nova" charset="0"/>
              <a:ea typeface="Homizio Nova" charset="0"/>
              <a:cs typeface="Homizio Nova" charset="0"/>
            </a:rPr>
            <a:t>Prototyping &amp; Algorithms</a:t>
          </a:r>
          <a:endParaRPr lang="en-US" sz="2600" kern="1200" dirty="0">
            <a:latin typeface="Homizio Nova" charset="0"/>
            <a:ea typeface="Homizio Nova" charset="0"/>
            <a:cs typeface="Homizio Nova" charset="0"/>
          </a:endParaRPr>
        </a:p>
      </dsp:txBody>
      <dsp:txXfrm>
        <a:off x="179450" y="137132"/>
        <a:ext cx="2181765" cy="1142040"/>
      </dsp:txXfrm>
    </dsp:sp>
    <dsp:sp modelId="{3BE65F1D-5CFF-4C4F-97F7-791134B0F7B2}">
      <dsp:nvSpPr>
        <dsp:cNvPr id="0" name=""/>
        <dsp:cNvSpPr/>
      </dsp:nvSpPr>
      <dsp:spPr>
        <a:xfrm>
          <a:off x="1822907" y="324307"/>
          <a:ext cx="2463597" cy="246359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pc="0" dirty="0" smtClean="0">
              <a:latin typeface="Homizio Nova" charset="0"/>
              <a:ea typeface="Homizio Nova" charset="0"/>
              <a:cs typeface="Homizio Nova" charset="0"/>
            </a:rPr>
            <a:t>Phase 1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pc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2</a:t>
          </a:r>
          <a:r>
            <a:rPr lang="en-US" sz="2800" kern="1200" spc="0" baseline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 Months</a:t>
          </a:r>
          <a:endParaRPr lang="en-US" sz="2800" kern="1200" spc="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sp:txBody>
      <dsp:txXfrm>
        <a:off x="2544478" y="1045878"/>
        <a:ext cx="1742026" cy="1742026"/>
      </dsp:txXfrm>
    </dsp:sp>
    <dsp:sp modelId="{F1FB34C7-F3B8-F44E-88A1-B016A1FD9409}">
      <dsp:nvSpPr>
        <dsp:cNvPr id="0" name=""/>
        <dsp:cNvSpPr/>
      </dsp:nvSpPr>
      <dsp:spPr>
        <a:xfrm rot="5400000">
          <a:off x="4400296" y="324307"/>
          <a:ext cx="2463597" cy="246359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pc="0" dirty="0" smtClean="0">
              <a:latin typeface="Homizio Nova" charset="0"/>
              <a:ea typeface="Homizio Nova" charset="0"/>
              <a:cs typeface="Homizio Nova" charset="0"/>
            </a:rPr>
            <a:t>Phase 2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pc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6 Months</a:t>
          </a:r>
          <a:endParaRPr lang="en-US" sz="2800" kern="1200" spc="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sp:txBody>
      <dsp:txXfrm rot="-5400000">
        <a:off x="4400296" y="1045878"/>
        <a:ext cx="1742026" cy="1742026"/>
      </dsp:txXfrm>
    </dsp:sp>
    <dsp:sp modelId="{F1D9423A-44AA-FC4F-9829-AA50195E9719}">
      <dsp:nvSpPr>
        <dsp:cNvPr id="0" name=""/>
        <dsp:cNvSpPr/>
      </dsp:nvSpPr>
      <dsp:spPr>
        <a:xfrm rot="10800000">
          <a:off x="4400296" y="2901696"/>
          <a:ext cx="2463597" cy="246359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Homizio Nova" charset="0"/>
              <a:ea typeface="Homizio Nova" charset="0"/>
              <a:cs typeface="Homizio Nova" charset="0"/>
            </a:rPr>
            <a:t>Phase 3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3 Years</a:t>
          </a:r>
          <a:endParaRPr lang="en-US" sz="3200" kern="120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sp:txBody>
      <dsp:txXfrm rot="10800000">
        <a:off x="4400296" y="2901696"/>
        <a:ext cx="1742026" cy="1742026"/>
      </dsp:txXfrm>
    </dsp:sp>
    <dsp:sp modelId="{A478F36E-1488-D24F-AF69-91EB02A835CD}">
      <dsp:nvSpPr>
        <dsp:cNvPr id="0" name=""/>
        <dsp:cNvSpPr/>
      </dsp:nvSpPr>
      <dsp:spPr>
        <a:xfrm rot="16200000">
          <a:off x="1822907" y="2901696"/>
          <a:ext cx="2463597" cy="246359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Homizio Nova" charset="0"/>
              <a:ea typeface="Homizio Nova" charset="0"/>
              <a:cs typeface="Homizio Nova" charset="0"/>
            </a:rPr>
            <a:t>Phase 4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N</a:t>
          </a:r>
          <a:r>
            <a:rPr lang="en-US" sz="3200" kern="1200" baseline="0" dirty="0" smtClean="0">
              <a:solidFill>
                <a:schemeClr val="tx1"/>
              </a:solidFill>
              <a:latin typeface="Homizio Nova" charset="0"/>
              <a:ea typeface="Homizio Nova" charset="0"/>
              <a:cs typeface="Homizio Nova" charset="0"/>
            </a:rPr>
            <a:t> Years</a:t>
          </a:r>
          <a:endParaRPr lang="en-US" sz="3200" kern="1200" dirty="0">
            <a:solidFill>
              <a:schemeClr val="tx1"/>
            </a:solidFill>
            <a:latin typeface="Homizio Nova" charset="0"/>
            <a:ea typeface="Homizio Nova" charset="0"/>
            <a:cs typeface="Homizio Nova" charset="0"/>
          </a:endParaRPr>
        </a:p>
      </dsp:txBody>
      <dsp:txXfrm rot="5400000">
        <a:off x="2544478" y="2901696"/>
        <a:ext cx="1742026" cy="1742026"/>
      </dsp:txXfrm>
    </dsp:sp>
    <dsp:sp modelId="{41B1E3F3-EA3A-5141-BCF1-E8335ED3FA1C}">
      <dsp:nvSpPr>
        <dsp:cNvPr id="0" name=""/>
        <dsp:cNvSpPr/>
      </dsp:nvSpPr>
      <dsp:spPr>
        <a:xfrm>
          <a:off x="3918102" y="2332736"/>
          <a:ext cx="850595" cy="739648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F30CC7D-4D7D-2745-81E9-A202456E2B47}">
      <dsp:nvSpPr>
        <dsp:cNvPr id="0" name=""/>
        <dsp:cNvSpPr/>
      </dsp:nvSpPr>
      <dsp:spPr>
        <a:xfrm rot="10800000">
          <a:off x="3918102" y="2617216"/>
          <a:ext cx="850595" cy="739648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B148-5279-4E44-9A1C-5D5D1796F3A7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D2102-03B4-6E43-9EB6-C3A5DE42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D2102-03B4-6E43-9EB6-C3A5DE426A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9906000" y="1168400"/>
            <a:ext cx="2285999" cy="438158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682A-C79E-934B-A57A-2D21D7C56F63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0198-138C-6647-92BA-AAC4699C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51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07" y="1690944"/>
            <a:ext cx="4546527" cy="32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-109004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Team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9" y="944721"/>
            <a:ext cx="1959345" cy="1959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18" y="3619125"/>
            <a:ext cx="2117070" cy="2018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36" y="3572029"/>
            <a:ext cx="2065697" cy="2065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37" y="3590696"/>
            <a:ext cx="2047030" cy="2047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609" y="914790"/>
            <a:ext cx="2083342" cy="2083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" y="3619125"/>
            <a:ext cx="2018601" cy="2018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21" y="968616"/>
            <a:ext cx="2029516" cy="20295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07" y="944721"/>
            <a:ext cx="2053411" cy="20534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49" y="976073"/>
            <a:ext cx="2021355" cy="20213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13" y="3623018"/>
            <a:ext cx="2014708" cy="2014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7233" y="2960686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Elisha </a:t>
            </a:r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Bwatuti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Team Lead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8948" y="2939527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Sophia </a:t>
            </a:r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Murage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GIS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6882" y="2973431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Paul </a:t>
            </a:r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Muchai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Back 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6230" y="2998132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Muthoni</a:t>
            </a:r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 </a:t>
            </a:r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Wanyoike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Business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53709" y="2973392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Larkin Crain</a:t>
            </a: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Back 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689" y="5586927"/>
            <a:ext cx="133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 err="1" smtClean="0">
                <a:latin typeface="Homizio Nova" charset="0"/>
                <a:ea typeface="Homizio Nova" charset="0"/>
                <a:cs typeface="Homizio Nova" charset="0"/>
              </a:rPr>
              <a:t>Mingina</a:t>
            </a:r>
            <a:endParaRPr lang="en-US" spc="300" dirty="0" smtClean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 smtClean="0">
                <a:latin typeface="Homizio Nova" charset="0"/>
                <a:ea typeface="Homizio Nova" charset="0"/>
                <a:cs typeface="Homizio Nova" charset="0"/>
              </a:rPr>
              <a:t>Front End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3076" y="5586927"/>
            <a:ext cx="227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Andrew Onyango</a:t>
            </a: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Back 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7582" y="5586927"/>
            <a:ext cx="1556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Jay </a:t>
            </a:r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Vachon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Front End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4310" y="5602965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Enid </a:t>
            </a:r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Mwayuli</a:t>
            </a:r>
            <a:endParaRPr lang="en-US" spc="300" dirty="0">
              <a:latin typeface="Homizio Nova" charset="0"/>
              <a:ea typeface="Homizio Nova" charset="0"/>
              <a:cs typeface="Homizio Nova" charset="0"/>
            </a:endParaRP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GIS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33061" y="5634924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 err="1">
                <a:latin typeface="Homizio Nova" charset="0"/>
                <a:ea typeface="Homizio Nova" charset="0"/>
                <a:cs typeface="Homizio Nova" charset="0"/>
              </a:rPr>
              <a:t>Enock</a:t>
            </a:r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 Keya</a:t>
            </a:r>
          </a:p>
          <a:p>
            <a:pPr algn="ctr"/>
            <a:r>
              <a:rPr lang="en-US" spc="300" dirty="0">
                <a:latin typeface="Homizio Nova" charset="0"/>
                <a:ea typeface="Homizio Nova" charset="0"/>
                <a:cs typeface="Homizio Nova" charset="0"/>
              </a:rPr>
              <a:t>Analyst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66914" y="224136"/>
            <a:ext cx="525817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omizio Nova" charset="0"/>
                <a:ea typeface="Homizio Nova" charset="0"/>
                <a:cs typeface="Homizio Nova" charset="0"/>
              </a:rPr>
              <a:t>Thank You!!</a:t>
            </a:r>
            <a:endParaRPr lang="en-US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 err="1" smtClean="0">
                <a:latin typeface="Homizio Nova" charset="0"/>
                <a:ea typeface="Homizio Nova" charset="0"/>
                <a:cs typeface="Homizio Nova" charset="0"/>
              </a:rPr>
              <a:t>SeedEx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solve </a:t>
            </a:r>
            <a:r>
              <a:rPr lang="en-US" dirty="0" smtClean="0">
                <a:solidFill>
                  <a:srgbClr val="00CC00"/>
                </a:solidFill>
              </a:rPr>
              <a:t>logistical challenges</a:t>
            </a:r>
            <a:r>
              <a:rPr lang="en-US" dirty="0" smtClean="0"/>
              <a:t> faced by seed companies within Kenya.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Top Up Delivery</a:t>
            </a:r>
          </a:p>
          <a:p>
            <a:pPr lvl="1"/>
            <a:r>
              <a:rPr lang="en-US" dirty="0" smtClean="0"/>
              <a:t>Delays:</a:t>
            </a:r>
          </a:p>
          <a:p>
            <a:pPr lvl="2"/>
            <a:r>
              <a:rPr lang="en-US" dirty="0" smtClean="0"/>
              <a:t>Ordering</a:t>
            </a:r>
          </a:p>
          <a:p>
            <a:pPr lvl="2"/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0560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 smtClean="0">
                <a:latin typeface="Homizio Nova" charset="0"/>
                <a:ea typeface="Homizio Nova" charset="0"/>
                <a:cs typeface="Homizio Nova" charset="0"/>
              </a:rPr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Technology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Immediately aggregating top-up orders from </a:t>
            </a:r>
            <a:r>
              <a:rPr lang="en-US" dirty="0" err="1" smtClean="0">
                <a:solidFill>
                  <a:srgbClr val="00CC00"/>
                </a:solidFill>
              </a:rPr>
              <a:t>Agrodealers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 optimum </a:t>
            </a:r>
            <a:r>
              <a:rPr lang="en-US" dirty="0" smtClean="0">
                <a:solidFill>
                  <a:srgbClr val="00CC00"/>
                </a:solidFill>
              </a:rPr>
              <a:t>truck inventories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CC00"/>
                </a:solidFill>
              </a:rPr>
              <a:t>routes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Distributed Networks</a:t>
            </a:r>
          </a:p>
          <a:p>
            <a:pPr lvl="1"/>
            <a:r>
              <a:rPr lang="en-US" dirty="0" smtClean="0"/>
              <a:t>Using a distributed ledger (</a:t>
            </a:r>
            <a:r>
              <a:rPr lang="en-US" dirty="0" smtClean="0">
                <a:solidFill>
                  <a:srgbClr val="00CC00"/>
                </a:solidFill>
              </a:rPr>
              <a:t>IOTA</a:t>
            </a:r>
            <a:r>
              <a:rPr lang="en-US" dirty="0" smtClean="0"/>
              <a:t>), </a:t>
            </a:r>
            <a:r>
              <a:rPr lang="en-US" dirty="0" err="1" smtClean="0"/>
              <a:t>agrodealers</a:t>
            </a:r>
            <a:r>
              <a:rPr lang="en-US" dirty="0" smtClean="0"/>
              <a:t> act as transaction issuers in The Tangle to ensure the truthfulness and integrity of our data.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2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err="1" smtClean="0">
                <a:solidFill>
                  <a:schemeClr val="bg2">
                    <a:lumMod val="50000"/>
                  </a:schemeClr>
                </a:solidFill>
                <a:latin typeface="Homizio Nova" charset="0"/>
                <a:ea typeface="Homizio Nova" charset="0"/>
                <a:cs typeface="Homizio Nova" charset="0"/>
              </a:rPr>
              <a:t>Source:Freshco</a:t>
            </a:r>
            <a:endParaRPr lang="en-US" spc="300" dirty="0" smtClean="0">
              <a:solidFill>
                <a:schemeClr val="bg2">
                  <a:lumMod val="50000"/>
                </a:schemeClr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62" y="147739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Problem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389284" y="2137114"/>
            <a:ext cx="2666677" cy="3526750"/>
            <a:chOff x="8097076" y="1684344"/>
            <a:chExt cx="4356704" cy="4164410"/>
          </a:xfrm>
        </p:grpSpPr>
        <p:sp>
          <p:nvSpPr>
            <p:cNvPr id="9" name="Oval 8"/>
            <p:cNvSpPr/>
            <p:nvPr/>
          </p:nvSpPr>
          <p:spPr>
            <a:xfrm>
              <a:off x="9056501" y="1684344"/>
              <a:ext cx="1995301" cy="98066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Homizio Nova" charset="0"/>
                  <a:ea typeface="Homizio Nova" charset="0"/>
                  <a:cs typeface="Homizio Nova" charset="0"/>
                </a:rPr>
                <a:t>.03</a:t>
              </a:r>
              <a:endParaRPr lang="en-US" sz="2800" dirty="0">
                <a:solidFill>
                  <a:srgbClr val="FF0000"/>
                </a:solidFill>
                <a:latin typeface="Homizio Nova" charset="0"/>
                <a:ea typeface="Homizio Nova" charset="0"/>
                <a:cs typeface="Homizio Nov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788397" y="2871262"/>
              <a:ext cx="2547814" cy="118831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Homizio Nova" charset="0"/>
                  <a:ea typeface="Homizio Nova" charset="0"/>
                  <a:cs typeface="Homizio Nova" charset="0"/>
                </a:rPr>
                <a:t>2.3K</a:t>
              </a:r>
              <a:endParaRPr lang="en-US" sz="1400" dirty="0">
                <a:solidFill>
                  <a:srgbClr val="FF0000"/>
                </a:solidFill>
                <a:latin typeface="Homizio Nova" charset="0"/>
                <a:ea typeface="Homizio Nova" charset="0"/>
                <a:cs typeface="Homizio Nov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602134" y="4327529"/>
              <a:ext cx="2734732" cy="15212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Homizio Nova" charset="0"/>
                  <a:ea typeface="Homizio Nova" charset="0"/>
                  <a:cs typeface="Homizio Nova" charset="0"/>
                </a:rPr>
                <a:t>800K</a:t>
              </a:r>
              <a:endParaRPr lang="en-US" sz="1400" dirty="0">
                <a:solidFill>
                  <a:srgbClr val="FF0000"/>
                </a:solidFill>
                <a:latin typeface="Homizio Nova" charset="0"/>
                <a:ea typeface="Homizio Nova" charset="0"/>
                <a:cs typeface="Homizio Nova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6210" y="1977861"/>
              <a:ext cx="9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 smtClean="0">
                  <a:latin typeface="Homizio Nova" charset="0"/>
                  <a:ea typeface="Homizio Nova" charset="0"/>
                  <a:cs typeface="Homizio Nova" charset="0"/>
                </a:rPr>
                <a:t>/sec</a:t>
              </a:r>
              <a:endParaRPr lang="en-US" sz="2800" spc="300" dirty="0">
                <a:latin typeface="Homizio Nova" charset="0"/>
                <a:ea typeface="Homizio Nova" charset="0"/>
                <a:cs typeface="Homizio Nov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6866" y="3213137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 smtClean="0">
                  <a:latin typeface="Homizio Nova" charset="0"/>
                  <a:ea typeface="Homizio Nova" charset="0"/>
                  <a:cs typeface="Homizio Nova" charset="0"/>
                </a:rPr>
                <a:t>/day</a:t>
              </a:r>
              <a:endParaRPr lang="en-US" sz="2800" spc="300" dirty="0">
                <a:latin typeface="Homizio Nova" charset="0"/>
                <a:ea typeface="Homizio Nova" charset="0"/>
                <a:cs typeface="Homizio Nov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3799" y="4825106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 smtClean="0">
                  <a:latin typeface="Homizio Nova" charset="0"/>
                  <a:ea typeface="Homizio Nova" charset="0"/>
                  <a:cs typeface="Homizio Nova" charset="0"/>
                </a:rPr>
                <a:t>/year</a:t>
              </a:r>
              <a:endParaRPr lang="en-US" sz="2800" spc="300" dirty="0">
                <a:latin typeface="Homizio Nova" charset="0"/>
                <a:ea typeface="Homizio Nova" charset="0"/>
                <a:cs typeface="Homizio Nova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076" y="1831102"/>
              <a:ext cx="301857" cy="6871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076" y="3135946"/>
              <a:ext cx="301857" cy="6871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076" y="4743141"/>
              <a:ext cx="301857" cy="68715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43522" y="1329465"/>
            <a:ext cx="8297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Losses incurred by seed  companies due to inefficient logistic and distribution systems.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  <a:ea typeface="Homizio Nova" charset="0"/>
                <a:cs typeface="Homizio Nova" charset="0"/>
              </a:rPr>
              <a:t>Market </a:t>
            </a:r>
            <a:r>
              <a:rPr lang="en-US" sz="2000" spc="300" dirty="0">
                <a:solidFill>
                  <a:srgbClr val="00CC00"/>
                </a:solidFill>
                <a:latin typeface="Century Gothic" panose="020B0502020202020204" pitchFamily="34" charset="0"/>
                <a:ea typeface="Homizio Nova" charset="0"/>
                <a:cs typeface="Homizio Nova" charset="0"/>
              </a:rPr>
              <a:t>3%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spc="300" dirty="0">
                <a:solidFill>
                  <a:srgbClr val="00CC00"/>
                </a:solidFill>
                <a:latin typeface="Century Gothic" panose="020B0502020202020204" pitchFamily="34" charset="0"/>
                <a:ea typeface="Homizio Nova" charset="0"/>
                <a:cs typeface="Homizio Nova" charset="0"/>
              </a:rPr>
              <a:t>500-1000</a:t>
            </a:r>
            <a:r>
              <a:rPr lang="en-US" sz="2000" spc="300" dirty="0">
                <a:latin typeface="Century Gothic" panose="020B0502020202020204" pitchFamily="34" charset="0"/>
                <a:ea typeface="Homizio Nova" charset="0"/>
                <a:cs typeface="Homizio Nova" charset="0"/>
              </a:rPr>
              <a:t>MT sales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  <a:ea typeface="Homizio Nova" charset="0"/>
                <a:cs typeface="Homizio Nova" charset="0"/>
              </a:rPr>
              <a:t>Up to </a:t>
            </a:r>
            <a:r>
              <a:rPr lang="en-US" sz="2000" spc="300" dirty="0">
                <a:solidFill>
                  <a:srgbClr val="00CC00"/>
                </a:solidFill>
                <a:latin typeface="Century Gothic" panose="020B0502020202020204" pitchFamily="34" charset="0"/>
                <a:ea typeface="Homizio Nova" charset="0"/>
                <a:cs typeface="Homizio Nova" charset="0"/>
              </a:rPr>
              <a:t>40%</a:t>
            </a:r>
            <a:r>
              <a:rPr lang="en-US" sz="2000" spc="300" dirty="0">
                <a:solidFill>
                  <a:schemeClr val="accent6"/>
                </a:solidFill>
                <a:latin typeface="Century Gothic" panose="020B0502020202020204" pitchFamily="34" charset="0"/>
                <a:ea typeface="Homizio Nova" charset="0"/>
                <a:cs typeface="Homizio Nova" charset="0"/>
              </a:rPr>
              <a:t> </a:t>
            </a:r>
            <a:r>
              <a:rPr lang="en-US" sz="2000" spc="300" dirty="0">
                <a:latin typeface="Century Gothic" panose="020B0502020202020204" pitchFamily="34" charset="0"/>
                <a:ea typeface="Homizio Nova" charset="0"/>
                <a:cs typeface="Homizio Nova" charset="0"/>
              </a:rPr>
              <a:t>loss</a:t>
            </a:r>
            <a:endParaRPr lang="en-US" sz="2000" b="1" spc="300" dirty="0">
              <a:solidFill>
                <a:srgbClr val="0070C0"/>
              </a:solidFill>
              <a:latin typeface="Century Gothic" panose="020B0502020202020204" pitchFamily="34" charset="0"/>
              <a:ea typeface="Homizio Nova" charset="0"/>
              <a:cs typeface="Homizio Nov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  <a:ea typeface="Homizio Nova" charset="0"/>
                <a:cs typeface="Homizio Nova" charset="0"/>
              </a:rPr>
              <a:t>Losses due Inefficient logistics systems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pc="300" dirty="0">
              <a:solidFill>
                <a:schemeClr val="bg2">
                  <a:lumMod val="50000"/>
                </a:schemeClr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385" y="155982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Value Proposition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59342"/>
              </p:ext>
            </p:extLst>
          </p:nvPr>
        </p:nvGraphicFramePr>
        <p:xfrm>
          <a:off x="1732028" y="2294142"/>
          <a:ext cx="79470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032"/>
                <a:gridCol w="2649032"/>
                <a:gridCol w="2649032"/>
              </a:tblGrid>
              <a:tr h="280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Situation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Solution</a:t>
                      </a:r>
                      <a:endParaRPr lang="en-US" dirty="0"/>
                    </a:p>
                  </a:txBody>
                  <a:tcPr/>
                </a:tc>
              </a:tr>
              <a:tr h="280808">
                <a:tc>
                  <a:txBody>
                    <a:bodyPr/>
                    <a:lstStyle/>
                    <a:p>
                      <a:r>
                        <a:rPr lang="en-US" dirty="0" smtClean="0"/>
                        <a:t>Order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 Time</a:t>
                      </a:r>
                      <a:endParaRPr lang="en-US" dirty="0"/>
                    </a:p>
                  </a:txBody>
                  <a:tcPr/>
                </a:tc>
              </a:tr>
              <a:tr h="280808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&amp; Logistics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0808"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</a:t>
                      </a:r>
                      <a:r>
                        <a:rPr lang="en-US" baseline="0" dirty="0" smtClean="0"/>
                        <a:t> &amp;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080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229662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Business Model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514086" y="1758006"/>
            <a:ext cx="1433478" cy="1409465"/>
            <a:chOff x="829734" y="1971761"/>
            <a:chExt cx="3537689" cy="34633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34" y="1971761"/>
              <a:ext cx="3537689" cy="346339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085" y="3605033"/>
              <a:ext cx="565969" cy="3910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587" y="3589865"/>
              <a:ext cx="143383" cy="300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244" y="3585147"/>
              <a:ext cx="143383" cy="30008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453511" y="4058442"/>
            <a:ext cx="2116841" cy="1458883"/>
            <a:chOff x="7328641" y="1971762"/>
            <a:chExt cx="4284794" cy="3463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641" y="1971762"/>
              <a:ext cx="2966825" cy="34633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377" y="3409156"/>
              <a:ext cx="1661058" cy="16256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9225313" y="2171818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 smtClean="0">
                <a:latin typeface="Homizio Nova" charset="0"/>
                <a:ea typeface="Homizio Nova" charset="0"/>
                <a:cs typeface="Homizio Nova" charset="0"/>
              </a:rPr>
              <a:t>Subscription</a:t>
            </a:r>
            <a:endParaRPr lang="en-US" sz="3200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70352" y="4495256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smtClean="0">
                <a:latin typeface="Homizio Nova" charset="0"/>
                <a:ea typeface="Homizio Nova" charset="0"/>
                <a:cs typeface="Homizio Nova" charset="0"/>
              </a:rPr>
              <a:t>Data Sale</a:t>
            </a:r>
            <a:endParaRPr lang="en-US" sz="3200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8" r="20926"/>
          <a:stretch/>
        </p:blipFill>
        <p:spPr>
          <a:xfrm>
            <a:off x="922951" y="1667651"/>
            <a:ext cx="4559533" cy="386956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604001" y="1286933"/>
            <a:ext cx="16932" cy="445346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229662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Marketing Plan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70663" y="1303867"/>
            <a:ext cx="6985734" cy="4878651"/>
            <a:chOff x="873256" y="1559783"/>
            <a:chExt cx="7000860" cy="47624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3" t="21186" r="8470" b="36653"/>
            <a:stretch/>
          </p:blipFill>
          <p:spPr>
            <a:xfrm>
              <a:off x="1757721" y="2132439"/>
              <a:ext cx="1823602" cy="9531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3" t="13770" r="6722" b="21093"/>
            <a:stretch/>
          </p:blipFill>
          <p:spPr>
            <a:xfrm>
              <a:off x="5447399" y="2112091"/>
              <a:ext cx="1206508" cy="90564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2" t="7869" r="34262" b="22186"/>
            <a:stretch/>
          </p:blipFill>
          <p:spPr>
            <a:xfrm>
              <a:off x="5839016" y="4338146"/>
              <a:ext cx="505561" cy="112346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355979" y="4231317"/>
              <a:ext cx="24908" cy="2090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5979" y="3962498"/>
              <a:ext cx="2596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434515" y="3945018"/>
              <a:ext cx="25939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4380887" y="1559783"/>
              <a:ext cx="12491" cy="20230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3" t="2842" r="6722" b="17814"/>
            <a:stretch/>
          </p:blipFill>
          <p:spPr>
            <a:xfrm>
              <a:off x="2092837" y="4343850"/>
              <a:ext cx="1222459" cy="11177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832183" y="3193314"/>
              <a:ext cx="1926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300" dirty="0" smtClean="0">
                  <a:latin typeface="Homizio Nova Light" charset="0"/>
                  <a:ea typeface="Homizio Nova Light" charset="0"/>
                  <a:cs typeface="Homizio Nova Light" charset="0"/>
                </a:rPr>
                <a:t>Referrals</a:t>
              </a:r>
              <a:endParaRPr lang="en-US" sz="2400" spc="300" dirty="0">
                <a:latin typeface="Homizio Nova Light" charset="0"/>
                <a:ea typeface="Homizio Nova Light" charset="0"/>
                <a:cs typeface="Homizio Nova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2613" y="3177380"/>
              <a:ext cx="2761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300" dirty="0" smtClean="0">
                  <a:latin typeface="Homizio Nova Light" charset="0"/>
                  <a:ea typeface="Homizio Nova Light" charset="0"/>
                  <a:cs typeface="Homizio Nova Light" charset="0"/>
                </a:rPr>
                <a:t>One-on-One</a:t>
              </a:r>
              <a:endParaRPr lang="en-US" sz="2400" spc="300" dirty="0">
                <a:latin typeface="Homizio Nova Light" charset="0"/>
                <a:ea typeface="Homizio Nova Light" charset="0"/>
                <a:cs typeface="Homizio Nova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256" y="5671079"/>
              <a:ext cx="4188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300" dirty="0" smtClean="0">
                  <a:latin typeface="Homizio Nova Light" charset="0"/>
                  <a:ea typeface="Homizio Nova Light" charset="0"/>
                  <a:cs typeface="Homizio Nova Light" charset="0"/>
                </a:rPr>
                <a:t>Events &amp; Meetings</a:t>
              </a:r>
              <a:endParaRPr lang="en-US" sz="2400" spc="300" dirty="0">
                <a:latin typeface="Homizio Nova Light" charset="0"/>
                <a:ea typeface="Homizio Nova Light" charset="0"/>
                <a:cs typeface="Homizio Nova Light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4192" y="5630382"/>
              <a:ext cx="2809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300" dirty="0" smtClean="0">
                  <a:latin typeface="Homizio Nova Light" charset="0"/>
                  <a:ea typeface="Homizio Nova Light" charset="0"/>
                  <a:cs typeface="Homizio Nova Light" charset="0"/>
                </a:rPr>
                <a:t>Calls &amp; SMS</a:t>
              </a:r>
              <a:endParaRPr lang="en-US" sz="2400" spc="300" dirty="0">
                <a:latin typeface="Homizio Nova Light" charset="0"/>
                <a:ea typeface="Homizio Nova Light" charset="0"/>
                <a:cs typeface="Homizio Nov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6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229662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Competition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73" y="1825625"/>
            <a:ext cx="5973053" cy="4351338"/>
          </a:xfr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75091"/>
              </p:ext>
            </p:extLst>
          </p:nvPr>
        </p:nvGraphicFramePr>
        <p:xfrm>
          <a:off x="172763" y="1301825"/>
          <a:ext cx="10514439" cy="471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290"/>
                <a:gridCol w="1275009"/>
                <a:gridCol w="1751527"/>
                <a:gridCol w="1369571"/>
                <a:gridCol w="1706366"/>
                <a:gridCol w="1416676"/>
              </a:tblGrid>
              <a:tr h="827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spc="300" dirty="0" smtClean="0">
                        <a:solidFill>
                          <a:schemeClr val="tx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2500" b="1" kern="1200" spc="300" dirty="0" smtClean="0">
                          <a:solidFill>
                            <a:schemeClr val="tx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Company</a:t>
                      </a:r>
                      <a:endParaRPr lang="en-US" sz="2500" b="1" kern="1200" spc="300" dirty="0">
                        <a:solidFill>
                          <a:schemeClr val="tx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spc="300" dirty="0" smtClean="0">
                          <a:latin typeface="Homizio Nova" charset="0"/>
                          <a:ea typeface="Homizio Nova" charset="0"/>
                          <a:cs typeface="Homizio Nova" charset="0"/>
                        </a:rPr>
                        <a:t>Route</a:t>
                      </a:r>
                      <a:endParaRPr lang="en-US" sz="2500" spc="300" dirty="0"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kern="1200" spc="300" dirty="0" smtClean="0">
                          <a:solidFill>
                            <a:schemeClr val="lt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Multiple</a:t>
                      </a:r>
                    </a:p>
                    <a:p>
                      <a:pPr algn="ctr"/>
                      <a:r>
                        <a:rPr lang="en-US" sz="2500" b="1" kern="1200" spc="300" dirty="0" smtClean="0">
                          <a:solidFill>
                            <a:schemeClr val="lt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Points</a:t>
                      </a:r>
                      <a:endParaRPr lang="en-US" sz="2500" b="1" kern="1200" spc="300" dirty="0">
                        <a:solidFill>
                          <a:schemeClr val="lt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kern="1200" spc="300" dirty="0" smtClean="0">
                          <a:solidFill>
                            <a:schemeClr val="lt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2500" b="1" kern="1200" spc="300" dirty="0" smtClean="0">
                          <a:solidFill>
                            <a:schemeClr val="lt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Route</a:t>
                      </a:r>
                      <a:endParaRPr lang="en-US" sz="2500" b="1" kern="1200" spc="300" dirty="0">
                        <a:solidFill>
                          <a:schemeClr val="lt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spc="300" dirty="0" smtClean="0">
                          <a:latin typeface="Homizio Nova" charset="0"/>
                          <a:ea typeface="Homizio Nova" charset="0"/>
                          <a:cs typeface="Homizio Nova" charset="0"/>
                        </a:rPr>
                        <a:t>Precise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kern="1200" spc="300" dirty="0" smtClean="0">
                          <a:solidFill>
                            <a:schemeClr val="lt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Traffic</a:t>
                      </a:r>
                    </a:p>
                  </a:txBody>
                  <a:tcPr anchor="ctr"/>
                </a:tc>
              </a:tr>
              <a:tr h="698243">
                <a:tc>
                  <a:txBody>
                    <a:bodyPr/>
                    <a:lstStyle/>
                    <a:p>
                      <a:r>
                        <a:rPr lang="en-US" sz="3200" b="0" kern="1200" spc="300" dirty="0" smtClean="0">
                          <a:solidFill>
                            <a:schemeClr val="tx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RAC</a:t>
                      </a:r>
                      <a:endParaRPr lang="en-US" sz="3200" b="0" kern="1200" spc="300" dirty="0">
                        <a:solidFill>
                          <a:schemeClr val="tx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9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spc="300" dirty="0" smtClean="0">
                          <a:solidFill>
                            <a:schemeClr val="tx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AA</a:t>
                      </a:r>
                      <a:r>
                        <a:rPr lang="en-US" sz="3200" b="0" kern="1200" spc="300" baseline="0" dirty="0" smtClean="0">
                          <a:solidFill>
                            <a:schemeClr val="tx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 Route Planner</a:t>
                      </a:r>
                      <a:endParaRPr lang="en-US" sz="3200" b="0" kern="1200" spc="300" dirty="0" smtClean="0">
                        <a:solidFill>
                          <a:schemeClr val="tx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9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spc="300" dirty="0" err="1" smtClean="0">
                          <a:solidFill>
                            <a:schemeClr val="tx1"/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ViaMichelin</a:t>
                      </a:r>
                      <a:endParaRPr lang="en-US" sz="3200" b="0" kern="1200" spc="300" dirty="0" smtClean="0">
                        <a:solidFill>
                          <a:schemeClr val="tx1"/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98243">
                <a:tc>
                  <a:txBody>
                    <a:bodyPr/>
                    <a:lstStyle/>
                    <a:p>
                      <a:r>
                        <a:rPr lang="en-US" sz="3200" spc="300" dirty="0" err="1" smtClean="0">
                          <a:latin typeface="Homizio Nova" charset="0"/>
                          <a:ea typeface="Homizio Nova" charset="0"/>
                          <a:cs typeface="Homizio Nova" charset="0"/>
                        </a:rPr>
                        <a:t>MyDrive</a:t>
                      </a:r>
                      <a:endParaRPr lang="en-US" sz="3200" spc="300" dirty="0"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98243">
                <a:tc>
                  <a:txBody>
                    <a:bodyPr/>
                    <a:lstStyle/>
                    <a:p>
                      <a:r>
                        <a:rPr lang="en-US" sz="3200" spc="3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omizio Nova" charset="0"/>
                          <a:ea typeface="Homizio Nova" charset="0"/>
                          <a:cs typeface="Homizio Nova" charset="0"/>
                        </a:rPr>
                        <a:t>SeedEx</a:t>
                      </a:r>
                      <a:endParaRPr lang="en-US" sz="3200" spc="3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omizio Nova" charset="0"/>
                        <a:ea typeface="Homizio Nova" charset="0"/>
                        <a:cs typeface="Homizio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3933428" y="2421715"/>
            <a:ext cx="580792" cy="527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3933428" y="3130649"/>
            <a:ext cx="580792" cy="527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3933428" y="3825912"/>
            <a:ext cx="580792" cy="527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3933428" y="4521175"/>
            <a:ext cx="580792" cy="527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5321569" y="3130649"/>
            <a:ext cx="580792" cy="527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5321569" y="3825912"/>
            <a:ext cx="580792" cy="527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5321569" y="4521175"/>
            <a:ext cx="580792" cy="527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7844439" y="5211203"/>
            <a:ext cx="580792" cy="5277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6663122" y="5211203"/>
            <a:ext cx="580792" cy="527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9286209" y="5252820"/>
            <a:ext cx="580792" cy="5277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5321569" y="5211203"/>
            <a:ext cx="580792" cy="527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3933428" y="5211832"/>
            <a:ext cx="580792" cy="5277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513" r="22240" b="37268"/>
          <a:stretch/>
        </p:blipFill>
        <p:spPr>
          <a:xfrm>
            <a:off x="6709710" y="4521175"/>
            <a:ext cx="580792" cy="5277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96" y="2330386"/>
            <a:ext cx="487616" cy="4776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0" y="2454967"/>
            <a:ext cx="487616" cy="4776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10" y="2347365"/>
            <a:ext cx="487616" cy="4776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11" y="2338985"/>
            <a:ext cx="487616" cy="4776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0" y="3188841"/>
            <a:ext cx="487616" cy="4776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75" y="3164523"/>
            <a:ext cx="487616" cy="47768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11" y="3188841"/>
            <a:ext cx="487616" cy="4776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0" y="3884074"/>
            <a:ext cx="487616" cy="4776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15" y="3939817"/>
            <a:ext cx="487616" cy="4776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98" y="3933226"/>
            <a:ext cx="487616" cy="477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82" y="4653160"/>
            <a:ext cx="487616" cy="47768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23" y="4667047"/>
            <a:ext cx="487616" cy="4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4842072"/>
              </p:ext>
            </p:extLst>
          </p:nvPr>
        </p:nvGraphicFramePr>
        <p:xfrm>
          <a:off x="1219200" y="892220"/>
          <a:ext cx="8686801" cy="568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solidFill>
            <a:srgbClr val="FE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4" y="-193670"/>
            <a:ext cx="10540999" cy="1204384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 dirty="0" smtClean="0">
                <a:latin typeface="Homizio Nova" charset="0"/>
                <a:ea typeface="Homizio Nova" charset="0"/>
                <a:cs typeface="Homizio Nova" charset="0"/>
              </a:rPr>
              <a:t>Roadmap</a:t>
            </a:r>
            <a:endParaRPr lang="en-US" sz="6000" b="1" spc="300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231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Homizio Nova</vt:lpstr>
      <vt:lpstr>Homizio Nova Light</vt:lpstr>
      <vt:lpstr>Office Theme</vt:lpstr>
      <vt:lpstr>PowerPoint Presentation</vt:lpstr>
      <vt:lpstr>SeedEx</vt:lpstr>
      <vt:lpstr>How?</vt:lpstr>
      <vt:lpstr>Problem</vt:lpstr>
      <vt:lpstr>Value Proposition</vt:lpstr>
      <vt:lpstr>Business Model</vt:lpstr>
      <vt:lpstr>Marketing Plan</vt:lpstr>
      <vt:lpstr>Competition</vt:lpstr>
      <vt:lpstr>Roadmap</vt:lpstr>
      <vt:lpstr>Team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Njeri</cp:lastModifiedBy>
  <cp:revision>87</cp:revision>
  <cp:lastPrinted>2016-07-31T09:39:17Z</cp:lastPrinted>
  <dcterms:created xsi:type="dcterms:W3CDTF">2016-07-30T15:08:22Z</dcterms:created>
  <dcterms:modified xsi:type="dcterms:W3CDTF">2016-07-31T11:44:25Z</dcterms:modified>
</cp:coreProperties>
</file>