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4" r:id="rId2"/>
    <p:sldId id="258" r:id="rId3"/>
    <p:sldId id="266" r:id="rId4"/>
    <p:sldId id="265" r:id="rId5"/>
    <p:sldId id="259" r:id="rId6"/>
    <p:sldId id="269" r:id="rId7"/>
    <p:sldId id="270" r:id="rId8"/>
    <p:sldId id="271" r:id="rId9"/>
    <p:sldId id="268" r:id="rId10"/>
    <p:sldId id="261" r:id="rId11"/>
    <p:sldId id="262" r:id="rId12"/>
    <p:sldId id="267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50B07E7-65F9-4E9B-9A43-8CDF6EEA546D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1CDFB7E-9257-464E-8B8C-8EC1434B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07E7-65F9-4E9B-9A43-8CDF6EEA546D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B7E-9257-464E-8B8C-8EC1434B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07E7-65F9-4E9B-9A43-8CDF6EEA546D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B7E-9257-464E-8B8C-8EC1434B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26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07E7-65F9-4E9B-9A43-8CDF6EEA546D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B7E-9257-464E-8B8C-8EC1434B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59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07E7-65F9-4E9B-9A43-8CDF6EEA546D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B7E-9257-464E-8B8C-8EC1434B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12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07E7-65F9-4E9B-9A43-8CDF6EEA546D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B7E-9257-464E-8B8C-8EC1434B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82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07E7-65F9-4E9B-9A43-8CDF6EEA546D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B7E-9257-464E-8B8C-8EC1434B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80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50B07E7-65F9-4E9B-9A43-8CDF6EEA546D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B7E-9257-464E-8B8C-8EC1434B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02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0B07E7-65F9-4E9B-9A43-8CDF6EEA546D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B7E-9257-464E-8B8C-8EC1434B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07E7-65F9-4E9B-9A43-8CDF6EEA546D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B7E-9257-464E-8B8C-8EC1434B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4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07E7-65F9-4E9B-9A43-8CDF6EEA546D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B7E-9257-464E-8B8C-8EC1434B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2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07E7-65F9-4E9B-9A43-8CDF6EEA546D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B7E-9257-464E-8B8C-8EC1434B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07E7-65F9-4E9B-9A43-8CDF6EEA546D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B7E-9257-464E-8B8C-8EC1434B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9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07E7-65F9-4E9B-9A43-8CDF6EEA546D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B7E-9257-464E-8B8C-8EC1434B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9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07E7-65F9-4E9B-9A43-8CDF6EEA546D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B7E-9257-464E-8B8C-8EC1434B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7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07E7-65F9-4E9B-9A43-8CDF6EEA546D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B7E-9257-464E-8B8C-8EC1434B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9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07E7-65F9-4E9B-9A43-8CDF6EEA546D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B7E-9257-464E-8B8C-8EC1434B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8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50B07E7-65F9-4E9B-9A43-8CDF6EEA546D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1CDFB7E-9257-464E-8B8C-8EC1434B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2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5779" y="1122364"/>
            <a:ext cx="7139189" cy="1929930"/>
          </a:xfrm>
        </p:spPr>
        <p:txBody>
          <a:bodyPr/>
          <a:lstStyle/>
          <a:p>
            <a:r>
              <a:rPr lang="en-US" dirty="0" smtClean="0"/>
              <a:t>UTABIRI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16634"/>
            <a:ext cx="1774060" cy="183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331077"/>
            <a:ext cx="9837091" cy="3219718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800" b="1" dirty="0" smtClean="0"/>
              <a:t>Consumer based approach to uptake of weather data</a:t>
            </a:r>
          </a:p>
          <a:p>
            <a:pPr marL="457200" lvl="1" indent="0">
              <a:buNone/>
            </a:pPr>
            <a:endParaRPr lang="en-US" sz="1800" b="1" dirty="0" smtClean="0"/>
          </a:p>
          <a:p>
            <a:pPr marL="457200" lvl="1" indent="0">
              <a:buNone/>
            </a:pPr>
            <a:r>
              <a:rPr lang="en-US" sz="1800" b="1" dirty="0" smtClean="0"/>
              <a:t>Incentive for </a:t>
            </a:r>
            <a:r>
              <a:rPr lang="en-US" sz="1800" b="1" dirty="0" err="1" smtClean="0"/>
              <a:t>agrovets</a:t>
            </a:r>
            <a:r>
              <a:rPr lang="en-US" sz="1800" b="1" dirty="0" smtClean="0"/>
              <a:t> to uptake services of </a:t>
            </a:r>
            <a:r>
              <a:rPr lang="en-US" sz="1800" b="1" dirty="0" err="1" smtClean="0"/>
              <a:t>seedcos</a:t>
            </a:r>
            <a:endParaRPr lang="en-US" sz="1800" b="1" dirty="0" smtClean="0"/>
          </a:p>
          <a:p>
            <a:pPr marL="457200" lvl="1" indent="0">
              <a:buNone/>
            </a:pPr>
            <a:endParaRPr lang="en-US" sz="1800" b="1" dirty="0" smtClean="0"/>
          </a:p>
          <a:p>
            <a:pPr marL="457200" lvl="1" indent="0">
              <a:buNone/>
            </a:pPr>
            <a:r>
              <a:rPr lang="en-US" sz="1800" b="1" dirty="0" smtClean="0"/>
              <a:t>Targeted sales campaigns to have a more successful conversion rate</a:t>
            </a:r>
            <a:r>
              <a:rPr lang="en-US" sz="1800" b="1" dirty="0"/>
              <a:t> </a:t>
            </a:r>
            <a:r>
              <a:rPr lang="en-US" sz="1800" b="1" dirty="0" smtClean="0"/>
              <a:t>for the seed companies.</a:t>
            </a:r>
          </a:p>
          <a:p>
            <a:pPr marL="457200" lvl="1" indent="0">
              <a:buNone/>
            </a:pPr>
            <a:endParaRPr lang="en-US" sz="1800" b="1" dirty="0" smtClean="0"/>
          </a:p>
          <a:p>
            <a:pPr marL="457200" lvl="1" indent="0">
              <a:buNone/>
            </a:pPr>
            <a:r>
              <a:rPr lang="en-US" sz="1800" b="1" dirty="0" smtClean="0"/>
              <a:t>Faster communication and linkage between </a:t>
            </a:r>
            <a:r>
              <a:rPr lang="en-US" sz="1800" b="1" dirty="0" err="1" smtClean="0"/>
              <a:t>seedcos</a:t>
            </a:r>
            <a:r>
              <a:rPr lang="en-US" sz="1800" b="1" dirty="0" smtClean="0"/>
              <a:t> and paying customers</a:t>
            </a:r>
          </a:p>
          <a:p>
            <a:pPr marL="457200" lvl="1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2173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Income </a:t>
            </a:r>
          </a:p>
          <a:p>
            <a:pPr marL="0" indent="0">
              <a:buNone/>
            </a:pPr>
            <a:r>
              <a:rPr lang="en-US" dirty="0" smtClean="0"/>
              <a:t>Dashboard Subscription by </a:t>
            </a:r>
            <a:r>
              <a:rPr lang="en-US" dirty="0" err="1" smtClean="0"/>
              <a:t>seedcos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Notification( app/SMS) to </a:t>
            </a:r>
            <a:r>
              <a:rPr lang="en-US" dirty="0" err="1" smtClean="0"/>
              <a:t>agrovets</a:t>
            </a:r>
            <a:r>
              <a:rPr lang="en-US" dirty="0" smtClean="0"/>
              <a:t> &amp; Farmers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Further development – Non Seed companies pay for this data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7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879" y="257577"/>
            <a:ext cx="9144000" cy="515155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Utabiri</a:t>
            </a:r>
            <a:br>
              <a:rPr lang="en-US" sz="4800" dirty="0" smtClean="0"/>
            </a:br>
            <a:r>
              <a:rPr lang="en-US" sz="4800" dirty="0" smtClean="0"/>
              <a:t>Group members:</a:t>
            </a:r>
            <a:br>
              <a:rPr lang="en-US" sz="4800" dirty="0" smtClean="0"/>
            </a:br>
            <a:r>
              <a:rPr lang="en-US" sz="2800" dirty="0" smtClean="0"/>
              <a:t>Joseph </a:t>
            </a:r>
            <a:r>
              <a:rPr lang="en-US" sz="2800" dirty="0" err="1" smtClean="0"/>
              <a:t>Ngugi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Kelvin </a:t>
            </a:r>
            <a:r>
              <a:rPr lang="en-US" sz="2800" dirty="0" err="1" smtClean="0"/>
              <a:t>Kagia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Edwin </a:t>
            </a:r>
            <a:r>
              <a:rPr lang="en-US" sz="2800" dirty="0" err="1" smtClean="0"/>
              <a:t>Mshila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Diana </a:t>
            </a:r>
            <a:r>
              <a:rPr lang="en-US" sz="2800" dirty="0" err="1" smtClean="0"/>
              <a:t>Sagon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John </a:t>
            </a:r>
            <a:r>
              <a:rPr lang="en-US" sz="2800" dirty="0" err="1" smtClean="0"/>
              <a:t>Muchori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Mburu</a:t>
            </a:r>
            <a:r>
              <a:rPr lang="en-US" sz="2800" dirty="0" smtClean="0"/>
              <a:t> </a:t>
            </a:r>
            <a:r>
              <a:rPr lang="en-US" sz="2800" dirty="0" err="1" smtClean="0"/>
              <a:t>Njunge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Eric </a:t>
            </a:r>
            <a:r>
              <a:rPr lang="en-US" sz="2800" dirty="0" err="1" smtClean="0"/>
              <a:t>Karanja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Catherine </a:t>
            </a:r>
            <a:r>
              <a:rPr lang="en-US" sz="2800" dirty="0" err="1" smtClean="0"/>
              <a:t>Mwikali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97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Inefficient weather and agronomic support from seed companies to </a:t>
            </a:r>
            <a:r>
              <a:rPr lang="en-US" dirty="0" err="1" smtClean="0"/>
              <a:t>agrovets</a:t>
            </a:r>
            <a:r>
              <a:rPr lang="en-US" dirty="0" smtClean="0"/>
              <a:t> leading to low sales for both of them.</a:t>
            </a:r>
          </a:p>
        </p:txBody>
      </p:sp>
    </p:spTree>
    <p:extLst>
      <p:ext uri="{BB962C8B-B14F-4D97-AF65-F5344CB8AC3E}">
        <p14:creationId xmlns:p14="http://schemas.microsoft.com/office/powerpoint/2010/main" val="19770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750" y="2678806"/>
            <a:ext cx="9001819" cy="1107583"/>
          </a:xfrm>
        </p:spPr>
        <p:txBody>
          <a:bodyPr>
            <a:noAutofit/>
          </a:bodyPr>
          <a:lstStyle/>
          <a:p>
            <a:pPr marL="0" lvl="0" indent="0" algn="ctr">
              <a:buClr>
                <a:srgbClr val="B31166"/>
              </a:buClr>
              <a:buNone/>
            </a:pPr>
            <a:r>
              <a:rPr lang="en-US" sz="2400" cap="all" dirty="0" smtClean="0">
                <a:solidFill>
                  <a:srgbClr val="B31166">
                    <a:lumMod val="60000"/>
                    <a:lumOff val="40000"/>
                  </a:srgbClr>
                </a:solidFill>
              </a:rPr>
              <a:t>Targeted weather </a:t>
            </a:r>
            <a:r>
              <a:rPr lang="en-US" sz="2400" cap="all" dirty="0">
                <a:solidFill>
                  <a:srgbClr val="B31166">
                    <a:lumMod val="60000"/>
                    <a:lumOff val="40000"/>
                  </a:srgbClr>
                </a:solidFill>
              </a:rPr>
              <a:t>and agronomic support system for seed </a:t>
            </a:r>
            <a:r>
              <a:rPr lang="en-US" sz="2400" cap="all" dirty="0" smtClean="0">
                <a:solidFill>
                  <a:srgbClr val="B31166">
                    <a:lumMod val="60000"/>
                    <a:lumOff val="40000"/>
                  </a:srgbClr>
                </a:solidFill>
              </a:rPr>
              <a:t>companies &amp; agrovets based on farmer data collected from agrovets</a:t>
            </a:r>
            <a:endParaRPr lang="en-US" sz="2400" cap="all" dirty="0">
              <a:solidFill>
                <a:srgbClr val="B31166">
                  <a:lumMod val="60000"/>
                  <a:lumOff val="40000"/>
                </a:srgbClr>
              </a:solidFill>
            </a:endParaRPr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53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50" y="1236372"/>
            <a:ext cx="9195515" cy="526745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246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973052"/>
          </a:xfrm>
        </p:spPr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Interactive Platform between company and agrovet:</a:t>
            </a:r>
          </a:p>
          <a:p>
            <a:pPr lvl="1"/>
            <a:r>
              <a:rPr lang="en-US" sz="1800" dirty="0" smtClean="0"/>
              <a:t>farmer profiles &amp; </a:t>
            </a:r>
            <a:r>
              <a:rPr lang="en-US" sz="1800" dirty="0" err="1" smtClean="0"/>
              <a:t>agrovet</a:t>
            </a:r>
            <a:r>
              <a:rPr lang="en-US" sz="1800" dirty="0" smtClean="0"/>
              <a:t> profiles</a:t>
            </a:r>
          </a:p>
          <a:p>
            <a:pPr lvl="1"/>
            <a:r>
              <a:rPr lang="en-US" sz="1800" dirty="0" smtClean="0"/>
              <a:t>Crops grown in an area</a:t>
            </a:r>
          </a:p>
          <a:p>
            <a:pPr lvl="1"/>
            <a:r>
              <a:rPr lang="en-US" sz="1800" dirty="0" smtClean="0"/>
              <a:t>Advice agrovets on what type of seed to stock up.</a:t>
            </a:r>
          </a:p>
          <a:p>
            <a:pPr lvl="1"/>
            <a:r>
              <a:rPr lang="en-US" sz="1800" dirty="0" smtClean="0"/>
              <a:t>Push notification through SMS and android notifications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7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43" y="1724570"/>
            <a:ext cx="9133381" cy="513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8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Agro dealer 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1348"/>
            <a:ext cx="12041746" cy="52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4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weather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7"/>
          <a:stretch/>
        </p:blipFill>
        <p:spPr>
          <a:xfrm>
            <a:off x="512025" y="1918951"/>
            <a:ext cx="10833100" cy="50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8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Farmer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65"/>
          <a:stretch/>
        </p:blipFill>
        <p:spPr>
          <a:xfrm>
            <a:off x="415579" y="2148930"/>
            <a:ext cx="3362401" cy="4117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4"/>
          <a:stretch/>
        </p:blipFill>
        <p:spPr>
          <a:xfrm>
            <a:off x="3836888" y="2122035"/>
            <a:ext cx="3332947" cy="41442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9835" y="2272553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is   collected using mobile app  or structured </a:t>
            </a:r>
            <a:r>
              <a:rPr lang="en-US" dirty="0" err="1" smtClean="0"/>
              <a:t>sms</a:t>
            </a:r>
            <a:r>
              <a:rPr lang="en-US" dirty="0" smtClean="0"/>
              <a:t> (</a:t>
            </a:r>
            <a:r>
              <a:rPr lang="en-US" dirty="0" err="1" smtClean="0"/>
              <a:t>shortcode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31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337</TotalTime>
  <Words>170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UTABIRI</vt:lpstr>
      <vt:lpstr>Problem</vt:lpstr>
      <vt:lpstr>Proposed Solution</vt:lpstr>
      <vt:lpstr>Solution</vt:lpstr>
      <vt:lpstr>demo</vt:lpstr>
      <vt:lpstr>Dashboard</vt:lpstr>
      <vt:lpstr>Agro dealer mapping</vt:lpstr>
      <vt:lpstr>Example of weather data</vt:lpstr>
      <vt:lpstr>Farmer data</vt:lpstr>
      <vt:lpstr>Impact</vt:lpstr>
      <vt:lpstr>Business model</vt:lpstr>
      <vt:lpstr>Questions</vt:lpstr>
      <vt:lpstr>Utabiri Group members: Joseph Ngugi Kelvin Kagia Edwin Mshila Diana Sagon John Muchori Mburu Njunge Eric Karanja Catherine Mwikali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Utabiri Group members: Joseph Ngugi Kelvin Kagia Edwin Mshila Diana Sagon John Muchori Mburu Njunge Eric Karanja Catherine Mwikali</dc:title>
  <dc:creator>catherine Nguyo</dc:creator>
  <cp:lastModifiedBy>catherine Nguyo</cp:lastModifiedBy>
  <cp:revision>26</cp:revision>
  <dcterms:created xsi:type="dcterms:W3CDTF">2016-07-31T06:01:25Z</dcterms:created>
  <dcterms:modified xsi:type="dcterms:W3CDTF">2016-07-31T11:59:07Z</dcterms:modified>
</cp:coreProperties>
</file>