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ubik Medium"/>
      <p:regular r:id="rId19"/>
      <p:bold r:id="rId20"/>
      <p:italic r:id="rId21"/>
      <p:boldItalic r:id="rId22"/>
    </p:embeddedFont>
    <p:embeddedFont>
      <p:font typeface="Rubik Light"/>
      <p:regular r:id="rId23"/>
      <p:bold r:id="rId24"/>
      <p:italic r:id="rId25"/>
      <p:boldItalic r:id="rId26"/>
    </p:embeddedFont>
    <p:embeddedFont>
      <p:font typeface="Rubik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.fntdata"/><Relationship Id="rId22" Type="http://schemas.openxmlformats.org/officeDocument/2006/relationships/font" Target="fonts/RubikMedium-boldItalic.fntdata"/><Relationship Id="rId21" Type="http://schemas.openxmlformats.org/officeDocument/2006/relationships/font" Target="fonts/RubikMedium-italic.fntdata"/><Relationship Id="rId24" Type="http://schemas.openxmlformats.org/officeDocument/2006/relationships/font" Target="fonts/RubikLight-bold.fntdata"/><Relationship Id="rId23" Type="http://schemas.openxmlformats.org/officeDocument/2006/relationships/font" Target="fonts/Rubik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Light-boldItalic.fntdata"/><Relationship Id="rId25" Type="http://schemas.openxmlformats.org/officeDocument/2006/relationships/font" Target="fonts/RubikLight-italic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ubik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36d6cef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536d6ce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36d6ce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536d6ce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36d6ce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36d6ce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36d6ce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536d6ce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536d6ce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536d6ce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5303d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5303d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5303dc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5303dc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36d6ce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536d6ce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36d6ce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36d6ce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36d6ce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36d6ce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36d6ce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36d6ce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36d6cef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36d6cef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Summer Bootcamp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Light"/>
                <a:ea typeface="Rubik Light"/>
                <a:cs typeface="Rubik Light"/>
                <a:sym typeface="Rubik Light"/>
              </a:rPr>
              <a:t>Lesson 1: Getting Started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Lets us take keys from an object and define a variable from them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Quickly define functions to pass to or return from other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Asynchronous code!!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That’s all folks!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Light"/>
                <a:ea typeface="Rubik Light"/>
                <a:cs typeface="Rubik Light"/>
                <a:sym typeface="Rubik Light"/>
              </a:rPr>
              <a:t>See you next Wednesday :)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Course Schedule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Week 1: Getting started and JavaScript/TypeScript basics</a:t>
            </a:r>
            <a:endParaRPr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2: React basics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3: Creating our first NextJS project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4: Common patterns and tools used at Hack4Impact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5: Tips and tricks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Before we begin…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Assumptions: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Have some coding experience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Will learn HTML and CSS basics on your own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This course will primarily focus on learning TypeScript and React.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Installing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NodeJS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0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923"/>
              <a:buFont typeface="Arial"/>
              <a:buNone/>
            </a:pPr>
            <a:r>
              <a:rPr lang="en" sz="3939">
                <a:latin typeface="Rubik"/>
                <a:ea typeface="Rubik"/>
                <a:cs typeface="Rubik"/>
                <a:sym typeface="Rubik"/>
              </a:rPr>
              <a:t>Install the LTS version (link pasted in Discord). Node lets us run JavaScript/TypeScript code on our computers – normally JavaScript can only be run by our browsers.</a:t>
            </a:r>
            <a:endParaRPr sz="3939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39">
                <a:latin typeface="Rubik"/>
                <a:ea typeface="Rubik"/>
                <a:cs typeface="Rubik"/>
                <a:sym typeface="Rubik"/>
              </a:rPr>
              <a:t>When installing, make sure the “npm package manager” gets installed as well. npm is the node package manager, and is how we integrate third party code/packages into our projects.</a:t>
            </a:r>
            <a:endParaRPr sz="3939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923"/>
              <a:buFont typeface="Arial"/>
              <a:buNone/>
            </a:pPr>
            <a:r>
              <a:rPr lang="en" sz="3939">
                <a:latin typeface="Rubik"/>
                <a:ea typeface="Rubik"/>
                <a:cs typeface="Rubik"/>
                <a:sym typeface="Rubik"/>
              </a:rPr>
              <a:t>To verify you have installed Node, open a command </a:t>
            </a:r>
            <a:r>
              <a:rPr lang="en" sz="3939">
                <a:latin typeface="Rubik"/>
                <a:ea typeface="Rubik"/>
                <a:cs typeface="Rubik"/>
                <a:sym typeface="Rubik"/>
              </a:rPr>
              <a:t>prompt</a:t>
            </a:r>
            <a:r>
              <a:rPr lang="en" sz="3939"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lang="en" sz="3939">
                <a:latin typeface="Rubik"/>
                <a:ea typeface="Rubik"/>
                <a:cs typeface="Rubik"/>
                <a:sym typeface="Rubik"/>
              </a:rPr>
              <a:t>type</a:t>
            </a:r>
            <a:r>
              <a:rPr lang="en" sz="3939">
                <a:latin typeface="Rubik"/>
                <a:ea typeface="Rubik"/>
                <a:cs typeface="Rubik"/>
                <a:sym typeface="Rubik"/>
              </a:rPr>
              <a:t> “</a:t>
            </a:r>
            <a:r>
              <a:rPr lang="en" sz="3939">
                <a:latin typeface="Roboto Mono"/>
                <a:ea typeface="Roboto Mono"/>
                <a:cs typeface="Roboto Mono"/>
                <a:sym typeface="Roboto Mono"/>
              </a:rPr>
              <a:t>node --version</a:t>
            </a:r>
            <a:r>
              <a:rPr lang="en" sz="3939">
                <a:latin typeface="Rubik"/>
                <a:ea typeface="Rubik"/>
                <a:cs typeface="Rubik"/>
                <a:sym typeface="Rubik"/>
              </a:rPr>
              <a:t>”</a:t>
            </a:r>
            <a:endParaRPr sz="3939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288" y="1152463"/>
            <a:ext cx="46767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Creating our first project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Install TypeScript using npm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Initialize the TypeScript project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Hello, world!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Run the project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Scoping! Reassignment!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Think of a hash map from C++ or dictionary from Python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TypeScript primer and weirdness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 vs var vs const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Types/interfaces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Lets us define a shape for objects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Destructuring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Anonymous functions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async/await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