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ubik Medium"/>
      <p:regular r:id="rId27"/>
      <p:bold r:id="rId28"/>
      <p:italic r:id="rId29"/>
      <p:boldItalic r:id="rId30"/>
    </p:embeddedFont>
    <p:embeddedFont>
      <p:font typeface="Rubik Light"/>
      <p:regular r:id="rId31"/>
      <p:bold r:id="rId32"/>
      <p:italic r:id="rId33"/>
      <p:boldItalic r:id="rId34"/>
    </p:embeddedFont>
    <p:embeddedFont>
      <p:font typeface="Rubik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ubikMedium-bold.fntdata"/><Relationship Id="rId27" Type="http://schemas.openxmlformats.org/officeDocument/2006/relationships/font" Target="fonts/Rubik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Light-regular.fntdata"/><Relationship Id="rId30" Type="http://schemas.openxmlformats.org/officeDocument/2006/relationships/font" Target="fonts/Rubik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ubikLight-italic.fntdata"/><Relationship Id="rId10" Type="http://schemas.openxmlformats.org/officeDocument/2006/relationships/slide" Target="slides/slide5.xml"/><Relationship Id="rId32" Type="http://schemas.openxmlformats.org/officeDocument/2006/relationships/font" Target="fonts/RubikLight-bold.fntdata"/><Relationship Id="rId13" Type="http://schemas.openxmlformats.org/officeDocument/2006/relationships/slide" Target="slides/slide8.xml"/><Relationship Id="rId35" Type="http://schemas.openxmlformats.org/officeDocument/2006/relationships/font" Target="fonts/Rubik-regular.fntdata"/><Relationship Id="rId12" Type="http://schemas.openxmlformats.org/officeDocument/2006/relationships/slide" Target="slides/slide7.xml"/><Relationship Id="rId34" Type="http://schemas.openxmlformats.org/officeDocument/2006/relationships/font" Target="fonts/Rubik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Rubik-italic.fntdata"/><Relationship Id="rId14" Type="http://schemas.openxmlformats.org/officeDocument/2006/relationships/slide" Target="slides/slide9.xml"/><Relationship Id="rId36" Type="http://schemas.openxmlformats.org/officeDocument/2006/relationships/font" Target="fonts/Rubik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ubik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11f03e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711f03e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780c912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780c912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711f03e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711f03e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780c912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780c912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80c9129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80c9129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780c912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780c912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711f03e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711f03e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80c9129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80c9129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780c9129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780c9129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780c9129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780c9129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536d6ce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536d6ce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780c9129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780c9129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80c9129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780c9129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711f03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711f03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780c91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780c91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711f03e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711f03e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80c912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80c912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80c912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80c912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80c912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80c912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80c912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780c912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react.dev/lear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Summer Bootcamp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Light"/>
                <a:ea typeface="Rubik Light"/>
                <a:cs typeface="Rubik Light"/>
                <a:sym typeface="Rubik Light"/>
              </a:rPr>
              <a:t>Lesson 2: React Basics</a:t>
            </a:r>
            <a:endParaRPr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React Concept 1: Data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The first (and arguably most important) feature of React is the ability to bind data (AKA state) to what is displayed on the page using what’s called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React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ivity. (Get it?)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Why do we need React?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Hard to add complex HTML to the page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trike="sngStrike">
                <a:latin typeface="Rubik"/>
                <a:ea typeface="Rubik"/>
                <a:cs typeface="Rubik"/>
                <a:sym typeface="Rubik"/>
              </a:rPr>
              <a:t>Data we store doesn’t necessarily correspond to what’s on the page</a:t>
            </a:r>
            <a:endParaRPr strike="sngStrike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React Concept 2: Components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Components are the reusable building blocks of a React application.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35284" l="15699" r="8857" t="15884"/>
          <a:stretch/>
        </p:blipFill>
        <p:spPr>
          <a:xfrm>
            <a:off x="1267900" y="-226713"/>
            <a:ext cx="6608201" cy="559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38627" l="19148" r="11043" t="18228"/>
          <a:stretch/>
        </p:blipFill>
        <p:spPr>
          <a:xfrm>
            <a:off x="1392200" y="0"/>
            <a:ext cx="63596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Kinda like functions!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396" y="1680021"/>
            <a:ext cx="4663225" cy="1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React Concept 3: Props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Sometimes, especially when we use components, we’ll need to pass data down from the parent to a child. What does this mean?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Let’s take a look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Code Example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538" y="395100"/>
            <a:ext cx="3364925" cy="43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95100"/>
            <a:ext cx="3364925" cy="43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7863" y="395088"/>
            <a:ext cx="49244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Let’s look at the task list component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Course Schedule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1: Getting started and JavaScript/TypeScript basics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Week 2: React basics</a:t>
            </a:r>
            <a:endParaRPr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3: Creating our first NextJS project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4: Common patterns and tools used at Hack4Impact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Week 5: Tips and tricks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Let’s build the task component!!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Points to remember!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sx files let us write HTML in TypeScript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{} in the HTML will be run as TypeScript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Props to components are passed like HTML attributes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useState is where all the magic happens!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READ THE REACT DOCS TO REALLY GET GOOD!!!!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react.dev/learn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Why do we need React?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Let’s take a look at some examples written in plain JS…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Why do we need React?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Let’s take a look at some examples written in plain JS…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It can get pretty complicated! Now imagine trying to create something like YouTube with vanilla JS…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Why do we need React?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Hard to add complex HTML to the page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Why do we need React?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Hard to add complex HTML to the page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Data we store doesn’t necessarily correspond to what’s on the page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Why do we need React?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Hard to add complex HTML to the page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Data we store doesn’t necessarily correspond to what’s on the page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Anything else?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Let’s try React!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Let’s look at the basic app written in React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tsx?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.tsx files basically allow us to create functions that return HTML to be rendered on the page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4545224"/>
            <a:ext cx="2076816" cy="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