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94A"/>
    <a:srgbClr val="3D4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CCE25-4D29-069F-020D-7D1BA5ED1840}" v="1" dt="2025-07-20T20:30:01.372"/>
    <p1510:client id="{29DB4A9B-8502-17BF-F7F5-2979406F2DAC}" v="38" dt="2025-07-20T20:28:23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tenantanon#dc9ac5ac-dd34-4bcb-bc4f-397cfe74360a::" providerId="AD" clId="Web-{29DB4A9B-8502-17BF-F7F5-2979406F2DAC}"/>
    <pc:docChg chg="modSld">
      <pc:chgData name="Guest User" userId="S::urn:spo:tenantanon#dc9ac5ac-dd34-4bcb-bc4f-397cfe74360a::" providerId="AD" clId="Web-{29DB4A9B-8502-17BF-F7F5-2979406F2DAC}" dt="2025-07-20T20:28:23.390" v="31" actId="1076"/>
      <pc:docMkLst>
        <pc:docMk/>
      </pc:docMkLst>
      <pc:sldChg chg="addSp delSp modSp">
        <pc:chgData name="Guest User" userId="S::urn:spo:tenantanon#dc9ac5ac-dd34-4bcb-bc4f-397cfe74360a::" providerId="AD" clId="Web-{29DB4A9B-8502-17BF-F7F5-2979406F2DAC}" dt="2025-07-20T20:27:49.233" v="20" actId="1076"/>
        <pc:sldMkLst>
          <pc:docMk/>
          <pc:sldMk cId="0" sldId="256"/>
        </pc:sldMkLst>
        <pc:spChg chg="del">
          <ac:chgData name="Guest User" userId="S::urn:spo:tenantanon#dc9ac5ac-dd34-4bcb-bc4f-397cfe74360a::" providerId="AD" clId="Web-{29DB4A9B-8502-17BF-F7F5-2979406F2DAC}" dt="2025-07-20T20:27:39.467" v="16"/>
          <ac:spMkLst>
            <pc:docMk/>
            <pc:sldMk cId="0" sldId="256"/>
            <ac:spMk id="2" creationId="{00000000-0000-0000-0000-000000000000}"/>
          </ac:spMkLst>
        </pc:spChg>
        <pc:spChg chg="mod">
          <ac:chgData name="Guest User" userId="S::urn:spo:tenantanon#dc9ac5ac-dd34-4bcb-bc4f-397cfe74360a::" providerId="AD" clId="Web-{29DB4A9B-8502-17BF-F7F5-2979406F2DAC}" dt="2025-07-20T20:27:49.233" v="20" actId="1076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Guest User" userId="S::urn:spo:tenantanon#dc9ac5ac-dd34-4bcb-bc4f-397cfe74360a::" providerId="AD" clId="Web-{29DB4A9B-8502-17BF-F7F5-2979406F2DAC}" dt="2025-07-20T20:27:39.467" v="16"/>
          <ac:spMkLst>
            <pc:docMk/>
            <pc:sldMk cId="0" sldId="256"/>
            <ac:spMk id="8" creationId="{5C127B4D-4ECB-3D4D-2DD5-F02F9D5EDD16}"/>
          </ac:spMkLst>
        </pc:spChg>
        <pc:spChg chg="mod">
          <ac:chgData name="Guest User" userId="S::urn:spo:tenantanon#dc9ac5ac-dd34-4bcb-bc4f-397cfe74360a::" providerId="AD" clId="Web-{29DB4A9B-8502-17BF-F7F5-2979406F2DAC}" dt="2025-07-20T20:25:52.136" v="10"/>
          <ac:spMkLst>
            <pc:docMk/>
            <pc:sldMk cId="0" sldId="256"/>
            <ac:spMk id="1031" creationId="{F8446B12-7391-4711-8B31-112A0B896C76}"/>
          </ac:spMkLst>
        </pc:spChg>
        <pc:picChg chg="add del mod">
          <ac:chgData name="Guest User" userId="S::urn:spo:tenantanon#dc9ac5ac-dd34-4bcb-bc4f-397cfe74360a::" providerId="AD" clId="Web-{29DB4A9B-8502-17BF-F7F5-2979406F2DAC}" dt="2025-07-20T20:27:34.717" v="15"/>
          <ac:picMkLst>
            <pc:docMk/>
            <pc:sldMk cId="0" sldId="256"/>
            <ac:picMk id="4" creationId="{22597DE2-AE96-4DF0-0A9F-46A69758D77E}"/>
          </ac:picMkLst>
        </pc:picChg>
        <pc:picChg chg="add del mod">
          <ac:chgData name="Guest User" userId="S::urn:spo:tenantanon#dc9ac5ac-dd34-4bcb-bc4f-397cfe74360a::" providerId="AD" clId="Web-{29DB4A9B-8502-17BF-F7F5-2979406F2DAC}" dt="2025-07-20T20:27:05.372" v="12"/>
          <ac:picMkLst>
            <pc:docMk/>
            <pc:sldMk cId="0" sldId="256"/>
            <ac:picMk id="5" creationId="{F2350FA9-E208-41DA-A192-C7013F340ACB}"/>
          </ac:picMkLst>
        </pc:picChg>
        <pc:picChg chg="add mod">
          <ac:chgData name="Guest User" userId="S::urn:spo:tenantanon#dc9ac5ac-dd34-4bcb-bc4f-397cfe74360a::" providerId="AD" clId="Web-{29DB4A9B-8502-17BF-F7F5-2979406F2DAC}" dt="2025-07-20T20:27:45.545" v="19" actId="1076"/>
          <ac:picMkLst>
            <pc:docMk/>
            <pc:sldMk cId="0" sldId="256"/>
            <ac:picMk id="6" creationId="{0BDC8BD4-9826-BBAF-3D7E-A924BCA29C76}"/>
          </ac:picMkLst>
        </pc:picChg>
      </pc:sldChg>
      <pc:sldChg chg="addSp modSp">
        <pc:chgData name="Guest User" userId="S::urn:spo:tenantanon#dc9ac5ac-dd34-4bcb-bc4f-397cfe74360a::" providerId="AD" clId="Web-{29DB4A9B-8502-17BF-F7F5-2979406F2DAC}" dt="2025-07-20T20:28:23.390" v="31" actId="1076"/>
        <pc:sldMkLst>
          <pc:docMk/>
          <pc:sldMk cId="0" sldId="258"/>
        </pc:sldMkLst>
        <pc:spChg chg="mod">
          <ac:chgData name="Guest User" userId="S::urn:spo:tenantanon#dc9ac5ac-dd34-4bcb-bc4f-397cfe74360a::" providerId="AD" clId="Web-{29DB4A9B-8502-17BF-F7F5-2979406F2DAC}" dt="2025-07-20T20:28:17.234" v="28" actId="1076"/>
          <ac:spMkLst>
            <pc:docMk/>
            <pc:sldMk cId="0" sldId="258"/>
            <ac:spMk id="2" creationId="{00000000-0000-0000-0000-000000000000}"/>
          </ac:spMkLst>
        </pc:spChg>
        <pc:picChg chg="add mod">
          <ac:chgData name="Guest User" userId="S::urn:spo:tenantanon#dc9ac5ac-dd34-4bcb-bc4f-397cfe74360a::" providerId="AD" clId="Web-{29DB4A9B-8502-17BF-F7F5-2979406F2DAC}" dt="2025-07-20T20:28:23.390" v="31" actId="1076"/>
          <ac:picMkLst>
            <pc:docMk/>
            <pc:sldMk cId="0" sldId="258"/>
            <ac:picMk id="5" creationId="{FC76AE3E-1405-36D6-308E-6C60CE58423A}"/>
          </ac:picMkLst>
        </pc:picChg>
      </pc:sldChg>
      <pc:sldChg chg="modSp">
        <pc:chgData name="Guest User" userId="S::urn:spo:tenantanon#dc9ac5ac-dd34-4bcb-bc4f-397cfe74360a::" providerId="AD" clId="Web-{29DB4A9B-8502-17BF-F7F5-2979406F2DAC}" dt="2025-07-20T20:22:25.552" v="3" actId="20577"/>
        <pc:sldMkLst>
          <pc:docMk/>
          <pc:sldMk cId="0" sldId="261"/>
        </pc:sldMkLst>
        <pc:spChg chg="mod">
          <ac:chgData name="Guest User" userId="S::urn:spo:tenantanon#dc9ac5ac-dd34-4bcb-bc4f-397cfe74360a::" providerId="AD" clId="Web-{29DB4A9B-8502-17BF-F7F5-2979406F2DAC}" dt="2025-07-20T20:22:25.552" v="3" actId="20577"/>
          <ac:spMkLst>
            <pc:docMk/>
            <pc:sldMk cId="0" sldId="261"/>
            <ac:spMk id="3" creationId="{00000000-0000-0000-0000-000000000000}"/>
          </ac:spMkLst>
        </pc:spChg>
      </pc:sldChg>
    </pc:docChg>
  </pc:docChgLst>
  <pc:docChgLst>
    <pc:chgData name="Usuario invitado" userId="S::urn:spo:tenantanon#dc9ac5ac-dd34-4bcb-bc4f-397cfe74360a::" providerId="AD" clId="Web-{00FCCE25-4D29-069F-020D-7D1BA5ED1840}"/>
    <pc:docChg chg="modSld">
      <pc:chgData name="Usuario invitado" userId="S::urn:spo:tenantanon#dc9ac5ac-dd34-4bcb-bc4f-397cfe74360a::" providerId="AD" clId="Web-{00FCCE25-4D29-069F-020D-7D1BA5ED1840}" dt="2025-07-20T20:30:01.372" v="0"/>
      <pc:docMkLst>
        <pc:docMk/>
      </pc:docMkLst>
      <pc:sldChg chg="delSp">
        <pc:chgData name="Usuario invitado" userId="S::urn:spo:tenantanon#dc9ac5ac-dd34-4bcb-bc4f-397cfe74360a::" providerId="AD" clId="Web-{00FCCE25-4D29-069F-020D-7D1BA5ED1840}" dt="2025-07-20T20:30:01.372" v="0"/>
        <pc:sldMkLst>
          <pc:docMk/>
          <pc:sldMk cId="0" sldId="256"/>
        </pc:sldMkLst>
        <pc:spChg chg="del">
          <ac:chgData name="Usuario invitado" userId="S::urn:spo:tenantanon#dc9ac5ac-dd34-4bcb-bc4f-397cfe74360a::" providerId="AD" clId="Web-{00FCCE25-4D29-069F-020D-7D1BA5ED1840}" dt="2025-07-20T20:30:01.372" v="0"/>
          <ac:spMkLst>
            <pc:docMk/>
            <pc:sldMk cId="0" sldId="256"/>
            <ac:spMk id="8" creationId="{5C127B4D-4ECB-3D4D-2DD5-F02F9D5EDD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49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1492" y="5086889"/>
            <a:ext cx="2620566" cy="1017896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>
                <a:solidFill>
                  <a:schemeClr val="bg1"/>
                </a:solidFill>
                <a:latin typeface="Segoe UI"/>
              </a:rPr>
              <a:t>AI-Powered Meal Forecasting System for Hackathon</a:t>
            </a:r>
          </a:p>
        </p:txBody>
      </p:sp>
      <p:pic>
        <p:nvPicPr>
          <p:cNvPr id="1026" name="Picture 2" descr="AI, engineering services &amp; experience transformation firm - Algoworks">
            <a:extLst>
              <a:ext uri="{FF2B5EF4-FFF2-40B4-BE49-F238E27FC236}">
                <a16:creationId xmlns:a16="http://schemas.microsoft.com/office/drawing/2014/main" id="{0743BFC9-0AD8-94F9-C84A-67ED88212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1" b="9170"/>
          <a:stretch>
            <a:fillRect/>
          </a:stretch>
        </p:blipFill>
        <p:spPr bwMode="auto">
          <a:xfrm>
            <a:off x="20" y="-1"/>
            <a:ext cx="9143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9144000" cy="757168"/>
            <a:chOff x="0" y="2959818"/>
            <a:chExt cx="12192000" cy="757168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logo for a restaurant&#10;&#10;AI-generated content may be incorrect.">
            <a:extLst>
              <a:ext uri="{FF2B5EF4-FFF2-40B4-BE49-F238E27FC236}">
                <a16:creationId xmlns:a16="http://schemas.microsoft.com/office/drawing/2014/main" id="{0BDC8BD4-9826-BBAF-3D7E-A924BCA29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66" y="4600046"/>
            <a:ext cx="3686176" cy="19970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3436144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16" y="1641752"/>
            <a:ext cx="1991915" cy="3213277"/>
          </a:xfrm>
        </p:spPr>
        <p:txBody>
          <a:bodyPr anchor="t">
            <a:normAutofit/>
          </a:bodyPr>
          <a:lstStyle/>
          <a:p>
            <a:r>
              <a:rPr lang="en-US" sz="3500">
                <a:latin typeface="Segoe UI Bold"/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4300" y="1721579"/>
            <a:ext cx="4605337" cy="3952648"/>
          </a:xfrm>
        </p:spPr>
        <p:txBody>
          <a:bodyPr>
            <a:normAutofit/>
          </a:bodyPr>
          <a:lstStyle/>
          <a:p>
            <a:r>
              <a:rPr lang="en-EC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🍽️ </a:t>
            </a:r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Food providers face difficulties in forecasting daily demand.</a:t>
            </a:r>
          </a:p>
          <a:p>
            <a:r>
              <a:rPr lang="en-EC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📉 </a:t>
            </a:r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Overproduction leads to waste, underproduction to poor service.</a:t>
            </a:r>
          </a:p>
          <a:p>
            <a:r>
              <a:rPr lang="en-EC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📊 </a:t>
            </a:r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Traditional methods don’t adapt well to dynamic preferences.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6" y="1498602"/>
            <a:ext cx="3302509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95" y="1716641"/>
            <a:ext cx="2640949" cy="1210709"/>
          </a:xfrm>
        </p:spPr>
        <p:txBody>
          <a:bodyPr anchor="t">
            <a:normAutofit/>
          </a:bodyPr>
          <a:lstStyle/>
          <a:p>
            <a:r>
              <a:rPr lang="en-US" sz="3500">
                <a:latin typeface="Segoe UI Bold"/>
              </a:rPr>
              <a:t>The Solution:</a:t>
            </a:r>
            <a:endParaRPr lang="en-US" sz="3500">
              <a:latin typeface="Segoe UI Bold"/>
              <a:cs typeface="Segoe UI Bold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316" y="4258080"/>
            <a:ext cx="330250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316" y="4258080"/>
            <a:ext cx="330250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381" y="1311088"/>
            <a:ext cx="3957637" cy="4327261"/>
          </a:xfrm>
        </p:spPr>
        <p:txBody>
          <a:bodyPr>
            <a:normAutofit/>
          </a:bodyPr>
          <a:lstStyle/>
          <a:p>
            <a:r>
              <a:rPr lang="en-EC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🔍 </a:t>
            </a:r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Analyze historical orders per meal item.</a:t>
            </a:r>
          </a:p>
          <a:p>
            <a:r>
              <a:rPr lang="en-EC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📅 </a:t>
            </a:r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Predict future demand using time series forecasting + LLM.</a:t>
            </a:r>
          </a:p>
          <a:p>
            <a:r>
              <a:rPr lang="en-EC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🧠 </a:t>
            </a:r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Enhance insights via Retrieval-Augmented Generation (RAG).</a:t>
            </a:r>
          </a:p>
        </p:txBody>
      </p:sp>
      <p:pic>
        <p:nvPicPr>
          <p:cNvPr id="5" name="Picture 4" descr="A logo for a restaurant&#10;&#10;AI-generated content may be incorrect.">
            <a:extLst>
              <a:ext uri="{FF2B5EF4-FFF2-40B4-BE49-F238E27FC236}">
                <a16:creationId xmlns:a16="http://schemas.microsoft.com/office/drawing/2014/main" id="{FC76AE3E-1405-36D6-308E-6C60CE584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83" y="2927880"/>
            <a:ext cx="3379259" cy="186478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6" y="1498602"/>
            <a:ext cx="3302509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95" y="2023558"/>
            <a:ext cx="2640949" cy="2491292"/>
          </a:xfrm>
        </p:spPr>
        <p:txBody>
          <a:bodyPr anchor="t">
            <a:normAutofit/>
          </a:bodyPr>
          <a:lstStyle/>
          <a:p>
            <a:r>
              <a:rPr lang="en-US" sz="3200">
                <a:latin typeface="Segoe UI Bold"/>
              </a:rPr>
              <a:t>System Architecture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316" y="4258080"/>
            <a:ext cx="330250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316" y="4258080"/>
            <a:ext cx="330250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381" y="1311088"/>
            <a:ext cx="3957637" cy="4327261"/>
          </a:xfrm>
        </p:spPr>
        <p:txBody>
          <a:bodyPr>
            <a:normAutofit/>
          </a:bodyPr>
          <a:lstStyle/>
          <a:p>
            <a:r>
              <a:rPr lang="en-EC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1. 🐍 </a:t>
            </a:r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Python scripts for training &amp; FAISS vector store generation</a:t>
            </a:r>
          </a:p>
          <a:p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2. ⚙️ Node.js + Express API for forecast generation and LLM querying</a:t>
            </a:r>
          </a:p>
          <a:p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3. </a:t>
            </a:r>
            <a:r>
              <a:rPr lang="en-EC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🧠 </a:t>
            </a:r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OpenAI API for natural language interaction and generation</a:t>
            </a:r>
          </a:p>
          <a:p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4. </a:t>
            </a:r>
            <a:r>
              <a:rPr lang="en-EC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📁 </a:t>
            </a:r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CSV &amp; FAISS index used as lightweight DB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3436144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16" y="1641752"/>
            <a:ext cx="1991915" cy="3213277"/>
          </a:xfrm>
        </p:spPr>
        <p:txBody>
          <a:bodyPr anchor="t">
            <a:normAutofit/>
          </a:bodyPr>
          <a:lstStyle/>
          <a:p>
            <a:r>
              <a:rPr lang="en-US" sz="2200">
                <a:latin typeface="Segoe UI Bold"/>
              </a:rPr>
              <a:t>Data Flow &amp;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4300" y="1721579"/>
            <a:ext cx="4605337" cy="3952648"/>
          </a:xfrm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1. Upload order history CSV (with items &amp; timestamps)</a:t>
            </a:r>
          </a:p>
          <a:p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2. Train forecast per item (Exponential Smoothing)</a:t>
            </a:r>
          </a:p>
          <a:p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3. Vectorize historical demand using OpenAI embeddings</a:t>
            </a:r>
          </a:p>
          <a:p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4. Ask OpenAI LLM: 'How many Garlic Naan on 2025-10-01?'</a:t>
            </a:r>
          </a:p>
          <a:p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5. Return structured prediction with context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3436144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16" y="1641752"/>
            <a:ext cx="1991915" cy="3213277"/>
          </a:xfrm>
        </p:spPr>
        <p:txBody>
          <a:bodyPr anchor="t">
            <a:normAutofit/>
          </a:bodyPr>
          <a:lstStyle/>
          <a:p>
            <a:r>
              <a:rPr lang="en-US" sz="3500">
                <a:latin typeface="Segoe UI Bold"/>
              </a:rP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4300" y="1721579"/>
            <a:ext cx="4605337" cy="3952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EC" sz="1900">
                <a:solidFill>
                  <a:schemeClr val="tx1">
                    <a:alpha val="80000"/>
                  </a:schemeClr>
                </a:solidFill>
                <a:latin typeface="Segoe UI"/>
              </a:rPr>
              <a:t>🧠 </a:t>
            </a:r>
            <a:r>
              <a:rPr lang="en-US" sz="1900">
                <a:solidFill>
                  <a:schemeClr val="tx1">
                    <a:alpha val="80000"/>
                  </a:schemeClr>
                </a:solidFill>
                <a:latin typeface="Segoe UI"/>
              </a:rPr>
              <a:t>OpenAI GPT-3.5-turbo (LLM + Embeddings)</a:t>
            </a:r>
          </a:p>
          <a:p>
            <a:pPr>
              <a:lnSpc>
                <a:spcPct val="90000"/>
              </a:lnSpc>
            </a:pPr>
            <a:r>
              <a:rPr lang="en-EC" sz="1900">
                <a:solidFill>
                  <a:schemeClr val="tx1">
                    <a:alpha val="80000"/>
                  </a:schemeClr>
                </a:solidFill>
                <a:latin typeface="Segoe UI"/>
              </a:rPr>
              <a:t>📦 </a:t>
            </a:r>
            <a:r>
              <a:rPr lang="en-US" sz="1900">
                <a:solidFill>
                  <a:schemeClr val="tx1">
                    <a:alpha val="80000"/>
                  </a:schemeClr>
                </a:solidFill>
                <a:latin typeface="Segoe UI"/>
              </a:rPr>
              <a:t>FAISS for vector search</a:t>
            </a:r>
            <a:endParaRPr lang="en-US" sz="1900">
              <a:solidFill>
                <a:schemeClr val="tx1">
                  <a:alpha val="80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90000"/>
              </a:lnSpc>
            </a:pPr>
            <a:r>
              <a:rPr lang="en-EC" sz="1900">
                <a:solidFill>
                  <a:schemeClr val="tx1">
                    <a:alpha val="80000"/>
                  </a:schemeClr>
                </a:solidFill>
                <a:latin typeface="Segoe UI"/>
              </a:rPr>
              <a:t>📈 </a:t>
            </a:r>
            <a:r>
              <a:rPr lang="en-US" sz="1900" err="1">
                <a:solidFill>
                  <a:schemeClr val="tx1">
                    <a:alpha val="80000"/>
                  </a:schemeClr>
                </a:solidFill>
                <a:latin typeface="Segoe UI"/>
              </a:rPr>
              <a:t>statsmodels</a:t>
            </a:r>
            <a:r>
              <a:rPr lang="en-US" sz="1900">
                <a:solidFill>
                  <a:schemeClr val="tx1">
                    <a:alpha val="80000"/>
                  </a:schemeClr>
                </a:solidFill>
                <a:latin typeface="Segoe UI"/>
              </a:rPr>
              <a:t> for time series forecasting</a:t>
            </a:r>
            <a:endParaRPr lang="en-US" sz="1900">
              <a:solidFill>
                <a:schemeClr val="tx1">
                  <a:alpha val="80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90000"/>
              </a:lnSpc>
            </a:pPr>
            <a:r>
              <a:rPr lang="en-EC" sz="1900">
                <a:solidFill>
                  <a:schemeClr val="tx1">
                    <a:alpha val="80000"/>
                  </a:schemeClr>
                </a:solidFill>
                <a:latin typeface="Segoe UI"/>
              </a:rPr>
              <a:t>🟨 </a:t>
            </a:r>
            <a:r>
              <a:rPr lang="en-US" sz="1900">
                <a:solidFill>
                  <a:schemeClr val="tx1">
                    <a:alpha val="80000"/>
                  </a:schemeClr>
                </a:solidFill>
                <a:latin typeface="Segoe UI"/>
              </a:rPr>
              <a:t>Node.js + Express API</a:t>
            </a:r>
            <a:endParaRPr lang="en-US" sz="1900">
              <a:solidFill>
                <a:schemeClr val="tx1">
                  <a:alpha val="80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90000"/>
              </a:lnSpc>
            </a:pPr>
            <a:r>
              <a:rPr lang="en-EC" sz="1900">
                <a:solidFill>
                  <a:schemeClr val="tx1">
                    <a:alpha val="80000"/>
                  </a:schemeClr>
                </a:solidFill>
                <a:latin typeface="Segoe UI"/>
              </a:rPr>
              <a:t>📊 </a:t>
            </a:r>
            <a:r>
              <a:rPr lang="en-US" sz="1900">
                <a:solidFill>
                  <a:schemeClr val="tx1">
                    <a:alpha val="80000"/>
                  </a:schemeClr>
                </a:solidFill>
                <a:latin typeface="Segoe UI"/>
              </a:rPr>
              <a:t>Matplotlib for visual validation</a:t>
            </a:r>
            <a:endParaRPr lang="en-US" sz="1900">
              <a:solidFill>
                <a:schemeClr val="tx1">
                  <a:alpha val="80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90000"/>
              </a:lnSpc>
            </a:pPr>
            <a:r>
              <a:rPr lang="en-EC" sz="1900">
                <a:solidFill>
                  <a:schemeClr val="tx1">
                    <a:alpha val="80000"/>
                  </a:schemeClr>
                </a:solidFill>
                <a:latin typeface="Segoe UI"/>
              </a:rPr>
              <a:t>📁 </a:t>
            </a:r>
            <a:r>
              <a:rPr lang="en-US" sz="1900">
                <a:solidFill>
                  <a:schemeClr val="tx1">
                    <a:alpha val="80000"/>
                  </a:schemeClr>
                </a:solidFill>
                <a:latin typeface="Segoe UI"/>
              </a:rPr>
              <a:t>Pandas for preprocessing</a:t>
            </a:r>
            <a:endParaRPr lang="en-US" sz="1900">
              <a:solidFill>
                <a:schemeClr val="tx1">
                  <a:alpha val="80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90000"/>
              </a:lnSpc>
            </a:pPr>
            <a:r>
              <a:rPr lang="en-EC" sz="1900">
                <a:solidFill>
                  <a:schemeClr val="tx1">
                    <a:alpha val="80000"/>
                  </a:schemeClr>
                </a:solidFill>
                <a:latin typeface="Segoe UI"/>
              </a:rPr>
              <a:t>✅ </a:t>
            </a:r>
            <a:r>
              <a:rPr lang="en-US" sz="1900">
                <a:solidFill>
                  <a:schemeClr val="tx1">
                    <a:alpha val="80000"/>
                  </a:schemeClr>
                </a:solidFill>
                <a:latin typeface="Segoe UI"/>
              </a:rPr>
              <a:t>ReactJS + Tailwind for the UI and Frontend</a:t>
            </a:r>
            <a:endParaRPr lang="en-US" sz="1900">
              <a:solidFill>
                <a:schemeClr val="tx1">
                  <a:alpha val="80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90000"/>
              </a:lnSpc>
            </a:pPr>
            <a:r>
              <a:rPr lang="en-EC" sz="1900">
                <a:solidFill>
                  <a:schemeClr val="tx1">
                    <a:alpha val="80000"/>
                  </a:schemeClr>
                </a:solidFill>
                <a:latin typeface="Segoe UI"/>
              </a:rPr>
              <a:t>✅ </a:t>
            </a:r>
            <a:r>
              <a:rPr lang="en-US" sz="1900">
                <a:solidFill>
                  <a:schemeClr val="tx1">
                    <a:alpha val="80000"/>
                  </a:schemeClr>
                </a:solidFill>
                <a:latin typeface="Segoe UI"/>
              </a:rPr>
              <a:t>Firebase for user authentication and data persistence</a:t>
            </a:r>
            <a:endParaRPr lang="en-US" sz="1900">
              <a:solidFill>
                <a:schemeClr val="tx1">
                  <a:alpha val="80000"/>
                </a:schemeClr>
              </a:solidFill>
              <a:latin typeface="Segoe UI"/>
              <a:cs typeface="Segoe UI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6" y="1498602"/>
            <a:ext cx="3302509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95" y="2023558"/>
            <a:ext cx="2640949" cy="2491292"/>
          </a:xfrm>
        </p:spPr>
        <p:txBody>
          <a:bodyPr anchor="t">
            <a:normAutofit/>
          </a:bodyPr>
          <a:lstStyle/>
          <a:p>
            <a:r>
              <a:rPr lang="en-US" sz="3500">
                <a:latin typeface="Segoe UI Bold"/>
              </a:rPr>
              <a:t>Demo &amp; Results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316" y="4258080"/>
            <a:ext cx="330250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316" y="4258080"/>
            <a:ext cx="330250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381" y="1311088"/>
            <a:ext cx="3957637" cy="4327261"/>
          </a:xfrm>
        </p:spPr>
        <p:txBody>
          <a:bodyPr>
            <a:normAutofit/>
          </a:bodyPr>
          <a:lstStyle/>
          <a:p>
            <a:r>
              <a:rPr lang="en-EC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✅ </a:t>
            </a:r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Forecasts generated per item daily</a:t>
            </a:r>
          </a:p>
          <a:p>
            <a:r>
              <a:rPr lang="en-EC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🧠 </a:t>
            </a:r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LLM responds with human-friendly insights</a:t>
            </a:r>
          </a:p>
          <a:p>
            <a:r>
              <a:rPr lang="en-EC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🖥️ </a:t>
            </a:r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Easy to integrate with UI or chatbot</a:t>
            </a:r>
          </a:p>
          <a:p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Web app to select date for insights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498512"/>
            <a:ext cx="6555580" cy="1323439"/>
          </a:xfrm>
        </p:spPr>
        <p:txBody>
          <a:bodyPr anchor="t">
            <a:normAutofit/>
          </a:bodyPr>
          <a:lstStyle/>
          <a:p>
            <a:r>
              <a:rPr lang="en-US" sz="3500">
                <a:latin typeface="Segoe UI Bold"/>
              </a:rPr>
              <a:t>What's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3003160"/>
            <a:ext cx="6555581" cy="2454300"/>
          </a:xfrm>
        </p:spPr>
        <p:txBody>
          <a:bodyPr>
            <a:normAutofit/>
          </a:bodyPr>
          <a:lstStyle/>
          <a:p>
            <a:r>
              <a:rPr lang="en-EC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🌍 </a:t>
            </a:r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Expand to multi-restaurant + location-based</a:t>
            </a:r>
          </a:p>
          <a:p>
            <a:r>
              <a:rPr lang="en-EC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📈 </a:t>
            </a:r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Integrate real-time adjustments</a:t>
            </a:r>
          </a:p>
          <a:p>
            <a:r>
              <a:rPr lang="en-EC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🎯 </a:t>
            </a:r>
            <a:r>
              <a:rPr lang="en-US" sz="2100">
                <a:solidFill>
                  <a:schemeClr val="tx1">
                    <a:alpha val="80000"/>
                  </a:schemeClr>
                </a:solidFill>
                <a:latin typeface="Segoe UI"/>
              </a:rPr>
              <a:t>Fine-tune LLM prompts with user feedback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7841659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The Problem</vt:lpstr>
      <vt:lpstr>The Solution:</vt:lpstr>
      <vt:lpstr>System Architecture</vt:lpstr>
      <vt:lpstr>Data Flow &amp; Components</vt:lpstr>
      <vt:lpstr>Tech Stack</vt:lpstr>
      <vt:lpstr>Demo &amp; Results</vt:lpstr>
      <vt:lpstr>What's Next?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1</cp:revision>
  <dcterms:created xsi:type="dcterms:W3CDTF">2013-01-27T09:14:16Z</dcterms:created>
  <dcterms:modified xsi:type="dcterms:W3CDTF">2025-07-20T20:30:02Z</dcterms:modified>
  <cp:category/>
</cp:coreProperties>
</file>