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embeddedFontLst>
    <p:embeddedFont>
      <p:font typeface="Arial Black"/>
      <p:regular r:id="rId34"/>
    </p:embeddedFont>
    <p:embeddedFont>
      <p:font typeface="Century Gothic"/>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9" roundtripDataSignature="AMtx7mjaXonn94ZQNF5nl+Sb+rq55yW2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BE98C8-1DFD-4B2E-8690-2DC1DE44F82B}">
  <a:tblStyle styleId="{C8BE98C8-1DFD-4B2E-8690-2DC1DE44F82B}"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13E7E8FB-DC21-4685-89AE-6F52AB721E50}" styleName="Table_1">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DF0E6"/>
          </a:solidFill>
        </a:fill>
      </a:tcStyle>
    </a:wholeTbl>
    <a:band1H>
      <a:tcTxStyle b="off" i="off"/>
      <a:tcStyle>
        <a:fill>
          <a:solidFill>
            <a:srgbClr val="FBE0CA"/>
          </a:solidFill>
        </a:fill>
      </a:tcStyle>
    </a:band1H>
    <a:band2H>
      <a:tcTxStyle b="off" i="off"/>
    </a:band2H>
    <a:band1V>
      <a:tcTxStyle b="off" i="off"/>
      <a:tcStyle>
        <a:fill>
          <a:solidFill>
            <a:srgbClr val="FBE0CA"/>
          </a:solidFill>
        </a:fill>
      </a:tcStyle>
    </a:band1V>
    <a:band2V>
      <a:tcTxStyle b="off" i="off"/>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CenturyGothic-regular.fntdata"/><Relationship Id="rId12" Type="http://schemas.openxmlformats.org/officeDocument/2006/relationships/slide" Target="slides/slide7.xml"/><Relationship Id="rId34" Type="http://schemas.openxmlformats.org/officeDocument/2006/relationships/font" Target="fonts/ArialBlack-regular.fntdata"/><Relationship Id="rId15" Type="http://schemas.openxmlformats.org/officeDocument/2006/relationships/slide" Target="slides/slide10.xml"/><Relationship Id="rId37" Type="http://schemas.openxmlformats.org/officeDocument/2006/relationships/font" Target="fonts/CenturyGothic-italic.fntdata"/><Relationship Id="rId14" Type="http://schemas.openxmlformats.org/officeDocument/2006/relationships/slide" Target="slides/slide9.xml"/><Relationship Id="rId36" Type="http://schemas.openxmlformats.org/officeDocument/2006/relationships/font" Target="fonts/CenturyGothic-bold.fntdata"/><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CenturyGothic-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1" name="Google Shape;211;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9" name="Google Shape;219;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7" name="Google Shape;22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e04d5f6d91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e04d5f6d91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720638250c_3_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1" name="Google Shape;241;g2720638250c_3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7" name="Google Shape;247;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5" name="Google Shape;25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2720638250c_3_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3" name="Google Shape;263;g2720638250c_3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720638250c_3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g2720638250c_3_9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724018e4a2_1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2724018e4a2_1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20638250c_3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720638250c_3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720638250c_3_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g2720638250c_3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e01ea7ed76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g2e01ea7ed76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720638250c_3_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8" name="Google Shape;298;g2720638250c_3_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720638250c_3_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4" name="Google Shape;304;g2720638250c_3_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e04d5f6d91_1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e04d5f6d91_1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720638250c_3_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0" name="Google Shape;320;g2720638250c_3_8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6" name="Google Shape;3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724018e4a2_0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2724018e4a2_0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9" name="Google Shape;33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20638250c_3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2720638250c_3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20638250c_3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2720638250c_3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24018e4a2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2724018e4a2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724018e4a2_2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g2724018e4a2_2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724018e4a2_2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2724018e4a2_2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720638250c_3_5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2720638250c_3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12"/>
          <p:cNvSpPr txBox="1"/>
          <p:nvPr>
            <p:ph type="ctrTitle"/>
          </p:nvPr>
        </p:nvSpPr>
        <p:spPr>
          <a:xfrm>
            <a:off x="1154955" y="1447800"/>
            <a:ext cx="8825658" cy="332958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 type="subTitle"/>
          </p:nvPr>
        </p:nvSpPr>
        <p:spPr>
          <a:xfrm>
            <a:off x="1154955" y="4777380"/>
            <a:ext cx="8825658" cy="86142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1000"/>
              </a:spcBef>
              <a:spcAft>
                <a:spcPts val="0"/>
              </a:spcAft>
              <a:buSzPts val="1600"/>
              <a:buNone/>
              <a:defRPr cap="none">
                <a:solidFill>
                  <a:schemeClr val="accent1"/>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p:txBody>
      </p:sp>
      <p:sp>
        <p:nvSpPr>
          <p:cNvPr id="20" name="Google Shape;20;p1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4" name="Shape 74"/>
        <p:cNvGrpSpPr/>
        <p:nvPr/>
      </p:nvGrpSpPr>
      <p:grpSpPr>
        <a:xfrm>
          <a:off x="0" y="0"/>
          <a:ext cx="0" cy="0"/>
          <a:chOff x="0" y="0"/>
          <a:chExt cx="0" cy="0"/>
        </a:xfrm>
      </p:grpSpPr>
      <p:sp>
        <p:nvSpPr>
          <p:cNvPr id="75" name="Google Shape;75;p21"/>
          <p:cNvSpPr txBox="1"/>
          <p:nvPr>
            <p:ph type="title"/>
          </p:nvPr>
        </p:nvSpPr>
        <p:spPr>
          <a:xfrm>
            <a:off x="1154956" y="4800587"/>
            <a:ext cx="8825657"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p:nvPr>
            <p:ph idx="2" type="pic"/>
          </p:nvPr>
        </p:nvSpPr>
        <p:spPr>
          <a:xfrm>
            <a:off x="1154955" y="685800"/>
            <a:ext cx="8825658" cy="3640666"/>
          </a:xfrm>
          <a:prstGeom prst="roundRect">
            <a:avLst>
              <a:gd fmla="val 1858" name="adj"/>
            </a:avLst>
          </a:prstGeom>
          <a:noFill/>
          <a:ln>
            <a:noFill/>
          </a:ln>
          <a:effectLst>
            <a:outerShdw blurRad="50800" rotWithShape="0" algn="tl" dir="5400000" dist="50800">
              <a:srgbClr val="000000">
                <a:alpha val="41960"/>
              </a:srgbClr>
            </a:outerShdw>
          </a:effectLst>
        </p:spPr>
      </p:sp>
      <p:sp>
        <p:nvSpPr>
          <p:cNvPr id="77" name="Google Shape;77;p21"/>
          <p:cNvSpPr txBox="1"/>
          <p:nvPr>
            <p:ph idx="1" type="body"/>
          </p:nvPr>
        </p:nvSpPr>
        <p:spPr>
          <a:xfrm>
            <a:off x="1154956" y="5367325"/>
            <a:ext cx="8825656" cy="49371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960"/>
              <a:buNone/>
              <a:defRPr sz="12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8" name="Google Shape;78;p2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81" name="Shape 81"/>
        <p:cNvGrpSpPr/>
        <p:nvPr/>
      </p:nvGrpSpPr>
      <p:grpSpPr>
        <a:xfrm>
          <a:off x="0" y="0"/>
          <a:ext cx="0" cy="0"/>
          <a:chOff x="0" y="0"/>
          <a:chExt cx="0" cy="0"/>
        </a:xfrm>
      </p:grpSpPr>
      <p:sp>
        <p:nvSpPr>
          <p:cNvPr id="82" name="Google Shape;82;p22"/>
          <p:cNvSpPr txBox="1"/>
          <p:nvPr>
            <p:ph type="title"/>
          </p:nvPr>
        </p:nvSpPr>
        <p:spPr>
          <a:xfrm>
            <a:off x="1154954" y="1447800"/>
            <a:ext cx="8825659" cy="19812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 type="body"/>
          </p:nvPr>
        </p:nvSpPr>
        <p:spPr>
          <a:xfrm>
            <a:off x="1154954" y="3657600"/>
            <a:ext cx="8825659" cy="23622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84" name="Google Shape;84;p22"/>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2"/>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7" name="Shape 87"/>
        <p:cNvGrpSpPr/>
        <p:nvPr/>
      </p:nvGrpSpPr>
      <p:grpSpPr>
        <a:xfrm>
          <a:off x="0" y="0"/>
          <a:ext cx="0" cy="0"/>
          <a:chOff x="0" y="0"/>
          <a:chExt cx="0" cy="0"/>
        </a:xfrm>
      </p:grpSpPr>
      <p:sp>
        <p:nvSpPr>
          <p:cNvPr id="88" name="Google Shape;88;p23"/>
          <p:cNvSpPr txBox="1"/>
          <p:nvPr>
            <p:ph type="title"/>
          </p:nvPr>
        </p:nvSpPr>
        <p:spPr>
          <a:xfrm>
            <a:off x="1574801" y="1447800"/>
            <a:ext cx="7999315" cy="2323374"/>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3"/>
          <p:cNvSpPr txBox="1"/>
          <p:nvPr>
            <p:ph idx="1" type="body"/>
          </p:nvPr>
        </p:nvSpPr>
        <p:spPr>
          <a:xfrm>
            <a:off x="1930400" y="3771174"/>
            <a:ext cx="7385828" cy="34217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b="0" i="0" sz="1400" cap="small">
                <a:solidFill>
                  <a:schemeClr val="accent1"/>
                </a:solidFill>
                <a:latin typeface="Century Gothic"/>
                <a:ea typeface="Century Gothic"/>
                <a:cs typeface="Century Gothic"/>
                <a:sym typeface="Century Gothic"/>
              </a:defRPr>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0" name="Google Shape;90;p23"/>
          <p:cNvSpPr txBox="1"/>
          <p:nvPr>
            <p:ph idx="2" type="body"/>
          </p:nvPr>
        </p:nvSpPr>
        <p:spPr>
          <a:xfrm>
            <a:off x="1154954" y="4350657"/>
            <a:ext cx="8825659" cy="1676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1000"/>
              </a:spcBef>
              <a:spcAft>
                <a:spcPts val="0"/>
              </a:spcAft>
              <a:buSzPts val="1440"/>
              <a:buNone/>
              <a:defRPr sz="18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91" name="Google Shape;91;p2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
        <p:nvSpPr>
          <p:cNvPr id="94" name="Google Shape;94;p23"/>
          <p:cNvSpPr txBox="1"/>
          <p:nvPr/>
        </p:nvSpPr>
        <p:spPr>
          <a:xfrm>
            <a:off x="898295" y="971253"/>
            <a:ext cx="801912"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US" sz="122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
        <p:nvSpPr>
          <p:cNvPr id="95" name="Google Shape;95;p23"/>
          <p:cNvSpPr txBox="1"/>
          <p:nvPr/>
        </p:nvSpPr>
        <p:spPr>
          <a:xfrm>
            <a:off x="9330490" y="2613787"/>
            <a:ext cx="801912" cy="196977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2200"/>
              <a:buFont typeface="Arial"/>
              <a:buNone/>
            </a:pPr>
            <a:r>
              <a:rPr b="0" i="0" lang="en-US" sz="12200" u="none" cap="none" strike="noStrike">
                <a:solidFill>
                  <a:schemeClr val="accent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6" name="Shape 96"/>
        <p:cNvGrpSpPr/>
        <p:nvPr/>
      </p:nvGrpSpPr>
      <p:grpSpPr>
        <a:xfrm>
          <a:off x="0" y="0"/>
          <a:ext cx="0" cy="0"/>
          <a:chOff x="0" y="0"/>
          <a:chExt cx="0" cy="0"/>
        </a:xfrm>
      </p:grpSpPr>
      <p:sp>
        <p:nvSpPr>
          <p:cNvPr id="97" name="Google Shape;97;p24"/>
          <p:cNvSpPr txBox="1"/>
          <p:nvPr>
            <p:ph type="title"/>
          </p:nvPr>
        </p:nvSpPr>
        <p:spPr>
          <a:xfrm>
            <a:off x="1154954" y="3124201"/>
            <a:ext cx="8825659" cy="165318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4"/>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chemeClr val="accent1"/>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99" name="Google Shape;99;p2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2" name="Shape 102"/>
        <p:cNvGrpSpPr/>
        <p:nvPr/>
      </p:nvGrpSpPr>
      <p:grpSpPr>
        <a:xfrm>
          <a:off x="0" y="0"/>
          <a:ext cx="0" cy="0"/>
          <a:chOff x="0" y="0"/>
          <a:chExt cx="0" cy="0"/>
        </a:xfrm>
      </p:grpSpPr>
      <p:sp>
        <p:nvSpPr>
          <p:cNvPr id="103" name="Google Shape;103;p25"/>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5"/>
          <p:cNvSpPr txBox="1"/>
          <p:nvPr>
            <p:ph idx="1" type="body"/>
          </p:nvPr>
        </p:nvSpPr>
        <p:spPr>
          <a:xfrm>
            <a:off x="632947" y="1981200"/>
            <a:ext cx="2946866"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5" name="Google Shape;105;p25"/>
          <p:cNvSpPr txBox="1"/>
          <p:nvPr>
            <p:ph idx="2" type="body"/>
          </p:nvPr>
        </p:nvSpPr>
        <p:spPr>
          <a:xfrm>
            <a:off x="652463" y="2667000"/>
            <a:ext cx="2927350"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06" name="Google Shape;106;p25"/>
          <p:cNvSpPr txBox="1"/>
          <p:nvPr>
            <p:ph idx="3" type="body"/>
          </p:nvPr>
        </p:nvSpPr>
        <p:spPr>
          <a:xfrm>
            <a:off x="3883659" y="1981200"/>
            <a:ext cx="2936241"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7" name="Google Shape;107;p25"/>
          <p:cNvSpPr txBox="1"/>
          <p:nvPr>
            <p:ph idx="4" type="body"/>
          </p:nvPr>
        </p:nvSpPr>
        <p:spPr>
          <a:xfrm>
            <a:off x="3873106" y="2667000"/>
            <a:ext cx="2946794"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08" name="Google Shape;108;p25"/>
          <p:cNvSpPr txBox="1"/>
          <p:nvPr>
            <p:ph idx="5" type="body"/>
          </p:nvPr>
        </p:nvSpPr>
        <p:spPr>
          <a:xfrm>
            <a:off x="7124700" y="1981200"/>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09" name="Google Shape;109;p25"/>
          <p:cNvSpPr txBox="1"/>
          <p:nvPr>
            <p:ph idx="6" type="body"/>
          </p:nvPr>
        </p:nvSpPr>
        <p:spPr>
          <a:xfrm>
            <a:off x="7124700" y="2667000"/>
            <a:ext cx="2932113" cy="358933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10" name="Google Shape;110;p25"/>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11" name="Google Shape;111;p25"/>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12" name="Google Shape;112;p2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5" name="Shape 115"/>
        <p:cNvGrpSpPr/>
        <p:nvPr/>
      </p:nvGrpSpPr>
      <p:grpSpPr>
        <a:xfrm>
          <a:off x="0" y="0"/>
          <a:ext cx="0" cy="0"/>
          <a:chOff x="0" y="0"/>
          <a:chExt cx="0" cy="0"/>
        </a:xfrm>
      </p:grpSpPr>
      <p:sp>
        <p:nvSpPr>
          <p:cNvPr id="116" name="Google Shape;116;p2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6"/>
          <p:cNvSpPr txBox="1"/>
          <p:nvPr>
            <p:ph idx="1" type="body"/>
          </p:nvPr>
        </p:nvSpPr>
        <p:spPr>
          <a:xfrm>
            <a:off x="652463" y="4250949"/>
            <a:ext cx="2940050"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18" name="Google Shape;118;p26"/>
          <p:cNvSpPr/>
          <p:nvPr>
            <p:ph idx="2" type="pic"/>
          </p:nvPr>
        </p:nvSpPr>
        <p:spPr>
          <a:xfrm>
            <a:off x="652463" y="2209800"/>
            <a:ext cx="2940050" cy="1524000"/>
          </a:xfrm>
          <a:prstGeom prst="roundRect">
            <a:avLst>
              <a:gd fmla="val 1858" name="adj"/>
            </a:avLst>
          </a:prstGeom>
          <a:noFill/>
          <a:ln>
            <a:noFill/>
          </a:ln>
          <a:effectLst>
            <a:outerShdw blurRad="50800" rotWithShape="0" algn="tl" dir="5400000" dist="50800">
              <a:srgbClr val="000000">
                <a:alpha val="41960"/>
              </a:srgbClr>
            </a:outerShdw>
          </a:effectLst>
        </p:spPr>
      </p:sp>
      <p:sp>
        <p:nvSpPr>
          <p:cNvPr id="119" name="Google Shape;119;p26"/>
          <p:cNvSpPr txBox="1"/>
          <p:nvPr>
            <p:ph idx="3" type="body"/>
          </p:nvPr>
        </p:nvSpPr>
        <p:spPr>
          <a:xfrm>
            <a:off x="652463" y="4827211"/>
            <a:ext cx="2940050"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0" name="Google Shape;120;p26"/>
          <p:cNvSpPr txBox="1"/>
          <p:nvPr>
            <p:ph idx="4" type="body"/>
          </p:nvPr>
        </p:nvSpPr>
        <p:spPr>
          <a:xfrm>
            <a:off x="3889375" y="4250949"/>
            <a:ext cx="2930525"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1" name="Google Shape;121;p26"/>
          <p:cNvSpPr/>
          <p:nvPr>
            <p:ph idx="5" type="pic"/>
          </p:nvPr>
        </p:nvSpPr>
        <p:spPr>
          <a:xfrm>
            <a:off x="3889374" y="2209800"/>
            <a:ext cx="2930525" cy="1524000"/>
          </a:xfrm>
          <a:prstGeom prst="roundRect">
            <a:avLst>
              <a:gd fmla="val 1858" name="adj"/>
            </a:avLst>
          </a:prstGeom>
          <a:noFill/>
          <a:ln>
            <a:noFill/>
          </a:ln>
          <a:effectLst>
            <a:outerShdw blurRad="50800" rotWithShape="0" algn="tl" dir="5400000" dist="50800">
              <a:srgbClr val="000000">
                <a:alpha val="41960"/>
              </a:srgbClr>
            </a:outerShdw>
          </a:effectLst>
        </p:spPr>
      </p:sp>
      <p:sp>
        <p:nvSpPr>
          <p:cNvPr id="122" name="Google Shape;122;p26"/>
          <p:cNvSpPr txBox="1"/>
          <p:nvPr>
            <p:ph idx="6" type="body"/>
          </p:nvPr>
        </p:nvSpPr>
        <p:spPr>
          <a:xfrm>
            <a:off x="3888022" y="4827210"/>
            <a:ext cx="2934406"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123" name="Google Shape;123;p26"/>
          <p:cNvSpPr txBox="1"/>
          <p:nvPr>
            <p:ph idx="7" type="body"/>
          </p:nvPr>
        </p:nvSpPr>
        <p:spPr>
          <a:xfrm>
            <a:off x="7124700" y="4250949"/>
            <a:ext cx="2932113"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124" name="Google Shape;124;p26"/>
          <p:cNvSpPr/>
          <p:nvPr>
            <p:ph idx="8" type="pic"/>
          </p:nvPr>
        </p:nvSpPr>
        <p:spPr>
          <a:xfrm>
            <a:off x="7124699" y="2209800"/>
            <a:ext cx="2932113" cy="1524000"/>
          </a:xfrm>
          <a:prstGeom prst="roundRect">
            <a:avLst>
              <a:gd fmla="val 1858" name="adj"/>
            </a:avLst>
          </a:prstGeom>
          <a:noFill/>
          <a:ln>
            <a:noFill/>
          </a:ln>
          <a:effectLst>
            <a:outerShdw blurRad="50800" rotWithShape="0" algn="tl" dir="5400000" dist="50800">
              <a:srgbClr val="000000">
                <a:alpha val="41960"/>
              </a:srgbClr>
            </a:outerShdw>
          </a:effectLst>
        </p:spPr>
      </p:sp>
      <p:sp>
        <p:nvSpPr>
          <p:cNvPr id="125" name="Google Shape;125;p26"/>
          <p:cNvSpPr txBox="1"/>
          <p:nvPr>
            <p:ph idx="9" type="body"/>
          </p:nvPr>
        </p:nvSpPr>
        <p:spPr>
          <a:xfrm>
            <a:off x="7124575" y="4827208"/>
            <a:ext cx="2935997" cy="65918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cxnSp>
        <p:nvCxnSpPr>
          <p:cNvPr id="126" name="Google Shape;126;p26"/>
          <p:cNvCxnSpPr/>
          <p:nvPr/>
        </p:nvCxnSpPr>
        <p:spPr>
          <a:xfrm>
            <a:off x="3726142" y="2133600"/>
            <a:ext cx="0" cy="3962400"/>
          </a:xfrm>
          <a:prstGeom prst="straightConnector1">
            <a:avLst/>
          </a:prstGeom>
          <a:noFill/>
          <a:ln cap="flat" cmpd="sng" w="12700">
            <a:solidFill>
              <a:schemeClr val="accent1">
                <a:alpha val="40000"/>
              </a:schemeClr>
            </a:solidFill>
            <a:prstDash val="solid"/>
            <a:round/>
            <a:headEnd len="sm" w="sm" type="none"/>
            <a:tailEnd len="sm" w="sm" type="none"/>
          </a:ln>
        </p:spPr>
      </p:cxnSp>
      <p:cxnSp>
        <p:nvCxnSpPr>
          <p:cNvPr id="127" name="Google Shape;127;p26"/>
          <p:cNvCxnSpPr/>
          <p:nvPr/>
        </p:nvCxnSpPr>
        <p:spPr>
          <a:xfrm>
            <a:off x="6962227" y="2133600"/>
            <a:ext cx="0" cy="3966882"/>
          </a:xfrm>
          <a:prstGeom prst="straightConnector1">
            <a:avLst/>
          </a:prstGeom>
          <a:noFill/>
          <a:ln cap="flat" cmpd="sng" w="12700">
            <a:solidFill>
              <a:schemeClr val="accent1">
                <a:alpha val="40000"/>
              </a:schemeClr>
            </a:solidFill>
            <a:prstDash val="solid"/>
            <a:round/>
            <a:headEnd len="sm" w="sm" type="none"/>
            <a:tailEnd len="sm" w="sm" type="none"/>
          </a:ln>
        </p:spPr>
      </p:cxnSp>
      <p:sp>
        <p:nvSpPr>
          <p:cNvPr id="128" name="Google Shape;128;p2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2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1" name="Shape 131"/>
        <p:cNvGrpSpPr/>
        <p:nvPr/>
      </p:nvGrpSpPr>
      <p:grpSpPr>
        <a:xfrm>
          <a:off x="0" y="0"/>
          <a:ext cx="0" cy="0"/>
          <a:chOff x="0" y="0"/>
          <a:chExt cx="0" cy="0"/>
        </a:xfrm>
      </p:grpSpPr>
      <p:sp>
        <p:nvSpPr>
          <p:cNvPr id="132" name="Google Shape;132;p2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7"/>
          <p:cNvSpPr txBox="1"/>
          <p:nvPr>
            <p:ph idx="1" type="body"/>
          </p:nvPr>
        </p:nvSpPr>
        <p:spPr>
          <a:xfrm rot="5400000">
            <a:off x="3478842" y="-322612"/>
            <a:ext cx="4195481" cy="894654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34" name="Google Shape;134;p2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2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37" name="Shape 137"/>
        <p:cNvGrpSpPr/>
        <p:nvPr/>
      </p:nvGrpSpPr>
      <p:grpSpPr>
        <a:xfrm>
          <a:off x="0" y="0"/>
          <a:ext cx="0" cy="0"/>
          <a:chOff x="0" y="0"/>
          <a:chExt cx="0" cy="0"/>
        </a:xfrm>
      </p:grpSpPr>
      <p:sp>
        <p:nvSpPr>
          <p:cNvPr id="138" name="Google Shape;138;p28"/>
          <p:cNvSpPr txBox="1"/>
          <p:nvPr>
            <p:ph type="title"/>
          </p:nvPr>
        </p:nvSpPr>
        <p:spPr>
          <a:xfrm rot="5400000">
            <a:off x="6267450" y="2466975"/>
            <a:ext cx="5826125" cy="17526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8"/>
          <p:cNvSpPr txBox="1"/>
          <p:nvPr>
            <p:ph idx="1" type="body"/>
          </p:nvPr>
        </p:nvSpPr>
        <p:spPr>
          <a:xfrm rot="5400000">
            <a:off x="1679576" y="-139699"/>
            <a:ext cx="5368924" cy="7423149"/>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140" name="Google Shape;140;p2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1" name="Google Shape;141;p2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13"/>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a:lvl1pPr>
            <a:lvl2pPr indent="-320040" lvl="1" marL="914400" algn="l">
              <a:lnSpc>
                <a:spcPct val="100000"/>
              </a:lnSpc>
              <a:spcBef>
                <a:spcPts val="1000"/>
              </a:spcBef>
              <a:spcAft>
                <a:spcPts val="0"/>
              </a:spcAft>
              <a:buSzPts val="1440"/>
              <a:buChar char="►"/>
              <a:defRPr/>
            </a:lvl2pPr>
            <a:lvl3pPr indent="-320039" lvl="2" marL="1371600" algn="l">
              <a:lnSpc>
                <a:spcPct val="100000"/>
              </a:lnSpc>
              <a:spcBef>
                <a:spcPts val="1000"/>
              </a:spcBef>
              <a:spcAft>
                <a:spcPts val="0"/>
              </a:spcAft>
              <a:buSzPts val="1440"/>
              <a:buChar char="►"/>
              <a:defRPr/>
            </a:lvl3pPr>
            <a:lvl4pPr indent="-320039" lvl="3" marL="1828800" algn="l">
              <a:lnSpc>
                <a:spcPct val="100000"/>
              </a:lnSpc>
              <a:spcBef>
                <a:spcPts val="1000"/>
              </a:spcBef>
              <a:spcAft>
                <a:spcPts val="0"/>
              </a:spcAft>
              <a:buSzPts val="1440"/>
              <a:buChar char="►"/>
              <a:defRPr/>
            </a:lvl4pPr>
            <a:lvl5pPr indent="-320039" lvl="4" marL="2286000" algn="l">
              <a:lnSpc>
                <a:spcPct val="100000"/>
              </a:lnSpc>
              <a:spcBef>
                <a:spcPts val="1000"/>
              </a:spcBef>
              <a:spcAft>
                <a:spcPts val="0"/>
              </a:spcAft>
              <a:buSzPts val="1440"/>
              <a:buChar char="►"/>
              <a:defRPr/>
            </a:lvl5pPr>
            <a:lvl6pPr indent="-320039" lvl="5" marL="2743200" algn="l">
              <a:lnSpc>
                <a:spcPct val="100000"/>
              </a:lnSpc>
              <a:spcBef>
                <a:spcPts val="1000"/>
              </a:spcBef>
              <a:spcAft>
                <a:spcPts val="0"/>
              </a:spcAft>
              <a:buSzPts val="1440"/>
              <a:buChar char="►"/>
              <a:defRPr/>
            </a:lvl6pPr>
            <a:lvl7pPr indent="-320039" lvl="6" marL="3200400" algn="l">
              <a:lnSpc>
                <a:spcPct val="100000"/>
              </a:lnSpc>
              <a:spcBef>
                <a:spcPts val="1000"/>
              </a:spcBef>
              <a:spcAft>
                <a:spcPts val="0"/>
              </a:spcAft>
              <a:buSzPts val="1440"/>
              <a:buChar char="►"/>
              <a:defRPr/>
            </a:lvl7pPr>
            <a:lvl8pPr indent="-320040" lvl="7" marL="3657600" algn="l">
              <a:lnSpc>
                <a:spcPct val="100000"/>
              </a:lnSpc>
              <a:spcBef>
                <a:spcPts val="1000"/>
              </a:spcBef>
              <a:spcAft>
                <a:spcPts val="0"/>
              </a:spcAft>
              <a:buSzPts val="1440"/>
              <a:buChar char="►"/>
              <a:defRPr/>
            </a:lvl8pPr>
            <a:lvl9pPr indent="-320040" lvl="8" marL="4114800" algn="l">
              <a:lnSpc>
                <a:spcPct val="100000"/>
              </a:lnSpc>
              <a:spcBef>
                <a:spcPts val="1000"/>
              </a:spcBef>
              <a:spcAft>
                <a:spcPts val="0"/>
              </a:spcAft>
              <a:buSzPts val="1440"/>
              <a:buChar char="►"/>
              <a:defRPr/>
            </a:lvl9pPr>
          </a:lstStyle>
          <a:p/>
        </p:txBody>
      </p:sp>
      <p:sp>
        <p:nvSpPr>
          <p:cNvPr id="26" name="Google Shape;26;p13"/>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3"/>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3"/>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4"/>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 type="body"/>
          </p:nvPr>
        </p:nvSpPr>
        <p:spPr>
          <a:xfrm>
            <a:off x="1103312" y="2060575"/>
            <a:ext cx="4396339" cy="4195763"/>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32" name="Google Shape;32;p14"/>
          <p:cNvSpPr txBox="1"/>
          <p:nvPr>
            <p:ph idx="2" type="body"/>
          </p:nvPr>
        </p:nvSpPr>
        <p:spPr>
          <a:xfrm>
            <a:off x="5654493" y="2056092"/>
            <a:ext cx="4396341" cy="4200245"/>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33" name="Google Shape;33;p14"/>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4"/>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4"/>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6" name="Shape 36"/>
        <p:cNvGrpSpPr/>
        <p:nvPr/>
      </p:nvGrpSpPr>
      <p:grpSpPr>
        <a:xfrm>
          <a:off x="0" y="0"/>
          <a:ext cx="0" cy="0"/>
          <a:chOff x="0" y="0"/>
          <a:chExt cx="0" cy="0"/>
        </a:xfrm>
      </p:grpSpPr>
      <p:sp>
        <p:nvSpPr>
          <p:cNvPr id="37" name="Google Shape;37;p15"/>
          <p:cNvSpPr txBox="1"/>
          <p:nvPr>
            <p:ph type="title"/>
          </p:nvPr>
        </p:nvSpPr>
        <p:spPr>
          <a:xfrm>
            <a:off x="1154956" y="2861733"/>
            <a:ext cx="8825657" cy="1915647"/>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4000"/>
              <a:buFont typeface="Century Gothic"/>
              <a:buNone/>
              <a:defRPr b="0"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 type="body"/>
          </p:nvPr>
        </p:nvSpPr>
        <p:spPr>
          <a:xfrm>
            <a:off x="1154955" y="4777381"/>
            <a:ext cx="8825658"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600"/>
              <a:buNone/>
              <a:defRPr sz="2000" cap="none">
                <a:solidFill>
                  <a:schemeClr val="accent1"/>
                </a:solidFill>
              </a:defRPr>
            </a:lvl1pPr>
            <a:lvl2pPr indent="-228600" lvl="1" marL="914400" algn="l">
              <a:lnSpc>
                <a:spcPct val="100000"/>
              </a:lnSpc>
              <a:spcBef>
                <a:spcPts val="1000"/>
              </a:spcBef>
              <a:spcAft>
                <a:spcPts val="0"/>
              </a:spcAft>
              <a:buSzPts val="1440"/>
              <a:buNone/>
              <a:defRPr sz="1800">
                <a:solidFill>
                  <a:schemeClr val="lt1"/>
                </a:solidFill>
              </a:defRPr>
            </a:lvl2pPr>
            <a:lvl3pPr indent="-228600" lvl="2" marL="1371600" algn="l">
              <a:lnSpc>
                <a:spcPct val="100000"/>
              </a:lnSpc>
              <a:spcBef>
                <a:spcPts val="1000"/>
              </a:spcBef>
              <a:spcAft>
                <a:spcPts val="0"/>
              </a:spcAft>
              <a:buSzPts val="1280"/>
              <a:buNone/>
              <a:defRPr sz="1600">
                <a:solidFill>
                  <a:schemeClr val="lt1"/>
                </a:solidFill>
              </a:defRPr>
            </a:lvl3pPr>
            <a:lvl4pPr indent="-228600" lvl="3" marL="1828800" algn="l">
              <a:lnSpc>
                <a:spcPct val="100000"/>
              </a:lnSpc>
              <a:spcBef>
                <a:spcPts val="1000"/>
              </a:spcBef>
              <a:spcAft>
                <a:spcPts val="0"/>
              </a:spcAft>
              <a:buSzPts val="1120"/>
              <a:buNone/>
              <a:defRPr sz="1400">
                <a:solidFill>
                  <a:schemeClr val="lt1"/>
                </a:solidFill>
              </a:defRPr>
            </a:lvl4pPr>
            <a:lvl5pPr indent="-228600" lvl="4" marL="2286000" algn="l">
              <a:lnSpc>
                <a:spcPct val="100000"/>
              </a:lnSpc>
              <a:spcBef>
                <a:spcPts val="1000"/>
              </a:spcBef>
              <a:spcAft>
                <a:spcPts val="0"/>
              </a:spcAft>
              <a:buSzPts val="1120"/>
              <a:buNone/>
              <a:defRPr sz="1400">
                <a:solidFill>
                  <a:schemeClr val="lt1"/>
                </a:solidFill>
              </a:defRPr>
            </a:lvl5pPr>
            <a:lvl6pPr indent="-228600" lvl="5" marL="2743200" algn="l">
              <a:lnSpc>
                <a:spcPct val="100000"/>
              </a:lnSpc>
              <a:spcBef>
                <a:spcPts val="1000"/>
              </a:spcBef>
              <a:spcAft>
                <a:spcPts val="0"/>
              </a:spcAft>
              <a:buSzPts val="1120"/>
              <a:buNone/>
              <a:defRPr sz="1400">
                <a:solidFill>
                  <a:schemeClr val="lt1"/>
                </a:solidFill>
              </a:defRPr>
            </a:lvl6pPr>
            <a:lvl7pPr indent="-228600" lvl="6" marL="3200400" algn="l">
              <a:lnSpc>
                <a:spcPct val="100000"/>
              </a:lnSpc>
              <a:spcBef>
                <a:spcPts val="1000"/>
              </a:spcBef>
              <a:spcAft>
                <a:spcPts val="0"/>
              </a:spcAft>
              <a:buSzPts val="1120"/>
              <a:buNone/>
              <a:defRPr sz="1400">
                <a:solidFill>
                  <a:schemeClr val="lt1"/>
                </a:solidFill>
              </a:defRPr>
            </a:lvl7pPr>
            <a:lvl8pPr indent="-228600" lvl="7" marL="3657600" algn="l">
              <a:lnSpc>
                <a:spcPct val="100000"/>
              </a:lnSpc>
              <a:spcBef>
                <a:spcPts val="1000"/>
              </a:spcBef>
              <a:spcAft>
                <a:spcPts val="0"/>
              </a:spcAft>
              <a:buSzPts val="1120"/>
              <a:buNone/>
              <a:defRPr sz="1400">
                <a:solidFill>
                  <a:schemeClr val="lt1"/>
                </a:solidFill>
              </a:defRPr>
            </a:lvl8pPr>
            <a:lvl9pPr indent="-228600" lvl="8" marL="4114800" algn="l">
              <a:lnSpc>
                <a:spcPct val="100000"/>
              </a:lnSpc>
              <a:spcBef>
                <a:spcPts val="1000"/>
              </a:spcBef>
              <a:spcAft>
                <a:spcPts val="0"/>
              </a:spcAft>
              <a:buSzPts val="1120"/>
              <a:buNone/>
              <a:defRPr sz="1400">
                <a:solidFill>
                  <a:schemeClr val="lt1"/>
                </a:solidFill>
              </a:defRPr>
            </a:lvl9pPr>
          </a:lstStyle>
          <a:p/>
        </p:txBody>
      </p:sp>
      <p:sp>
        <p:nvSpPr>
          <p:cNvPr id="39" name="Google Shape;39;p15"/>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5"/>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5"/>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16"/>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6"/>
          <p:cNvSpPr txBox="1"/>
          <p:nvPr>
            <p:ph idx="1" type="body"/>
          </p:nvPr>
        </p:nvSpPr>
        <p:spPr>
          <a:xfrm>
            <a:off x="1103313" y="1905000"/>
            <a:ext cx="4396338"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45" name="Google Shape;45;p16"/>
          <p:cNvSpPr txBox="1"/>
          <p:nvPr>
            <p:ph idx="2" type="body"/>
          </p:nvPr>
        </p:nvSpPr>
        <p:spPr>
          <a:xfrm>
            <a:off x="1103312"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6" name="Google Shape;46;p16"/>
          <p:cNvSpPr txBox="1"/>
          <p:nvPr>
            <p:ph idx="3" type="body"/>
          </p:nvPr>
        </p:nvSpPr>
        <p:spPr>
          <a:xfrm>
            <a:off x="5654495" y="1905000"/>
            <a:ext cx="4396339" cy="57626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1000"/>
              </a:spcBef>
              <a:spcAft>
                <a:spcPts val="0"/>
              </a:spcAft>
              <a:buSzPts val="1920"/>
              <a:buNone/>
              <a:defRPr b="0" sz="2400">
                <a:solidFill>
                  <a:schemeClr val="accent1"/>
                </a:solidFill>
              </a:defRPr>
            </a:lvl1pPr>
            <a:lvl2pPr indent="-228600" lvl="1" marL="914400" algn="l">
              <a:lnSpc>
                <a:spcPct val="100000"/>
              </a:lnSpc>
              <a:spcBef>
                <a:spcPts val="1000"/>
              </a:spcBef>
              <a:spcAft>
                <a:spcPts val="0"/>
              </a:spcAft>
              <a:buSzPts val="1600"/>
              <a:buNone/>
              <a:defRPr b="1" sz="2000"/>
            </a:lvl2pPr>
            <a:lvl3pPr indent="-228600" lvl="2" marL="1371600" algn="l">
              <a:lnSpc>
                <a:spcPct val="100000"/>
              </a:lnSpc>
              <a:spcBef>
                <a:spcPts val="1000"/>
              </a:spcBef>
              <a:spcAft>
                <a:spcPts val="0"/>
              </a:spcAft>
              <a:buSzPts val="1440"/>
              <a:buNone/>
              <a:defRPr b="1" sz="1800"/>
            </a:lvl3pPr>
            <a:lvl4pPr indent="-228600" lvl="3" marL="1828800" algn="l">
              <a:lnSpc>
                <a:spcPct val="100000"/>
              </a:lnSpc>
              <a:spcBef>
                <a:spcPts val="1000"/>
              </a:spcBef>
              <a:spcAft>
                <a:spcPts val="0"/>
              </a:spcAft>
              <a:buSzPts val="1280"/>
              <a:buNone/>
              <a:defRPr b="1" sz="1600"/>
            </a:lvl4pPr>
            <a:lvl5pPr indent="-228600" lvl="4" marL="2286000" algn="l">
              <a:lnSpc>
                <a:spcPct val="100000"/>
              </a:lnSpc>
              <a:spcBef>
                <a:spcPts val="1000"/>
              </a:spcBef>
              <a:spcAft>
                <a:spcPts val="0"/>
              </a:spcAft>
              <a:buSzPts val="1280"/>
              <a:buNone/>
              <a:defRPr b="1" sz="1600"/>
            </a:lvl5pPr>
            <a:lvl6pPr indent="-228600" lvl="5" marL="2743200" algn="l">
              <a:lnSpc>
                <a:spcPct val="100000"/>
              </a:lnSpc>
              <a:spcBef>
                <a:spcPts val="1000"/>
              </a:spcBef>
              <a:spcAft>
                <a:spcPts val="0"/>
              </a:spcAft>
              <a:buSzPts val="1280"/>
              <a:buNone/>
              <a:defRPr b="1" sz="1600"/>
            </a:lvl6pPr>
            <a:lvl7pPr indent="-228600" lvl="6" marL="3200400" algn="l">
              <a:lnSpc>
                <a:spcPct val="100000"/>
              </a:lnSpc>
              <a:spcBef>
                <a:spcPts val="1000"/>
              </a:spcBef>
              <a:spcAft>
                <a:spcPts val="0"/>
              </a:spcAft>
              <a:buSzPts val="1280"/>
              <a:buNone/>
              <a:defRPr b="1" sz="1600"/>
            </a:lvl7pPr>
            <a:lvl8pPr indent="-228600" lvl="7" marL="3657600" algn="l">
              <a:lnSpc>
                <a:spcPct val="100000"/>
              </a:lnSpc>
              <a:spcBef>
                <a:spcPts val="1000"/>
              </a:spcBef>
              <a:spcAft>
                <a:spcPts val="0"/>
              </a:spcAft>
              <a:buSzPts val="1280"/>
              <a:buNone/>
              <a:defRPr b="1" sz="1600"/>
            </a:lvl8pPr>
            <a:lvl9pPr indent="-228600" lvl="8" marL="4114800" algn="l">
              <a:lnSpc>
                <a:spcPct val="100000"/>
              </a:lnSpc>
              <a:spcBef>
                <a:spcPts val="1000"/>
              </a:spcBef>
              <a:spcAft>
                <a:spcPts val="0"/>
              </a:spcAft>
              <a:buSzPts val="1280"/>
              <a:buNone/>
              <a:defRPr b="1" sz="1600"/>
            </a:lvl9pPr>
          </a:lstStyle>
          <a:p/>
        </p:txBody>
      </p:sp>
      <p:sp>
        <p:nvSpPr>
          <p:cNvPr id="47" name="Google Shape;47;p16"/>
          <p:cNvSpPr txBox="1"/>
          <p:nvPr>
            <p:ph idx="4" type="body"/>
          </p:nvPr>
        </p:nvSpPr>
        <p:spPr>
          <a:xfrm>
            <a:off x="5654495" y="2514600"/>
            <a:ext cx="4396339" cy="3741738"/>
          </a:xfrm>
          <a:prstGeom prst="rect">
            <a:avLst/>
          </a:prstGeom>
          <a:noFill/>
          <a:ln>
            <a:noFill/>
          </a:ln>
        </p:spPr>
        <p:txBody>
          <a:bodyPr anchorCtr="0" anchor="t" bIns="45700" lIns="91425" spcFirstLastPara="1" rIns="91425" wrap="square" tIns="45700">
            <a:normAutofit/>
          </a:bodyPr>
          <a:lstStyle>
            <a:lvl1pPr indent="-320040" lvl="0" marL="457200" algn="l">
              <a:lnSpc>
                <a:spcPct val="100000"/>
              </a:lnSpc>
              <a:spcBef>
                <a:spcPts val="1000"/>
              </a:spcBef>
              <a:spcAft>
                <a:spcPts val="0"/>
              </a:spcAft>
              <a:buSzPts val="1440"/>
              <a:buChar char="►"/>
              <a:defRPr sz="1800"/>
            </a:lvl1pPr>
            <a:lvl2pPr indent="-309880" lvl="1" marL="914400" algn="l">
              <a:lnSpc>
                <a:spcPct val="100000"/>
              </a:lnSpc>
              <a:spcBef>
                <a:spcPts val="1000"/>
              </a:spcBef>
              <a:spcAft>
                <a:spcPts val="0"/>
              </a:spcAft>
              <a:buSzPts val="1280"/>
              <a:buChar char="►"/>
              <a:defRPr sz="1600"/>
            </a:lvl2pPr>
            <a:lvl3pPr indent="-299719" lvl="2" marL="1371600" algn="l">
              <a:lnSpc>
                <a:spcPct val="100000"/>
              </a:lnSpc>
              <a:spcBef>
                <a:spcPts val="1000"/>
              </a:spcBef>
              <a:spcAft>
                <a:spcPts val="0"/>
              </a:spcAft>
              <a:buSzPts val="1120"/>
              <a:buChar char="►"/>
              <a:defRPr sz="1400"/>
            </a:lvl3pPr>
            <a:lvl4pPr indent="-289560" lvl="3" marL="1828800" algn="l">
              <a:lnSpc>
                <a:spcPct val="100000"/>
              </a:lnSpc>
              <a:spcBef>
                <a:spcPts val="1000"/>
              </a:spcBef>
              <a:spcAft>
                <a:spcPts val="0"/>
              </a:spcAft>
              <a:buSzPts val="960"/>
              <a:buChar char="►"/>
              <a:defRPr sz="1200"/>
            </a:lvl4pPr>
            <a:lvl5pPr indent="-289560" lvl="4" marL="2286000" algn="l">
              <a:lnSpc>
                <a:spcPct val="100000"/>
              </a:lnSpc>
              <a:spcBef>
                <a:spcPts val="1000"/>
              </a:spcBef>
              <a:spcAft>
                <a:spcPts val="0"/>
              </a:spcAft>
              <a:buSzPts val="960"/>
              <a:buChar char="►"/>
              <a:defRPr sz="1200"/>
            </a:lvl5pPr>
            <a:lvl6pPr indent="-289560" lvl="5" marL="2743200" algn="l">
              <a:lnSpc>
                <a:spcPct val="100000"/>
              </a:lnSpc>
              <a:spcBef>
                <a:spcPts val="1000"/>
              </a:spcBef>
              <a:spcAft>
                <a:spcPts val="0"/>
              </a:spcAft>
              <a:buSzPts val="960"/>
              <a:buChar char="►"/>
              <a:defRPr sz="1200"/>
            </a:lvl6pPr>
            <a:lvl7pPr indent="-289560" lvl="6" marL="3200400" algn="l">
              <a:lnSpc>
                <a:spcPct val="100000"/>
              </a:lnSpc>
              <a:spcBef>
                <a:spcPts val="1000"/>
              </a:spcBef>
              <a:spcAft>
                <a:spcPts val="0"/>
              </a:spcAft>
              <a:buSzPts val="960"/>
              <a:buChar char="►"/>
              <a:defRPr sz="1200"/>
            </a:lvl7pPr>
            <a:lvl8pPr indent="-289559" lvl="7" marL="3657600" algn="l">
              <a:lnSpc>
                <a:spcPct val="100000"/>
              </a:lnSpc>
              <a:spcBef>
                <a:spcPts val="1000"/>
              </a:spcBef>
              <a:spcAft>
                <a:spcPts val="0"/>
              </a:spcAft>
              <a:buSzPts val="960"/>
              <a:buChar char="►"/>
              <a:defRPr sz="1200"/>
            </a:lvl8pPr>
            <a:lvl9pPr indent="-289559" lvl="8" marL="4114800" algn="l">
              <a:lnSpc>
                <a:spcPct val="100000"/>
              </a:lnSpc>
              <a:spcBef>
                <a:spcPts val="1000"/>
              </a:spcBef>
              <a:spcAft>
                <a:spcPts val="0"/>
              </a:spcAft>
              <a:buSzPts val="960"/>
              <a:buChar char="►"/>
              <a:defRPr sz="1200"/>
            </a:lvl9pPr>
          </a:lstStyle>
          <a:p/>
        </p:txBody>
      </p:sp>
      <p:sp>
        <p:nvSpPr>
          <p:cNvPr id="48" name="Google Shape;48;p16"/>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6"/>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6"/>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17"/>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7"/>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7"/>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8"/>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8"/>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8"/>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19"/>
          <p:cNvSpPr txBox="1"/>
          <p:nvPr>
            <p:ph type="title"/>
          </p:nvPr>
        </p:nvSpPr>
        <p:spPr>
          <a:xfrm>
            <a:off x="1154954" y="1447800"/>
            <a:ext cx="3401064" cy="14478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lt2"/>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9"/>
          <p:cNvSpPr txBox="1"/>
          <p:nvPr>
            <p:ph idx="1" type="body"/>
          </p:nvPr>
        </p:nvSpPr>
        <p:spPr>
          <a:xfrm>
            <a:off x="4784616" y="1447800"/>
            <a:ext cx="5195997" cy="4572000"/>
          </a:xfrm>
          <a:prstGeom prst="rect">
            <a:avLst/>
          </a:prstGeom>
          <a:noFill/>
          <a:ln>
            <a:noFill/>
          </a:ln>
        </p:spPr>
        <p:txBody>
          <a:bodyPr anchorCtr="0" anchor="ctr" bIns="45700" lIns="91425" spcFirstLastPara="1" rIns="91425" wrap="square" tIns="45700">
            <a:normAutofit/>
          </a:bodyPr>
          <a:lstStyle>
            <a:lvl1pPr indent="-330200" lvl="0" marL="457200" algn="l">
              <a:lnSpc>
                <a:spcPct val="100000"/>
              </a:lnSpc>
              <a:spcBef>
                <a:spcPts val="1000"/>
              </a:spcBef>
              <a:spcAft>
                <a:spcPts val="0"/>
              </a:spcAft>
              <a:buSzPts val="1600"/>
              <a:buChar char="►"/>
              <a:defRPr sz="2000"/>
            </a:lvl1pPr>
            <a:lvl2pPr indent="-320040" lvl="1" marL="914400" algn="l">
              <a:lnSpc>
                <a:spcPct val="100000"/>
              </a:lnSpc>
              <a:spcBef>
                <a:spcPts val="1000"/>
              </a:spcBef>
              <a:spcAft>
                <a:spcPts val="0"/>
              </a:spcAft>
              <a:buSzPts val="1440"/>
              <a:buChar char="►"/>
              <a:defRPr sz="1800"/>
            </a:lvl2pPr>
            <a:lvl3pPr indent="-309880" lvl="2" marL="1371600" algn="l">
              <a:lnSpc>
                <a:spcPct val="100000"/>
              </a:lnSpc>
              <a:spcBef>
                <a:spcPts val="1000"/>
              </a:spcBef>
              <a:spcAft>
                <a:spcPts val="0"/>
              </a:spcAft>
              <a:buSzPts val="1280"/>
              <a:buChar char="►"/>
              <a:defRPr sz="1600"/>
            </a:lvl3pPr>
            <a:lvl4pPr indent="-299719" lvl="3" marL="1828800" algn="l">
              <a:lnSpc>
                <a:spcPct val="100000"/>
              </a:lnSpc>
              <a:spcBef>
                <a:spcPts val="1000"/>
              </a:spcBef>
              <a:spcAft>
                <a:spcPts val="0"/>
              </a:spcAft>
              <a:buSzPts val="1120"/>
              <a:buChar char="►"/>
              <a:defRPr sz="1400"/>
            </a:lvl4pPr>
            <a:lvl5pPr indent="-299720" lvl="4" marL="2286000" algn="l">
              <a:lnSpc>
                <a:spcPct val="100000"/>
              </a:lnSpc>
              <a:spcBef>
                <a:spcPts val="1000"/>
              </a:spcBef>
              <a:spcAft>
                <a:spcPts val="0"/>
              </a:spcAft>
              <a:buSzPts val="1120"/>
              <a:buChar char="►"/>
              <a:defRPr sz="1400"/>
            </a:lvl5pPr>
            <a:lvl6pPr indent="-299720" lvl="5" marL="2743200" algn="l">
              <a:lnSpc>
                <a:spcPct val="100000"/>
              </a:lnSpc>
              <a:spcBef>
                <a:spcPts val="1000"/>
              </a:spcBef>
              <a:spcAft>
                <a:spcPts val="0"/>
              </a:spcAft>
              <a:buSzPts val="1120"/>
              <a:buChar char="►"/>
              <a:defRPr sz="1400"/>
            </a:lvl6pPr>
            <a:lvl7pPr indent="-299720" lvl="6" marL="3200400" algn="l">
              <a:lnSpc>
                <a:spcPct val="100000"/>
              </a:lnSpc>
              <a:spcBef>
                <a:spcPts val="1000"/>
              </a:spcBef>
              <a:spcAft>
                <a:spcPts val="0"/>
              </a:spcAft>
              <a:buSzPts val="1120"/>
              <a:buChar char="►"/>
              <a:defRPr sz="1400"/>
            </a:lvl7pPr>
            <a:lvl8pPr indent="-299720" lvl="7" marL="3657600" algn="l">
              <a:lnSpc>
                <a:spcPct val="100000"/>
              </a:lnSpc>
              <a:spcBef>
                <a:spcPts val="1000"/>
              </a:spcBef>
              <a:spcAft>
                <a:spcPts val="0"/>
              </a:spcAft>
              <a:buSzPts val="1120"/>
              <a:buChar char="►"/>
              <a:defRPr sz="1400"/>
            </a:lvl8pPr>
            <a:lvl9pPr indent="-299720" lvl="8" marL="4114800" algn="l">
              <a:lnSpc>
                <a:spcPct val="100000"/>
              </a:lnSpc>
              <a:spcBef>
                <a:spcPts val="1000"/>
              </a:spcBef>
              <a:spcAft>
                <a:spcPts val="0"/>
              </a:spcAft>
              <a:buSzPts val="1120"/>
              <a:buChar char="►"/>
              <a:defRPr sz="1400"/>
            </a:lvl9pPr>
          </a:lstStyle>
          <a:p/>
        </p:txBody>
      </p:sp>
      <p:sp>
        <p:nvSpPr>
          <p:cNvPr id="63" name="Google Shape;63;p19"/>
          <p:cNvSpPr txBox="1"/>
          <p:nvPr>
            <p:ph idx="2" type="body"/>
          </p:nvPr>
        </p:nvSpPr>
        <p:spPr>
          <a:xfrm>
            <a:off x="1154954" y="3129280"/>
            <a:ext cx="3401063" cy="2895599"/>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64" name="Google Shape;64;p19"/>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19"/>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9"/>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20"/>
          <p:cNvSpPr txBox="1"/>
          <p:nvPr>
            <p:ph type="title"/>
          </p:nvPr>
        </p:nvSpPr>
        <p:spPr>
          <a:xfrm>
            <a:off x="1153907" y="1854192"/>
            <a:ext cx="5092906" cy="157480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2"/>
              </a:buClr>
              <a:buSzPts val="3600"/>
              <a:buFont typeface="Century Gothic"/>
              <a:buNone/>
              <a:defRPr b="0" sz="36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0"/>
          <p:cNvSpPr/>
          <p:nvPr>
            <p:ph idx="2" type="pic"/>
          </p:nvPr>
        </p:nvSpPr>
        <p:spPr>
          <a:xfrm>
            <a:off x="6949546" y="1143000"/>
            <a:ext cx="3200400" cy="4572000"/>
          </a:xfrm>
          <a:prstGeom prst="roundRect">
            <a:avLst>
              <a:gd fmla="val 1858" name="adj"/>
            </a:avLst>
          </a:prstGeom>
          <a:noFill/>
          <a:ln>
            <a:noFill/>
          </a:ln>
          <a:effectLst>
            <a:outerShdw blurRad="50800" rotWithShape="0" algn="tl" dir="5400000" dist="50800">
              <a:srgbClr val="000000">
                <a:alpha val="41960"/>
              </a:srgbClr>
            </a:outerShdw>
          </a:effectLst>
        </p:spPr>
      </p:sp>
      <p:sp>
        <p:nvSpPr>
          <p:cNvPr id="70" name="Google Shape;70;p20"/>
          <p:cNvSpPr txBox="1"/>
          <p:nvPr>
            <p:ph idx="1" type="body"/>
          </p:nvPr>
        </p:nvSpPr>
        <p:spPr>
          <a:xfrm>
            <a:off x="1154954" y="3657600"/>
            <a:ext cx="5084979" cy="13716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20"/>
              <a:buNone/>
              <a:defRPr sz="1400"/>
            </a:lvl1pPr>
            <a:lvl2pPr indent="-228600" lvl="1" marL="914400" algn="l">
              <a:lnSpc>
                <a:spcPct val="100000"/>
              </a:lnSpc>
              <a:spcBef>
                <a:spcPts val="1000"/>
              </a:spcBef>
              <a:spcAft>
                <a:spcPts val="0"/>
              </a:spcAft>
              <a:buSzPts val="960"/>
              <a:buNone/>
              <a:defRPr sz="1200"/>
            </a:lvl2pPr>
            <a:lvl3pPr indent="-228600" lvl="2" marL="1371600" algn="l">
              <a:lnSpc>
                <a:spcPct val="100000"/>
              </a:lnSpc>
              <a:spcBef>
                <a:spcPts val="1000"/>
              </a:spcBef>
              <a:spcAft>
                <a:spcPts val="0"/>
              </a:spcAft>
              <a:buSzPts val="800"/>
              <a:buNone/>
              <a:defRPr sz="1000"/>
            </a:lvl3pPr>
            <a:lvl4pPr indent="-228600" lvl="3" marL="1828800" algn="l">
              <a:lnSpc>
                <a:spcPct val="100000"/>
              </a:lnSpc>
              <a:spcBef>
                <a:spcPts val="1000"/>
              </a:spcBef>
              <a:spcAft>
                <a:spcPts val="0"/>
              </a:spcAft>
              <a:buSzPts val="720"/>
              <a:buNone/>
              <a:defRPr sz="900"/>
            </a:lvl4pPr>
            <a:lvl5pPr indent="-228600" lvl="4" marL="2286000" algn="l">
              <a:lnSpc>
                <a:spcPct val="100000"/>
              </a:lnSpc>
              <a:spcBef>
                <a:spcPts val="1000"/>
              </a:spcBef>
              <a:spcAft>
                <a:spcPts val="0"/>
              </a:spcAft>
              <a:buSzPts val="720"/>
              <a:buNone/>
              <a:defRPr sz="900"/>
            </a:lvl5pPr>
            <a:lvl6pPr indent="-228600" lvl="5" marL="2743200" algn="l">
              <a:lnSpc>
                <a:spcPct val="100000"/>
              </a:lnSpc>
              <a:spcBef>
                <a:spcPts val="1000"/>
              </a:spcBef>
              <a:spcAft>
                <a:spcPts val="0"/>
              </a:spcAft>
              <a:buSzPts val="720"/>
              <a:buNone/>
              <a:defRPr sz="900"/>
            </a:lvl6pPr>
            <a:lvl7pPr indent="-228600" lvl="6" marL="3200400" algn="l">
              <a:lnSpc>
                <a:spcPct val="100000"/>
              </a:lnSpc>
              <a:spcBef>
                <a:spcPts val="1000"/>
              </a:spcBef>
              <a:spcAft>
                <a:spcPts val="0"/>
              </a:spcAft>
              <a:buSzPts val="720"/>
              <a:buNone/>
              <a:defRPr sz="900"/>
            </a:lvl7pPr>
            <a:lvl8pPr indent="-228600" lvl="7" marL="3657600" algn="l">
              <a:lnSpc>
                <a:spcPct val="100000"/>
              </a:lnSpc>
              <a:spcBef>
                <a:spcPts val="1000"/>
              </a:spcBef>
              <a:spcAft>
                <a:spcPts val="0"/>
              </a:spcAft>
              <a:buSzPts val="720"/>
              <a:buNone/>
              <a:defRPr sz="900"/>
            </a:lvl8pPr>
            <a:lvl9pPr indent="-228600" lvl="8" marL="4114800" algn="l">
              <a:lnSpc>
                <a:spcPct val="100000"/>
              </a:lnSpc>
              <a:spcBef>
                <a:spcPts val="1000"/>
              </a:spcBef>
              <a:spcAft>
                <a:spcPts val="0"/>
              </a:spcAft>
              <a:buSzPts val="720"/>
              <a:buNone/>
              <a:defRPr sz="900"/>
            </a:lvl9pPr>
          </a:lstStyle>
          <a:p/>
        </p:txBody>
      </p:sp>
      <p:sp>
        <p:nvSpPr>
          <p:cNvPr id="71" name="Google Shape;71;p20"/>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0"/>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0"/>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5.xml"/><Relationship Id="rId11" Type="http://schemas.openxmlformats.org/officeDocument/2006/relationships/slideLayout" Target="../slideLayouts/slideLayout6.xml"/><Relationship Id="rId22" Type="http://schemas.openxmlformats.org/officeDocument/2006/relationships/slideLayout" Target="../slideLayouts/slideLayout17.xml"/><Relationship Id="rId10" Type="http://schemas.openxmlformats.org/officeDocument/2006/relationships/slideLayout" Target="../slideLayouts/slideLayout5.xml"/><Relationship Id="rId21" Type="http://schemas.openxmlformats.org/officeDocument/2006/relationships/slideLayout" Target="../slideLayouts/slideLayout16.xml"/><Relationship Id="rId13" Type="http://schemas.openxmlformats.org/officeDocument/2006/relationships/slideLayout" Target="../slideLayouts/slideLayout8.xml"/><Relationship Id="rId12" Type="http://schemas.openxmlformats.org/officeDocument/2006/relationships/slideLayout" Target="../slideLayouts/slideLayout7.xml"/><Relationship Id="rId23" Type="http://schemas.openxmlformats.org/officeDocument/2006/relationships/theme" Target="../theme/theme2.xml"/><Relationship Id="rId1" Type="http://schemas.openxmlformats.org/officeDocument/2006/relationships/image" Target="../media/image5.png"/><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 Id="rId9" Type="http://schemas.openxmlformats.org/officeDocument/2006/relationships/slideLayout" Target="../slideLayouts/slideLayout4.xml"/><Relationship Id="rId15" Type="http://schemas.openxmlformats.org/officeDocument/2006/relationships/slideLayout" Target="../slideLayouts/slideLayout10.xml"/><Relationship Id="rId14" Type="http://schemas.openxmlformats.org/officeDocument/2006/relationships/slideLayout" Target="../slideLayouts/slideLayout9.xml"/><Relationship Id="rId17" Type="http://schemas.openxmlformats.org/officeDocument/2006/relationships/slideLayout" Target="../slideLayouts/slideLayout12.xml"/><Relationship Id="rId16" Type="http://schemas.openxmlformats.org/officeDocument/2006/relationships/slideLayout" Target="../slideLayouts/slideLayout11.xml"/><Relationship Id="rId5" Type="http://schemas.openxmlformats.org/officeDocument/2006/relationships/image" Target="../media/image4.png"/><Relationship Id="rId19" Type="http://schemas.openxmlformats.org/officeDocument/2006/relationships/slideLayout" Target="../slideLayouts/slideLayout14.xml"/><Relationship Id="rId6" Type="http://schemas.openxmlformats.org/officeDocument/2006/relationships/slideLayout" Target="../slideLayouts/slideLayout1.xml"/><Relationship Id="rId18" Type="http://schemas.openxmlformats.org/officeDocument/2006/relationships/slideLayout" Target="../slideLayouts/slideLayout13.xml"/><Relationship Id="rId7" Type="http://schemas.openxmlformats.org/officeDocument/2006/relationships/slideLayout" Target="../slideLayouts/slideLayout2.xml"/><Relationship Id="rId8"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pic>
        <p:nvPicPr>
          <p:cNvPr id="6" name="Google Shape;6;p11"/>
          <p:cNvPicPr preferRelativeResize="0"/>
          <p:nvPr/>
        </p:nvPicPr>
        <p:blipFill rotWithShape="1">
          <a:blip r:embed="rId2">
            <a:alphaModFix/>
          </a:blip>
          <a:srcRect b="0" l="3613" r="0" t="0"/>
          <a:stretch/>
        </p:blipFill>
        <p:spPr>
          <a:xfrm>
            <a:off x="0" y="2669685"/>
            <a:ext cx="4037012" cy="4188315"/>
          </a:xfrm>
          <a:prstGeom prst="rect">
            <a:avLst/>
          </a:prstGeom>
          <a:noFill/>
          <a:ln>
            <a:noFill/>
          </a:ln>
        </p:spPr>
      </p:pic>
      <p:pic>
        <p:nvPicPr>
          <p:cNvPr id="7" name="Google Shape;7;p11"/>
          <p:cNvPicPr preferRelativeResize="0"/>
          <p:nvPr/>
        </p:nvPicPr>
        <p:blipFill rotWithShape="1">
          <a:blip r:embed="rId3">
            <a:alphaModFix/>
          </a:blip>
          <a:srcRect b="0" l="35640" r="0" t="0"/>
          <a:stretch/>
        </p:blipFill>
        <p:spPr>
          <a:xfrm>
            <a:off x="0" y="2892347"/>
            <a:ext cx="1522412" cy="2365453"/>
          </a:xfrm>
          <a:prstGeom prst="rect">
            <a:avLst/>
          </a:prstGeom>
          <a:noFill/>
          <a:ln>
            <a:noFill/>
          </a:ln>
        </p:spPr>
      </p:pic>
      <p:sp>
        <p:nvSpPr>
          <p:cNvPr id="8" name="Google Shape;8;p11"/>
          <p:cNvSpPr/>
          <p:nvPr/>
        </p:nvSpPr>
        <p:spPr>
          <a:xfrm>
            <a:off x="8609012" y="1676400"/>
            <a:ext cx="2819400" cy="2819400"/>
          </a:xfrm>
          <a:prstGeom prst="ellipse">
            <a:avLst/>
          </a:prstGeom>
          <a:gradFill>
            <a:gsLst>
              <a:gs pos="0">
                <a:srgbClr val="FAC867">
                  <a:alpha val="5882"/>
                </a:srgbClr>
              </a:gs>
              <a:gs pos="36000">
                <a:srgbClr val="FAC867">
                  <a:alpha val="5098"/>
                </a:srgbClr>
              </a:gs>
              <a:gs pos="69000">
                <a:srgbClr val="FAC867">
                  <a:alpha val="0"/>
                </a:srgbClr>
              </a:gs>
              <a:gs pos="100000">
                <a:srgbClr val="FAC867">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9" name="Google Shape;9;p11"/>
          <p:cNvPicPr preferRelativeResize="0"/>
          <p:nvPr/>
        </p:nvPicPr>
        <p:blipFill rotWithShape="1">
          <a:blip r:embed="rId4">
            <a:alphaModFix/>
          </a:blip>
          <a:srcRect b="0" l="0" r="0" t="28713"/>
          <a:stretch/>
        </p:blipFill>
        <p:spPr>
          <a:xfrm>
            <a:off x="8000197" y="0"/>
            <a:ext cx="1603387" cy="1143000"/>
          </a:xfrm>
          <a:prstGeom prst="rect">
            <a:avLst/>
          </a:prstGeom>
          <a:noFill/>
          <a:ln>
            <a:noFill/>
          </a:ln>
        </p:spPr>
      </p:pic>
      <p:pic>
        <p:nvPicPr>
          <p:cNvPr id="10" name="Google Shape;10;p11"/>
          <p:cNvPicPr preferRelativeResize="0"/>
          <p:nvPr/>
        </p:nvPicPr>
        <p:blipFill rotWithShape="1">
          <a:blip r:embed="rId5">
            <a:alphaModFix/>
          </a:blip>
          <a:srcRect b="24199" l="0" r="0" t="0"/>
          <a:stretch/>
        </p:blipFill>
        <p:spPr>
          <a:xfrm>
            <a:off x="8609012" y="6092866"/>
            <a:ext cx="993734" cy="765134"/>
          </a:xfrm>
          <a:prstGeom prst="rect">
            <a:avLst/>
          </a:prstGeom>
          <a:noFill/>
          <a:ln>
            <a:noFill/>
          </a:ln>
        </p:spPr>
      </p:pic>
      <p:sp>
        <p:nvSpPr>
          <p:cNvPr id="11" name="Google Shape;11;p11"/>
          <p:cNvSpPr/>
          <p:nvPr/>
        </p:nvSpPr>
        <p:spPr>
          <a:xfrm>
            <a:off x="10437812" y="0"/>
            <a:ext cx="685800" cy="1143000"/>
          </a:xfrm>
          <a:prstGeom prst="rect">
            <a:avLst/>
          </a:prstGeom>
          <a:solidFill>
            <a:schemeClr val="accent1"/>
          </a:solidFill>
          <a:ln>
            <a:noFill/>
          </a:ln>
          <a:effectLst>
            <a:outerShdw blurRad="38100" rotWithShape="0" dir="5400000" dist="25400">
              <a:srgbClr val="000000">
                <a:alpha val="43921"/>
              </a:srgbClr>
            </a:outerShdw>
          </a:effectLst>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1"/>
          <p:cNvSpPr txBox="1"/>
          <p:nvPr>
            <p:ph type="title"/>
          </p:nvPr>
        </p:nvSpPr>
        <p:spPr>
          <a:xfrm>
            <a:off x="646111" y="452718"/>
            <a:ext cx="9404723" cy="140053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lt2"/>
              </a:buClr>
              <a:buSzPts val="4200"/>
              <a:buFont typeface="Century Gothic"/>
              <a:buNone/>
              <a:defRPr b="0" i="0" sz="4200" u="none" cap="none" strike="noStrike">
                <a:solidFill>
                  <a:schemeClr val="lt2"/>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3" name="Google Shape;13;p11"/>
          <p:cNvSpPr txBox="1"/>
          <p:nvPr>
            <p:ph idx="1" type="body"/>
          </p:nvPr>
        </p:nvSpPr>
        <p:spPr>
          <a:xfrm>
            <a:off x="1103312" y="2052918"/>
            <a:ext cx="8946541" cy="4195481"/>
          </a:xfrm>
          <a:prstGeom prst="rect">
            <a:avLst/>
          </a:prstGeom>
          <a:noFill/>
          <a:ln>
            <a:noFill/>
          </a:ln>
        </p:spPr>
        <p:txBody>
          <a:bodyPr anchorCtr="0" anchor="t" bIns="45700" lIns="91425" spcFirstLastPara="1" rIns="91425" wrap="square" tIns="45700">
            <a:normAutofit/>
          </a:bodyPr>
          <a:lstStyle>
            <a:lvl1pPr indent="-330200" lvl="0" marL="457200" marR="0" rtl="0" algn="l">
              <a:lnSpc>
                <a:spcPct val="100000"/>
              </a:lnSpc>
              <a:spcBef>
                <a:spcPts val="1000"/>
              </a:spcBef>
              <a:spcAft>
                <a:spcPts val="0"/>
              </a:spcAft>
              <a:buClr>
                <a:schemeClr val="accent1"/>
              </a:buClr>
              <a:buSzPts val="1600"/>
              <a:buFont typeface="Noto Sans Symbols"/>
              <a:buChar char="►"/>
              <a:defRPr b="0" i="0" sz="2000" u="none" cap="none" strike="noStrike">
                <a:solidFill>
                  <a:schemeClr val="lt1"/>
                </a:solidFill>
                <a:latin typeface="Century Gothic"/>
                <a:ea typeface="Century Gothic"/>
                <a:cs typeface="Century Gothic"/>
                <a:sym typeface="Century Gothic"/>
              </a:defRPr>
            </a:lvl1pPr>
            <a:lvl2pPr indent="-320040" lvl="1" marL="914400" marR="0" rtl="0" algn="l">
              <a:lnSpc>
                <a:spcPct val="100000"/>
              </a:lnSpc>
              <a:spcBef>
                <a:spcPts val="1000"/>
              </a:spcBef>
              <a:spcAft>
                <a:spcPts val="0"/>
              </a:spcAft>
              <a:buClr>
                <a:schemeClr val="accent1"/>
              </a:buClr>
              <a:buSzPts val="1440"/>
              <a:buFont typeface="Noto Sans Symbols"/>
              <a:buChar char="►"/>
              <a:defRPr b="0" i="0" sz="1800" u="none" cap="none" strike="noStrike">
                <a:solidFill>
                  <a:schemeClr val="lt1"/>
                </a:solidFill>
                <a:latin typeface="Century Gothic"/>
                <a:ea typeface="Century Gothic"/>
                <a:cs typeface="Century Gothic"/>
                <a:sym typeface="Century Gothic"/>
              </a:defRPr>
            </a:lvl2pPr>
            <a:lvl3pPr indent="-309880" lvl="2" marL="1371600" marR="0" rtl="0" algn="l">
              <a:lnSpc>
                <a:spcPct val="100000"/>
              </a:lnSpc>
              <a:spcBef>
                <a:spcPts val="1000"/>
              </a:spcBef>
              <a:spcAft>
                <a:spcPts val="0"/>
              </a:spcAft>
              <a:buClr>
                <a:schemeClr val="accent1"/>
              </a:buClr>
              <a:buSzPts val="1280"/>
              <a:buFont typeface="Noto Sans Symbols"/>
              <a:buChar char="►"/>
              <a:defRPr b="0" i="0" sz="1600" u="none" cap="none" strike="noStrike">
                <a:solidFill>
                  <a:schemeClr val="lt1"/>
                </a:solidFill>
                <a:latin typeface="Century Gothic"/>
                <a:ea typeface="Century Gothic"/>
                <a:cs typeface="Century Gothic"/>
                <a:sym typeface="Century Gothic"/>
              </a:defRPr>
            </a:lvl3pPr>
            <a:lvl4pPr indent="-299719" lvl="3" marL="1828800" marR="0" rtl="0" algn="l">
              <a:lnSpc>
                <a:spcPct val="100000"/>
              </a:lnSpc>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4pPr>
            <a:lvl5pPr indent="-299720" lvl="4" marL="2286000" marR="0" rtl="0" algn="l">
              <a:lnSpc>
                <a:spcPct val="100000"/>
              </a:lnSpc>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5pPr>
            <a:lvl6pPr indent="-299720" lvl="5" marL="2743200" marR="0" rtl="0" algn="l">
              <a:lnSpc>
                <a:spcPct val="100000"/>
              </a:lnSpc>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6pPr>
            <a:lvl7pPr indent="-299720" lvl="6" marL="3200400" marR="0" rtl="0" algn="l">
              <a:lnSpc>
                <a:spcPct val="100000"/>
              </a:lnSpc>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7pPr>
            <a:lvl8pPr indent="-299720" lvl="7" marL="3657600" marR="0" rtl="0" algn="l">
              <a:lnSpc>
                <a:spcPct val="100000"/>
              </a:lnSpc>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8pPr>
            <a:lvl9pPr indent="-299720" lvl="8" marL="4114800" marR="0" rtl="0" algn="l">
              <a:lnSpc>
                <a:spcPct val="100000"/>
              </a:lnSpc>
              <a:spcBef>
                <a:spcPts val="1000"/>
              </a:spcBef>
              <a:spcAft>
                <a:spcPts val="0"/>
              </a:spcAft>
              <a:buClr>
                <a:schemeClr val="accent1"/>
              </a:buClr>
              <a:buSzPts val="1120"/>
              <a:buFont typeface="Noto Sans Symbols"/>
              <a:buChar char="►"/>
              <a:defRPr b="0" i="0" sz="1400" u="none" cap="none" strike="noStrike">
                <a:solidFill>
                  <a:schemeClr val="lt1"/>
                </a:solidFill>
                <a:latin typeface="Century Gothic"/>
                <a:ea typeface="Century Gothic"/>
                <a:cs typeface="Century Gothic"/>
                <a:sym typeface="Century Gothic"/>
              </a:defRPr>
            </a:lvl9pPr>
          </a:lstStyle>
          <a:p/>
        </p:txBody>
      </p:sp>
      <p:sp>
        <p:nvSpPr>
          <p:cNvPr id="14" name="Google Shape;14;p11"/>
          <p:cNvSpPr txBox="1"/>
          <p:nvPr>
            <p:ph idx="10" type="dt"/>
          </p:nvPr>
        </p:nvSpPr>
        <p:spPr>
          <a:xfrm rot="5400000">
            <a:off x="10155639" y="1790701"/>
            <a:ext cx="990599" cy="30479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5" name="Google Shape;15;p11"/>
          <p:cNvSpPr txBox="1"/>
          <p:nvPr>
            <p:ph idx="11" type="ftr"/>
          </p:nvPr>
        </p:nvSpPr>
        <p:spPr>
          <a:xfrm rot="5400000">
            <a:off x="8951573" y="3225297"/>
            <a:ext cx="3859795" cy="304801"/>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6" name="Google Shape;16;p11"/>
          <p:cNvSpPr txBox="1"/>
          <p:nvPr>
            <p:ph idx="12" type="sldNum"/>
          </p:nvPr>
        </p:nvSpPr>
        <p:spPr>
          <a:xfrm>
            <a:off x="10352540" y="295729"/>
            <a:ext cx="838199" cy="767687"/>
          </a:xfrm>
          <a:prstGeom prst="rect">
            <a:avLst/>
          </a:prstGeom>
          <a:noFill/>
          <a:ln>
            <a:noFill/>
          </a:ln>
        </p:spPr>
        <p:txBody>
          <a:bodyPr anchorCtr="0" anchor="b"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1pPr>
            <a:lvl2pPr indent="0" lvl="1"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2pPr>
            <a:lvl3pPr indent="0" lvl="2"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3pPr>
            <a:lvl4pPr indent="0" lvl="3"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4pPr>
            <a:lvl5pPr indent="0" lvl="4"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5pPr>
            <a:lvl6pPr indent="0" lvl="5"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6pPr>
            <a:lvl7pPr indent="0" lvl="6"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7pPr>
            <a:lvl8pPr indent="0" lvl="7"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8pPr>
            <a:lvl9pPr indent="0" lvl="8" marL="0" marR="0" rtl="0" algn="ctr">
              <a:lnSpc>
                <a:spcPct val="100000"/>
              </a:lnSpc>
              <a:spcBef>
                <a:spcPts val="0"/>
              </a:spcBef>
              <a:spcAft>
                <a:spcPts val="0"/>
              </a:spcAft>
              <a:buClr>
                <a:srgbClr val="000000"/>
              </a:buClr>
              <a:buSzPts val="2800"/>
              <a:buFont typeface="Arial"/>
              <a:buNone/>
              <a:defRPr b="0" i="0" sz="2800" u="none" cap="none" strike="noStrike">
                <a:solidFill>
                  <a:schemeClr val="lt1"/>
                </a:solidFill>
                <a:latin typeface="Century Gothic"/>
                <a:ea typeface="Century Gothic"/>
                <a:cs typeface="Century Gothic"/>
                <a:sym typeface="Century Gothic"/>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 id="2147483661" r:id="rId18"/>
    <p:sldLayoutId id="2147483662" r:id="rId19"/>
    <p:sldLayoutId id="2147483663" r:id="rId20"/>
    <p:sldLayoutId id="2147483664" r:id="rId21"/>
    <p:sldLayoutId id="2147483665"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hyperlink" Target="https://doi.org/10.30534/ijatcse/2020/178922020" TargetMode="External"/><Relationship Id="rId4" Type="http://schemas.openxmlformats.org/officeDocument/2006/relationships/hyperlink" Target="https://www.kaggle.com/datasets/yash16jr/s-and-p-500-all-assets" TargetMode="External"/><Relationship Id="rId5" Type="http://schemas.openxmlformats.org/officeDocument/2006/relationships/hyperlink" Target="http://www.kaggle.com/datasets/davidcariboo/player-scores?select=appearances.csv" TargetMode="External"/><Relationship Id="rId6" Type="http://schemas.openxmlformats.org/officeDocument/2006/relationships/hyperlink" Target="https://www.kaggle.com/datasets/adarshsng/lending-club-loan-data-csv?select=loan.csv"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
          <p:cNvSpPr txBox="1"/>
          <p:nvPr>
            <p:ph type="ctrTitle"/>
          </p:nvPr>
        </p:nvSpPr>
        <p:spPr>
          <a:xfrm>
            <a:off x="1116425" y="1140350"/>
            <a:ext cx="8987700" cy="13971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7200"/>
              <a:buFont typeface="Century Gothic"/>
              <a:buNone/>
            </a:pPr>
            <a:r>
              <a:rPr b="1" lang="en-US" sz="4300"/>
              <a:t>Securing P2P Money Transactions in IoT Using SHE Cryptography</a:t>
            </a:r>
            <a:endParaRPr sz="4300"/>
          </a:p>
        </p:txBody>
      </p:sp>
      <p:pic>
        <p:nvPicPr>
          <p:cNvPr id="148" name="Google Shape;148;p1"/>
          <p:cNvPicPr preferRelativeResize="0"/>
          <p:nvPr/>
        </p:nvPicPr>
        <p:blipFill rotWithShape="1">
          <a:blip r:embed="rId3">
            <a:alphaModFix/>
          </a:blip>
          <a:srcRect b="0" l="0" r="0" t="0"/>
          <a:stretch/>
        </p:blipFill>
        <p:spPr>
          <a:xfrm>
            <a:off x="7099775" y="2138700"/>
            <a:ext cx="4719300" cy="4719300"/>
          </a:xfrm>
          <a:prstGeom prst="rect">
            <a:avLst/>
          </a:prstGeom>
          <a:noFill/>
          <a:ln>
            <a:noFill/>
          </a:ln>
        </p:spPr>
      </p:pic>
      <p:sp>
        <p:nvSpPr>
          <p:cNvPr id="149" name="Google Shape;149;p1"/>
          <p:cNvSpPr txBox="1"/>
          <p:nvPr/>
        </p:nvSpPr>
        <p:spPr>
          <a:xfrm>
            <a:off x="1216100" y="3010300"/>
            <a:ext cx="6648600" cy="3570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C000"/>
                </a:solidFill>
                <a:latin typeface="Century Gothic"/>
                <a:ea typeface="Century Gothic"/>
                <a:cs typeface="Century Gothic"/>
                <a:sym typeface="Century Gothic"/>
              </a:rPr>
              <a:t>Group ID:</a:t>
            </a:r>
            <a:r>
              <a:rPr b="0" i="0" lang="en-US" sz="2000" u="none" cap="none" strike="noStrike">
                <a:solidFill>
                  <a:schemeClr val="lt1"/>
                </a:solidFill>
                <a:latin typeface="Century Gothic"/>
                <a:ea typeface="Century Gothic"/>
                <a:cs typeface="Century Gothic"/>
                <a:sym typeface="Century Gothic"/>
              </a:rPr>
              <a:t> T2320040</a:t>
            </a:r>
            <a:endParaRPr b="0" i="0" sz="20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000"/>
              <a:buFont typeface="Arial"/>
              <a:buNone/>
            </a:pPr>
            <a:br>
              <a:rPr b="1" i="0" lang="en-US" sz="2000" u="none" cap="none" strike="noStrike">
                <a:solidFill>
                  <a:srgbClr val="FFC000"/>
                </a:solidFill>
                <a:latin typeface="Century Gothic"/>
                <a:ea typeface="Century Gothic"/>
                <a:cs typeface="Century Gothic"/>
                <a:sym typeface="Century Gothic"/>
              </a:rPr>
            </a:br>
            <a:r>
              <a:rPr b="1" i="0" lang="en-US" sz="2000" u="none" cap="none" strike="noStrike">
                <a:solidFill>
                  <a:srgbClr val="FFC000"/>
                </a:solidFill>
                <a:latin typeface="Century Gothic"/>
                <a:ea typeface="Century Gothic"/>
                <a:cs typeface="Century Gothic"/>
                <a:sym typeface="Century Gothic"/>
              </a:rPr>
              <a:t>Presented By:</a:t>
            </a:r>
            <a:endParaRPr b="1" i="0" sz="2000" u="none" cap="none" strike="noStrike">
              <a:solidFill>
                <a:srgbClr val="FFC000"/>
              </a:solidFill>
              <a:latin typeface="Century Gothic"/>
              <a:ea typeface="Century Gothic"/>
              <a:cs typeface="Century Gothic"/>
              <a:sym typeface="Century Gothic"/>
            </a:endParaRPr>
          </a:p>
          <a:p>
            <a:pPr indent="-355600" lvl="0" marL="457200" marR="0" rtl="0" algn="l">
              <a:lnSpc>
                <a:spcPct val="100000"/>
              </a:lnSpc>
              <a:spcBef>
                <a:spcPts val="0"/>
              </a:spcBef>
              <a:spcAft>
                <a:spcPts val="0"/>
              </a:spcAft>
              <a:buClr>
                <a:schemeClr val="lt1"/>
              </a:buClr>
              <a:buSzPts val="2000"/>
              <a:buFont typeface="Century Gothic"/>
              <a:buChar char="●"/>
            </a:pPr>
            <a:r>
              <a:rPr b="0" i="0" lang="en-US" sz="2000" u="none" cap="none" strike="noStrike">
                <a:solidFill>
                  <a:schemeClr val="lt1"/>
                </a:solidFill>
                <a:latin typeface="Century Gothic"/>
                <a:ea typeface="Century Gothic"/>
                <a:cs typeface="Century Gothic"/>
                <a:sym typeface="Century Gothic"/>
              </a:rPr>
              <a:t>Tahsin Ahmed (22241040)</a:t>
            </a:r>
            <a:endParaRPr b="0" i="0" sz="2000" u="none" cap="none" strike="noStrike">
              <a:solidFill>
                <a:schemeClr val="lt1"/>
              </a:solidFill>
              <a:latin typeface="Century Gothic"/>
              <a:ea typeface="Century Gothic"/>
              <a:cs typeface="Century Gothic"/>
              <a:sym typeface="Century Gothic"/>
            </a:endParaRPr>
          </a:p>
          <a:p>
            <a:pPr indent="-355600" lvl="0" marL="457200" marR="0" rtl="0" algn="l">
              <a:lnSpc>
                <a:spcPct val="100000"/>
              </a:lnSpc>
              <a:spcBef>
                <a:spcPts val="0"/>
              </a:spcBef>
              <a:spcAft>
                <a:spcPts val="0"/>
              </a:spcAft>
              <a:buClr>
                <a:schemeClr val="lt1"/>
              </a:buClr>
              <a:buSzPts val="2000"/>
              <a:buFont typeface="Century Gothic"/>
              <a:buChar char="●"/>
            </a:pPr>
            <a:r>
              <a:rPr b="0" i="0" lang="en-US" sz="2000" u="none" cap="none" strike="noStrike">
                <a:solidFill>
                  <a:schemeClr val="lt1"/>
                </a:solidFill>
                <a:latin typeface="Century Gothic"/>
                <a:ea typeface="Century Gothic"/>
                <a:cs typeface="Century Gothic"/>
                <a:sym typeface="Century Gothic"/>
              </a:rPr>
              <a:t>Arjita Saha (19101380)</a:t>
            </a:r>
            <a:endParaRPr b="0" i="0" sz="2000" u="none" cap="none" strike="noStrike">
              <a:solidFill>
                <a:schemeClr val="lt1"/>
              </a:solidFill>
              <a:latin typeface="Century Gothic"/>
              <a:ea typeface="Century Gothic"/>
              <a:cs typeface="Century Gothic"/>
              <a:sym typeface="Century Gothic"/>
            </a:endParaRPr>
          </a:p>
          <a:p>
            <a:pPr indent="-355600" lvl="0" marL="457200" marR="0" rtl="0" algn="l">
              <a:lnSpc>
                <a:spcPct val="100000"/>
              </a:lnSpc>
              <a:spcBef>
                <a:spcPts val="0"/>
              </a:spcBef>
              <a:spcAft>
                <a:spcPts val="0"/>
              </a:spcAft>
              <a:buClr>
                <a:schemeClr val="lt1"/>
              </a:buClr>
              <a:buSzPts val="2000"/>
              <a:buFont typeface="Century Gothic"/>
              <a:buChar char="●"/>
            </a:pPr>
            <a:r>
              <a:rPr b="0" i="0" lang="en-US" sz="2000" u="none" cap="none" strike="noStrike">
                <a:solidFill>
                  <a:schemeClr val="lt1"/>
                </a:solidFill>
                <a:latin typeface="Century Gothic"/>
                <a:ea typeface="Century Gothic"/>
                <a:cs typeface="Century Gothic"/>
                <a:sym typeface="Century Gothic"/>
              </a:rPr>
              <a:t>Arian Nuhan (20301430)</a:t>
            </a:r>
            <a:endParaRPr b="0" i="0" sz="2000" u="none" cap="none" strike="noStrike">
              <a:solidFill>
                <a:schemeClr val="lt1"/>
              </a:solidFill>
              <a:latin typeface="Century Gothic"/>
              <a:ea typeface="Century Gothic"/>
              <a:cs typeface="Century Gothic"/>
              <a:sym typeface="Century Gothic"/>
            </a:endParaRPr>
          </a:p>
          <a:p>
            <a:pPr indent="-355600" lvl="0" marL="457200" marR="0" rtl="0" algn="l">
              <a:lnSpc>
                <a:spcPct val="100000"/>
              </a:lnSpc>
              <a:spcBef>
                <a:spcPts val="0"/>
              </a:spcBef>
              <a:spcAft>
                <a:spcPts val="0"/>
              </a:spcAft>
              <a:buClr>
                <a:schemeClr val="lt1"/>
              </a:buClr>
              <a:buSzPts val="2000"/>
              <a:buFont typeface="Century Gothic"/>
              <a:buChar char="●"/>
            </a:pPr>
            <a:r>
              <a:rPr b="0" i="0" lang="en-US" sz="2000" u="none" cap="none" strike="noStrike">
                <a:solidFill>
                  <a:schemeClr val="lt1"/>
                </a:solidFill>
                <a:latin typeface="Century Gothic"/>
                <a:ea typeface="Century Gothic"/>
                <a:cs typeface="Century Gothic"/>
                <a:sym typeface="Century Gothic"/>
              </a:rPr>
              <a:t>Nafim Ahmed Bin Mohammad Noor (19201004)</a:t>
            </a:r>
            <a:endParaRPr b="0" i="0" sz="20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C000"/>
                </a:solidFill>
                <a:latin typeface="Century Gothic"/>
                <a:ea typeface="Century Gothic"/>
                <a:cs typeface="Century Gothic"/>
                <a:sym typeface="Century Gothic"/>
              </a:rPr>
              <a:t>Supervisor:</a:t>
            </a:r>
            <a:r>
              <a:rPr b="0" i="0" lang="en-US" sz="2000" u="none" cap="none" strike="noStrike">
                <a:solidFill>
                  <a:schemeClr val="lt1"/>
                </a:solidFill>
                <a:latin typeface="Century Gothic"/>
                <a:ea typeface="Century Gothic"/>
                <a:cs typeface="Century Gothic"/>
                <a:sym typeface="Century Gothic"/>
              </a:rPr>
              <a:t> Dr. Muhammad Iqbal Hossain</a:t>
            </a:r>
            <a:endParaRPr b="0" i="0" sz="20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FFC000"/>
                </a:solidFill>
                <a:latin typeface="Century Gothic"/>
                <a:ea typeface="Century Gothic"/>
                <a:cs typeface="Century Gothic"/>
                <a:sym typeface="Century Gothic"/>
              </a:rPr>
              <a:t>Co-Supervisor:</a:t>
            </a:r>
            <a:r>
              <a:rPr b="0" i="0" lang="en-US" sz="2000" u="none" cap="none" strike="noStrike">
                <a:solidFill>
                  <a:schemeClr val="lt1"/>
                </a:solidFill>
                <a:latin typeface="Century Gothic"/>
                <a:ea typeface="Century Gothic"/>
                <a:cs typeface="Century Gothic"/>
                <a:sym typeface="Century Gothic"/>
              </a:rPr>
              <a:t> Md. Faisal Ahmed</a:t>
            </a:r>
            <a:endParaRPr b="0" i="0" sz="2000" u="none" cap="none" strike="noStrike">
              <a:solidFill>
                <a:schemeClr val="lt1"/>
              </a:solidFill>
              <a:latin typeface="Century Gothic"/>
              <a:ea typeface="Century Gothic"/>
              <a:cs typeface="Century Gothic"/>
              <a:sym typeface="Century Gothic"/>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1"/>
              </a:solidFill>
              <a:latin typeface="Century Gothic"/>
              <a:ea typeface="Century Gothic"/>
              <a:cs typeface="Century Gothic"/>
              <a:sym typeface="Century Gothic"/>
            </a:endParaRPr>
          </a:p>
        </p:txBody>
      </p:sp>
      <p:sp>
        <p:nvSpPr>
          <p:cNvPr id="150" name="Google Shape;150;p1"/>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5"/>
          <p:cNvSpPr txBox="1"/>
          <p:nvPr>
            <p:ph type="title"/>
          </p:nvPr>
        </p:nvSpPr>
        <p:spPr>
          <a:xfrm>
            <a:off x="646100" y="452723"/>
            <a:ext cx="9404700" cy="922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b="1" lang="en-US"/>
              <a:t>How &amp; Where To Use </a:t>
            </a:r>
            <a:r>
              <a:rPr lang="en-US" sz="4400">
                <a:latin typeface="Arial Black"/>
                <a:ea typeface="Arial Black"/>
                <a:cs typeface="Arial Black"/>
                <a:sym typeface="Arial Black"/>
              </a:rPr>
              <a:t>?</a:t>
            </a:r>
            <a:r>
              <a:rPr lang="en-US"/>
              <a:t> </a:t>
            </a:r>
            <a:endParaRPr/>
          </a:p>
        </p:txBody>
      </p:sp>
      <p:sp>
        <p:nvSpPr>
          <p:cNvPr id="214" name="Google Shape;214;p5"/>
          <p:cNvSpPr txBox="1"/>
          <p:nvPr>
            <p:ph idx="1" type="body"/>
          </p:nvPr>
        </p:nvSpPr>
        <p:spPr>
          <a:xfrm>
            <a:off x="646100" y="2621675"/>
            <a:ext cx="3510600" cy="26535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SzPts val="1120"/>
              <a:buNone/>
            </a:pPr>
            <a:r>
              <a:rPr b="1" lang="en-US">
                <a:solidFill>
                  <a:srgbClr val="FFC000"/>
                </a:solidFill>
              </a:rPr>
              <a:t>IoT Device:</a:t>
            </a:r>
            <a:endParaRPr/>
          </a:p>
          <a:p>
            <a:pPr indent="-342900" lvl="0" marL="342900" rtl="0" algn="l">
              <a:lnSpc>
                <a:spcPct val="100000"/>
              </a:lnSpc>
              <a:spcBef>
                <a:spcPts val="1000"/>
              </a:spcBef>
              <a:spcAft>
                <a:spcPts val="0"/>
              </a:spcAft>
              <a:buSzPts val="1800"/>
              <a:buChar char="►"/>
            </a:pPr>
            <a:r>
              <a:rPr lang="en-US"/>
              <a:t>Smartphone</a:t>
            </a:r>
            <a:endParaRPr/>
          </a:p>
          <a:p>
            <a:pPr indent="-342900" lvl="0" marL="342900" rtl="0" algn="l">
              <a:lnSpc>
                <a:spcPct val="100000"/>
              </a:lnSpc>
              <a:spcBef>
                <a:spcPts val="1000"/>
              </a:spcBef>
              <a:spcAft>
                <a:spcPts val="0"/>
              </a:spcAft>
              <a:buSzPts val="1800"/>
              <a:buChar char="►"/>
            </a:pPr>
            <a:r>
              <a:rPr lang="en-US"/>
              <a:t>Wearable Device</a:t>
            </a:r>
            <a:endParaRPr/>
          </a:p>
          <a:p>
            <a:pPr indent="-342900" lvl="0" marL="342900" rtl="0" algn="l">
              <a:lnSpc>
                <a:spcPct val="100000"/>
              </a:lnSpc>
              <a:spcBef>
                <a:spcPts val="1000"/>
              </a:spcBef>
              <a:spcAft>
                <a:spcPts val="0"/>
              </a:spcAft>
              <a:buSzPts val="1800"/>
              <a:buChar char="►"/>
            </a:pPr>
            <a:r>
              <a:rPr lang="en-US"/>
              <a:t>Contactless Payment</a:t>
            </a:r>
            <a:endParaRPr/>
          </a:p>
          <a:p>
            <a:pPr indent="-342900" lvl="0" marL="342900" rtl="0" algn="l">
              <a:lnSpc>
                <a:spcPct val="100000"/>
              </a:lnSpc>
              <a:spcBef>
                <a:spcPts val="1000"/>
              </a:spcBef>
              <a:spcAft>
                <a:spcPts val="0"/>
              </a:spcAft>
              <a:buSzPts val="1800"/>
              <a:buChar char="►"/>
            </a:pPr>
            <a:r>
              <a:rPr lang="en-US"/>
              <a:t>Smart Home Assistant</a:t>
            </a:r>
            <a:endParaRPr/>
          </a:p>
          <a:p>
            <a:pPr indent="-342900" lvl="0" marL="342900" rtl="0" algn="l">
              <a:lnSpc>
                <a:spcPct val="100000"/>
              </a:lnSpc>
              <a:spcBef>
                <a:spcPts val="1000"/>
              </a:spcBef>
              <a:spcAft>
                <a:spcPts val="0"/>
              </a:spcAft>
              <a:buSzPts val="1800"/>
              <a:buChar char="►"/>
            </a:pPr>
            <a:r>
              <a:rPr lang="en-US"/>
              <a:t>Smart ATM</a:t>
            </a:r>
            <a:endParaRPr/>
          </a:p>
        </p:txBody>
      </p:sp>
      <p:pic>
        <p:nvPicPr>
          <p:cNvPr id="215" name="Google Shape;215;p5"/>
          <p:cNvPicPr preferRelativeResize="0"/>
          <p:nvPr>
            <p:ph idx="2" type="body"/>
          </p:nvPr>
        </p:nvPicPr>
        <p:blipFill rotWithShape="1">
          <a:blip r:embed="rId3">
            <a:alphaModFix/>
          </a:blip>
          <a:srcRect b="0" l="0" r="0" t="0"/>
          <a:stretch/>
        </p:blipFill>
        <p:spPr>
          <a:xfrm>
            <a:off x="4236003" y="1847832"/>
            <a:ext cx="7289400" cy="4201200"/>
          </a:xfrm>
          <a:prstGeom prst="rect">
            <a:avLst/>
          </a:prstGeom>
          <a:noFill/>
          <a:ln>
            <a:noFill/>
          </a:ln>
        </p:spPr>
      </p:pic>
      <p:sp>
        <p:nvSpPr>
          <p:cNvPr id="216" name="Google Shape;216;p5"/>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
          <p:cNvSpPr txBox="1"/>
          <p:nvPr>
            <p:ph type="title"/>
          </p:nvPr>
        </p:nvSpPr>
        <p:spPr>
          <a:xfrm>
            <a:off x="646100" y="452723"/>
            <a:ext cx="9404700" cy="952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800"/>
              <a:buFont typeface="Century Gothic"/>
              <a:buNone/>
            </a:pPr>
            <a:r>
              <a:rPr b="1" lang="en-US" sz="4800"/>
              <a:t>Methodology</a:t>
            </a:r>
            <a:endParaRPr/>
          </a:p>
        </p:txBody>
      </p:sp>
      <p:sp>
        <p:nvSpPr>
          <p:cNvPr id="222" name="Google Shape;222;p3"/>
          <p:cNvSpPr txBox="1"/>
          <p:nvPr>
            <p:ph idx="1" type="body"/>
          </p:nvPr>
        </p:nvSpPr>
        <p:spPr>
          <a:xfrm>
            <a:off x="646098" y="3019580"/>
            <a:ext cx="7487100" cy="23241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600"/>
              <a:buChar char="►"/>
            </a:pPr>
            <a:r>
              <a:rPr b="1" lang="en-US">
                <a:solidFill>
                  <a:srgbClr val="FFC000"/>
                </a:solidFill>
              </a:rPr>
              <a:t>Asymmetric Cryptography: </a:t>
            </a:r>
            <a:r>
              <a:rPr lang="en-US"/>
              <a:t>Elliptic Curve (ECDSA, ECDH)</a:t>
            </a:r>
            <a:endParaRPr/>
          </a:p>
          <a:p>
            <a:pPr indent="-342900" lvl="0" marL="342900" rtl="0" algn="l">
              <a:lnSpc>
                <a:spcPct val="100000"/>
              </a:lnSpc>
              <a:spcBef>
                <a:spcPts val="1000"/>
              </a:spcBef>
              <a:spcAft>
                <a:spcPts val="0"/>
              </a:spcAft>
              <a:buSzPts val="1600"/>
              <a:buChar char="►"/>
            </a:pPr>
            <a:r>
              <a:rPr b="1" lang="en-US">
                <a:solidFill>
                  <a:srgbClr val="FFC000"/>
                </a:solidFill>
              </a:rPr>
              <a:t>Hash Function: </a:t>
            </a:r>
            <a:r>
              <a:rPr lang="en-US"/>
              <a:t>Bcrypt</a:t>
            </a:r>
            <a:endParaRPr/>
          </a:p>
          <a:p>
            <a:pPr indent="-342900" lvl="0" marL="342900" rtl="0" algn="l">
              <a:lnSpc>
                <a:spcPct val="100000"/>
              </a:lnSpc>
              <a:spcBef>
                <a:spcPts val="1000"/>
              </a:spcBef>
              <a:spcAft>
                <a:spcPts val="0"/>
              </a:spcAft>
              <a:buSzPts val="1600"/>
              <a:buChar char="►"/>
            </a:pPr>
            <a:r>
              <a:rPr b="1" lang="en-US">
                <a:solidFill>
                  <a:srgbClr val="FFC000"/>
                </a:solidFill>
              </a:rPr>
              <a:t>Symmetric Encryption: </a:t>
            </a:r>
            <a:r>
              <a:rPr lang="en-US"/>
              <a:t>ChaCha20</a:t>
            </a:r>
            <a:endParaRPr/>
          </a:p>
          <a:p>
            <a:pPr indent="-342900" lvl="0" marL="342900" rtl="0" algn="l">
              <a:lnSpc>
                <a:spcPct val="100000"/>
              </a:lnSpc>
              <a:spcBef>
                <a:spcPts val="1000"/>
              </a:spcBef>
              <a:spcAft>
                <a:spcPts val="0"/>
              </a:spcAft>
              <a:buSzPts val="1600"/>
              <a:buChar char="►"/>
            </a:pPr>
            <a:r>
              <a:rPr b="1" lang="en-US">
                <a:solidFill>
                  <a:srgbClr val="FFC000"/>
                </a:solidFill>
              </a:rPr>
              <a:t>Message Authentication Code: </a:t>
            </a:r>
            <a:r>
              <a:rPr lang="en-US"/>
              <a:t>Poly1305</a:t>
            </a:r>
            <a:endParaRPr/>
          </a:p>
          <a:p>
            <a:pPr indent="-342900" lvl="0" marL="342900" rtl="0" algn="l">
              <a:lnSpc>
                <a:spcPct val="100000"/>
              </a:lnSpc>
              <a:spcBef>
                <a:spcPts val="1000"/>
              </a:spcBef>
              <a:spcAft>
                <a:spcPts val="0"/>
              </a:spcAft>
              <a:buSzPts val="1600"/>
              <a:buChar char="►"/>
            </a:pPr>
            <a:r>
              <a:rPr b="1" lang="en-US">
                <a:solidFill>
                  <a:srgbClr val="FFC000"/>
                </a:solidFill>
              </a:rPr>
              <a:t>Token: </a:t>
            </a:r>
            <a:r>
              <a:rPr lang="en-US"/>
              <a:t>Nonce</a:t>
            </a:r>
            <a:endParaRPr/>
          </a:p>
        </p:txBody>
      </p:sp>
      <p:sp>
        <p:nvSpPr>
          <p:cNvPr id="223" name="Google Shape;223;p3"/>
          <p:cNvSpPr txBox="1"/>
          <p:nvPr/>
        </p:nvSpPr>
        <p:spPr>
          <a:xfrm>
            <a:off x="646100" y="2052500"/>
            <a:ext cx="5442600" cy="52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US" sz="2200" u="none" cap="none" strike="noStrike">
                <a:solidFill>
                  <a:schemeClr val="lt1"/>
                </a:solidFill>
                <a:latin typeface="Century Gothic"/>
                <a:ea typeface="Century Gothic"/>
                <a:cs typeface="Century Gothic"/>
                <a:sym typeface="Century Gothic"/>
              </a:rPr>
              <a:t>SHE is architected with 5 key elements.</a:t>
            </a:r>
            <a:endParaRPr b="0" i="0" sz="2200" u="none" cap="none" strike="noStrike">
              <a:solidFill>
                <a:schemeClr val="lt1"/>
              </a:solidFill>
              <a:latin typeface="Century Gothic"/>
              <a:ea typeface="Century Gothic"/>
              <a:cs typeface="Century Gothic"/>
              <a:sym typeface="Century Gothic"/>
            </a:endParaRPr>
          </a:p>
        </p:txBody>
      </p:sp>
      <p:sp>
        <p:nvSpPr>
          <p:cNvPr id="224" name="Google Shape;224;p3"/>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
          <p:cNvSpPr txBox="1"/>
          <p:nvPr>
            <p:ph type="title"/>
          </p:nvPr>
        </p:nvSpPr>
        <p:spPr>
          <a:xfrm>
            <a:off x="646100" y="332422"/>
            <a:ext cx="9404700" cy="77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800"/>
              <a:buFont typeface="Century Gothic"/>
              <a:buNone/>
            </a:pPr>
            <a:r>
              <a:rPr b="1" lang="en-US" sz="4300"/>
              <a:t>System Analysis &amp; Design</a:t>
            </a:r>
            <a:endParaRPr sz="4300"/>
          </a:p>
        </p:txBody>
      </p:sp>
      <p:pic>
        <p:nvPicPr>
          <p:cNvPr id="230" name="Google Shape;230;p4"/>
          <p:cNvPicPr preferRelativeResize="0"/>
          <p:nvPr/>
        </p:nvPicPr>
        <p:blipFill rotWithShape="1">
          <a:blip r:embed="rId3">
            <a:alphaModFix/>
          </a:blip>
          <a:srcRect b="0" l="0" r="0" t="0"/>
          <a:stretch/>
        </p:blipFill>
        <p:spPr>
          <a:xfrm>
            <a:off x="646100" y="1604200"/>
            <a:ext cx="11079250" cy="5053276"/>
          </a:xfrm>
          <a:prstGeom prst="rect">
            <a:avLst/>
          </a:prstGeom>
          <a:noFill/>
          <a:ln>
            <a:noFill/>
          </a:ln>
        </p:spPr>
      </p:pic>
      <p:sp>
        <p:nvSpPr>
          <p:cNvPr id="231" name="Google Shape;231;p4"/>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g2e04d5f6d91_1_0"/>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sp>
        <p:nvSpPr>
          <p:cNvPr id="237" name="Google Shape;237;g2e04d5f6d91_1_0"/>
          <p:cNvSpPr txBox="1"/>
          <p:nvPr/>
        </p:nvSpPr>
        <p:spPr>
          <a:xfrm>
            <a:off x="2184450" y="2260200"/>
            <a:ext cx="7823100" cy="12930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200"/>
              <a:buFont typeface="Arial"/>
              <a:buNone/>
            </a:pPr>
            <a:r>
              <a:rPr b="1" lang="en-US" sz="7200">
                <a:solidFill>
                  <a:schemeClr val="lt2"/>
                </a:solidFill>
                <a:latin typeface="Century Gothic"/>
                <a:ea typeface="Century Gothic"/>
                <a:cs typeface="Century Gothic"/>
                <a:sym typeface="Century Gothic"/>
              </a:rPr>
              <a:t>IMPLEMENTATION</a:t>
            </a:r>
            <a:endParaRPr b="0" i="0" sz="7200" u="none" cap="none" strike="noStrike">
              <a:solidFill>
                <a:schemeClr val="lt2"/>
              </a:solidFill>
              <a:latin typeface="Century Gothic"/>
              <a:ea typeface="Century Gothic"/>
              <a:cs typeface="Century Gothic"/>
              <a:sym typeface="Century Gothic"/>
            </a:endParaRPr>
          </a:p>
        </p:txBody>
      </p:sp>
      <p:sp>
        <p:nvSpPr>
          <p:cNvPr id="238" name="Google Shape;238;g2e04d5f6d91_1_0"/>
          <p:cNvSpPr txBox="1"/>
          <p:nvPr/>
        </p:nvSpPr>
        <p:spPr>
          <a:xfrm>
            <a:off x="1855200" y="3896900"/>
            <a:ext cx="8481600" cy="646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solidFill>
                  <a:schemeClr val="lt1"/>
                </a:solidFill>
                <a:latin typeface="Century Gothic"/>
                <a:ea typeface="Century Gothic"/>
                <a:cs typeface="Century Gothic"/>
                <a:sym typeface="Century Gothic"/>
              </a:rPr>
              <a:t>Link:</a:t>
            </a:r>
            <a:r>
              <a:rPr b="1" lang="en-US" sz="3000">
                <a:solidFill>
                  <a:srgbClr val="FFC000"/>
                </a:solidFill>
                <a:latin typeface="Century Gothic"/>
                <a:ea typeface="Century Gothic"/>
                <a:cs typeface="Century Gothic"/>
                <a:sym typeface="Century Gothic"/>
              </a:rPr>
              <a:t> https://shecry.pythonanywhere.com/</a:t>
            </a:r>
            <a:endParaRPr b="1" sz="3000">
              <a:solidFill>
                <a:srgbClr val="FFC000"/>
              </a:solidFill>
              <a:latin typeface="Century Gothic"/>
              <a:ea typeface="Century Gothic"/>
              <a:cs typeface="Century Gothic"/>
              <a:sym typeface="Century Gothic"/>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720638250c_3_24"/>
          <p:cNvSpPr txBox="1"/>
          <p:nvPr/>
        </p:nvSpPr>
        <p:spPr>
          <a:xfrm>
            <a:off x="3763800" y="2228400"/>
            <a:ext cx="4664400" cy="2401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chemeClr val="lt2"/>
                </a:solidFill>
                <a:latin typeface="Century Gothic"/>
                <a:ea typeface="Century Gothic"/>
                <a:cs typeface="Century Gothic"/>
                <a:sym typeface="Century Gothic"/>
              </a:rPr>
              <a:t>ATTACK ANALYSIS</a:t>
            </a:r>
            <a:endParaRPr b="0" i="0" sz="7200" u="none" cap="none" strike="noStrike">
              <a:solidFill>
                <a:schemeClr val="lt2"/>
              </a:solidFill>
              <a:latin typeface="Century Gothic"/>
              <a:ea typeface="Century Gothic"/>
              <a:cs typeface="Century Gothic"/>
              <a:sym typeface="Century Gothic"/>
            </a:endParaRPr>
          </a:p>
        </p:txBody>
      </p:sp>
      <p:sp>
        <p:nvSpPr>
          <p:cNvPr id="244" name="Google Shape;244;g2720638250c_3_24"/>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6"/>
          <p:cNvSpPr txBox="1"/>
          <p:nvPr>
            <p:ph type="title"/>
          </p:nvPr>
        </p:nvSpPr>
        <p:spPr>
          <a:xfrm>
            <a:off x="646100" y="452723"/>
            <a:ext cx="9404700" cy="90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200"/>
              <a:buFont typeface="Century Gothic"/>
              <a:buNone/>
            </a:pPr>
            <a:r>
              <a:rPr b="1" lang="en-US" sz="4400"/>
              <a:t>Security Threats in Current System</a:t>
            </a:r>
            <a:endParaRPr sz="4400"/>
          </a:p>
        </p:txBody>
      </p:sp>
      <p:graphicFrame>
        <p:nvGraphicFramePr>
          <p:cNvPr id="250" name="Google Shape;250;p6"/>
          <p:cNvGraphicFramePr/>
          <p:nvPr/>
        </p:nvGraphicFramePr>
        <p:xfrm>
          <a:off x="900652" y="1853248"/>
          <a:ext cx="3000000" cy="3000000"/>
        </p:xfrm>
        <a:graphic>
          <a:graphicData uri="http://schemas.openxmlformats.org/drawingml/2006/table">
            <a:tbl>
              <a:tblPr bandRow="1" firstRow="1">
                <a:noFill/>
                <a:tableStyleId>{13E7E8FB-DC21-4685-89AE-6F52AB721E50}</a:tableStyleId>
              </a:tblPr>
              <a:tblGrid>
                <a:gridCol w="2914225"/>
                <a:gridCol w="7375875"/>
              </a:tblGrid>
              <a:tr h="38512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Encryption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Attacks</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AES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lt1"/>
                        </a:buClr>
                        <a:buSzPts val="1200"/>
                        <a:buFont typeface="Century Gothic"/>
                        <a:buNone/>
                      </a:pPr>
                      <a:r>
                        <a:rPr lang="en-US" sz="1200" u="none" cap="none" strike="noStrike"/>
                        <a:t>Cache-Timing Attack, Key Recovery Attack, Padding-Oracle Attack, Man in the Middle Attack</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RSA</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Elementary Attack, Hastad’s Broadcast Attack, Partial Key Exposure Attack</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RC5</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Power Analysis Attack, Timing Attack</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Blowfish</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lt1"/>
                        </a:buClr>
                        <a:buSzPts val="1200"/>
                        <a:buFont typeface="Century Gothic"/>
                        <a:buNone/>
                      </a:pPr>
                      <a:r>
                        <a:rPr lang="en-US" sz="1200" u="none" cap="none" strike="noStrike"/>
                        <a:t>SWEET32 Attack, Birthday Attack</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PRESENT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Differential Attack, Full-round Attack</a:t>
                      </a:r>
                      <a:endParaRPr sz="1400" u="none" cap="none" strike="noStrike"/>
                    </a:p>
                  </a:txBody>
                  <a:tcPr marT="45725" marB="45725" marR="91450" marL="91450"/>
                </a:tc>
              </a:tr>
            </a:tbl>
          </a:graphicData>
        </a:graphic>
      </p:graphicFrame>
      <p:graphicFrame>
        <p:nvGraphicFramePr>
          <p:cNvPr id="251" name="Google Shape;251;p6"/>
          <p:cNvGraphicFramePr/>
          <p:nvPr/>
        </p:nvGraphicFramePr>
        <p:xfrm>
          <a:off x="900651" y="4479962"/>
          <a:ext cx="3000000" cy="3000000"/>
        </p:xfrm>
        <a:graphic>
          <a:graphicData uri="http://schemas.openxmlformats.org/drawingml/2006/table">
            <a:tbl>
              <a:tblPr bandRow="1" firstRow="1">
                <a:noFill/>
                <a:tableStyleId>{13E7E8FB-DC21-4685-89AE-6F52AB721E50}</a:tableStyleId>
              </a:tblPr>
              <a:tblGrid>
                <a:gridCol w="3463575"/>
                <a:gridCol w="3463575"/>
                <a:gridCol w="3463575"/>
              </a:tblGrid>
              <a:tr h="370850">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Hash Function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Example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Attacks</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SHA-2 Family</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SHA256</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Preimage Attack, Collision Attack, Rainbow Table Attack, Length Extension Attack, Dictionary Attack</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SHA-3 Family</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SHA3-256, SHA3-512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Preimage Attack, Collision Attack, Rainbow Table Attack, Dictionary Attack</a:t>
                      </a:r>
                      <a:endParaRPr sz="1400" u="none" cap="none" strike="noStrike"/>
                    </a:p>
                  </a:txBody>
                  <a:tcPr marT="45725" marB="45725" marR="91450" marL="91450"/>
                </a:tc>
              </a:tr>
              <a:tr h="370850">
                <a:tc>
                  <a:txBody>
                    <a:bodyPr/>
                    <a:lstStyle/>
                    <a:p>
                      <a:pPr indent="0" lvl="0" marL="0" marR="0" rtl="0" algn="ctr">
                        <a:lnSpc>
                          <a:spcPct val="100000"/>
                        </a:lnSpc>
                        <a:spcBef>
                          <a:spcPts val="0"/>
                        </a:spcBef>
                        <a:spcAft>
                          <a:spcPts val="0"/>
                        </a:spcAft>
                        <a:buClr>
                          <a:schemeClr val="lt1"/>
                        </a:buClr>
                        <a:buSzPts val="1200"/>
                        <a:buFont typeface="Century Gothic"/>
                        <a:buNone/>
                      </a:pPr>
                      <a:r>
                        <a:rPr lang="en-US" sz="1200" u="none" cap="none" strike="noStrike"/>
                        <a:t>SHA-5 Family</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lt1"/>
                        </a:buClr>
                        <a:buSzPts val="1200"/>
                        <a:buFont typeface="Century Gothic"/>
                        <a:buNone/>
                      </a:pPr>
                      <a:r>
                        <a:rPr lang="en-US" sz="1200" u="none" cap="none" strike="noStrike"/>
                        <a:t>SHA512</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Preimage Attack, Fault Injection Attack, Collision Attack, Rainbow Table Attack, Dictionary Attack</a:t>
                      </a:r>
                      <a:endParaRPr sz="1400" u="none" cap="none" strike="noStrike"/>
                    </a:p>
                  </a:txBody>
                  <a:tcPr marT="45725" marB="45725" marR="91450" marL="91450"/>
                </a:tc>
              </a:tr>
            </a:tbl>
          </a:graphicData>
        </a:graphic>
      </p:graphicFrame>
      <p:sp>
        <p:nvSpPr>
          <p:cNvPr id="252" name="Google Shape;252;p6"/>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7"/>
          <p:cNvSpPr txBox="1"/>
          <p:nvPr>
            <p:ph type="title"/>
          </p:nvPr>
        </p:nvSpPr>
        <p:spPr>
          <a:xfrm>
            <a:off x="646100" y="452722"/>
            <a:ext cx="9404700" cy="813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800"/>
              <a:buFont typeface="Century Gothic"/>
              <a:buNone/>
            </a:pPr>
            <a:r>
              <a:rPr b="1" lang="en-US" sz="4400"/>
              <a:t>Mitigating Attacks with SHE</a:t>
            </a:r>
            <a:endParaRPr sz="3800"/>
          </a:p>
        </p:txBody>
      </p:sp>
      <p:sp>
        <p:nvSpPr>
          <p:cNvPr id="258" name="Google Shape;258;p7"/>
          <p:cNvSpPr txBox="1"/>
          <p:nvPr>
            <p:ph idx="1" type="body"/>
          </p:nvPr>
        </p:nvSpPr>
        <p:spPr>
          <a:xfrm>
            <a:off x="1103312" y="2052918"/>
            <a:ext cx="10364788" cy="4195481"/>
          </a:xfrm>
          <a:prstGeom prst="rect">
            <a:avLst/>
          </a:prstGeom>
          <a:noFill/>
          <a:ln>
            <a:noFill/>
          </a:ln>
        </p:spPr>
        <p:txBody>
          <a:bodyPr anchorCtr="0" anchor="t" bIns="45700" lIns="91425" spcFirstLastPara="1" rIns="91425" wrap="square" tIns="45700">
            <a:normAutofit/>
          </a:bodyPr>
          <a:lstStyle/>
          <a:p>
            <a:pPr indent="-261620" lvl="0" marL="342900" rtl="0" algn="l">
              <a:lnSpc>
                <a:spcPct val="100000"/>
              </a:lnSpc>
              <a:spcBef>
                <a:spcPts val="0"/>
              </a:spcBef>
              <a:spcAft>
                <a:spcPts val="0"/>
              </a:spcAft>
              <a:buSzPts val="1280"/>
              <a:buNone/>
            </a:pPr>
            <a:r>
              <a:t/>
            </a:r>
            <a:endParaRPr sz="1600"/>
          </a:p>
          <a:p>
            <a:pPr indent="-241300" lvl="0" marL="342900" rtl="0" algn="l">
              <a:lnSpc>
                <a:spcPct val="100000"/>
              </a:lnSpc>
              <a:spcBef>
                <a:spcPts val="1000"/>
              </a:spcBef>
              <a:spcAft>
                <a:spcPts val="0"/>
              </a:spcAft>
              <a:buSzPts val="1600"/>
              <a:buNone/>
            </a:pPr>
            <a:r>
              <a:t/>
            </a:r>
            <a:endParaRPr/>
          </a:p>
        </p:txBody>
      </p:sp>
      <p:graphicFrame>
        <p:nvGraphicFramePr>
          <p:cNvPr id="259" name="Google Shape;259;p7"/>
          <p:cNvGraphicFramePr/>
          <p:nvPr/>
        </p:nvGraphicFramePr>
        <p:xfrm>
          <a:off x="576856" y="1589636"/>
          <a:ext cx="3000000" cy="3000000"/>
        </p:xfrm>
        <a:graphic>
          <a:graphicData uri="http://schemas.openxmlformats.org/drawingml/2006/table">
            <a:tbl>
              <a:tblPr bandRow="1" firstRow="1">
                <a:noFill/>
                <a:tableStyleId>{13E7E8FB-DC21-4685-89AE-6F52AB721E50}</a:tableStyleId>
              </a:tblPr>
              <a:tblGrid>
                <a:gridCol w="1955750"/>
                <a:gridCol w="3084000"/>
                <a:gridCol w="6090100"/>
              </a:tblGrid>
              <a:tr h="397675">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Methods</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Attacks Mitigate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600"/>
                        <a:buFont typeface="Arial"/>
                        <a:buNone/>
                      </a:pPr>
                      <a:r>
                        <a:rPr lang="en-US" sz="1600" u="none" cap="none" strike="noStrike"/>
                        <a:t>Reason</a:t>
                      </a:r>
                      <a:endParaRPr sz="1400" u="none" cap="none" strike="noStrike"/>
                    </a:p>
                  </a:txBody>
                  <a:tcPr marT="45725" marB="45725" marR="91450" marL="91450"/>
                </a:tc>
              </a:tr>
              <a:tr h="331250">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ECC Cryptography (ECDSA, ECDH)</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Man in the Middle Attack,</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US" sz="1400" u="none" cap="none" strike="noStrike"/>
                        <a:t>Eavesdropping,</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US" sz="1400" u="none" cap="none" strike="noStrike"/>
                        <a:t>Non-Repudiation</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entury Gothic"/>
                        <a:buNone/>
                      </a:pPr>
                      <a:r>
                        <a:rPr b="1" lang="en-US" sz="1400" u="none" cap="none" strike="noStrike">
                          <a:solidFill>
                            <a:schemeClr val="dk1"/>
                          </a:solidFill>
                        </a:rPr>
                        <a:t>Mathematical Complexity</a:t>
                      </a:r>
                      <a:r>
                        <a:rPr b="1" lang="en-US" sz="1400" u="none" cap="none" strike="noStrike">
                          <a:solidFill>
                            <a:schemeClr val="accent1"/>
                          </a:solidFill>
                        </a:rPr>
                        <a:t>: </a:t>
                      </a:r>
                      <a:r>
                        <a:rPr lang="en-US" sz="1400" u="none" cap="none" strike="noStrike"/>
                        <a:t>ECC encryption is too much difficult to break because of Discrete Log Problem which is still unsolved.</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45725" marB="45725" marR="91450" marL="91450"/>
                </a:tc>
              </a:tr>
              <a:tr h="6238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Bcrypt</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lt1"/>
                        </a:buClr>
                        <a:buSzPts val="1400"/>
                        <a:buFont typeface="Century Gothic"/>
                        <a:buNone/>
                      </a:pPr>
                      <a:r>
                        <a:rPr lang="en-US" sz="1400" u="none" cap="none" strike="noStrike"/>
                        <a:t>Collision Attack (Birthday Attack),</a:t>
                      </a:r>
                      <a:endParaRPr sz="1400" u="none" cap="none" strike="noStrike"/>
                    </a:p>
                    <a:p>
                      <a:pPr indent="0" lvl="0" marL="0" marR="0" rtl="0" algn="ctr">
                        <a:lnSpc>
                          <a:spcPct val="100000"/>
                        </a:lnSpc>
                        <a:spcBef>
                          <a:spcPts val="0"/>
                        </a:spcBef>
                        <a:spcAft>
                          <a:spcPts val="0"/>
                        </a:spcAft>
                        <a:buClr>
                          <a:schemeClr val="lt1"/>
                        </a:buClr>
                        <a:buSzPts val="1400"/>
                        <a:buFont typeface="Century Gothic"/>
                        <a:buNone/>
                      </a:pPr>
                      <a:r>
                        <a:rPr lang="en-US" sz="1400" u="none" cap="none" strike="noStrike"/>
                        <a:t>Preimage Attack, </a:t>
                      </a:r>
                      <a:endParaRPr sz="1400" u="none" cap="none" strike="noStrike"/>
                    </a:p>
                    <a:p>
                      <a:pPr indent="0" lvl="0" marL="0" marR="0" rtl="0" algn="ctr">
                        <a:lnSpc>
                          <a:spcPct val="100000"/>
                        </a:lnSpc>
                        <a:spcBef>
                          <a:spcPts val="0"/>
                        </a:spcBef>
                        <a:spcAft>
                          <a:spcPts val="0"/>
                        </a:spcAft>
                        <a:buClr>
                          <a:schemeClr val="lt1"/>
                        </a:buClr>
                        <a:buSzPts val="1400"/>
                        <a:buFont typeface="Century Gothic"/>
                        <a:buNone/>
                      </a:pPr>
                      <a:r>
                        <a:rPr lang="en-US" sz="1400" u="none" cap="none" strike="noStrike"/>
                        <a:t>Rainbow Table Attack, </a:t>
                      </a:r>
                      <a:endParaRPr sz="1400" u="none" cap="none" strike="noStrike"/>
                    </a:p>
                    <a:p>
                      <a:pPr indent="0" lvl="0" marL="0" marR="0" rtl="0" algn="ctr">
                        <a:lnSpc>
                          <a:spcPct val="100000"/>
                        </a:lnSpc>
                        <a:spcBef>
                          <a:spcPts val="0"/>
                        </a:spcBef>
                        <a:spcAft>
                          <a:spcPts val="0"/>
                        </a:spcAft>
                        <a:buClr>
                          <a:schemeClr val="lt1"/>
                        </a:buClr>
                        <a:buSzPts val="1400"/>
                        <a:buFont typeface="Century Gothic"/>
                        <a:buNone/>
                      </a:pPr>
                      <a:r>
                        <a:rPr lang="en-US" sz="1400" u="none" cap="none" strike="noStrike"/>
                        <a:t>Length Extension Attack, </a:t>
                      </a:r>
                      <a:endParaRPr sz="1400" u="none" cap="none" strike="noStrike"/>
                    </a:p>
                    <a:p>
                      <a:pPr indent="0" lvl="0" marL="0" marR="0" rtl="0" algn="ctr">
                        <a:lnSpc>
                          <a:spcPct val="100000"/>
                        </a:lnSpc>
                        <a:spcBef>
                          <a:spcPts val="0"/>
                        </a:spcBef>
                        <a:spcAft>
                          <a:spcPts val="0"/>
                        </a:spcAft>
                        <a:buClr>
                          <a:schemeClr val="lt1"/>
                        </a:buClr>
                        <a:buSzPts val="1400"/>
                        <a:buFont typeface="Century Gothic"/>
                        <a:buNone/>
                      </a:pPr>
                      <a:r>
                        <a:rPr lang="en-US" sz="1400" u="none" cap="none" strike="noStrike"/>
                        <a:t>Dictionary Attack</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Salt: </a:t>
                      </a:r>
                      <a:r>
                        <a:rPr b="0" lang="en-US" sz="1400" u="none" cap="none" strike="noStrike"/>
                        <a:t>Salt is a random value that is randomly generated and combined with the shared secret key while encrypting the key every time. As a result, the attacker won’t be able to use it for the next time if he gets the key.</a:t>
                      </a:r>
                      <a:endParaRPr sz="1400" u="none" cap="none" strike="noStrike"/>
                    </a:p>
                  </a:txBody>
                  <a:tcPr marT="45725" marB="45725" marR="91450" marL="91450"/>
                </a:tc>
              </a:tr>
              <a:tr h="6238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ChaCha20</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Cache-Timing Attack,</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US" sz="1400" u="none" cap="none" strike="noStrike"/>
                        <a:t>Padding-Oracle Attack, Related-Key Attack</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Constant-Time: </a:t>
                      </a:r>
                      <a:r>
                        <a:rPr lang="en-US" sz="1400" u="none" cap="none" strike="noStrike"/>
                        <a:t>ChaCha20 is designed to have a constant-time implementation, meaning that the execution time of the algorithm is independent of the data being processed or the secret key.</a:t>
                      </a:r>
                      <a:endParaRPr sz="1400" u="none" cap="none" strike="noStrike"/>
                    </a:p>
                  </a:txBody>
                  <a:tcPr marT="45725" marB="45725" marR="91450" marL="91450"/>
                </a:tc>
              </a:tr>
              <a:tr h="6238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Poly1305</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Forgery, </a:t>
                      </a:r>
                      <a:endParaRPr sz="1400" u="none" cap="none" strike="noStrike"/>
                    </a:p>
                    <a:p>
                      <a:pPr indent="0" lvl="0" marL="0" marR="0" rtl="0" algn="ctr">
                        <a:lnSpc>
                          <a:spcPct val="100000"/>
                        </a:lnSpc>
                        <a:spcBef>
                          <a:spcPts val="0"/>
                        </a:spcBef>
                        <a:spcAft>
                          <a:spcPts val="0"/>
                        </a:spcAft>
                        <a:buClr>
                          <a:srgbClr val="000000"/>
                        </a:buClr>
                        <a:buSzPts val="1400"/>
                        <a:buFont typeface="Arial"/>
                        <a:buNone/>
                      </a:pPr>
                      <a:r>
                        <a:rPr lang="en-US" sz="1400" u="none" cap="none" strike="noStrike"/>
                        <a:t>Message Tampering</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Tag:</a:t>
                      </a:r>
                      <a:r>
                        <a:rPr lang="en-US" sz="1400" u="none" cap="none" strike="noStrike"/>
                        <a:t> Poly1305 operates by generating a fixed-length authenticator (also called as a tag) based on a message and a secret key. This authenticator is appended to the message, allowing the recipient to verify the authenticator using the same key and comparing it to the received tag.</a:t>
                      </a:r>
                      <a:endParaRPr sz="1400" u="none" cap="none" strike="noStrike"/>
                    </a:p>
                  </a:txBody>
                  <a:tcPr marT="45725" marB="45725" marR="91450" marL="91450"/>
                </a:tc>
              </a:tr>
              <a:tr h="623825">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Nonce</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lang="en-US" sz="1400" u="none" cap="none" strike="noStrike"/>
                        <a:t>Replay Attack</a:t>
                      </a:r>
                      <a:endParaRPr sz="1400" u="none" cap="none" strike="noStrike"/>
                    </a:p>
                  </a:txBody>
                  <a:tcPr marT="45725" marB="45725" marR="91450" marL="91450"/>
                </a:tc>
                <a:tc>
                  <a:txBody>
                    <a:bodyPr/>
                    <a:lstStyle/>
                    <a:p>
                      <a:pPr indent="0" lvl="0" marL="0" marR="0" rtl="0" algn="ctr">
                        <a:lnSpc>
                          <a:spcPct val="100000"/>
                        </a:lnSpc>
                        <a:spcBef>
                          <a:spcPts val="0"/>
                        </a:spcBef>
                        <a:spcAft>
                          <a:spcPts val="0"/>
                        </a:spcAft>
                        <a:buClr>
                          <a:srgbClr val="000000"/>
                        </a:buClr>
                        <a:buSzPts val="1400"/>
                        <a:buFont typeface="Arial"/>
                        <a:buNone/>
                      </a:pPr>
                      <a:r>
                        <a:rPr b="1" lang="en-US" sz="1400" u="none" cap="none" strike="noStrike"/>
                        <a:t>Token: </a:t>
                      </a:r>
                      <a:r>
                        <a:rPr b="0" lang="en-US" sz="1400" u="none" cap="none" strike="noStrike"/>
                        <a:t>Nonce is used as a token which can only be used once at a time. It becomes invalid </a:t>
                      </a:r>
                      <a:r>
                        <a:rPr lang="en-US" sz="1400" u="none" cap="none" strike="noStrike"/>
                        <a:t>in second</a:t>
                      </a:r>
                      <a:r>
                        <a:rPr b="0" lang="en-US" sz="1400" u="none" cap="none" strike="noStrike"/>
                        <a:t> time that prevents the repetition problem.</a:t>
                      </a:r>
                      <a:endParaRPr sz="1400" u="none" cap="none" strike="noStrike"/>
                    </a:p>
                  </a:txBody>
                  <a:tcPr marT="45725" marB="45725" marR="91450" marL="91450"/>
                </a:tc>
              </a:tr>
            </a:tbl>
          </a:graphicData>
        </a:graphic>
      </p:graphicFrame>
      <p:sp>
        <p:nvSpPr>
          <p:cNvPr id="260" name="Google Shape;260;p7"/>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2720638250c_3_86"/>
          <p:cNvSpPr txBox="1"/>
          <p:nvPr/>
        </p:nvSpPr>
        <p:spPr>
          <a:xfrm>
            <a:off x="2723550" y="1674300"/>
            <a:ext cx="6744900" cy="350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chemeClr val="lt2"/>
                </a:solidFill>
                <a:latin typeface="Century Gothic"/>
                <a:ea typeface="Century Gothic"/>
                <a:cs typeface="Century Gothic"/>
                <a:sym typeface="Century Gothic"/>
              </a:rPr>
              <a:t>AVALANCHE</a:t>
            </a:r>
            <a:endParaRPr b="1" i="0" sz="7200" u="none" cap="none" strike="noStrike">
              <a:solidFill>
                <a:schemeClr val="lt2"/>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chemeClr val="lt2"/>
                </a:solidFill>
                <a:latin typeface="Century Gothic"/>
                <a:ea typeface="Century Gothic"/>
                <a:cs typeface="Century Gothic"/>
                <a:sym typeface="Century Gothic"/>
              </a:rPr>
              <a:t>EFFECT</a:t>
            </a:r>
            <a:endParaRPr b="1" i="0" sz="7200" u="none" cap="none" strike="noStrike">
              <a:solidFill>
                <a:schemeClr val="lt2"/>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chemeClr val="lt2"/>
                </a:solidFill>
                <a:latin typeface="Century Gothic"/>
                <a:ea typeface="Century Gothic"/>
                <a:cs typeface="Century Gothic"/>
                <a:sym typeface="Century Gothic"/>
              </a:rPr>
              <a:t>ANALYSIS</a:t>
            </a:r>
            <a:endParaRPr b="0" i="0" sz="7200" u="none" cap="none" strike="noStrike">
              <a:solidFill>
                <a:schemeClr val="lt2"/>
              </a:solidFill>
              <a:latin typeface="Century Gothic"/>
              <a:ea typeface="Century Gothic"/>
              <a:cs typeface="Century Gothic"/>
              <a:sym typeface="Century Gothic"/>
            </a:endParaRPr>
          </a:p>
        </p:txBody>
      </p:sp>
      <p:sp>
        <p:nvSpPr>
          <p:cNvPr id="266" name="Google Shape;266;g2720638250c_3_86"/>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g2720638250c_3_92"/>
          <p:cNvSpPr txBox="1"/>
          <p:nvPr>
            <p:ph type="title"/>
          </p:nvPr>
        </p:nvSpPr>
        <p:spPr>
          <a:xfrm>
            <a:off x="646100" y="452721"/>
            <a:ext cx="9404700" cy="675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a:t>Avalanche Effect</a:t>
            </a:r>
            <a:endParaRPr b="1"/>
          </a:p>
        </p:txBody>
      </p:sp>
      <p:sp>
        <p:nvSpPr>
          <p:cNvPr id="272" name="Google Shape;272;g2720638250c_3_92"/>
          <p:cNvSpPr txBox="1"/>
          <p:nvPr>
            <p:ph idx="1" type="body"/>
          </p:nvPr>
        </p:nvSpPr>
        <p:spPr>
          <a:xfrm>
            <a:off x="645200" y="1304600"/>
            <a:ext cx="10937700" cy="4943700"/>
          </a:xfrm>
          <a:prstGeom prst="rect">
            <a:avLst/>
          </a:prstGeom>
          <a:noFill/>
          <a:ln cap="flat" cmpd="sng" w="9525">
            <a:solidFill>
              <a:srgbClr val="FFC000"/>
            </a:solidFill>
            <a:prstDash val="solid"/>
            <a:round/>
            <a:headEnd len="sm" w="sm" type="none"/>
            <a:tailEnd len="sm" w="sm" type="none"/>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1440"/>
              <a:buNone/>
            </a:pPr>
            <a:r>
              <a:rPr b="1" lang="en-US" sz="2100"/>
              <a:t>Definition &amp; Importance:</a:t>
            </a:r>
            <a:endParaRPr b="1" sz="2100"/>
          </a:p>
          <a:p>
            <a:pPr indent="-320040" lvl="0" marL="457200" rtl="0" algn="l">
              <a:lnSpc>
                <a:spcPct val="100000"/>
              </a:lnSpc>
              <a:spcBef>
                <a:spcPts val="1000"/>
              </a:spcBef>
              <a:spcAft>
                <a:spcPts val="0"/>
              </a:spcAft>
              <a:buSzPts val="1440"/>
              <a:buChar char="►"/>
            </a:pPr>
            <a:r>
              <a:rPr b="1" lang="en-US">
                <a:solidFill>
                  <a:srgbClr val="FFC000"/>
                </a:solidFill>
              </a:rPr>
              <a:t>Avalanche Effect:</a:t>
            </a:r>
            <a:r>
              <a:rPr lang="en-US"/>
              <a:t> A small change in input (e.g., flipping one bit) leads to a significant change in output.</a:t>
            </a:r>
            <a:endParaRPr/>
          </a:p>
          <a:p>
            <a:pPr indent="-320040" lvl="0" marL="457200" rtl="0" algn="l">
              <a:lnSpc>
                <a:spcPct val="100000"/>
              </a:lnSpc>
              <a:spcBef>
                <a:spcPts val="1000"/>
              </a:spcBef>
              <a:spcAft>
                <a:spcPts val="0"/>
              </a:spcAft>
              <a:buSzPts val="1440"/>
              <a:buChar char="►"/>
            </a:pPr>
            <a:r>
              <a:rPr b="1" lang="en-US">
                <a:solidFill>
                  <a:srgbClr val="FFC000"/>
                </a:solidFill>
              </a:rPr>
              <a:t>Purpose:</a:t>
            </a:r>
            <a:r>
              <a:rPr lang="en-US"/>
              <a:t> Enhances security by making it difficult for attackers to find patterns.</a:t>
            </a:r>
            <a:endParaRPr/>
          </a:p>
          <a:p>
            <a:pPr indent="0" lvl="0" marL="457200" rtl="0" algn="l">
              <a:lnSpc>
                <a:spcPct val="100000"/>
              </a:lnSpc>
              <a:spcBef>
                <a:spcPts val="1000"/>
              </a:spcBef>
              <a:spcAft>
                <a:spcPts val="0"/>
              </a:spcAft>
              <a:buSzPts val="1440"/>
              <a:buNone/>
            </a:pPr>
            <a:r>
              <a:t/>
            </a:r>
            <a:endParaRPr/>
          </a:p>
          <a:p>
            <a:pPr indent="0" lvl="0" marL="0" rtl="0" algn="l">
              <a:lnSpc>
                <a:spcPct val="100000"/>
              </a:lnSpc>
              <a:spcBef>
                <a:spcPts val="1000"/>
              </a:spcBef>
              <a:spcAft>
                <a:spcPts val="0"/>
              </a:spcAft>
              <a:buSzPts val="1440"/>
              <a:buNone/>
            </a:pPr>
            <a:r>
              <a:rPr b="1" lang="en-US"/>
              <a:t>Measuring the Avalanche Effect:</a:t>
            </a:r>
            <a:endParaRPr b="1"/>
          </a:p>
          <a:p>
            <a:pPr indent="-320040" lvl="0" marL="457200" rtl="0" algn="l">
              <a:lnSpc>
                <a:spcPct val="115000"/>
              </a:lnSpc>
              <a:spcBef>
                <a:spcPts val="1000"/>
              </a:spcBef>
              <a:spcAft>
                <a:spcPts val="0"/>
              </a:spcAft>
              <a:buSzPts val="1440"/>
              <a:buChar char="►"/>
            </a:pPr>
            <a:r>
              <a:rPr lang="en-US"/>
              <a:t>Steps:</a:t>
            </a:r>
            <a:endParaRPr/>
          </a:p>
          <a:p>
            <a:pPr indent="-320040" lvl="0" marL="914400" rtl="0" algn="l">
              <a:lnSpc>
                <a:spcPct val="115000"/>
              </a:lnSpc>
              <a:spcBef>
                <a:spcPts val="0"/>
              </a:spcBef>
              <a:spcAft>
                <a:spcPts val="0"/>
              </a:spcAft>
              <a:buSzPts val="1440"/>
              <a:buAutoNum type="arabicPeriod"/>
            </a:pPr>
            <a:r>
              <a:rPr lang="en-US"/>
              <a:t>Choose Bit Locations</a:t>
            </a:r>
            <a:endParaRPr/>
          </a:p>
          <a:p>
            <a:pPr indent="-320040" lvl="0" marL="914400" rtl="0" algn="l">
              <a:lnSpc>
                <a:spcPct val="115000"/>
              </a:lnSpc>
              <a:spcBef>
                <a:spcPts val="0"/>
              </a:spcBef>
              <a:spcAft>
                <a:spcPts val="0"/>
              </a:spcAft>
              <a:buSzPts val="1440"/>
              <a:buAutoNum type="arabicPeriod"/>
            </a:pPr>
            <a:r>
              <a:rPr lang="en-US"/>
              <a:t>Change the Bits</a:t>
            </a:r>
            <a:endParaRPr/>
          </a:p>
          <a:p>
            <a:pPr indent="-320040" lvl="0" marL="914400" rtl="0" algn="l">
              <a:lnSpc>
                <a:spcPct val="115000"/>
              </a:lnSpc>
              <a:spcBef>
                <a:spcPts val="0"/>
              </a:spcBef>
              <a:spcAft>
                <a:spcPts val="0"/>
              </a:spcAft>
              <a:buSzPts val="1440"/>
              <a:buAutoNum type="arabicPeriod"/>
            </a:pPr>
            <a:r>
              <a:rPr lang="en-US"/>
              <a:t>Encrypt Altered Input</a:t>
            </a:r>
            <a:endParaRPr/>
          </a:p>
          <a:p>
            <a:pPr indent="-320040" lvl="0" marL="914400" rtl="0" algn="l">
              <a:lnSpc>
                <a:spcPct val="115000"/>
              </a:lnSpc>
              <a:spcBef>
                <a:spcPts val="0"/>
              </a:spcBef>
              <a:spcAft>
                <a:spcPts val="0"/>
              </a:spcAft>
              <a:buSzPts val="1440"/>
              <a:buAutoNum type="arabicPeriod"/>
            </a:pPr>
            <a:r>
              <a:rPr lang="en-US"/>
              <a:t>Compare Outputs</a:t>
            </a:r>
            <a:endParaRPr/>
          </a:p>
          <a:p>
            <a:pPr indent="-320040" lvl="0" marL="914400" rtl="0" algn="l">
              <a:lnSpc>
                <a:spcPct val="115000"/>
              </a:lnSpc>
              <a:spcBef>
                <a:spcPts val="0"/>
              </a:spcBef>
              <a:spcAft>
                <a:spcPts val="0"/>
              </a:spcAft>
              <a:buSzPts val="1440"/>
              <a:buAutoNum type="arabicPeriod"/>
            </a:pPr>
            <a:r>
              <a:rPr lang="en-US"/>
              <a:t>Repeat</a:t>
            </a:r>
            <a:endParaRPr/>
          </a:p>
        </p:txBody>
      </p:sp>
      <p:sp>
        <p:nvSpPr>
          <p:cNvPr id="273" name="Google Shape;273;g2720638250c_3_92"/>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g2724018e4a2_1_10"/>
          <p:cNvSpPr txBox="1"/>
          <p:nvPr>
            <p:ph type="title"/>
          </p:nvPr>
        </p:nvSpPr>
        <p:spPr>
          <a:xfrm>
            <a:off x="1075275" y="418700"/>
            <a:ext cx="7958997" cy="13005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800"/>
              <a:buNone/>
            </a:pPr>
            <a:r>
              <a:rPr b="1" lang="en-US" sz="3000"/>
              <a:t>Avalanche Effect (Average) Comparison: </a:t>
            </a:r>
            <a:endParaRPr b="1" sz="3000"/>
          </a:p>
          <a:p>
            <a:pPr indent="0" lvl="0" marL="0" rtl="0" algn="ctr">
              <a:lnSpc>
                <a:spcPct val="100000"/>
              </a:lnSpc>
              <a:spcBef>
                <a:spcPts val="0"/>
              </a:spcBef>
              <a:spcAft>
                <a:spcPts val="0"/>
              </a:spcAft>
              <a:buSzPts val="1800"/>
              <a:buNone/>
            </a:pPr>
            <a:r>
              <a:rPr b="1" lang="en-US" sz="3000"/>
              <a:t>SHE, AES, Blowfish, Fernet Cryptography</a:t>
            </a:r>
            <a:endParaRPr b="1" sz="3000"/>
          </a:p>
        </p:txBody>
      </p:sp>
      <p:sp>
        <p:nvSpPr>
          <p:cNvPr id="279" name="Google Shape;279;g2724018e4a2_1_10"/>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graphicFrame>
        <p:nvGraphicFramePr>
          <p:cNvPr id="280" name="Google Shape;280;g2724018e4a2_1_10"/>
          <p:cNvGraphicFramePr/>
          <p:nvPr/>
        </p:nvGraphicFramePr>
        <p:xfrm>
          <a:off x="1075275" y="2209513"/>
          <a:ext cx="3000000" cy="3000000"/>
        </p:xfrm>
        <a:graphic>
          <a:graphicData uri="http://schemas.openxmlformats.org/drawingml/2006/table">
            <a:tbl>
              <a:tblPr>
                <a:noFill/>
                <a:tableStyleId>{C8BE98C8-1DFD-4B2E-8690-2DC1DE44F82B}</a:tableStyleId>
              </a:tblPr>
              <a:tblGrid>
                <a:gridCol w="2234400"/>
                <a:gridCol w="1365625"/>
                <a:gridCol w="1384525"/>
                <a:gridCol w="1252325"/>
                <a:gridCol w="1384550"/>
                <a:gridCol w="1422300"/>
                <a:gridCol w="1422300"/>
              </a:tblGrid>
              <a:tr h="6781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FFC000"/>
                          </a:solidFill>
                          <a:latin typeface="Century Gothic"/>
                          <a:ea typeface="Century Gothic"/>
                          <a:cs typeface="Century Gothic"/>
                          <a:sym typeface="Century Gothic"/>
                        </a:rPr>
                        <a:t>Cryptography</a:t>
                      </a:r>
                      <a:endParaRPr b="1" sz="2000" u="none" cap="none" strike="noStrike">
                        <a:solidFill>
                          <a:srgbClr val="FFC000"/>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FFC000"/>
                          </a:solidFill>
                          <a:latin typeface="Century Gothic"/>
                          <a:ea typeface="Century Gothic"/>
                          <a:cs typeface="Century Gothic"/>
                          <a:sym typeface="Century Gothic"/>
                        </a:rPr>
                        <a:t>1 MB</a:t>
                      </a:r>
                      <a:endParaRPr b="1" sz="2000" u="none" cap="none" strike="noStrike">
                        <a:solidFill>
                          <a:srgbClr val="FFC000"/>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FFC000"/>
                          </a:solidFill>
                          <a:latin typeface="Century Gothic"/>
                          <a:ea typeface="Century Gothic"/>
                          <a:cs typeface="Century Gothic"/>
                          <a:sym typeface="Century Gothic"/>
                        </a:rPr>
                        <a:t>6 MB</a:t>
                      </a:r>
                      <a:endParaRPr b="1" sz="2000" u="none" cap="none" strike="noStrike">
                        <a:solidFill>
                          <a:srgbClr val="FFC000"/>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FFC000"/>
                          </a:solidFill>
                          <a:latin typeface="Century Gothic"/>
                          <a:ea typeface="Century Gothic"/>
                          <a:cs typeface="Century Gothic"/>
                          <a:sym typeface="Century Gothic"/>
                        </a:rPr>
                        <a:t> 10 MB </a:t>
                      </a:r>
                      <a:endParaRPr b="1" sz="2000" u="none" cap="none" strike="noStrike">
                        <a:solidFill>
                          <a:srgbClr val="FFC000"/>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FFC000"/>
                          </a:solidFill>
                          <a:latin typeface="Century Gothic"/>
                          <a:ea typeface="Century Gothic"/>
                          <a:cs typeface="Century Gothic"/>
                          <a:sym typeface="Century Gothic"/>
                        </a:rPr>
                        <a:t> 50 MB</a:t>
                      </a:r>
                      <a:endParaRPr b="1" sz="2000" u="none" cap="none" strike="noStrike">
                        <a:solidFill>
                          <a:srgbClr val="FFC000"/>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FFC000"/>
                          </a:solidFill>
                          <a:latin typeface="Century Gothic"/>
                          <a:ea typeface="Century Gothic"/>
                          <a:cs typeface="Century Gothic"/>
                          <a:sym typeface="Century Gothic"/>
                        </a:rPr>
                        <a:t> 100 MB</a:t>
                      </a:r>
                      <a:endParaRPr b="1" sz="2000" u="none" cap="none" strike="noStrike">
                        <a:solidFill>
                          <a:srgbClr val="FFC000"/>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FFC000"/>
                          </a:solidFill>
                          <a:latin typeface="Century Gothic"/>
                          <a:ea typeface="Century Gothic"/>
                          <a:cs typeface="Century Gothic"/>
                          <a:sym typeface="Century Gothic"/>
                        </a:rPr>
                        <a:t>Average</a:t>
                      </a:r>
                      <a:endParaRPr b="1" sz="2000" u="none" cap="none" strike="noStrike">
                        <a:solidFill>
                          <a:srgbClr val="FFC000"/>
                        </a:solidFill>
                        <a:latin typeface="Century Gothic"/>
                        <a:ea typeface="Century Gothic"/>
                        <a:cs typeface="Century Gothic"/>
                        <a:sym typeface="Century Gothic"/>
                      </a:endParaRPr>
                    </a:p>
                  </a:txBody>
                  <a:tcPr marT="91425" marB="91425" marR="91425" marL="91425"/>
                </a:tc>
              </a:tr>
              <a:tr h="6781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Blowfish</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58.33</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47.50</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44.14</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49.76</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48.71</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49.69 %</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r>
              <a:tr h="6781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AES</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46.48</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46.88</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48.83</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49.63</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50.33</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48.44 %</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r>
              <a:tr h="6781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SHE</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00FF00"/>
                          </a:solidFill>
                          <a:latin typeface="Century Gothic"/>
                          <a:ea typeface="Century Gothic"/>
                          <a:cs typeface="Century Gothic"/>
                          <a:sym typeface="Century Gothic"/>
                        </a:rPr>
                        <a:t>56.63</a:t>
                      </a:r>
                      <a:endParaRPr b="1" sz="2000" u="none" cap="none" strike="noStrike">
                        <a:solidFill>
                          <a:srgbClr val="00FF00"/>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00FF00"/>
                          </a:solidFill>
                          <a:latin typeface="Century Gothic"/>
                          <a:ea typeface="Century Gothic"/>
                          <a:cs typeface="Century Gothic"/>
                          <a:sym typeface="Century Gothic"/>
                        </a:rPr>
                        <a:t>53.13</a:t>
                      </a:r>
                      <a:endParaRPr b="1" sz="2000" u="none" cap="none" strike="noStrike">
                        <a:solidFill>
                          <a:srgbClr val="00FF00"/>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00FF00"/>
                          </a:solidFill>
                          <a:latin typeface="Century Gothic"/>
                          <a:ea typeface="Century Gothic"/>
                          <a:cs typeface="Century Gothic"/>
                          <a:sym typeface="Century Gothic"/>
                        </a:rPr>
                        <a:t>50.42</a:t>
                      </a:r>
                      <a:endParaRPr b="1" sz="2000" u="none" cap="none" strike="noStrike">
                        <a:solidFill>
                          <a:srgbClr val="00FF00"/>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00FF00"/>
                          </a:solidFill>
                          <a:latin typeface="Century Gothic"/>
                          <a:ea typeface="Century Gothic"/>
                          <a:cs typeface="Century Gothic"/>
                          <a:sym typeface="Century Gothic"/>
                        </a:rPr>
                        <a:t>50.22</a:t>
                      </a:r>
                      <a:endParaRPr b="1" sz="2000" u="none" cap="none" strike="noStrike">
                        <a:solidFill>
                          <a:srgbClr val="00FF00"/>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00FF00"/>
                          </a:solidFill>
                          <a:latin typeface="Century Gothic"/>
                          <a:ea typeface="Century Gothic"/>
                          <a:cs typeface="Century Gothic"/>
                          <a:sym typeface="Century Gothic"/>
                        </a:rPr>
                        <a:t>58.33</a:t>
                      </a:r>
                      <a:endParaRPr b="1" sz="2000" u="none" cap="none" strike="noStrike">
                        <a:solidFill>
                          <a:srgbClr val="00FF00"/>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00FF00"/>
                          </a:solidFill>
                          <a:latin typeface="Century Gothic"/>
                          <a:ea typeface="Century Gothic"/>
                          <a:cs typeface="Century Gothic"/>
                          <a:sym typeface="Century Gothic"/>
                        </a:rPr>
                        <a:t>53.75 %</a:t>
                      </a:r>
                      <a:endParaRPr b="1" sz="2000" u="none" cap="none" strike="noStrike">
                        <a:solidFill>
                          <a:srgbClr val="00FF00"/>
                        </a:solidFill>
                        <a:latin typeface="Century Gothic"/>
                        <a:ea typeface="Century Gothic"/>
                        <a:cs typeface="Century Gothic"/>
                        <a:sym typeface="Century Gothic"/>
                      </a:endParaRPr>
                    </a:p>
                  </a:txBody>
                  <a:tcPr marT="91425" marB="91425" marR="91425" marL="91425"/>
                </a:tc>
              </a:tr>
              <a:tr h="6781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FERNET</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33.25</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33.50</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35.94</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39.63</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41.05</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36.67 %</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r>
            </a:tbl>
          </a:graphicData>
        </a:graphic>
      </p:graphicFrame>
      <p:sp>
        <p:nvSpPr>
          <p:cNvPr id="281" name="Google Shape;281;g2724018e4a2_1_10"/>
          <p:cNvSpPr txBox="1"/>
          <p:nvPr>
            <p:ph type="title"/>
          </p:nvPr>
        </p:nvSpPr>
        <p:spPr>
          <a:xfrm>
            <a:off x="3963475" y="5993500"/>
            <a:ext cx="4689600" cy="445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SzPts val="1800"/>
              <a:buNone/>
            </a:pPr>
            <a:r>
              <a:rPr b="1" lang="en-US" sz="2000"/>
              <a:t>Ideal Avalanche Effect &gt;= 50%</a:t>
            </a:r>
            <a:endParaRPr b="1" sz="2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720638250c_3_14"/>
          <p:cNvSpPr txBox="1"/>
          <p:nvPr>
            <p:ph type="title"/>
          </p:nvPr>
        </p:nvSpPr>
        <p:spPr>
          <a:xfrm>
            <a:off x="646100" y="452722"/>
            <a:ext cx="9404700" cy="803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sz="4800"/>
              <a:t>Problem Statement</a:t>
            </a:r>
            <a:endParaRPr b="1" sz="4800"/>
          </a:p>
        </p:txBody>
      </p:sp>
      <p:sp>
        <p:nvSpPr>
          <p:cNvPr id="156" name="Google Shape;156;g2720638250c_3_14"/>
          <p:cNvSpPr txBox="1"/>
          <p:nvPr>
            <p:ph idx="1" type="body"/>
          </p:nvPr>
        </p:nvSpPr>
        <p:spPr>
          <a:xfrm>
            <a:off x="797450" y="2052925"/>
            <a:ext cx="10745700" cy="4195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1440"/>
              <a:buNone/>
            </a:pPr>
            <a:r>
              <a:rPr lang="en-US"/>
              <a:t>Nowadays the cryptographic algorithm requires high processing power for security. They can work better in resourceful environments, but resource constrained environments. Here are the main challenges that we mostly encounter:</a:t>
            </a:r>
            <a:endParaRPr/>
          </a:p>
          <a:p>
            <a:pPr indent="0" lvl="0" marL="0" rtl="0" algn="l">
              <a:lnSpc>
                <a:spcPct val="100000"/>
              </a:lnSpc>
              <a:spcBef>
                <a:spcPts val="1000"/>
              </a:spcBef>
              <a:spcAft>
                <a:spcPts val="0"/>
              </a:spcAft>
              <a:buSzPts val="1440"/>
              <a:buNone/>
            </a:pPr>
            <a:r>
              <a:t/>
            </a:r>
            <a:endParaRPr/>
          </a:p>
          <a:p>
            <a:pPr indent="-320040" lvl="0" marL="457200" rtl="0" algn="l">
              <a:lnSpc>
                <a:spcPct val="100000"/>
              </a:lnSpc>
              <a:spcBef>
                <a:spcPts val="1000"/>
              </a:spcBef>
              <a:spcAft>
                <a:spcPts val="0"/>
              </a:spcAft>
              <a:buSzPts val="1440"/>
              <a:buChar char="►"/>
            </a:pPr>
            <a:r>
              <a:rPr lang="en-US"/>
              <a:t>Decreased Security</a:t>
            </a:r>
            <a:endParaRPr/>
          </a:p>
          <a:p>
            <a:pPr indent="-320040" lvl="0" marL="457200" rtl="0" algn="l">
              <a:lnSpc>
                <a:spcPct val="100000"/>
              </a:lnSpc>
              <a:spcBef>
                <a:spcPts val="0"/>
              </a:spcBef>
              <a:spcAft>
                <a:spcPts val="0"/>
              </a:spcAft>
              <a:buSzPts val="1440"/>
              <a:buChar char="►"/>
            </a:pPr>
            <a:r>
              <a:rPr lang="en-US"/>
              <a:t>Energy Inefficiency</a:t>
            </a:r>
            <a:endParaRPr/>
          </a:p>
          <a:p>
            <a:pPr indent="-320040" lvl="0" marL="457200" rtl="0" algn="l">
              <a:lnSpc>
                <a:spcPct val="100000"/>
              </a:lnSpc>
              <a:spcBef>
                <a:spcPts val="0"/>
              </a:spcBef>
              <a:spcAft>
                <a:spcPts val="0"/>
              </a:spcAft>
              <a:buSzPts val="1440"/>
              <a:buChar char="►"/>
            </a:pPr>
            <a:r>
              <a:rPr lang="en-US"/>
              <a:t>Degraded Performance</a:t>
            </a:r>
            <a:endParaRPr/>
          </a:p>
          <a:p>
            <a:pPr indent="-320040" lvl="0" marL="457200" rtl="0" algn="l">
              <a:lnSpc>
                <a:spcPct val="100000"/>
              </a:lnSpc>
              <a:spcBef>
                <a:spcPts val="0"/>
              </a:spcBef>
              <a:spcAft>
                <a:spcPts val="0"/>
              </a:spcAft>
              <a:buSzPts val="1440"/>
              <a:buChar char="►"/>
            </a:pPr>
            <a:r>
              <a:rPr lang="en-US"/>
              <a:t>Compatibility</a:t>
            </a:r>
            <a:endParaRPr/>
          </a:p>
          <a:p>
            <a:pPr indent="-320040" lvl="0" marL="457200" rtl="0" algn="l">
              <a:lnSpc>
                <a:spcPct val="100000"/>
              </a:lnSpc>
              <a:spcBef>
                <a:spcPts val="0"/>
              </a:spcBef>
              <a:spcAft>
                <a:spcPts val="0"/>
              </a:spcAft>
              <a:buSzPts val="1440"/>
              <a:buChar char="►"/>
            </a:pPr>
            <a:r>
              <a:rPr lang="en-US"/>
              <a:t>Cost Intensiveness</a:t>
            </a:r>
            <a:endParaRPr/>
          </a:p>
        </p:txBody>
      </p:sp>
      <p:sp>
        <p:nvSpPr>
          <p:cNvPr id="157" name="Google Shape;157;g2720638250c_3_14"/>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g2720638250c_3_32"/>
          <p:cNvSpPr txBox="1"/>
          <p:nvPr/>
        </p:nvSpPr>
        <p:spPr>
          <a:xfrm>
            <a:off x="2455650" y="2228400"/>
            <a:ext cx="7280700" cy="2401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chemeClr val="lt2"/>
                </a:solidFill>
                <a:latin typeface="Century Gothic"/>
                <a:ea typeface="Century Gothic"/>
                <a:cs typeface="Century Gothic"/>
                <a:sym typeface="Century Gothic"/>
              </a:rPr>
              <a:t>PERFORMANCE ANALYSIS</a:t>
            </a:r>
            <a:endParaRPr b="0" i="0" sz="7200" u="none" cap="none" strike="noStrike">
              <a:solidFill>
                <a:schemeClr val="lt2"/>
              </a:solidFill>
              <a:latin typeface="Century Gothic"/>
              <a:ea typeface="Century Gothic"/>
              <a:cs typeface="Century Gothic"/>
              <a:sym typeface="Century Gothic"/>
            </a:endParaRPr>
          </a:p>
        </p:txBody>
      </p:sp>
      <p:sp>
        <p:nvSpPr>
          <p:cNvPr id="287" name="Google Shape;287;g2720638250c_3_32"/>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g2e01ea7ed76_0_0"/>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
        <p:nvSpPr>
          <p:cNvPr id="293" name="Google Shape;293;g2e01ea7ed76_0_0"/>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a:t>Performance Analysis of </a:t>
            </a:r>
            <a:endParaRPr b="1"/>
          </a:p>
          <a:p>
            <a:pPr indent="0" lvl="0" marL="0" rtl="0" algn="l">
              <a:lnSpc>
                <a:spcPct val="100000"/>
              </a:lnSpc>
              <a:spcBef>
                <a:spcPts val="0"/>
              </a:spcBef>
              <a:spcAft>
                <a:spcPts val="0"/>
              </a:spcAft>
              <a:buSzPts val="1800"/>
              <a:buNone/>
            </a:pPr>
            <a:r>
              <a:rPr b="1" lang="en-US"/>
              <a:t>SHE, AES, RSA, BLOWFISH, FERNET </a:t>
            </a:r>
            <a:endParaRPr b="1"/>
          </a:p>
        </p:txBody>
      </p:sp>
      <p:graphicFrame>
        <p:nvGraphicFramePr>
          <p:cNvPr id="294" name="Google Shape;294;g2e01ea7ed76_0_0"/>
          <p:cNvGraphicFramePr/>
          <p:nvPr/>
        </p:nvGraphicFramePr>
        <p:xfrm>
          <a:off x="868950" y="2130775"/>
          <a:ext cx="3000000" cy="3000000"/>
        </p:xfrm>
        <a:graphic>
          <a:graphicData uri="http://schemas.openxmlformats.org/drawingml/2006/table">
            <a:tbl>
              <a:tblPr>
                <a:noFill/>
                <a:tableStyleId>{C8BE98C8-1DFD-4B2E-8690-2DC1DE44F82B}</a:tableStyleId>
              </a:tblPr>
              <a:tblGrid>
                <a:gridCol w="2024675"/>
                <a:gridCol w="1237425"/>
                <a:gridCol w="1254550"/>
                <a:gridCol w="1134775"/>
                <a:gridCol w="1254575"/>
                <a:gridCol w="1288800"/>
                <a:gridCol w="1288800"/>
              </a:tblGrid>
              <a:tr h="678150">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FFC000"/>
                          </a:solidFill>
                          <a:latin typeface="Century Gothic"/>
                          <a:ea typeface="Century Gothic"/>
                          <a:cs typeface="Century Gothic"/>
                          <a:sym typeface="Century Gothic"/>
                        </a:rPr>
                        <a:t>Cryptography</a:t>
                      </a:r>
                      <a:endParaRPr b="1" sz="2000" u="none" cap="none" strike="noStrike">
                        <a:solidFill>
                          <a:srgbClr val="FFC000"/>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FFC000"/>
                          </a:solidFill>
                          <a:latin typeface="Century Gothic"/>
                          <a:ea typeface="Century Gothic"/>
                          <a:cs typeface="Century Gothic"/>
                          <a:sym typeface="Century Gothic"/>
                        </a:rPr>
                        <a:t>1 MB</a:t>
                      </a:r>
                      <a:endParaRPr b="1" sz="2000" u="none" cap="none" strike="noStrike">
                        <a:solidFill>
                          <a:srgbClr val="FFC000"/>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FFC000"/>
                          </a:solidFill>
                          <a:latin typeface="Century Gothic"/>
                          <a:ea typeface="Century Gothic"/>
                          <a:cs typeface="Century Gothic"/>
                          <a:sym typeface="Century Gothic"/>
                        </a:rPr>
                        <a:t>6 MB</a:t>
                      </a:r>
                      <a:endParaRPr b="1" sz="2000" u="none" cap="none" strike="noStrike">
                        <a:solidFill>
                          <a:srgbClr val="FFC000"/>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FFC000"/>
                          </a:solidFill>
                          <a:latin typeface="Century Gothic"/>
                          <a:ea typeface="Century Gothic"/>
                          <a:cs typeface="Century Gothic"/>
                          <a:sym typeface="Century Gothic"/>
                        </a:rPr>
                        <a:t> 10 MB</a:t>
                      </a:r>
                      <a:endParaRPr b="1" sz="2000" u="none" cap="none" strike="noStrike">
                        <a:solidFill>
                          <a:srgbClr val="FFC000"/>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FFC000"/>
                          </a:solidFill>
                          <a:latin typeface="Century Gothic"/>
                          <a:ea typeface="Century Gothic"/>
                          <a:cs typeface="Century Gothic"/>
                          <a:sym typeface="Century Gothic"/>
                        </a:rPr>
                        <a:t> 50 MB</a:t>
                      </a:r>
                      <a:endParaRPr b="1" sz="2000" u="none" cap="none" strike="noStrike">
                        <a:solidFill>
                          <a:srgbClr val="FFC000"/>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FFC000"/>
                          </a:solidFill>
                          <a:latin typeface="Century Gothic"/>
                          <a:ea typeface="Century Gothic"/>
                          <a:cs typeface="Century Gothic"/>
                          <a:sym typeface="Century Gothic"/>
                        </a:rPr>
                        <a:t> 100 MB</a:t>
                      </a:r>
                      <a:endParaRPr b="1" sz="2000" u="none" cap="none" strike="noStrike">
                        <a:solidFill>
                          <a:srgbClr val="FFC000"/>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solidFill>
                            <a:srgbClr val="FFC000"/>
                          </a:solidFill>
                          <a:latin typeface="Century Gothic"/>
                          <a:ea typeface="Century Gothic"/>
                          <a:cs typeface="Century Gothic"/>
                          <a:sym typeface="Century Gothic"/>
                        </a:rPr>
                        <a:t>200 MB</a:t>
                      </a:r>
                      <a:endParaRPr b="1" sz="2000" u="none" cap="none" strike="noStrike">
                        <a:solidFill>
                          <a:srgbClr val="FFC000"/>
                        </a:solidFill>
                        <a:latin typeface="Century Gothic"/>
                        <a:ea typeface="Century Gothic"/>
                        <a:cs typeface="Century Gothic"/>
                        <a:sym typeface="Century Gothic"/>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781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Blowfish</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0.47 </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rPr>
                        <a:t>0.75 </a:t>
                      </a:r>
                      <a:endParaRPr sz="20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rPr>
                        <a:t>0.91 </a:t>
                      </a:r>
                      <a:endParaRPr sz="20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rPr>
                        <a:t>2.57 </a:t>
                      </a:r>
                      <a:endParaRPr sz="20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rPr>
                        <a:t>4.66 </a:t>
                      </a:r>
                      <a:endParaRPr sz="20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rPr>
                        <a:t>9.64 </a:t>
                      </a:r>
                      <a:endParaRPr sz="2000" u="none" cap="none" strike="noStrike">
                        <a:solidFill>
                          <a:schemeClr val="lt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781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AES</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rPr>
                        <a:t>0.54  </a:t>
                      </a:r>
                      <a:endParaRPr sz="20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rPr>
                        <a:t>0.73 </a:t>
                      </a:r>
                      <a:endParaRPr sz="20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rPr>
                        <a:t>0.93 </a:t>
                      </a:r>
                      <a:endParaRPr sz="20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rPr>
                        <a:t>2.15 </a:t>
                      </a:r>
                      <a:endParaRPr sz="20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rPr>
                        <a:t>3.77 </a:t>
                      </a:r>
                      <a:endParaRPr sz="20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rPr>
                        <a:t>8.60 </a:t>
                      </a:r>
                      <a:endParaRPr sz="2000" u="none" cap="none" strike="noStrike">
                        <a:solidFill>
                          <a:schemeClr val="lt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781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SHE</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0.74 </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0.92 </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0.99 </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2.22 </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4.00 </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rPr>
                        <a:t>8.33 </a:t>
                      </a:r>
                      <a:endParaRPr sz="2000" u="none" cap="none" strike="noStrike">
                        <a:solidFill>
                          <a:schemeClr val="lt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78150">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FERNET</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0.54 </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0.83 </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1.08 </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2.94 </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latin typeface="Century Gothic"/>
                          <a:ea typeface="Century Gothic"/>
                          <a:cs typeface="Century Gothic"/>
                          <a:sym typeface="Century Gothic"/>
                        </a:rPr>
                        <a:t>5.21 </a:t>
                      </a:r>
                      <a:endParaRPr sz="2000" u="none" cap="none" strike="noStrike">
                        <a:solidFill>
                          <a:schemeClr val="lt1"/>
                        </a:solidFill>
                        <a:latin typeface="Century Gothic"/>
                        <a:ea typeface="Century Gothic"/>
                        <a:cs typeface="Century Gothic"/>
                        <a:sym typeface="Century Gothic"/>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2000"/>
                        <a:buFont typeface="Arial"/>
                        <a:buNone/>
                      </a:pPr>
                      <a:r>
                        <a:rPr lang="en-US" sz="2000" u="none" cap="none" strike="noStrike">
                          <a:solidFill>
                            <a:schemeClr val="lt1"/>
                          </a:solidFill>
                        </a:rPr>
                        <a:t>10.16 </a:t>
                      </a:r>
                      <a:endParaRPr sz="2000" u="none" cap="none" strike="noStrike">
                        <a:solidFill>
                          <a:schemeClr val="lt1"/>
                        </a:solidFill>
                      </a:endParaRPr>
                    </a:p>
                  </a:txBody>
                  <a:tcPr marT="91425" marB="91425" marR="91425" marL="91425">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295" name="Google Shape;295;g2e01ea7ed76_0_0"/>
          <p:cNvSpPr txBox="1"/>
          <p:nvPr/>
        </p:nvSpPr>
        <p:spPr>
          <a:xfrm>
            <a:off x="3085500" y="5864075"/>
            <a:ext cx="6021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chemeClr val="lt2"/>
                </a:solidFill>
                <a:latin typeface="Century Gothic"/>
                <a:ea typeface="Century Gothic"/>
                <a:cs typeface="Century Gothic"/>
                <a:sym typeface="Century Gothic"/>
              </a:rPr>
              <a:t>Performance Analysis is measured with second</a:t>
            </a:r>
            <a:endParaRPr b="1" i="0" sz="2000" u="none" cap="none" strike="noStrike">
              <a:solidFill>
                <a:schemeClr val="lt2"/>
              </a:solidFill>
              <a:latin typeface="Century Gothic"/>
              <a:ea typeface="Century Gothic"/>
              <a:cs typeface="Century Gothic"/>
              <a:sym typeface="Century Gothic"/>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g2720638250c_3_38"/>
          <p:cNvSpPr txBox="1"/>
          <p:nvPr/>
        </p:nvSpPr>
        <p:spPr>
          <a:xfrm>
            <a:off x="3163350" y="2228400"/>
            <a:ext cx="5865300" cy="2401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chemeClr val="lt2"/>
                </a:solidFill>
                <a:latin typeface="Century Gothic"/>
                <a:ea typeface="Century Gothic"/>
                <a:cs typeface="Century Gothic"/>
                <a:sym typeface="Century Gothic"/>
              </a:rPr>
              <a:t>HARDWARE ANALYSIS</a:t>
            </a:r>
            <a:endParaRPr b="0" i="0" sz="7200" u="none" cap="none" strike="noStrike">
              <a:solidFill>
                <a:schemeClr val="lt2"/>
              </a:solidFill>
              <a:latin typeface="Century Gothic"/>
              <a:ea typeface="Century Gothic"/>
              <a:cs typeface="Century Gothic"/>
              <a:sym typeface="Century Gothic"/>
            </a:endParaRPr>
          </a:p>
        </p:txBody>
      </p:sp>
      <p:sp>
        <p:nvSpPr>
          <p:cNvPr id="301" name="Google Shape;301;g2720638250c_3_38"/>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2720638250c_3_70"/>
          <p:cNvSpPr txBox="1"/>
          <p:nvPr>
            <p:ph type="title"/>
          </p:nvPr>
        </p:nvSpPr>
        <p:spPr>
          <a:xfrm>
            <a:off x="646100" y="532025"/>
            <a:ext cx="7938289" cy="922800"/>
          </a:xfrm>
          <a:prstGeom prst="rect">
            <a:avLst/>
          </a:prstGeom>
          <a:noFill/>
          <a:ln>
            <a:noFill/>
          </a:ln>
        </p:spPr>
        <p:txBody>
          <a:bodyPr anchorCtr="0" anchor="t" bIns="45700" lIns="91425" spcFirstLastPara="1" rIns="91425" wrap="square" tIns="45700">
            <a:noAutofit/>
          </a:bodyPr>
          <a:lstStyle/>
          <a:p>
            <a:pPr indent="0" lvl="0" marL="0" rtl="0" algn="ctr">
              <a:lnSpc>
                <a:spcPct val="100000"/>
              </a:lnSpc>
              <a:spcBef>
                <a:spcPts val="0"/>
              </a:spcBef>
              <a:spcAft>
                <a:spcPts val="0"/>
              </a:spcAft>
              <a:buClr>
                <a:schemeClr val="lt2"/>
              </a:buClr>
              <a:buSzPts val="4400"/>
              <a:buFont typeface="Century Gothic"/>
              <a:buNone/>
            </a:pPr>
            <a:r>
              <a:rPr b="1" lang="en-US" sz="4800"/>
              <a:t>CPU Time and RAM Usage</a:t>
            </a:r>
            <a:endParaRPr/>
          </a:p>
        </p:txBody>
      </p:sp>
      <p:sp>
        <p:nvSpPr>
          <p:cNvPr id="307" name="Google Shape;307;g2720638250c_3_70"/>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pic>
        <p:nvPicPr>
          <p:cNvPr id="308" name="Google Shape;308;g2720638250c_3_70"/>
          <p:cNvPicPr preferRelativeResize="0"/>
          <p:nvPr/>
        </p:nvPicPr>
        <p:blipFill>
          <a:blip r:embed="rId3">
            <a:alphaModFix/>
          </a:blip>
          <a:stretch>
            <a:fillRect/>
          </a:stretch>
        </p:blipFill>
        <p:spPr>
          <a:xfrm>
            <a:off x="5927700" y="1845025"/>
            <a:ext cx="4424839" cy="4758376"/>
          </a:xfrm>
          <a:prstGeom prst="rect">
            <a:avLst/>
          </a:prstGeom>
          <a:noFill/>
          <a:ln>
            <a:noFill/>
          </a:ln>
        </p:spPr>
      </p:pic>
      <p:pic>
        <p:nvPicPr>
          <p:cNvPr id="309" name="Google Shape;309;g2720638250c_3_70"/>
          <p:cNvPicPr preferRelativeResize="0"/>
          <p:nvPr/>
        </p:nvPicPr>
        <p:blipFill>
          <a:blip r:embed="rId4">
            <a:alphaModFix/>
          </a:blip>
          <a:stretch>
            <a:fillRect/>
          </a:stretch>
        </p:blipFill>
        <p:spPr>
          <a:xfrm>
            <a:off x="646102" y="1845025"/>
            <a:ext cx="4391798" cy="47583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e04d5f6d91_1_13"/>
          <p:cNvSpPr txBox="1"/>
          <p:nvPr>
            <p:ph type="title"/>
          </p:nvPr>
        </p:nvSpPr>
        <p:spPr>
          <a:xfrm>
            <a:off x="646100" y="452723"/>
            <a:ext cx="9404700" cy="912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en-US" sz="4800"/>
              <a:t>CPU Time and RAM Usage</a:t>
            </a:r>
            <a:endParaRPr/>
          </a:p>
        </p:txBody>
      </p:sp>
      <p:sp>
        <p:nvSpPr>
          <p:cNvPr id="315" name="Google Shape;315;g2e04d5f6d91_1_13"/>
          <p:cNvSpPr txBox="1"/>
          <p:nvPr>
            <p:ph idx="12" type="sldNum"/>
          </p:nvPr>
        </p:nvSpPr>
        <p:spPr>
          <a:xfrm>
            <a:off x="10352540" y="295729"/>
            <a:ext cx="838200" cy="767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Clr>
                <a:srgbClr val="000000"/>
              </a:buClr>
              <a:buSzPts val="2800"/>
              <a:buFont typeface="Arial"/>
              <a:buNone/>
            </a:pPr>
            <a:fld id="{00000000-1234-1234-1234-123412341234}" type="slidenum">
              <a:rPr lang="en-US"/>
              <a:t>‹#›</a:t>
            </a:fld>
            <a:endParaRPr/>
          </a:p>
        </p:txBody>
      </p:sp>
      <p:pic>
        <p:nvPicPr>
          <p:cNvPr id="316" name="Google Shape;316;g2e04d5f6d91_1_13"/>
          <p:cNvPicPr preferRelativeResize="0"/>
          <p:nvPr/>
        </p:nvPicPr>
        <p:blipFill rotWithShape="1">
          <a:blip r:embed="rId3">
            <a:alphaModFix/>
          </a:blip>
          <a:srcRect b="238" l="0" r="0" t="228"/>
          <a:stretch/>
        </p:blipFill>
        <p:spPr>
          <a:xfrm>
            <a:off x="5927700" y="1845025"/>
            <a:ext cx="4424839" cy="4758376"/>
          </a:xfrm>
          <a:prstGeom prst="rect">
            <a:avLst/>
          </a:prstGeom>
          <a:noFill/>
          <a:ln>
            <a:noFill/>
          </a:ln>
        </p:spPr>
      </p:pic>
      <p:pic>
        <p:nvPicPr>
          <p:cNvPr id="317" name="Google Shape;317;g2e04d5f6d91_1_13"/>
          <p:cNvPicPr preferRelativeResize="0"/>
          <p:nvPr/>
        </p:nvPicPr>
        <p:blipFill rotWithShape="1">
          <a:blip r:embed="rId4">
            <a:alphaModFix/>
          </a:blip>
          <a:srcRect b="69" l="0" r="0" t="69"/>
          <a:stretch/>
        </p:blipFill>
        <p:spPr>
          <a:xfrm>
            <a:off x="646102" y="1845025"/>
            <a:ext cx="4391798" cy="4758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2720638250c_3_80"/>
          <p:cNvSpPr txBox="1"/>
          <p:nvPr>
            <p:ph idx="4294967295" type="ctrTitle"/>
          </p:nvPr>
        </p:nvSpPr>
        <p:spPr>
          <a:xfrm>
            <a:off x="3373450" y="2221700"/>
            <a:ext cx="5234400" cy="2338500"/>
          </a:xfrm>
          <a:prstGeom prst="rect">
            <a:avLst/>
          </a:prstGeom>
          <a:noFill/>
          <a:ln>
            <a:noFill/>
          </a:ln>
        </p:spPr>
        <p:txBody>
          <a:bodyPr anchorCtr="0" anchor="b" bIns="45700" lIns="91425" spcFirstLastPara="1" rIns="91425" wrap="square" tIns="45700">
            <a:noAutofit/>
          </a:bodyPr>
          <a:lstStyle/>
          <a:p>
            <a:pPr indent="0" lvl="0" marL="0" marR="0" rtl="0" algn="ctr">
              <a:lnSpc>
                <a:spcPct val="100000"/>
              </a:lnSpc>
              <a:spcBef>
                <a:spcPts val="0"/>
              </a:spcBef>
              <a:spcAft>
                <a:spcPts val="0"/>
              </a:spcAft>
              <a:buClr>
                <a:schemeClr val="lt2"/>
              </a:buClr>
              <a:buSzPts val="7200"/>
              <a:buFont typeface="Century Gothic"/>
              <a:buNone/>
            </a:pPr>
            <a:r>
              <a:rPr b="1" i="0" lang="en-US" sz="7200" u="none" cap="none" strike="noStrike">
                <a:solidFill>
                  <a:schemeClr val="lt2"/>
                </a:solidFill>
                <a:latin typeface="Century Gothic"/>
                <a:ea typeface="Century Gothic"/>
                <a:cs typeface="Century Gothic"/>
                <a:sym typeface="Century Gothic"/>
              </a:rPr>
              <a:t>SWOT</a:t>
            </a:r>
            <a:endParaRPr b="1" i="0" sz="7200" u="none" cap="none" strike="noStrike">
              <a:solidFill>
                <a:schemeClr val="lt2"/>
              </a:solidFill>
              <a:latin typeface="Century Gothic"/>
              <a:ea typeface="Century Gothic"/>
              <a:cs typeface="Century Gothic"/>
              <a:sym typeface="Century Gothic"/>
            </a:endParaRPr>
          </a:p>
          <a:p>
            <a:pPr indent="0" lvl="0" marL="0" marR="0" rtl="0" algn="ctr">
              <a:lnSpc>
                <a:spcPct val="100000"/>
              </a:lnSpc>
              <a:spcBef>
                <a:spcPts val="0"/>
              </a:spcBef>
              <a:spcAft>
                <a:spcPts val="0"/>
              </a:spcAft>
              <a:buClr>
                <a:schemeClr val="lt2"/>
              </a:buClr>
              <a:buSzPts val="7200"/>
              <a:buFont typeface="Century Gothic"/>
              <a:buNone/>
            </a:pPr>
            <a:r>
              <a:rPr b="1" i="0" lang="en-US" sz="7200" u="none" cap="none" strike="noStrike">
                <a:solidFill>
                  <a:schemeClr val="lt2"/>
                </a:solidFill>
                <a:latin typeface="Century Gothic"/>
                <a:ea typeface="Century Gothic"/>
                <a:cs typeface="Century Gothic"/>
                <a:sym typeface="Century Gothic"/>
              </a:rPr>
              <a:t>ANALYSIS</a:t>
            </a:r>
            <a:endParaRPr b="0" i="0" sz="7200" u="none" cap="none" strike="noStrike">
              <a:solidFill>
                <a:schemeClr val="lt2"/>
              </a:solidFill>
              <a:latin typeface="Century Gothic"/>
              <a:ea typeface="Century Gothic"/>
              <a:cs typeface="Century Gothic"/>
              <a:sym typeface="Century Gothic"/>
            </a:endParaRPr>
          </a:p>
        </p:txBody>
      </p:sp>
      <p:sp>
        <p:nvSpPr>
          <p:cNvPr id="323" name="Google Shape;323;g2720638250c_3_80"/>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9"/>
          <p:cNvPicPr preferRelativeResize="0"/>
          <p:nvPr/>
        </p:nvPicPr>
        <p:blipFill rotWithShape="1">
          <a:blip r:embed="rId3">
            <a:alphaModFix/>
          </a:blip>
          <a:srcRect b="2818" l="0" r="0" t="0"/>
          <a:stretch/>
        </p:blipFill>
        <p:spPr>
          <a:xfrm>
            <a:off x="795163" y="1231462"/>
            <a:ext cx="10601677" cy="5259426"/>
          </a:xfrm>
          <a:prstGeom prst="rect">
            <a:avLst/>
          </a:prstGeom>
          <a:noFill/>
          <a:ln>
            <a:noFill/>
          </a:ln>
        </p:spPr>
      </p:pic>
      <p:sp>
        <p:nvSpPr>
          <p:cNvPr id="329" name="Google Shape;329;p9"/>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2724018e4a2_0_12"/>
          <p:cNvSpPr txBox="1"/>
          <p:nvPr>
            <p:ph type="title"/>
          </p:nvPr>
        </p:nvSpPr>
        <p:spPr>
          <a:xfrm>
            <a:off x="646111" y="452718"/>
            <a:ext cx="9404700" cy="91888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a:t>Reference</a:t>
            </a:r>
            <a:endParaRPr b="1"/>
          </a:p>
        </p:txBody>
      </p:sp>
      <p:sp>
        <p:nvSpPr>
          <p:cNvPr id="335" name="Google Shape;335;g2724018e4a2_0_12"/>
          <p:cNvSpPr txBox="1"/>
          <p:nvPr>
            <p:ph idx="1" type="body"/>
          </p:nvPr>
        </p:nvSpPr>
        <p:spPr>
          <a:xfrm>
            <a:off x="628050" y="1607800"/>
            <a:ext cx="10935900" cy="4806000"/>
          </a:xfrm>
          <a:prstGeom prst="rect">
            <a:avLst/>
          </a:prstGeom>
          <a:noFill/>
          <a:ln>
            <a:noFill/>
          </a:ln>
        </p:spPr>
        <p:txBody>
          <a:bodyPr anchorCtr="0" anchor="t" bIns="45700" lIns="91425" spcFirstLastPara="1" rIns="91425" wrap="square" tIns="45700">
            <a:normAutofit lnSpcReduction="20000"/>
          </a:bodyPr>
          <a:lstStyle/>
          <a:p>
            <a:pPr indent="-323850" lvl="0" marL="457200" rtl="0" algn="l">
              <a:lnSpc>
                <a:spcPct val="100000"/>
              </a:lnSpc>
              <a:spcBef>
                <a:spcPts val="1000"/>
              </a:spcBef>
              <a:spcAft>
                <a:spcPts val="0"/>
              </a:spcAft>
              <a:buSzPts val="1500"/>
              <a:buFont typeface="Century Gothic"/>
              <a:buAutoNum type="arabicPeriod"/>
            </a:pPr>
            <a:r>
              <a:rPr lang="en-US"/>
              <a:t>R. D. S. Srivani Bobba, “Enhancing the security of online card payment system,” International Journal of Advanced Trends in Computer Science and Engineering, vol. 9, no. 2, p. 5, Mar. 2020, issn: 2278-3091. doi: </a:t>
            </a:r>
            <a:r>
              <a:rPr lang="en-US" u="sng">
                <a:solidFill>
                  <a:schemeClr val="hlink"/>
                </a:solidFill>
                <a:hlinkClick r:id="rId3"/>
              </a:rPr>
              <a:t>https://doi.org/10.30534/ijatcse/2020/178922020</a:t>
            </a:r>
            <a:r>
              <a:rPr lang="en-US"/>
              <a:t>.  </a:t>
            </a:r>
            <a:endParaRPr/>
          </a:p>
          <a:p>
            <a:pPr indent="-323850" lvl="0" marL="457200" rtl="0" algn="l">
              <a:lnSpc>
                <a:spcPct val="100000"/>
              </a:lnSpc>
              <a:spcBef>
                <a:spcPts val="0"/>
              </a:spcBef>
              <a:spcAft>
                <a:spcPts val="0"/>
              </a:spcAft>
              <a:buSzPts val="1500"/>
              <a:buFont typeface="Century Gothic"/>
              <a:buAutoNum type="arabicPeriod"/>
            </a:pPr>
            <a:r>
              <a:rPr lang="en-US"/>
              <a:t> S. Akter, S. Chellappan, T. Chakraborty, T. A. Khan, A. Rahman, and A. B. M. Alim Al Islam, “Man-in-the-middle attack on contactless payment over nfc communications: Design, implementation, experiments and detection,” IEEE Transactions on Dependable and Secure Computing, vol. 18, no. 6, pp. 30123023, Nov. 2021, issn: 1941-0018. doi: 10.1109/TDSC.2020.3030213.</a:t>
            </a:r>
            <a:endParaRPr/>
          </a:p>
          <a:p>
            <a:pPr indent="-323850" lvl="0" marL="457200" rtl="0" algn="l">
              <a:lnSpc>
                <a:spcPct val="100000"/>
              </a:lnSpc>
              <a:spcBef>
                <a:spcPts val="0"/>
              </a:spcBef>
              <a:spcAft>
                <a:spcPts val="0"/>
              </a:spcAft>
              <a:buSzPts val="1500"/>
              <a:buFont typeface="Century Gothic"/>
              <a:buAutoNum type="arabicPeriod"/>
            </a:pPr>
            <a:r>
              <a:rPr lang="en-US"/>
              <a:t>F. De Santis, A. Schauer, and G. Sigl, “Chacha20-poly1305 authenticated encryption for high-speed embedded iot applications,” in Design, Automation &amp; Test in Europe Conference &amp; Exhibition (DATE), 2017, Mar. 2017, pp. 692–697. doi:10.23919/DATE.2017.7927078</a:t>
            </a:r>
            <a:endParaRPr/>
          </a:p>
          <a:p>
            <a:pPr indent="-323850" lvl="0" marL="457200" rtl="0" algn="l">
              <a:lnSpc>
                <a:spcPct val="100000"/>
              </a:lnSpc>
              <a:spcBef>
                <a:spcPts val="0"/>
              </a:spcBef>
              <a:spcAft>
                <a:spcPts val="0"/>
              </a:spcAft>
              <a:buSzPts val="1500"/>
              <a:buFont typeface="Century Gothic"/>
              <a:buAutoNum type="arabicPeriod"/>
            </a:pPr>
            <a:r>
              <a:rPr lang="en-US" u="sng">
                <a:solidFill>
                  <a:schemeClr val="hlink"/>
                </a:solidFill>
                <a:hlinkClick r:id="rId4"/>
              </a:rPr>
              <a:t>https://www.kaggle.com/datasets/yash16jr/s-and-p-500-all-assets</a:t>
            </a:r>
            <a:endParaRPr>
              <a:solidFill>
                <a:schemeClr val="dk1"/>
              </a:solidFill>
            </a:endParaRPr>
          </a:p>
          <a:p>
            <a:pPr indent="-323850" lvl="0" marL="457200" rtl="0" algn="l">
              <a:lnSpc>
                <a:spcPct val="100000"/>
              </a:lnSpc>
              <a:spcBef>
                <a:spcPts val="0"/>
              </a:spcBef>
              <a:spcAft>
                <a:spcPts val="0"/>
              </a:spcAft>
              <a:buSzPts val="1500"/>
              <a:buFont typeface="Century Gothic"/>
              <a:buAutoNum type="arabicPeriod"/>
            </a:pPr>
            <a:r>
              <a:rPr lang="en-US"/>
              <a:t>D. Cariboo, “Football data from transfermarkt,” Mar. 2024. doi: https : / /</a:t>
            </a:r>
            <a:r>
              <a:rPr lang="en-US" u="sng">
                <a:solidFill>
                  <a:schemeClr val="hlink"/>
                </a:solidFill>
                <a:hlinkClick r:id="rId5"/>
              </a:rPr>
              <a:t>www.kaggle.com/datasets/davidcariboo/player-scores?select=appearances.csv</a:t>
            </a:r>
            <a:r>
              <a:rPr lang="en-US"/>
              <a:t>.</a:t>
            </a:r>
            <a:endParaRPr/>
          </a:p>
          <a:p>
            <a:pPr indent="-323850" lvl="0" marL="457200" rtl="0" algn="l">
              <a:lnSpc>
                <a:spcPct val="100000"/>
              </a:lnSpc>
              <a:spcBef>
                <a:spcPts val="0"/>
              </a:spcBef>
              <a:spcAft>
                <a:spcPts val="0"/>
              </a:spcAft>
              <a:buSzPts val="1500"/>
              <a:buFont typeface="Century Gothic"/>
              <a:buAutoNum type="arabicPeriod"/>
            </a:pPr>
            <a:r>
              <a:rPr lang="en-US"/>
              <a:t>KA-KA-shi, “Lending club loan data,” Feb. 2021. doi: </a:t>
            </a:r>
            <a:r>
              <a:rPr lang="en-US" u="sng">
                <a:solidFill>
                  <a:schemeClr val="hlink"/>
                </a:solidFill>
                <a:hlinkClick r:id="rId6"/>
              </a:rPr>
              <a:t>https://www.kaggle.com/datasets/adarshsng/lending-club-loan-data-csv?select=loan.csv</a:t>
            </a:r>
            <a:endParaRPr>
              <a:solidFill>
                <a:schemeClr val="dk1"/>
              </a:solidFill>
            </a:endParaRPr>
          </a:p>
        </p:txBody>
      </p:sp>
      <p:sp>
        <p:nvSpPr>
          <p:cNvPr id="336" name="Google Shape;336;g2724018e4a2_0_12"/>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0"/>
          <p:cNvSpPr txBox="1"/>
          <p:nvPr>
            <p:ph type="ctrTitle"/>
          </p:nvPr>
        </p:nvSpPr>
        <p:spPr>
          <a:xfrm>
            <a:off x="3194185" y="2841677"/>
            <a:ext cx="5803629" cy="1174645"/>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chemeClr val="lt2"/>
              </a:buClr>
              <a:buSzPts val="7200"/>
              <a:buFont typeface="Century Gothic"/>
              <a:buNone/>
            </a:pPr>
            <a:r>
              <a:rPr b="1" lang="en-US"/>
              <a:t>THANK YOU !</a:t>
            </a:r>
            <a:endParaRPr/>
          </a:p>
        </p:txBody>
      </p:sp>
      <p:sp>
        <p:nvSpPr>
          <p:cNvPr id="342" name="Google Shape;342;p10"/>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720638250c_3_9"/>
          <p:cNvSpPr txBox="1"/>
          <p:nvPr>
            <p:ph type="title"/>
          </p:nvPr>
        </p:nvSpPr>
        <p:spPr>
          <a:xfrm>
            <a:off x="646100" y="452722"/>
            <a:ext cx="9404700" cy="753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sz="4800"/>
              <a:t>Research Objective</a:t>
            </a:r>
            <a:endParaRPr b="1" sz="4800"/>
          </a:p>
        </p:txBody>
      </p:sp>
      <p:sp>
        <p:nvSpPr>
          <p:cNvPr id="163" name="Google Shape;163;g2720638250c_3_9"/>
          <p:cNvSpPr txBox="1"/>
          <p:nvPr>
            <p:ph idx="1" type="body"/>
          </p:nvPr>
        </p:nvSpPr>
        <p:spPr>
          <a:xfrm>
            <a:off x="1030650" y="2561575"/>
            <a:ext cx="10130700" cy="2492400"/>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Enhancing data security for IoT devices</a:t>
            </a:r>
            <a:endParaRPr/>
          </a:p>
          <a:p>
            <a:pPr indent="-320040" lvl="0" marL="457200" rtl="0" algn="l">
              <a:lnSpc>
                <a:spcPct val="100000"/>
              </a:lnSpc>
              <a:spcBef>
                <a:spcPts val="0"/>
              </a:spcBef>
              <a:spcAft>
                <a:spcPts val="0"/>
              </a:spcAft>
              <a:buSzPts val="1440"/>
              <a:buChar char="►"/>
            </a:pPr>
            <a:r>
              <a:rPr lang="en-US"/>
              <a:t>Reducing key size for faster performance</a:t>
            </a:r>
            <a:endParaRPr/>
          </a:p>
          <a:p>
            <a:pPr indent="-320040" lvl="0" marL="457200" rtl="0" algn="l">
              <a:lnSpc>
                <a:spcPct val="100000"/>
              </a:lnSpc>
              <a:spcBef>
                <a:spcPts val="0"/>
              </a:spcBef>
              <a:spcAft>
                <a:spcPts val="0"/>
              </a:spcAft>
              <a:buSzPts val="1440"/>
              <a:buChar char="►"/>
            </a:pPr>
            <a:r>
              <a:rPr lang="en-US"/>
              <a:t>Saves energy because of low computational power and less memory usage</a:t>
            </a:r>
            <a:endParaRPr/>
          </a:p>
          <a:p>
            <a:pPr indent="-320040" lvl="0" marL="457200" rtl="0" algn="l">
              <a:lnSpc>
                <a:spcPct val="100000"/>
              </a:lnSpc>
              <a:spcBef>
                <a:spcPts val="0"/>
              </a:spcBef>
              <a:spcAft>
                <a:spcPts val="0"/>
              </a:spcAft>
              <a:buSzPts val="1440"/>
              <a:buChar char="►"/>
            </a:pPr>
            <a:r>
              <a:rPr lang="en-US"/>
              <a:t>Making a system platform independent so that it can run on any IoT device</a:t>
            </a:r>
            <a:endParaRPr/>
          </a:p>
          <a:p>
            <a:pPr indent="-320040" lvl="0" marL="457200" rtl="0" algn="l">
              <a:lnSpc>
                <a:spcPct val="100000"/>
              </a:lnSpc>
              <a:spcBef>
                <a:spcPts val="0"/>
              </a:spcBef>
              <a:spcAft>
                <a:spcPts val="0"/>
              </a:spcAft>
              <a:buSzPts val="1440"/>
              <a:buChar char="►"/>
            </a:pPr>
            <a:r>
              <a:rPr lang="en-US"/>
              <a:t>Ensuring the ease of implementation in any IoT application</a:t>
            </a:r>
            <a:endParaRPr/>
          </a:p>
          <a:p>
            <a:pPr indent="-320040" lvl="0" marL="457200" rtl="0" algn="l">
              <a:lnSpc>
                <a:spcPct val="100000"/>
              </a:lnSpc>
              <a:spcBef>
                <a:spcPts val="0"/>
              </a:spcBef>
              <a:spcAft>
                <a:spcPts val="0"/>
              </a:spcAft>
              <a:buSzPts val="1440"/>
              <a:buChar char="►"/>
            </a:pPr>
            <a:r>
              <a:rPr lang="en-US"/>
              <a:t>Making a lightweight system to reduce latency</a:t>
            </a:r>
            <a:endParaRPr/>
          </a:p>
          <a:p>
            <a:pPr indent="-320040" lvl="0" marL="457200" rtl="0" algn="l">
              <a:lnSpc>
                <a:spcPct val="100000"/>
              </a:lnSpc>
              <a:spcBef>
                <a:spcPts val="0"/>
              </a:spcBef>
              <a:spcAft>
                <a:spcPts val="0"/>
              </a:spcAft>
              <a:buSzPts val="1440"/>
              <a:buChar char="►"/>
            </a:pPr>
            <a:r>
              <a:rPr lang="en-US"/>
              <a:t>A system that will cause minimal cost</a:t>
            </a:r>
            <a:endParaRPr/>
          </a:p>
        </p:txBody>
      </p:sp>
      <p:sp>
        <p:nvSpPr>
          <p:cNvPr id="164" name="Google Shape;164;g2720638250c_3_9"/>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720638250c_3_49"/>
          <p:cNvSpPr txBox="1"/>
          <p:nvPr>
            <p:ph type="title"/>
          </p:nvPr>
        </p:nvSpPr>
        <p:spPr>
          <a:xfrm>
            <a:off x="646100" y="452722"/>
            <a:ext cx="9404700" cy="87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b="1" lang="en-US" sz="4800"/>
              <a:t>Literature Review</a:t>
            </a:r>
            <a:endParaRPr b="1" sz="4800"/>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800"/>
              <a:buNone/>
            </a:pPr>
            <a:r>
              <a:t/>
            </a:r>
            <a:endParaRPr b="1" sz="4800"/>
          </a:p>
        </p:txBody>
      </p:sp>
      <p:sp>
        <p:nvSpPr>
          <p:cNvPr id="170" name="Google Shape;170;g2720638250c_3_49"/>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1440"/>
              <a:buNone/>
            </a:pPr>
            <a:r>
              <a:rPr lang="en-US"/>
              <a:t>All the papers cover various aspects of IoT security, cryptographic algorithms, system architectures, and measures to enhance the security of online payment systems, particularly in the context of IoT and NFC-based mobile payments.</a:t>
            </a:r>
            <a:endParaRPr/>
          </a:p>
          <a:p>
            <a:pPr indent="-320040" lvl="0" marL="457200" rtl="0" algn="l">
              <a:lnSpc>
                <a:spcPct val="100000"/>
              </a:lnSpc>
              <a:spcBef>
                <a:spcPts val="1000"/>
              </a:spcBef>
              <a:spcAft>
                <a:spcPts val="0"/>
              </a:spcAft>
              <a:buSzPts val="1440"/>
              <a:buChar char="►"/>
            </a:pPr>
            <a:r>
              <a:rPr lang="en-US"/>
              <a:t>One cover the combination of AES, RSA, and SHA-512 for multiple layers of security, mitigating flaws like brute force attacks.</a:t>
            </a:r>
            <a:endParaRPr/>
          </a:p>
          <a:p>
            <a:pPr indent="-320040" lvl="0" marL="457200" rtl="0" algn="l">
              <a:lnSpc>
                <a:spcPct val="100000"/>
              </a:lnSpc>
              <a:spcBef>
                <a:spcPts val="0"/>
              </a:spcBef>
              <a:spcAft>
                <a:spcPts val="0"/>
              </a:spcAft>
              <a:buSzPts val="1440"/>
              <a:buChar char="►"/>
            </a:pPr>
            <a:r>
              <a:rPr lang="en-US"/>
              <a:t>Other one describe the  detection of MITM attacks and proposal for detection methods based on time delay during communication channel transition.</a:t>
            </a:r>
            <a:endParaRPr/>
          </a:p>
          <a:p>
            <a:pPr indent="-320040" lvl="0" marL="457200" rtl="0" algn="l">
              <a:lnSpc>
                <a:spcPct val="100000"/>
              </a:lnSpc>
              <a:spcBef>
                <a:spcPts val="0"/>
              </a:spcBef>
              <a:spcAft>
                <a:spcPts val="0"/>
              </a:spcAft>
              <a:buSzPts val="1440"/>
              <a:buChar char="►"/>
            </a:pPr>
            <a:r>
              <a:rPr lang="en-US"/>
              <a:t>chacha20 and poly1305 algorithm claim high security and performance on IoT devices addressing space efficiency and optimization.</a:t>
            </a:r>
            <a:endParaRPr/>
          </a:p>
        </p:txBody>
      </p:sp>
      <p:sp>
        <p:nvSpPr>
          <p:cNvPr id="171" name="Google Shape;171;g2720638250c_3_49"/>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724018e4a2_0_0"/>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a:t>DataSet</a:t>
            </a:r>
            <a:endParaRPr b="1"/>
          </a:p>
        </p:txBody>
      </p:sp>
      <p:sp>
        <p:nvSpPr>
          <p:cNvPr id="177" name="Google Shape;177;g2724018e4a2_0_0"/>
          <p:cNvSpPr txBox="1"/>
          <p:nvPr>
            <p:ph idx="1" type="body"/>
          </p:nvPr>
        </p:nvSpPr>
        <p:spPr>
          <a:xfrm>
            <a:off x="1103312" y="2052918"/>
            <a:ext cx="8946600" cy="41955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1000"/>
              </a:spcBef>
              <a:spcAft>
                <a:spcPts val="0"/>
              </a:spcAft>
              <a:buSzPts val="1440"/>
              <a:buNone/>
            </a:pPr>
            <a:r>
              <a:rPr b="1" lang="en-US">
                <a:solidFill>
                  <a:srgbClr val="FFC000"/>
                </a:solidFill>
              </a:rPr>
              <a:t>1 MB File Size</a:t>
            </a:r>
            <a:endParaRPr b="1">
              <a:solidFill>
                <a:srgbClr val="FFC000"/>
              </a:solidFill>
            </a:endParaRPr>
          </a:p>
          <a:p>
            <a:pPr indent="0" lvl="0" marL="0" rtl="0" algn="l">
              <a:lnSpc>
                <a:spcPct val="100000"/>
              </a:lnSpc>
              <a:spcBef>
                <a:spcPts val="1000"/>
              </a:spcBef>
              <a:spcAft>
                <a:spcPts val="0"/>
              </a:spcAft>
              <a:buSzPts val="1440"/>
              <a:buNone/>
            </a:pPr>
            <a:r>
              <a:t/>
            </a:r>
            <a:endParaRPr/>
          </a:p>
          <a:p>
            <a:pPr indent="0" lvl="0" marL="0" rtl="0" algn="l">
              <a:lnSpc>
                <a:spcPct val="100000"/>
              </a:lnSpc>
              <a:spcBef>
                <a:spcPts val="1000"/>
              </a:spcBef>
              <a:spcAft>
                <a:spcPts val="0"/>
              </a:spcAft>
              <a:buSzPts val="1440"/>
              <a:buNone/>
            </a:pPr>
            <a:r>
              <a:t/>
            </a:r>
            <a:endParaRPr/>
          </a:p>
          <a:p>
            <a:pPr indent="0" lvl="0" marL="0" rtl="0" algn="l">
              <a:lnSpc>
                <a:spcPct val="100000"/>
              </a:lnSpc>
              <a:spcBef>
                <a:spcPts val="1000"/>
              </a:spcBef>
              <a:spcAft>
                <a:spcPts val="0"/>
              </a:spcAft>
              <a:buSzPts val="1440"/>
              <a:buNone/>
            </a:pPr>
            <a:r>
              <a:t/>
            </a:r>
            <a:endParaRPr/>
          </a:p>
          <a:p>
            <a:pPr indent="0" lvl="0" marL="0" rtl="0" algn="l">
              <a:lnSpc>
                <a:spcPct val="100000"/>
              </a:lnSpc>
              <a:spcBef>
                <a:spcPts val="1000"/>
              </a:spcBef>
              <a:spcAft>
                <a:spcPts val="0"/>
              </a:spcAft>
              <a:buSzPts val="1440"/>
              <a:buNone/>
            </a:pPr>
            <a:r>
              <a:t/>
            </a:r>
            <a:endParaRPr/>
          </a:p>
          <a:p>
            <a:pPr indent="0" lvl="0" marL="0" rtl="0" algn="l">
              <a:lnSpc>
                <a:spcPct val="100000"/>
              </a:lnSpc>
              <a:spcBef>
                <a:spcPts val="1000"/>
              </a:spcBef>
              <a:spcAft>
                <a:spcPts val="0"/>
              </a:spcAft>
              <a:buSzPts val="1440"/>
              <a:buNone/>
            </a:pPr>
            <a:r>
              <a:t/>
            </a:r>
            <a:endParaRPr/>
          </a:p>
          <a:p>
            <a:pPr indent="0" lvl="0" marL="0" rtl="0" algn="l">
              <a:lnSpc>
                <a:spcPct val="100000"/>
              </a:lnSpc>
              <a:spcBef>
                <a:spcPts val="1000"/>
              </a:spcBef>
              <a:spcAft>
                <a:spcPts val="0"/>
              </a:spcAft>
              <a:buSzPts val="1440"/>
              <a:buNone/>
            </a:pPr>
            <a:r>
              <a:t/>
            </a:r>
            <a:endParaRPr/>
          </a:p>
          <a:p>
            <a:pPr indent="-320040" lvl="0" marL="457200" rtl="0" algn="l">
              <a:lnSpc>
                <a:spcPct val="100000"/>
              </a:lnSpc>
              <a:spcBef>
                <a:spcPts val="1000"/>
              </a:spcBef>
              <a:spcAft>
                <a:spcPts val="0"/>
              </a:spcAft>
              <a:buSzPts val="1440"/>
              <a:buChar char="►"/>
            </a:pPr>
            <a:r>
              <a:rPr lang="en-US"/>
              <a:t>6 Columns</a:t>
            </a:r>
            <a:endParaRPr/>
          </a:p>
          <a:p>
            <a:pPr indent="-320040" lvl="0" marL="457200" rtl="0" algn="l">
              <a:lnSpc>
                <a:spcPct val="100000"/>
              </a:lnSpc>
              <a:spcBef>
                <a:spcPts val="0"/>
              </a:spcBef>
              <a:spcAft>
                <a:spcPts val="0"/>
              </a:spcAft>
              <a:buSzPts val="1440"/>
              <a:buChar char="►"/>
            </a:pPr>
            <a:r>
              <a:rPr lang="en-US"/>
              <a:t>28385 Entries</a:t>
            </a:r>
            <a:endParaRPr/>
          </a:p>
        </p:txBody>
      </p:sp>
      <p:sp>
        <p:nvSpPr>
          <p:cNvPr id="178" name="Google Shape;178;g2724018e4a2_0_0"/>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graphicFrame>
        <p:nvGraphicFramePr>
          <p:cNvPr id="179" name="Google Shape;179;g2724018e4a2_0_0"/>
          <p:cNvGraphicFramePr/>
          <p:nvPr/>
        </p:nvGraphicFramePr>
        <p:xfrm>
          <a:off x="3634725" y="2476500"/>
          <a:ext cx="3000000" cy="3000000"/>
        </p:xfrm>
        <a:graphic>
          <a:graphicData uri="http://schemas.openxmlformats.org/drawingml/2006/table">
            <a:tbl>
              <a:tblPr>
                <a:noFill/>
                <a:tableStyleId>{C8BE98C8-1DFD-4B2E-8690-2DC1DE44F82B}</a:tableStyleId>
              </a:tblPr>
              <a:tblGrid>
                <a:gridCol w="3321700"/>
                <a:gridCol w="4283075"/>
              </a:tblGrid>
              <a:tr h="38100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lt1"/>
                          </a:solidFill>
                        </a:rPr>
                        <a:t>Features</a:t>
                      </a:r>
                      <a:endParaRPr b="1" sz="18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lt1"/>
                          </a:solidFill>
                        </a:rPr>
                        <a:t>Description</a:t>
                      </a:r>
                      <a:endParaRPr b="1" sz="1800" u="none" cap="none" strike="noStrike">
                        <a:solidFill>
                          <a:schemeClr val="lt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SR</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Describes Serial Number of entries</a:t>
                      </a:r>
                      <a:endParaRPr sz="1400" u="none" cap="none" strike="noStrike">
                        <a:solidFill>
                          <a:schemeClr val="lt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Name</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Name of the Account Holder</a:t>
                      </a:r>
                      <a:endParaRPr sz="1400" u="none" cap="none" strike="noStrike">
                        <a:solidFill>
                          <a:schemeClr val="lt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Age</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Specifies the Age of the account Holder</a:t>
                      </a:r>
                      <a:endParaRPr sz="1400" u="none" cap="none" strike="noStrike">
                        <a:solidFill>
                          <a:schemeClr val="lt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Gender</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Has the gender of the account holder</a:t>
                      </a:r>
                      <a:endParaRPr sz="1400" u="none" cap="none" strike="noStrike">
                        <a:solidFill>
                          <a:schemeClr val="lt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Date</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Specifies when the transaction took place. Format is DD/MM/YYYY</a:t>
                      </a:r>
                      <a:endParaRPr sz="1400" u="none" cap="none" strike="noStrike">
                        <a:solidFill>
                          <a:schemeClr val="lt1"/>
                        </a:solidFill>
                      </a:endParaRPr>
                    </a:p>
                  </a:txBody>
                  <a:tcPr marT="91425" marB="91425" marR="91425" marL="91425"/>
                </a:tc>
              </a:tr>
              <a:tr h="3810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Country</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Country from which the transaction took place.</a:t>
                      </a:r>
                      <a:endParaRPr sz="1400" u="none" cap="none" strike="noStrike">
                        <a:solidFill>
                          <a:schemeClr val="lt1"/>
                        </a:solidFill>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g2724018e4a2_2_1"/>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a:t>DataSet</a:t>
            </a:r>
            <a:endParaRPr b="1"/>
          </a:p>
        </p:txBody>
      </p:sp>
      <p:sp>
        <p:nvSpPr>
          <p:cNvPr id="185" name="Google Shape;185;g2724018e4a2_2_1"/>
          <p:cNvSpPr txBox="1"/>
          <p:nvPr>
            <p:ph idx="1" type="body"/>
          </p:nvPr>
        </p:nvSpPr>
        <p:spPr>
          <a:xfrm>
            <a:off x="1103300" y="1266276"/>
            <a:ext cx="8946600" cy="4982100"/>
          </a:xfrm>
          <a:prstGeom prst="rect">
            <a:avLst/>
          </a:prstGeom>
          <a:noFill/>
          <a:ln>
            <a:noFill/>
          </a:ln>
        </p:spPr>
        <p:txBody>
          <a:bodyPr anchorCtr="0" anchor="t" bIns="45700" lIns="91425" spcFirstLastPara="1" rIns="91425" wrap="square" tIns="45700">
            <a:normAutofit lnSpcReduction="10000"/>
          </a:bodyPr>
          <a:lstStyle/>
          <a:p>
            <a:pPr indent="0" lvl="0" marL="457200" rtl="0" algn="l">
              <a:lnSpc>
                <a:spcPct val="100000"/>
              </a:lnSpc>
              <a:spcBef>
                <a:spcPts val="1000"/>
              </a:spcBef>
              <a:spcAft>
                <a:spcPts val="0"/>
              </a:spcAft>
              <a:buSzPts val="1440"/>
              <a:buNone/>
            </a:pPr>
            <a:r>
              <a:t/>
            </a:r>
            <a:endParaRPr/>
          </a:p>
          <a:p>
            <a:pPr indent="0" lvl="0" marL="0" rtl="0" algn="l">
              <a:lnSpc>
                <a:spcPct val="100000"/>
              </a:lnSpc>
              <a:spcBef>
                <a:spcPts val="1000"/>
              </a:spcBef>
              <a:spcAft>
                <a:spcPts val="0"/>
              </a:spcAft>
              <a:buSzPts val="1440"/>
              <a:buNone/>
            </a:pPr>
            <a:r>
              <a:rPr b="1" lang="en-US">
                <a:solidFill>
                  <a:srgbClr val="FFC000"/>
                </a:solidFill>
              </a:rPr>
              <a:t>6 MB File Size</a:t>
            </a:r>
            <a:endParaRPr b="1">
              <a:solidFill>
                <a:srgbClr val="FFC000"/>
              </a:solidFill>
            </a:endParaRPr>
          </a:p>
          <a:p>
            <a:pPr indent="0" lvl="0" marL="0" rtl="0" algn="l">
              <a:lnSpc>
                <a:spcPct val="100000"/>
              </a:lnSpc>
              <a:spcBef>
                <a:spcPts val="1000"/>
              </a:spcBef>
              <a:spcAft>
                <a:spcPts val="0"/>
              </a:spcAft>
              <a:buSzPts val="1440"/>
              <a:buNone/>
            </a:pPr>
            <a:r>
              <a:t/>
            </a:r>
            <a:endParaRPr/>
          </a:p>
          <a:p>
            <a:pPr indent="0" lvl="0" marL="0" rtl="0" algn="l">
              <a:lnSpc>
                <a:spcPct val="100000"/>
              </a:lnSpc>
              <a:spcBef>
                <a:spcPts val="1000"/>
              </a:spcBef>
              <a:spcAft>
                <a:spcPts val="0"/>
              </a:spcAft>
              <a:buSzPts val="1440"/>
              <a:buNone/>
            </a:pPr>
            <a:r>
              <a:t/>
            </a:r>
            <a:endParaRPr/>
          </a:p>
          <a:p>
            <a:pPr indent="0" lvl="0" marL="0" rtl="0" algn="l">
              <a:lnSpc>
                <a:spcPct val="100000"/>
              </a:lnSpc>
              <a:spcBef>
                <a:spcPts val="1000"/>
              </a:spcBef>
              <a:spcAft>
                <a:spcPts val="0"/>
              </a:spcAft>
              <a:buSzPts val="1440"/>
              <a:buNone/>
            </a:pPr>
            <a:r>
              <a:t/>
            </a:r>
            <a:endParaRPr/>
          </a:p>
          <a:p>
            <a:pPr indent="0" lvl="0" marL="0" rtl="0" algn="l">
              <a:lnSpc>
                <a:spcPct val="100000"/>
              </a:lnSpc>
              <a:spcBef>
                <a:spcPts val="1000"/>
              </a:spcBef>
              <a:spcAft>
                <a:spcPts val="0"/>
              </a:spcAft>
              <a:buSzPts val="1440"/>
              <a:buNone/>
            </a:pPr>
            <a:r>
              <a:t/>
            </a:r>
            <a:endParaRPr/>
          </a:p>
          <a:p>
            <a:pPr indent="0" lvl="0" marL="0" rtl="0" algn="l">
              <a:lnSpc>
                <a:spcPct val="100000"/>
              </a:lnSpc>
              <a:spcBef>
                <a:spcPts val="1000"/>
              </a:spcBef>
              <a:spcAft>
                <a:spcPts val="0"/>
              </a:spcAft>
              <a:buSzPts val="1440"/>
              <a:buNone/>
            </a:pPr>
            <a:r>
              <a:t/>
            </a:r>
            <a:endParaRPr/>
          </a:p>
          <a:p>
            <a:pPr indent="0" lvl="0" marL="0" rtl="0" algn="l">
              <a:lnSpc>
                <a:spcPct val="100000"/>
              </a:lnSpc>
              <a:spcBef>
                <a:spcPts val="1000"/>
              </a:spcBef>
              <a:spcAft>
                <a:spcPts val="0"/>
              </a:spcAft>
              <a:buSzPts val="1440"/>
              <a:buNone/>
            </a:pPr>
            <a:r>
              <a:t/>
            </a:r>
            <a:endParaRPr/>
          </a:p>
          <a:p>
            <a:pPr indent="0" lvl="0" marL="0" rtl="0" algn="l">
              <a:lnSpc>
                <a:spcPct val="100000"/>
              </a:lnSpc>
              <a:spcBef>
                <a:spcPts val="1000"/>
              </a:spcBef>
              <a:spcAft>
                <a:spcPts val="0"/>
              </a:spcAft>
              <a:buSzPts val="1440"/>
              <a:buNone/>
            </a:pPr>
            <a:r>
              <a:t/>
            </a:r>
            <a:endParaRPr/>
          </a:p>
          <a:p>
            <a:pPr indent="0" lvl="0" marL="0" rtl="0" algn="l">
              <a:lnSpc>
                <a:spcPct val="100000"/>
              </a:lnSpc>
              <a:spcBef>
                <a:spcPts val="1000"/>
              </a:spcBef>
              <a:spcAft>
                <a:spcPts val="0"/>
              </a:spcAft>
              <a:buSzPts val="1440"/>
              <a:buNone/>
            </a:pPr>
            <a:r>
              <a:t/>
            </a:r>
            <a:endParaRPr/>
          </a:p>
          <a:p>
            <a:pPr indent="-320040" lvl="0" marL="457200" rtl="0" algn="l">
              <a:lnSpc>
                <a:spcPct val="100000"/>
              </a:lnSpc>
              <a:spcBef>
                <a:spcPts val="1000"/>
              </a:spcBef>
              <a:spcAft>
                <a:spcPts val="0"/>
              </a:spcAft>
              <a:buSzPts val="1440"/>
              <a:buChar char="►"/>
            </a:pPr>
            <a:r>
              <a:rPr lang="en-US"/>
              <a:t>8 Columns</a:t>
            </a:r>
            <a:endParaRPr/>
          </a:p>
          <a:p>
            <a:pPr indent="-320040" lvl="0" marL="457200" rtl="0" algn="l">
              <a:lnSpc>
                <a:spcPct val="100000"/>
              </a:lnSpc>
              <a:spcBef>
                <a:spcPts val="0"/>
              </a:spcBef>
              <a:spcAft>
                <a:spcPts val="0"/>
              </a:spcAft>
              <a:buSzPts val="1440"/>
              <a:buChar char="►"/>
            </a:pPr>
            <a:r>
              <a:rPr lang="en-US"/>
              <a:t>116201 Entries</a:t>
            </a:r>
            <a:endParaRPr/>
          </a:p>
        </p:txBody>
      </p:sp>
      <p:sp>
        <p:nvSpPr>
          <p:cNvPr id="186" name="Google Shape;186;g2724018e4a2_2_1"/>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graphicFrame>
        <p:nvGraphicFramePr>
          <p:cNvPr id="187" name="Google Shape;187;g2724018e4a2_2_1"/>
          <p:cNvGraphicFramePr/>
          <p:nvPr/>
        </p:nvGraphicFramePr>
        <p:xfrm>
          <a:off x="3585975" y="1266275"/>
          <a:ext cx="3000000" cy="3000000"/>
        </p:xfrm>
        <a:graphic>
          <a:graphicData uri="http://schemas.openxmlformats.org/drawingml/2006/table">
            <a:tbl>
              <a:tblPr>
                <a:noFill/>
                <a:tableStyleId>{C8BE98C8-1DFD-4B2E-8690-2DC1DE44F82B}</a:tableStyleId>
              </a:tblPr>
              <a:tblGrid>
                <a:gridCol w="3321700"/>
                <a:gridCol w="4283075"/>
              </a:tblGrid>
              <a:tr h="3734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lt1"/>
                          </a:solidFill>
                        </a:rPr>
                        <a:t>Features</a:t>
                      </a:r>
                      <a:endParaRPr b="1" sz="18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lt1"/>
                          </a:solidFill>
                        </a:rPr>
                        <a:t>Description</a:t>
                      </a:r>
                      <a:endParaRPr b="1" sz="1800" u="none" cap="none" strike="noStrike">
                        <a:solidFill>
                          <a:schemeClr val="lt1"/>
                        </a:solidFill>
                      </a:endParaRPr>
                    </a:p>
                  </a:txBody>
                  <a:tcPr marT="91425" marB="91425" marR="91425" marL="91425"/>
                </a:tc>
              </a:tr>
              <a:tr h="3236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Account Number</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Is the unique identifying number for the account</a:t>
                      </a:r>
                      <a:endParaRPr sz="1400" u="none" cap="none" strike="noStrike">
                        <a:solidFill>
                          <a:schemeClr val="lt1"/>
                        </a:solidFill>
                      </a:endParaRPr>
                    </a:p>
                  </a:txBody>
                  <a:tcPr marT="91425" marB="91425" marR="91425" marL="91425"/>
                </a:tc>
              </a:tr>
              <a:tr h="3236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Transaction Details</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Has the transaction details </a:t>
                      </a:r>
                      <a:endParaRPr sz="1400" u="none" cap="none" strike="noStrike">
                        <a:solidFill>
                          <a:schemeClr val="lt1"/>
                        </a:solidFill>
                      </a:endParaRPr>
                    </a:p>
                  </a:txBody>
                  <a:tcPr marT="91425" marB="91425" marR="91425" marL="91425"/>
                </a:tc>
              </a:tr>
              <a:tr h="4979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Cheque Number</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Unique cheque number from which cash is deposited</a:t>
                      </a:r>
                      <a:endParaRPr sz="1400" u="none" cap="none" strike="noStrike">
                        <a:solidFill>
                          <a:schemeClr val="lt1"/>
                        </a:solidFill>
                      </a:endParaRPr>
                    </a:p>
                  </a:txBody>
                  <a:tcPr marT="91425" marB="91425" marR="91425" marL="91425"/>
                </a:tc>
              </a:tr>
              <a:tr h="8465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Value Date</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lt1"/>
                          </a:solidFill>
                        </a:rPr>
                        <a:t>Specifies when the transaction took place. Format is DD/MM/YYYY</a:t>
                      </a:r>
                      <a:endParaRPr sz="1400" u="none" cap="none" strike="noStrike">
                        <a:solidFill>
                          <a:schemeClr val="lt1"/>
                        </a:solidFill>
                      </a:endParaRPr>
                    </a:p>
                    <a:p>
                      <a:pPr indent="0" lvl="0" marL="0" marR="0" rtl="0" algn="l">
                        <a:lnSpc>
                          <a:spcPct val="100000"/>
                        </a:lnSpc>
                        <a:spcBef>
                          <a:spcPts val="0"/>
                        </a:spcBef>
                        <a:spcAft>
                          <a:spcPts val="0"/>
                        </a:spcAft>
                        <a:buClr>
                          <a:schemeClr val="dk1"/>
                        </a:buClr>
                        <a:buSzPts val="1100"/>
                        <a:buFont typeface="Arial"/>
                        <a:buNone/>
                      </a:pPr>
                      <a:r>
                        <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endParaRPr>
                    </a:p>
                  </a:txBody>
                  <a:tcPr marT="91425" marB="91425" marR="91425" marL="91425"/>
                </a:tc>
              </a:tr>
              <a:tr h="3236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Withdrawal Amount</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The amount of dollars that has been withdrawn</a:t>
                      </a:r>
                      <a:endParaRPr sz="1400" u="none" cap="none" strike="noStrike">
                        <a:solidFill>
                          <a:schemeClr val="lt1"/>
                        </a:solidFill>
                      </a:endParaRPr>
                    </a:p>
                  </a:txBody>
                  <a:tcPr marT="91425" marB="91425" marR="91425" marL="91425"/>
                </a:tc>
              </a:tr>
              <a:tr h="3236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Deposit Amount</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The amount of dollars that has been deposited</a:t>
                      </a:r>
                      <a:endParaRPr sz="1400" u="none" cap="none" strike="noStrike">
                        <a:solidFill>
                          <a:schemeClr val="lt1"/>
                        </a:solidFill>
                      </a:endParaRPr>
                    </a:p>
                  </a:txBody>
                  <a:tcPr marT="91425" marB="91425" marR="91425" marL="91425"/>
                </a:tc>
              </a:tr>
              <a:tr h="3236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Balance Amount</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Balance that is left after transaction</a:t>
                      </a:r>
                      <a:endParaRPr sz="1400" u="none" cap="none" strike="noStrike">
                        <a:solidFill>
                          <a:schemeClr val="lt1"/>
                        </a:solidFill>
                      </a:endParaRPr>
                    </a:p>
                  </a:txBody>
                  <a:tcPr marT="91425" marB="91425" marR="91425" marL="91425"/>
                </a:tc>
              </a:tr>
              <a:tr h="672275">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lt1"/>
                          </a:solidFill>
                        </a:rPr>
                        <a:t>Date</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lt1"/>
                          </a:solidFill>
                        </a:rPr>
                        <a:t>Specifies when the transaction took place. Format is DD/MM/YYYY</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724018e4a2_2_15"/>
          <p:cNvSpPr txBox="1"/>
          <p:nvPr>
            <p:ph type="title"/>
          </p:nvPr>
        </p:nvSpPr>
        <p:spPr>
          <a:xfrm>
            <a:off x="646111" y="452718"/>
            <a:ext cx="9404700" cy="1400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800"/>
              <a:buNone/>
            </a:pPr>
            <a:r>
              <a:rPr b="1" lang="en-US"/>
              <a:t>DataSet</a:t>
            </a:r>
            <a:endParaRPr b="1"/>
          </a:p>
        </p:txBody>
      </p:sp>
      <p:sp>
        <p:nvSpPr>
          <p:cNvPr id="193" name="Google Shape;193;g2724018e4a2_2_15"/>
          <p:cNvSpPr txBox="1"/>
          <p:nvPr>
            <p:ph idx="1" type="body"/>
          </p:nvPr>
        </p:nvSpPr>
        <p:spPr>
          <a:xfrm>
            <a:off x="1523600" y="3718425"/>
            <a:ext cx="8946600" cy="2520000"/>
          </a:xfrm>
          <a:prstGeom prst="rect">
            <a:avLst/>
          </a:prstGeom>
          <a:noFill/>
          <a:ln>
            <a:noFill/>
          </a:ln>
        </p:spPr>
        <p:txBody>
          <a:bodyPr anchorCtr="0" anchor="t" bIns="45700" lIns="91425" spcFirstLastPara="1" rIns="91425" wrap="square" tIns="45700">
            <a:normAutofit/>
          </a:bodyPr>
          <a:lstStyle/>
          <a:p>
            <a:pPr indent="-320040" lvl="0" marL="457200" rtl="0" algn="l">
              <a:lnSpc>
                <a:spcPct val="100000"/>
              </a:lnSpc>
              <a:spcBef>
                <a:spcPts val="1000"/>
              </a:spcBef>
              <a:spcAft>
                <a:spcPts val="0"/>
              </a:spcAft>
              <a:buSzPts val="1440"/>
              <a:buChar char="►"/>
            </a:pPr>
            <a:r>
              <a:rPr lang="en-US"/>
              <a:t>All of the Files are related to banking transactions.</a:t>
            </a:r>
            <a:endParaRPr/>
          </a:p>
          <a:p>
            <a:pPr indent="-320040" lvl="0" marL="457200" rtl="0" algn="l">
              <a:lnSpc>
                <a:spcPct val="100000"/>
              </a:lnSpc>
              <a:spcBef>
                <a:spcPts val="0"/>
              </a:spcBef>
              <a:spcAft>
                <a:spcPts val="0"/>
              </a:spcAft>
              <a:buSzPts val="1440"/>
              <a:buChar char="►"/>
            </a:pPr>
            <a:r>
              <a:rPr lang="en-US"/>
              <a:t>Varying features with varying file sizes for several testing purposes, mainly the limits and performances of each algorithms for better performances.</a:t>
            </a:r>
            <a:endParaRPr/>
          </a:p>
        </p:txBody>
      </p:sp>
      <p:sp>
        <p:nvSpPr>
          <p:cNvPr id="194" name="Google Shape;194;g2724018e4a2_2_15"/>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graphicFrame>
        <p:nvGraphicFramePr>
          <p:cNvPr id="195" name="Google Shape;195;g2724018e4a2_2_15"/>
          <p:cNvGraphicFramePr/>
          <p:nvPr/>
        </p:nvGraphicFramePr>
        <p:xfrm>
          <a:off x="3585975" y="1266275"/>
          <a:ext cx="3000000" cy="3000000"/>
        </p:xfrm>
        <a:graphic>
          <a:graphicData uri="http://schemas.openxmlformats.org/drawingml/2006/table">
            <a:tbl>
              <a:tblPr>
                <a:noFill/>
                <a:tableStyleId>{C8BE98C8-1DFD-4B2E-8690-2DC1DE44F82B}</a:tableStyleId>
              </a:tblPr>
              <a:tblGrid>
                <a:gridCol w="2124925"/>
                <a:gridCol w="2739925"/>
                <a:gridCol w="2739925"/>
              </a:tblGrid>
              <a:tr h="373450">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lt1"/>
                          </a:solidFill>
                        </a:rPr>
                        <a:t>File Size</a:t>
                      </a:r>
                      <a:endParaRPr b="1" sz="18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lt1"/>
                          </a:solidFill>
                        </a:rPr>
                        <a:t>Columns</a:t>
                      </a:r>
                      <a:endParaRPr b="1" sz="18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800"/>
                        <a:buFont typeface="Arial"/>
                        <a:buNone/>
                      </a:pPr>
                      <a:r>
                        <a:rPr b="1" lang="en-US" sz="1800" u="none" cap="none" strike="noStrike">
                          <a:solidFill>
                            <a:schemeClr val="lt1"/>
                          </a:solidFill>
                        </a:rPr>
                        <a:t>Entries</a:t>
                      </a:r>
                      <a:endParaRPr b="1" sz="1800" u="none" cap="none" strike="noStrike">
                        <a:solidFill>
                          <a:schemeClr val="lt1"/>
                        </a:solidFill>
                      </a:endParaRPr>
                    </a:p>
                  </a:txBody>
                  <a:tcPr marT="91425" marB="91425" marR="91425" marL="91425"/>
                </a:tc>
              </a:tr>
              <a:tr h="3236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10 MB</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8 Columns</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179572 Entries</a:t>
                      </a:r>
                      <a:endParaRPr sz="1400" u="none" cap="none" strike="noStrike">
                        <a:solidFill>
                          <a:schemeClr val="lt1"/>
                        </a:solidFill>
                      </a:endParaRPr>
                    </a:p>
                  </a:txBody>
                  <a:tcPr marT="91425" marB="91425" marR="91425" marL="91425"/>
                </a:tc>
              </a:tr>
              <a:tr h="3236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50 MB</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46 Columns</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1400" u="none" cap="none" strike="noStrike">
                          <a:solidFill>
                            <a:schemeClr val="lt1"/>
                          </a:solidFill>
                        </a:rPr>
                        <a:t>139213 Entries</a:t>
                      </a:r>
                      <a:endParaRPr sz="1400" u="none" cap="none" strike="noStrike">
                        <a:solidFill>
                          <a:schemeClr val="lt1"/>
                        </a:solidFill>
                      </a:endParaRPr>
                    </a:p>
                    <a:p>
                      <a:pPr indent="0" lvl="0" marL="0" marR="0" rtl="0" algn="l">
                        <a:lnSpc>
                          <a:spcPct val="100000"/>
                        </a:lnSpc>
                        <a:spcBef>
                          <a:spcPts val="0"/>
                        </a:spcBef>
                        <a:spcAft>
                          <a:spcPts val="0"/>
                        </a:spcAft>
                        <a:buClr>
                          <a:srgbClr val="000000"/>
                        </a:buClr>
                        <a:buSzPts val="1400"/>
                        <a:buFont typeface="Arial"/>
                        <a:buNone/>
                      </a:pPr>
                      <a:r>
                        <a:t/>
                      </a:r>
                      <a:endParaRPr sz="1400" u="none" cap="none" strike="noStrike">
                        <a:solidFill>
                          <a:schemeClr val="lt1"/>
                        </a:solidFill>
                      </a:endParaRPr>
                    </a:p>
                  </a:txBody>
                  <a:tcPr marT="91425" marB="91425" marR="91425" marL="91425"/>
                </a:tc>
              </a:tr>
              <a:tr h="323675">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100 MB</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14 Columns</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500,000 Entries</a:t>
                      </a:r>
                      <a:endParaRPr sz="1400" u="none" cap="none" strike="noStrike">
                        <a:solidFill>
                          <a:schemeClr val="lt1"/>
                        </a:solidFill>
                      </a:endParaRPr>
                    </a:p>
                  </a:txBody>
                  <a:tcPr marT="91425" marB="91425" marR="91425" marL="91425"/>
                </a:tc>
              </a:tr>
              <a:tr h="4979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200 MB</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142 Columns</a:t>
                      </a:r>
                      <a:endParaRPr sz="1400" u="none" cap="none" strike="noStrike">
                        <a:solidFill>
                          <a:schemeClr val="lt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solidFill>
                            <a:schemeClr val="lt1"/>
                          </a:solidFill>
                        </a:rPr>
                        <a:t>361469 Entries</a:t>
                      </a:r>
                      <a:endParaRPr sz="1400" u="none" cap="none" strike="noStrike">
                        <a:solidFill>
                          <a:schemeClr val="lt1"/>
                        </a:solidFill>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2720638250c_3_54"/>
          <p:cNvSpPr txBox="1"/>
          <p:nvPr/>
        </p:nvSpPr>
        <p:spPr>
          <a:xfrm>
            <a:off x="2225100" y="1674300"/>
            <a:ext cx="7741800" cy="3509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7200"/>
              <a:buFont typeface="Arial"/>
              <a:buNone/>
            </a:pPr>
            <a:r>
              <a:rPr b="1" i="0" lang="en-US" sz="7200" u="none" cap="none" strike="noStrike">
                <a:solidFill>
                  <a:schemeClr val="lt2"/>
                </a:solidFill>
                <a:latin typeface="Century Gothic"/>
                <a:ea typeface="Century Gothic"/>
                <a:cs typeface="Century Gothic"/>
                <a:sym typeface="Century Gothic"/>
              </a:rPr>
              <a:t>PROPOSED</a:t>
            </a:r>
            <a:br>
              <a:rPr b="1" i="0" lang="en-US" sz="7200" u="none" cap="none" strike="noStrike">
                <a:solidFill>
                  <a:schemeClr val="lt2"/>
                </a:solidFill>
                <a:latin typeface="Century Gothic"/>
                <a:ea typeface="Century Gothic"/>
                <a:cs typeface="Century Gothic"/>
                <a:sym typeface="Century Gothic"/>
              </a:rPr>
            </a:br>
            <a:r>
              <a:rPr b="1" i="0" lang="en-US" sz="7200" u="none" cap="none" strike="noStrike">
                <a:solidFill>
                  <a:schemeClr val="lt2"/>
                </a:solidFill>
                <a:latin typeface="Century Gothic"/>
                <a:ea typeface="Century Gothic"/>
                <a:cs typeface="Century Gothic"/>
                <a:sym typeface="Century Gothic"/>
              </a:rPr>
              <a:t>CRYPTOGRAPHIC</a:t>
            </a:r>
            <a:br>
              <a:rPr b="1" i="0" lang="en-US" sz="7200" u="none" cap="none" strike="noStrike">
                <a:solidFill>
                  <a:schemeClr val="lt2"/>
                </a:solidFill>
                <a:latin typeface="Century Gothic"/>
                <a:ea typeface="Century Gothic"/>
                <a:cs typeface="Century Gothic"/>
                <a:sym typeface="Century Gothic"/>
              </a:rPr>
            </a:br>
            <a:r>
              <a:rPr b="1" i="0" lang="en-US" sz="7200" u="none" cap="none" strike="noStrike">
                <a:solidFill>
                  <a:schemeClr val="lt2"/>
                </a:solidFill>
                <a:latin typeface="Century Gothic"/>
                <a:ea typeface="Century Gothic"/>
                <a:cs typeface="Century Gothic"/>
                <a:sym typeface="Century Gothic"/>
              </a:rPr>
              <a:t>SYSTEM</a:t>
            </a:r>
            <a:endParaRPr b="0" i="0" sz="7200" u="none" cap="none" strike="noStrike">
              <a:solidFill>
                <a:schemeClr val="lt2"/>
              </a:solidFill>
              <a:latin typeface="Century Gothic"/>
              <a:ea typeface="Century Gothic"/>
              <a:cs typeface="Century Gothic"/>
              <a:sym typeface="Century Gothic"/>
            </a:endParaRPr>
          </a:p>
        </p:txBody>
      </p:sp>
      <p:sp>
        <p:nvSpPr>
          <p:cNvPr id="201" name="Google Shape;201;g2720638250c_3_54"/>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
          <p:cNvSpPr txBox="1"/>
          <p:nvPr>
            <p:ph type="title"/>
          </p:nvPr>
        </p:nvSpPr>
        <p:spPr>
          <a:xfrm>
            <a:off x="646100" y="452723"/>
            <a:ext cx="9404700" cy="10524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2"/>
              </a:buClr>
              <a:buSzPts val="4800"/>
              <a:buFont typeface="Century Gothic"/>
              <a:buNone/>
            </a:pPr>
            <a:r>
              <a:rPr b="1" lang="en-US" sz="4800"/>
              <a:t>What is SHE Cryptography </a:t>
            </a:r>
            <a:r>
              <a:rPr lang="en-US" sz="4800">
                <a:latin typeface="Arial Black"/>
                <a:ea typeface="Arial Black"/>
                <a:cs typeface="Arial Black"/>
                <a:sym typeface="Arial Black"/>
              </a:rPr>
              <a:t>?</a:t>
            </a:r>
            <a:endParaRPr/>
          </a:p>
        </p:txBody>
      </p:sp>
      <p:sp>
        <p:nvSpPr>
          <p:cNvPr id="207" name="Google Shape;207;p2"/>
          <p:cNvSpPr txBox="1"/>
          <p:nvPr>
            <p:ph idx="1" type="body"/>
          </p:nvPr>
        </p:nvSpPr>
        <p:spPr>
          <a:xfrm>
            <a:off x="1612764" y="2332132"/>
            <a:ext cx="8966471" cy="3262084"/>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SzPts val="1440"/>
              <a:buChar char="►"/>
            </a:pPr>
            <a:r>
              <a:rPr b="1" lang="en-US" sz="1800">
                <a:latin typeface="Arial"/>
                <a:ea typeface="Arial"/>
                <a:cs typeface="Arial"/>
                <a:sym typeface="Arial"/>
              </a:rPr>
              <a:t>SHE</a:t>
            </a:r>
            <a:r>
              <a:rPr lang="en-US" sz="1800">
                <a:latin typeface="Arial"/>
                <a:ea typeface="Arial"/>
                <a:cs typeface="Arial"/>
                <a:sym typeface="Arial"/>
              </a:rPr>
              <a:t> stands for </a:t>
            </a:r>
            <a:r>
              <a:rPr b="1" lang="en-US" sz="1800">
                <a:latin typeface="Arial"/>
                <a:ea typeface="Arial"/>
                <a:cs typeface="Arial"/>
                <a:sym typeface="Arial"/>
              </a:rPr>
              <a:t>Secure Hybrid Encryption</a:t>
            </a:r>
            <a:endParaRPr/>
          </a:p>
          <a:p>
            <a:pPr indent="-342900" lvl="0" marL="342900" rtl="0" algn="l">
              <a:lnSpc>
                <a:spcPct val="100000"/>
              </a:lnSpc>
              <a:spcBef>
                <a:spcPts val="1000"/>
              </a:spcBef>
              <a:spcAft>
                <a:spcPts val="0"/>
              </a:spcAft>
              <a:buSzPts val="1440"/>
              <a:buChar char="►"/>
            </a:pPr>
            <a:r>
              <a:rPr lang="en-US" sz="1800">
                <a:latin typeface="Arial"/>
                <a:ea typeface="Arial"/>
                <a:cs typeface="Arial"/>
                <a:sym typeface="Arial"/>
              </a:rPr>
              <a:t>It is a hybrid cryptographic system</a:t>
            </a:r>
            <a:endParaRPr/>
          </a:p>
          <a:p>
            <a:pPr indent="-342900" lvl="0" marL="342900" rtl="0" algn="l">
              <a:lnSpc>
                <a:spcPct val="100000"/>
              </a:lnSpc>
              <a:spcBef>
                <a:spcPts val="1000"/>
              </a:spcBef>
              <a:spcAft>
                <a:spcPts val="0"/>
              </a:spcAft>
              <a:buSzPts val="1440"/>
              <a:buChar char="►"/>
            </a:pPr>
            <a:r>
              <a:rPr lang="en-US" sz="1800">
                <a:latin typeface="Arial"/>
                <a:ea typeface="Arial"/>
                <a:cs typeface="Arial"/>
                <a:sym typeface="Arial"/>
              </a:rPr>
              <a:t>It is best known for its lightweight mechanism</a:t>
            </a:r>
            <a:endParaRPr sz="1800">
              <a:latin typeface="Arial"/>
              <a:ea typeface="Arial"/>
              <a:cs typeface="Arial"/>
              <a:sym typeface="Arial"/>
            </a:endParaRPr>
          </a:p>
          <a:p>
            <a:pPr indent="-342900" lvl="0" marL="342900" rtl="0" algn="l">
              <a:lnSpc>
                <a:spcPct val="100000"/>
              </a:lnSpc>
              <a:spcBef>
                <a:spcPts val="1000"/>
              </a:spcBef>
              <a:spcAft>
                <a:spcPts val="0"/>
              </a:spcAft>
              <a:buSzPts val="1800"/>
              <a:buFont typeface="Arial"/>
              <a:buChar char="►"/>
            </a:pPr>
            <a:r>
              <a:rPr lang="en-US" sz="1800">
                <a:latin typeface="Arial"/>
                <a:ea typeface="Arial"/>
                <a:cs typeface="Arial"/>
                <a:sym typeface="Arial"/>
              </a:rPr>
              <a:t>This system boosts the security level without decreasing its performance</a:t>
            </a:r>
            <a:endParaRPr sz="1800">
              <a:latin typeface="Arial"/>
              <a:ea typeface="Arial"/>
              <a:cs typeface="Arial"/>
              <a:sym typeface="Arial"/>
            </a:endParaRPr>
          </a:p>
          <a:p>
            <a:pPr indent="-342900" lvl="0" marL="342900" rtl="0" algn="l">
              <a:lnSpc>
                <a:spcPct val="100000"/>
              </a:lnSpc>
              <a:spcBef>
                <a:spcPts val="1000"/>
              </a:spcBef>
              <a:spcAft>
                <a:spcPts val="0"/>
              </a:spcAft>
              <a:buSzPts val="1800"/>
              <a:buFont typeface="Arial"/>
              <a:buChar char="►"/>
            </a:pPr>
            <a:r>
              <a:rPr lang="en-US" sz="1800">
                <a:latin typeface="Arial"/>
                <a:ea typeface="Arial"/>
                <a:cs typeface="Arial"/>
                <a:sym typeface="Arial"/>
              </a:rPr>
              <a:t>Ideal to use for resource-constrained devices like IoT</a:t>
            </a:r>
            <a:endParaRPr/>
          </a:p>
          <a:p>
            <a:pPr indent="-342900" lvl="0" marL="342900" rtl="0" algn="l">
              <a:lnSpc>
                <a:spcPct val="100000"/>
              </a:lnSpc>
              <a:spcBef>
                <a:spcPts val="1000"/>
              </a:spcBef>
              <a:spcAft>
                <a:spcPts val="0"/>
              </a:spcAft>
              <a:buSzPts val="1440"/>
              <a:buChar char="►"/>
            </a:pPr>
            <a:r>
              <a:rPr lang="en-US" sz="1800">
                <a:latin typeface="Arial"/>
                <a:ea typeface="Arial"/>
                <a:cs typeface="Arial"/>
                <a:sym typeface="Arial"/>
              </a:rPr>
              <a:t>This system is built for FinTech Industry in terms of P2P Money Transactions</a:t>
            </a:r>
            <a:endParaRPr sz="1800">
              <a:latin typeface="Arial"/>
              <a:ea typeface="Arial"/>
              <a:cs typeface="Arial"/>
              <a:sym typeface="Arial"/>
            </a:endParaRPr>
          </a:p>
          <a:p>
            <a:pPr indent="0" lvl="0" marL="342900" rtl="0" algn="l">
              <a:lnSpc>
                <a:spcPct val="100000"/>
              </a:lnSpc>
              <a:spcBef>
                <a:spcPts val="1000"/>
              </a:spcBef>
              <a:spcAft>
                <a:spcPts val="0"/>
              </a:spcAft>
              <a:buSzPts val="1440"/>
              <a:buNone/>
            </a:pPr>
            <a:r>
              <a:rPr lang="en-US" sz="1800">
                <a:latin typeface="Arial"/>
                <a:ea typeface="Arial"/>
                <a:cs typeface="Arial"/>
                <a:sym typeface="Arial"/>
              </a:rPr>
              <a:t>For example: Mobile Wallet like bKash, Nogod, Paypal, Google Pay, Apple Pay</a:t>
            </a:r>
            <a:endParaRPr/>
          </a:p>
        </p:txBody>
      </p:sp>
      <p:sp>
        <p:nvSpPr>
          <p:cNvPr id="208" name="Google Shape;208;p2"/>
          <p:cNvSpPr txBox="1"/>
          <p:nvPr>
            <p:ph idx="12" type="sldNum"/>
          </p:nvPr>
        </p:nvSpPr>
        <p:spPr>
          <a:xfrm>
            <a:off x="10352540" y="295729"/>
            <a:ext cx="838200" cy="7677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000000"/>
              </a:buClr>
              <a:buSzPts val="2800"/>
              <a:buFont typeface="Arial"/>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on">
  <a:themeElements>
    <a:clrScheme name="Ion">
      <a:dk1>
        <a:srgbClr val="000000"/>
      </a:dk1>
      <a:lt1>
        <a:srgbClr val="FFFFFF"/>
      </a:lt1>
      <a:dk2>
        <a:srgbClr val="EE5818"/>
      </a:dk2>
      <a:lt2>
        <a:srgbClr val="EBEBEB"/>
      </a:lt2>
      <a:accent1>
        <a:srgbClr val="F5A408"/>
      </a:accent1>
      <a:accent2>
        <a:srgbClr val="FA731A"/>
      </a:accent2>
      <a:accent3>
        <a:srgbClr val="AB9281"/>
      </a:accent3>
      <a:accent4>
        <a:srgbClr val="A18CD0"/>
      </a:accent4>
      <a:accent5>
        <a:srgbClr val="8EBBD2"/>
      </a:accent5>
      <a:accent6>
        <a:srgbClr val="ACC995"/>
      </a:accent6>
      <a:hlink>
        <a:srgbClr val="FAC96A"/>
      </a:hlink>
      <a:folHlink>
        <a:srgbClr val="FCDB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2024-02-03T20:53:15Z</dcterms:created>
  <dc:creator>Tahsin Ahmed</dc:creator>
</cp:coreProperties>
</file>