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12/8/2017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 smtClean="0"/>
              <a:t>Vraťme oči nevidovým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cs-CZ" dirty="0" smtClean="0"/>
              <a:t>Vytvořeno </a:t>
            </a:r>
            <a:r>
              <a:rPr lang="cs-CZ" dirty="0" err="1" smtClean="0"/>
              <a:t>Pokyho</a:t>
            </a:r>
            <a:r>
              <a:rPr lang="cs-CZ" dirty="0" smtClean="0"/>
              <a:t> dětmi –Střední průmyslová škola Stříbrníky Ústí nad Labem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8596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953038" y="1374559"/>
            <a:ext cx="63364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3200" dirty="0" smtClean="0"/>
              <a:t>Nápad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dirty="0" smtClean="0"/>
              <a:t>a</a:t>
            </a:r>
            <a:endParaRPr lang="cs-CZ" sz="3200" dirty="0" smtClean="0"/>
          </a:p>
        </p:txBody>
      </p:sp>
    </p:spTree>
    <p:extLst>
      <p:ext uri="{BB962C8B-B14F-4D97-AF65-F5344CB8AC3E}">
        <p14:creationId xmlns:p14="http://schemas.microsoft.com/office/powerpoint/2010/main" val="3542278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656823" y="763855"/>
            <a:ext cx="4353059" cy="1339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433588" y="1266131"/>
            <a:ext cx="8658896" cy="4262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4000" dirty="0" smtClean="0"/>
              <a:t>Využití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dirty="0"/>
              <a:t>Usnadnění života </a:t>
            </a:r>
            <a:r>
              <a:rPr lang="cs-CZ" sz="3200" dirty="0" smtClean="0"/>
              <a:t>nevidomých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7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dirty="0" smtClean="0"/>
              <a:t>Částečná/kompletní náhrada slepecké hole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dirty="0" smtClean="0"/>
              <a:t>Zlepšení orientace v prostoru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dirty="0" smtClean="0"/>
              <a:t>Určení lokace(GPS)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dirty="0" smtClean="0"/>
              <a:t>Hlasová navigace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183470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343438" y="488830"/>
            <a:ext cx="8349802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4000" dirty="0" smtClean="0"/>
              <a:t>Použitý </a:t>
            </a:r>
            <a:r>
              <a:rPr lang="cs-CZ" sz="4000" dirty="0"/>
              <a:t>hardware u </a:t>
            </a:r>
            <a:r>
              <a:rPr lang="cs-CZ" sz="4000" dirty="0" smtClean="0"/>
              <a:t>prototypu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dirty="0" err="1" smtClean="0"/>
              <a:t>Adruino</a:t>
            </a:r>
            <a:endParaRPr lang="cs-CZ" sz="1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dirty="0" smtClean="0"/>
              <a:t>Zvukový sensor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dirty="0" err="1" smtClean="0"/>
              <a:t>Buzzer</a:t>
            </a:r>
            <a:endParaRPr lang="cs-CZ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7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dirty="0" err="1" smtClean="0"/>
              <a:t>Potenciometer</a:t>
            </a:r>
            <a:endParaRPr lang="cs-CZ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sz="7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sz="3200" dirty="0" smtClean="0"/>
              <a:t>Tlačítka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60661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3528810" y="270457"/>
            <a:ext cx="6697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800" dirty="0" smtClean="0"/>
              <a:t>Finální produkt</a:t>
            </a:r>
            <a:endParaRPr lang="cs-CZ" sz="4800" dirty="0"/>
          </a:p>
        </p:txBody>
      </p:sp>
    </p:spTree>
    <p:extLst>
      <p:ext uri="{BB962C8B-B14F-4D97-AF65-F5344CB8AC3E}">
        <p14:creationId xmlns:p14="http://schemas.microsoft.com/office/powerpoint/2010/main" val="16411205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ty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TM03457503[[fn=Citáty]]</Template>
  <TotalTime>344</TotalTime>
  <Words>45</Words>
  <Application>Microsoft Office PowerPoint</Application>
  <PresentationFormat>Širokoúhlá obrazovka</PresentationFormat>
  <Paragraphs>27</Paragraphs>
  <Slides>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2</vt:lpstr>
      <vt:lpstr>Citáty</vt:lpstr>
      <vt:lpstr>Vraťme oči nevidovým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Vraťme oči nevidovým</dc:title>
  <dc:creator>daniel všetečka</dc:creator>
  <cp:lastModifiedBy>Ondřej Kmínek</cp:lastModifiedBy>
  <cp:revision>15</cp:revision>
  <dcterms:created xsi:type="dcterms:W3CDTF">2017-12-08T18:47:26Z</dcterms:created>
  <dcterms:modified xsi:type="dcterms:W3CDTF">2017-12-09T00:38:35Z</dcterms:modified>
</cp:coreProperties>
</file>